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6" r:id="rId4"/>
    <p:sldId id="258" r:id="rId5"/>
    <p:sldId id="268" r:id="rId6"/>
    <p:sldId id="267" r:id="rId7"/>
    <p:sldId id="259" r:id="rId8"/>
    <p:sldId id="269" r:id="rId9"/>
    <p:sldId id="270" r:id="rId10"/>
    <p:sldId id="271" r:id="rId11"/>
    <p:sldId id="272" r:id="rId12"/>
    <p:sldId id="275" r:id="rId13"/>
    <p:sldId id="277" r:id="rId14"/>
    <p:sldId id="278" r:id="rId15"/>
    <p:sldId id="282" r:id="rId16"/>
    <p:sldId id="280" r:id="rId17"/>
    <p:sldId id="288" r:id="rId18"/>
    <p:sldId id="289" r:id="rId19"/>
    <p:sldId id="290" r:id="rId20"/>
    <p:sldId id="291" r:id="rId21"/>
    <p:sldId id="292" r:id="rId22"/>
    <p:sldId id="301" r:id="rId23"/>
    <p:sldId id="293" r:id="rId24"/>
    <p:sldId id="294" r:id="rId25"/>
    <p:sldId id="295" r:id="rId26"/>
    <p:sldId id="296" r:id="rId27"/>
    <p:sldId id="298" r:id="rId28"/>
    <p:sldId id="30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414"/>
    <a:srgbClr val="C68910"/>
    <a:srgbClr val="3F63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autoAdjust="0"/>
  </p:normalViewPr>
  <p:slideViewPr>
    <p:cSldViewPr snapToGrid="0">
      <p:cViewPr varScale="1">
        <p:scale>
          <a:sx n="72" d="100"/>
          <a:sy n="72" d="100"/>
        </p:scale>
        <p:origin x="618" y="96"/>
      </p:cViewPr>
      <p:guideLst>
        <p:guide orient="horz" pos="2160"/>
        <p:guide pos="3840"/>
      </p:guideLst>
    </p:cSldViewPr>
  </p:slideViewPr>
  <p:outlineViewPr>
    <p:cViewPr>
      <p:scale>
        <a:sx n="33" d="100"/>
        <a:sy n="33" d="100"/>
      </p:scale>
      <p:origin x="0" y="-9168"/>
    </p:cViewPr>
  </p:outlineViewPr>
  <p:notesTextViewPr>
    <p:cViewPr>
      <p:scale>
        <a:sx n="1" d="1"/>
        <a:sy n="1" d="1"/>
      </p:scale>
      <p:origin x="0" y="0"/>
    </p:cViewPr>
  </p:notesTextViewPr>
  <p:sorterViewPr>
    <p:cViewPr>
      <p:scale>
        <a:sx n="100" d="100"/>
        <a:sy n="100" d="100"/>
      </p:scale>
      <p:origin x="0" y="-7005"/>
    </p:cViewPr>
  </p:sorterViewPr>
  <p:notesViewPr>
    <p:cSldViewPr snapToGrid="0">
      <p:cViewPr varScale="1">
        <p:scale>
          <a:sx n="49" d="100"/>
          <a:sy n="49" d="100"/>
        </p:scale>
        <p:origin x="2133"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AC865-556B-4146-9E02-68CBB8BC3299}"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ABA03FB-DF84-4306-A1ED-8ECF375AF26C}">
      <dgm:prSet phldrT="[Text]"/>
      <dgm:spPr/>
      <dgm:t>
        <a:bodyPr/>
        <a:lstStyle/>
        <a:p>
          <a:r>
            <a:rPr lang="en-US" dirty="0"/>
            <a:t>They are a large complex of molecules</a:t>
          </a:r>
        </a:p>
      </dgm:t>
    </dgm:pt>
    <dgm:pt modelId="{7E8507C3-E373-4C77-AC39-9FC3583D348F}" type="parTrans" cxnId="{11F8AB20-DED7-4399-826A-97E380D1A4D0}">
      <dgm:prSet/>
      <dgm:spPr/>
      <dgm:t>
        <a:bodyPr/>
        <a:lstStyle/>
        <a:p>
          <a:endParaRPr lang="en-US"/>
        </a:p>
      </dgm:t>
    </dgm:pt>
    <dgm:pt modelId="{BA8D6BA7-81AB-4124-B08D-A8C863D2E872}" type="sibTrans" cxnId="{11F8AB20-DED7-4399-826A-97E380D1A4D0}">
      <dgm:prSet/>
      <dgm:spPr/>
      <dgm:t>
        <a:bodyPr/>
        <a:lstStyle/>
        <a:p>
          <a:endParaRPr lang="en-US"/>
        </a:p>
      </dgm:t>
    </dgm:pt>
    <dgm:pt modelId="{FA017C93-A385-43C7-BDC5-F58CEC3F434A}">
      <dgm:prSet phldrT="[Text]"/>
      <dgm:spPr/>
      <dgm:t>
        <a:bodyPr/>
        <a:lstStyle/>
        <a:p>
          <a:r>
            <a:rPr lang="en-US" dirty="0"/>
            <a:t>Play many critical roles in the body</a:t>
          </a:r>
          <a:r>
            <a:rPr lang="ar-SA" dirty="0">
              <a:solidFill>
                <a:schemeClr val="accent5">
                  <a:lumMod val="75000"/>
                </a:schemeClr>
              </a:solidFill>
            </a:rPr>
            <a:t>تلعب دور حساس في جسم الانسان</a:t>
          </a:r>
          <a:endParaRPr lang="en-US" dirty="0">
            <a:solidFill>
              <a:schemeClr val="accent5">
                <a:lumMod val="75000"/>
              </a:schemeClr>
            </a:solidFill>
          </a:endParaRPr>
        </a:p>
      </dgm:t>
    </dgm:pt>
    <dgm:pt modelId="{61C776B0-D5CD-4A7C-BD58-6406E9D473E6}" type="parTrans" cxnId="{36CB32BC-3636-4AED-8552-5D0DFFB35FE3}">
      <dgm:prSet/>
      <dgm:spPr/>
      <dgm:t>
        <a:bodyPr/>
        <a:lstStyle/>
        <a:p>
          <a:endParaRPr lang="en-US"/>
        </a:p>
      </dgm:t>
    </dgm:pt>
    <dgm:pt modelId="{012BA033-3598-4EC2-8B56-261AF99AF4C5}" type="sibTrans" cxnId="{36CB32BC-3636-4AED-8552-5D0DFFB35FE3}">
      <dgm:prSet/>
      <dgm:spPr/>
      <dgm:t>
        <a:bodyPr/>
        <a:lstStyle/>
        <a:p>
          <a:endParaRPr lang="en-US"/>
        </a:p>
      </dgm:t>
    </dgm:pt>
    <dgm:pt modelId="{24214122-5974-480D-98F8-8DF3C321A907}">
      <dgm:prSet phldrT="[Text]"/>
      <dgm:spPr/>
      <dgm:t>
        <a:bodyPr/>
        <a:lstStyle/>
        <a:p>
          <a:r>
            <a:rPr lang="en-US" dirty="0"/>
            <a:t>They do most of the work in the cell</a:t>
          </a:r>
        </a:p>
      </dgm:t>
    </dgm:pt>
    <dgm:pt modelId="{1C9460D6-F6E5-448C-9C5F-1ABC9F020EE9}" type="parTrans" cxnId="{62BF4D39-E767-466A-B137-0B3C92454FE7}">
      <dgm:prSet/>
      <dgm:spPr/>
      <dgm:t>
        <a:bodyPr/>
        <a:lstStyle/>
        <a:p>
          <a:endParaRPr lang="en-US"/>
        </a:p>
      </dgm:t>
    </dgm:pt>
    <dgm:pt modelId="{E538B8DF-3609-40CD-B66D-E6ACAC03325A}" type="sibTrans" cxnId="{62BF4D39-E767-466A-B137-0B3C92454FE7}">
      <dgm:prSet/>
      <dgm:spPr/>
      <dgm:t>
        <a:bodyPr/>
        <a:lstStyle/>
        <a:p>
          <a:endParaRPr lang="en-US"/>
        </a:p>
      </dgm:t>
    </dgm:pt>
    <dgm:pt modelId="{297A7AD6-7BC7-4CA7-9D1F-E2E53567D419}">
      <dgm:prSet phldrT="[Text]" custT="1"/>
      <dgm:spPr/>
      <dgm:t>
        <a:bodyPr/>
        <a:lstStyle/>
        <a:p>
          <a:r>
            <a:rPr lang="en-US" sz="1400" dirty="0"/>
            <a:t>They are required for the structure, function and regulation of the body’s tissue and organs.</a:t>
          </a:r>
        </a:p>
      </dgm:t>
    </dgm:pt>
    <dgm:pt modelId="{A6FB6A03-E45D-457D-BD51-AC92B2400B43}" type="parTrans" cxnId="{60022340-B8D5-481D-AFF7-86908298E41F}">
      <dgm:prSet/>
      <dgm:spPr/>
      <dgm:t>
        <a:bodyPr/>
        <a:lstStyle/>
        <a:p>
          <a:endParaRPr lang="en-US"/>
        </a:p>
      </dgm:t>
    </dgm:pt>
    <dgm:pt modelId="{0E45E2F9-06BB-4065-B811-FAA728F38727}" type="sibTrans" cxnId="{60022340-B8D5-481D-AFF7-86908298E41F}">
      <dgm:prSet/>
      <dgm:spPr/>
      <dgm:t>
        <a:bodyPr/>
        <a:lstStyle/>
        <a:p>
          <a:endParaRPr lang="en-US"/>
        </a:p>
      </dgm:t>
    </dgm:pt>
    <dgm:pt modelId="{3151C6D9-C0F5-4B51-AEE6-398A722AEE6D}">
      <dgm:prSet phldrT="[Text]"/>
      <dgm:spPr/>
      <dgm:t>
        <a:bodyPr/>
        <a:lstStyle/>
        <a:p>
          <a:r>
            <a:rPr lang="en-US" dirty="0"/>
            <a:t>They are made up of hundreds of or thousands of smaller unit, called amino acids, which are attached to one another in a long peptide bond</a:t>
          </a:r>
        </a:p>
      </dgm:t>
    </dgm:pt>
    <dgm:pt modelId="{41337CDA-F168-419E-B256-287055BA5457}" type="parTrans" cxnId="{FFF55D03-9765-4172-BC5F-F0C3388CFF4E}">
      <dgm:prSet/>
      <dgm:spPr/>
      <dgm:t>
        <a:bodyPr/>
        <a:lstStyle/>
        <a:p>
          <a:endParaRPr lang="en-US"/>
        </a:p>
      </dgm:t>
    </dgm:pt>
    <dgm:pt modelId="{5B2C85C1-2439-446B-8E27-8A48FBA3B60C}" type="sibTrans" cxnId="{FFF55D03-9765-4172-BC5F-F0C3388CFF4E}">
      <dgm:prSet/>
      <dgm:spPr/>
      <dgm:t>
        <a:bodyPr/>
        <a:lstStyle/>
        <a:p>
          <a:endParaRPr lang="en-US"/>
        </a:p>
      </dgm:t>
    </dgm:pt>
    <dgm:pt modelId="{95FF6293-2BEF-4C6E-8073-583D48C77291}">
      <dgm:prSet phldrT="[Text]"/>
      <dgm:spPr/>
      <dgm:t>
        <a:bodyPr/>
        <a:lstStyle/>
        <a:p>
          <a:endParaRPr lang="en-US" sz="1700" dirty="0"/>
        </a:p>
      </dgm:t>
    </dgm:pt>
    <dgm:pt modelId="{A394F76D-8C65-44FB-9619-D9DDC3D50F72}" type="parTrans" cxnId="{9F8885C2-A3EC-4984-BFFF-A17D46A3D6DF}">
      <dgm:prSet/>
      <dgm:spPr/>
      <dgm:t>
        <a:bodyPr/>
        <a:lstStyle/>
        <a:p>
          <a:endParaRPr lang="en-US"/>
        </a:p>
      </dgm:t>
    </dgm:pt>
    <dgm:pt modelId="{546504CC-18CD-448B-96C1-1496D265E22D}" type="sibTrans" cxnId="{9F8885C2-A3EC-4984-BFFF-A17D46A3D6DF}">
      <dgm:prSet/>
      <dgm:spPr/>
      <dgm:t>
        <a:bodyPr/>
        <a:lstStyle/>
        <a:p>
          <a:endParaRPr lang="en-US"/>
        </a:p>
      </dgm:t>
    </dgm:pt>
    <dgm:pt modelId="{28F7C6F6-10DC-45E9-84A2-B28265C39CC5}" type="pres">
      <dgm:prSet presAssocID="{7F6AC865-556B-4146-9E02-68CBB8BC3299}" presName="Name0" presStyleCnt="0">
        <dgm:presLayoutVars>
          <dgm:dir/>
          <dgm:resizeHandles val="exact"/>
        </dgm:presLayoutVars>
      </dgm:prSet>
      <dgm:spPr/>
    </dgm:pt>
    <dgm:pt modelId="{C71969EB-AB71-44F0-BCC8-E28181D60719}" type="pres">
      <dgm:prSet presAssocID="{EABA03FB-DF84-4306-A1ED-8ECF375AF26C}" presName="node" presStyleLbl="node1" presStyleIdx="0" presStyleCnt="5">
        <dgm:presLayoutVars>
          <dgm:bulletEnabled val="1"/>
        </dgm:presLayoutVars>
      </dgm:prSet>
      <dgm:spPr/>
    </dgm:pt>
    <dgm:pt modelId="{DC85E10E-E08C-443E-AFCC-490EA43A749A}" type="pres">
      <dgm:prSet presAssocID="{BA8D6BA7-81AB-4124-B08D-A8C863D2E872}" presName="sibTrans" presStyleCnt="0"/>
      <dgm:spPr/>
    </dgm:pt>
    <dgm:pt modelId="{2AC9EA70-6B0F-47B0-98A8-FCFB5BB81DE7}" type="pres">
      <dgm:prSet presAssocID="{FA017C93-A385-43C7-BDC5-F58CEC3F434A}" presName="node" presStyleLbl="node1" presStyleIdx="1" presStyleCnt="5">
        <dgm:presLayoutVars>
          <dgm:bulletEnabled val="1"/>
        </dgm:presLayoutVars>
      </dgm:prSet>
      <dgm:spPr/>
    </dgm:pt>
    <dgm:pt modelId="{D3D3284D-BEEC-4819-BAF6-1735AFA0B768}" type="pres">
      <dgm:prSet presAssocID="{012BA033-3598-4EC2-8B56-261AF99AF4C5}" presName="sibTrans" presStyleCnt="0"/>
      <dgm:spPr/>
    </dgm:pt>
    <dgm:pt modelId="{F7EED10E-A51A-44A5-8CC4-61293616E31A}" type="pres">
      <dgm:prSet presAssocID="{24214122-5974-480D-98F8-8DF3C321A907}" presName="node" presStyleLbl="node1" presStyleIdx="2" presStyleCnt="5">
        <dgm:presLayoutVars>
          <dgm:bulletEnabled val="1"/>
        </dgm:presLayoutVars>
      </dgm:prSet>
      <dgm:spPr/>
    </dgm:pt>
    <dgm:pt modelId="{6CCC0755-5D37-4E8F-AEF4-3EEC90099506}" type="pres">
      <dgm:prSet presAssocID="{E538B8DF-3609-40CD-B66D-E6ACAC03325A}" presName="sibTrans" presStyleCnt="0"/>
      <dgm:spPr/>
    </dgm:pt>
    <dgm:pt modelId="{BA5784E4-9908-4792-84B0-B7EBB011665D}" type="pres">
      <dgm:prSet presAssocID="{3151C6D9-C0F5-4B51-AEE6-398A722AEE6D}" presName="node" presStyleLbl="node1" presStyleIdx="3" presStyleCnt="5">
        <dgm:presLayoutVars>
          <dgm:bulletEnabled val="1"/>
        </dgm:presLayoutVars>
      </dgm:prSet>
      <dgm:spPr/>
    </dgm:pt>
    <dgm:pt modelId="{2A379D34-1929-4859-A99F-8CEF28B19BAF}" type="pres">
      <dgm:prSet presAssocID="{5B2C85C1-2439-446B-8E27-8A48FBA3B60C}" presName="sibTrans" presStyleCnt="0"/>
      <dgm:spPr/>
    </dgm:pt>
    <dgm:pt modelId="{005EC1C1-857D-465E-A2D6-E9A0BB3F0FC1}" type="pres">
      <dgm:prSet presAssocID="{95FF6293-2BEF-4C6E-8073-583D48C77291}" presName="node" presStyleLbl="node1" presStyleIdx="4" presStyleCnt="5">
        <dgm:presLayoutVars>
          <dgm:bulletEnabled val="1"/>
        </dgm:presLayoutVars>
      </dgm:prSet>
      <dgm:spPr/>
    </dgm:pt>
  </dgm:ptLst>
  <dgm:cxnLst>
    <dgm:cxn modelId="{814B5202-889C-40E6-9049-472B50282AFB}" type="presOf" srcId="{EABA03FB-DF84-4306-A1ED-8ECF375AF26C}" destId="{C71969EB-AB71-44F0-BCC8-E28181D60719}" srcOrd="0" destOrd="0" presId="urn:microsoft.com/office/officeart/2005/8/layout/hList6"/>
    <dgm:cxn modelId="{FFF55D03-9765-4172-BC5F-F0C3388CFF4E}" srcId="{7F6AC865-556B-4146-9E02-68CBB8BC3299}" destId="{3151C6D9-C0F5-4B51-AEE6-398A722AEE6D}" srcOrd="3" destOrd="0" parTransId="{41337CDA-F168-419E-B256-287055BA5457}" sibTransId="{5B2C85C1-2439-446B-8E27-8A48FBA3B60C}"/>
    <dgm:cxn modelId="{11F8AB20-DED7-4399-826A-97E380D1A4D0}" srcId="{7F6AC865-556B-4146-9E02-68CBB8BC3299}" destId="{EABA03FB-DF84-4306-A1ED-8ECF375AF26C}" srcOrd="0" destOrd="0" parTransId="{7E8507C3-E373-4C77-AC39-9FC3583D348F}" sibTransId="{BA8D6BA7-81AB-4124-B08D-A8C863D2E872}"/>
    <dgm:cxn modelId="{62BF4D39-E767-466A-B137-0B3C92454FE7}" srcId="{7F6AC865-556B-4146-9E02-68CBB8BC3299}" destId="{24214122-5974-480D-98F8-8DF3C321A907}" srcOrd="2" destOrd="0" parTransId="{1C9460D6-F6E5-448C-9C5F-1ABC9F020EE9}" sibTransId="{E538B8DF-3609-40CD-B66D-E6ACAC03325A}"/>
    <dgm:cxn modelId="{60022340-B8D5-481D-AFF7-86908298E41F}" srcId="{95FF6293-2BEF-4C6E-8073-583D48C77291}" destId="{297A7AD6-7BC7-4CA7-9D1F-E2E53567D419}" srcOrd="0" destOrd="0" parTransId="{A6FB6A03-E45D-457D-BD51-AC92B2400B43}" sibTransId="{0E45E2F9-06BB-4065-B811-FAA728F38727}"/>
    <dgm:cxn modelId="{5749F44A-9491-4670-B72D-FF8A9F5C5AD7}" type="presOf" srcId="{7F6AC865-556B-4146-9E02-68CBB8BC3299}" destId="{28F7C6F6-10DC-45E9-84A2-B28265C39CC5}" srcOrd="0" destOrd="0" presId="urn:microsoft.com/office/officeart/2005/8/layout/hList6"/>
    <dgm:cxn modelId="{6C87746B-93CC-44A2-A015-55689CC5CA7A}" type="presOf" srcId="{297A7AD6-7BC7-4CA7-9D1F-E2E53567D419}" destId="{005EC1C1-857D-465E-A2D6-E9A0BB3F0FC1}" srcOrd="0" destOrd="1" presId="urn:microsoft.com/office/officeart/2005/8/layout/hList6"/>
    <dgm:cxn modelId="{FFB34978-DAEA-46A0-9099-1F71889695E1}" type="presOf" srcId="{24214122-5974-480D-98F8-8DF3C321A907}" destId="{F7EED10E-A51A-44A5-8CC4-61293616E31A}" srcOrd="0" destOrd="0" presId="urn:microsoft.com/office/officeart/2005/8/layout/hList6"/>
    <dgm:cxn modelId="{192AA686-F72B-4B7D-8FAF-9B1E5DFB0681}" type="presOf" srcId="{FA017C93-A385-43C7-BDC5-F58CEC3F434A}" destId="{2AC9EA70-6B0F-47B0-98A8-FCFB5BB81DE7}" srcOrd="0" destOrd="0" presId="urn:microsoft.com/office/officeart/2005/8/layout/hList6"/>
    <dgm:cxn modelId="{C54C1389-23E5-4A06-BA1C-F937BD004237}" type="presOf" srcId="{95FF6293-2BEF-4C6E-8073-583D48C77291}" destId="{005EC1C1-857D-465E-A2D6-E9A0BB3F0FC1}" srcOrd="0" destOrd="0" presId="urn:microsoft.com/office/officeart/2005/8/layout/hList6"/>
    <dgm:cxn modelId="{36CB32BC-3636-4AED-8552-5D0DFFB35FE3}" srcId="{7F6AC865-556B-4146-9E02-68CBB8BC3299}" destId="{FA017C93-A385-43C7-BDC5-F58CEC3F434A}" srcOrd="1" destOrd="0" parTransId="{61C776B0-D5CD-4A7C-BD58-6406E9D473E6}" sibTransId="{012BA033-3598-4EC2-8B56-261AF99AF4C5}"/>
    <dgm:cxn modelId="{9F8885C2-A3EC-4984-BFFF-A17D46A3D6DF}" srcId="{7F6AC865-556B-4146-9E02-68CBB8BC3299}" destId="{95FF6293-2BEF-4C6E-8073-583D48C77291}" srcOrd="4" destOrd="0" parTransId="{A394F76D-8C65-44FB-9619-D9DDC3D50F72}" sibTransId="{546504CC-18CD-448B-96C1-1496D265E22D}"/>
    <dgm:cxn modelId="{6FBC53E0-02C4-4BD7-ACAE-AFE6D572A1BA}" type="presOf" srcId="{3151C6D9-C0F5-4B51-AEE6-398A722AEE6D}" destId="{BA5784E4-9908-4792-84B0-B7EBB011665D}" srcOrd="0" destOrd="0" presId="urn:microsoft.com/office/officeart/2005/8/layout/hList6"/>
    <dgm:cxn modelId="{DF3FBA62-0638-4D00-B634-38A1A4A280DA}" type="presParOf" srcId="{28F7C6F6-10DC-45E9-84A2-B28265C39CC5}" destId="{C71969EB-AB71-44F0-BCC8-E28181D60719}" srcOrd="0" destOrd="0" presId="urn:microsoft.com/office/officeart/2005/8/layout/hList6"/>
    <dgm:cxn modelId="{7691C3CA-2F17-42AD-AA11-6D32B42B15BB}" type="presParOf" srcId="{28F7C6F6-10DC-45E9-84A2-B28265C39CC5}" destId="{DC85E10E-E08C-443E-AFCC-490EA43A749A}" srcOrd="1" destOrd="0" presId="urn:microsoft.com/office/officeart/2005/8/layout/hList6"/>
    <dgm:cxn modelId="{A06C3096-3ABA-4359-9FA5-F689C1413DF7}" type="presParOf" srcId="{28F7C6F6-10DC-45E9-84A2-B28265C39CC5}" destId="{2AC9EA70-6B0F-47B0-98A8-FCFB5BB81DE7}" srcOrd="2" destOrd="0" presId="urn:microsoft.com/office/officeart/2005/8/layout/hList6"/>
    <dgm:cxn modelId="{E139F362-258E-4463-8255-127C50F0ADAB}" type="presParOf" srcId="{28F7C6F6-10DC-45E9-84A2-B28265C39CC5}" destId="{D3D3284D-BEEC-4819-BAF6-1735AFA0B768}" srcOrd="3" destOrd="0" presId="urn:microsoft.com/office/officeart/2005/8/layout/hList6"/>
    <dgm:cxn modelId="{17487F57-13E7-456D-8CC5-B84ED785ED1A}" type="presParOf" srcId="{28F7C6F6-10DC-45E9-84A2-B28265C39CC5}" destId="{F7EED10E-A51A-44A5-8CC4-61293616E31A}" srcOrd="4" destOrd="0" presId="urn:microsoft.com/office/officeart/2005/8/layout/hList6"/>
    <dgm:cxn modelId="{3F7D1517-57D7-4337-AA45-EA55C938781D}" type="presParOf" srcId="{28F7C6F6-10DC-45E9-84A2-B28265C39CC5}" destId="{6CCC0755-5D37-4E8F-AEF4-3EEC90099506}" srcOrd="5" destOrd="0" presId="urn:microsoft.com/office/officeart/2005/8/layout/hList6"/>
    <dgm:cxn modelId="{8A0F3D0B-1FD4-4BE7-8FC7-2C100E08DE60}" type="presParOf" srcId="{28F7C6F6-10DC-45E9-84A2-B28265C39CC5}" destId="{BA5784E4-9908-4792-84B0-B7EBB011665D}" srcOrd="6" destOrd="0" presId="urn:microsoft.com/office/officeart/2005/8/layout/hList6"/>
    <dgm:cxn modelId="{31AE8C62-4900-4DB1-B4BC-EFAE098309D5}" type="presParOf" srcId="{28F7C6F6-10DC-45E9-84A2-B28265C39CC5}" destId="{2A379D34-1929-4859-A99F-8CEF28B19BAF}" srcOrd="7" destOrd="0" presId="urn:microsoft.com/office/officeart/2005/8/layout/hList6"/>
    <dgm:cxn modelId="{E3D58AA8-0C6D-401F-B897-2DE86CD58C48}" type="presParOf" srcId="{28F7C6F6-10DC-45E9-84A2-B28265C39CC5}" destId="{005EC1C1-857D-465E-A2D6-E9A0BB3F0FC1}"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C6B42F-BC84-4C27-ADB0-BC83C2661E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8EBEB34-866B-47BD-8AEC-DCBBA2959A4C}">
      <dgm:prSet phldrT="[Text]" custT="1"/>
      <dgm:spPr/>
      <dgm:t>
        <a:bodyPr/>
        <a:lstStyle/>
        <a:p>
          <a:r>
            <a:rPr lang="en-US" sz="1800" b="1" dirty="0">
              <a:latin typeface="+mj-lt"/>
              <a:cs typeface="Arial" panose="020B0604020202020204" pitchFamily="34" charset="0"/>
            </a:rPr>
            <a:t>Denaturation agents </a:t>
          </a:r>
        </a:p>
      </dgm:t>
    </dgm:pt>
    <dgm:pt modelId="{750C4EB9-262E-48FC-9B1D-BCD9DB1B11C4}" type="parTrans" cxnId="{46B31B4E-B688-44BB-86C2-609281C44FDC}">
      <dgm:prSet/>
      <dgm:spPr/>
      <dgm:t>
        <a:bodyPr/>
        <a:lstStyle/>
        <a:p>
          <a:endParaRPr lang="en-US"/>
        </a:p>
      </dgm:t>
    </dgm:pt>
    <dgm:pt modelId="{99F3E141-1987-4B4C-B2FB-50588E1EAC43}" type="sibTrans" cxnId="{46B31B4E-B688-44BB-86C2-609281C44FDC}">
      <dgm:prSet/>
      <dgm:spPr/>
      <dgm:t>
        <a:bodyPr/>
        <a:lstStyle/>
        <a:p>
          <a:endParaRPr lang="en-US"/>
        </a:p>
      </dgm:t>
    </dgm:pt>
    <dgm:pt modelId="{6AD8A1DC-648F-4E98-B701-628063B3FFB9}">
      <dgm:prSet phldrT="[Text]" custT="1"/>
      <dgm:spPr/>
      <dgm:t>
        <a:bodyPr/>
        <a:lstStyle/>
        <a:p>
          <a:r>
            <a:rPr lang="en-US" sz="2000" dirty="0">
              <a:latin typeface="+mj-lt"/>
              <a:cs typeface="Arial" panose="020B0604020202020204" pitchFamily="34" charset="0"/>
            </a:rPr>
            <a:t>Heat </a:t>
          </a:r>
        </a:p>
      </dgm:t>
    </dgm:pt>
    <dgm:pt modelId="{6813C0CE-8025-4B75-A942-C36DE3B8FBB5}" type="parTrans" cxnId="{1668FD1C-2EF5-4C36-84A9-8D738C3D29C2}">
      <dgm:prSet/>
      <dgm:spPr/>
      <dgm:t>
        <a:bodyPr/>
        <a:lstStyle/>
        <a:p>
          <a:endParaRPr lang="en-US"/>
        </a:p>
      </dgm:t>
    </dgm:pt>
    <dgm:pt modelId="{D45181F9-B2D9-425B-BE1A-B3920C3C6EE0}" type="sibTrans" cxnId="{1668FD1C-2EF5-4C36-84A9-8D738C3D29C2}">
      <dgm:prSet/>
      <dgm:spPr/>
      <dgm:t>
        <a:bodyPr/>
        <a:lstStyle/>
        <a:p>
          <a:endParaRPr lang="en-US"/>
        </a:p>
      </dgm:t>
    </dgm:pt>
    <dgm:pt modelId="{087C50E5-22B8-41FD-9175-3D9D4734D4A6}">
      <dgm:prSet phldrT="[Text]" custT="1"/>
      <dgm:spPr/>
      <dgm:t>
        <a:bodyPr/>
        <a:lstStyle/>
        <a:p>
          <a:r>
            <a:rPr lang="en-US" sz="2000" dirty="0">
              <a:latin typeface="+mj-lt"/>
              <a:cs typeface="Arial" panose="020B0604020202020204" pitchFamily="34" charset="0"/>
            </a:rPr>
            <a:t>Organic solvents</a:t>
          </a:r>
        </a:p>
      </dgm:t>
    </dgm:pt>
    <dgm:pt modelId="{A48A6D32-19DA-42F1-9903-7AB618C7F7C8}" type="parTrans" cxnId="{08FE0788-9D23-4DE3-89DF-B21DD9819855}">
      <dgm:prSet/>
      <dgm:spPr/>
      <dgm:t>
        <a:bodyPr/>
        <a:lstStyle/>
        <a:p>
          <a:endParaRPr lang="en-US"/>
        </a:p>
      </dgm:t>
    </dgm:pt>
    <dgm:pt modelId="{C2B9E4E4-ABD6-4CAB-9EFF-1FEB18241FAB}" type="sibTrans" cxnId="{08FE0788-9D23-4DE3-89DF-B21DD9819855}">
      <dgm:prSet/>
      <dgm:spPr/>
      <dgm:t>
        <a:bodyPr/>
        <a:lstStyle/>
        <a:p>
          <a:endParaRPr lang="en-US"/>
        </a:p>
      </dgm:t>
    </dgm:pt>
    <dgm:pt modelId="{621AF31B-E52E-4DB9-AB17-16739E9AADB1}">
      <dgm:prSet phldrT="[Text]" custT="1"/>
      <dgm:spPr/>
      <dgm:t>
        <a:bodyPr/>
        <a:lstStyle/>
        <a:p>
          <a:r>
            <a:rPr lang="en-US" sz="2000" dirty="0">
              <a:latin typeface="+mj-lt"/>
              <a:cs typeface="Arial" panose="020B0604020202020204" pitchFamily="34" charset="0"/>
            </a:rPr>
            <a:t>Strong acids or bases</a:t>
          </a:r>
        </a:p>
      </dgm:t>
    </dgm:pt>
    <dgm:pt modelId="{4D7EB224-AB56-4685-9B9F-12AAB3EF2C3E}" type="parTrans" cxnId="{FCD468DD-38C8-4C2E-9E39-79AFDF6FC522}">
      <dgm:prSet/>
      <dgm:spPr/>
      <dgm:t>
        <a:bodyPr/>
        <a:lstStyle/>
        <a:p>
          <a:endParaRPr lang="en-US"/>
        </a:p>
      </dgm:t>
    </dgm:pt>
    <dgm:pt modelId="{5F6C6259-800E-45B4-9734-74BADEB80E89}" type="sibTrans" cxnId="{FCD468DD-38C8-4C2E-9E39-79AFDF6FC522}">
      <dgm:prSet/>
      <dgm:spPr/>
      <dgm:t>
        <a:bodyPr/>
        <a:lstStyle/>
        <a:p>
          <a:endParaRPr lang="en-US"/>
        </a:p>
      </dgm:t>
    </dgm:pt>
    <dgm:pt modelId="{7ADF36E8-D2C6-4E75-B501-305F2F941AAE}">
      <dgm:prSet phldrT="[Text]" custT="1"/>
      <dgm:spPr/>
      <dgm:t>
        <a:bodyPr/>
        <a:lstStyle/>
        <a:p>
          <a:r>
            <a:rPr lang="en-US" sz="2000" dirty="0">
              <a:latin typeface="+mj-lt"/>
              <a:cs typeface="Arial" panose="020B0604020202020204" pitchFamily="34" charset="0"/>
            </a:rPr>
            <a:t>Mechanical mixing.</a:t>
          </a:r>
        </a:p>
      </dgm:t>
    </dgm:pt>
    <dgm:pt modelId="{5EEF7FE3-4FB6-4F8A-8525-DB01F82EAE2B}" type="parTrans" cxnId="{EB04DF41-58F9-46D2-85A5-972811CD28C9}">
      <dgm:prSet/>
      <dgm:spPr/>
      <dgm:t>
        <a:bodyPr/>
        <a:lstStyle/>
        <a:p>
          <a:endParaRPr lang="en-US"/>
        </a:p>
      </dgm:t>
    </dgm:pt>
    <dgm:pt modelId="{9BB52033-3C00-45D7-A967-6B4F434C7B5D}" type="sibTrans" cxnId="{EB04DF41-58F9-46D2-85A5-972811CD28C9}">
      <dgm:prSet/>
      <dgm:spPr/>
      <dgm:t>
        <a:bodyPr/>
        <a:lstStyle/>
        <a:p>
          <a:endParaRPr lang="en-US"/>
        </a:p>
      </dgm:t>
    </dgm:pt>
    <dgm:pt modelId="{CADA8BEC-7027-4C11-97C4-2C4645EB97B8}">
      <dgm:prSet phldrT="[Text]" custT="1"/>
      <dgm:spPr/>
      <dgm:t>
        <a:bodyPr/>
        <a:lstStyle/>
        <a:p>
          <a:r>
            <a:rPr lang="en-US" sz="2000" dirty="0">
              <a:latin typeface="+mj-lt"/>
              <a:cs typeface="Arial" panose="020B0604020202020204" pitchFamily="34" charset="0"/>
            </a:rPr>
            <a:t>Detergents</a:t>
          </a:r>
        </a:p>
      </dgm:t>
    </dgm:pt>
    <dgm:pt modelId="{82BC5B3A-0E4B-4A35-B3C7-608499574F8C}" type="parTrans" cxnId="{5AFE8A57-E22F-487E-BDF8-AEB7537FED01}">
      <dgm:prSet/>
      <dgm:spPr/>
      <dgm:t>
        <a:bodyPr/>
        <a:lstStyle/>
        <a:p>
          <a:endParaRPr lang="en-US"/>
        </a:p>
      </dgm:t>
    </dgm:pt>
    <dgm:pt modelId="{5C9A9939-4D92-4FEB-8C31-45967D916921}" type="sibTrans" cxnId="{5AFE8A57-E22F-487E-BDF8-AEB7537FED01}">
      <dgm:prSet/>
      <dgm:spPr/>
      <dgm:t>
        <a:bodyPr/>
        <a:lstStyle/>
        <a:p>
          <a:endParaRPr lang="en-US"/>
        </a:p>
      </dgm:t>
    </dgm:pt>
    <dgm:pt modelId="{DCBBB9E7-0A1C-4EF7-8D26-7ADF0250E21E}">
      <dgm:prSet phldrT="[Text]" custT="1"/>
      <dgm:spPr/>
      <dgm:t>
        <a:bodyPr/>
        <a:lstStyle/>
        <a:p>
          <a:r>
            <a:rPr lang="en-US" sz="2000" dirty="0">
              <a:latin typeface="+mj-lt"/>
              <a:cs typeface="Arial" panose="020B0604020202020204" pitchFamily="34" charset="0"/>
            </a:rPr>
            <a:t>Ions of heavy metals (e.g. lead and mercury</a:t>
          </a:r>
          <a:r>
            <a:rPr lang="en-US" sz="1800" dirty="0">
              <a:latin typeface="Arial" panose="020B0604020202020204" pitchFamily="34" charset="0"/>
              <a:cs typeface="Arial" panose="020B0604020202020204" pitchFamily="34" charset="0"/>
            </a:rPr>
            <a:t>) </a:t>
          </a:r>
        </a:p>
      </dgm:t>
    </dgm:pt>
    <dgm:pt modelId="{5E790625-ADD4-4317-8A38-46F1E7FE7ED9}" type="parTrans" cxnId="{271E5717-82C5-4C38-92D5-82B3938B169B}">
      <dgm:prSet/>
      <dgm:spPr/>
      <dgm:t>
        <a:bodyPr/>
        <a:lstStyle/>
        <a:p>
          <a:endParaRPr lang="en-US"/>
        </a:p>
      </dgm:t>
    </dgm:pt>
    <dgm:pt modelId="{9BD4B2EE-705F-4F67-8D4A-B127EA2908EF}" type="sibTrans" cxnId="{271E5717-82C5-4C38-92D5-82B3938B169B}">
      <dgm:prSet/>
      <dgm:spPr/>
      <dgm:t>
        <a:bodyPr/>
        <a:lstStyle/>
        <a:p>
          <a:endParaRPr lang="en-US"/>
        </a:p>
      </dgm:t>
    </dgm:pt>
    <dgm:pt modelId="{077A2DE4-5ED0-470B-A495-A7BF3A4EF525}" type="pres">
      <dgm:prSet presAssocID="{0BC6B42F-BC84-4C27-ADB0-BC83C2661E46}" presName="hierChild1" presStyleCnt="0">
        <dgm:presLayoutVars>
          <dgm:orgChart val="1"/>
          <dgm:chPref val="1"/>
          <dgm:dir/>
          <dgm:animOne val="branch"/>
          <dgm:animLvl val="lvl"/>
          <dgm:resizeHandles/>
        </dgm:presLayoutVars>
      </dgm:prSet>
      <dgm:spPr/>
    </dgm:pt>
    <dgm:pt modelId="{5A5D7205-91F2-462E-B392-4CBACD29F069}" type="pres">
      <dgm:prSet presAssocID="{58EBEB34-866B-47BD-8AEC-DCBBA2959A4C}" presName="hierRoot1" presStyleCnt="0">
        <dgm:presLayoutVars>
          <dgm:hierBranch val="init"/>
        </dgm:presLayoutVars>
      </dgm:prSet>
      <dgm:spPr/>
    </dgm:pt>
    <dgm:pt modelId="{A7A224F0-6872-4786-8ECD-880C085A0F15}" type="pres">
      <dgm:prSet presAssocID="{58EBEB34-866B-47BD-8AEC-DCBBA2959A4C}" presName="rootComposite1" presStyleCnt="0"/>
      <dgm:spPr/>
    </dgm:pt>
    <dgm:pt modelId="{1DD5C166-BBC7-4867-9D1E-4D7A3A61D5AC}" type="pres">
      <dgm:prSet presAssocID="{58EBEB34-866B-47BD-8AEC-DCBBA2959A4C}" presName="rootText1" presStyleLbl="node0" presStyleIdx="0" presStyleCnt="1" custScaleX="247239">
        <dgm:presLayoutVars>
          <dgm:chPref val="3"/>
        </dgm:presLayoutVars>
      </dgm:prSet>
      <dgm:spPr/>
    </dgm:pt>
    <dgm:pt modelId="{CF81B57B-411F-49BA-B5CB-002D086BEE96}" type="pres">
      <dgm:prSet presAssocID="{58EBEB34-866B-47BD-8AEC-DCBBA2959A4C}" presName="rootConnector1" presStyleLbl="node1" presStyleIdx="0" presStyleCnt="0"/>
      <dgm:spPr/>
    </dgm:pt>
    <dgm:pt modelId="{97BA9DFC-1105-4C32-B9C1-FA0544118A1A}" type="pres">
      <dgm:prSet presAssocID="{58EBEB34-866B-47BD-8AEC-DCBBA2959A4C}" presName="hierChild2" presStyleCnt="0"/>
      <dgm:spPr/>
    </dgm:pt>
    <dgm:pt modelId="{943880D6-DF7D-4175-8A55-8082D70ECBDD}" type="pres">
      <dgm:prSet presAssocID="{6813C0CE-8025-4B75-A942-C36DE3B8FBB5}" presName="Name37" presStyleLbl="parChTrans1D2" presStyleIdx="0" presStyleCnt="6"/>
      <dgm:spPr/>
    </dgm:pt>
    <dgm:pt modelId="{40DD4BD4-E069-4FAD-9CEE-367C7441D774}" type="pres">
      <dgm:prSet presAssocID="{6AD8A1DC-648F-4E98-B701-628063B3FFB9}" presName="hierRoot2" presStyleCnt="0">
        <dgm:presLayoutVars>
          <dgm:hierBranch val="init"/>
        </dgm:presLayoutVars>
      </dgm:prSet>
      <dgm:spPr/>
    </dgm:pt>
    <dgm:pt modelId="{A2E7F495-774D-491D-912E-D3ED7C38B7D4}" type="pres">
      <dgm:prSet presAssocID="{6AD8A1DC-648F-4E98-B701-628063B3FFB9}" presName="rootComposite" presStyleCnt="0"/>
      <dgm:spPr/>
    </dgm:pt>
    <dgm:pt modelId="{F377CD25-C72A-4423-859D-E35E7C4B3DC0}" type="pres">
      <dgm:prSet presAssocID="{6AD8A1DC-648F-4E98-B701-628063B3FFB9}" presName="rootText" presStyleLbl="node2" presStyleIdx="0" presStyleCnt="6">
        <dgm:presLayoutVars>
          <dgm:chPref val="3"/>
        </dgm:presLayoutVars>
      </dgm:prSet>
      <dgm:spPr/>
    </dgm:pt>
    <dgm:pt modelId="{92B1A193-A6B6-45B1-9D05-26B0BFA9EE1A}" type="pres">
      <dgm:prSet presAssocID="{6AD8A1DC-648F-4E98-B701-628063B3FFB9}" presName="rootConnector" presStyleLbl="node2" presStyleIdx="0" presStyleCnt="6"/>
      <dgm:spPr/>
    </dgm:pt>
    <dgm:pt modelId="{34E0A6F9-03CA-4E9D-BF40-CA9A21360031}" type="pres">
      <dgm:prSet presAssocID="{6AD8A1DC-648F-4E98-B701-628063B3FFB9}" presName="hierChild4" presStyleCnt="0"/>
      <dgm:spPr/>
    </dgm:pt>
    <dgm:pt modelId="{68E7F80C-89F0-4702-AEF8-287FBE2C2827}" type="pres">
      <dgm:prSet presAssocID="{6AD8A1DC-648F-4E98-B701-628063B3FFB9}" presName="hierChild5" presStyleCnt="0"/>
      <dgm:spPr/>
    </dgm:pt>
    <dgm:pt modelId="{FC549E6B-C09E-4DC3-A29D-25F2025AB88F}" type="pres">
      <dgm:prSet presAssocID="{A48A6D32-19DA-42F1-9903-7AB618C7F7C8}" presName="Name37" presStyleLbl="parChTrans1D2" presStyleIdx="1" presStyleCnt="6"/>
      <dgm:spPr/>
    </dgm:pt>
    <dgm:pt modelId="{E8724055-24A0-4331-BA8F-EE0B867DFB80}" type="pres">
      <dgm:prSet presAssocID="{087C50E5-22B8-41FD-9175-3D9D4734D4A6}" presName="hierRoot2" presStyleCnt="0">
        <dgm:presLayoutVars>
          <dgm:hierBranch val="init"/>
        </dgm:presLayoutVars>
      </dgm:prSet>
      <dgm:spPr/>
    </dgm:pt>
    <dgm:pt modelId="{9540ECFE-06C7-4716-8E54-8A7E6DFC9A84}" type="pres">
      <dgm:prSet presAssocID="{087C50E5-22B8-41FD-9175-3D9D4734D4A6}" presName="rootComposite" presStyleCnt="0"/>
      <dgm:spPr/>
    </dgm:pt>
    <dgm:pt modelId="{EE8337AD-3D5D-4369-AFFE-D01AF539BF47}" type="pres">
      <dgm:prSet presAssocID="{087C50E5-22B8-41FD-9175-3D9D4734D4A6}" presName="rootText" presStyleLbl="node2" presStyleIdx="1" presStyleCnt="6">
        <dgm:presLayoutVars>
          <dgm:chPref val="3"/>
        </dgm:presLayoutVars>
      </dgm:prSet>
      <dgm:spPr/>
    </dgm:pt>
    <dgm:pt modelId="{3BF33E1D-6CEF-43DA-8468-E6DCF3BD16E6}" type="pres">
      <dgm:prSet presAssocID="{087C50E5-22B8-41FD-9175-3D9D4734D4A6}" presName="rootConnector" presStyleLbl="node2" presStyleIdx="1" presStyleCnt="6"/>
      <dgm:spPr/>
    </dgm:pt>
    <dgm:pt modelId="{0927A904-1570-45B7-A0F8-CF1848DC4442}" type="pres">
      <dgm:prSet presAssocID="{087C50E5-22B8-41FD-9175-3D9D4734D4A6}" presName="hierChild4" presStyleCnt="0"/>
      <dgm:spPr/>
    </dgm:pt>
    <dgm:pt modelId="{92074750-9233-40D3-A5C0-A457482D95DA}" type="pres">
      <dgm:prSet presAssocID="{087C50E5-22B8-41FD-9175-3D9D4734D4A6}" presName="hierChild5" presStyleCnt="0"/>
      <dgm:spPr/>
    </dgm:pt>
    <dgm:pt modelId="{5C2EB7BA-1589-4B5E-A84E-B2471E5BADD5}" type="pres">
      <dgm:prSet presAssocID="{5EEF7FE3-4FB6-4F8A-8525-DB01F82EAE2B}" presName="Name37" presStyleLbl="parChTrans1D2" presStyleIdx="2" presStyleCnt="6"/>
      <dgm:spPr/>
    </dgm:pt>
    <dgm:pt modelId="{02DF78D2-E74A-4736-98A2-A7B783240AF0}" type="pres">
      <dgm:prSet presAssocID="{7ADF36E8-D2C6-4E75-B501-305F2F941AAE}" presName="hierRoot2" presStyleCnt="0">
        <dgm:presLayoutVars>
          <dgm:hierBranch val="init"/>
        </dgm:presLayoutVars>
      </dgm:prSet>
      <dgm:spPr/>
    </dgm:pt>
    <dgm:pt modelId="{6D71D379-1AE2-4940-9E0D-56848951852A}" type="pres">
      <dgm:prSet presAssocID="{7ADF36E8-D2C6-4E75-B501-305F2F941AAE}" presName="rootComposite" presStyleCnt="0"/>
      <dgm:spPr/>
    </dgm:pt>
    <dgm:pt modelId="{C59C9063-B14C-4979-BC26-92DC1264A475}" type="pres">
      <dgm:prSet presAssocID="{7ADF36E8-D2C6-4E75-B501-305F2F941AAE}" presName="rootText" presStyleLbl="node2" presStyleIdx="2" presStyleCnt="6" custScaleX="131241" custScaleY="123424">
        <dgm:presLayoutVars>
          <dgm:chPref val="3"/>
        </dgm:presLayoutVars>
      </dgm:prSet>
      <dgm:spPr/>
    </dgm:pt>
    <dgm:pt modelId="{4991CA85-EC09-4F6E-B1A4-6C93C19A500E}" type="pres">
      <dgm:prSet presAssocID="{7ADF36E8-D2C6-4E75-B501-305F2F941AAE}" presName="rootConnector" presStyleLbl="node2" presStyleIdx="2" presStyleCnt="6"/>
      <dgm:spPr/>
    </dgm:pt>
    <dgm:pt modelId="{368B5172-C5D8-4538-830F-FB7607B96ECB}" type="pres">
      <dgm:prSet presAssocID="{7ADF36E8-D2C6-4E75-B501-305F2F941AAE}" presName="hierChild4" presStyleCnt="0"/>
      <dgm:spPr/>
    </dgm:pt>
    <dgm:pt modelId="{11F22E13-A887-4046-8352-BF438AF1521D}" type="pres">
      <dgm:prSet presAssocID="{7ADF36E8-D2C6-4E75-B501-305F2F941AAE}" presName="hierChild5" presStyleCnt="0"/>
      <dgm:spPr/>
    </dgm:pt>
    <dgm:pt modelId="{6922A317-AB50-409A-9634-F7B8C23B25BD}" type="pres">
      <dgm:prSet presAssocID="{4D7EB224-AB56-4685-9B9F-12AAB3EF2C3E}" presName="Name37" presStyleLbl="parChTrans1D2" presStyleIdx="3" presStyleCnt="6"/>
      <dgm:spPr/>
    </dgm:pt>
    <dgm:pt modelId="{94D67A91-C198-47B6-A10F-D87FEAB5DE57}" type="pres">
      <dgm:prSet presAssocID="{621AF31B-E52E-4DB9-AB17-16739E9AADB1}" presName="hierRoot2" presStyleCnt="0">
        <dgm:presLayoutVars>
          <dgm:hierBranch val="init"/>
        </dgm:presLayoutVars>
      </dgm:prSet>
      <dgm:spPr/>
    </dgm:pt>
    <dgm:pt modelId="{4FE5A9C5-23D6-4D66-AEE1-B3DA32B20684}" type="pres">
      <dgm:prSet presAssocID="{621AF31B-E52E-4DB9-AB17-16739E9AADB1}" presName="rootComposite" presStyleCnt="0"/>
      <dgm:spPr/>
    </dgm:pt>
    <dgm:pt modelId="{CF654946-8115-465D-AEC3-8158B82D77FC}" type="pres">
      <dgm:prSet presAssocID="{621AF31B-E52E-4DB9-AB17-16739E9AADB1}" presName="rootText" presStyleLbl="node2" presStyleIdx="3" presStyleCnt="6" custScaleX="112675" custScaleY="177202">
        <dgm:presLayoutVars>
          <dgm:chPref val="3"/>
        </dgm:presLayoutVars>
      </dgm:prSet>
      <dgm:spPr/>
    </dgm:pt>
    <dgm:pt modelId="{CE5D36D3-BD8F-4554-BBAD-6AED59114DE2}" type="pres">
      <dgm:prSet presAssocID="{621AF31B-E52E-4DB9-AB17-16739E9AADB1}" presName="rootConnector" presStyleLbl="node2" presStyleIdx="3" presStyleCnt="6"/>
      <dgm:spPr/>
    </dgm:pt>
    <dgm:pt modelId="{79E1DE08-E6B9-40D9-B953-51110016F407}" type="pres">
      <dgm:prSet presAssocID="{621AF31B-E52E-4DB9-AB17-16739E9AADB1}" presName="hierChild4" presStyleCnt="0"/>
      <dgm:spPr/>
    </dgm:pt>
    <dgm:pt modelId="{972BF53E-C104-47DF-98B1-A0F0FAE954B1}" type="pres">
      <dgm:prSet presAssocID="{621AF31B-E52E-4DB9-AB17-16739E9AADB1}" presName="hierChild5" presStyleCnt="0"/>
      <dgm:spPr/>
    </dgm:pt>
    <dgm:pt modelId="{3D9DFB54-ED79-4AE5-B902-4551ED2EF674}" type="pres">
      <dgm:prSet presAssocID="{82BC5B3A-0E4B-4A35-B3C7-608499574F8C}" presName="Name37" presStyleLbl="parChTrans1D2" presStyleIdx="4" presStyleCnt="6"/>
      <dgm:spPr/>
    </dgm:pt>
    <dgm:pt modelId="{207DFD15-B062-422C-B051-870A2DE60B10}" type="pres">
      <dgm:prSet presAssocID="{CADA8BEC-7027-4C11-97C4-2C4645EB97B8}" presName="hierRoot2" presStyleCnt="0">
        <dgm:presLayoutVars>
          <dgm:hierBranch val="init"/>
        </dgm:presLayoutVars>
      </dgm:prSet>
      <dgm:spPr/>
    </dgm:pt>
    <dgm:pt modelId="{15DC221E-F7C9-4B61-92FD-765B36C61D48}" type="pres">
      <dgm:prSet presAssocID="{CADA8BEC-7027-4C11-97C4-2C4645EB97B8}" presName="rootComposite" presStyleCnt="0"/>
      <dgm:spPr/>
    </dgm:pt>
    <dgm:pt modelId="{40DF9342-73CB-4466-9F26-EF87BB90DE6E}" type="pres">
      <dgm:prSet presAssocID="{CADA8BEC-7027-4C11-97C4-2C4645EB97B8}" presName="rootText" presStyleLbl="node2" presStyleIdx="4" presStyleCnt="6" custScaleX="122399">
        <dgm:presLayoutVars>
          <dgm:chPref val="3"/>
        </dgm:presLayoutVars>
      </dgm:prSet>
      <dgm:spPr/>
    </dgm:pt>
    <dgm:pt modelId="{861B3021-77DD-4771-9281-0D93CB15B7E3}" type="pres">
      <dgm:prSet presAssocID="{CADA8BEC-7027-4C11-97C4-2C4645EB97B8}" presName="rootConnector" presStyleLbl="node2" presStyleIdx="4" presStyleCnt="6"/>
      <dgm:spPr/>
    </dgm:pt>
    <dgm:pt modelId="{E6A0BCFD-8A2A-4C03-B8E0-18DE0589740C}" type="pres">
      <dgm:prSet presAssocID="{CADA8BEC-7027-4C11-97C4-2C4645EB97B8}" presName="hierChild4" presStyleCnt="0"/>
      <dgm:spPr/>
    </dgm:pt>
    <dgm:pt modelId="{4A01E05A-E81D-4178-A7D0-214330913B62}" type="pres">
      <dgm:prSet presAssocID="{CADA8BEC-7027-4C11-97C4-2C4645EB97B8}" presName="hierChild5" presStyleCnt="0"/>
      <dgm:spPr/>
    </dgm:pt>
    <dgm:pt modelId="{1A1F6FB0-6292-4372-B5C2-D1576B371446}" type="pres">
      <dgm:prSet presAssocID="{5E790625-ADD4-4317-8A38-46F1E7FE7ED9}" presName="Name37" presStyleLbl="parChTrans1D2" presStyleIdx="5" presStyleCnt="6"/>
      <dgm:spPr/>
    </dgm:pt>
    <dgm:pt modelId="{16E04A60-E210-446B-9045-1F97473121F1}" type="pres">
      <dgm:prSet presAssocID="{DCBBB9E7-0A1C-4EF7-8D26-7ADF0250E21E}" presName="hierRoot2" presStyleCnt="0">
        <dgm:presLayoutVars>
          <dgm:hierBranch val="init"/>
        </dgm:presLayoutVars>
      </dgm:prSet>
      <dgm:spPr/>
    </dgm:pt>
    <dgm:pt modelId="{D47A1209-AC1C-4AE4-84C4-6B6D58BB79B2}" type="pres">
      <dgm:prSet presAssocID="{DCBBB9E7-0A1C-4EF7-8D26-7ADF0250E21E}" presName="rootComposite" presStyleCnt="0"/>
      <dgm:spPr/>
    </dgm:pt>
    <dgm:pt modelId="{22AEC7CA-CE51-42E3-9D03-4E55A9378117}" type="pres">
      <dgm:prSet presAssocID="{DCBBB9E7-0A1C-4EF7-8D26-7ADF0250E21E}" presName="rootText" presStyleLbl="node2" presStyleIdx="5" presStyleCnt="6" custScaleX="119818" custScaleY="327691">
        <dgm:presLayoutVars>
          <dgm:chPref val="3"/>
        </dgm:presLayoutVars>
      </dgm:prSet>
      <dgm:spPr/>
    </dgm:pt>
    <dgm:pt modelId="{45EEAFD6-4275-4FFE-9E23-B2BD4CD9C7F3}" type="pres">
      <dgm:prSet presAssocID="{DCBBB9E7-0A1C-4EF7-8D26-7ADF0250E21E}" presName="rootConnector" presStyleLbl="node2" presStyleIdx="5" presStyleCnt="6"/>
      <dgm:spPr/>
    </dgm:pt>
    <dgm:pt modelId="{DF88E258-AF7C-4016-B739-4BA48C3A6F8E}" type="pres">
      <dgm:prSet presAssocID="{DCBBB9E7-0A1C-4EF7-8D26-7ADF0250E21E}" presName="hierChild4" presStyleCnt="0"/>
      <dgm:spPr/>
    </dgm:pt>
    <dgm:pt modelId="{DDF7555F-ADE6-4A66-8C08-B2898407E59C}" type="pres">
      <dgm:prSet presAssocID="{DCBBB9E7-0A1C-4EF7-8D26-7ADF0250E21E}" presName="hierChild5" presStyleCnt="0"/>
      <dgm:spPr/>
    </dgm:pt>
    <dgm:pt modelId="{3397EB27-A74F-48FF-9C82-C24D7704FAE8}" type="pres">
      <dgm:prSet presAssocID="{58EBEB34-866B-47BD-8AEC-DCBBA2959A4C}" presName="hierChild3" presStyleCnt="0"/>
      <dgm:spPr/>
    </dgm:pt>
  </dgm:ptLst>
  <dgm:cxnLst>
    <dgm:cxn modelId="{96089401-11D4-4A8F-9143-E94F91AC112C}" type="presOf" srcId="{087C50E5-22B8-41FD-9175-3D9D4734D4A6}" destId="{3BF33E1D-6CEF-43DA-8468-E6DCF3BD16E6}" srcOrd="1" destOrd="0" presId="urn:microsoft.com/office/officeart/2005/8/layout/orgChart1"/>
    <dgm:cxn modelId="{271E5717-82C5-4C38-92D5-82B3938B169B}" srcId="{58EBEB34-866B-47BD-8AEC-DCBBA2959A4C}" destId="{DCBBB9E7-0A1C-4EF7-8D26-7ADF0250E21E}" srcOrd="5" destOrd="0" parTransId="{5E790625-ADD4-4317-8A38-46F1E7FE7ED9}" sibTransId="{9BD4B2EE-705F-4F67-8D4A-B127EA2908EF}"/>
    <dgm:cxn modelId="{1668FD1C-2EF5-4C36-84A9-8D738C3D29C2}" srcId="{58EBEB34-866B-47BD-8AEC-DCBBA2959A4C}" destId="{6AD8A1DC-648F-4E98-B701-628063B3FFB9}" srcOrd="0" destOrd="0" parTransId="{6813C0CE-8025-4B75-A942-C36DE3B8FBB5}" sibTransId="{D45181F9-B2D9-425B-BE1A-B3920C3C6EE0}"/>
    <dgm:cxn modelId="{C86C051F-B689-4C44-9173-DD07F4B5D60B}" type="presOf" srcId="{5E790625-ADD4-4317-8A38-46F1E7FE7ED9}" destId="{1A1F6FB0-6292-4372-B5C2-D1576B371446}" srcOrd="0" destOrd="0" presId="urn:microsoft.com/office/officeart/2005/8/layout/orgChart1"/>
    <dgm:cxn modelId="{1966B52A-6645-4C05-BDCC-84CD2F70A1B6}" type="presOf" srcId="{7ADF36E8-D2C6-4E75-B501-305F2F941AAE}" destId="{C59C9063-B14C-4979-BC26-92DC1264A475}" srcOrd="0" destOrd="0" presId="urn:microsoft.com/office/officeart/2005/8/layout/orgChart1"/>
    <dgm:cxn modelId="{C9007934-1683-4A32-98E6-FE1BCA0A82E0}" type="presOf" srcId="{CADA8BEC-7027-4C11-97C4-2C4645EB97B8}" destId="{40DF9342-73CB-4466-9F26-EF87BB90DE6E}" srcOrd="0" destOrd="0" presId="urn:microsoft.com/office/officeart/2005/8/layout/orgChart1"/>
    <dgm:cxn modelId="{32764F40-ABFE-4309-8C5A-39D014822AE2}" type="presOf" srcId="{5EEF7FE3-4FB6-4F8A-8525-DB01F82EAE2B}" destId="{5C2EB7BA-1589-4B5E-A84E-B2471E5BADD5}" srcOrd="0" destOrd="0" presId="urn:microsoft.com/office/officeart/2005/8/layout/orgChart1"/>
    <dgm:cxn modelId="{EB04DF41-58F9-46D2-85A5-972811CD28C9}" srcId="{58EBEB34-866B-47BD-8AEC-DCBBA2959A4C}" destId="{7ADF36E8-D2C6-4E75-B501-305F2F941AAE}" srcOrd="2" destOrd="0" parTransId="{5EEF7FE3-4FB6-4F8A-8525-DB01F82EAE2B}" sibTransId="{9BB52033-3C00-45D7-A967-6B4F434C7B5D}"/>
    <dgm:cxn modelId="{042C0C43-21D8-469E-A13D-D3CC8B05C3B2}" type="presOf" srcId="{CADA8BEC-7027-4C11-97C4-2C4645EB97B8}" destId="{861B3021-77DD-4771-9281-0D93CB15B7E3}" srcOrd="1" destOrd="0" presId="urn:microsoft.com/office/officeart/2005/8/layout/orgChart1"/>
    <dgm:cxn modelId="{97D99665-E9B9-4941-A18D-F6EB76CB04E8}" type="presOf" srcId="{6AD8A1DC-648F-4E98-B701-628063B3FFB9}" destId="{92B1A193-A6B6-45B1-9D05-26B0BFA9EE1A}" srcOrd="1" destOrd="0" presId="urn:microsoft.com/office/officeart/2005/8/layout/orgChart1"/>
    <dgm:cxn modelId="{C672214A-5BF0-4770-AB82-B5960AA0C0DC}" type="presOf" srcId="{4D7EB224-AB56-4685-9B9F-12AAB3EF2C3E}" destId="{6922A317-AB50-409A-9634-F7B8C23B25BD}" srcOrd="0" destOrd="0" presId="urn:microsoft.com/office/officeart/2005/8/layout/orgChart1"/>
    <dgm:cxn modelId="{EB91546B-5E9A-45B0-8078-4465D1ED170F}" type="presOf" srcId="{82BC5B3A-0E4B-4A35-B3C7-608499574F8C}" destId="{3D9DFB54-ED79-4AE5-B902-4551ED2EF674}" srcOrd="0" destOrd="0" presId="urn:microsoft.com/office/officeart/2005/8/layout/orgChart1"/>
    <dgm:cxn modelId="{46B31B4E-B688-44BB-86C2-609281C44FDC}" srcId="{0BC6B42F-BC84-4C27-ADB0-BC83C2661E46}" destId="{58EBEB34-866B-47BD-8AEC-DCBBA2959A4C}" srcOrd="0" destOrd="0" parTransId="{750C4EB9-262E-48FC-9B1D-BCD9DB1B11C4}" sibTransId="{99F3E141-1987-4B4C-B2FB-50588E1EAC43}"/>
    <dgm:cxn modelId="{F5715E4E-4C6C-4418-A32D-0B9F5C0888D5}" type="presOf" srcId="{0BC6B42F-BC84-4C27-ADB0-BC83C2661E46}" destId="{077A2DE4-5ED0-470B-A495-A7BF3A4EF525}" srcOrd="0" destOrd="0" presId="urn:microsoft.com/office/officeart/2005/8/layout/orgChart1"/>
    <dgm:cxn modelId="{39B7A56E-296C-432D-94A6-81C55FFD4156}" type="presOf" srcId="{A48A6D32-19DA-42F1-9903-7AB618C7F7C8}" destId="{FC549E6B-C09E-4DC3-A29D-25F2025AB88F}" srcOrd="0" destOrd="0" presId="urn:microsoft.com/office/officeart/2005/8/layout/orgChart1"/>
    <dgm:cxn modelId="{8FD7F86E-531C-4524-B8D5-A340276FFE05}" type="presOf" srcId="{58EBEB34-866B-47BD-8AEC-DCBBA2959A4C}" destId="{1DD5C166-BBC7-4867-9D1E-4D7A3A61D5AC}" srcOrd="0" destOrd="0" presId="urn:microsoft.com/office/officeart/2005/8/layout/orgChart1"/>
    <dgm:cxn modelId="{35105470-BC84-497A-B840-8334ADA1F480}" type="presOf" srcId="{DCBBB9E7-0A1C-4EF7-8D26-7ADF0250E21E}" destId="{22AEC7CA-CE51-42E3-9D03-4E55A9378117}" srcOrd="0" destOrd="0" presId="urn:microsoft.com/office/officeart/2005/8/layout/orgChart1"/>
    <dgm:cxn modelId="{5AFE8A57-E22F-487E-BDF8-AEB7537FED01}" srcId="{58EBEB34-866B-47BD-8AEC-DCBBA2959A4C}" destId="{CADA8BEC-7027-4C11-97C4-2C4645EB97B8}" srcOrd="4" destOrd="0" parTransId="{82BC5B3A-0E4B-4A35-B3C7-608499574F8C}" sibTransId="{5C9A9939-4D92-4FEB-8C31-45967D916921}"/>
    <dgm:cxn modelId="{08FE0788-9D23-4DE3-89DF-B21DD9819855}" srcId="{58EBEB34-866B-47BD-8AEC-DCBBA2959A4C}" destId="{087C50E5-22B8-41FD-9175-3D9D4734D4A6}" srcOrd="1" destOrd="0" parTransId="{A48A6D32-19DA-42F1-9903-7AB618C7F7C8}" sibTransId="{C2B9E4E4-ABD6-4CAB-9EFF-1FEB18241FAB}"/>
    <dgm:cxn modelId="{CAEC8D98-677F-4BF0-974F-04D7E8E9C000}" type="presOf" srcId="{6813C0CE-8025-4B75-A942-C36DE3B8FBB5}" destId="{943880D6-DF7D-4175-8A55-8082D70ECBDD}" srcOrd="0" destOrd="0" presId="urn:microsoft.com/office/officeart/2005/8/layout/orgChart1"/>
    <dgm:cxn modelId="{C39063A3-47AA-457A-8BFB-A737EC4B1B9A}" type="presOf" srcId="{621AF31B-E52E-4DB9-AB17-16739E9AADB1}" destId="{CE5D36D3-BD8F-4554-BBAD-6AED59114DE2}" srcOrd="1" destOrd="0" presId="urn:microsoft.com/office/officeart/2005/8/layout/orgChart1"/>
    <dgm:cxn modelId="{9D92DDB6-0366-434D-98E5-C000AC1115E3}" type="presOf" srcId="{621AF31B-E52E-4DB9-AB17-16739E9AADB1}" destId="{CF654946-8115-465D-AEC3-8158B82D77FC}" srcOrd="0" destOrd="0" presId="urn:microsoft.com/office/officeart/2005/8/layout/orgChart1"/>
    <dgm:cxn modelId="{7F698EBD-DA2C-4B97-9D99-6BF4E00E355C}" type="presOf" srcId="{6AD8A1DC-648F-4E98-B701-628063B3FFB9}" destId="{F377CD25-C72A-4423-859D-E35E7C4B3DC0}" srcOrd="0" destOrd="0" presId="urn:microsoft.com/office/officeart/2005/8/layout/orgChart1"/>
    <dgm:cxn modelId="{988805C9-CD38-4B7D-8A51-A1FA508E4466}" type="presOf" srcId="{58EBEB34-866B-47BD-8AEC-DCBBA2959A4C}" destId="{CF81B57B-411F-49BA-B5CB-002D086BEE96}" srcOrd="1" destOrd="0" presId="urn:microsoft.com/office/officeart/2005/8/layout/orgChart1"/>
    <dgm:cxn modelId="{0646EBD5-D36C-4F6D-909E-B64EDE6E340C}" type="presOf" srcId="{7ADF36E8-D2C6-4E75-B501-305F2F941AAE}" destId="{4991CA85-EC09-4F6E-B1A4-6C93C19A500E}" srcOrd="1" destOrd="0" presId="urn:microsoft.com/office/officeart/2005/8/layout/orgChart1"/>
    <dgm:cxn modelId="{6DF912D7-05AA-45E0-91B5-4FF4F49F8132}" type="presOf" srcId="{DCBBB9E7-0A1C-4EF7-8D26-7ADF0250E21E}" destId="{45EEAFD6-4275-4FFE-9E23-B2BD4CD9C7F3}" srcOrd="1" destOrd="0" presId="urn:microsoft.com/office/officeart/2005/8/layout/orgChart1"/>
    <dgm:cxn modelId="{FCD468DD-38C8-4C2E-9E39-79AFDF6FC522}" srcId="{58EBEB34-866B-47BD-8AEC-DCBBA2959A4C}" destId="{621AF31B-E52E-4DB9-AB17-16739E9AADB1}" srcOrd="3" destOrd="0" parTransId="{4D7EB224-AB56-4685-9B9F-12AAB3EF2C3E}" sibTransId="{5F6C6259-800E-45B4-9734-74BADEB80E89}"/>
    <dgm:cxn modelId="{66C284F3-FBE5-482A-AB8A-EAA66BE9B07A}" type="presOf" srcId="{087C50E5-22B8-41FD-9175-3D9D4734D4A6}" destId="{EE8337AD-3D5D-4369-AFFE-D01AF539BF47}" srcOrd="0" destOrd="0" presId="urn:microsoft.com/office/officeart/2005/8/layout/orgChart1"/>
    <dgm:cxn modelId="{4E19920D-4AC1-40B3-B153-F21B2D39554D}" type="presParOf" srcId="{077A2DE4-5ED0-470B-A495-A7BF3A4EF525}" destId="{5A5D7205-91F2-462E-B392-4CBACD29F069}" srcOrd="0" destOrd="0" presId="urn:microsoft.com/office/officeart/2005/8/layout/orgChart1"/>
    <dgm:cxn modelId="{E8937433-D406-4266-90B3-574C4C71DDB7}" type="presParOf" srcId="{5A5D7205-91F2-462E-B392-4CBACD29F069}" destId="{A7A224F0-6872-4786-8ECD-880C085A0F15}" srcOrd="0" destOrd="0" presId="urn:microsoft.com/office/officeart/2005/8/layout/orgChart1"/>
    <dgm:cxn modelId="{F52088E8-D1E0-4C8C-B6D9-8DE8BF044603}" type="presParOf" srcId="{A7A224F0-6872-4786-8ECD-880C085A0F15}" destId="{1DD5C166-BBC7-4867-9D1E-4D7A3A61D5AC}" srcOrd="0" destOrd="0" presId="urn:microsoft.com/office/officeart/2005/8/layout/orgChart1"/>
    <dgm:cxn modelId="{006A55E4-9C74-4DE3-83AC-BF4E791D4014}" type="presParOf" srcId="{A7A224F0-6872-4786-8ECD-880C085A0F15}" destId="{CF81B57B-411F-49BA-B5CB-002D086BEE96}" srcOrd="1" destOrd="0" presId="urn:microsoft.com/office/officeart/2005/8/layout/orgChart1"/>
    <dgm:cxn modelId="{597A0130-E592-42A5-9348-39BE883F75AA}" type="presParOf" srcId="{5A5D7205-91F2-462E-B392-4CBACD29F069}" destId="{97BA9DFC-1105-4C32-B9C1-FA0544118A1A}" srcOrd="1" destOrd="0" presId="urn:microsoft.com/office/officeart/2005/8/layout/orgChart1"/>
    <dgm:cxn modelId="{B3DBEB58-46F2-4F78-A281-35908B697BBC}" type="presParOf" srcId="{97BA9DFC-1105-4C32-B9C1-FA0544118A1A}" destId="{943880D6-DF7D-4175-8A55-8082D70ECBDD}" srcOrd="0" destOrd="0" presId="urn:microsoft.com/office/officeart/2005/8/layout/orgChart1"/>
    <dgm:cxn modelId="{02207E74-8C48-4E38-BEC6-D956B759DD68}" type="presParOf" srcId="{97BA9DFC-1105-4C32-B9C1-FA0544118A1A}" destId="{40DD4BD4-E069-4FAD-9CEE-367C7441D774}" srcOrd="1" destOrd="0" presId="urn:microsoft.com/office/officeart/2005/8/layout/orgChart1"/>
    <dgm:cxn modelId="{7E57A8C8-284B-49C3-8E2A-96575B10D1E1}" type="presParOf" srcId="{40DD4BD4-E069-4FAD-9CEE-367C7441D774}" destId="{A2E7F495-774D-491D-912E-D3ED7C38B7D4}" srcOrd="0" destOrd="0" presId="urn:microsoft.com/office/officeart/2005/8/layout/orgChart1"/>
    <dgm:cxn modelId="{BE917766-CFF9-435B-B132-9C8AFADE8820}" type="presParOf" srcId="{A2E7F495-774D-491D-912E-D3ED7C38B7D4}" destId="{F377CD25-C72A-4423-859D-E35E7C4B3DC0}" srcOrd="0" destOrd="0" presId="urn:microsoft.com/office/officeart/2005/8/layout/orgChart1"/>
    <dgm:cxn modelId="{CA1F150F-1B4D-492A-B270-7DD6E3A2F82D}" type="presParOf" srcId="{A2E7F495-774D-491D-912E-D3ED7C38B7D4}" destId="{92B1A193-A6B6-45B1-9D05-26B0BFA9EE1A}" srcOrd="1" destOrd="0" presId="urn:microsoft.com/office/officeart/2005/8/layout/orgChart1"/>
    <dgm:cxn modelId="{2EF8964B-7FE5-41AA-92F1-7B96FC5110A6}" type="presParOf" srcId="{40DD4BD4-E069-4FAD-9CEE-367C7441D774}" destId="{34E0A6F9-03CA-4E9D-BF40-CA9A21360031}" srcOrd="1" destOrd="0" presId="urn:microsoft.com/office/officeart/2005/8/layout/orgChart1"/>
    <dgm:cxn modelId="{1E766D10-3B77-416A-9312-D101433F6501}" type="presParOf" srcId="{40DD4BD4-E069-4FAD-9CEE-367C7441D774}" destId="{68E7F80C-89F0-4702-AEF8-287FBE2C2827}" srcOrd="2" destOrd="0" presId="urn:microsoft.com/office/officeart/2005/8/layout/orgChart1"/>
    <dgm:cxn modelId="{0D9A75F6-DD3C-4802-BBCF-F77592499081}" type="presParOf" srcId="{97BA9DFC-1105-4C32-B9C1-FA0544118A1A}" destId="{FC549E6B-C09E-4DC3-A29D-25F2025AB88F}" srcOrd="2" destOrd="0" presId="urn:microsoft.com/office/officeart/2005/8/layout/orgChart1"/>
    <dgm:cxn modelId="{60D4676E-7F84-48C4-B57B-CA6B7D495AAE}" type="presParOf" srcId="{97BA9DFC-1105-4C32-B9C1-FA0544118A1A}" destId="{E8724055-24A0-4331-BA8F-EE0B867DFB80}" srcOrd="3" destOrd="0" presId="urn:microsoft.com/office/officeart/2005/8/layout/orgChart1"/>
    <dgm:cxn modelId="{DCD5C347-4BE8-4463-94F8-95B3D6D5A90F}" type="presParOf" srcId="{E8724055-24A0-4331-BA8F-EE0B867DFB80}" destId="{9540ECFE-06C7-4716-8E54-8A7E6DFC9A84}" srcOrd="0" destOrd="0" presId="urn:microsoft.com/office/officeart/2005/8/layout/orgChart1"/>
    <dgm:cxn modelId="{287B7AF6-8FA7-4724-90A2-48AA434275F7}" type="presParOf" srcId="{9540ECFE-06C7-4716-8E54-8A7E6DFC9A84}" destId="{EE8337AD-3D5D-4369-AFFE-D01AF539BF47}" srcOrd="0" destOrd="0" presId="urn:microsoft.com/office/officeart/2005/8/layout/orgChart1"/>
    <dgm:cxn modelId="{378E0C4E-0770-4FAE-BC36-4C0B1178DD93}" type="presParOf" srcId="{9540ECFE-06C7-4716-8E54-8A7E6DFC9A84}" destId="{3BF33E1D-6CEF-43DA-8468-E6DCF3BD16E6}" srcOrd="1" destOrd="0" presId="urn:microsoft.com/office/officeart/2005/8/layout/orgChart1"/>
    <dgm:cxn modelId="{22BC3A81-487D-403F-A68A-773AE2BA4769}" type="presParOf" srcId="{E8724055-24A0-4331-BA8F-EE0B867DFB80}" destId="{0927A904-1570-45B7-A0F8-CF1848DC4442}" srcOrd="1" destOrd="0" presId="urn:microsoft.com/office/officeart/2005/8/layout/orgChart1"/>
    <dgm:cxn modelId="{7E76BCEB-FD07-4932-9F57-39511C4C7EEE}" type="presParOf" srcId="{E8724055-24A0-4331-BA8F-EE0B867DFB80}" destId="{92074750-9233-40D3-A5C0-A457482D95DA}" srcOrd="2" destOrd="0" presId="urn:microsoft.com/office/officeart/2005/8/layout/orgChart1"/>
    <dgm:cxn modelId="{A872247D-D92E-4B6C-A3A3-4B1A79BF6902}" type="presParOf" srcId="{97BA9DFC-1105-4C32-B9C1-FA0544118A1A}" destId="{5C2EB7BA-1589-4B5E-A84E-B2471E5BADD5}" srcOrd="4" destOrd="0" presId="urn:microsoft.com/office/officeart/2005/8/layout/orgChart1"/>
    <dgm:cxn modelId="{B6CAFD50-C9BF-41F6-926B-D2AB84F22264}" type="presParOf" srcId="{97BA9DFC-1105-4C32-B9C1-FA0544118A1A}" destId="{02DF78D2-E74A-4736-98A2-A7B783240AF0}" srcOrd="5" destOrd="0" presId="urn:microsoft.com/office/officeart/2005/8/layout/orgChart1"/>
    <dgm:cxn modelId="{01ED2287-749A-4268-A74F-B2E163CBA02E}" type="presParOf" srcId="{02DF78D2-E74A-4736-98A2-A7B783240AF0}" destId="{6D71D379-1AE2-4940-9E0D-56848951852A}" srcOrd="0" destOrd="0" presId="urn:microsoft.com/office/officeart/2005/8/layout/orgChart1"/>
    <dgm:cxn modelId="{821B4EB6-4847-4B12-B33E-CC7E7C220C55}" type="presParOf" srcId="{6D71D379-1AE2-4940-9E0D-56848951852A}" destId="{C59C9063-B14C-4979-BC26-92DC1264A475}" srcOrd="0" destOrd="0" presId="urn:microsoft.com/office/officeart/2005/8/layout/orgChart1"/>
    <dgm:cxn modelId="{FF4A2284-8D35-4481-B991-64B10C9196FA}" type="presParOf" srcId="{6D71D379-1AE2-4940-9E0D-56848951852A}" destId="{4991CA85-EC09-4F6E-B1A4-6C93C19A500E}" srcOrd="1" destOrd="0" presId="urn:microsoft.com/office/officeart/2005/8/layout/orgChart1"/>
    <dgm:cxn modelId="{65CE7A4B-192C-4F08-BC8F-2493FF32E1A4}" type="presParOf" srcId="{02DF78D2-E74A-4736-98A2-A7B783240AF0}" destId="{368B5172-C5D8-4538-830F-FB7607B96ECB}" srcOrd="1" destOrd="0" presId="urn:microsoft.com/office/officeart/2005/8/layout/orgChart1"/>
    <dgm:cxn modelId="{F757D7F9-FEC2-4AFD-B9F9-5A1F1FDF80EE}" type="presParOf" srcId="{02DF78D2-E74A-4736-98A2-A7B783240AF0}" destId="{11F22E13-A887-4046-8352-BF438AF1521D}" srcOrd="2" destOrd="0" presId="urn:microsoft.com/office/officeart/2005/8/layout/orgChart1"/>
    <dgm:cxn modelId="{0410C139-9539-4948-8B94-9224AAE93913}" type="presParOf" srcId="{97BA9DFC-1105-4C32-B9C1-FA0544118A1A}" destId="{6922A317-AB50-409A-9634-F7B8C23B25BD}" srcOrd="6" destOrd="0" presId="urn:microsoft.com/office/officeart/2005/8/layout/orgChart1"/>
    <dgm:cxn modelId="{336F1EFA-4279-41A3-B8CB-56E87E903E38}" type="presParOf" srcId="{97BA9DFC-1105-4C32-B9C1-FA0544118A1A}" destId="{94D67A91-C198-47B6-A10F-D87FEAB5DE57}" srcOrd="7" destOrd="0" presId="urn:microsoft.com/office/officeart/2005/8/layout/orgChart1"/>
    <dgm:cxn modelId="{DFD7BC23-D255-4365-848D-01392C9F08C2}" type="presParOf" srcId="{94D67A91-C198-47B6-A10F-D87FEAB5DE57}" destId="{4FE5A9C5-23D6-4D66-AEE1-B3DA32B20684}" srcOrd="0" destOrd="0" presId="urn:microsoft.com/office/officeart/2005/8/layout/orgChart1"/>
    <dgm:cxn modelId="{23D5697C-08B6-457D-8A49-BE67BEB4012B}" type="presParOf" srcId="{4FE5A9C5-23D6-4D66-AEE1-B3DA32B20684}" destId="{CF654946-8115-465D-AEC3-8158B82D77FC}" srcOrd="0" destOrd="0" presId="urn:microsoft.com/office/officeart/2005/8/layout/orgChart1"/>
    <dgm:cxn modelId="{DBA8D1D7-BBE2-4115-9E78-D488DE6E4EB7}" type="presParOf" srcId="{4FE5A9C5-23D6-4D66-AEE1-B3DA32B20684}" destId="{CE5D36D3-BD8F-4554-BBAD-6AED59114DE2}" srcOrd="1" destOrd="0" presId="urn:microsoft.com/office/officeart/2005/8/layout/orgChart1"/>
    <dgm:cxn modelId="{076AB443-56AC-48DF-AB1F-202EA9C9F00B}" type="presParOf" srcId="{94D67A91-C198-47B6-A10F-D87FEAB5DE57}" destId="{79E1DE08-E6B9-40D9-B953-51110016F407}" srcOrd="1" destOrd="0" presId="urn:microsoft.com/office/officeart/2005/8/layout/orgChart1"/>
    <dgm:cxn modelId="{9EA4F930-8165-498B-A670-491DB37A4FF4}" type="presParOf" srcId="{94D67A91-C198-47B6-A10F-D87FEAB5DE57}" destId="{972BF53E-C104-47DF-98B1-A0F0FAE954B1}" srcOrd="2" destOrd="0" presId="urn:microsoft.com/office/officeart/2005/8/layout/orgChart1"/>
    <dgm:cxn modelId="{EC845C7B-1763-41C3-A69A-D6EECCD8E4A2}" type="presParOf" srcId="{97BA9DFC-1105-4C32-B9C1-FA0544118A1A}" destId="{3D9DFB54-ED79-4AE5-B902-4551ED2EF674}" srcOrd="8" destOrd="0" presId="urn:microsoft.com/office/officeart/2005/8/layout/orgChart1"/>
    <dgm:cxn modelId="{6683A7CE-7F06-4D3A-83E5-12997499C57A}" type="presParOf" srcId="{97BA9DFC-1105-4C32-B9C1-FA0544118A1A}" destId="{207DFD15-B062-422C-B051-870A2DE60B10}" srcOrd="9" destOrd="0" presId="urn:microsoft.com/office/officeart/2005/8/layout/orgChart1"/>
    <dgm:cxn modelId="{6FAFF8BA-7CE2-41E1-BE28-1BAC7C424246}" type="presParOf" srcId="{207DFD15-B062-422C-B051-870A2DE60B10}" destId="{15DC221E-F7C9-4B61-92FD-765B36C61D48}" srcOrd="0" destOrd="0" presId="urn:microsoft.com/office/officeart/2005/8/layout/orgChart1"/>
    <dgm:cxn modelId="{F9D7C3C8-939F-4E75-A3DC-190E6DAC7C5A}" type="presParOf" srcId="{15DC221E-F7C9-4B61-92FD-765B36C61D48}" destId="{40DF9342-73CB-4466-9F26-EF87BB90DE6E}" srcOrd="0" destOrd="0" presId="urn:microsoft.com/office/officeart/2005/8/layout/orgChart1"/>
    <dgm:cxn modelId="{0F7E6EB7-EAAE-4E45-BE83-8F3C790187B1}" type="presParOf" srcId="{15DC221E-F7C9-4B61-92FD-765B36C61D48}" destId="{861B3021-77DD-4771-9281-0D93CB15B7E3}" srcOrd="1" destOrd="0" presId="urn:microsoft.com/office/officeart/2005/8/layout/orgChart1"/>
    <dgm:cxn modelId="{514C2511-0CF1-4502-ACF1-3DA1F055FCF8}" type="presParOf" srcId="{207DFD15-B062-422C-B051-870A2DE60B10}" destId="{E6A0BCFD-8A2A-4C03-B8E0-18DE0589740C}" srcOrd="1" destOrd="0" presId="urn:microsoft.com/office/officeart/2005/8/layout/orgChart1"/>
    <dgm:cxn modelId="{881E06EF-FE20-40E2-9EE6-18CF4D50B2FB}" type="presParOf" srcId="{207DFD15-B062-422C-B051-870A2DE60B10}" destId="{4A01E05A-E81D-4178-A7D0-214330913B62}" srcOrd="2" destOrd="0" presId="urn:microsoft.com/office/officeart/2005/8/layout/orgChart1"/>
    <dgm:cxn modelId="{B43DB31C-FE40-4B61-8A72-10FBB804E084}" type="presParOf" srcId="{97BA9DFC-1105-4C32-B9C1-FA0544118A1A}" destId="{1A1F6FB0-6292-4372-B5C2-D1576B371446}" srcOrd="10" destOrd="0" presId="urn:microsoft.com/office/officeart/2005/8/layout/orgChart1"/>
    <dgm:cxn modelId="{4A31839B-14B9-41B0-A0FC-6E107D23C1AC}" type="presParOf" srcId="{97BA9DFC-1105-4C32-B9C1-FA0544118A1A}" destId="{16E04A60-E210-446B-9045-1F97473121F1}" srcOrd="11" destOrd="0" presId="urn:microsoft.com/office/officeart/2005/8/layout/orgChart1"/>
    <dgm:cxn modelId="{E7B6F3FC-BA78-438D-A850-3BF593DBB652}" type="presParOf" srcId="{16E04A60-E210-446B-9045-1F97473121F1}" destId="{D47A1209-AC1C-4AE4-84C4-6B6D58BB79B2}" srcOrd="0" destOrd="0" presId="urn:microsoft.com/office/officeart/2005/8/layout/orgChart1"/>
    <dgm:cxn modelId="{B13DA432-85DE-4D62-8DBD-43132FC08510}" type="presParOf" srcId="{D47A1209-AC1C-4AE4-84C4-6B6D58BB79B2}" destId="{22AEC7CA-CE51-42E3-9D03-4E55A9378117}" srcOrd="0" destOrd="0" presId="urn:microsoft.com/office/officeart/2005/8/layout/orgChart1"/>
    <dgm:cxn modelId="{2026ED9B-A3C6-4B02-82AD-0AF05CB50372}" type="presParOf" srcId="{D47A1209-AC1C-4AE4-84C4-6B6D58BB79B2}" destId="{45EEAFD6-4275-4FFE-9E23-B2BD4CD9C7F3}" srcOrd="1" destOrd="0" presId="urn:microsoft.com/office/officeart/2005/8/layout/orgChart1"/>
    <dgm:cxn modelId="{9584B4E5-7DA5-400C-9A7F-E4884DB8CB86}" type="presParOf" srcId="{16E04A60-E210-446B-9045-1F97473121F1}" destId="{DF88E258-AF7C-4016-B739-4BA48C3A6F8E}" srcOrd="1" destOrd="0" presId="urn:microsoft.com/office/officeart/2005/8/layout/orgChart1"/>
    <dgm:cxn modelId="{6F53A2B3-BB97-4B7C-8AEC-A5E5180B180D}" type="presParOf" srcId="{16E04A60-E210-446B-9045-1F97473121F1}" destId="{DDF7555F-ADE6-4A66-8C08-B2898407E59C}" srcOrd="2" destOrd="0" presId="urn:microsoft.com/office/officeart/2005/8/layout/orgChart1"/>
    <dgm:cxn modelId="{4FBA5E20-902C-43F4-99AB-D9CA0BB7D3FB}" type="presParOf" srcId="{5A5D7205-91F2-462E-B392-4CBACD29F069}" destId="{3397EB27-A74F-48FF-9C82-C24D7704FA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91609B-B8FA-4C14-AF33-59CE6746FFB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158E3B8-71E8-40CC-A2BC-4F21FBAEF437}">
      <dgm:prSet phldrT="[Text]"/>
      <dgm:spPr/>
      <dgm:t>
        <a:bodyPr/>
        <a:lstStyle/>
        <a:p>
          <a:r>
            <a:rPr lang="en-US" dirty="0"/>
            <a:t>Synonyms for (</a:t>
          </a:r>
          <a:r>
            <a:rPr lang="en-US" dirty="0">
              <a:solidFill>
                <a:srgbClr val="FF0000"/>
              </a:solidFill>
            </a:rPr>
            <a:t>final product</a:t>
          </a:r>
          <a:r>
            <a:rPr lang="en-US" dirty="0"/>
            <a:t>)</a:t>
          </a:r>
        </a:p>
      </dgm:t>
    </dgm:pt>
    <dgm:pt modelId="{8D503236-6D6B-4B5F-BFDF-C084DC8E5120}" type="parTrans" cxnId="{119F7FFA-7CFE-4C38-80C5-5A27EC1D8018}">
      <dgm:prSet/>
      <dgm:spPr/>
      <dgm:t>
        <a:bodyPr/>
        <a:lstStyle/>
        <a:p>
          <a:endParaRPr lang="en-US"/>
        </a:p>
      </dgm:t>
    </dgm:pt>
    <dgm:pt modelId="{0BF4263E-E358-49C5-B94A-95D8EA9C47FE}" type="sibTrans" cxnId="{119F7FFA-7CFE-4C38-80C5-5A27EC1D8018}">
      <dgm:prSet/>
      <dgm:spPr/>
      <dgm:t>
        <a:bodyPr/>
        <a:lstStyle/>
        <a:p>
          <a:endParaRPr lang="en-US"/>
        </a:p>
      </dgm:t>
    </dgm:pt>
    <dgm:pt modelId="{1B415914-1DD7-4DFB-8D4B-E6DFADEFCF1D}">
      <dgm:prSet phldrT="[Text]"/>
      <dgm:spPr/>
      <dgm:t>
        <a:bodyPr/>
        <a:lstStyle/>
        <a:p>
          <a:r>
            <a:rPr lang="en-US" dirty="0"/>
            <a:t>Normal conformation</a:t>
          </a:r>
        </a:p>
      </dgm:t>
    </dgm:pt>
    <dgm:pt modelId="{58ACE074-D16F-4BCB-BC4D-A0A007F859A2}" type="parTrans" cxnId="{28A8B6F7-32E6-4668-828F-5A0B0834B4D9}">
      <dgm:prSet/>
      <dgm:spPr/>
      <dgm:t>
        <a:bodyPr/>
        <a:lstStyle/>
        <a:p>
          <a:endParaRPr lang="en-US"/>
        </a:p>
      </dgm:t>
    </dgm:pt>
    <dgm:pt modelId="{440B9148-E868-4EED-81FC-746A03CAC33E}" type="sibTrans" cxnId="{28A8B6F7-32E6-4668-828F-5A0B0834B4D9}">
      <dgm:prSet/>
      <dgm:spPr/>
      <dgm:t>
        <a:bodyPr/>
        <a:lstStyle/>
        <a:p>
          <a:endParaRPr lang="en-US"/>
        </a:p>
      </dgm:t>
    </dgm:pt>
    <dgm:pt modelId="{AC9DCC67-C1A8-4493-85EC-55C7B7CB721F}">
      <dgm:prSet phldrT="[Text]"/>
      <dgm:spPr/>
      <dgm:t>
        <a:bodyPr/>
        <a:lstStyle/>
        <a:p>
          <a:r>
            <a:rPr lang="en-US" dirty="0"/>
            <a:t>Functional structure</a:t>
          </a:r>
        </a:p>
      </dgm:t>
    </dgm:pt>
    <dgm:pt modelId="{FA8547D7-9FC1-41CC-87BB-78041288EF26}" type="parTrans" cxnId="{19B476D6-62FD-4DD6-AFC6-2BBF4AB137AC}">
      <dgm:prSet/>
      <dgm:spPr/>
      <dgm:t>
        <a:bodyPr/>
        <a:lstStyle/>
        <a:p>
          <a:endParaRPr lang="en-US"/>
        </a:p>
      </dgm:t>
    </dgm:pt>
    <dgm:pt modelId="{A286905E-23B5-418B-B825-FD912D8CE5A2}" type="sibTrans" cxnId="{19B476D6-62FD-4DD6-AFC6-2BBF4AB137AC}">
      <dgm:prSet/>
      <dgm:spPr/>
      <dgm:t>
        <a:bodyPr/>
        <a:lstStyle/>
        <a:p>
          <a:endParaRPr lang="en-US"/>
        </a:p>
      </dgm:t>
    </dgm:pt>
    <dgm:pt modelId="{BE3C3CD9-F85D-4F45-BA4A-2ADFB50EDAA3}">
      <dgm:prSet phldrT="[Text]"/>
      <dgm:spPr/>
      <dgm:t>
        <a:bodyPr/>
        <a:lstStyle/>
        <a:p>
          <a:r>
            <a:rPr lang="en-US" dirty="0"/>
            <a:t>Fold conformation</a:t>
          </a:r>
        </a:p>
      </dgm:t>
    </dgm:pt>
    <dgm:pt modelId="{C2B74870-D9B7-4FA5-AA42-F8B7CB1C30AD}" type="parTrans" cxnId="{03EDE224-DCFE-4846-9E27-BF9A8F680A82}">
      <dgm:prSet/>
      <dgm:spPr/>
      <dgm:t>
        <a:bodyPr/>
        <a:lstStyle/>
        <a:p>
          <a:endParaRPr lang="en-US"/>
        </a:p>
      </dgm:t>
    </dgm:pt>
    <dgm:pt modelId="{7810D3FA-FE13-439E-AA59-01A8A60182F2}" type="sibTrans" cxnId="{03EDE224-DCFE-4846-9E27-BF9A8F680A82}">
      <dgm:prSet/>
      <dgm:spPr/>
      <dgm:t>
        <a:bodyPr/>
        <a:lstStyle/>
        <a:p>
          <a:endParaRPr lang="en-US"/>
        </a:p>
      </dgm:t>
    </dgm:pt>
    <dgm:pt modelId="{BFC1E484-4788-4250-A2E9-D5E74E015B86}">
      <dgm:prSet phldrT="[Text]"/>
      <dgm:spPr/>
      <dgm:t>
        <a:bodyPr/>
        <a:lstStyle/>
        <a:p>
          <a:endParaRPr lang="en-US" dirty="0"/>
        </a:p>
      </dgm:t>
    </dgm:pt>
    <dgm:pt modelId="{7E0F930D-8568-473D-9C62-2422F8A1BBDB}" type="parTrans" cxnId="{CD9D0722-DDBD-4500-A657-9837FA33BE6D}">
      <dgm:prSet/>
      <dgm:spPr/>
      <dgm:t>
        <a:bodyPr/>
        <a:lstStyle/>
        <a:p>
          <a:endParaRPr lang="en-US"/>
        </a:p>
      </dgm:t>
    </dgm:pt>
    <dgm:pt modelId="{9BB38C17-B55F-438D-8C60-412B7D9F4A2D}" type="sibTrans" cxnId="{CD9D0722-DDBD-4500-A657-9837FA33BE6D}">
      <dgm:prSet/>
      <dgm:spPr/>
      <dgm:t>
        <a:bodyPr/>
        <a:lstStyle/>
        <a:p>
          <a:endParaRPr lang="en-US"/>
        </a:p>
      </dgm:t>
    </dgm:pt>
    <dgm:pt modelId="{DAA49BCC-DD9E-45BD-9534-48BF37A92D24}">
      <dgm:prSet phldrT="[Text]"/>
      <dgm:spPr/>
      <dgm:t>
        <a:bodyPr/>
        <a:lstStyle/>
        <a:p>
          <a:r>
            <a:rPr lang="en-US" dirty="0"/>
            <a:t>Native conformation</a:t>
          </a:r>
        </a:p>
      </dgm:t>
    </dgm:pt>
    <dgm:pt modelId="{12E6C6AA-247E-468C-8579-BBBEBDE8A9A3}" type="parTrans" cxnId="{4BEAC8F3-B578-463B-BFF0-84FB3C675665}">
      <dgm:prSet/>
      <dgm:spPr/>
      <dgm:t>
        <a:bodyPr/>
        <a:lstStyle/>
        <a:p>
          <a:endParaRPr lang="en-US"/>
        </a:p>
      </dgm:t>
    </dgm:pt>
    <dgm:pt modelId="{C79715F0-A2CE-4A6F-9F64-35520B9A6A31}" type="sibTrans" cxnId="{4BEAC8F3-B578-463B-BFF0-84FB3C675665}">
      <dgm:prSet/>
      <dgm:spPr/>
      <dgm:t>
        <a:bodyPr/>
        <a:lstStyle/>
        <a:p>
          <a:endParaRPr lang="en-US"/>
        </a:p>
      </dgm:t>
    </dgm:pt>
    <dgm:pt modelId="{6C73C16C-7CB4-4B56-9594-49328949DC01}" type="pres">
      <dgm:prSet presAssocID="{3691609B-B8FA-4C14-AF33-59CE6746FFBA}" presName="Name0" presStyleCnt="0">
        <dgm:presLayoutVars>
          <dgm:chMax val="1"/>
          <dgm:dir/>
          <dgm:animLvl val="ctr"/>
          <dgm:resizeHandles val="exact"/>
        </dgm:presLayoutVars>
      </dgm:prSet>
      <dgm:spPr/>
    </dgm:pt>
    <dgm:pt modelId="{2C20CAC2-818A-498E-9B40-7022B1B4018D}" type="pres">
      <dgm:prSet presAssocID="{F158E3B8-71E8-40CC-A2BC-4F21FBAEF437}" presName="centerShape" presStyleLbl="node0" presStyleIdx="0" presStyleCnt="1" custScaleX="115264" custScaleY="128869"/>
      <dgm:spPr/>
    </dgm:pt>
    <dgm:pt modelId="{4F011734-0DF0-4AF8-8432-196E0E20FB23}" type="pres">
      <dgm:prSet presAssocID="{1B415914-1DD7-4DFB-8D4B-E6DFADEFCF1D}" presName="node" presStyleLbl="node1" presStyleIdx="0" presStyleCnt="4">
        <dgm:presLayoutVars>
          <dgm:bulletEnabled val="1"/>
        </dgm:presLayoutVars>
      </dgm:prSet>
      <dgm:spPr/>
    </dgm:pt>
    <dgm:pt modelId="{81340D29-D7F8-42D2-8C8E-CFDBCFB23F8A}" type="pres">
      <dgm:prSet presAssocID="{1B415914-1DD7-4DFB-8D4B-E6DFADEFCF1D}" presName="dummy" presStyleCnt="0"/>
      <dgm:spPr/>
    </dgm:pt>
    <dgm:pt modelId="{1531FF83-A517-4E64-9ED3-1ED2557A4415}" type="pres">
      <dgm:prSet presAssocID="{440B9148-E868-4EED-81FC-746A03CAC33E}" presName="sibTrans" presStyleLbl="sibTrans2D1" presStyleIdx="0" presStyleCnt="4"/>
      <dgm:spPr/>
    </dgm:pt>
    <dgm:pt modelId="{E56AA8AB-2F7B-4460-966B-B645421ECAF8}" type="pres">
      <dgm:prSet presAssocID="{DAA49BCC-DD9E-45BD-9534-48BF37A92D24}" presName="node" presStyleLbl="node1" presStyleIdx="1" presStyleCnt="4">
        <dgm:presLayoutVars>
          <dgm:bulletEnabled val="1"/>
        </dgm:presLayoutVars>
      </dgm:prSet>
      <dgm:spPr/>
    </dgm:pt>
    <dgm:pt modelId="{616B1467-B338-4BA9-852E-68090CFD8FD6}" type="pres">
      <dgm:prSet presAssocID="{DAA49BCC-DD9E-45BD-9534-48BF37A92D24}" presName="dummy" presStyleCnt="0"/>
      <dgm:spPr/>
    </dgm:pt>
    <dgm:pt modelId="{081F12FB-8790-43D8-B778-32A9998083A3}" type="pres">
      <dgm:prSet presAssocID="{C79715F0-A2CE-4A6F-9F64-35520B9A6A31}" presName="sibTrans" presStyleLbl="sibTrans2D1" presStyleIdx="1" presStyleCnt="4"/>
      <dgm:spPr/>
    </dgm:pt>
    <dgm:pt modelId="{F6C27EB0-7786-4A2E-BDD1-3B2BB2714CB3}" type="pres">
      <dgm:prSet presAssocID="{AC9DCC67-C1A8-4493-85EC-55C7B7CB721F}" presName="node" presStyleLbl="node1" presStyleIdx="2" presStyleCnt="4">
        <dgm:presLayoutVars>
          <dgm:bulletEnabled val="1"/>
        </dgm:presLayoutVars>
      </dgm:prSet>
      <dgm:spPr/>
    </dgm:pt>
    <dgm:pt modelId="{B302FCE9-8AA9-41C0-8430-2367948ED7A3}" type="pres">
      <dgm:prSet presAssocID="{AC9DCC67-C1A8-4493-85EC-55C7B7CB721F}" presName="dummy" presStyleCnt="0"/>
      <dgm:spPr/>
    </dgm:pt>
    <dgm:pt modelId="{D885D5D0-002C-4897-9F55-B0A48509AF87}" type="pres">
      <dgm:prSet presAssocID="{A286905E-23B5-418B-B825-FD912D8CE5A2}" presName="sibTrans" presStyleLbl="sibTrans2D1" presStyleIdx="2" presStyleCnt="4"/>
      <dgm:spPr/>
    </dgm:pt>
    <dgm:pt modelId="{42B44A67-0E1F-44EC-A462-F610CAE512A2}" type="pres">
      <dgm:prSet presAssocID="{BE3C3CD9-F85D-4F45-BA4A-2ADFB50EDAA3}" presName="node" presStyleLbl="node1" presStyleIdx="3" presStyleCnt="4">
        <dgm:presLayoutVars>
          <dgm:bulletEnabled val="1"/>
        </dgm:presLayoutVars>
      </dgm:prSet>
      <dgm:spPr/>
    </dgm:pt>
    <dgm:pt modelId="{052129CD-2E4D-4B22-960A-016D6BE690AA}" type="pres">
      <dgm:prSet presAssocID="{BE3C3CD9-F85D-4F45-BA4A-2ADFB50EDAA3}" presName="dummy" presStyleCnt="0"/>
      <dgm:spPr/>
    </dgm:pt>
    <dgm:pt modelId="{12E23B8B-0E54-4815-BC32-C5C8F8CB96D6}" type="pres">
      <dgm:prSet presAssocID="{7810D3FA-FE13-439E-AA59-01A8A60182F2}" presName="sibTrans" presStyleLbl="sibTrans2D1" presStyleIdx="3" presStyleCnt="4"/>
      <dgm:spPr/>
    </dgm:pt>
  </dgm:ptLst>
  <dgm:cxnLst>
    <dgm:cxn modelId="{C0F65B0F-2DAD-438C-A042-A44EE4B19D2B}" type="presOf" srcId="{DAA49BCC-DD9E-45BD-9534-48BF37A92D24}" destId="{E56AA8AB-2F7B-4460-966B-B645421ECAF8}" srcOrd="0" destOrd="0" presId="urn:microsoft.com/office/officeart/2005/8/layout/radial6"/>
    <dgm:cxn modelId="{CD9D0722-DDBD-4500-A657-9837FA33BE6D}" srcId="{3691609B-B8FA-4C14-AF33-59CE6746FFBA}" destId="{BFC1E484-4788-4250-A2E9-D5E74E015B86}" srcOrd="1" destOrd="0" parTransId="{7E0F930D-8568-473D-9C62-2422F8A1BBDB}" sibTransId="{9BB38C17-B55F-438D-8C60-412B7D9F4A2D}"/>
    <dgm:cxn modelId="{03EDE224-DCFE-4846-9E27-BF9A8F680A82}" srcId="{F158E3B8-71E8-40CC-A2BC-4F21FBAEF437}" destId="{BE3C3CD9-F85D-4F45-BA4A-2ADFB50EDAA3}" srcOrd="3" destOrd="0" parTransId="{C2B74870-D9B7-4FA5-AA42-F8B7CB1C30AD}" sibTransId="{7810D3FA-FE13-439E-AA59-01A8A60182F2}"/>
    <dgm:cxn modelId="{FBA5932B-F688-4670-B7B6-92C714850390}" type="presOf" srcId="{3691609B-B8FA-4C14-AF33-59CE6746FFBA}" destId="{6C73C16C-7CB4-4B56-9594-49328949DC01}" srcOrd="0" destOrd="0" presId="urn:microsoft.com/office/officeart/2005/8/layout/radial6"/>
    <dgm:cxn modelId="{AF43C35D-7C20-4899-AA7B-5405935A9A66}" type="presOf" srcId="{A286905E-23B5-418B-B825-FD912D8CE5A2}" destId="{D885D5D0-002C-4897-9F55-B0A48509AF87}" srcOrd="0" destOrd="0" presId="urn:microsoft.com/office/officeart/2005/8/layout/radial6"/>
    <dgm:cxn modelId="{B96BE351-1BB9-462D-9906-91E8014D67C7}" type="presOf" srcId="{F158E3B8-71E8-40CC-A2BC-4F21FBAEF437}" destId="{2C20CAC2-818A-498E-9B40-7022B1B4018D}" srcOrd="0" destOrd="0" presId="urn:microsoft.com/office/officeart/2005/8/layout/radial6"/>
    <dgm:cxn modelId="{C2C1E282-1FF2-4420-AD9B-BC06A5B84713}" type="presOf" srcId="{BE3C3CD9-F85D-4F45-BA4A-2ADFB50EDAA3}" destId="{42B44A67-0E1F-44EC-A462-F610CAE512A2}" srcOrd="0" destOrd="0" presId="urn:microsoft.com/office/officeart/2005/8/layout/radial6"/>
    <dgm:cxn modelId="{29C4898A-0048-4E93-A175-27EE74675535}" type="presOf" srcId="{1B415914-1DD7-4DFB-8D4B-E6DFADEFCF1D}" destId="{4F011734-0DF0-4AF8-8432-196E0E20FB23}" srcOrd="0" destOrd="0" presId="urn:microsoft.com/office/officeart/2005/8/layout/radial6"/>
    <dgm:cxn modelId="{741498AF-0247-4D89-BE78-5A6CE1B11F86}" type="presOf" srcId="{440B9148-E868-4EED-81FC-746A03CAC33E}" destId="{1531FF83-A517-4E64-9ED3-1ED2557A4415}" srcOrd="0" destOrd="0" presId="urn:microsoft.com/office/officeart/2005/8/layout/radial6"/>
    <dgm:cxn modelId="{5A4095BF-0563-4081-B444-0702C18FF083}" type="presOf" srcId="{7810D3FA-FE13-439E-AA59-01A8A60182F2}" destId="{12E23B8B-0E54-4815-BC32-C5C8F8CB96D6}" srcOrd="0" destOrd="0" presId="urn:microsoft.com/office/officeart/2005/8/layout/radial6"/>
    <dgm:cxn modelId="{FEE955C6-9872-4C47-8BFA-19096686D7D3}" type="presOf" srcId="{C79715F0-A2CE-4A6F-9F64-35520B9A6A31}" destId="{081F12FB-8790-43D8-B778-32A9998083A3}" srcOrd="0" destOrd="0" presId="urn:microsoft.com/office/officeart/2005/8/layout/radial6"/>
    <dgm:cxn modelId="{D0C736C7-CEBF-447C-8A2C-4778D5FEE900}" type="presOf" srcId="{AC9DCC67-C1A8-4493-85EC-55C7B7CB721F}" destId="{F6C27EB0-7786-4A2E-BDD1-3B2BB2714CB3}" srcOrd="0" destOrd="0" presId="urn:microsoft.com/office/officeart/2005/8/layout/radial6"/>
    <dgm:cxn modelId="{19B476D6-62FD-4DD6-AFC6-2BBF4AB137AC}" srcId="{F158E3B8-71E8-40CC-A2BC-4F21FBAEF437}" destId="{AC9DCC67-C1A8-4493-85EC-55C7B7CB721F}" srcOrd="2" destOrd="0" parTransId="{FA8547D7-9FC1-41CC-87BB-78041288EF26}" sibTransId="{A286905E-23B5-418B-B825-FD912D8CE5A2}"/>
    <dgm:cxn modelId="{4BEAC8F3-B578-463B-BFF0-84FB3C675665}" srcId="{F158E3B8-71E8-40CC-A2BC-4F21FBAEF437}" destId="{DAA49BCC-DD9E-45BD-9534-48BF37A92D24}" srcOrd="1" destOrd="0" parTransId="{12E6C6AA-247E-468C-8579-BBBEBDE8A9A3}" sibTransId="{C79715F0-A2CE-4A6F-9F64-35520B9A6A31}"/>
    <dgm:cxn modelId="{28A8B6F7-32E6-4668-828F-5A0B0834B4D9}" srcId="{F158E3B8-71E8-40CC-A2BC-4F21FBAEF437}" destId="{1B415914-1DD7-4DFB-8D4B-E6DFADEFCF1D}" srcOrd="0" destOrd="0" parTransId="{58ACE074-D16F-4BCB-BC4D-A0A007F859A2}" sibTransId="{440B9148-E868-4EED-81FC-746A03CAC33E}"/>
    <dgm:cxn modelId="{119F7FFA-7CFE-4C38-80C5-5A27EC1D8018}" srcId="{3691609B-B8FA-4C14-AF33-59CE6746FFBA}" destId="{F158E3B8-71E8-40CC-A2BC-4F21FBAEF437}" srcOrd="0" destOrd="0" parTransId="{8D503236-6D6B-4B5F-BFDF-C084DC8E5120}" sibTransId="{0BF4263E-E358-49C5-B94A-95D8EA9C47FE}"/>
    <dgm:cxn modelId="{093A4585-FC96-4E3A-B490-493378DA4413}" type="presParOf" srcId="{6C73C16C-7CB4-4B56-9594-49328949DC01}" destId="{2C20CAC2-818A-498E-9B40-7022B1B4018D}" srcOrd="0" destOrd="0" presId="urn:microsoft.com/office/officeart/2005/8/layout/radial6"/>
    <dgm:cxn modelId="{916EFDA5-863A-4F99-8F45-C99AE37A201E}" type="presParOf" srcId="{6C73C16C-7CB4-4B56-9594-49328949DC01}" destId="{4F011734-0DF0-4AF8-8432-196E0E20FB23}" srcOrd="1" destOrd="0" presId="urn:microsoft.com/office/officeart/2005/8/layout/radial6"/>
    <dgm:cxn modelId="{040A7816-BBB0-48A8-8BFB-2BDBA53D438D}" type="presParOf" srcId="{6C73C16C-7CB4-4B56-9594-49328949DC01}" destId="{81340D29-D7F8-42D2-8C8E-CFDBCFB23F8A}" srcOrd="2" destOrd="0" presId="urn:microsoft.com/office/officeart/2005/8/layout/radial6"/>
    <dgm:cxn modelId="{F254B33C-95F4-41BC-A718-106651BD9CEE}" type="presParOf" srcId="{6C73C16C-7CB4-4B56-9594-49328949DC01}" destId="{1531FF83-A517-4E64-9ED3-1ED2557A4415}" srcOrd="3" destOrd="0" presId="urn:microsoft.com/office/officeart/2005/8/layout/radial6"/>
    <dgm:cxn modelId="{38E7B925-62AC-4DB4-83E1-C0CFDE759A0E}" type="presParOf" srcId="{6C73C16C-7CB4-4B56-9594-49328949DC01}" destId="{E56AA8AB-2F7B-4460-966B-B645421ECAF8}" srcOrd="4" destOrd="0" presId="urn:microsoft.com/office/officeart/2005/8/layout/radial6"/>
    <dgm:cxn modelId="{FA64F5B6-8C46-46ED-B4D9-999708DD2D1F}" type="presParOf" srcId="{6C73C16C-7CB4-4B56-9594-49328949DC01}" destId="{616B1467-B338-4BA9-852E-68090CFD8FD6}" srcOrd="5" destOrd="0" presId="urn:microsoft.com/office/officeart/2005/8/layout/radial6"/>
    <dgm:cxn modelId="{213EC575-7CBD-488C-84C4-3FE1010D8839}" type="presParOf" srcId="{6C73C16C-7CB4-4B56-9594-49328949DC01}" destId="{081F12FB-8790-43D8-B778-32A9998083A3}" srcOrd="6" destOrd="0" presId="urn:microsoft.com/office/officeart/2005/8/layout/radial6"/>
    <dgm:cxn modelId="{9F359CEC-8A19-4EE6-BB39-F021C648E3E2}" type="presParOf" srcId="{6C73C16C-7CB4-4B56-9594-49328949DC01}" destId="{F6C27EB0-7786-4A2E-BDD1-3B2BB2714CB3}" srcOrd="7" destOrd="0" presId="urn:microsoft.com/office/officeart/2005/8/layout/radial6"/>
    <dgm:cxn modelId="{2919C950-DA79-4386-B76C-5475DE38911F}" type="presParOf" srcId="{6C73C16C-7CB4-4B56-9594-49328949DC01}" destId="{B302FCE9-8AA9-41C0-8430-2367948ED7A3}" srcOrd="8" destOrd="0" presId="urn:microsoft.com/office/officeart/2005/8/layout/radial6"/>
    <dgm:cxn modelId="{13046015-89DD-495F-88DE-B999148AEB20}" type="presParOf" srcId="{6C73C16C-7CB4-4B56-9594-49328949DC01}" destId="{D885D5D0-002C-4897-9F55-B0A48509AF87}" srcOrd="9" destOrd="0" presId="urn:microsoft.com/office/officeart/2005/8/layout/radial6"/>
    <dgm:cxn modelId="{700757C5-A260-47BA-8F28-84003AE8B758}" type="presParOf" srcId="{6C73C16C-7CB4-4B56-9594-49328949DC01}" destId="{42B44A67-0E1F-44EC-A462-F610CAE512A2}" srcOrd="10" destOrd="0" presId="urn:microsoft.com/office/officeart/2005/8/layout/radial6"/>
    <dgm:cxn modelId="{9A002B6A-91B2-48D0-B611-39F85803BE8A}" type="presParOf" srcId="{6C73C16C-7CB4-4B56-9594-49328949DC01}" destId="{052129CD-2E4D-4B22-960A-016D6BE690AA}" srcOrd="11" destOrd="0" presId="urn:microsoft.com/office/officeart/2005/8/layout/radial6"/>
    <dgm:cxn modelId="{8DFB6CD8-DC95-45FD-87FC-A10A169C824F}" type="presParOf" srcId="{6C73C16C-7CB4-4B56-9594-49328949DC01}" destId="{12E23B8B-0E54-4815-BC32-C5C8F8CB96D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3E580F-D837-4E2A-8688-47D4CA0563F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004A6F9-70B5-44F9-93EF-6A2F9E1B7211}">
      <dgm:prSet phldrT="[Text]" custT="1"/>
      <dgm:spPr/>
      <dgm:t>
        <a:bodyPr/>
        <a:lstStyle/>
        <a:p>
          <a:r>
            <a:rPr lang="en-US" sz="1800" b="1" dirty="0">
              <a:latin typeface="+mj-lt"/>
              <a:cs typeface="Arial" panose="020B0604020202020204" pitchFamily="34" charset="0"/>
            </a:rPr>
            <a:t>Alzheimer’s disease</a:t>
          </a:r>
          <a:endParaRPr lang="en-US" sz="1800" dirty="0">
            <a:latin typeface="+mj-lt"/>
            <a:cs typeface="Arial" panose="020B0604020202020204" pitchFamily="34" charset="0"/>
          </a:endParaRPr>
        </a:p>
      </dgm:t>
    </dgm:pt>
    <dgm:pt modelId="{FE18D0A8-0D4E-4265-8D40-1B9BC4AF16A3}" type="parTrans" cxnId="{D1943A47-5A8D-4F4A-859D-3B932AA781EF}">
      <dgm:prSet/>
      <dgm:spPr/>
      <dgm:t>
        <a:bodyPr/>
        <a:lstStyle/>
        <a:p>
          <a:endParaRPr lang="en-US"/>
        </a:p>
      </dgm:t>
    </dgm:pt>
    <dgm:pt modelId="{BFE70517-5815-408C-B265-47437BBC0B77}" type="sibTrans" cxnId="{D1943A47-5A8D-4F4A-859D-3B932AA781EF}">
      <dgm:prSet/>
      <dgm:spPr/>
      <dgm:t>
        <a:bodyPr/>
        <a:lstStyle/>
        <a:p>
          <a:endParaRPr lang="en-US"/>
        </a:p>
      </dgm:t>
    </dgm:pt>
    <dgm:pt modelId="{4688CB06-4DA7-47A3-AC28-09E890856B61}">
      <dgm:prSet phldrT="[Text]" custT="1"/>
      <dgm:spPr/>
      <dgm:t>
        <a:bodyPr/>
        <a:lstStyle/>
        <a:p>
          <a:r>
            <a:rPr lang="el-GR" sz="1800" dirty="0">
              <a:solidFill>
                <a:srgbClr val="FF0000"/>
              </a:solidFill>
              <a:latin typeface="+mj-lt"/>
              <a:cs typeface="Arial" panose="020B0604020202020204" pitchFamily="34" charset="0"/>
            </a:rPr>
            <a:t>β</a:t>
          </a:r>
          <a:r>
            <a:rPr lang="en-US" sz="1800" dirty="0">
              <a:solidFill>
                <a:srgbClr val="FF0000"/>
              </a:solidFill>
              <a:latin typeface="+mj-lt"/>
              <a:cs typeface="Arial" panose="020B0604020202020204" pitchFamily="34" charset="0"/>
            </a:rPr>
            <a:t> amyloid </a:t>
          </a:r>
          <a:r>
            <a:rPr lang="en-US" sz="1800" dirty="0">
              <a:solidFill>
                <a:schemeClr val="tx1"/>
              </a:solidFill>
              <a:latin typeface="+mj-lt"/>
              <a:cs typeface="Arial" panose="020B0604020202020204" pitchFamily="34" charset="0"/>
            </a:rPr>
            <a:t>protein is a misfolded protein.</a:t>
          </a:r>
        </a:p>
        <a:p>
          <a:r>
            <a:rPr lang="en-US" sz="1800" dirty="0">
              <a:solidFill>
                <a:schemeClr val="bg1">
                  <a:lumMod val="50000"/>
                </a:schemeClr>
              </a:solidFill>
              <a:latin typeface="+mj-lt"/>
              <a:cs typeface="Arial" panose="020B0604020202020204" pitchFamily="34" charset="0"/>
            </a:rPr>
            <a:t>Amyloid is aggregates of misfolded proteins outside neurons, it interfere with neurons’ ability of sending massages.</a:t>
          </a:r>
        </a:p>
      </dgm:t>
    </dgm:pt>
    <dgm:pt modelId="{F57D222F-0C53-4D51-9396-235B426C02C4}" type="parTrans" cxnId="{8CC37219-7DC3-4B8D-8F9E-77293E9996DF}">
      <dgm:prSet/>
      <dgm:spPr/>
      <dgm:t>
        <a:bodyPr/>
        <a:lstStyle/>
        <a:p>
          <a:endParaRPr lang="en-US"/>
        </a:p>
      </dgm:t>
    </dgm:pt>
    <dgm:pt modelId="{CDAA3884-4CA9-4399-BFF6-599A80177AC7}" type="sibTrans" cxnId="{8CC37219-7DC3-4B8D-8F9E-77293E9996DF}">
      <dgm:prSet/>
      <dgm:spPr/>
      <dgm:t>
        <a:bodyPr/>
        <a:lstStyle/>
        <a:p>
          <a:endParaRPr lang="en-US"/>
        </a:p>
      </dgm:t>
    </dgm:pt>
    <dgm:pt modelId="{91B0BE4D-C352-4C2C-BCD2-D3A9BB661BFE}">
      <dgm:prSet phldrT="[Text]" custT="1"/>
      <dgm:spPr/>
      <dgm:t>
        <a:bodyPr/>
        <a:lstStyle/>
        <a:p>
          <a:r>
            <a:rPr lang="en-US" sz="1800" dirty="0">
              <a:latin typeface="+mj-lt"/>
              <a:cs typeface="Arial" panose="020B0604020202020204" pitchFamily="34" charset="0"/>
            </a:rPr>
            <a:t>It forms </a:t>
          </a:r>
          <a:r>
            <a:rPr lang="en-US" sz="1800" dirty="0">
              <a:solidFill>
                <a:srgbClr val="FF0000"/>
              </a:solidFill>
              <a:latin typeface="+mj-lt"/>
              <a:cs typeface="Arial" panose="020B0604020202020204" pitchFamily="34" charset="0"/>
            </a:rPr>
            <a:t>fibrous deposits or plaques in the brains</a:t>
          </a:r>
          <a:r>
            <a:rPr lang="en-US" sz="1800" dirty="0">
              <a:latin typeface="+mj-lt"/>
              <a:cs typeface="Arial" panose="020B0604020202020204" pitchFamily="34" charset="0"/>
            </a:rPr>
            <a:t> of Alzheimer’s patients.</a:t>
          </a:r>
        </a:p>
      </dgm:t>
    </dgm:pt>
    <dgm:pt modelId="{24024328-EF42-47A2-B790-7C82FCC31EE3}" type="parTrans" cxnId="{D359854D-2A69-4428-A5CA-E724F8A92C61}">
      <dgm:prSet/>
      <dgm:spPr/>
      <dgm:t>
        <a:bodyPr/>
        <a:lstStyle/>
        <a:p>
          <a:endParaRPr lang="en-US"/>
        </a:p>
      </dgm:t>
    </dgm:pt>
    <dgm:pt modelId="{90ADD5BB-4D91-4CC1-9C3B-33E4677C5A6E}" type="sibTrans" cxnId="{D359854D-2A69-4428-A5CA-E724F8A92C61}">
      <dgm:prSet/>
      <dgm:spPr/>
      <dgm:t>
        <a:bodyPr/>
        <a:lstStyle/>
        <a:p>
          <a:endParaRPr lang="en-US"/>
        </a:p>
      </dgm:t>
    </dgm:pt>
    <dgm:pt modelId="{6BCE0DE8-14CE-4958-ADEC-94935EAEEB51}">
      <dgm:prSet phldrT="[Text]" custT="1"/>
      <dgm:spPr/>
      <dgm:t>
        <a:bodyPr/>
        <a:lstStyle/>
        <a:p>
          <a:r>
            <a:rPr lang="en-US" sz="1800" b="1" dirty="0" err="1">
              <a:latin typeface="+mj-lt"/>
              <a:cs typeface="Arial" panose="020B0604020202020204" pitchFamily="34" charset="0"/>
            </a:rPr>
            <a:t>Creutzfeldt</a:t>
          </a:r>
          <a:r>
            <a:rPr lang="en-US" sz="1800" b="1" dirty="0">
              <a:latin typeface="+mj-lt"/>
              <a:cs typeface="Arial" panose="020B0604020202020204" pitchFamily="34" charset="0"/>
            </a:rPr>
            <a:t>-Jacob or prion disease</a:t>
          </a:r>
          <a:endParaRPr lang="en-US" sz="1800" dirty="0">
            <a:latin typeface="+mj-lt"/>
            <a:cs typeface="Arial" panose="020B0604020202020204" pitchFamily="34" charset="0"/>
          </a:endParaRPr>
        </a:p>
      </dgm:t>
    </dgm:pt>
    <dgm:pt modelId="{321C11F6-A36B-4067-983C-14335541115C}" type="parTrans" cxnId="{8031639C-8C0C-44BC-B47A-0E3EA13056A4}">
      <dgm:prSet/>
      <dgm:spPr/>
      <dgm:t>
        <a:bodyPr/>
        <a:lstStyle/>
        <a:p>
          <a:endParaRPr lang="en-US"/>
        </a:p>
      </dgm:t>
    </dgm:pt>
    <dgm:pt modelId="{133976CA-2D55-4E45-9353-999CA73BFD2E}" type="sibTrans" cxnId="{8031639C-8C0C-44BC-B47A-0E3EA13056A4}">
      <dgm:prSet/>
      <dgm:spPr/>
      <dgm:t>
        <a:bodyPr/>
        <a:lstStyle/>
        <a:p>
          <a:endParaRPr lang="en-US"/>
        </a:p>
      </dgm:t>
    </dgm:pt>
    <dgm:pt modelId="{B16C2997-6225-4A03-897C-3253EF543C63}">
      <dgm:prSet phldrT="[Text]" custT="1"/>
      <dgm:spPr/>
      <dgm:t>
        <a:bodyPr/>
        <a:lstStyle/>
        <a:p>
          <a:r>
            <a:rPr lang="en-US" sz="1800" dirty="0">
              <a:latin typeface="+mj-lt"/>
              <a:cs typeface="Arial" panose="020B0604020202020204" pitchFamily="34" charset="0"/>
            </a:rPr>
            <a:t>Prion protein is present in normal brain tissue , in diseased brains, the same protein is misfolded.</a:t>
          </a:r>
        </a:p>
      </dgm:t>
    </dgm:pt>
    <dgm:pt modelId="{DB2921B7-0F62-4A75-8336-C79E317C5D00}" type="parTrans" cxnId="{6495D261-8128-424C-B637-76034607508A}">
      <dgm:prSet/>
      <dgm:spPr/>
      <dgm:t>
        <a:bodyPr/>
        <a:lstStyle/>
        <a:p>
          <a:endParaRPr lang="en-US"/>
        </a:p>
      </dgm:t>
    </dgm:pt>
    <dgm:pt modelId="{07CDBFD8-091E-443D-9522-2166778D2D23}" type="sibTrans" cxnId="{6495D261-8128-424C-B637-76034607508A}">
      <dgm:prSet/>
      <dgm:spPr/>
      <dgm:t>
        <a:bodyPr/>
        <a:lstStyle/>
        <a:p>
          <a:endParaRPr lang="en-US"/>
        </a:p>
      </dgm:t>
    </dgm:pt>
    <dgm:pt modelId="{2217E76C-5032-4759-8A49-63F59F105630}">
      <dgm:prSet phldrT="[Text]" custT="1"/>
      <dgm:spPr/>
      <dgm:t>
        <a:bodyPr/>
        <a:lstStyle/>
        <a:p>
          <a:r>
            <a:rPr lang="en-US" sz="1800" dirty="0">
              <a:latin typeface="+mj-lt"/>
              <a:cs typeface="Arial" panose="020B0604020202020204" pitchFamily="34" charset="0"/>
            </a:rPr>
            <a:t>It, therefore, forms insoluble fibrous aggregates that damage brain cells.</a:t>
          </a:r>
        </a:p>
      </dgm:t>
    </dgm:pt>
    <dgm:pt modelId="{B57CFC4B-52FF-4AC6-B251-944147F2E74D}" type="parTrans" cxnId="{096A3F55-1F8A-474C-85BE-420C20E078F0}">
      <dgm:prSet/>
      <dgm:spPr/>
      <dgm:t>
        <a:bodyPr/>
        <a:lstStyle/>
        <a:p>
          <a:endParaRPr lang="en-US"/>
        </a:p>
      </dgm:t>
    </dgm:pt>
    <dgm:pt modelId="{CC431E43-554E-465D-A4D5-AB1A30972FFF}" type="sibTrans" cxnId="{096A3F55-1F8A-474C-85BE-420C20E078F0}">
      <dgm:prSet/>
      <dgm:spPr/>
      <dgm:t>
        <a:bodyPr/>
        <a:lstStyle/>
        <a:p>
          <a:endParaRPr lang="en-US"/>
        </a:p>
      </dgm:t>
    </dgm:pt>
    <dgm:pt modelId="{1C4FD7AC-0685-4222-8035-DD6B52ADD150}" type="pres">
      <dgm:prSet presAssocID="{2F3E580F-D837-4E2A-8688-47D4CA0563F5}" presName="diagram" presStyleCnt="0">
        <dgm:presLayoutVars>
          <dgm:chPref val="1"/>
          <dgm:dir/>
          <dgm:animOne val="branch"/>
          <dgm:animLvl val="lvl"/>
          <dgm:resizeHandles/>
        </dgm:presLayoutVars>
      </dgm:prSet>
      <dgm:spPr/>
    </dgm:pt>
    <dgm:pt modelId="{C9AB0BB0-7786-42E3-8549-A0D0DE443E5D}" type="pres">
      <dgm:prSet presAssocID="{E004A6F9-70B5-44F9-93EF-6A2F9E1B7211}" presName="root" presStyleCnt="0"/>
      <dgm:spPr/>
    </dgm:pt>
    <dgm:pt modelId="{92314515-4F43-4F5C-9826-59720DC8A595}" type="pres">
      <dgm:prSet presAssocID="{E004A6F9-70B5-44F9-93EF-6A2F9E1B7211}" presName="rootComposite" presStyleCnt="0"/>
      <dgm:spPr/>
    </dgm:pt>
    <dgm:pt modelId="{21687DF6-4239-42FC-8824-D604501FA05B}" type="pres">
      <dgm:prSet presAssocID="{E004A6F9-70B5-44F9-93EF-6A2F9E1B7211}" presName="rootText" presStyleLbl="node1" presStyleIdx="0" presStyleCnt="2" custScaleY="53382"/>
      <dgm:spPr/>
    </dgm:pt>
    <dgm:pt modelId="{289CF034-AFBF-497D-9883-6090E711B32B}" type="pres">
      <dgm:prSet presAssocID="{E004A6F9-70B5-44F9-93EF-6A2F9E1B7211}" presName="rootConnector" presStyleLbl="node1" presStyleIdx="0" presStyleCnt="2"/>
      <dgm:spPr/>
    </dgm:pt>
    <dgm:pt modelId="{4525A35C-E6DE-4910-895C-4D65DB8D661E}" type="pres">
      <dgm:prSet presAssocID="{E004A6F9-70B5-44F9-93EF-6A2F9E1B7211}" presName="childShape" presStyleCnt="0"/>
      <dgm:spPr/>
    </dgm:pt>
    <dgm:pt modelId="{18FBC240-24A1-44B6-A0CB-882AB4400DF6}" type="pres">
      <dgm:prSet presAssocID="{F57D222F-0C53-4D51-9396-235B426C02C4}" presName="Name13" presStyleLbl="parChTrans1D2" presStyleIdx="0" presStyleCnt="4"/>
      <dgm:spPr/>
    </dgm:pt>
    <dgm:pt modelId="{0E2EC36C-8BDC-4D69-AFA5-810A511F6BE4}" type="pres">
      <dgm:prSet presAssocID="{4688CB06-4DA7-47A3-AC28-09E890856B61}" presName="childText" presStyleLbl="bgAcc1" presStyleIdx="0" presStyleCnt="4" custScaleX="226596" custScaleY="154256">
        <dgm:presLayoutVars>
          <dgm:bulletEnabled val="1"/>
        </dgm:presLayoutVars>
      </dgm:prSet>
      <dgm:spPr/>
    </dgm:pt>
    <dgm:pt modelId="{769DF722-EE08-49D7-B8C6-0651F44D73EC}" type="pres">
      <dgm:prSet presAssocID="{24024328-EF42-47A2-B790-7C82FCC31EE3}" presName="Name13" presStyleLbl="parChTrans1D2" presStyleIdx="1" presStyleCnt="4"/>
      <dgm:spPr/>
    </dgm:pt>
    <dgm:pt modelId="{33E71179-7735-4FD0-B57A-D8E707E23432}" type="pres">
      <dgm:prSet presAssocID="{91B0BE4D-C352-4C2C-BCD2-D3A9BB661BFE}" presName="childText" presStyleLbl="bgAcc1" presStyleIdx="1" presStyleCnt="4" custScaleX="148197">
        <dgm:presLayoutVars>
          <dgm:bulletEnabled val="1"/>
        </dgm:presLayoutVars>
      </dgm:prSet>
      <dgm:spPr/>
    </dgm:pt>
    <dgm:pt modelId="{E3CA3269-7DC7-4E4D-9DE6-20EA04233B32}" type="pres">
      <dgm:prSet presAssocID="{6BCE0DE8-14CE-4958-ADEC-94935EAEEB51}" presName="root" presStyleCnt="0"/>
      <dgm:spPr/>
    </dgm:pt>
    <dgm:pt modelId="{D2D56FC7-B7FE-4D55-9B28-3A6CB4BFDABE}" type="pres">
      <dgm:prSet presAssocID="{6BCE0DE8-14CE-4958-ADEC-94935EAEEB51}" presName="rootComposite" presStyleCnt="0"/>
      <dgm:spPr/>
    </dgm:pt>
    <dgm:pt modelId="{1F39E053-996B-4F04-A3CF-90CC29D7AB60}" type="pres">
      <dgm:prSet presAssocID="{6BCE0DE8-14CE-4958-ADEC-94935EAEEB51}" presName="rootText" presStyleLbl="node1" presStyleIdx="1" presStyleCnt="2" custScaleY="75693"/>
      <dgm:spPr/>
    </dgm:pt>
    <dgm:pt modelId="{1DE97839-B727-456B-ADAC-5562EE3CD8A5}" type="pres">
      <dgm:prSet presAssocID="{6BCE0DE8-14CE-4958-ADEC-94935EAEEB51}" presName="rootConnector" presStyleLbl="node1" presStyleIdx="1" presStyleCnt="2"/>
      <dgm:spPr/>
    </dgm:pt>
    <dgm:pt modelId="{4C062CE9-3186-4E42-B4C8-36B381DD2FAF}" type="pres">
      <dgm:prSet presAssocID="{6BCE0DE8-14CE-4958-ADEC-94935EAEEB51}" presName="childShape" presStyleCnt="0"/>
      <dgm:spPr/>
    </dgm:pt>
    <dgm:pt modelId="{057E511C-FD33-44FC-8044-E17486489F6E}" type="pres">
      <dgm:prSet presAssocID="{DB2921B7-0F62-4A75-8336-C79E317C5D00}" presName="Name13" presStyleLbl="parChTrans1D2" presStyleIdx="2" presStyleCnt="4"/>
      <dgm:spPr/>
    </dgm:pt>
    <dgm:pt modelId="{C69CE8F0-5A64-4C3B-9837-8E1985292E15}" type="pres">
      <dgm:prSet presAssocID="{B16C2997-6225-4A03-897C-3253EF543C63}" presName="childText" presStyleLbl="bgAcc1" presStyleIdx="2" presStyleCnt="4" custScaleX="166073" custScaleY="110036">
        <dgm:presLayoutVars>
          <dgm:bulletEnabled val="1"/>
        </dgm:presLayoutVars>
      </dgm:prSet>
      <dgm:spPr/>
    </dgm:pt>
    <dgm:pt modelId="{476E1665-2786-456B-8FE2-3A9B3CF7AE4E}" type="pres">
      <dgm:prSet presAssocID="{B57CFC4B-52FF-4AC6-B251-944147F2E74D}" presName="Name13" presStyleLbl="parChTrans1D2" presStyleIdx="3" presStyleCnt="4"/>
      <dgm:spPr/>
    </dgm:pt>
    <dgm:pt modelId="{78838C2C-8F4C-4CA1-945A-B15060274A8D}" type="pres">
      <dgm:prSet presAssocID="{2217E76C-5032-4759-8A49-63F59F105630}" presName="childText" presStyleLbl="bgAcc1" presStyleIdx="3" presStyleCnt="4" custScaleX="229628">
        <dgm:presLayoutVars>
          <dgm:bulletEnabled val="1"/>
        </dgm:presLayoutVars>
      </dgm:prSet>
      <dgm:spPr/>
    </dgm:pt>
  </dgm:ptLst>
  <dgm:cxnLst>
    <dgm:cxn modelId="{613CD30A-BB3C-4FCA-82A4-B649AE0F2CB5}" type="presOf" srcId="{91B0BE4D-C352-4C2C-BCD2-D3A9BB661BFE}" destId="{33E71179-7735-4FD0-B57A-D8E707E23432}" srcOrd="0" destOrd="0" presId="urn:microsoft.com/office/officeart/2005/8/layout/hierarchy3"/>
    <dgm:cxn modelId="{A422DD12-1D46-43E0-B658-3C31A613FCD7}" type="presOf" srcId="{B57CFC4B-52FF-4AC6-B251-944147F2E74D}" destId="{476E1665-2786-456B-8FE2-3A9B3CF7AE4E}" srcOrd="0" destOrd="0" presId="urn:microsoft.com/office/officeart/2005/8/layout/hierarchy3"/>
    <dgm:cxn modelId="{DAFDB118-F64C-4DA0-992E-7C36A61BD6D2}" type="presOf" srcId="{E004A6F9-70B5-44F9-93EF-6A2F9E1B7211}" destId="{289CF034-AFBF-497D-9883-6090E711B32B}" srcOrd="1" destOrd="0" presId="urn:microsoft.com/office/officeart/2005/8/layout/hierarchy3"/>
    <dgm:cxn modelId="{8CC37219-7DC3-4B8D-8F9E-77293E9996DF}" srcId="{E004A6F9-70B5-44F9-93EF-6A2F9E1B7211}" destId="{4688CB06-4DA7-47A3-AC28-09E890856B61}" srcOrd="0" destOrd="0" parTransId="{F57D222F-0C53-4D51-9396-235B426C02C4}" sibTransId="{CDAA3884-4CA9-4399-BFF6-599A80177AC7}"/>
    <dgm:cxn modelId="{812AA02A-5B6A-4D35-9B57-2DC725448098}" type="presOf" srcId="{6BCE0DE8-14CE-4958-ADEC-94935EAEEB51}" destId="{1F39E053-996B-4F04-A3CF-90CC29D7AB60}" srcOrd="0" destOrd="0" presId="urn:microsoft.com/office/officeart/2005/8/layout/hierarchy3"/>
    <dgm:cxn modelId="{C294D43E-132A-4CB1-9F33-8EFB59303371}" type="presOf" srcId="{2F3E580F-D837-4E2A-8688-47D4CA0563F5}" destId="{1C4FD7AC-0685-4222-8035-DD6B52ADD150}" srcOrd="0" destOrd="0" presId="urn:microsoft.com/office/officeart/2005/8/layout/hierarchy3"/>
    <dgm:cxn modelId="{6495D261-8128-424C-B637-76034607508A}" srcId="{6BCE0DE8-14CE-4958-ADEC-94935EAEEB51}" destId="{B16C2997-6225-4A03-897C-3253EF543C63}" srcOrd="0" destOrd="0" parTransId="{DB2921B7-0F62-4A75-8336-C79E317C5D00}" sibTransId="{07CDBFD8-091E-443D-9522-2166778D2D23}"/>
    <dgm:cxn modelId="{D1943A47-5A8D-4F4A-859D-3B932AA781EF}" srcId="{2F3E580F-D837-4E2A-8688-47D4CA0563F5}" destId="{E004A6F9-70B5-44F9-93EF-6A2F9E1B7211}" srcOrd="0" destOrd="0" parTransId="{FE18D0A8-0D4E-4265-8D40-1B9BC4AF16A3}" sibTransId="{BFE70517-5815-408C-B265-47437BBC0B77}"/>
    <dgm:cxn modelId="{D359854D-2A69-4428-A5CA-E724F8A92C61}" srcId="{E004A6F9-70B5-44F9-93EF-6A2F9E1B7211}" destId="{91B0BE4D-C352-4C2C-BCD2-D3A9BB661BFE}" srcOrd="1" destOrd="0" parTransId="{24024328-EF42-47A2-B790-7C82FCC31EE3}" sibTransId="{90ADD5BB-4D91-4CC1-9C3B-33E4677C5A6E}"/>
    <dgm:cxn modelId="{096A3F55-1F8A-474C-85BE-420C20E078F0}" srcId="{6BCE0DE8-14CE-4958-ADEC-94935EAEEB51}" destId="{2217E76C-5032-4759-8A49-63F59F105630}" srcOrd="1" destOrd="0" parTransId="{B57CFC4B-52FF-4AC6-B251-944147F2E74D}" sibTransId="{CC431E43-554E-465D-A4D5-AB1A30972FFF}"/>
    <dgm:cxn modelId="{D79D528D-D1CA-4555-99CA-EDCB0E3AF78D}" type="presOf" srcId="{B16C2997-6225-4A03-897C-3253EF543C63}" destId="{C69CE8F0-5A64-4C3B-9837-8E1985292E15}" srcOrd="0" destOrd="0" presId="urn:microsoft.com/office/officeart/2005/8/layout/hierarchy3"/>
    <dgm:cxn modelId="{8031639C-8C0C-44BC-B47A-0E3EA13056A4}" srcId="{2F3E580F-D837-4E2A-8688-47D4CA0563F5}" destId="{6BCE0DE8-14CE-4958-ADEC-94935EAEEB51}" srcOrd="1" destOrd="0" parTransId="{321C11F6-A36B-4067-983C-14335541115C}" sibTransId="{133976CA-2D55-4E45-9353-999CA73BFD2E}"/>
    <dgm:cxn modelId="{A86CF1B1-FA76-4A00-9B23-7810BEA487E9}" type="presOf" srcId="{F57D222F-0C53-4D51-9396-235B426C02C4}" destId="{18FBC240-24A1-44B6-A0CB-882AB4400DF6}" srcOrd="0" destOrd="0" presId="urn:microsoft.com/office/officeart/2005/8/layout/hierarchy3"/>
    <dgm:cxn modelId="{795B7CC5-23ED-44F3-A4CA-BE840A614ED5}" type="presOf" srcId="{DB2921B7-0F62-4A75-8336-C79E317C5D00}" destId="{057E511C-FD33-44FC-8044-E17486489F6E}" srcOrd="0" destOrd="0" presId="urn:microsoft.com/office/officeart/2005/8/layout/hierarchy3"/>
    <dgm:cxn modelId="{9F485BDC-2B79-4142-A947-470D9A344D74}" type="presOf" srcId="{E004A6F9-70B5-44F9-93EF-6A2F9E1B7211}" destId="{21687DF6-4239-42FC-8824-D604501FA05B}" srcOrd="0" destOrd="0" presId="urn:microsoft.com/office/officeart/2005/8/layout/hierarchy3"/>
    <dgm:cxn modelId="{528F9DEA-0292-4CD0-BF18-9F5AF1D297FD}" type="presOf" srcId="{2217E76C-5032-4759-8A49-63F59F105630}" destId="{78838C2C-8F4C-4CA1-945A-B15060274A8D}" srcOrd="0" destOrd="0" presId="urn:microsoft.com/office/officeart/2005/8/layout/hierarchy3"/>
    <dgm:cxn modelId="{D801DEEB-7568-4CD4-908C-BF4BAF622500}" type="presOf" srcId="{24024328-EF42-47A2-B790-7C82FCC31EE3}" destId="{769DF722-EE08-49D7-B8C6-0651F44D73EC}" srcOrd="0" destOrd="0" presId="urn:microsoft.com/office/officeart/2005/8/layout/hierarchy3"/>
    <dgm:cxn modelId="{E7B101F8-A973-4D14-BE51-B7A18402C5BE}" type="presOf" srcId="{4688CB06-4DA7-47A3-AC28-09E890856B61}" destId="{0E2EC36C-8BDC-4D69-AFA5-810A511F6BE4}" srcOrd="0" destOrd="0" presId="urn:microsoft.com/office/officeart/2005/8/layout/hierarchy3"/>
    <dgm:cxn modelId="{5DBFEAF8-7018-47EF-980C-2D56A6418CC2}" type="presOf" srcId="{6BCE0DE8-14CE-4958-ADEC-94935EAEEB51}" destId="{1DE97839-B727-456B-ADAC-5562EE3CD8A5}" srcOrd="1" destOrd="0" presId="urn:microsoft.com/office/officeart/2005/8/layout/hierarchy3"/>
    <dgm:cxn modelId="{59160D33-5A00-43FE-B1C8-6565939AB19F}" type="presParOf" srcId="{1C4FD7AC-0685-4222-8035-DD6B52ADD150}" destId="{C9AB0BB0-7786-42E3-8549-A0D0DE443E5D}" srcOrd="0" destOrd="0" presId="urn:microsoft.com/office/officeart/2005/8/layout/hierarchy3"/>
    <dgm:cxn modelId="{28C846A3-DB3D-4028-A27F-84781A17B289}" type="presParOf" srcId="{C9AB0BB0-7786-42E3-8549-A0D0DE443E5D}" destId="{92314515-4F43-4F5C-9826-59720DC8A595}" srcOrd="0" destOrd="0" presId="urn:microsoft.com/office/officeart/2005/8/layout/hierarchy3"/>
    <dgm:cxn modelId="{333AB2FC-8D31-41AC-B6C2-EE6ACFAAC863}" type="presParOf" srcId="{92314515-4F43-4F5C-9826-59720DC8A595}" destId="{21687DF6-4239-42FC-8824-D604501FA05B}" srcOrd="0" destOrd="0" presId="urn:microsoft.com/office/officeart/2005/8/layout/hierarchy3"/>
    <dgm:cxn modelId="{574F9417-FAA8-4737-A085-8AA90685D6BF}" type="presParOf" srcId="{92314515-4F43-4F5C-9826-59720DC8A595}" destId="{289CF034-AFBF-497D-9883-6090E711B32B}" srcOrd="1" destOrd="0" presId="urn:microsoft.com/office/officeart/2005/8/layout/hierarchy3"/>
    <dgm:cxn modelId="{60FD561C-A89E-4A18-A790-69FECEFCD788}" type="presParOf" srcId="{C9AB0BB0-7786-42E3-8549-A0D0DE443E5D}" destId="{4525A35C-E6DE-4910-895C-4D65DB8D661E}" srcOrd="1" destOrd="0" presId="urn:microsoft.com/office/officeart/2005/8/layout/hierarchy3"/>
    <dgm:cxn modelId="{36873B34-975D-4731-970A-465F95FDE5C3}" type="presParOf" srcId="{4525A35C-E6DE-4910-895C-4D65DB8D661E}" destId="{18FBC240-24A1-44B6-A0CB-882AB4400DF6}" srcOrd="0" destOrd="0" presId="urn:microsoft.com/office/officeart/2005/8/layout/hierarchy3"/>
    <dgm:cxn modelId="{CFD8E0DA-BD8A-44F9-BBC7-0405D206D174}" type="presParOf" srcId="{4525A35C-E6DE-4910-895C-4D65DB8D661E}" destId="{0E2EC36C-8BDC-4D69-AFA5-810A511F6BE4}" srcOrd="1" destOrd="0" presId="urn:microsoft.com/office/officeart/2005/8/layout/hierarchy3"/>
    <dgm:cxn modelId="{DB8D05A9-395F-47E0-A818-2A87FDFDDE81}" type="presParOf" srcId="{4525A35C-E6DE-4910-895C-4D65DB8D661E}" destId="{769DF722-EE08-49D7-B8C6-0651F44D73EC}" srcOrd="2" destOrd="0" presId="urn:microsoft.com/office/officeart/2005/8/layout/hierarchy3"/>
    <dgm:cxn modelId="{AECDA6B5-0794-4795-8D6F-15681F02CB8D}" type="presParOf" srcId="{4525A35C-E6DE-4910-895C-4D65DB8D661E}" destId="{33E71179-7735-4FD0-B57A-D8E707E23432}" srcOrd="3" destOrd="0" presId="urn:microsoft.com/office/officeart/2005/8/layout/hierarchy3"/>
    <dgm:cxn modelId="{4F471463-B8F5-4763-A6E6-4AFE6DC816D3}" type="presParOf" srcId="{1C4FD7AC-0685-4222-8035-DD6B52ADD150}" destId="{E3CA3269-7DC7-4E4D-9DE6-20EA04233B32}" srcOrd="1" destOrd="0" presId="urn:microsoft.com/office/officeart/2005/8/layout/hierarchy3"/>
    <dgm:cxn modelId="{74680E78-ADD5-47CA-BDAA-575B6887C93D}" type="presParOf" srcId="{E3CA3269-7DC7-4E4D-9DE6-20EA04233B32}" destId="{D2D56FC7-B7FE-4D55-9B28-3A6CB4BFDABE}" srcOrd="0" destOrd="0" presId="urn:microsoft.com/office/officeart/2005/8/layout/hierarchy3"/>
    <dgm:cxn modelId="{6793701F-1866-43C8-BE8C-CE71415A52BB}" type="presParOf" srcId="{D2D56FC7-B7FE-4D55-9B28-3A6CB4BFDABE}" destId="{1F39E053-996B-4F04-A3CF-90CC29D7AB60}" srcOrd="0" destOrd="0" presId="urn:microsoft.com/office/officeart/2005/8/layout/hierarchy3"/>
    <dgm:cxn modelId="{8D589E64-2E4B-4CB0-992C-42E50D6547F3}" type="presParOf" srcId="{D2D56FC7-B7FE-4D55-9B28-3A6CB4BFDABE}" destId="{1DE97839-B727-456B-ADAC-5562EE3CD8A5}" srcOrd="1" destOrd="0" presId="urn:microsoft.com/office/officeart/2005/8/layout/hierarchy3"/>
    <dgm:cxn modelId="{2D92FF20-920C-47AC-9217-A43F29B41E0E}" type="presParOf" srcId="{E3CA3269-7DC7-4E4D-9DE6-20EA04233B32}" destId="{4C062CE9-3186-4E42-B4C8-36B381DD2FAF}" srcOrd="1" destOrd="0" presId="urn:microsoft.com/office/officeart/2005/8/layout/hierarchy3"/>
    <dgm:cxn modelId="{7CB128A7-0FAA-4BC0-BE41-BF1E40C005EF}" type="presParOf" srcId="{4C062CE9-3186-4E42-B4C8-36B381DD2FAF}" destId="{057E511C-FD33-44FC-8044-E17486489F6E}" srcOrd="0" destOrd="0" presId="urn:microsoft.com/office/officeart/2005/8/layout/hierarchy3"/>
    <dgm:cxn modelId="{A85EC81F-A891-445E-9E84-36FA4BBC73D1}" type="presParOf" srcId="{4C062CE9-3186-4E42-B4C8-36B381DD2FAF}" destId="{C69CE8F0-5A64-4C3B-9837-8E1985292E15}" srcOrd="1" destOrd="0" presId="urn:microsoft.com/office/officeart/2005/8/layout/hierarchy3"/>
    <dgm:cxn modelId="{79C551BA-008A-45DD-91B5-293071FA9172}" type="presParOf" srcId="{4C062CE9-3186-4E42-B4C8-36B381DD2FAF}" destId="{476E1665-2786-456B-8FE2-3A9B3CF7AE4E}" srcOrd="2" destOrd="0" presId="urn:microsoft.com/office/officeart/2005/8/layout/hierarchy3"/>
    <dgm:cxn modelId="{65DDBAC8-BA86-4953-94E2-D033EF8500F6}" type="presParOf" srcId="{4C062CE9-3186-4E42-B4C8-36B381DD2FAF}" destId="{78838C2C-8F4C-4CA1-945A-B15060274A8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0349A-E9AE-4CCA-8BD4-169C35B022B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3E1E990-F708-42A4-89AF-84B2DE909E9F}">
      <dgm:prSet phldrT="[Text]"/>
      <dgm:spPr/>
      <dgm:t>
        <a:bodyPr/>
        <a:lstStyle/>
        <a:p>
          <a:r>
            <a:rPr lang="en-US" dirty="0"/>
            <a:t>Two amino acids</a:t>
          </a:r>
        </a:p>
      </dgm:t>
    </dgm:pt>
    <dgm:pt modelId="{180BBADB-7249-4F56-829D-5B571219809E}" type="parTrans" cxnId="{3871E8DC-F098-48D5-99F7-E011C277C314}">
      <dgm:prSet/>
      <dgm:spPr/>
      <dgm:t>
        <a:bodyPr/>
        <a:lstStyle/>
        <a:p>
          <a:endParaRPr lang="en-US"/>
        </a:p>
      </dgm:t>
    </dgm:pt>
    <dgm:pt modelId="{5D3F7117-A60B-4244-9073-CD06665EC04E}" type="sibTrans" cxnId="{3871E8DC-F098-48D5-99F7-E011C277C314}">
      <dgm:prSet/>
      <dgm:spPr/>
      <dgm:t>
        <a:bodyPr/>
        <a:lstStyle/>
        <a:p>
          <a:endParaRPr lang="en-US"/>
        </a:p>
      </dgm:t>
    </dgm:pt>
    <dgm:pt modelId="{72C9088D-C391-4D82-B095-A637FA1B4B98}">
      <dgm:prSet phldrT="[Text]"/>
      <dgm:spPr/>
      <dgm:t>
        <a:bodyPr/>
        <a:lstStyle/>
        <a:p>
          <a:r>
            <a:rPr lang="en-US" dirty="0"/>
            <a:t>Dipeptide</a:t>
          </a:r>
        </a:p>
      </dgm:t>
    </dgm:pt>
    <dgm:pt modelId="{3BA3634B-8480-4D29-9794-D9021CA9CC00}" type="parTrans" cxnId="{B6178477-9498-4C49-BA0C-5E693B913807}">
      <dgm:prSet/>
      <dgm:spPr/>
      <dgm:t>
        <a:bodyPr/>
        <a:lstStyle/>
        <a:p>
          <a:endParaRPr lang="en-US"/>
        </a:p>
      </dgm:t>
    </dgm:pt>
    <dgm:pt modelId="{BE98ABA0-1B5F-4B13-BF17-D19D6FBB681F}" type="sibTrans" cxnId="{B6178477-9498-4C49-BA0C-5E693B913807}">
      <dgm:prSet/>
      <dgm:spPr/>
      <dgm:t>
        <a:bodyPr/>
        <a:lstStyle/>
        <a:p>
          <a:endParaRPr lang="en-US"/>
        </a:p>
      </dgm:t>
    </dgm:pt>
    <dgm:pt modelId="{92547C74-C575-4AFB-83D1-1FA06C833516}">
      <dgm:prSet phldrT="[Text]"/>
      <dgm:spPr/>
      <dgm:t>
        <a:bodyPr/>
        <a:lstStyle/>
        <a:p>
          <a:r>
            <a:rPr lang="en-US" dirty="0"/>
            <a:t>One peptide(amide) bond</a:t>
          </a:r>
        </a:p>
      </dgm:t>
    </dgm:pt>
    <dgm:pt modelId="{B5BFF5A5-BE7C-4B68-B792-1FCEE2CF5682}" type="parTrans" cxnId="{47719918-F560-45EE-8E91-CCC2DB7169FC}">
      <dgm:prSet/>
      <dgm:spPr/>
      <dgm:t>
        <a:bodyPr/>
        <a:lstStyle/>
        <a:p>
          <a:endParaRPr lang="en-US"/>
        </a:p>
      </dgm:t>
    </dgm:pt>
    <dgm:pt modelId="{9AE7458C-B564-41A8-AA05-CC75AFE6632C}" type="sibTrans" cxnId="{47719918-F560-45EE-8E91-CCC2DB7169FC}">
      <dgm:prSet/>
      <dgm:spPr/>
      <dgm:t>
        <a:bodyPr/>
        <a:lstStyle/>
        <a:p>
          <a:endParaRPr lang="en-US"/>
        </a:p>
      </dgm:t>
    </dgm:pt>
    <dgm:pt modelId="{3499B387-AA48-46FE-8D4C-3F72558689E1}" type="pres">
      <dgm:prSet presAssocID="{E750349A-E9AE-4CCA-8BD4-169C35B022B7}" presName="Name0" presStyleCnt="0">
        <dgm:presLayoutVars>
          <dgm:chMax val="11"/>
          <dgm:chPref val="11"/>
          <dgm:dir/>
          <dgm:resizeHandles/>
        </dgm:presLayoutVars>
      </dgm:prSet>
      <dgm:spPr/>
    </dgm:pt>
    <dgm:pt modelId="{600EC463-B56F-4624-B3BC-219ABBDFAE10}" type="pres">
      <dgm:prSet presAssocID="{92547C74-C575-4AFB-83D1-1FA06C833516}" presName="Accent3" presStyleCnt="0"/>
      <dgm:spPr/>
    </dgm:pt>
    <dgm:pt modelId="{0F245795-F13A-4F52-B521-640E79770F2C}" type="pres">
      <dgm:prSet presAssocID="{92547C74-C575-4AFB-83D1-1FA06C833516}" presName="Accent" presStyleLbl="node1" presStyleIdx="0" presStyleCnt="3"/>
      <dgm:spPr>
        <a:solidFill>
          <a:schemeClr val="accent1">
            <a:lumMod val="60000"/>
            <a:lumOff val="40000"/>
          </a:schemeClr>
        </a:solidFill>
      </dgm:spPr>
    </dgm:pt>
    <dgm:pt modelId="{F9BE6055-8BE6-436E-8E91-D0928A1C80DF}" type="pres">
      <dgm:prSet presAssocID="{92547C74-C575-4AFB-83D1-1FA06C833516}" presName="ParentBackground3" presStyleCnt="0"/>
      <dgm:spPr/>
    </dgm:pt>
    <dgm:pt modelId="{63257819-5A84-4F2C-A5DC-E9200A71DB5A}" type="pres">
      <dgm:prSet presAssocID="{92547C74-C575-4AFB-83D1-1FA06C833516}" presName="ParentBackground" presStyleLbl="fgAcc1" presStyleIdx="0" presStyleCnt="3"/>
      <dgm:spPr/>
    </dgm:pt>
    <dgm:pt modelId="{AF9F5676-E9BA-43B9-A91D-9C105303F481}" type="pres">
      <dgm:prSet presAssocID="{92547C74-C575-4AFB-83D1-1FA06C833516}" presName="Parent3" presStyleLbl="revTx" presStyleIdx="0" presStyleCnt="0">
        <dgm:presLayoutVars>
          <dgm:chMax val="1"/>
          <dgm:chPref val="1"/>
          <dgm:bulletEnabled val="1"/>
        </dgm:presLayoutVars>
      </dgm:prSet>
      <dgm:spPr/>
    </dgm:pt>
    <dgm:pt modelId="{2E6287C4-E2B0-4453-900D-FE8EE1685F6E}" type="pres">
      <dgm:prSet presAssocID="{72C9088D-C391-4D82-B095-A637FA1B4B98}" presName="Accent2" presStyleCnt="0"/>
      <dgm:spPr/>
    </dgm:pt>
    <dgm:pt modelId="{61D23CA7-886C-4507-86C0-09419C179226}" type="pres">
      <dgm:prSet presAssocID="{72C9088D-C391-4D82-B095-A637FA1B4B98}" presName="Accent" presStyleLbl="node1" presStyleIdx="1" presStyleCnt="3"/>
      <dgm:spPr>
        <a:solidFill>
          <a:schemeClr val="accent1">
            <a:lumMod val="60000"/>
            <a:lumOff val="40000"/>
          </a:schemeClr>
        </a:solidFill>
      </dgm:spPr>
    </dgm:pt>
    <dgm:pt modelId="{65CBA8FE-6046-488C-96D6-0D8C8A55127C}" type="pres">
      <dgm:prSet presAssocID="{72C9088D-C391-4D82-B095-A637FA1B4B98}" presName="ParentBackground2" presStyleCnt="0"/>
      <dgm:spPr/>
    </dgm:pt>
    <dgm:pt modelId="{D06EBF60-31EF-4BB4-A0D2-FBC42CE3A77C}" type="pres">
      <dgm:prSet presAssocID="{72C9088D-C391-4D82-B095-A637FA1B4B98}" presName="ParentBackground" presStyleLbl="fgAcc1" presStyleIdx="1" presStyleCnt="3"/>
      <dgm:spPr/>
    </dgm:pt>
    <dgm:pt modelId="{435CA0AF-2C9F-4A5A-B322-9F04D04566DC}" type="pres">
      <dgm:prSet presAssocID="{72C9088D-C391-4D82-B095-A637FA1B4B98}" presName="Parent2" presStyleLbl="revTx" presStyleIdx="0" presStyleCnt="0">
        <dgm:presLayoutVars>
          <dgm:chMax val="1"/>
          <dgm:chPref val="1"/>
          <dgm:bulletEnabled val="1"/>
        </dgm:presLayoutVars>
      </dgm:prSet>
      <dgm:spPr/>
    </dgm:pt>
    <dgm:pt modelId="{C3461027-E328-4E2A-951F-6D59416B8F74}" type="pres">
      <dgm:prSet presAssocID="{73E1E990-F708-42A4-89AF-84B2DE909E9F}" presName="Accent1" presStyleCnt="0"/>
      <dgm:spPr/>
    </dgm:pt>
    <dgm:pt modelId="{A96E29A0-B433-4201-850A-A62279E74C87}" type="pres">
      <dgm:prSet presAssocID="{73E1E990-F708-42A4-89AF-84B2DE909E9F}" presName="Accent" presStyleLbl="node1" presStyleIdx="2" presStyleCnt="3"/>
      <dgm:spPr>
        <a:solidFill>
          <a:schemeClr val="accent1">
            <a:lumMod val="50000"/>
          </a:schemeClr>
        </a:solidFill>
      </dgm:spPr>
    </dgm:pt>
    <dgm:pt modelId="{5C8817CB-FC5F-40DA-8622-15FA30C281C4}" type="pres">
      <dgm:prSet presAssocID="{73E1E990-F708-42A4-89AF-84B2DE909E9F}" presName="ParentBackground1" presStyleCnt="0"/>
      <dgm:spPr/>
    </dgm:pt>
    <dgm:pt modelId="{2AA5545D-354F-40E2-9CC1-3409944ED393}" type="pres">
      <dgm:prSet presAssocID="{73E1E990-F708-42A4-89AF-84B2DE909E9F}" presName="ParentBackground" presStyleLbl="fgAcc1" presStyleIdx="2" presStyleCnt="3"/>
      <dgm:spPr/>
    </dgm:pt>
    <dgm:pt modelId="{24A127F2-C4AD-415C-983B-A3B676B42A97}" type="pres">
      <dgm:prSet presAssocID="{73E1E990-F708-42A4-89AF-84B2DE909E9F}" presName="Parent1" presStyleLbl="revTx" presStyleIdx="0" presStyleCnt="0">
        <dgm:presLayoutVars>
          <dgm:chMax val="1"/>
          <dgm:chPref val="1"/>
          <dgm:bulletEnabled val="1"/>
        </dgm:presLayoutVars>
      </dgm:prSet>
      <dgm:spPr/>
    </dgm:pt>
  </dgm:ptLst>
  <dgm:cxnLst>
    <dgm:cxn modelId="{47719918-F560-45EE-8E91-CCC2DB7169FC}" srcId="{E750349A-E9AE-4CCA-8BD4-169C35B022B7}" destId="{92547C74-C575-4AFB-83D1-1FA06C833516}" srcOrd="2" destOrd="0" parTransId="{B5BFF5A5-BE7C-4B68-B792-1FCEE2CF5682}" sibTransId="{9AE7458C-B564-41A8-AA05-CC75AFE6632C}"/>
    <dgm:cxn modelId="{E78F0829-656E-4A4D-A7EA-3109670CF8C9}" type="presOf" srcId="{72C9088D-C391-4D82-B095-A637FA1B4B98}" destId="{D06EBF60-31EF-4BB4-A0D2-FBC42CE3A77C}" srcOrd="0" destOrd="0" presId="urn:microsoft.com/office/officeart/2011/layout/CircleProcess"/>
    <dgm:cxn modelId="{B6178477-9498-4C49-BA0C-5E693B913807}" srcId="{E750349A-E9AE-4CCA-8BD4-169C35B022B7}" destId="{72C9088D-C391-4D82-B095-A637FA1B4B98}" srcOrd="1" destOrd="0" parTransId="{3BA3634B-8480-4D29-9794-D9021CA9CC00}" sibTransId="{BE98ABA0-1B5F-4B13-BF17-D19D6FBB681F}"/>
    <dgm:cxn modelId="{284F3259-E35B-43D0-855A-3A6F61F39E6D}" type="presOf" srcId="{92547C74-C575-4AFB-83D1-1FA06C833516}" destId="{63257819-5A84-4F2C-A5DC-E9200A71DB5A}" srcOrd="0" destOrd="0" presId="urn:microsoft.com/office/officeart/2011/layout/CircleProcess"/>
    <dgm:cxn modelId="{B569B99F-5ECB-4239-AF88-A288914AEF78}" type="presOf" srcId="{73E1E990-F708-42A4-89AF-84B2DE909E9F}" destId="{2AA5545D-354F-40E2-9CC1-3409944ED393}" srcOrd="0" destOrd="0" presId="urn:microsoft.com/office/officeart/2011/layout/CircleProcess"/>
    <dgm:cxn modelId="{065352A6-DA53-420C-A9FF-2A1D4304E02E}" type="presOf" srcId="{92547C74-C575-4AFB-83D1-1FA06C833516}" destId="{AF9F5676-E9BA-43B9-A91D-9C105303F481}" srcOrd="1" destOrd="0" presId="urn:microsoft.com/office/officeart/2011/layout/CircleProcess"/>
    <dgm:cxn modelId="{5F75E5BA-980D-4D37-AEB8-9604251ED9DD}" type="presOf" srcId="{72C9088D-C391-4D82-B095-A637FA1B4B98}" destId="{435CA0AF-2C9F-4A5A-B322-9F04D04566DC}" srcOrd="1" destOrd="0" presId="urn:microsoft.com/office/officeart/2011/layout/CircleProcess"/>
    <dgm:cxn modelId="{252B24BD-1D1A-4552-8A01-463B1446BCF4}" type="presOf" srcId="{E750349A-E9AE-4CCA-8BD4-169C35B022B7}" destId="{3499B387-AA48-46FE-8D4C-3F72558689E1}" srcOrd="0" destOrd="0" presId="urn:microsoft.com/office/officeart/2011/layout/CircleProcess"/>
    <dgm:cxn modelId="{9F7032DA-BEE5-458E-AB93-E270908DF5FE}" type="presOf" srcId="{73E1E990-F708-42A4-89AF-84B2DE909E9F}" destId="{24A127F2-C4AD-415C-983B-A3B676B42A97}" srcOrd="1" destOrd="0" presId="urn:microsoft.com/office/officeart/2011/layout/CircleProcess"/>
    <dgm:cxn modelId="{3871E8DC-F098-48D5-99F7-E011C277C314}" srcId="{E750349A-E9AE-4CCA-8BD4-169C35B022B7}" destId="{73E1E990-F708-42A4-89AF-84B2DE909E9F}" srcOrd="0" destOrd="0" parTransId="{180BBADB-7249-4F56-829D-5B571219809E}" sibTransId="{5D3F7117-A60B-4244-9073-CD06665EC04E}"/>
    <dgm:cxn modelId="{110E5081-B1F5-46EA-ACC1-4679E538CBFC}" type="presParOf" srcId="{3499B387-AA48-46FE-8D4C-3F72558689E1}" destId="{600EC463-B56F-4624-B3BC-219ABBDFAE10}" srcOrd="0" destOrd="0" presId="urn:microsoft.com/office/officeart/2011/layout/CircleProcess"/>
    <dgm:cxn modelId="{3EF6D749-D768-43DF-A424-03D2AE67E289}" type="presParOf" srcId="{600EC463-B56F-4624-B3BC-219ABBDFAE10}" destId="{0F245795-F13A-4F52-B521-640E79770F2C}" srcOrd="0" destOrd="0" presId="urn:microsoft.com/office/officeart/2011/layout/CircleProcess"/>
    <dgm:cxn modelId="{577651CD-7050-4566-BFD5-19634710E3EA}" type="presParOf" srcId="{3499B387-AA48-46FE-8D4C-3F72558689E1}" destId="{F9BE6055-8BE6-436E-8E91-D0928A1C80DF}" srcOrd="1" destOrd="0" presId="urn:microsoft.com/office/officeart/2011/layout/CircleProcess"/>
    <dgm:cxn modelId="{8BDF8489-BF97-48C1-87C0-4918F3B1C345}" type="presParOf" srcId="{F9BE6055-8BE6-436E-8E91-D0928A1C80DF}" destId="{63257819-5A84-4F2C-A5DC-E9200A71DB5A}" srcOrd="0" destOrd="0" presId="urn:microsoft.com/office/officeart/2011/layout/CircleProcess"/>
    <dgm:cxn modelId="{9BD9507A-028F-4439-A647-9F75ACADB449}" type="presParOf" srcId="{3499B387-AA48-46FE-8D4C-3F72558689E1}" destId="{AF9F5676-E9BA-43B9-A91D-9C105303F481}" srcOrd="2" destOrd="0" presId="urn:microsoft.com/office/officeart/2011/layout/CircleProcess"/>
    <dgm:cxn modelId="{4CF4CE4D-4880-42CB-93FC-CFC7EA877A84}" type="presParOf" srcId="{3499B387-AA48-46FE-8D4C-3F72558689E1}" destId="{2E6287C4-E2B0-4453-900D-FE8EE1685F6E}" srcOrd="3" destOrd="0" presId="urn:microsoft.com/office/officeart/2011/layout/CircleProcess"/>
    <dgm:cxn modelId="{5F594725-D1F7-48F0-BB7C-5D6CA1995B29}" type="presParOf" srcId="{2E6287C4-E2B0-4453-900D-FE8EE1685F6E}" destId="{61D23CA7-886C-4507-86C0-09419C179226}" srcOrd="0" destOrd="0" presId="urn:microsoft.com/office/officeart/2011/layout/CircleProcess"/>
    <dgm:cxn modelId="{53F9E6E5-E5F0-4194-8D00-E8ABC601DE89}" type="presParOf" srcId="{3499B387-AA48-46FE-8D4C-3F72558689E1}" destId="{65CBA8FE-6046-488C-96D6-0D8C8A55127C}" srcOrd="4" destOrd="0" presId="urn:microsoft.com/office/officeart/2011/layout/CircleProcess"/>
    <dgm:cxn modelId="{3A5D742F-1C38-4C48-B0D5-3E4A78069F92}" type="presParOf" srcId="{65CBA8FE-6046-488C-96D6-0D8C8A55127C}" destId="{D06EBF60-31EF-4BB4-A0D2-FBC42CE3A77C}" srcOrd="0" destOrd="0" presId="urn:microsoft.com/office/officeart/2011/layout/CircleProcess"/>
    <dgm:cxn modelId="{9EEDF5D1-7707-4E14-8B7A-44065E54AFE8}" type="presParOf" srcId="{3499B387-AA48-46FE-8D4C-3F72558689E1}" destId="{435CA0AF-2C9F-4A5A-B322-9F04D04566DC}" srcOrd="5" destOrd="0" presId="urn:microsoft.com/office/officeart/2011/layout/CircleProcess"/>
    <dgm:cxn modelId="{96A12554-03B9-4407-BEC5-5BEAAC80F440}" type="presParOf" srcId="{3499B387-AA48-46FE-8D4C-3F72558689E1}" destId="{C3461027-E328-4E2A-951F-6D59416B8F74}" srcOrd="6" destOrd="0" presId="urn:microsoft.com/office/officeart/2011/layout/CircleProcess"/>
    <dgm:cxn modelId="{190E8EAB-148C-43DE-9200-A15E4DD567CB}" type="presParOf" srcId="{C3461027-E328-4E2A-951F-6D59416B8F74}" destId="{A96E29A0-B433-4201-850A-A62279E74C87}" srcOrd="0" destOrd="0" presId="urn:microsoft.com/office/officeart/2011/layout/CircleProcess"/>
    <dgm:cxn modelId="{2992FD92-F235-428C-B3D4-0E39617E5EB3}" type="presParOf" srcId="{3499B387-AA48-46FE-8D4C-3F72558689E1}" destId="{5C8817CB-FC5F-40DA-8622-15FA30C281C4}" srcOrd="7" destOrd="0" presId="urn:microsoft.com/office/officeart/2011/layout/CircleProcess"/>
    <dgm:cxn modelId="{5CDDE0BD-A122-400F-8D92-0A05781030E0}" type="presParOf" srcId="{5C8817CB-FC5F-40DA-8622-15FA30C281C4}" destId="{2AA5545D-354F-40E2-9CC1-3409944ED393}" srcOrd="0" destOrd="0" presId="urn:microsoft.com/office/officeart/2011/layout/CircleProcess"/>
    <dgm:cxn modelId="{0B3737A6-D661-4881-9A2C-405D98907746}" type="presParOf" srcId="{3499B387-AA48-46FE-8D4C-3F72558689E1}" destId="{24A127F2-C4AD-415C-983B-A3B676B42A97}"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0349A-E9AE-4CCA-8BD4-169C35B022B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3E1E990-F708-42A4-89AF-84B2DE909E9F}">
      <dgm:prSet phldrT="[Text]"/>
      <dgm:spPr/>
      <dgm:t>
        <a:bodyPr/>
        <a:lstStyle/>
        <a:p>
          <a:r>
            <a:rPr lang="en-US" dirty="0"/>
            <a:t>Three amino acid</a:t>
          </a:r>
        </a:p>
      </dgm:t>
    </dgm:pt>
    <dgm:pt modelId="{180BBADB-7249-4F56-829D-5B571219809E}" type="parTrans" cxnId="{3871E8DC-F098-48D5-99F7-E011C277C314}">
      <dgm:prSet/>
      <dgm:spPr/>
      <dgm:t>
        <a:bodyPr/>
        <a:lstStyle/>
        <a:p>
          <a:endParaRPr lang="en-US"/>
        </a:p>
      </dgm:t>
    </dgm:pt>
    <dgm:pt modelId="{5D3F7117-A60B-4244-9073-CD06665EC04E}" type="sibTrans" cxnId="{3871E8DC-F098-48D5-99F7-E011C277C314}">
      <dgm:prSet/>
      <dgm:spPr/>
      <dgm:t>
        <a:bodyPr/>
        <a:lstStyle/>
        <a:p>
          <a:endParaRPr lang="en-US"/>
        </a:p>
      </dgm:t>
    </dgm:pt>
    <dgm:pt modelId="{72C9088D-C391-4D82-B095-A637FA1B4B98}">
      <dgm:prSet phldrT="[Text]"/>
      <dgm:spPr/>
      <dgm:t>
        <a:bodyPr/>
        <a:lstStyle/>
        <a:p>
          <a:r>
            <a:rPr lang="en-US" dirty="0"/>
            <a:t>Tripeptide </a:t>
          </a:r>
        </a:p>
      </dgm:t>
    </dgm:pt>
    <dgm:pt modelId="{3BA3634B-8480-4D29-9794-D9021CA9CC00}" type="parTrans" cxnId="{B6178477-9498-4C49-BA0C-5E693B913807}">
      <dgm:prSet/>
      <dgm:spPr/>
      <dgm:t>
        <a:bodyPr/>
        <a:lstStyle/>
        <a:p>
          <a:endParaRPr lang="en-US"/>
        </a:p>
      </dgm:t>
    </dgm:pt>
    <dgm:pt modelId="{BE98ABA0-1B5F-4B13-BF17-D19D6FBB681F}" type="sibTrans" cxnId="{B6178477-9498-4C49-BA0C-5E693B913807}">
      <dgm:prSet/>
      <dgm:spPr/>
      <dgm:t>
        <a:bodyPr/>
        <a:lstStyle/>
        <a:p>
          <a:endParaRPr lang="en-US"/>
        </a:p>
      </dgm:t>
    </dgm:pt>
    <dgm:pt modelId="{92547C74-C575-4AFB-83D1-1FA06C833516}">
      <dgm:prSet phldrT="[Text]"/>
      <dgm:spPr/>
      <dgm:t>
        <a:bodyPr/>
        <a:lstStyle/>
        <a:p>
          <a:r>
            <a:rPr lang="en-US" dirty="0"/>
            <a:t>two peptide(amide) bond</a:t>
          </a:r>
        </a:p>
      </dgm:t>
    </dgm:pt>
    <dgm:pt modelId="{B5BFF5A5-BE7C-4B68-B792-1FCEE2CF5682}" type="parTrans" cxnId="{47719918-F560-45EE-8E91-CCC2DB7169FC}">
      <dgm:prSet/>
      <dgm:spPr/>
      <dgm:t>
        <a:bodyPr/>
        <a:lstStyle/>
        <a:p>
          <a:endParaRPr lang="en-US"/>
        </a:p>
      </dgm:t>
    </dgm:pt>
    <dgm:pt modelId="{9AE7458C-B564-41A8-AA05-CC75AFE6632C}" type="sibTrans" cxnId="{47719918-F560-45EE-8E91-CCC2DB7169FC}">
      <dgm:prSet/>
      <dgm:spPr/>
      <dgm:t>
        <a:bodyPr/>
        <a:lstStyle/>
        <a:p>
          <a:endParaRPr lang="en-US"/>
        </a:p>
      </dgm:t>
    </dgm:pt>
    <dgm:pt modelId="{3499B387-AA48-46FE-8D4C-3F72558689E1}" type="pres">
      <dgm:prSet presAssocID="{E750349A-E9AE-4CCA-8BD4-169C35B022B7}" presName="Name0" presStyleCnt="0">
        <dgm:presLayoutVars>
          <dgm:chMax val="11"/>
          <dgm:chPref val="11"/>
          <dgm:dir/>
          <dgm:resizeHandles/>
        </dgm:presLayoutVars>
      </dgm:prSet>
      <dgm:spPr/>
    </dgm:pt>
    <dgm:pt modelId="{600EC463-B56F-4624-B3BC-219ABBDFAE10}" type="pres">
      <dgm:prSet presAssocID="{92547C74-C575-4AFB-83D1-1FA06C833516}" presName="Accent3" presStyleCnt="0"/>
      <dgm:spPr/>
    </dgm:pt>
    <dgm:pt modelId="{0F245795-F13A-4F52-B521-640E79770F2C}" type="pres">
      <dgm:prSet presAssocID="{92547C74-C575-4AFB-83D1-1FA06C833516}" presName="Accent" presStyleLbl="node1" presStyleIdx="0" presStyleCnt="3"/>
      <dgm:spPr>
        <a:solidFill>
          <a:schemeClr val="accent1">
            <a:lumMod val="60000"/>
            <a:lumOff val="40000"/>
          </a:schemeClr>
        </a:solidFill>
      </dgm:spPr>
    </dgm:pt>
    <dgm:pt modelId="{F9BE6055-8BE6-436E-8E91-D0928A1C80DF}" type="pres">
      <dgm:prSet presAssocID="{92547C74-C575-4AFB-83D1-1FA06C833516}" presName="ParentBackground3" presStyleCnt="0"/>
      <dgm:spPr/>
    </dgm:pt>
    <dgm:pt modelId="{63257819-5A84-4F2C-A5DC-E9200A71DB5A}" type="pres">
      <dgm:prSet presAssocID="{92547C74-C575-4AFB-83D1-1FA06C833516}" presName="ParentBackground" presStyleLbl="fgAcc1" presStyleIdx="0" presStyleCnt="3"/>
      <dgm:spPr/>
    </dgm:pt>
    <dgm:pt modelId="{AF9F5676-E9BA-43B9-A91D-9C105303F481}" type="pres">
      <dgm:prSet presAssocID="{92547C74-C575-4AFB-83D1-1FA06C833516}" presName="Parent3" presStyleLbl="revTx" presStyleIdx="0" presStyleCnt="0">
        <dgm:presLayoutVars>
          <dgm:chMax val="1"/>
          <dgm:chPref val="1"/>
          <dgm:bulletEnabled val="1"/>
        </dgm:presLayoutVars>
      </dgm:prSet>
      <dgm:spPr/>
    </dgm:pt>
    <dgm:pt modelId="{2E6287C4-E2B0-4453-900D-FE8EE1685F6E}" type="pres">
      <dgm:prSet presAssocID="{72C9088D-C391-4D82-B095-A637FA1B4B98}" presName="Accent2" presStyleCnt="0"/>
      <dgm:spPr/>
    </dgm:pt>
    <dgm:pt modelId="{61D23CA7-886C-4507-86C0-09419C179226}" type="pres">
      <dgm:prSet presAssocID="{72C9088D-C391-4D82-B095-A637FA1B4B98}" presName="Accent" presStyleLbl="node1" presStyleIdx="1" presStyleCnt="3"/>
      <dgm:spPr>
        <a:solidFill>
          <a:schemeClr val="accent1">
            <a:lumMod val="60000"/>
            <a:lumOff val="40000"/>
          </a:schemeClr>
        </a:solidFill>
      </dgm:spPr>
    </dgm:pt>
    <dgm:pt modelId="{65CBA8FE-6046-488C-96D6-0D8C8A55127C}" type="pres">
      <dgm:prSet presAssocID="{72C9088D-C391-4D82-B095-A637FA1B4B98}" presName="ParentBackground2" presStyleCnt="0"/>
      <dgm:spPr/>
    </dgm:pt>
    <dgm:pt modelId="{D06EBF60-31EF-4BB4-A0D2-FBC42CE3A77C}" type="pres">
      <dgm:prSet presAssocID="{72C9088D-C391-4D82-B095-A637FA1B4B98}" presName="ParentBackground" presStyleLbl="fgAcc1" presStyleIdx="1" presStyleCnt="3"/>
      <dgm:spPr/>
    </dgm:pt>
    <dgm:pt modelId="{435CA0AF-2C9F-4A5A-B322-9F04D04566DC}" type="pres">
      <dgm:prSet presAssocID="{72C9088D-C391-4D82-B095-A637FA1B4B98}" presName="Parent2" presStyleLbl="revTx" presStyleIdx="0" presStyleCnt="0">
        <dgm:presLayoutVars>
          <dgm:chMax val="1"/>
          <dgm:chPref val="1"/>
          <dgm:bulletEnabled val="1"/>
        </dgm:presLayoutVars>
      </dgm:prSet>
      <dgm:spPr/>
    </dgm:pt>
    <dgm:pt modelId="{C3461027-E328-4E2A-951F-6D59416B8F74}" type="pres">
      <dgm:prSet presAssocID="{73E1E990-F708-42A4-89AF-84B2DE909E9F}" presName="Accent1" presStyleCnt="0"/>
      <dgm:spPr/>
    </dgm:pt>
    <dgm:pt modelId="{A96E29A0-B433-4201-850A-A62279E74C87}" type="pres">
      <dgm:prSet presAssocID="{73E1E990-F708-42A4-89AF-84B2DE909E9F}" presName="Accent" presStyleLbl="node1" presStyleIdx="2" presStyleCnt="3"/>
      <dgm:spPr>
        <a:solidFill>
          <a:schemeClr val="accent1">
            <a:lumMod val="50000"/>
          </a:schemeClr>
        </a:solidFill>
      </dgm:spPr>
    </dgm:pt>
    <dgm:pt modelId="{5C8817CB-FC5F-40DA-8622-15FA30C281C4}" type="pres">
      <dgm:prSet presAssocID="{73E1E990-F708-42A4-89AF-84B2DE909E9F}" presName="ParentBackground1" presStyleCnt="0"/>
      <dgm:spPr/>
    </dgm:pt>
    <dgm:pt modelId="{2AA5545D-354F-40E2-9CC1-3409944ED393}" type="pres">
      <dgm:prSet presAssocID="{73E1E990-F708-42A4-89AF-84B2DE909E9F}" presName="ParentBackground" presStyleLbl="fgAcc1" presStyleIdx="2" presStyleCnt="3"/>
      <dgm:spPr/>
    </dgm:pt>
    <dgm:pt modelId="{24A127F2-C4AD-415C-983B-A3B676B42A97}" type="pres">
      <dgm:prSet presAssocID="{73E1E990-F708-42A4-89AF-84B2DE909E9F}" presName="Parent1" presStyleLbl="revTx" presStyleIdx="0" presStyleCnt="0">
        <dgm:presLayoutVars>
          <dgm:chMax val="1"/>
          <dgm:chPref val="1"/>
          <dgm:bulletEnabled val="1"/>
        </dgm:presLayoutVars>
      </dgm:prSet>
      <dgm:spPr/>
    </dgm:pt>
  </dgm:ptLst>
  <dgm:cxnLst>
    <dgm:cxn modelId="{47719918-F560-45EE-8E91-CCC2DB7169FC}" srcId="{E750349A-E9AE-4CCA-8BD4-169C35B022B7}" destId="{92547C74-C575-4AFB-83D1-1FA06C833516}" srcOrd="2" destOrd="0" parTransId="{B5BFF5A5-BE7C-4B68-B792-1FCEE2CF5682}" sibTransId="{9AE7458C-B564-41A8-AA05-CC75AFE6632C}"/>
    <dgm:cxn modelId="{E78F0829-656E-4A4D-A7EA-3109670CF8C9}" type="presOf" srcId="{72C9088D-C391-4D82-B095-A637FA1B4B98}" destId="{D06EBF60-31EF-4BB4-A0D2-FBC42CE3A77C}" srcOrd="0" destOrd="0" presId="urn:microsoft.com/office/officeart/2011/layout/CircleProcess"/>
    <dgm:cxn modelId="{B6178477-9498-4C49-BA0C-5E693B913807}" srcId="{E750349A-E9AE-4CCA-8BD4-169C35B022B7}" destId="{72C9088D-C391-4D82-B095-A637FA1B4B98}" srcOrd="1" destOrd="0" parTransId="{3BA3634B-8480-4D29-9794-D9021CA9CC00}" sibTransId="{BE98ABA0-1B5F-4B13-BF17-D19D6FBB681F}"/>
    <dgm:cxn modelId="{284F3259-E35B-43D0-855A-3A6F61F39E6D}" type="presOf" srcId="{92547C74-C575-4AFB-83D1-1FA06C833516}" destId="{63257819-5A84-4F2C-A5DC-E9200A71DB5A}" srcOrd="0" destOrd="0" presId="urn:microsoft.com/office/officeart/2011/layout/CircleProcess"/>
    <dgm:cxn modelId="{B569B99F-5ECB-4239-AF88-A288914AEF78}" type="presOf" srcId="{73E1E990-F708-42A4-89AF-84B2DE909E9F}" destId="{2AA5545D-354F-40E2-9CC1-3409944ED393}" srcOrd="0" destOrd="0" presId="urn:microsoft.com/office/officeart/2011/layout/CircleProcess"/>
    <dgm:cxn modelId="{065352A6-DA53-420C-A9FF-2A1D4304E02E}" type="presOf" srcId="{92547C74-C575-4AFB-83D1-1FA06C833516}" destId="{AF9F5676-E9BA-43B9-A91D-9C105303F481}" srcOrd="1" destOrd="0" presId="urn:microsoft.com/office/officeart/2011/layout/CircleProcess"/>
    <dgm:cxn modelId="{5F75E5BA-980D-4D37-AEB8-9604251ED9DD}" type="presOf" srcId="{72C9088D-C391-4D82-B095-A637FA1B4B98}" destId="{435CA0AF-2C9F-4A5A-B322-9F04D04566DC}" srcOrd="1" destOrd="0" presId="urn:microsoft.com/office/officeart/2011/layout/CircleProcess"/>
    <dgm:cxn modelId="{252B24BD-1D1A-4552-8A01-463B1446BCF4}" type="presOf" srcId="{E750349A-E9AE-4CCA-8BD4-169C35B022B7}" destId="{3499B387-AA48-46FE-8D4C-3F72558689E1}" srcOrd="0" destOrd="0" presId="urn:microsoft.com/office/officeart/2011/layout/CircleProcess"/>
    <dgm:cxn modelId="{9F7032DA-BEE5-458E-AB93-E270908DF5FE}" type="presOf" srcId="{73E1E990-F708-42A4-89AF-84B2DE909E9F}" destId="{24A127F2-C4AD-415C-983B-A3B676B42A97}" srcOrd="1" destOrd="0" presId="urn:microsoft.com/office/officeart/2011/layout/CircleProcess"/>
    <dgm:cxn modelId="{3871E8DC-F098-48D5-99F7-E011C277C314}" srcId="{E750349A-E9AE-4CCA-8BD4-169C35B022B7}" destId="{73E1E990-F708-42A4-89AF-84B2DE909E9F}" srcOrd="0" destOrd="0" parTransId="{180BBADB-7249-4F56-829D-5B571219809E}" sibTransId="{5D3F7117-A60B-4244-9073-CD06665EC04E}"/>
    <dgm:cxn modelId="{110E5081-B1F5-46EA-ACC1-4679E538CBFC}" type="presParOf" srcId="{3499B387-AA48-46FE-8D4C-3F72558689E1}" destId="{600EC463-B56F-4624-B3BC-219ABBDFAE10}" srcOrd="0" destOrd="0" presId="urn:microsoft.com/office/officeart/2011/layout/CircleProcess"/>
    <dgm:cxn modelId="{3EF6D749-D768-43DF-A424-03D2AE67E289}" type="presParOf" srcId="{600EC463-B56F-4624-B3BC-219ABBDFAE10}" destId="{0F245795-F13A-4F52-B521-640E79770F2C}" srcOrd="0" destOrd="0" presId="urn:microsoft.com/office/officeart/2011/layout/CircleProcess"/>
    <dgm:cxn modelId="{577651CD-7050-4566-BFD5-19634710E3EA}" type="presParOf" srcId="{3499B387-AA48-46FE-8D4C-3F72558689E1}" destId="{F9BE6055-8BE6-436E-8E91-D0928A1C80DF}" srcOrd="1" destOrd="0" presId="urn:microsoft.com/office/officeart/2011/layout/CircleProcess"/>
    <dgm:cxn modelId="{8BDF8489-BF97-48C1-87C0-4918F3B1C345}" type="presParOf" srcId="{F9BE6055-8BE6-436E-8E91-D0928A1C80DF}" destId="{63257819-5A84-4F2C-A5DC-E9200A71DB5A}" srcOrd="0" destOrd="0" presId="urn:microsoft.com/office/officeart/2011/layout/CircleProcess"/>
    <dgm:cxn modelId="{9BD9507A-028F-4439-A647-9F75ACADB449}" type="presParOf" srcId="{3499B387-AA48-46FE-8D4C-3F72558689E1}" destId="{AF9F5676-E9BA-43B9-A91D-9C105303F481}" srcOrd="2" destOrd="0" presId="urn:microsoft.com/office/officeart/2011/layout/CircleProcess"/>
    <dgm:cxn modelId="{4CF4CE4D-4880-42CB-93FC-CFC7EA877A84}" type="presParOf" srcId="{3499B387-AA48-46FE-8D4C-3F72558689E1}" destId="{2E6287C4-E2B0-4453-900D-FE8EE1685F6E}" srcOrd="3" destOrd="0" presId="urn:microsoft.com/office/officeart/2011/layout/CircleProcess"/>
    <dgm:cxn modelId="{5F594725-D1F7-48F0-BB7C-5D6CA1995B29}" type="presParOf" srcId="{2E6287C4-E2B0-4453-900D-FE8EE1685F6E}" destId="{61D23CA7-886C-4507-86C0-09419C179226}" srcOrd="0" destOrd="0" presId="urn:microsoft.com/office/officeart/2011/layout/CircleProcess"/>
    <dgm:cxn modelId="{53F9E6E5-E5F0-4194-8D00-E8ABC601DE89}" type="presParOf" srcId="{3499B387-AA48-46FE-8D4C-3F72558689E1}" destId="{65CBA8FE-6046-488C-96D6-0D8C8A55127C}" srcOrd="4" destOrd="0" presId="urn:microsoft.com/office/officeart/2011/layout/CircleProcess"/>
    <dgm:cxn modelId="{3A5D742F-1C38-4C48-B0D5-3E4A78069F92}" type="presParOf" srcId="{65CBA8FE-6046-488C-96D6-0D8C8A55127C}" destId="{D06EBF60-31EF-4BB4-A0D2-FBC42CE3A77C}" srcOrd="0" destOrd="0" presId="urn:microsoft.com/office/officeart/2011/layout/CircleProcess"/>
    <dgm:cxn modelId="{9EEDF5D1-7707-4E14-8B7A-44065E54AFE8}" type="presParOf" srcId="{3499B387-AA48-46FE-8D4C-3F72558689E1}" destId="{435CA0AF-2C9F-4A5A-B322-9F04D04566DC}" srcOrd="5" destOrd="0" presId="urn:microsoft.com/office/officeart/2011/layout/CircleProcess"/>
    <dgm:cxn modelId="{96A12554-03B9-4407-BEC5-5BEAAC80F440}" type="presParOf" srcId="{3499B387-AA48-46FE-8D4C-3F72558689E1}" destId="{C3461027-E328-4E2A-951F-6D59416B8F74}" srcOrd="6" destOrd="0" presId="urn:microsoft.com/office/officeart/2011/layout/CircleProcess"/>
    <dgm:cxn modelId="{190E8EAB-148C-43DE-9200-A15E4DD567CB}" type="presParOf" srcId="{C3461027-E328-4E2A-951F-6D59416B8F74}" destId="{A96E29A0-B433-4201-850A-A62279E74C87}" srcOrd="0" destOrd="0" presId="urn:microsoft.com/office/officeart/2011/layout/CircleProcess"/>
    <dgm:cxn modelId="{2992FD92-F235-428C-B3D4-0E39617E5EB3}" type="presParOf" srcId="{3499B387-AA48-46FE-8D4C-3F72558689E1}" destId="{5C8817CB-FC5F-40DA-8622-15FA30C281C4}" srcOrd="7" destOrd="0" presId="urn:microsoft.com/office/officeart/2011/layout/CircleProcess"/>
    <dgm:cxn modelId="{5CDDE0BD-A122-400F-8D92-0A05781030E0}" type="presParOf" srcId="{5C8817CB-FC5F-40DA-8622-15FA30C281C4}" destId="{2AA5545D-354F-40E2-9CC1-3409944ED393}" srcOrd="0" destOrd="0" presId="urn:microsoft.com/office/officeart/2011/layout/CircleProcess"/>
    <dgm:cxn modelId="{0B3737A6-D661-4881-9A2C-405D98907746}" type="presParOf" srcId="{3499B387-AA48-46FE-8D4C-3F72558689E1}" destId="{24A127F2-C4AD-415C-983B-A3B676B42A97}" srcOrd="8"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0349A-E9AE-4CCA-8BD4-169C35B022B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3E1E990-F708-42A4-89AF-84B2DE909E9F}">
      <dgm:prSet phldrT="[Text]"/>
      <dgm:spPr/>
      <dgm:t>
        <a:bodyPr/>
        <a:lstStyle/>
        <a:p>
          <a:r>
            <a:rPr lang="en-US" dirty="0"/>
            <a:t>four amino acids</a:t>
          </a:r>
        </a:p>
      </dgm:t>
    </dgm:pt>
    <dgm:pt modelId="{180BBADB-7249-4F56-829D-5B571219809E}" type="parTrans" cxnId="{3871E8DC-F098-48D5-99F7-E011C277C314}">
      <dgm:prSet/>
      <dgm:spPr/>
      <dgm:t>
        <a:bodyPr/>
        <a:lstStyle/>
        <a:p>
          <a:endParaRPr lang="en-US"/>
        </a:p>
      </dgm:t>
    </dgm:pt>
    <dgm:pt modelId="{5D3F7117-A60B-4244-9073-CD06665EC04E}" type="sibTrans" cxnId="{3871E8DC-F098-48D5-99F7-E011C277C314}">
      <dgm:prSet/>
      <dgm:spPr/>
      <dgm:t>
        <a:bodyPr/>
        <a:lstStyle/>
        <a:p>
          <a:endParaRPr lang="en-US"/>
        </a:p>
      </dgm:t>
    </dgm:pt>
    <dgm:pt modelId="{72C9088D-C391-4D82-B095-A637FA1B4B98}">
      <dgm:prSet phldrT="[Text]"/>
      <dgm:spPr/>
      <dgm:t>
        <a:bodyPr/>
        <a:lstStyle/>
        <a:p>
          <a:r>
            <a:rPr lang="en-US" dirty="0"/>
            <a:t>Tetrapeptide</a:t>
          </a:r>
        </a:p>
      </dgm:t>
    </dgm:pt>
    <dgm:pt modelId="{3BA3634B-8480-4D29-9794-D9021CA9CC00}" type="parTrans" cxnId="{B6178477-9498-4C49-BA0C-5E693B913807}">
      <dgm:prSet/>
      <dgm:spPr/>
      <dgm:t>
        <a:bodyPr/>
        <a:lstStyle/>
        <a:p>
          <a:endParaRPr lang="en-US"/>
        </a:p>
      </dgm:t>
    </dgm:pt>
    <dgm:pt modelId="{BE98ABA0-1B5F-4B13-BF17-D19D6FBB681F}" type="sibTrans" cxnId="{B6178477-9498-4C49-BA0C-5E693B913807}">
      <dgm:prSet/>
      <dgm:spPr/>
      <dgm:t>
        <a:bodyPr/>
        <a:lstStyle/>
        <a:p>
          <a:endParaRPr lang="en-US"/>
        </a:p>
      </dgm:t>
    </dgm:pt>
    <dgm:pt modelId="{92547C74-C575-4AFB-83D1-1FA06C833516}">
      <dgm:prSet phldrT="[Text]"/>
      <dgm:spPr/>
      <dgm:t>
        <a:bodyPr/>
        <a:lstStyle/>
        <a:p>
          <a:r>
            <a:rPr lang="en-US" dirty="0"/>
            <a:t>three peptide(amide) bond</a:t>
          </a:r>
        </a:p>
      </dgm:t>
    </dgm:pt>
    <dgm:pt modelId="{B5BFF5A5-BE7C-4B68-B792-1FCEE2CF5682}" type="parTrans" cxnId="{47719918-F560-45EE-8E91-CCC2DB7169FC}">
      <dgm:prSet/>
      <dgm:spPr/>
      <dgm:t>
        <a:bodyPr/>
        <a:lstStyle/>
        <a:p>
          <a:endParaRPr lang="en-US"/>
        </a:p>
      </dgm:t>
    </dgm:pt>
    <dgm:pt modelId="{9AE7458C-B564-41A8-AA05-CC75AFE6632C}" type="sibTrans" cxnId="{47719918-F560-45EE-8E91-CCC2DB7169FC}">
      <dgm:prSet/>
      <dgm:spPr/>
      <dgm:t>
        <a:bodyPr/>
        <a:lstStyle/>
        <a:p>
          <a:endParaRPr lang="en-US"/>
        </a:p>
      </dgm:t>
    </dgm:pt>
    <dgm:pt modelId="{3499B387-AA48-46FE-8D4C-3F72558689E1}" type="pres">
      <dgm:prSet presAssocID="{E750349A-E9AE-4CCA-8BD4-169C35B022B7}" presName="Name0" presStyleCnt="0">
        <dgm:presLayoutVars>
          <dgm:chMax val="11"/>
          <dgm:chPref val="11"/>
          <dgm:dir/>
          <dgm:resizeHandles/>
        </dgm:presLayoutVars>
      </dgm:prSet>
      <dgm:spPr/>
    </dgm:pt>
    <dgm:pt modelId="{600EC463-B56F-4624-B3BC-219ABBDFAE10}" type="pres">
      <dgm:prSet presAssocID="{92547C74-C575-4AFB-83D1-1FA06C833516}" presName="Accent3" presStyleCnt="0"/>
      <dgm:spPr/>
    </dgm:pt>
    <dgm:pt modelId="{0F245795-F13A-4F52-B521-640E79770F2C}" type="pres">
      <dgm:prSet presAssocID="{92547C74-C575-4AFB-83D1-1FA06C833516}" presName="Accent" presStyleLbl="node1" presStyleIdx="0" presStyleCnt="3"/>
      <dgm:spPr>
        <a:solidFill>
          <a:schemeClr val="accent1">
            <a:lumMod val="60000"/>
            <a:lumOff val="40000"/>
          </a:schemeClr>
        </a:solidFill>
      </dgm:spPr>
    </dgm:pt>
    <dgm:pt modelId="{F9BE6055-8BE6-436E-8E91-D0928A1C80DF}" type="pres">
      <dgm:prSet presAssocID="{92547C74-C575-4AFB-83D1-1FA06C833516}" presName="ParentBackground3" presStyleCnt="0"/>
      <dgm:spPr/>
    </dgm:pt>
    <dgm:pt modelId="{63257819-5A84-4F2C-A5DC-E9200A71DB5A}" type="pres">
      <dgm:prSet presAssocID="{92547C74-C575-4AFB-83D1-1FA06C833516}" presName="ParentBackground" presStyleLbl="fgAcc1" presStyleIdx="0" presStyleCnt="3"/>
      <dgm:spPr/>
    </dgm:pt>
    <dgm:pt modelId="{AF9F5676-E9BA-43B9-A91D-9C105303F481}" type="pres">
      <dgm:prSet presAssocID="{92547C74-C575-4AFB-83D1-1FA06C833516}" presName="Parent3" presStyleLbl="revTx" presStyleIdx="0" presStyleCnt="0">
        <dgm:presLayoutVars>
          <dgm:chMax val="1"/>
          <dgm:chPref val="1"/>
          <dgm:bulletEnabled val="1"/>
        </dgm:presLayoutVars>
      </dgm:prSet>
      <dgm:spPr/>
    </dgm:pt>
    <dgm:pt modelId="{2E6287C4-E2B0-4453-900D-FE8EE1685F6E}" type="pres">
      <dgm:prSet presAssocID="{72C9088D-C391-4D82-B095-A637FA1B4B98}" presName="Accent2" presStyleCnt="0"/>
      <dgm:spPr/>
    </dgm:pt>
    <dgm:pt modelId="{61D23CA7-886C-4507-86C0-09419C179226}" type="pres">
      <dgm:prSet presAssocID="{72C9088D-C391-4D82-B095-A637FA1B4B98}" presName="Accent" presStyleLbl="node1" presStyleIdx="1" presStyleCnt="3"/>
      <dgm:spPr>
        <a:solidFill>
          <a:schemeClr val="accent1">
            <a:lumMod val="60000"/>
            <a:lumOff val="40000"/>
          </a:schemeClr>
        </a:solidFill>
      </dgm:spPr>
    </dgm:pt>
    <dgm:pt modelId="{65CBA8FE-6046-488C-96D6-0D8C8A55127C}" type="pres">
      <dgm:prSet presAssocID="{72C9088D-C391-4D82-B095-A637FA1B4B98}" presName="ParentBackground2" presStyleCnt="0"/>
      <dgm:spPr/>
    </dgm:pt>
    <dgm:pt modelId="{D06EBF60-31EF-4BB4-A0D2-FBC42CE3A77C}" type="pres">
      <dgm:prSet presAssocID="{72C9088D-C391-4D82-B095-A637FA1B4B98}" presName="ParentBackground" presStyleLbl="fgAcc1" presStyleIdx="1" presStyleCnt="3"/>
      <dgm:spPr/>
    </dgm:pt>
    <dgm:pt modelId="{435CA0AF-2C9F-4A5A-B322-9F04D04566DC}" type="pres">
      <dgm:prSet presAssocID="{72C9088D-C391-4D82-B095-A637FA1B4B98}" presName="Parent2" presStyleLbl="revTx" presStyleIdx="0" presStyleCnt="0">
        <dgm:presLayoutVars>
          <dgm:chMax val="1"/>
          <dgm:chPref val="1"/>
          <dgm:bulletEnabled val="1"/>
        </dgm:presLayoutVars>
      </dgm:prSet>
      <dgm:spPr/>
    </dgm:pt>
    <dgm:pt modelId="{C3461027-E328-4E2A-951F-6D59416B8F74}" type="pres">
      <dgm:prSet presAssocID="{73E1E990-F708-42A4-89AF-84B2DE909E9F}" presName="Accent1" presStyleCnt="0"/>
      <dgm:spPr/>
    </dgm:pt>
    <dgm:pt modelId="{A96E29A0-B433-4201-850A-A62279E74C87}" type="pres">
      <dgm:prSet presAssocID="{73E1E990-F708-42A4-89AF-84B2DE909E9F}" presName="Accent" presStyleLbl="node1" presStyleIdx="2" presStyleCnt="3"/>
      <dgm:spPr>
        <a:solidFill>
          <a:schemeClr val="accent1">
            <a:lumMod val="50000"/>
          </a:schemeClr>
        </a:solidFill>
      </dgm:spPr>
    </dgm:pt>
    <dgm:pt modelId="{5C8817CB-FC5F-40DA-8622-15FA30C281C4}" type="pres">
      <dgm:prSet presAssocID="{73E1E990-F708-42A4-89AF-84B2DE909E9F}" presName="ParentBackground1" presStyleCnt="0"/>
      <dgm:spPr/>
    </dgm:pt>
    <dgm:pt modelId="{2AA5545D-354F-40E2-9CC1-3409944ED393}" type="pres">
      <dgm:prSet presAssocID="{73E1E990-F708-42A4-89AF-84B2DE909E9F}" presName="ParentBackground" presStyleLbl="fgAcc1" presStyleIdx="2" presStyleCnt="3"/>
      <dgm:spPr/>
    </dgm:pt>
    <dgm:pt modelId="{24A127F2-C4AD-415C-983B-A3B676B42A97}" type="pres">
      <dgm:prSet presAssocID="{73E1E990-F708-42A4-89AF-84B2DE909E9F}" presName="Parent1" presStyleLbl="revTx" presStyleIdx="0" presStyleCnt="0">
        <dgm:presLayoutVars>
          <dgm:chMax val="1"/>
          <dgm:chPref val="1"/>
          <dgm:bulletEnabled val="1"/>
        </dgm:presLayoutVars>
      </dgm:prSet>
      <dgm:spPr/>
    </dgm:pt>
  </dgm:ptLst>
  <dgm:cxnLst>
    <dgm:cxn modelId="{47719918-F560-45EE-8E91-CCC2DB7169FC}" srcId="{E750349A-E9AE-4CCA-8BD4-169C35B022B7}" destId="{92547C74-C575-4AFB-83D1-1FA06C833516}" srcOrd="2" destOrd="0" parTransId="{B5BFF5A5-BE7C-4B68-B792-1FCEE2CF5682}" sibTransId="{9AE7458C-B564-41A8-AA05-CC75AFE6632C}"/>
    <dgm:cxn modelId="{E78F0829-656E-4A4D-A7EA-3109670CF8C9}" type="presOf" srcId="{72C9088D-C391-4D82-B095-A637FA1B4B98}" destId="{D06EBF60-31EF-4BB4-A0D2-FBC42CE3A77C}" srcOrd="0" destOrd="0" presId="urn:microsoft.com/office/officeart/2011/layout/CircleProcess"/>
    <dgm:cxn modelId="{B6178477-9498-4C49-BA0C-5E693B913807}" srcId="{E750349A-E9AE-4CCA-8BD4-169C35B022B7}" destId="{72C9088D-C391-4D82-B095-A637FA1B4B98}" srcOrd="1" destOrd="0" parTransId="{3BA3634B-8480-4D29-9794-D9021CA9CC00}" sibTransId="{BE98ABA0-1B5F-4B13-BF17-D19D6FBB681F}"/>
    <dgm:cxn modelId="{284F3259-E35B-43D0-855A-3A6F61F39E6D}" type="presOf" srcId="{92547C74-C575-4AFB-83D1-1FA06C833516}" destId="{63257819-5A84-4F2C-A5DC-E9200A71DB5A}" srcOrd="0" destOrd="0" presId="urn:microsoft.com/office/officeart/2011/layout/CircleProcess"/>
    <dgm:cxn modelId="{B569B99F-5ECB-4239-AF88-A288914AEF78}" type="presOf" srcId="{73E1E990-F708-42A4-89AF-84B2DE909E9F}" destId="{2AA5545D-354F-40E2-9CC1-3409944ED393}" srcOrd="0" destOrd="0" presId="urn:microsoft.com/office/officeart/2011/layout/CircleProcess"/>
    <dgm:cxn modelId="{065352A6-DA53-420C-A9FF-2A1D4304E02E}" type="presOf" srcId="{92547C74-C575-4AFB-83D1-1FA06C833516}" destId="{AF9F5676-E9BA-43B9-A91D-9C105303F481}" srcOrd="1" destOrd="0" presId="urn:microsoft.com/office/officeart/2011/layout/CircleProcess"/>
    <dgm:cxn modelId="{5F75E5BA-980D-4D37-AEB8-9604251ED9DD}" type="presOf" srcId="{72C9088D-C391-4D82-B095-A637FA1B4B98}" destId="{435CA0AF-2C9F-4A5A-B322-9F04D04566DC}" srcOrd="1" destOrd="0" presId="urn:microsoft.com/office/officeart/2011/layout/CircleProcess"/>
    <dgm:cxn modelId="{252B24BD-1D1A-4552-8A01-463B1446BCF4}" type="presOf" srcId="{E750349A-E9AE-4CCA-8BD4-169C35B022B7}" destId="{3499B387-AA48-46FE-8D4C-3F72558689E1}" srcOrd="0" destOrd="0" presId="urn:microsoft.com/office/officeart/2011/layout/CircleProcess"/>
    <dgm:cxn modelId="{9F7032DA-BEE5-458E-AB93-E270908DF5FE}" type="presOf" srcId="{73E1E990-F708-42A4-89AF-84B2DE909E9F}" destId="{24A127F2-C4AD-415C-983B-A3B676B42A97}" srcOrd="1" destOrd="0" presId="urn:microsoft.com/office/officeart/2011/layout/CircleProcess"/>
    <dgm:cxn modelId="{3871E8DC-F098-48D5-99F7-E011C277C314}" srcId="{E750349A-E9AE-4CCA-8BD4-169C35B022B7}" destId="{73E1E990-F708-42A4-89AF-84B2DE909E9F}" srcOrd="0" destOrd="0" parTransId="{180BBADB-7249-4F56-829D-5B571219809E}" sibTransId="{5D3F7117-A60B-4244-9073-CD06665EC04E}"/>
    <dgm:cxn modelId="{110E5081-B1F5-46EA-ACC1-4679E538CBFC}" type="presParOf" srcId="{3499B387-AA48-46FE-8D4C-3F72558689E1}" destId="{600EC463-B56F-4624-B3BC-219ABBDFAE10}" srcOrd="0" destOrd="0" presId="urn:microsoft.com/office/officeart/2011/layout/CircleProcess"/>
    <dgm:cxn modelId="{3EF6D749-D768-43DF-A424-03D2AE67E289}" type="presParOf" srcId="{600EC463-B56F-4624-B3BC-219ABBDFAE10}" destId="{0F245795-F13A-4F52-B521-640E79770F2C}" srcOrd="0" destOrd="0" presId="urn:microsoft.com/office/officeart/2011/layout/CircleProcess"/>
    <dgm:cxn modelId="{577651CD-7050-4566-BFD5-19634710E3EA}" type="presParOf" srcId="{3499B387-AA48-46FE-8D4C-3F72558689E1}" destId="{F9BE6055-8BE6-436E-8E91-D0928A1C80DF}" srcOrd="1" destOrd="0" presId="urn:microsoft.com/office/officeart/2011/layout/CircleProcess"/>
    <dgm:cxn modelId="{8BDF8489-BF97-48C1-87C0-4918F3B1C345}" type="presParOf" srcId="{F9BE6055-8BE6-436E-8E91-D0928A1C80DF}" destId="{63257819-5A84-4F2C-A5DC-E9200A71DB5A}" srcOrd="0" destOrd="0" presId="urn:microsoft.com/office/officeart/2011/layout/CircleProcess"/>
    <dgm:cxn modelId="{9BD9507A-028F-4439-A647-9F75ACADB449}" type="presParOf" srcId="{3499B387-AA48-46FE-8D4C-3F72558689E1}" destId="{AF9F5676-E9BA-43B9-A91D-9C105303F481}" srcOrd="2" destOrd="0" presId="urn:microsoft.com/office/officeart/2011/layout/CircleProcess"/>
    <dgm:cxn modelId="{4CF4CE4D-4880-42CB-93FC-CFC7EA877A84}" type="presParOf" srcId="{3499B387-AA48-46FE-8D4C-3F72558689E1}" destId="{2E6287C4-E2B0-4453-900D-FE8EE1685F6E}" srcOrd="3" destOrd="0" presId="urn:microsoft.com/office/officeart/2011/layout/CircleProcess"/>
    <dgm:cxn modelId="{5F594725-D1F7-48F0-BB7C-5D6CA1995B29}" type="presParOf" srcId="{2E6287C4-E2B0-4453-900D-FE8EE1685F6E}" destId="{61D23CA7-886C-4507-86C0-09419C179226}" srcOrd="0" destOrd="0" presId="urn:microsoft.com/office/officeart/2011/layout/CircleProcess"/>
    <dgm:cxn modelId="{53F9E6E5-E5F0-4194-8D00-E8ABC601DE89}" type="presParOf" srcId="{3499B387-AA48-46FE-8D4C-3F72558689E1}" destId="{65CBA8FE-6046-488C-96D6-0D8C8A55127C}" srcOrd="4" destOrd="0" presId="urn:microsoft.com/office/officeart/2011/layout/CircleProcess"/>
    <dgm:cxn modelId="{3A5D742F-1C38-4C48-B0D5-3E4A78069F92}" type="presParOf" srcId="{65CBA8FE-6046-488C-96D6-0D8C8A55127C}" destId="{D06EBF60-31EF-4BB4-A0D2-FBC42CE3A77C}" srcOrd="0" destOrd="0" presId="urn:microsoft.com/office/officeart/2011/layout/CircleProcess"/>
    <dgm:cxn modelId="{9EEDF5D1-7707-4E14-8B7A-44065E54AFE8}" type="presParOf" srcId="{3499B387-AA48-46FE-8D4C-3F72558689E1}" destId="{435CA0AF-2C9F-4A5A-B322-9F04D04566DC}" srcOrd="5" destOrd="0" presId="urn:microsoft.com/office/officeart/2011/layout/CircleProcess"/>
    <dgm:cxn modelId="{96A12554-03B9-4407-BEC5-5BEAAC80F440}" type="presParOf" srcId="{3499B387-AA48-46FE-8D4C-3F72558689E1}" destId="{C3461027-E328-4E2A-951F-6D59416B8F74}" srcOrd="6" destOrd="0" presId="urn:microsoft.com/office/officeart/2011/layout/CircleProcess"/>
    <dgm:cxn modelId="{190E8EAB-148C-43DE-9200-A15E4DD567CB}" type="presParOf" srcId="{C3461027-E328-4E2A-951F-6D59416B8F74}" destId="{A96E29A0-B433-4201-850A-A62279E74C87}" srcOrd="0" destOrd="0" presId="urn:microsoft.com/office/officeart/2011/layout/CircleProcess"/>
    <dgm:cxn modelId="{2992FD92-F235-428C-B3D4-0E39617E5EB3}" type="presParOf" srcId="{3499B387-AA48-46FE-8D4C-3F72558689E1}" destId="{5C8817CB-FC5F-40DA-8622-15FA30C281C4}" srcOrd="7" destOrd="0" presId="urn:microsoft.com/office/officeart/2011/layout/CircleProcess"/>
    <dgm:cxn modelId="{5CDDE0BD-A122-400F-8D92-0A05781030E0}" type="presParOf" srcId="{5C8817CB-FC5F-40DA-8622-15FA30C281C4}" destId="{2AA5545D-354F-40E2-9CC1-3409944ED393}" srcOrd="0" destOrd="0" presId="urn:microsoft.com/office/officeart/2011/layout/CircleProcess"/>
    <dgm:cxn modelId="{0B3737A6-D661-4881-9A2C-405D98907746}" type="presParOf" srcId="{3499B387-AA48-46FE-8D4C-3F72558689E1}" destId="{24A127F2-C4AD-415C-983B-A3B676B42A97}" srcOrd="8"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024DDD-61B4-4411-83C6-7FF19EA1237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6F06271-5FD7-4F66-AA8A-B08FB583E80A}">
      <dgm:prSet phldrT="[Text]"/>
      <dgm:spPr/>
      <dgm:t>
        <a:bodyPr/>
        <a:lstStyle/>
        <a:p>
          <a:r>
            <a:rPr lang="en-US" dirty="0"/>
            <a:t>Oligo peptide</a:t>
          </a:r>
        </a:p>
      </dgm:t>
    </dgm:pt>
    <dgm:pt modelId="{C48AC94A-383D-4237-B1F3-06FC648131A2}" type="parTrans" cxnId="{DDBC0911-F337-4B28-A128-25FED4D8ABC0}">
      <dgm:prSet/>
      <dgm:spPr/>
      <dgm:t>
        <a:bodyPr/>
        <a:lstStyle/>
        <a:p>
          <a:endParaRPr lang="en-US"/>
        </a:p>
      </dgm:t>
    </dgm:pt>
    <dgm:pt modelId="{2FB33AD9-1257-466C-9F67-10BB49AA0FF1}" type="sibTrans" cxnId="{DDBC0911-F337-4B28-A128-25FED4D8ABC0}">
      <dgm:prSet/>
      <dgm:spPr/>
      <dgm:t>
        <a:bodyPr/>
        <a:lstStyle/>
        <a:p>
          <a:endParaRPr lang="en-US"/>
        </a:p>
      </dgm:t>
    </dgm:pt>
    <dgm:pt modelId="{99DEFF27-E6A9-4844-A0AE-71BC049C36F0}">
      <dgm:prSet phldrT="[Text]"/>
      <dgm:spPr/>
      <dgm:t>
        <a:bodyPr/>
        <a:lstStyle/>
        <a:p>
          <a:r>
            <a:rPr lang="en-US" dirty="0"/>
            <a:t>2-20 amino acids</a:t>
          </a:r>
        </a:p>
      </dgm:t>
    </dgm:pt>
    <dgm:pt modelId="{81CC6934-90F0-48F6-A8A7-0910FF62C618}" type="parTrans" cxnId="{477F29C6-023C-438F-BB5B-79BE2CB82AD1}">
      <dgm:prSet/>
      <dgm:spPr/>
      <dgm:t>
        <a:bodyPr/>
        <a:lstStyle/>
        <a:p>
          <a:endParaRPr lang="en-US"/>
        </a:p>
      </dgm:t>
    </dgm:pt>
    <dgm:pt modelId="{B4DF0885-7D7D-45F5-8ACD-808F0EA443E6}" type="sibTrans" cxnId="{477F29C6-023C-438F-BB5B-79BE2CB82AD1}">
      <dgm:prSet/>
      <dgm:spPr/>
      <dgm:t>
        <a:bodyPr/>
        <a:lstStyle/>
        <a:p>
          <a:endParaRPr lang="en-US"/>
        </a:p>
      </dgm:t>
    </dgm:pt>
    <dgm:pt modelId="{52A4B419-6EE7-45E3-9400-4DB7771F3442}">
      <dgm:prSet phldrT="[Text]"/>
      <dgm:spPr/>
      <dgm:t>
        <a:bodyPr/>
        <a:lstStyle/>
        <a:p>
          <a:r>
            <a:rPr lang="en-US" dirty="0"/>
            <a:t>Poly peptide</a:t>
          </a:r>
        </a:p>
      </dgm:t>
    </dgm:pt>
    <dgm:pt modelId="{E636B59A-2C5E-4141-B6CB-3F7D22AAD273}" type="parTrans" cxnId="{02A08A3C-02CA-4116-B6C5-91748372FBC4}">
      <dgm:prSet/>
      <dgm:spPr/>
      <dgm:t>
        <a:bodyPr/>
        <a:lstStyle/>
        <a:p>
          <a:endParaRPr lang="en-US"/>
        </a:p>
      </dgm:t>
    </dgm:pt>
    <dgm:pt modelId="{E2E5B575-7F58-4A26-AC92-EF5B8A6758AD}" type="sibTrans" cxnId="{02A08A3C-02CA-4116-B6C5-91748372FBC4}">
      <dgm:prSet/>
      <dgm:spPr/>
      <dgm:t>
        <a:bodyPr/>
        <a:lstStyle/>
        <a:p>
          <a:endParaRPr lang="en-US"/>
        </a:p>
      </dgm:t>
    </dgm:pt>
    <dgm:pt modelId="{6B1D0D36-C153-4EC5-AE64-5F0755AE0400}">
      <dgm:prSet phldrT="[Text]"/>
      <dgm:spPr/>
      <dgm:t>
        <a:bodyPr/>
        <a:lstStyle/>
        <a:p>
          <a:r>
            <a:rPr lang="en-US" dirty="0"/>
            <a:t>More than 20 amino acids</a:t>
          </a:r>
        </a:p>
      </dgm:t>
    </dgm:pt>
    <dgm:pt modelId="{FE56DE52-924C-449F-985E-AF8997C45595}" type="parTrans" cxnId="{B4446CC3-97CF-4985-AAD3-954D5398A49A}">
      <dgm:prSet/>
      <dgm:spPr/>
      <dgm:t>
        <a:bodyPr/>
        <a:lstStyle/>
        <a:p>
          <a:endParaRPr lang="en-US"/>
        </a:p>
      </dgm:t>
    </dgm:pt>
    <dgm:pt modelId="{A73AD013-BBDD-472D-A61A-242FC361A3C1}" type="sibTrans" cxnId="{B4446CC3-97CF-4985-AAD3-954D5398A49A}">
      <dgm:prSet/>
      <dgm:spPr/>
      <dgm:t>
        <a:bodyPr/>
        <a:lstStyle/>
        <a:p>
          <a:endParaRPr lang="en-US"/>
        </a:p>
      </dgm:t>
    </dgm:pt>
    <dgm:pt modelId="{5BD84CD3-7F7D-44AA-86E9-32D080CAEA51}" type="pres">
      <dgm:prSet presAssocID="{AD024DDD-61B4-4411-83C6-7FF19EA1237B}" presName="Name0" presStyleCnt="0">
        <dgm:presLayoutVars>
          <dgm:dir/>
          <dgm:animLvl val="lvl"/>
          <dgm:resizeHandles val="exact"/>
        </dgm:presLayoutVars>
      </dgm:prSet>
      <dgm:spPr/>
    </dgm:pt>
    <dgm:pt modelId="{28008ACF-BF44-4FD2-B069-46AEB4E51F83}" type="pres">
      <dgm:prSet presAssocID="{56F06271-5FD7-4F66-AA8A-B08FB583E80A}" presName="linNode" presStyleCnt="0"/>
      <dgm:spPr/>
    </dgm:pt>
    <dgm:pt modelId="{8DF135CF-9EA2-4BD2-B92C-45836B488C56}" type="pres">
      <dgm:prSet presAssocID="{56F06271-5FD7-4F66-AA8A-B08FB583E80A}" presName="parTx" presStyleLbl="revTx" presStyleIdx="0" presStyleCnt="2">
        <dgm:presLayoutVars>
          <dgm:chMax val="1"/>
          <dgm:bulletEnabled val="1"/>
        </dgm:presLayoutVars>
      </dgm:prSet>
      <dgm:spPr/>
    </dgm:pt>
    <dgm:pt modelId="{7CB50551-C28D-4027-9F95-5B5D4185DD5C}" type="pres">
      <dgm:prSet presAssocID="{56F06271-5FD7-4F66-AA8A-B08FB583E80A}" presName="bracket" presStyleLbl="parChTrans1D1" presStyleIdx="0" presStyleCnt="2"/>
      <dgm:spPr/>
    </dgm:pt>
    <dgm:pt modelId="{D5F76BC4-3B75-443D-B999-E71BA86D1E5C}" type="pres">
      <dgm:prSet presAssocID="{56F06271-5FD7-4F66-AA8A-B08FB583E80A}" presName="spH" presStyleCnt="0"/>
      <dgm:spPr/>
    </dgm:pt>
    <dgm:pt modelId="{0B646772-C02F-4BF0-BB9A-8040F0971830}" type="pres">
      <dgm:prSet presAssocID="{56F06271-5FD7-4F66-AA8A-B08FB583E80A}" presName="desTx" presStyleLbl="node1" presStyleIdx="0" presStyleCnt="2">
        <dgm:presLayoutVars>
          <dgm:bulletEnabled val="1"/>
        </dgm:presLayoutVars>
      </dgm:prSet>
      <dgm:spPr/>
    </dgm:pt>
    <dgm:pt modelId="{D0296DDB-B207-4DE7-9453-367C622F3124}" type="pres">
      <dgm:prSet presAssocID="{2FB33AD9-1257-466C-9F67-10BB49AA0FF1}" presName="spV" presStyleCnt="0"/>
      <dgm:spPr/>
    </dgm:pt>
    <dgm:pt modelId="{0530D617-D25C-4722-A6F7-03F120C3D75A}" type="pres">
      <dgm:prSet presAssocID="{52A4B419-6EE7-45E3-9400-4DB7771F3442}" presName="linNode" presStyleCnt="0"/>
      <dgm:spPr/>
    </dgm:pt>
    <dgm:pt modelId="{8ED2AC73-2EEF-48B5-A653-7B6CA85F883C}" type="pres">
      <dgm:prSet presAssocID="{52A4B419-6EE7-45E3-9400-4DB7771F3442}" presName="parTx" presStyleLbl="revTx" presStyleIdx="1" presStyleCnt="2">
        <dgm:presLayoutVars>
          <dgm:chMax val="1"/>
          <dgm:bulletEnabled val="1"/>
        </dgm:presLayoutVars>
      </dgm:prSet>
      <dgm:spPr/>
    </dgm:pt>
    <dgm:pt modelId="{EAE0F34A-D847-4894-B5D1-ABE8C3873D96}" type="pres">
      <dgm:prSet presAssocID="{52A4B419-6EE7-45E3-9400-4DB7771F3442}" presName="bracket" presStyleLbl="parChTrans1D1" presStyleIdx="1" presStyleCnt="2"/>
      <dgm:spPr/>
    </dgm:pt>
    <dgm:pt modelId="{C560448B-E599-4F29-97D3-D5112FE476A1}" type="pres">
      <dgm:prSet presAssocID="{52A4B419-6EE7-45E3-9400-4DB7771F3442}" presName="spH" presStyleCnt="0"/>
      <dgm:spPr/>
    </dgm:pt>
    <dgm:pt modelId="{46F69181-F15B-41FA-8667-6C05BA64CB85}" type="pres">
      <dgm:prSet presAssocID="{52A4B419-6EE7-45E3-9400-4DB7771F3442}" presName="desTx" presStyleLbl="node1" presStyleIdx="1" presStyleCnt="2">
        <dgm:presLayoutVars>
          <dgm:bulletEnabled val="1"/>
        </dgm:presLayoutVars>
      </dgm:prSet>
      <dgm:spPr/>
    </dgm:pt>
  </dgm:ptLst>
  <dgm:cxnLst>
    <dgm:cxn modelId="{DDBC0911-F337-4B28-A128-25FED4D8ABC0}" srcId="{AD024DDD-61B4-4411-83C6-7FF19EA1237B}" destId="{56F06271-5FD7-4F66-AA8A-B08FB583E80A}" srcOrd="0" destOrd="0" parTransId="{C48AC94A-383D-4237-B1F3-06FC648131A2}" sibTransId="{2FB33AD9-1257-466C-9F67-10BB49AA0FF1}"/>
    <dgm:cxn modelId="{02A08A3C-02CA-4116-B6C5-91748372FBC4}" srcId="{AD024DDD-61B4-4411-83C6-7FF19EA1237B}" destId="{52A4B419-6EE7-45E3-9400-4DB7771F3442}" srcOrd="1" destOrd="0" parTransId="{E636B59A-2C5E-4141-B6CB-3F7D22AAD273}" sibTransId="{E2E5B575-7F58-4A26-AC92-EF5B8A6758AD}"/>
    <dgm:cxn modelId="{54EFE244-7B87-4EC4-B2A4-8C9BE0DE8EA2}" type="presOf" srcId="{AD024DDD-61B4-4411-83C6-7FF19EA1237B}" destId="{5BD84CD3-7F7D-44AA-86E9-32D080CAEA51}" srcOrd="0" destOrd="0" presId="urn:diagrams.loki3.com/BracketList"/>
    <dgm:cxn modelId="{1E7AD893-449C-4C81-AEDF-2891A4B9A443}" type="presOf" srcId="{99DEFF27-E6A9-4844-A0AE-71BC049C36F0}" destId="{0B646772-C02F-4BF0-BB9A-8040F0971830}" srcOrd="0" destOrd="0" presId="urn:diagrams.loki3.com/BracketList"/>
    <dgm:cxn modelId="{1708799A-4C94-4657-A5C2-2FDB0B1D807E}" type="presOf" srcId="{52A4B419-6EE7-45E3-9400-4DB7771F3442}" destId="{8ED2AC73-2EEF-48B5-A653-7B6CA85F883C}" srcOrd="0" destOrd="0" presId="urn:diagrams.loki3.com/BracketList"/>
    <dgm:cxn modelId="{0F0BD2B3-270A-4C96-BF34-211E58822F39}" type="presOf" srcId="{56F06271-5FD7-4F66-AA8A-B08FB583E80A}" destId="{8DF135CF-9EA2-4BD2-B92C-45836B488C56}" srcOrd="0" destOrd="0" presId="urn:diagrams.loki3.com/BracketList"/>
    <dgm:cxn modelId="{B4446CC3-97CF-4985-AAD3-954D5398A49A}" srcId="{52A4B419-6EE7-45E3-9400-4DB7771F3442}" destId="{6B1D0D36-C153-4EC5-AE64-5F0755AE0400}" srcOrd="0" destOrd="0" parTransId="{FE56DE52-924C-449F-985E-AF8997C45595}" sibTransId="{A73AD013-BBDD-472D-A61A-242FC361A3C1}"/>
    <dgm:cxn modelId="{477F29C6-023C-438F-BB5B-79BE2CB82AD1}" srcId="{56F06271-5FD7-4F66-AA8A-B08FB583E80A}" destId="{99DEFF27-E6A9-4844-A0AE-71BC049C36F0}" srcOrd="0" destOrd="0" parTransId="{81CC6934-90F0-48F6-A8A7-0910FF62C618}" sibTransId="{B4DF0885-7D7D-45F5-8ACD-808F0EA443E6}"/>
    <dgm:cxn modelId="{96EA76FC-6182-4CCC-A23C-73A00B7FFA24}" type="presOf" srcId="{6B1D0D36-C153-4EC5-AE64-5F0755AE0400}" destId="{46F69181-F15B-41FA-8667-6C05BA64CB85}" srcOrd="0" destOrd="0" presId="urn:diagrams.loki3.com/BracketList"/>
    <dgm:cxn modelId="{DBEB3132-25B0-4A37-9E19-399034298C45}" type="presParOf" srcId="{5BD84CD3-7F7D-44AA-86E9-32D080CAEA51}" destId="{28008ACF-BF44-4FD2-B069-46AEB4E51F83}" srcOrd="0" destOrd="0" presId="urn:diagrams.loki3.com/BracketList"/>
    <dgm:cxn modelId="{6711A830-48F0-42DB-BF4F-962C05D227D5}" type="presParOf" srcId="{28008ACF-BF44-4FD2-B069-46AEB4E51F83}" destId="{8DF135CF-9EA2-4BD2-B92C-45836B488C56}" srcOrd="0" destOrd="0" presId="urn:diagrams.loki3.com/BracketList"/>
    <dgm:cxn modelId="{2D21A3B9-B067-4411-91DB-967E205F1F4B}" type="presParOf" srcId="{28008ACF-BF44-4FD2-B069-46AEB4E51F83}" destId="{7CB50551-C28D-4027-9F95-5B5D4185DD5C}" srcOrd="1" destOrd="0" presId="urn:diagrams.loki3.com/BracketList"/>
    <dgm:cxn modelId="{DDFC8DEA-6137-457F-84DA-38971C032214}" type="presParOf" srcId="{28008ACF-BF44-4FD2-B069-46AEB4E51F83}" destId="{D5F76BC4-3B75-443D-B999-E71BA86D1E5C}" srcOrd="2" destOrd="0" presId="urn:diagrams.loki3.com/BracketList"/>
    <dgm:cxn modelId="{17437806-686E-4950-AA49-C0114E729EC5}" type="presParOf" srcId="{28008ACF-BF44-4FD2-B069-46AEB4E51F83}" destId="{0B646772-C02F-4BF0-BB9A-8040F0971830}" srcOrd="3" destOrd="0" presId="urn:diagrams.loki3.com/BracketList"/>
    <dgm:cxn modelId="{E50F173D-1CC8-464A-8D59-28E9F43C5CAC}" type="presParOf" srcId="{5BD84CD3-7F7D-44AA-86E9-32D080CAEA51}" destId="{D0296DDB-B207-4DE7-9453-367C622F3124}" srcOrd="1" destOrd="0" presId="urn:diagrams.loki3.com/BracketList"/>
    <dgm:cxn modelId="{4AD0C702-A31E-4FEB-92BB-0F41C5029DBB}" type="presParOf" srcId="{5BD84CD3-7F7D-44AA-86E9-32D080CAEA51}" destId="{0530D617-D25C-4722-A6F7-03F120C3D75A}" srcOrd="2" destOrd="0" presId="urn:diagrams.loki3.com/BracketList"/>
    <dgm:cxn modelId="{0960E321-6209-407E-95CE-78AB37F0B52A}" type="presParOf" srcId="{0530D617-D25C-4722-A6F7-03F120C3D75A}" destId="{8ED2AC73-2EEF-48B5-A653-7B6CA85F883C}" srcOrd="0" destOrd="0" presId="urn:diagrams.loki3.com/BracketList"/>
    <dgm:cxn modelId="{B00C50BC-A2F9-462B-98F5-C52E72E1D2B9}" type="presParOf" srcId="{0530D617-D25C-4722-A6F7-03F120C3D75A}" destId="{EAE0F34A-D847-4894-B5D1-ABE8C3873D96}" srcOrd="1" destOrd="0" presId="urn:diagrams.loki3.com/BracketList"/>
    <dgm:cxn modelId="{EF0F14EE-A4AE-45E8-896D-C277DC95572A}" type="presParOf" srcId="{0530D617-D25C-4722-A6F7-03F120C3D75A}" destId="{C560448B-E599-4F29-97D3-D5112FE476A1}" srcOrd="2" destOrd="0" presId="urn:diagrams.loki3.com/BracketList"/>
    <dgm:cxn modelId="{2FC80CC9-5A98-4C88-80C1-E938493F731D}" type="presParOf" srcId="{0530D617-D25C-4722-A6F7-03F120C3D75A}" destId="{46F69181-F15B-41FA-8667-6C05BA64CB85}" srcOrd="3" destOrd="0" presId="urn:diagrams.loki3.com/Bracket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59BC75-0422-4241-B9FF-6686E5B2631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58616E6-5554-4E34-B83C-9F7BCE2AE5BE}">
      <dgm:prSet phldrT="[Text]"/>
      <dgm:spPr/>
      <dgm:t>
        <a:bodyPr/>
        <a:lstStyle/>
        <a:p>
          <a:pPr>
            <a:buFont typeface="Wingdings" panose="05000000000000000000" pitchFamily="2" charset="2"/>
            <a:buChar char="v"/>
          </a:pPr>
          <a:r>
            <a:rPr lang="en-US" b="1" dirty="0">
              <a:latin typeface="+mj-lt"/>
              <a:cs typeface="Times New Roman"/>
            </a:rPr>
            <a:t>α-helix</a:t>
          </a:r>
          <a:endParaRPr lang="en-US" dirty="0"/>
        </a:p>
      </dgm:t>
    </dgm:pt>
    <dgm:pt modelId="{45B3C4C8-737E-4B72-B40E-26120DEF0D4A}" type="parTrans" cxnId="{3EE02940-7734-4E04-B829-3879AC5CBC44}">
      <dgm:prSet/>
      <dgm:spPr/>
      <dgm:t>
        <a:bodyPr/>
        <a:lstStyle/>
        <a:p>
          <a:endParaRPr lang="en-US"/>
        </a:p>
      </dgm:t>
    </dgm:pt>
    <dgm:pt modelId="{2CC2AA63-997D-46A1-AD84-31663FB5700E}" type="sibTrans" cxnId="{3EE02940-7734-4E04-B829-3879AC5CBC44}">
      <dgm:prSet/>
      <dgm:spPr/>
      <dgm:t>
        <a:bodyPr/>
        <a:lstStyle/>
        <a:p>
          <a:endParaRPr lang="en-US"/>
        </a:p>
      </dgm:t>
    </dgm:pt>
    <dgm:pt modelId="{705B52B5-7655-46A3-8B89-5C83B8E83E57}">
      <dgm:prSet custT="1"/>
      <dgm:spPr/>
      <dgm:t>
        <a:bodyPr/>
        <a:lstStyle/>
        <a:p>
          <a:pPr>
            <a:buAutoNum type="arabicPeriod"/>
          </a:pPr>
          <a:r>
            <a:rPr lang="en-US" sz="1600" dirty="0">
              <a:latin typeface="Times New Roman"/>
              <a:cs typeface="Times New Roman"/>
            </a:rPr>
            <a:t>It is a right-handed spiral </a:t>
          </a:r>
          <a:r>
            <a:rPr lang="en-US" sz="1600" dirty="0">
              <a:solidFill>
                <a:schemeClr val="bg1">
                  <a:lumMod val="65000"/>
                </a:schemeClr>
              </a:solidFill>
              <a:latin typeface="Times New Roman"/>
              <a:cs typeface="Times New Roman"/>
            </a:rPr>
            <a:t>(Anti-clockwise)</a:t>
          </a:r>
          <a:endParaRPr lang="en-US" sz="1600" dirty="0">
            <a:solidFill>
              <a:schemeClr val="bg1">
                <a:lumMod val="65000"/>
              </a:schemeClr>
            </a:solidFill>
          </a:endParaRPr>
        </a:p>
      </dgm:t>
    </dgm:pt>
    <dgm:pt modelId="{CF79B3DC-B549-4321-9631-4C7289338A8D}" type="parTrans" cxnId="{8830168E-1133-42E0-AAC0-1F529B8B47F7}">
      <dgm:prSet/>
      <dgm:spPr/>
      <dgm:t>
        <a:bodyPr/>
        <a:lstStyle/>
        <a:p>
          <a:endParaRPr lang="en-US"/>
        </a:p>
      </dgm:t>
    </dgm:pt>
    <dgm:pt modelId="{63525D6E-0FE3-4D1A-9DEC-4CB60C08AF39}" type="sibTrans" cxnId="{8830168E-1133-42E0-AAC0-1F529B8B47F7}">
      <dgm:prSet/>
      <dgm:spPr/>
      <dgm:t>
        <a:bodyPr/>
        <a:lstStyle/>
        <a:p>
          <a:endParaRPr lang="en-US"/>
        </a:p>
      </dgm:t>
    </dgm:pt>
    <dgm:pt modelId="{FBAB7BD9-CB7C-4A9B-B58B-B7BBBE23E487}">
      <dgm:prSet custT="1"/>
      <dgm:spPr/>
      <dgm:t>
        <a:bodyPr/>
        <a:lstStyle/>
        <a:p>
          <a:endParaRPr lang="en-US" sz="1600" dirty="0">
            <a:latin typeface="Times New Roman"/>
            <a:cs typeface="Times New Roman"/>
          </a:endParaRPr>
        </a:p>
      </dgm:t>
    </dgm:pt>
    <dgm:pt modelId="{597E39CC-E843-4CC5-BEDD-A83B07818180}" type="parTrans" cxnId="{422DB3FB-EE84-4075-A27B-98CEDC8C6B96}">
      <dgm:prSet/>
      <dgm:spPr/>
      <dgm:t>
        <a:bodyPr/>
        <a:lstStyle/>
        <a:p>
          <a:endParaRPr lang="en-US"/>
        </a:p>
      </dgm:t>
    </dgm:pt>
    <dgm:pt modelId="{3AA941CB-E6F4-4802-82F2-997E149DBCD9}" type="sibTrans" cxnId="{422DB3FB-EE84-4075-A27B-98CEDC8C6B96}">
      <dgm:prSet/>
      <dgm:spPr/>
      <dgm:t>
        <a:bodyPr/>
        <a:lstStyle/>
        <a:p>
          <a:endParaRPr lang="en-US"/>
        </a:p>
      </dgm:t>
    </dgm:pt>
    <dgm:pt modelId="{0E1B3406-B1DA-4CB6-9659-95E7BE898571}">
      <dgm:prSet custT="1"/>
      <dgm:spPr/>
      <dgm:t>
        <a:bodyPr/>
        <a:lstStyle/>
        <a:p>
          <a:r>
            <a:rPr lang="en-US" sz="1600" dirty="0">
              <a:latin typeface="Times New Roman"/>
              <a:cs typeface="Times New Roman"/>
            </a:rPr>
            <a:t>side chains of amino acids extended outward.</a:t>
          </a:r>
        </a:p>
      </dgm:t>
    </dgm:pt>
    <dgm:pt modelId="{00A410EB-5A0B-42F4-B5E7-E51D546DD106}" type="parTrans" cxnId="{26392745-690C-4B74-B678-9ECA7DDD9FE2}">
      <dgm:prSet/>
      <dgm:spPr/>
      <dgm:t>
        <a:bodyPr/>
        <a:lstStyle/>
        <a:p>
          <a:endParaRPr lang="en-US"/>
        </a:p>
      </dgm:t>
    </dgm:pt>
    <dgm:pt modelId="{94C2EE9C-F694-4D0A-9692-F5A8BD5C043C}" type="sibTrans" cxnId="{26392745-690C-4B74-B678-9ECA7DDD9FE2}">
      <dgm:prSet/>
      <dgm:spPr/>
      <dgm:t>
        <a:bodyPr/>
        <a:lstStyle/>
        <a:p>
          <a:endParaRPr lang="en-US"/>
        </a:p>
      </dgm:t>
    </dgm:pt>
    <dgm:pt modelId="{19EEDB83-CE0E-4805-92CD-4C70DB9C6F9A}">
      <dgm:prSet custT="1"/>
      <dgm:spPr/>
      <dgm:t>
        <a:bodyPr/>
        <a:lstStyle/>
        <a:p>
          <a:endParaRPr lang="en-US" sz="1600" dirty="0">
            <a:latin typeface="Times New Roman"/>
            <a:cs typeface="Times New Roman"/>
          </a:endParaRPr>
        </a:p>
      </dgm:t>
    </dgm:pt>
    <dgm:pt modelId="{BACB28C5-C931-4906-A98E-84A518110190}" type="parTrans" cxnId="{6454DB60-0638-4670-AD39-903A03572318}">
      <dgm:prSet/>
      <dgm:spPr/>
      <dgm:t>
        <a:bodyPr/>
        <a:lstStyle/>
        <a:p>
          <a:endParaRPr lang="en-US"/>
        </a:p>
      </dgm:t>
    </dgm:pt>
    <dgm:pt modelId="{1C42179E-B96A-4D5C-A85E-77063999CDE2}" type="sibTrans" cxnId="{6454DB60-0638-4670-AD39-903A03572318}">
      <dgm:prSet/>
      <dgm:spPr/>
      <dgm:t>
        <a:bodyPr/>
        <a:lstStyle/>
        <a:p>
          <a:endParaRPr lang="en-US"/>
        </a:p>
      </dgm:t>
    </dgm:pt>
    <dgm:pt modelId="{6A62FD1D-D74C-46D8-8FEE-A3839A634A00}">
      <dgm:prSet custT="1"/>
      <dgm:spPr/>
      <dgm:t>
        <a:bodyPr/>
        <a:lstStyle/>
        <a:p>
          <a:r>
            <a:rPr lang="en-US" sz="1600" dirty="0">
              <a:latin typeface="Times New Roman"/>
              <a:cs typeface="Times New Roman"/>
            </a:rPr>
            <a:t>Hydrogen bonds are what Stabilize the α-helix. (Hydrogen bonds form between the peptide bond carbonyl oxygen and amide hydrogen) </a:t>
          </a:r>
        </a:p>
      </dgm:t>
    </dgm:pt>
    <dgm:pt modelId="{8BA4D982-36B3-4AD7-82DB-61B46C0F0462}" type="parTrans" cxnId="{7A92C7BE-40CD-4E6A-BE2A-611CC7F8BCDD}">
      <dgm:prSet/>
      <dgm:spPr/>
      <dgm:t>
        <a:bodyPr/>
        <a:lstStyle/>
        <a:p>
          <a:endParaRPr lang="en-US"/>
        </a:p>
      </dgm:t>
    </dgm:pt>
    <dgm:pt modelId="{3BA60F0C-F08F-4536-AE5B-F6B3EC46B6F3}" type="sibTrans" cxnId="{7A92C7BE-40CD-4E6A-BE2A-611CC7F8BCDD}">
      <dgm:prSet/>
      <dgm:spPr/>
      <dgm:t>
        <a:bodyPr/>
        <a:lstStyle/>
        <a:p>
          <a:endParaRPr lang="en-US"/>
        </a:p>
      </dgm:t>
    </dgm:pt>
    <dgm:pt modelId="{255F88E0-16E9-4DF2-96FE-F9AA74E612CD}">
      <dgm:prSet custT="1"/>
      <dgm:spPr/>
      <dgm:t>
        <a:bodyPr/>
        <a:lstStyle/>
        <a:p>
          <a:endParaRPr lang="en-US" sz="1600" dirty="0">
            <a:latin typeface="Times New Roman"/>
            <a:cs typeface="Times New Roman"/>
          </a:endParaRPr>
        </a:p>
      </dgm:t>
    </dgm:pt>
    <dgm:pt modelId="{43ECF140-1A41-4BC5-8CC5-3387D1C8C220}" type="parTrans" cxnId="{0C15B246-F925-442A-BC3F-80E28E091175}">
      <dgm:prSet/>
      <dgm:spPr/>
      <dgm:t>
        <a:bodyPr/>
        <a:lstStyle/>
        <a:p>
          <a:endParaRPr lang="en-US"/>
        </a:p>
      </dgm:t>
    </dgm:pt>
    <dgm:pt modelId="{ADC06FB2-2C89-48BB-B2CE-DBB22BB1950F}" type="sibTrans" cxnId="{0C15B246-F925-442A-BC3F-80E28E091175}">
      <dgm:prSet/>
      <dgm:spPr/>
      <dgm:t>
        <a:bodyPr/>
        <a:lstStyle/>
        <a:p>
          <a:endParaRPr lang="en-US"/>
        </a:p>
      </dgm:t>
    </dgm:pt>
    <dgm:pt modelId="{5F9286C0-79C3-43FA-A382-9A52A273808A}">
      <dgm:prSet custT="1"/>
      <dgm:spPr/>
      <dgm:t>
        <a:bodyPr/>
        <a:lstStyle/>
        <a:p>
          <a:r>
            <a:rPr lang="en-US" sz="1600" dirty="0">
              <a:latin typeface="Times New Roman"/>
              <a:cs typeface="Times New Roman"/>
            </a:rPr>
            <a:t>Amino acids per turn: Each turn contains 3.6 amino acids.</a:t>
          </a:r>
        </a:p>
      </dgm:t>
    </dgm:pt>
    <dgm:pt modelId="{BB4B49AF-A04A-4491-8409-2D58FBBD69C5}" type="parTrans" cxnId="{A205867F-FB29-4B00-9355-FF630504FF8E}">
      <dgm:prSet/>
      <dgm:spPr/>
      <dgm:t>
        <a:bodyPr/>
        <a:lstStyle/>
        <a:p>
          <a:endParaRPr lang="en-US"/>
        </a:p>
      </dgm:t>
    </dgm:pt>
    <dgm:pt modelId="{5CF695D4-941F-448A-AE0D-DCFC98C6D236}" type="sibTrans" cxnId="{A205867F-FB29-4B00-9355-FF630504FF8E}">
      <dgm:prSet/>
      <dgm:spPr/>
      <dgm:t>
        <a:bodyPr/>
        <a:lstStyle/>
        <a:p>
          <a:endParaRPr lang="en-US"/>
        </a:p>
      </dgm:t>
    </dgm:pt>
    <dgm:pt modelId="{5DE6DC6E-0C6A-4B2A-A860-625F4A760DD2}">
      <dgm:prSet custT="1"/>
      <dgm:spPr/>
      <dgm:t>
        <a:bodyPr/>
        <a:lstStyle/>
        <a:p>
          <a:pPr>
            <a:buNone/>
          </a:pPr>
          <a:r>
            <a:rPr lang="en-US" sz="1600" dirty="0">
              <a:solidFill>
                <a:schemeClr val="bg1">
                  <a:lumMod val="65000"/>
                </a:schemeClr>
              </a:solidFill>
              <a:latin typeface="Times New Roman"/>
              <a:cs typeface="Times New Roman"/>
            </a:rPr>
            <a:t> </a:t>
          </a:r>
          <a:r>
            <a:rPr lang="ar-SA" sz="1600" dirty="0">
              <a:solidFill>
                <a:schemeClr val="bg1">
                  <a:lumMod val="65000"/>
                </a:schemeClr>
              </a:solidFill>
              <a:latin typeface="Times New Roman"/>
              <a:cs typeface="Times New Roman"/>
            </a:rPr>
            <a:t>كل لفة فيها 3.6 حمض أميني)</a:t>
          </a:r>
          <a:r>
            <a:rPr lang="en-US" sz="1600" dirty="0">
              <a:solidFill>
                <a:schemeClr val="bg1">
                  <a:lumMod val="65000"/>
                </a:schemeClr>
              </a:solidFill>
              <a:latin typeface="Times New Roman"/>
              <a:cs typeface="Times New Roman"/>
            </a:rPr>
            <a:t>)</a:t>
          </a:r>
          <a:r>
            <a:rPr lang="ar-SA" sz="1600" dirty="0">
              <a:solidFill>
                <a:schemeClr val="bg1">
                  <a:lumMod val="65000"/>
                </a:schemeClr>
              </a:solidFill>
              <a:latin typeface="Times New Roman"/>
              <a:cs typeface="Times New Roman"/>
            </a:rPr>
            <a:t>(يعني اللفة الأولى بتحتوي على 3 أحماض و الرابعة بتسوي رابطة هيدروجينية مع الحمض الأول)</a:t>
          </a:r>
          <a:endParaRPr lang="en-US" sz="1600" dirty="0">
            <a:solidFill>
              <a:schemeClr val="bg1">
                <a:lumMod val="65000"/>
              </a:schemeClr>
            </a:solidFill>
            <a:latin typeface="Times New Roman"/>
            <a:cs typeface="Times New Roman"/>
          </a:endParaRPr>
        </a:p>
      </dgm:t>
    </dgm:pt>
    <dgm:pt modelId="{1D47ED6D-6B76-4F2C-BBC3-34C634E9A15F}" type="parTrans" cxnId="{30C67D9A-B2A4-4AE6-AE4A-98D7EC451F2D}">
      <dgm:prSet/>
      <dgm:spPr/>
      <dgm:t>
        <a:bodyPr/>
        <a:lstStyle/>
        <a:p>
          <a:endParaRPr lang="en-US"/>
        </a:p>
      </dgm:t>
    </dgm:pt>
    <dgm:pt modelId="{E237FAFE-1348-42AD-A3AB-7EFCF7EBB329}" type="sibTrans" cxnId="{30C67D9A-B2A4-4AE6-AE4A-98D7EC451F2D}">
      <dgm:prSet/>
      <dgm:spPr/>
      <dgm:t>
        <a:bodyPr/>
        <a:lstStyle/>
        <a:p>
          <a:endParaRPr lang="en-US"/>
        </a:p>
      </dgm:t>
    </dgm:pt>
    <dgm:pt modelId="{B1BB4378-1F83-4EF8-BD50-AAF47141B099}" type="pres">
      <dgm:prSet presAssocID="{7F59BC75-0422-4241-B9FF-6686E5B26312}" presName="linearFlow" presStyleCnt="0">
        <dgm:presLayoutVars>
          <dgm:dir/>
          <dgm:animLvl val="lvl"/>
          <dgm:resizeHandles val="exact"/>
        </dgm:presLayoutVars>
      </dgm:prSet>
      <dgm:spPr/>
    </dgm:pt>
    <dgm:pt modelId="{E4F3348D-3318-4DA2-99AC-4CCC78AB7802}" type="pres">
      <dgm:prSet presAssocID="{358616E6-5554-4E34-B83C-9F7BCE2AE5BE}" presName="composite" presStyleCnt="0"/>
      <dgm:spPr/>
    </dgm:pt>
    <dgm:pt modelId="{866B71D1-277F-42A6-95E6-D448BABA11DD}" type="pres">
      <dgm:prSet presAssocID="{358616E6-5554-4E34-B83C-9F7BCE2AE5BE}" presName="parentText" presStyleLbl="alignNode1" presStyleIdx="0" presStyleCnt="1">
        <dgm:presLayoutVars>
          <dgm:chMax val="1"/>
          <dgm:bulletEnabled val="1"/>
        </dgm:presLayoutVars>
      </dgm:prSet>
      <dgm:spPr/>
    </dgm:pt>
    <dgm:pt modelId="{90F7CFDD-E157-47F2-B820-F8404ECB42A8}" type="pres">
      <dgm:prSet presAssocID="{358616E6-5554-4E34-B83C-9F7BCE2AE5BE}" presName="descendantText" presStyleLbl="alignAcc1" presStyleIdx="0" presStyleCnt="1" custScaleY="130580">
        <dgm:presLayoutVars>
          <dgm:bulletEnabled val="1"/>
        </dgm:presLayoutVars>
      </dgm:prSet>
      <dgm:spPr/>
    </dgm:pt>
  </dgm:ptLst>
  <dgm:cxnLst>
    <dgm:cxn modelId="{45ED6C08-43EB-4BDC-9901-095318FCC390}" type="presOf" srcId="{6A62FD1D-D74C-46D8-8FEE-A3839A634A00}" destId="{90F7CFDD-E157-47F2-B820-F8404ECB42A8}" srcOrd="0" destOrd="4" presId="urn:microsoft.com/office/officeart/2005/8/layout/chevron2"/>
    <dgm:cxn modelId="{CA89EF1D-8B15-4D26-ABBA-3DA91F6E671F}" type="presOf" srcId="{19EEDB83-CE0E-4805-92CD-4C70DB9C6F9A}" destId="{90F7CFDD-E157-47F2-B820-F8404ECB42A8}" srcOrd="0" destOrd="3" presId="urn:microsoft.com/office/officeart/2005/8/layout/chevron2"/>
    <dgm:cxn modelId="{C531392F-6436-482F-8840-5E6C7C4D5454}" type="presOf" srcId="{0E1B3406-B1DA-4CB6-9659-95E7BE898571}" destId="{90F7CFDD-E157-47F2-B820-F8404ECB42A8}" srcOrd="0" destOrd="2" presId="urn:microsoft.com/office/officeart/2005/8/layout/chevron2"/>
    <dgm:cxn modelId="{3EE02940-7734-4E04-B829-3879AC5CBC44}" srcId="{7F59BC75-0422-4241-B9FF-6686E5B26312}" destId="{358616E6-5554-4E34-B83C-9F7BCE2AE5BE}" srcOrd="0" destOrd="0" parTransId="{45B3C4C8-737E-4B72-B40E-26120DEF0D4A}" sibTransId="{2CC2AA63-997D-46A1-AD84-31663FB5700E}"/>
    <dgm:cxn modelId="{6454DB60-0638-4670-AD39-903A03572318}" srcId="{FBAB7BD9-CB7C-4A9B-B58B-B7BBBE23E487}" destId="{19EEDB83-CE0E-4805-92CD-4C70DB9C6F9A}" srcOrd="1" destOrd="0" parTransId="{BACB28C5-C931-4906-A98E-84A518110190}" sibTransId="{1C42179E-B96A-4D5C-A85E-77063999CDE2}"/>
    <dgm:cxn modelId="{0C1FC941-831D-46BA-BE55-6465D43D6716}" type="presOf" srcId="{358616E6-5554-4E34-B83C-9F7BCE2AE5BE}" destId="{866B71D1-277F-42A6-95E6-D448BABA11DD}" srcOrd="0" destOrd="0" presId="urn:microsoft.com/office/officeart/2005/8/layout/chevron2"/>
    <dgm:cxn modelId="{26392745-690C-4B74-B678-9ECA7DDD9FE2}" srcId="{FBAB7BD9-CB7C-4A9B-B58B-B7BBBE23E487}" destId="{0E1B3406-B1DA-4CB6-9659-95E7BE898571}" srcOrd="0" destOrd="0" parTransId="{00A410EB-5A0B-42F4-B5E7-E51D546DD106}" sibTransId="{94C2EE9C-F694-4D0A-9692-F5A8BD5C043C}"/>
    <dgm:cxn modelId="{0C15B246-F925-442A-BC3F-80E28E091175}" srcId="{FBAB7BD9-CB7C-4A9B-B58B-B7BBBE23E487}" destId="{255F88E0-16E9-4DF2-96FE-F9AA74E612CD}" srcOrd="3" destOrd="0" parTransId="{43ECF140-1A41-4BC5-8CC5-3387D1C8C220}" sibTransId="{ADC06FB2-2C89-48BB-B2CE-DBB22BB1950F}"/>
    <dgm:cxn modelId="{6B2DDD4F-AD2F-46BE-95B4-6DF9DF937DBD}" type="presOf" srcId="{5F9286C0-79C3-43FA-A382-9A52A273808A}" destId="{90F7CFDD-E157-47F2-B820-F8404ECB42A8}" srcOrd="0" destOrd="6" presId="urn:microsoft.com/office/officeart/2005/8/layout/chevron2"/>
    <dgm:cxn modelId="{A8461577-78BA-41B7-928A-E7D828349841}" type="presOf" srcId="{FBAB7BD9-CB7C-4A9B-B58B-B7BBBE23E487}" destId="{90F7CFDD-E157-47F2-B820-F8404ECB42A8}" srcOrd="0" destOrd="1" presId="urn:microsoft.com/office/officeart/2005/8/layout/chevron2"/>
    <dgm:cxn modelId="{A205867F-FB29-4B00-9355-FF630504FF8E}" srcId="{FBAB7BD9-CB7C-4A9B-B58B-B7BBBE23E487}" destId="{5F9286C0-79C3-43FA-A382-9A52A273808A}" srcOrd="4" destOrd="0" parTransId="{BB4B49AF-A04A-4491-8409-2D58FBBD69C5}" sibTransId="{5CF695D4-941F-448A-AE0D-DCFC98C6D236}"/>
    <dgm:cxn modelId="{8830168E-1133-42E0-AAC0-1F529B8B47F7}" srcId="{358616E6-5554-4E34-B83C-9F7BCE2AE5BE}" destId="{705B52B5-7655-46A3-8B89-5C83B8E83E57}" srcOrd="0" destOrd="0" parTransId="{CF79B3DC-B549-4321-9631-4C7289338A8D}" sibTransId="{63525D6E-0FE3-4D1A-9DEC-4CB60C08AF39}"/>
    <dgm:cxn modelId="{5E1EA292-428A-4F2E-B79B-D02C17A0392E}" type="presOf" srcId="{705B52B5-7655-46A3-8B89-5C83B8E83E57}" destId="{90F7CFDD-E157-47F2-B820-F8404ECB42A8}" srcOrd="0" destOrd="0" presId="urn:microsoft.com/office/officeart/2005/8/layout/chevron2"/>
    <dgm:cxn modelId="{30C67D9A-B2A4-4AE6-AE4A-98D7EC451F2D}" srcId="{FBAB7BD9-CB7C-4A9B-B58B-B7BBBE23E487}" destId="{5DE6DC6E-0C6A-4B2A-A860-625F4A760DD2}" srcOrd="5" destOrd="0" parTransId="{1D47ED6D-6B76-4F2C-BBC3-34C634E9A15F}" sibTransId="{E237FAFE-1348-42AD-A3AB-7EFCF7EBB329}"/>
    <dgm:cxn modelId="{09BFF8A5-F194-4BBC-920E-B0F6DC38CBBC}" type="presOf" srcId="{255F88E0-16E9-4DF2-96FE-F9AA74E612CD}" destId="{90F7CFDD-E157-47F2-B820-F8404ECB42A8}" srcOrd="0" destOrd="5" presId="urn:microsoft.com/office/officeart/2005/8/layout/chevron2"/>
    <dgm:cxn modelId="{0B868EA7-A8E5-42FC-AC8F-8969FFB8E5DC}" type="presOf" srcId="{7F59BC75-0422-4241-B9FF-6686E5B26312}" destId="{B1BB4378-1F83-4EF8-BD50-AAF47141B099}" srcOrd="0" destOrd="0" presId="urn:microsoft.com/office/officeart/2005/8/layout/chevron2"/>
    <dgm:cxn modelId="{EF1BB8B3-4E04-41BD-8FF3-E7F5D2C0DF76}" type="presOf" srcId="{5DE6DC6E-0C6A-4B2A-A860-625F4A760DD2}" destId="{90F7CFDD-E157-47F2-B820-F8404ECB42A8}" srcOrd="0" destOrd="7" presId="urn:microsoft.com/office/officeart/2005/8/layout/chevron2"/>
    <dgm:cxn modelId="{7A92C7BE-40CD-4E6A-BE2A-611CC7F8BCDD}" srcId="{FBAB7BD9-CB7C-4A9B-B58B-B7BBBE23E487}" destId="{6A62FD1D-D74C-46D8-8FEE-A3839A634A00}" srcOrd="2" destOrd="0" parTransId="{8BA4D982-36B3-4AD7-82DB-61B46C0F0462}" sibTransId="{3BA60F0C-F08F-4536-AE5B-F6B3EC46B6F3}"/>
    <dgm:cxn modelId="{422DB3FB-EE84-4075-A27B-98CEDC8C6B96}" srcId="{358616E6-5554-4E34-B83C-9F7BCE2AE5BE}" destId="{FBAB7BD9-CB7C-4A9B-B58B-B7BBBE23E487}" srcOrd="1" destOrd="0" parTransId="{597E39CC-E843-4CC5-BEDD-A83B07818180}" sibTransId="{3AA941CB-E6F4-4802-82F2-997E149DBCD9}"/>
    <dgm:cxn modelId="{1E3B427A-1E02-48D8-9965-1DE42CEA5A01}" type="presParOf" srcId="{B1BB4378-1F83-4EF8-BD50-AAF47141B099}" destId="{E4F3348D-3318-4DA2-99AC-4CCC78AB7802}" srcOrd="0" destOrd="0" presId="urn:microsoft.com/office/officeart/2005/8/layout/chevron2"/>
    <dgm:cxn modelId="{3775C1BE-7B7F-4EC4-B6AD-FAA127B68CA1}" type="presParOf" srcId="{E4F3348D-3318-4DA2-99AC-4CCC78AB7802}" destId="{866B71D1-277F-42A6-95E6-D448BABA11DD}" srcOrd="0" destOrd="0" presId="urn:microsoft.com/office/officeart/2005/8/layout/chevron2"/>
    <dgm:cxn modelId="{5C3EDA29-0276-4800-ADE5-D28AEF44ECB3}" type="presParOf" srcId="{E4F3348D-3318-4DA2-99AC-4CCC78AB7802}" destId="{90F7CFDD-E157-47F2-B820-F8404ECB42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8913FD-B43C-43A2-AFCD-C4E2F1A7A6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F3F684FF-BCF8-40AB-9971-6DFEDCA244B2}">
      <dgm:prSet phldrT="[نص]"/>
      <dgm:spPr/>
      <dgm:t>
        <a:bodyPr/>
        <a:lstStyle/>
        <a:p>
          <a:pPr rtl="1"/>
          <a:r>
            <a:rPr lang="en-US" dirty="0"/>
            <a:t>B-bends</a:t>
          </a:r>
          <a:endParaRPr lang="ar-SA" dirty="0"/>
        </a:p>
      </dgm:t>
    </dgm:pt>
    <dgm:pt modelId="{B8C1BB3C-547A-440A-8F95-DFC0DBE00174}" type="parTrans" cxnId="{B0661751-E9D0-41AD-8C27-83C45294EE7E}">
      <dgm:prSet/>
      <dgm:spPr/>
      <dgm:t>
        <a:bodyPr/>
        <a:lstStyle/>
        <a:p>
          <a:pPr rtl="1"/>
          <a:endParaRPr lang="ar-SA"/>
        </a:p>
      </dgm:t>
    </dgm:pt>
    <dgm:pt modelId="{E4FD45ED-0B62-4C7C-A07A-C681EFD53906}" type="sibTrans" cxnId="{B0661751-E9D0-41AD-8C27-83C45294EE7E}">
      <dgm:prSet/>
      <dgm:spPr/>
      <dgm:t>
        <a:bodyPr/>
        <a:lstStyle/>
        <a:p>
          <a:pPr rtl="1"/>
          <a:endParaRPr lang="ar-SA"/>
        </a:p>
      </dgm:t>
    </dgm:pt>
    <dgm:pt modelId="{CFAAFF5C-0782-4395-B5C1-6D19C9B593FA}">
      <dgm:prSet phldrT="[نص]" custT="1"/>
      <dgm:spPr/>
      <dgm:t>
        <a:bodyPr/>
        <a:lstStyle/>
        <a:p>
          <a:pPr rtl="1"/>
          <a:r>
            <a:rPr lang="en-US" sz="1600" dirty="0"/>
            <a:t>Reverse the direction of the polypeptide chain</a:t>
          </a:r>
          <a:endParaRPr lang="ar-SA" sz="1600" dirty="0"/>
        </a:p>
      </dgm:t>
    </dgm:pt>
    <dgm:pt modelId="{17AA190C-3B3F-4063-9F24-270AD3321C51}" type="parTrans" cxnId="{7F3F4AB1-4CE1-4256-AFC3-14432CBB3788}">
      <dgm:prSet/>
      <dgm:spPr/>
      <dgm:t>
        <a:bodyPr/>
        <a:lstStyle/>
        <a:p>
          <a:pPr rtl="1"/>
          <a:endParaRPr lang="ar-SA"/>
        </a:p>
      </dgm:t>
    </dgm:pt>
    <dgm:pt modelId="{138BE39E-B4C2-41FF-BDF9-31BD89F66019}" type="sibTrans" cxnId="{7F3F4AB1-4CE1-4256-AFC3-14432CBB3788}">
      <dgm:prSet/>
      <dgm:spPr/>
      <dgm:t>
        <a:bodyPr/>
        <a:lstStyle/>
        <a:p>
          <a:pPr rtl="1"/>
          <a:endParaRPr lang="ar-SA"/>
        </a:p>
      </dgm:t>
    </dgm:pt>
    <dgm:pt modelId="{618AEE7B-5207-4F47-AA3A-3C957564EE6D}">
      <dgm:prSet phldrT="[نص]" custT="1"/>
      <dgm:spPr/>
      <dgm:t>
        <a:bodyPr/>
        <a:lstStyle/>
        <a:p>
          <a:pPr rtl="1"/>
          <a:r>
            <a:rPr lang="en-US" sz="1600" dirty="0"/>
            <a:t>#found in the surface </a:t>
          </a:r>
        </a:p>
        <a:p>
          <a:pPr rtl="1"/>
          <a:r>
            <a:rPr lang="en-US" sz="1600" dirty="0"/>
            <a:t>#often include </a:t>
          </a:r>
          <a:r>
            <a:rPr lang="en-US" sz="1600" dirty="0" err="1"/>
            <a:t>residus</a:t>
          </a:r>
          <a:endParaRPr lang="ar-SA" sz="1600" dirty="0"/>
        </a:p>
      </dgm:t>
    </dgm:pt>
    <dgm:pt modelId="{99A9E5E0-26B3-4F25-B552-1816D4501985}" type="parTrans" cxnId="{1E3FF7CB-34F4-4D3E-8D64-B820B122D75D}">
      <dgm:prSet/>
      <dgm:spPr/>
      <dgm:t>
        <a:bodyPr/>
        <a:lstStyle/>
        <a:p>
          <a:pPr rtl="1"/>
          <a:endParaRPr lang="ar-SA"/>
        </a:p>
      </dgm:t>
    </dgm:pt>
    <dgm:pt modelId="{C4D640D8-BDB7-40DB-902C-3C069A6E257C}" type="sibTrans" cxnId="{1E3FF7CB-34F4-4D3E-8D64-B820B122D75D}">
      <dgm:prSet/>
      <dgm:spPr/>
      <dgm:t>
        <a:bodyPr/>
        <a:lstStyle/>
        <a:p>
          <a:pPr rtl="1"/>
          <a:endParaRPr lang="ar-SA"/>
        </a:p>
      </dgm:t>
    </dgm:pt>
    <dgm:pt modelId="{54B28E85-1E33-4D6D-9D28-ECF947C95CCB}">
      <dgm:prSet/>
      <dgm:spPr/>
      <dgm:t>
        <a:bodyPr/>
        <a:lstStyle/>
        <a:p>
          <a:pPr rtl="1"/>
          <a:r>
            <a:rPr lang="en-US" dirty="0"/>
            <a:t>Composed of 4 amino acid, proline and glycine are frequently found in the b- bends </a:t>
          </a:r>
          <a:endParaRPr lang="ar-SA" dirty="0"/>
        </a:p>
      </dgm:t>
    </dgm:pt>
    <dgm:pt modelId="{7895A6ED-43C4-4EC0-B6BA-C66F4C9C8D90}" type="parTrans" cxnId="{BA64FD45-B54C-4D83-B940-AD068D69C5F8}">
      <dgm:prSet/>
      <dgm:spPr/>
      <dgm:t>
        <a:bodyPr/>
        <a:lstStyle/>
        <a:p>
          <a:pPr rtl="1"/>
          <a:endParaRPr lang="ar-SA"/>
        </a:p>
      </dgm:t>
    </dgm:pt>
    <dgm:pt modelId="{9C3B71D0-3B8A-4AC3-B889-D6793C1E9C7A}" type="sibTrans" cxnId="{BA64FD45-B54C-4D83-B940-AD068D69C5F8}">
      <dgm:prSet/>
      <dgm:spPr/>
      <dgm:t>
        <a:bodyPr/>
        <a:lstStyle/>
        <a:p>
          <a:pPr rtl="1"/>
          <a:endParaRPr lang="ar-SA"/>
        </a:p>
      </dgm:t>
    </dgm:pt>
    <dgm:pt modelId="{15E9E48F-EF92-4676-B4AC-89FF0A247222}">
      <dgm:prSet custT="1"/>
      <dgm:spPr/>
      <dgm:t>
        <a:bodyPr/>
        <a:lstStyle/>
        <a:p>
          <a:pPr rtl="1"/>
          <a:r>
            <a:rPr lang="en-US" sz="1600" dirty="0"/>
            <a:t>The name comes because they often connect successive  strands Of </a:t>
          </a:r>
          <a:r>
            <a:rPr lang="ar-SA" sz="1600" dirty="0"/>
            <a:t>(متتالية)</a:t>
          </a:r>
          <a:r>
            <a:rPr lang="en-US" sz="1600" dirty="0"/>
            <a:t> antiparallel β-sheets</a:t>
          </a:r>
          <a:r>
            <a:rPr lang="en-US" sz="1200" dirty="0"/>
            <a:t>.</a:t>
          </a:r>
          <a:endParaRPr lang="ar-SA" sz="1200" dirty="0"/>
        </a:p>
      </dgm:t>
    </dgm:pt>
    <dgm:pt modelId="{8FA29005-1F41-4DCF-8290-02B566D6BA4C}" type="parTrans" cxnId="{91C72AC4-3252-45D5-9472-2EBF425DCA06}">
      <dgm:prSet/>
      <dgm:spPr/>
      <dgm:t>
        <a:bodyPr/>
        <a:lstStyle/>
        <a:p>
          <a:pPr rtl="1"/>
          <a:endParaRPr lang="ar-SA"/>
        </a:p>
      </dgm:t>
    </dgm:pt>
    <dgm:pt modelId="{B06B37AB-ED0C-4413-957B-99D24938BE10}" type="sibTrans" cxnId="{91C72AC4-3252-45D5-9472-2EBF425DCA06}">
      <dgm:prSet/>
      <dgm:spPr/>
      <dgm:t>
        <a:bodyPr/>
        <a:lstStyle/>
        <a:p>
          <a:pPr rtl="1"/>
          <a:endParaRPr lang="ar-SA"/>
        </a:p>
      </dgm:t>
    </dgm:pt>
    <dgm:pt modelId="{1F97AA9E-45A8-4D6E-A8A6-2EF1F23C6C80}" type="pres">
      <dgm:prSet presAssocID="{BC8913FD-B43C-43A2-AFCD-C4E2F1A7A6B9}" presName="hierChild1" presStyleCnt="0">
        <dgm:presLayoutVars>
          <dgm:orgChart val="1"/>
          <dgm:chPref val="1"/>
          <dgm:dir/>
          <dgm:animOne val="branch"/>
          <dgm:animLvl val="lvl"/>
          <dgm:resizeHandles/>
        </dgm:presLayoutVars>
      </dgm:prSet>
      <dgm:spPr/>
    </dgm:pt>
    <dgm:pt modelId="{782D0A1E-B667-4C70-81A2-389064B7BBC7}" type="pres">
      <dgm:prSet presAssocID="{F3F684FF-BCF8-40AB-9971-6DFEDCA244B2}" presName="hierRoot1" presStyleCnt="0">
        <dgm:presLayoutVars>
          <dgm:hierBranch val="init"/>
        </dgm:presLayoutVars>
      </dgm:prSet>
      <dgm:spPr/>
    </dgm:pt>
    <dgm:pt modelId="{A8FF6984-DC0F-488E-9CBE-1ACB5555E523}" type="pres">
      <dgm:prSet presAssocID="{F3F684FF-BCF8-40AB-9971-6DFEDCA244B2}" presName="rootComposite1" presStyleCnt="0"/>
      <dgm:spPr/>
    </dgm:pt>
    <dgm:pt modelId="{43073B4C-A85D-4198-9C9F-93EBE3D30BA3}" type="pres">
      <dgm:prSet presAssocID="{F3F684FF-BCF8-40AB-9971-6DFEDCA244B2}" presName="rootText1" presStyleLbl="node0" presStyleIdx="0" presStyleCnt="1" custLinFactY="-4237" custLinFactNeighborX="-34862" custLinFactNeighborY="-100000">
        <dgm:presLayoutVars>
          <dgm:chPref val="3"/>
        </dgm:presLayoutVars>
      </dgm:prSet>
      <dgm:spPr/>
    </dgm:pt>
    <dgm:pt modelId="{714FD409-C601-49D7-B97A-12BB234075BB}" type="pres">
      <dgm:prSet presAssocID="{F3F684FF-BCF8-40AB-9971-6DFEDCA244B2}" presName="rootConnector1" presStyleLbl="node1" presStyleIdx="0" presStyleCnt="0"/>
      <dgm:spPr/>
    </dgm:pt>
    <dgm:pt modelId="{2DF07D88-8E2A-40BF-869B-096C283D0B7A}" type="pres">
      <dgm:prSet presAssocID="{F3F684FF-BCF8-40AB-9971-6DFEDCA244B2}" presName="hierChild2" presStyleCnt="0"/>
      <dgm:spPr/>
    </dgm:pt>
    <dgm:pt modelId="{99BD22DD-092A-4140-9A61-5306A5EB8197}" type="pres">
      <dgm:prSet presAssocID="{17AA190C-3B3F-4063-9F24-270AD3321C51}" presName="Name37" presStyleLbl="parChTrans1D2" presStyleIdx="0" presStyleCnt="4"/>
      <dgm:spPr/>
    </dgm:pt>
    <dgm:pt modelId="{E438869E-DBE6-4E9A-8EA6-ED80FCA52BD5}" type="pres">
      <dgm:prSet presAssocID="{CFAAFF5C-0782-4395-B5C1-6D19C9B593FA}" presName="hierRoot2" presStyleCnt="0">
        <dgm:presLayoutVars>
          <dgm:hierBranch val="init"/>
        </dgm:presLayoutVars>
      </dgm:prSet>
      <dgm:spPr/>
    </dgm:pt>
    <dgm:pt modelId="{8C6756FE-D5E1-48D8-AC7D-85BE695C84D4}" type="pres">
      <dgm:prSet presAssocID="{CFAAFF5C-0782-4395-B5C1-6D19C9B593FA}" presName="rootComposite" presStyleCnt="0"/>
      <dgm:spPr/>
    </dgm:pt>
    <dgm:pt modelId="{75DE6908-41A3-4097-B080-ACEE645FADD1}" type="pres">
      <dgm:prSet presAssocID="{CFAAFF5C-0782-4395-B5C1-6D19C9B593FA}" presName="rootText" presStyleLbl="node2" presStyleIdx="0" presStyleCnt="4" custScaleX="96769" custScaleY="157574" custLinFactY="-15494" custLinFactNeighborY="-100000">
        <dgm:presLayoutVars>
          <dgm:chPref val="3"/>
        </dgm:presLayoutVars>
      </dgm:prSet>
      <dgm:spPr/>
    </dgm:pt>
    <dgm:pt modelId="{27BC92F3-F4D7-4EF4-8D18-9B59148BBAA3}" type="pres">
      <dgm:prSet presAssocID="{CFAAFF5C-0782-4395-B5C1-6D19C9B593FA}" presName="rootConnector" presStyleLbl="node2" presStyleIdx="0" presStyleCnt="4"/>
      <dgm:spPr/>
    </dgm:pt>
    <dgm:pt modelId="{ADB49A62-3055-4AE7-8377-E864A3D4C58F}" type="pres">
      <dgm:prSet presAssocID="{CFAAFF5C-0782-4395-B5C1-6D19C9B593FA}" presName="hierChild4" presStyleCnt="0"/>
      <dgm:spPr/>
    </dgm:pt>
    <dgm:pt modelId="{053A0410-B9B5-48D1-9001-5BBDCDCF58F2}" type="pres">
      <dgm:prSet presAssocID="{CFAAFF5C-0782-4395-B5C1-6D19C9B593FA}" presName="hierChild5" presStyleCnt="0"/>
      <dgm:spPr/>
    </dgm:pt>
    <dgm:pt modelId="{B6B59FAF-63CB-4B9B-828F-9E1722A87843}" type="pres">
      <dgm:prSet presAssocID="{99A9E5E0-26B3-4F25-B552-1816D4501985}" presName="Name37" presStyleLbl="parChTrans1D2" presStyleIdx="1" presStyleCnt="4"/>
      <dgm:spPr/>
    </dgm:pt>
    <dgm:pt modelId="{0EE48E11-32D9-4C15-8EA6-A428866915A6}" type="pres">
      <dgm:prSet presAssocID="{618AEE7B-5207-4F47-AA3A-3C957564EE6D}" presName="hierRoot2" presStyleCnt="0">
        <dgm:presLayoutVars>
          <dgm:hierBranch val="init"/>
        </dgm:presLayoutVars>
      </dgm:prSet>
      <dgm:spPr/>
    </dgm:pt>
    <dgm:pt modelId="{E749CE1B-AA6B-4D3B-8109-8BCC0A4EF5CE}" type="pres">
      <dgm:prSet presAssocID="{618AEE7B-5207-4F47-AA3A-3C957564EE6D}" presName="rootComposite" presStyleCnt="0"/>
      <dgm:spPr/>
    </dgm:pt>
    <dgm:pt modelId="{5352960B-E300-48AF-9B11-5DD080E70E67}" type="pres">
      <dgm:prSet presAssocID="{618AEE7B-5207-4F47-AA3A-3C957564EE6D}" presName="rootText" presStyleLbl="node2" presStyleIdx="1" presStyleCnt="4" custScaleX="101881" custScaleY="204570" custLinFactNeighborX="-18944" custLinFactNeighborY="15788">
        <dgm:presLayoutVars>
          <dgm:chPref val="3"/>
        </dgm:presLayoutVars>
      </dgm:prSet>
      <dgm:spPr/>
    </dgm:pt>
    <dgm:pt modelId="{79A781C3-59B9-48E4-865D-C907C6041549}" type="pres">
      <dgm:prSet presAssocID="{618AEE7B-5207-4F47-AA3A-3C957564EE6D}" presName="rootConnector" presStyleLbl="node2" presStyleIdx="1" presStyleCnt="4"/>
      <dgm:spPr/>
    </dgm:pt>
    <dgm:pt modelId="{ECB73754-B7C2-45C0-9CFE-E773D78E110B}" type="pres">
      <dgm:prSet presAssocID="{618AEE7B-5207-4F47-AA3A-3C957564EE6D}" presName="hierChild4" presStyleCnt="0"/>
      <dgm:spPr/>
    </dgm:pt>
    <dgm:pt modelId="{8F1957AE-DF6E-442A-AE89-6A89984BA954}" type="pres">
      <dgm:prSet presAssocID="{618AEE7B-5207-4F47-AA3A-3C957564EE6D}" presName="hierChild5" presStyleCnt="0"/>
      <dgm:spPr/>
    </dgm:pt>
    <dgm:pt modelId="{4CAF6A12-EAB7-4C97-872A-3F4E9C9BC713}" type="pres">
      <dgm:prSet presAssocID="{8FA29005-1F41-4DCF-8290-02B566D6BA4C}" presName="Name37" presStyleLbl="parChTrans1D2" presStyleIdx="2" presStyleCnt="4"/>
      <dgm:spPr/>
    </dgm:pt>
    <dgm:pt modelId="{77A5B283-BFC7-4364-B6A0-485A30985CE2}" type="pres">
      <dgm:prSet presAssocID="{15E9E48F-EF92-4676-B4AC-89FF0A247222}" presName="hierRoot2" presStyleCnt="0">
        <dgm:presLayoutVars>
          <dgm:hierBranch val="init"/>
        </dgm:presLayoutVars>
      </dgm:prSet>
      <dgm:spPr/>
    </dgm:pt>
    <dgm:pt modelId="{9289AD68-550D-4D1F-8427-C72CDF06A2DB}" type="pres">
      <dgm:prSet presAssocID="{15E9E48F-EF92-4676-B4AC-89FF0A247222}" presName="rootComposite" presStyleCnt="0"/>
      <dgm:spPr/>
    </dgm:pt>
    <dgm:pt modelId="{FDD93B09-4B79-44CB-953A-9410351F9A5C}" type="pres">
      <dgm:prSet presAssocID="{15E9E48F-EF92-4676-B4AC-89FF0A247222}" presName="rootText" presStyleLbl="node2" presStyleIdx="2" presStyleCnt="4" custScaleX="114643" custScaleY="266127" custLinFactNeighborX="2567" custLinFactNeighborY="45379">
        <dgm:presLayoutVars>
          <dgm:chPref val="3"/>
        </dgm:presLayoutVars>
      </dgm:prSet>
      <dgm:spPr/>
    </dgm:pt>
    <dgm:pt modelId="{0E887486-42D1-40B2-B6F4-34D02F23A273}" type="pres">
      <dgm:prSet presAssocID="{15E9E48F-EF92-4676-B4AC-89FF0A247222}" presName="rootConnector" presStyleLbl="node2" presStyleIdx="2" presStyleCnt="4"/>
      <dgm:spPr/>
    </dgm:pt>
    <dgm:pt modelId="{32C9C3D4-9356-4DD2-9916-16D8560F0794}" type="pres">
      <dgm:prSet presAssocID="{15E9E48F-EF92-4676-B4AC-89FF0A247222}" presName="hierChild4" presStyleCnt="0"/>
      <dgm:spPr/>
    </dgm:pt>
    <dgm:pt modelId="{E716EA87-415A-4056-92B4-9E0596532C25}" type="pres">
      <dgm:prSet presAssocID="{15E9E48F-EF92-4676-B4AC-89FF0A247222}" presName="hierChild5" presStyleCnt="0"/>
      <dgm:spPr/>
    </dgm:pt>
    <dgm:pt modelId="{3F16BDE4-3549-487E-A23E-0D98C1184A1E}" type="pres">
      <dgm:prSet presAssocID="{7895A6ED-43C4-4EC0-B6BA-C66F4C9C8D90}" presName="Name37" presStyleLbl="parChTrans1D2" presStyleIdx="3" presStyleCnt="4"/>
      <dgm:spPr/>
    </dgm:pt>
    <dgm:pt modelId="{E3DC5ECD-EE55-4E6E-A7C3-DF141B237274}" type="pres">
      <dgm:prSet presAssocID="{54B28E85-1E33-4D6D-9D28-ECF947C95CCB}" presName="hierRoot2" presStyleCnt="0">
        <dgm:presLayoutVars>
          <dgm:hierBranch val="init"/>
        </dgm:presLayoutVars>
      </dgm:prSet>
      <dgm:spPr/>
    </dgm:pt>
    <dgm:pt modelId="{EE5F0694-A95D-4AF3-B813-3A7A9616D1EB}" type="pres">
      <dgm:prSet presAssocID="{54B28E85-1E33-4D6D-9D28-ECF947C95CCB}" presName="rootComposite" presStyleCnt="0"/>
      <dgm:spPr/>
    </dgm:pt>
    <dgm:pt modelId="{3B66D430-CD9C-4077-B3A1-35ECD4A1616D}" type="pres">
      <dgm:prSet presAssocID="{54B28E85-1E33-4D6D-9D28-ECF947C95CCB}" presName="rootText" presStyleLbl="node2" presStyleIdx="3" presStyleCnt="4" custScaleX="94844" custScaleY="255461" custLinFactY="-11943" custLinFactNeighborX="34648" custLinFactNeighborY="-100000">
        <dgm:presLayoutVars>
          <dgm:chPref val="3"/>
        </dgm:presLayoutVars>
      </dgm:prSet>
      <dgm:spPr/>
    </dgm:pt>
    <dgm:pt modelId="{2B2C5A6D-2E15-4B43-9F8D-607235F31FD4}" type="pres">
      <dgm:prSet presAssocID="{54B28E85-1E33-4D6D-9D28-ECF947C95CCB}" presName="rootConnector" presStyleLbl="node2" presStyleIdx="3" presStyleCnt="4"/>
      <dgm:spPr/>
    </dgm:pt>
    <dgm:pt modelId="{ED6A01F6-E0C5-4995-9E8B-FE515C7E8122}" type="pres">
      <dgm:prSet presAssocID="{54B28E85-1E33-4D6D-9D28-ECF947C95CCB}" presName="hierChild4" presStyleCnt="0"/>
      <dgm:spPr/>
    </dgm:pt>
    <dgm:pt modelId="{0F8817D8-5F1B-40F5-B67C-D94878966BCD}" type="pres">
      <dgm:prSet presAssocID="{54B28E85-1E33-4D6D-9D28-ECF947C95CCB}" presName="hierChild5" presStyleCnt="0"/>
      <dgm:spPr/>
    </dgm:pt>
    <dgm:pt modelId="{6E2882D8-1BA1-4CA2-B99E-D95CAC5A4E48}" type="pres">
      <dgm:prSet presAssocID="{F3F684FF-BCF8-40AB-9971-6DFEDCA244B2}" presName="hierChild3" presStyleCnt="0"/>
      <dgm:spPr/>
    </dgm:pt>
  </dgm:ptLst>
  <dgm:cxnLst>
    <dgm:cxn modelId="{CA67D506-685F-42A6-8E88-D06A99886F6E}" type="presOf" srcId="{618AEE7B-5207-4F47-AA3A-3C957564EE6D}" destId="{5352960B-E300-48AF-9B11-5DD080E70E67}" srcOrd="0" destOrd="0" presId="urn:microsoft.com/office/officeart/2005/8/layout/orgChart1"/>
    <dgm:cxn modelId="{7A728F11-34F8-42B8-84A5-BAAD2C913D84}" type="presOf" srcId="{7895A6ED-43C4-4EC0-B6BA-C66F4C9C8D90}" destId="{3F16BDE4-3549-487E-A23E-0D98C1184A1E}" srcOrd="0" destOrd="0" presId="urn:microsoft.com/office/officeart/2005/8/layout/orgChart1"/>
    <dgm:cxn modelId="{FED9112E-D2A3-47C5-9EE7-9FCE7095681A}" type="presOf" srcId="{17AA190C-3B3F-4063-9F24-270AD3321C51}" destId="{99BD22DD-092A-4140-9A61-5306A5EB8197}" srcOrd="0" destOrd="0" presId="urn:microsoft.com/office/officeart/2005/8/layout/orgChart1"/>
    <dgm:cxn modelId="{1BC13033-3244-4E9E-AF15-18962607BBC9}" type="presOf" srcId="{15E9E48F-EF92-4676-B4AC-89FF0A247222}" destId="{FDD93B09-4B79-44CB-953A-9410351F9A5C}" srcOrd="0" destOrd="0" presId="urn:microsoft.com/office/officeart/2005/8/layout/orgChart1"/>
    <dgm:cxn modelId="{D2FC8837-1C2C-4E0F-A5AB-A51238B89162}" type="presOf" srcId="{CFAAFF5C-0782-4395-B5C1-6D19C9B593FA}" destId="{27BC92F3-F4D7-4EF4-8D18-9B59148BBAA3}" srcOrd="1" destOrd="0" presId="urn:microsoft.com/office/officeart/2005/8/layout/orgChart1"/>
    <dgm:cxn modelId="{E9598E3A-7618-4CF8-B192-FD6FD55D03DC}" type="presOf" srcId="{8FA29005-1F41-4DCF-8290-02B566D6BA4C}" destId="{4CAF6A12-EAB7-4C97-872A-3F4E9C9BC713}" srcOrd="0" destOrd="0" presId="urn:microsoft.com/office/officeart/2005/8/layout/orgChart1"/>
    <dgm:cxn modelId="{9565473C-F709-4EC3-B1A8-39452B4848CC}" type="presOf" srcId="{CFAAFF5C-0782-4395-B5C1-6D19C9B593FA}" destId="{75DE6908-41A3-4097-B080-ACEE645FADD1}" srcOrd="0" destOrd="0" presId="urn:microsoft.com/office/officeart/2005/8/layout/orgChart1"/>
    <dgm:cxn modelId="{DAC4B03E-2504-4ACA-A364-6AB9138621CF}" type="presOf" srcId="{F3F684FF-BCF8-40AB-9971-6DFEDCA244B2}" destId="{714FD409-C601-49D7-B97A-12BB234075BB}" srcOrd="1" destOrd="0" presId="urn:microsoft.com/office/officeart/2005/8/layout/orgChart1"/>
    <dgm:cxn modelId="{184D365C-EC6F-4CD1-8986-742FEAB749D6}" type="presOf" srcId="{15E9E48F-EF92-4676-B4AC-89FF0A247222}" destId="{0E887486-42D1-40B2-B6F4-34D02F23A273}" srcOrd="1" destOrd="0" presId="urn:microsoft.com/office/officeart/2005/8/layout/orgChart1"/>
    <dgm:cxn modelId="{0771465E-336D-40B2-869C-DB5C1E56ACDF}" type="presOf" srcId="{99A9E5E0-26B3-4F25-B552-1816D4501985}" destId="{B6B59FAF-63CB-4B9B-828F-9E1722A87843}" srcOrd="0" destOrd="0" presId="urn:microsoft.com/office/officeart/2005/8/layout/orgChart1"/>
    <dgm:cxn modelId="{BA64FD45-B54C-4D83-B940-AD068D69C5F8}" srcId="{F3F684FF-BCF8-40AB-9971-6DFEDCA244B2}" destId="{54B28E85-1E33-4D6D-9D28-ECF947C95CCB}" srcOrd="3" destOrd="0" parTransId="{7895A6ED-43C4-4EC0-B6BA-C66F4C9C8D90}" sibTransId="{9C3B71D0-3B8A-4AC3-B889-D6793C1E9C7A}"/>
    <dgm:cxn modelId="{02B15446-BA53-4A6B-8379-EF5262231934}" type="presOf" srcId="{F3F684FF-BCF8-40AB-9971-6DFEDCA244B2}" destId="{43073B4C-A85D-4198-9C9F-93EBE3D30BA3}" srcOrd="0" destOrd="0" presId="urn:microsoft.com/office/officeart/2005/8/layout/orgChart1"/>
    <dgm:cxn modelId="{8940B648-1146-456C-B7DE-11C2DA1E0D41}" type="presOf" srcId="{54B28E85-1E33-4D6D-9D28-ECF947C95CCB}" destId="{3B66D430-CD9C-4077-B3A1-35ECD4A1616D}" srcOrd="0" destOrd="0" presId="urn:microsoft.com/office/officeart/2005/8/layout/orgChart1"/>
    <dgm:cxn modelId="{B0661751-E9D0-41AD-8C27-83C45294EE7E}" srcId="{BC8913FD-B43C-43A2-AFCD-C4E2F1A7A6B9}" destId="{F3F684FF-BCF8-40AB-9971-6DFEDCA244B2}" srcOrd="0" destOrd="0" parTransId="{B8C1BB3C-547A-440A-8F95-DFC0DBE00174}" sibTransId="{E4FD45ED-0B62-4C7C-A07A-C681EFD53906}"/>
    <dgm:cxn modelId="{7F3F4AB1-4CE1-4256-AFC3-14432CBB3788}" srcId="{F3F684FF-BCF8-40AB-9971-6DFEDCA244B2}" destId="{CFAAFF5C-0782-4395-B5C1-6D19C9B593FA}" srcOrd="0" destOrd="0" parTransId="{17AA190C-3B3F-4063-9F24-270AD3321C51}" sibTransId="{138BE39E-B4C2-41FF-BDF9-31BD89F66019}"/>
    <dgm:cxn modelId="{91C72AC4-3252-45D5-9472-2EBF425DCA06}" srcId="{F3F684FF-BCF8-40AB-9971-6DFEDCA244B2}" destId="{15E9E48F-EF92-4676-B4AC-89FF0A247222}" srcOrd="2" destOrd="0" parTransId="{8FA29005-1F41-4DCF-8290-02B566D6BA4C}" sibTransId="{B06B37AB-ED0C-4413-957B-99D24938BE10}"/>
    <dgm:cxn modelId="{5BFE9DCB-48B0-4975-A30E-CC48261C5017}" type="presOf" srcId="{54B28E85-1E33-4D6D-9D28-ECF947C95CCB}" destId="{2B2C5A6D-2E15-4B43-9F8D-607235F31FD4}" srcOrd="1" destOrd="0" presId="urn:microsoft.com/office/officeart/2005/8/layout/orgChart1"/>
    <dgm:cxn modelId="{1E3FF7CB-34F4-4D3E-8D64-B820B122D75D}" srcId="{F3F684FF-BCF8-40AB-9971-6DFEDCA244B2}" destId="{618AEE7B-5207-4F47-AA3A-3C957564EE6D}" srcOrd="1" destOrd="0" parTransId="{99A9E5E0-26B3-4F25-B552-1816D4501985}" sibTransId="{C4D640D8-BDB7-40DB-902C-3C069A6E257C}"/>
    <dgm:cxn modelId="{FA4558DF-6F23-4D8B-AC9B-5DA901D4700E}" type="presOf" srcId="{618AEE7B-5207-4F47-AA3A-3C957564EE6D}" destId="{79A781C3-59B9-48E4-865D-C907C6041549}" srcOrd="1" destOrd="0" presId="urn:microsoft.com/office/officeart/2005/8/layout/orgChart1"/>
    <dgm:cxn modelId="{5A7371EA-0AF7-498E-965D-A995D437A10B}" type="presOf" srcId="{BC8913FD-B43C-43A2-AFCD-C4E2F1A7A6B9}" destId="{1F97AA9E-45A8-4D6E-A8A6-2EF1F23C6C80}" srcOrd="0" destOrd="0" presId="urn:microsoft.com/office/officeart/2005/8/layout/orgChart1"/>
    <dgm:cxn modelId="{A769FE4D-AC64-4223-AB8C-3EECF59379A8}" type="presParOf" srcId="{1F97AA9E-45A8-4D6E-A8A6-2EF1F23C6C80}" destId="{782D0A1E-B667-4C70-81A2-389064B7BBC7}" srcOrd="0" destOrd="0" presId="urn:microsoft.com/office/officeart/2005/8/layout/orgChart1"/>
    <dgm:cxn modelId="{961AF7CB-B0F3-4C69-89A3-173CE94A96E4}" type="presParOf" srcId="{782D0A1E-B667-4C70-81A2-389064B7BBC7}" destId="{A8FF6984-DC0F-488E-9CBE-1ACB5555E523}" srcOrd="0" destOrd="0" presId="urn:microsoft.com/office/officeart/2005/8/layout/orgChart1"/>
    <dgm:cxn modelId="{2AEE621C-3C4D-4D75-8E15-37CDC37EB7DC}" type="presParOf" srcId="{A8FF6984-DC0F-488E-9CBE-1ACB5555E523}" destId="{43073B4C-A85D-4198-9C9F-93EBE3D30BA3}" srcOrd="0" destOrd="0" presId="urn:microsoft.com/office/officeart/2005/8/layout/orgChart1"/>
    <dgm:cxn modelId="{24CDE44A-C003-4327-BFDB-F8CA46FC7C8D}" type="presParOf" srcId="{A8FF6984-DC0F-488E-9CBE-1ACB5555E523}" destId="{714FD409-C601-49D7-B97A-12BB234075BB}" srcOrd="1" destOrd="0" presId="urn:microsoft.com/office/officeart/2005/8/layout/orgChart1"/>
    <dgm:cxn modelId="{34BE5735-7037-4D6E-8D05-7F731C88BB42}" type="presParOf" srcId="{782D0A1E-B667-4C70-81A2-389064B7BBC7}" destId="{2DF07D88-8E2A-40BF-869B-096C283D0B7A}" srcOrd="1" destOrd="0" presId="urn:microsoft.com/office/officeart/2005/8/layout/orgChart1"/>
    <dgm:cxn modelId="{374BA152-F968-44B1-AFFB-1F211D4B0660}" type="presParOf" srcId="{2DF07D88-8E2A-40BF-869B-096C283D0B7A}" destId="{99BD22DD-092A-4140-9A61-5306A5EB8197}" srcOrd="0" destOrd="0" presId="urn:microsoft.com/office/officeart/2005/8/layout/orgChart1"/>
    <dgm:cxn modelId="{82E9C5C8-FD41-460D-95E0-A0120FA227BB}" type="presParOf" srcId="{2DF07D88-8E2A-40BF-869B-096C283D0B7A}" destId="{E438869E-DBE6-4E9A-8EA6-ED80FCA52BD5}" srcOrd="1" destOrd="0" presId="urn:microsoft.com/office/officeart/2005/8/layout/orgChart1"/>
    <dgm:cxn modelId="{926186C3-AA2B-41DB-AAEA-6FFF9F377AAA}" type="presParOf" srcId="{E438869E-DBE6-4E9A-8EA6-ED80FCA52BD5}" destId="{8C6756FE-D5E1-48D8-AC7D-85BE695C84D4}" srcOrd="0" destOrd="0" presId="urn:microsoft.com/office/officeart/2005/8/layout/orgChart1"/>
    <dgm:cxn modelId="{CDC7CE84-A6AB-4A38-8FC4-6147AC1B7F36}" type="presParOf" srcId="{8C6756FE-D5E1-48D8-AC7D-85BE695C84D4}" destId="{75DE6908-41A3-4097-B080-ACEE645FADD1}" srcOrd="0" destOrd="0" presId="urn:microsoft.com/office/officeart/2005/8/layout/orgChart1"/>
    <dgm:cxn modelId="{9CEED1D2-7D30-41EC-9E90-5C2561482459}" type="presParOf" srcId="{8C6756FE-D5E1-48D8-AC7D-85BE695C84D4}" destId="{27BC92F3-F4D7-4EF4-8D18-9B59148BBAA3}" srcOrd="1" destOrd="0" presId="urn:microsoft.com/office/officeart/2005/8/layout/orgChart1"/>
    <dgm:cxn modelId="{1C6C8EB8-A33C-4572-9EB3-C56ED27550A8}" type="presParOf" srcId="{E438869E-DBE6-4E9A-8EA6-ED80FCA52BD5}" destId="{ADB49A62-3055-4AE7-8377-E864A3D4C58F}" srcOrd="1" destOrd="0" presId="urn:microsoft.com/office/officeart/2005/8/layout/orgChart1"/>
    <dgm:cxn modelId="{110748E4-F551-465E-9E66-B92A66E49B50}" type="presParOf" srcId="{E438869E-DBE6-4E9A-8EA6-ED80FCA52BD5}" destId="{053A0410-B9B5-48D1-9001-5BBDCDCF58F2}" srcOrd="2" destOrd="0" presId="urn:microsoft.com/office/officeart/2005/8/layout/orgChart1"/>
    <dgm:cxn modelId="{43804B8B-1D2E-4DB2-89C3-760E9B03FFD8}" type="presParOf" srcId="{2DF07D88-8E2A-40BF-869B-096C283D0B7A}" destId="{B6B59FAF-63CB-4B9B-828F-9E1722A87843}" srcOrd="2" destOrd="0" presId="urn:microsoft.com/office/officeart/2005/8/layout/orgChart1"/>
    <dgm:cxn modelId="{CBD9D9D1-C1C8-44C2-B301-465E5B81651A}" type="presParOf" srcId="{2DF07D88-8E2A-40BF-869B-096C283D0B7A}" destId="{0EE48E11-32D9-4C15-8EA6-A428866915A6}" srcOrd="3" destOrd="0" presId="urn:microsoft.com/office/officeart/2005/8/layout/orgChart1"/>
    <dgm:cxn modelId="{705B2391-BAF3-40F0-82FD-2A069238B016}" type="presParOf" srcId="{0EE48E11-32D9-4C15-8EA6-A428866915A6}" destId="{E749CE1B-AA6B-4D3B-8109-8BCC0A4EF5CE}" srcOrd="0" destOrd="0" presId="urn:microsoft.com/office/officeart/2005/8/layout/orgChart1"/>
    <dgm:cxn modelId="{D7E23BDD-875F-4976-9FDF-D8C0072E6451}" type="presParOf" srcId="{E749CE1B-AA6B-4D3B-8109-8BCC0A4EF5CE}" destId="{5352960B-E300-48AF-9B11-5DD080E70E67}" srcOrd="0" destOrd="0" presId="urn:microsoft.com/office/officeart/2005/8/layout/orgChart1"/>
    <dgm:cxn modelId="{BBBB66FD-7D5E-4ECD-BEF8-7646FC350B9A}" type="presParOf" srcId="{E749CE1B-AA6B-4D3B-8109-8BCC0A4EF5CE}" destId="{79A781C3-59B9-48E4-865D-C907C6041549}" srcOrd="1" destOrd="0" presId="urn:microsoft.com/office/officeart/2005/8/layout/orgChart1"/>
    <dgm:cxn modelId="{CB51309E-8B35-41B4-936C-E86C2345BBF8}" type="presParOf" srcId="{0EE48E11-32D9-4C15-8EA6-A428866915A6}" destId="{ECB73754-B7C2-45C0-9CFE-E773D78E110B}" srcOrd="1" destOrd="0" presId="urn:microsoft.com/office/officeart/2005/8/layout/orgChart1"/>
    <dgm:cxn modelId="{EB420483-0E41-484B-BF3A-14CAE3D60523}" type="presParOf" srcId="{0EE48E11-32D9-4C15-8EA6-A428866915A6}" destId="{8F1957AE-DF6E-442A-AE89-6A89984BA954}" srcOrd="2" destOrd="0" presId="urn:microsoft.com/office/officeart/2005/8/layout/orgChart1"/>
    <dgm:cxn modelId="{08D5BE84-061A-4EFE-ABB2-13136959DB1B}" type="presParOf" srcId="{2DF07D88-8E2A-40BF-869B-096C283D0B7A}" destId="{4CAF6A12-EAB7-4C97-872A-3F4E9C9BC713}" srcOrd="4" destOrd="0" presId="urn:microsoft.com/office/officeart/2005/8/layout/orgChart1"/>
    <dgm:cxn modelId="{68308480-E880-4AD2-9845-B5592225C515}" type="presParOf" srcId="{2DF07D88-8E2A-40BF-869B-096C283D0B7A}" destId="{77A5B283-BFC7-4364-B6A0-485A30985CE2}" srcOrd="5" destOrd="0" presId="urn:microsoft.com/office/officeart/2005/8/layout/orgChart1"/>
    <dgm:cxn modelId="{B7FE1811-7DC8-404D-8D08-A2846F592BD9}" type="presParOf" srcId="{77A5B283-BFC7-4364-B6A0-485A30985CE2}" destId="{9289AD68-550D-4D1F-8427-C72CDF06A2DB}" srcOrd="0" destOrd="0" presId="urn:microsoft.com/office/officeart/2005/8/layout/orgChart1"/>
    <dgm:cxn modelId="{050584D0-55CC-4F89-875F-0783EFADABA3}" type="presParOf" srcId="{9289AD68-550D-4D1F-8427-C72CDF06A2DB}" destId="{FDD93B09-4B79-44CB-953A-9410351F9A5C}" srcOrd="0" destOrd="0" presId="urn:microsoft.com/office/officeart/2005/8/layout/orgChart1"/>
    <dgm:cxn modelId="{0D7768EA-C912-4607-8B77-DB5294A276A2}" type="presParOf" srcId="{9289AD68-550D-4D1F-8427-C72CDF06A2DB}" destId="{0E887486-42D1-40B2-B6F4-34D02F23A273}" srcOrd="1" destOrd="0" presId="urn:microsoft.com/office/officeart/2005/8/layout/orgChart1"/>
    <dgm:cxn modelId="{E64FDC88-8314-4CE0-AC4C-11818CACCCC0}" type="presParOf" srcId="{77A5B283-BFC7-4364-B6A0-485A30985CE2}" destId="{32C9C3D4-9356-4DD2-9916-16D8560F0794}" srcOrd="1" destOrd="0" presId="urn:microsoft.com/office/officeart/2005/8/layout/orgChart1"/>
    <dgm:cxn modelId="{1312C478-106F-4850-B22B-7C4A0B46A3D2}" type="presParOf" srcId="{77A5B283-BFC7-4364-B6A0-485A30985CE2}" destId="{E716EA87-415A-4056-92B4-9E0596532C25}" srcOrd="2" destOrd="0" presId="urn:microsoft.com/office/officeart/2005/8/layout/orgChart1"/>
    <dgm:cxn modelId="{79D38C0F-AB48-4974-8232-9361B88007EF}" type="presParOf" srcId="{2DF07D88-8E2A-40BF-869B-096C283D0B7A}" destId="{3F16BDE4-3549-487E-A23E-0D98C1184A1E}" srcOrd="6" destOrd="0" presId="urn:microsoft.com/office/officeart/2005/8/layout/orgChart1"/>
    <dgm:cxn modelId="{6F9500E2-5738-45CA-8345-D0869F520602}" type="presParOf" srcId="{2DF07D88-8E2A-40BF-869B-096C283D0B7A}" destId="{E3DC5ECD-EE55-4E6E-A7C3-DF141B237274}" srcOrd="7" destOrd="0" presId="urn:microsoft.com/office/officeart/2005/8/layout/orgChart1"/>
    <dgm:cxn modelId="{ECA404EE-4270-47FD-8986-E093387F42B1}" type="presParOf" srcId="{E3DC5ECD-EE55-4E6E-A7C3-DF141B237274}" destId="{EE5F0694-A95D-4AF3-B813-3A7A9616D1EB}" srcOrd="0" destOrd="0" presId="urn:microsoft.com/office/officeart/2005/8/layout/orgChart1"/>
    <dgm:cxn modelId="{2F59AC30-3F8B-49BA-B9B8-34E9EDA5B620}" type="presParOf" srcId="{EE5F0694-A95D-4AF3-B813-3A7A9616D1EB}" destId="{3B66D430-CD9C-4077-B3A1-35ECD4A1616D}" srcOrd="0" destOrd="0" presId="urn:microsoft.com/office/officeart/2005/8/layout/orgChart1"/>
    <dgm:cxn modelId="{1977FB10-8138-4B25-B89F-B9C39CDF304B}" type="presParOf" srcId="{EE5F0694-A95D-4AF3-B813-3A7A9616D1EB}" destId="{2B2C5A6D-2E15-4B43-9F8D-607235F31FD4}" srcOrd="1" destOrd="0" presId="urn:microsoft.com/office/officeart/2005/8/layout/orgChart1"/>
    <dgm:cxn modelId="{CF8E60F2-11C1-4FC2-B2F2-10E1604453C2}" type="presParOf" srcId="{E3DC5ECD-EE55-4E6E-A7C3-DF141B237274}" destId="{ED6A01F6-E0C5-4995-9E8B-FE515C7E8122}" srcOrd="1" destOrd="0" presId="urn:microsoft.com/office/officeart/2005/8/layout/orgChart1"/>
    <dgm:cxn modelId="{F74BBB06-9AF4-4FD3-8462-13CE938304DC}" type="presParOf" srcId="{E3DC5ECD-EE55-4E6E-A7C3-DF141B237274}" destId="{0F8817D8-5F1B-40F5-B67C-D94878966BCD}" srcOrd="2" destOrd="0" presId="urn:microsoft.com/office/officeart/2005/8/layout/orgChart1"/>
    <dgm:cxn modelId="{C1549A95-BDCA-4B80-A847-3D7A31239C05}" type="presParOf" srcId="{782D0A1E-B667-4C70-81A2-389064B7BBC7}" destId="{6E2882D8-1BA1-4CA2-B99E-D95CAC5A4E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3DB02F-3938-4B75-99CA-878F697F29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D081B304-3511-49AF-9389-3DBFC87D6DF4}">
      <dgm:prSet phldrT="[نص]"/>
      <dgm:spPr/>
      <dgm:t>
        <a:bodyPr/>
        <a:lstStyle/>
        <a:p>
          <a:pPr rtl="1"/>
          <a:r>
            <a:rPr lang="en-US" dirty="0"/>
            <a:t>Other secondary structure </a:t>
          </a:r>
          <a:endParaRPr lang="ar-SA" dirty="0"/>
        </a:p>
      </dgm:t>
    </dgm:pt>
    <dgm:pt modelId="{41BF4CBE-0B21-4E00-BB72-5DC682FDBC52}" type="parTrans" cxnId="{1FD65686-AE3E-4FE7-98FB-E9F6E28AE98B}">
      <dgm:prSet/>
      <dgm:spPr/>
      <dgm:t>
        <a:bodyPr/>
        <a:lstStyle/>
        <a:p>
          <a:pPr rtl="1"/>
          <a:endParaRPr lang="ar-SA"/>
        </a:p>
      </dgm:t>
    </dgm:pt>
    <dgm:pt modelId="{ED5C130F-77BF-400F-B87D-B20F60222574}" type="sibTrans" cxnId="{1FD65686-AE3E-4FE7-98FB-E9F6E28AE98B}">
      <dgm:prSet/>
      <dgm:spPr/>
      <dgm:t>
        <a:bodyPr/>
        <a:lstStyle/>
        <a:p>
          <a:pPr rtl="1"/>
          <a:endParaRPr lang="ar-SA"/>
        </a:p>
      </dgm:t>
    </dgm:pt>
    <dgm:pt modelId="{57800936-A0D0-4427-A18B-710D8F7A0268}">
      <dgm:prSet phldrT="[نص]"/>
      <dgm:spPr/>
      <dgm:t>
        <a:bodyPr/>
        <a:lstStyle/>
        <a:p>
          <a:pPr rtl="1"/>
          <a:r>
            <a:rPr lang="en-US" b="1" dirty="0" err="1">
              <a:latin typeface="+mj-lt"/>
              <a:cs typeface="Times New Roman"/>
            </a:rPr>
            <a:t>Supersecondary</a:t>
          </a:r>
          <a:endParaRPr lang="en-US" b="1" dirty="0">
            <a:latin typeface="+mj-lt"/>
            <a:cs typeface="Times New Roman"/>
          </a:endParaRPr>
        </a:p>
        <a:p>
          <a:pPr rtl="1"/>
          <a:r>
            <a:rPr lang="en-US" b="1" dirty="0">
              <a:latin typeface="+mj-lt"/>
              <a:cs typeface="Times New Roman"/>
            </a:rPr>
            <a:t>(motifs)</a:t>
          </a:r>
          <a:endParaRPr lang="ar-SA" dirty="0"/>
        </a:p>
      </dgm:t>
    </dgm:pt>
    <dgm:pt modelId="{20BCD899-D457-4617-B67F-5E69E9E4B5CB}" type="parTrans" cxnId="{1745F7E3-392F-47D0-8B96-DAC6E25175E3}">
      <dgm:prSet/>
      <dgm:spPr/>
      <dgm:t>
        <a:bodyPr/>
        <a:lstStyle/>
        <a:p>
          <a:pPr rtl="1"/>
          <a:endParaRPr lang="ar-SA"/>
        </a:p>
      </dgm:t>
    </dgm:pt>
    <dgm:pt modelId="{B3C89C73-3926-46D0-9F3A-17ECA906F376}" type="sibTrans" cxnId="{1745F7E3-392F-47D0-8B96-DAC6E25175E3}">
      <dgm:prSet/>
      <dgm:spPr/>
      <dgm:t>
        <a:bodyPr/>
        <a:lstStyle/>
        <a:p>
          <a:pPr rtl="1"/>
          <a:endParaRPr lang="ar-SA"/>
        </a:p>
      </dgm:t>
    </dgm:pt>
    <dgm:pt modelId="{8634ED51-A66D-4825-817E-B9AB14B37F57}">
      <dgm:prSet/>
      <dgm:spPr/>
      <dgm:t>
        <a:bodyPr/>
        <a:lstStyle/>
        <a:p>
          <a:pPr rtl="1"/>
          <a:r>
            <a:rPr lang="en-US" dirty="0"/>
            <a:t>Nonrepetitive</a:t>
          </a:r>
        </a:p>
        <a:p>
          <a:pPr rtl="1"/>
          <a:r>
            <a:rPr lang="en-US" dirty="0"/>
            <a:t>(</a:t>
          </a:r>
          <a:r>
            <a:rPr lang="en-US" dirty="0" err="1"/>
            <a:t>loop,coil</a:t>
          </a:r>
          <a:r>
            <a:rPr lang="en-US" dirty="0"/>
            <a:t>)</a:t>
          </a:r>
          <a:endParaRPr lang="ar-SA" dirty="0"/>
        </a:p>
      </dgm:t>
    </dgm:pt>
    <dgm:pt modelId="{2863100E-3F59-4E06-B0F6-E0C9C71D03DF}" type="parTrans" cxnId="{56CCD1E1-B74F-4CA3-9AAF-902A8ED06DEC}">
      <dgm:prSet/>
      <dgm:spPr/>
      <dgm:t>
        <a:bodyPr/>
        <a:lstStyle/>
        <a:p>
          <a:pPr rtl="1"/>
          <a:endParaRPr lang="ar-SA"/>
        </a:p>
      </dgm:t>
    </dgm:pt>
    <dgm:pt modelId="{661D6A0D-412C-4452-8990-1A5F0FD45994}" type="sibTrans" cxnId="{56CCD1E1-B74F-4CA3-9AAF-902A8ED06DEC}">
      <dgm:prSet/>
      <dgm:spPr/>
      <dgm:t>
        <a:bodyPr/>
        <a:lstStyle/>
        <a:p>
          <a:pPr rtl="1"/>
          <a:endParaRPr lang="ar-SA"/>
        </a:p>
      </dgm:t>
    </dgm:pt>
    <dgm:pt modelId="{7F64280F-E6F3-4B51-9589-637545A29AB7}">
      <dgm:prSet/>
      <dgm:spPr/>
      <dgm:t>
        <a:bodyPr/>
        <a:lstStyle/>
        <a:p>
          <a:pPr rtl="1"/>
          <a:r>
            <a:rPr lang="en-US" dirty="0">
              <a:latin typeface="+mj-lt"/>
              <a:cs typeface="Times New Roman"/>
            </a:rPr>
            <a:t>A combination of </a:t>
          </a:r>
          <a:r>
            <a:rPr lang="en-US" dirty="0">
              <a:solidFill>
                <a:srgbClr val="FF0000"/>
              </a:solidFill>
              <a:latin typeface="+mj-lt"/>
              <a:cs typeface="Times New Roman"/>
            </a:rPr>
            <a:t>secondary structural </a:t>
          </a:r>
          <a:r>
            <a:rPr lang="en-US" dirty="0">
              <a:latin typeface="+mj-lt"/>
              <a:cs typeface="Times New Roman"/>
            </a:rPr>
            <a:t>elements </a:t>
          </a:r>
          <a:r>
            <a:rPr lang="en-US" dirty="0">
              <a:solidFill>
                <a:schemeClr val="bg1">
                  <a:lumMod val="50000"/>
                </a:schemeClr>
              </a:solidFill>
              <a:latin typeface="+mj-lt"/>
              <a:cs typeface="Times New Roman"/>
            </a:rPr>
            <a:t>(that is, </a:t>
          </a:r>
          <a:r>
            <a:rPr lang="en-US" dirty="0">
              <a:solidFill>
                <a:srgbClr val="FF0000"/>
              </a:solidFill>
              <a:latin typeface="+mj-lt"/>
              <a:cs typeface="Times New Roman"/>
            </a:rPr>
            <a:t>α-helices</a:t>
          </a:r>
          <a:r>
            <a:rPr lang="en-US" dirty="0">
              <a:solidFill>
                <a:schemeClr val="bg1">
                  <a:lumMod val="50000"/>
                </a:schemeClr>
              </a:solidFill>
              <a:latin typeface="+mj-lt"/>
              <a:cs typeface="Times New Roman"/>
            </a:rPr>
            <a:t>, </a:t>
          </a:r>
          <a:r>
            <a:rPr lang="en-US" dirty="0">
              <a:solidFill>
                <a:srgbClr val="FF0000"/>
              </a:solidFill>
              <a:latin typeface="+mj-lt"/>
              <a:cs typeface="Times New Roman"/>
            </a:rPr>
            <a:t>β-sheets,</a:t>
          </a:r>
          <a:r>
            <a:rPr lang="en-US" dirty="0">
              <a:solidFill>
                <a:schemeClr val="bg1">
                  <a:lumMod val="50000"/>
                </a:schemeClr>
              </a:solidFill>
              <a:latin typeface="+mj-lt"/>
              <a:cs typeface="Times New Roman"/>
            </a:rPr>
            <a:t> and </a:t>
          </a:r>
          <a:r>
            <a:rPr lang="en-US" dirty="0">
              <a:solidFill>
                <a:srgbClr val="FF0000"/>
              </a:solidFill>
              <a:latin typeface="+mj-lt"/>
              <a:cs typeface="Times New Roman"/>
            </a:rPr>
            <a:t>coils)</a:t>
          </a:r>
          <a:r>
            <a:rPr lang="en-US" dirty="0">
              <a:solidFill>
                <a:schemeClr val="bg1">
                  <a:lumMod val="50000"/>
                </a:schemeClr>
              </a:solidFill>
              <a:latin typeface="+mj-lt"/>
              <a:cs typeface="Times New Roman"/>
            </a:rPr>
            <a:t> . These form primarily the core (interior) region of the molecule. They are connected by loop regions .</a:t>
          </a:r>
        </a:p>
      </dgm:t>
    </dgm:pt>
    <dgm:pt modelId="{10470537-980D-48F3-9DDF-A821E112C34D}" type="parTrans" cxnId="{03C7483E-61F6-4E55-A3F3-6FF25DAE3859}">
      <dgm:prSet/>
      <dgm:spPr/>
      <dgm:t>
        <a:bodyPr/>
        <a:lstStyle/>
        <a:p>
          <a:pPr rtl="1"/>
          <a:endParaRPr lang="ar-SA"/>
        </a:p>
      </dgm:t>
    </dgm:pt>
    <dgm:pt modelId="{F923C04A-2D7E-47C1-B918-F5808E17E218}" type="sibTrans" cxnId="{03C7483E-61F6-4E55-A3F3-6FF25DAE3859}">
      <dgm:prSet/>
      <dgm:spPr/>
      <dgm:t>
        <a:bodyPr/>
        <a:lstStyle/>
        <a:p>
          <a:pPr rtl="1"/>
          <a:endParaRPr lang="ar-SA"/>
        </a:p>
      </dgm:t>
    </dgm:pt>
    <dgm:pt modelId="{2195081B-02E0-48F2-B1DB-5C49392E8DB5}" type="pres">
      <dgm:prSet presAssocID="{D73DB02F-3938-4B75-99CA-878F697F29AE}" presName="hierChild1" presStyleCnt="0">
        <dgm:presLayoutVars>
          <dgm:orgChart val="1"/>
          <dgm:chPref val="1"/>
          <dgm:dir/>
          <dgm:animOne val="branch"/>
          <dgm:animLvl val="lvl"/>
          <dgm:resizeHandles/>
        </dgm:presLayoutVars>
      </dgm:prSet>
      <dgm:spPr/>
    </dgm:pt>
    <dgm:pt modelId="{43C67B25-CEEF-45CE-AD13-3BABC2FB0F88}" type="pres">
      <dgm:prSet presAssocID="{D081B304-3511-49AF-9389-3DBFC87D6DF4}" presName="hierRoot1" presStyleCnt="0">
        <dgm:presLayoutVars>
          <dgm:hierBranch val="init"/>
        </dgm:presLayoutVars>
      </dgm:prSet>
      <dgm:spPr/>
    </dgm:pt>
    <dgm:pt modelId="{93CA4DEA-5A7C-4003-96E1-7F876BBF557D}" type="pres">
      <dgm:prSet presAssocID="{D081B304-3511-49AF-9389-3DBFC87D6DF4}" presName="rootComposite1" presStyleCnt="0"/>
      <dgm:spPr/>
    </dgm:pt>
    <dgm:pt modelId="{C90B7C56-6046-4050-BF25-263C3BEC97E2}" type="pres">
      <dgm:prSet presAssocID="{D081B304-3511-49AF-9389-3DBFC87D6DF4}" presName="rootText1" presStyleLbl="node0" presStyleIdx="0" presStyleCnt="1">
        <dgm:presLayoutVars>
          <dgm:chPref val="3"/>
        </dgm:presLayoutVars>
      </dgm:prSet>
      <dgm:spPr/>
    </dgm:pt>
    <dgm:pt modelId="{8F7AB0CC-FE3C-49E9-9F0D-C628F9B98496}" type="pres">
      <dgm:prSet presAssocID="{D081B304-3511-49AF-9389-3DBFC87D6DF4}" presName="rootConnector1" presStyleLbl="node1" presStyleIdx="0" presStyleCnt="0"/>
      <dgm:spPr/>
    </dgm:pt>
    <dgm:pt modelId="{6AA3C000-DC97-4A1D-AEFF-080B3436F348}" type="pres">
      <dgm:prSet presAssocID="{D081B304-3511-49AF-9389-3DBFC87D6DF4}" presName="hierChild2" presStyleCnt="0"/>
      <dgm:spPr/>
    </dgm:pt>
    <dgm:pt modelId="{432BD666-57A6-4750-BB8E-650919C4749D}" type="pres">
      <dgm:prSet presAssocID="{2863100E-3F59-4E06-B0F6-E0C9C71D03DF}" presName="Name37" presStyleLbl="parChTrans1D2" presStyleIdx="0" presStyleCnt="2"/>
      <dgm:spPr/>
    </dgm:pt>
    <dgm:pt modelId="{C4C51F21-B7EE-4BE3-A5C3-F18B8D6A7474}" type="pres">
      <dgm:prSet presAssocID="{8634ED51-A66D-4825-817E-B9AB14B37F57}" presName="hierRoot2" presStyleCnt="0">
        <dgm:presLayoutVars>
          <dgm:hierBranch val="init"/>
        </dgm:presLayoutVars>
      </dgm:prSet>
      <dgm:spPr/>
    </dgm:pt>
    <dgm:pt modelId="{84F5258F-2830-44FC-94A2-B87B2B534493}" type="pres">
      <dgm:prSet presAssocID="{8634ED51-A66D-4825-817E-B9AB14B37F57}" presName="rootComposite" presStyleCnt="0"/>
      <dgm:spPr/>
    </dgm:pt>
    <dgm:pt modelId="{9C919AA3-DDAB-47E3-BCCA-ED46E4A3D5D4}" type="pres">
      <dgm:prSet presAssocID="{8634ED51-A66D-4825-817E-B9AB14B37F57}" presName="rootText" presStyleLbl="node2" presStyleIdx="0" presStyleCnt="2">
        <dgm:presLayoutVars>
          <dgm:chPref val="3"/>
        </dgm:presLayoutVars>
      </dgm:prSet>
      <dgm:spPr/>
    </dgm:pt>
    <dgm:pt modelId="{514A3112-8DD3-4645-B878-A316BF8D127B}" type="pres">
      <dgm:prSet presAssocID="{8634ED51-A66D-4825-817E-B9AB14B37F57}" presName="rootConnector" presStyleLbl="node2" presStyleIdx="0" presStyleCnt="2"/>
      <dgm:spPr/>
    </dgm:pt>
    <dgm:pt modelId="{378237FD-71D0-4FB1-A6C5-A56A168A1F20}" type="pres">
      <dgm:prSet presAssocID="{8634ED51-A66D-4825-817E-B9AB14B37F57}" presName="hierChild4" presStyleCnt="0"/>
      <dgm:spPr/>
    </dgm:pt>
    <dgm:pt modelId="{76FD812B-8197-4925-B943-D339F4D736EC}" type="pres">
      <dgm:prSet presAssocID="{8634ED51-A66D-4825-817E-B9AB14B37F57}" presName="hierChild5" presStyleCnt="0"/>
      <dgm:spPr/>
    </dgm:pt>
    <dgm:pt modelId="{9FF31B5E-1FFA-45E4-A06F-0324C2446C5A}" type="pres">
      <dgm:prSet presAssocID="{20BCD899-D457-4617-B67F-5E69E9E4B5CB}" presName="Name37" presStyleLbl="parChTrans1D2" presStyleIdx="1" presStyleCnt="2"/>
      <dgm:spPr/>
    </dgm:pt>
    <dgm:pt modelId="{0C98D07F-1AAF-467B-9A67-8429AF0117E2}" type="pres">
      <dgm:prSet presAssocID="{57800936-A0D0-4427-A18B-710D8F7A0268}" presName="hierRoot2" presStyleCnt="0">
        <dgm:presLayoutVars>
          <dgm:hierBranch val="init"/>
        </dgm:presLayoutVars>
      </dgm:prSet>
      <dgm:spPr/>
    </dgm:pt>
    <dgm:pt modelId="{6C121411-DE54-4573-8F23-C2EDE8F1CD29}" type="pres">
      <dgm:prSet presAssocID="{57800936-A0D0-4427-A18B-710D8F7A0268}" presName="rootComposite" presStyleCnt="0"/>
      <dgm:spPr/>
    </dgm:pt>
    <dgm:pt modelId="{AFA25D03-FE37-4374-8B8D-6CF452683DE5}" type="pres">
      <dgm:prSet presAssocID="{57800936-A0D0-4427-A18B-710D8F7A0268}" presName="rootText" presStyleLbl="node2" presStyleIdx="1" presStyleCnt="2">
        <dgm:presLayoutVars>
          <dgm:chPref val="3"/>
        </dgm:presLayoutVars>
      </dgm:prSet>
      <dgm:spPr/>
    </dgm:pt>
    <dgm:pt modelId="{043B6913-02C8-4A69-BBA3-E021C81558E0}" type="pres">
      <dgm:prSet presAssocID="{57800936-A0D0-4427-A18B-710D8F7A0268}" presName="rootConnector" presStyleLbl="node2" presStyleIdx="1" presStyleCnt="2"/>
      <dgm:spPr/>
    </dgm:pt>
    <dgm:pt modelId="{739A537B-6760-490A-9D8C-192D8B4F9033}" type="pres">
      <dgm:prSet presAssocID="{57800936-A0D0-4427-A18B-710D8F7A0268}" presName="hierChild4" presStyleCnt="0"/>
      <dgm:spPr/>
    </dgm:pt>
    <dgm:pt modelId="{9D4FCD70-1CB2-4BAD-BF2A-E1E62EA7B235}" type="pres">
      <dgm:prSet presAssocID="{10470537-980D-48F3-9DDF-A821E112C34D}" presName="Name37" presStyleLbl="parChTrans1D3" presStyleIdx="0" presStyleCnt="1"/>
      <dgm:spPr/>
    </dgm:pt>
    <dgm:pt modelId="{DD3B9589-82A2-41AF-95B2-3D3F70B6A9DC}" type="pres">
      <dgm:prSet presAssocID="{7F64280F-E6F3-4B51-9589-637545A29AB7}" presName="hierRoot2" presStyleCnt="0">
        <dgm:presLayoutVars>
          <dgm:hierBranch val="init"/>
        </dgm:presLayoutVars>
      </dgm:prSet>
      <dgm:spPr/>
    </dgm:pt>
    <dgm:pt modelId="{765DC890-8BC3-42AF-8ADC-7EC29DDDDF9B}" type="pres">
      <dgm:prSet presAssocID="{7F64280F-E6F3-4B51-9589-637545A29AB7}" presName="rootComposite" presStyleCnt="0"/>
      <dgm:spPr/>
    </dgm:pt>
    <dgm:pt modelId="{CFD84A09-B335-4784-9CAA-4C1684544C4B}" type="pres">
      <dgm:prSet presAssocID="{7F64280F-E6F3-4B51-9589-637545A29AB7}" presName="rootText" presStyleLbl="node3" presStyleIdx="0" presStyleCnt="1" custScaleX="163099" custScaleY="150012">
        <dgm:presLayoutVars>
          <dgm:chPref val="3"/>
        </dgm:presLayoutVars>
      </dgm:prSet>
      <dgm:spPr/>
    </dgm:pt>
    <dgm:pt modelId="{DD7DB83D-8E17-4FA7-9084-61B8E625A971}" type="pres">
      <dgm:prSet presAssocID="{7F64280F-E6F3-4B51-9589-637545A29AB7}" presName="rootConnector" presStyleLbl="node3" presStyleIdx="0" presStyleCnt="1"/>
      <dgm:spPr/>
    </dgm:pt>
    <dgm:pt modelId="{DC1C2D74-5E93-44DF-A9ED-D875A5E60EA5}" type="pres">
      <dgm:prSet presAssocID="{7F64280F-E6F3-4B51-9589-637545A29AB7}" presName="hierChild4" presStyleCnt="0"/>
      <dgm:spPr/>
    </dgm:pt>
    <dgm:pt modelId="{BC271D2E-E588-4C93-8B24-B7C9E11248A1}" type="pres">
      <dgm:prSet presAssocID="{7F64280F-E6F3-4B51-9589-637545A29AB7}" presName="hierChild5" presStyleCnt="0"/>
      <dgm:spPr/>
    </dgm:pt>
    <dgm:pt modelId="{136FA492-D933-44C2-AF7D-E4935373205E}" type="pres">
      <dgm:prSet presAssocID="{57800936-A0D0-4427-A18B-710D8F7A0268}" presName="hierChild5" presStyleCnt="0"/>
      <dgm:spPr/>
    </dgm:pt>
    <dgm:pt modelId="{2707304A-603B-4934-BE88-90D22B8CD5C7}" type="pres">
      <dgm:prSet presAssocID="{D081B304-3511-49AF-9389-3DBFC87D6DF4}" presName="hierChild3" presStyleCnt="0"/>
      <dgm:spPr/>
    </dgm:pt>
  </dgm:ptLst>
  <dgm:cxnLst>
    <dgm:cxn modelId="{62B03704-39CB-4CBC-B539-97B51D1BDB4C}" type="presOf" srcId="{7F64280F-E6F3-4B51-9589-637545A29AB7}" destId="{DD7DB83D-8E17-4FA7-9084-61B8E625A971}" srcOrd="1" destOrd="0" presId="urn:microsoft.com/office/officeart/2005/8/layout/orgChart1"/>
    <dgm:cxn modelId="{E30FD21F-D036-40C8-B799-88E61686ADA8}" type="presOf" srcId="{D081B304-3511-49AF-9389-3DBFC87D6DF4}" destId="{C90B7C56-6046-4050-BF25-263C3BEC97E2}" srcOrd="0" destOrd="0" presId="urn:microsoft.com/office/officeart/2005/8/layout/orgChart1"/>
    <dgm:cxn modelId="{99CFD536-22EC-4D54-BF03-E55B2A30FD69}" type="presOf" srcId="{8634ED51-A66D-4825-817E-B9AB14B37F57}" destId="{514A3112-8DD3-4645-B878-A316BF8D127B}" srcOrd="1" destOrd="0" presId="urn:microsoft.com/office/officeart/2005/8/layout/orgChart1"/>
    <dgm:cxn modelId="{5ED1F237-02F4-48E5-8A98-CB24004ACBB8}" type="presOf" srcId="{D081B304-3511-49AF-9389-3DBFC87D6DF4}" destId="{8F7AB0CC-FE3C-49E9-9F0D-C628F9B98496}" srcOrd="1" destOrd="0" presId="urn:microsoft.com/office/officeart/2005/8/layout/orgChart1"/>
    <dgm:cxn modelId="{6A128039-B7F0-40DD-AAEA-541EE44F3223}" type="presOf" srcId="{7F64280F-E6F3-4B51-9589-637545A29AB7}" destId="{CFD84A09-B335-4784-9CAA-4C1684544C4B}" srcOrd="0" destOrd="0" presId="urn:microsoft.com/office/officeart/2005/8/layout/orgChart1"/>
    <dgm:cxn modelId="{6B8B113C-E6CC-4EEB-84B5-3F7281A9E0C6}" type="presOf" srcId="{8634ED51-A66D-4825-817E-B9AB14B37F57}" destId="{9C919AA3-DDAB-47E3-BCCA-ED46E4A3D5D4}" srcOrd="0" destOrd="0" presId="urn:microsoft.com/office/officeart/2005/8/layout/orgChart1"/>
    <dgm:cxn modelId="{03C7483E-61F6-4E55-A3F3-6FF25DAE3859}" srcId="{57800936-A0D0-4427-A18B-710D8F7A0268}" destId="{7F64280F-E6F3-4B51-9589-637545A29AB7}" srcOrd="0" destOrd="0" parTransId="{10470537-980D-48F3-9DDF-A821E112C34D}" sibTransId="{F923C04A-2D7E-47C1-B918-F5808E17E218}"/>
    <dgm:cxn modelId="{E14F215C-4CED-404E-98D2-A12753675188}" type="presOf" srcId="{57800936-A0D0-4427-A18B-710D8F7A0268}" destId="{AFA25D03-FE37-4374-8B8D-6CF452683DE5}" srcOrd="0" destOrd="0" presId="urn:microsoft.com/office/officeart/2005/8/layout/orgChart1"/>
    <dgm:cxn modelId="{1FD65686-AE3E-4FE7-98FB-E9F6E28AE98B}" srcId="{D73DB02F-3938-4B75-99CA-878F697F29AE}" destId="{D081B304-3511-49AF-9389-3DBFC87D6DF4}" srcOrd="0" destOrd="0" parTransId="{41BF4CBE-0B21-4E00-BB72-5DC682FDBC52}" sibTransId="{ED5C130F-77BF-400F-B87D-B20F60222574}"/>
    <dgm:cxn modelId="{FC9BD29E-0F24-4302-A57D-E2C3E9DF6D0D}" type="presOf" srcId="{57800936-A0D0-4427-A18B-710D8F7A0268}" destId="{043B6913-02C8-4A69-BBA3-E021C81558E0}" srcOrd="1" destOrd="0" presId="urn:microsoft.com/office/officeart/2005/8/layout/orgChart1"/>
    <dgm:cxn modelId="{CE09CAB2-FAB7-4308-93B3-1CD3CABBC8B0}" type="presOf" srcId="{2863100E-3F59-4E06-B0F6-E0C9C71D03DF}" destId="{432BD666-57A6-4750-BB8E-650919C4749D}" srcOrd="0" destOrd="0" presId="urn:microsoft.com/office/officeart/2005/8/layout/orgChart1"/>
    <dgm:cxn modelId="{56CCD1E1-B74F-4CA3-9AAF-902A8ED06DEC}" srcId="{D081B304-3511-49AF-9389-3DBFC87D6DF4}" destId="{8634ED51-A66D-4825-817E-B9AB14B37F57}" srcOrd="0" destOrd="0" parTransId="{2863100E-3F59-4E06-B0F6-E0C9C71D03DF}" sibTransId="{661D6A0D-412C-4452-8990-1A5F0FD45994}"/>
    <dgm:cxn modelId="{1745F7E3-392F-47D0-8B96-DAC6E25175E3}" srcId="{D081B304-3511-49AF-9389-3DBFC87D6DF4}" destId="{57800936-A0D0-4427-A18B-710D8F7A0268}" srcOrd="1" destOrd="0" parTransId="{20BCD899-D457-4617-B67F-5E69E9E4B5CB}" sibTransId="{B3C89C73-3926-46D0-9F3A-17ECA906F376}"/>
    <dgm:cxn modelId="{8A0358E5-5D11-44BF-B3DC-26064D3986F9}" type="presOf" srcId="{D73DB02F-3938-4B75-99CA-878F697F29AE}" destId="{2195081B-02E0-48F2-B1DB-5C49392E8DB5}" srcOrd="0" destOrd="0" presId="urn:microsoft.com/office/officeart/2005/8/layout/orgChart1"/>
    <dgm:cxn modelId="{699E99E7-E87E-478B-8093-3CDFF4C9C3EE}" type="presOf" srcId="{10470537-980D-48F3-9DDF-A821E112C34D}" destId="{9D4FCD70-1CB2-4BAD-BF2A-E1E62EA7B235}" srcOrd="0" destOrd="0" presId="urn:microsoft.com/office/officeart/2005/8/layout/orgChart1"/>
    <dgm:cxn modelId="{14D0ABF3-5487-4B60-A85D-67012DB224B2}" type="presOf" srcId="{20BCD899-D457-4617-B67F-5E69E9E4B5CB}" destId="{9FF31B5E-1FFA-45E4-A06F-0324C2446C5A}" srcOrd="0" destOrd="0" presId="urn:microsoft.com/office/officeart/2005/8/layout/orgChart1"/>
    <dgm:cxn modelId="{6160846B-FFC1-4D9F-BD21-627B7BDE7EA4}" type="presParOf" srcId="{2195081B-02E0-48F2-B1DB-5C49392E8DB5}" destId="{43C67B25-CEEF-45CE-AD13-3BABC2FB0F88}" srcOrd="0" destOrd="0" presId="urn:microsoft.com/office/officeart/2005/8/layout/orgChart1"/>
    <dgm:cxn modelId="{7AE41189-5A25-4444-994A-11E1BBB17684}" type="presParOf" srcId="{43C67B25-CEEF-45CE-AD13-3BABC2FB0F88}" destId="{93CA4DEA-5A7C-4003-96E1-7F876BBF557D}" srcOrd="0" destOrd="0" presId="urn:microsoft.com/office/officeart/2005/8/layout/orgChart1"/>
    <dgm:cxn modelId="{C93E636F-4392-4D7D-A26E-A7D49D3A565A}" type="presParOf" srcId="{93CA4DEA-5A7C-4003-96E1-7F876BBF557D}" destId="{C90B7C56-6046-4050-BF25-263C3BEC97E2}" srcOrd="0" destOrd="0" presId="urn:microsoft.com/office/officeart/2005/8/layout/orgChart1"/>
    <dgm:cxn modelId="{C8C14131-F45F-485E-855E-4454153BA20B}" type="presParOf" srcId="{93CA4DEA-5A7C-4003-96E1-7F876BBF557D}" destId="{8F7AB0CC-FE3C-49E9-9F0D-C628F9B98496}" srcOrd="1" destOrd="0" presId="urn:microsoft.com/office/officeart/2005/8/layout/orgChart1"/>
    <dgm:cxn modelId="{7C34A623-AB4C-4CEC-AA3F-4DBC0770785F}" type="presParOf" srcId="{43C67B25-CEEF-45CE-AD13-3BABC2FB0F88}" destId="{6AA3C000-DC97-4A1D-AEFF-080B3436F348}" srcOrd="1" destOrd="0" presId="urn:microsoft.com/office/officeart/2005/8/layout/orgChart1"/>
    <dgm:cxn modelId="{F405AA16-4A9F-4808-B499-D3D3A8B44935}" type="presParOf" srcId="{6AA3C000-DC97-4A1D-AEFF-080B3436F348}" destId="{432BD666-57A6-4750-BB8E-650919C4749D}" srcOrd="0" destOrd="0" presId="urn:microsoft.com/office/officeart/2005/8/layout/orgChart1"/>
    <dgm:cxn modelId="{768DD81D-D199-4105-8CBF-93204956FBF5}" type="presParOf" srcId="{6AA3C000-DC97-4A1D-AEFF-080B3436F348}" destId="{C4C51F21-B7EE-4BE3-A5C3-F18B8D6A7474}" srcOrd="1" destOrd="0" presId="urn:microsoft.com/office/officeart/2005/8/layout/orgChart1"/>
    <dgm:cxn modelId="{8CB46BF0-8E1B-471C-B4F6-3E63822CFA5F}" type="presParOf" srcId="{C4C51F21-B7EE-4BE3-A5C3-F18B8D6A7474}" destId="{84F5258F-2830-44FC-94A2-B87B2B534493}" srcOrd="0" destOrd="0" presId="urn:microsoft.com/office/officeart/2005/8/layout/orgChart1"/>
    <dgm:cxn modelId="{BC1982CD-A775-4FB9-A36F-01495ED4B516}" type="presParOf" srcId="{84F5258F-2830-44FC-94A2-B87B2B534493}" destId="{9C919AA3-DDAB-47E3-BCCA-ED46E4A3D5D4}" srcOrd="0" destOrd="0" presId="urn:microsoft.com/office/officeart/2005/8/layout/orgChart1"/>
    <dgm:cxn modelId="{FF1AFB74-1628-4251-ABE6-4376283E715D}" type="presParOf" srcId="{84F5258F-2830-44FC-94A2-B87B2B534493}" destId="{514A3112-8DD3-4645-B878-A316BF8D127B}" srcOrd="1" destOrd="0" presId="urn:microsoft.com/office/officeart/2005/8/layout/orgChart1"/>
    <dgm:cxn modelId="{4131BF3C-62F1-46FC-8735-03E345051514}" type="presParOf" srcId="{C4C51F21-B7EE-4BE3-A5C3-F18B8D6A7474}" destId="{378237FD-71D0-4FB1-A6C5-A56A168A1F20}" srcOrd="1" destOrd="0" presId="urn:microsoft.com/office/officeart/2005/8/layout/orgChart1"/>
    <dgm:cxn modelId="{A71CE34F-1BD0-405F-A5CF-BD1CAA20DD15}" type="presParOf" srcId="{C4C51F21-B7EE-4BE3-A5C3-F18B8D6A7474}" destId="{76FD812B-8197-4925-B943-D339F4D736EC}" srcOrd="2" destOrd="0" presId="urn:microsoft.com/office/officeart/2005/8/layout/orgChart1"/>
    <dgm:cxn modelId="{AFE34FD1-3536-4407-957B-17DC03CC31EF}" type="presParOf" srcId="{6AA3C000-DC97-4A1D-AEFF-080B3436F348}" destId="{9FF31B5E-1FFA-45E4-A06F-0324C2446C5A}" srcOrd="2" destOrd="0" presId="urn:microsoft.com/office/officeart/2005/8/layout/orgChart1"/>
    <dgm:cxn modelId="{07D459B1-0EA6-48EC-89E7-34AF18415CE5}" type="presParOf" srcId="{6AA3C000-DC97-4A1D-AEFF-080B3436F348}" destId="{0C98D07F-1AAF-467B-9A67-8429AF0117E2}" srcOrd="3" destOrd="0" presId="urn:microsoft.com/office/officeart/2005/8/layout/orgChart1"/>
    <dgm:cxn modelId="{2193EA39-7351-4BA5-9174-4C969886AAC0}" type="presParOf" srcId="{0C98D07F-1AAF-467B-9A67-8429AF0117E2}" destId="{6C121411-DE54-4573-8F23-C2EDE8F1CD29}" srcOrd="0" destOrd="0" presId="urn:microsoft.com/office/officeart/2005/8/layout/orgChart1"/>
    <dgm:cxn modelId="{98B09E05-F18F-4719-B8A9-FC476D2F04C2}" type="presParOf" srcId="{6C121411-DE54-4573-8F23-C2EDE8F1CD29}" destId="{AFA25D03-FE37-4374-8B8D-6CF452683DE5}" srcOrd="0" destOrd="0" presId="urn:microsoft.com/office/officeart/2005/8/layout/orgChart1"/>
    <dgm:cxn modelId="{52BE6CBB-B82E-4E17-ACE9-A8606FFEDAB7}" type="presParOf" srcId="{6C121411-DE54-4573-8F23-C2EDE8F1CD29}" destId="{043B6913-02C8-4A69-BBA3-E021C81558E0}" srcOrd="1" destOrd="0" presId="urn:microsoft.com/office/officeart/2005/8/layout/orgChart1"/>
    <dgm:cxn modelId="{91A3EB20-B704-47E4-A9EE-D3E2AAB6640E}" type="presParOf" srcId="{0C98D07F-1AAF-467B-9A67-8429AF0117E2}" destId="{739A537B-6760-490A-9D8C-192D8B4F9033}" srcOrd="1" destOrd="0" presId="urn:microsoft.com/office/officeart/2005/8/layout/orgChart1"/>
    <dgm:cxn modelId="{6913F618-2D4E-420E-A3B8-0644829643AD}" type="presParOf" srcId="{739A537B-6760-490A-9D8C-192D8B4F9033}" destId="{9D4FCD70-1CB2-4BAD-BF2A-E1E62EA7B235}" srcOrd="0" destOrd="0" presId="urn:microsoft.com/office/officeart/2005/8/layout/orgChart1"/>
    <dgm:cxn modelId="{F001154A-E24B-4383-B66B-C651438769D7}" type="presParOf" srcId="{739A537B-6760-490A-9D8C-192D8B4F9033}" destId="{DD3B9589-82A2-41AF-95B2-3D3F70B6A9DC}" srcOrd="1" destOrd="0" presId="urn:microsoft.com/office/officeart/2005/8/layout/orgChart1"/>
    <dgm:cxn modelId="{18812DF2-605B-403A-A3A7-79F8B4B7BCBB}" type="presParOf" srcId="{DD3B9589-82A2-41AF-95B2-3D3F70B6A9DC}" destId="{765DC890-8BC3-42AF-8ADC-7EC29DDDDF9B}" srcOrd="0" destOrd="0" presId="urn:microsoft.com/office/officeart/2005/8/layout/orgChart1"/>
    <dgm:cxn modelId="{31262F7B-6ABB-4639-AD3C-E37BFEBB03EC}" type="presParOf" srcId="{765DC890-8BC3-42AF-8ADC-7EC29DDDDF9B}" destId="{CFD84A09-B335-4784-9CAA-4C1684544C4B}" srcOrd="0" destOrd="0" presId="urn:microsoft.com/office/officeart/2005/8/layout/orgChart1"/>
    <dgm:cxn modelId="{1EEB077F-7A25-462B-9C8C-F26F7C291D32}" type="presParOf" srcId="{765DC890-8BC3-42AF-8ADC-7EC29DDDDF9B}" destId="{DD7DB83D-8E17-4FA7-9084-61B8E625A971}" srcOrd="1" destOrd="0" presId="urn:microsoft.com/office/officeart/2005/8/layout/orgChart1"/>
    <dgm:cxn modelId="{652A22FD-3880-4723-8B9C-5DB07A79A5D1}" type="presParOf" srcId="{DD3B9589-82A2-41AF-95B2-3D3F70B6A9DC}" destId="{DC1C2D74-5E93-44DF-A9ED-D875A5E60EA5}" srcOrd="1" destOrd="0" presId="urn:microsoft.com/office/officeart/2005/8/layout/orgChart1"/>
    <dgm:cxn modelId="{937D2C9A-7FE9-4374-A704-287F03E84F13}" type="presParOf" srcId="{DD3B9589-82A2-41AF-95B2-3D3F70B6A9DC}" destId="{BC271D2E-E588-4C93-8B24-B7C9E11248A1}" srcOrd="2" destOrd="0" presId="urn:microsoft.com/office/officeart/2005/8/layout/orgChart1"/>
    <dgm:cxn modelId="{11020925-B38E-4F67-A357-BF63AF8A66FE}" type="presParOf" srcId="{0C98D07F-1AAF-467B-9A67-8429AF0117E2}" destId="{136FA492-D933-44C2-AF7D-E4935373205E}" srcOrd="2" destOrd="0" presId="urn:microsoft.com/office/officeart/2005/8/layout/orgChart1"/>
    <dgm:cxn modelId="{1F4B23D5-E4BA-4959-B718-59EB261F4E78}" type="presParOf" srcId="{43C67B25-CEEF-45CE-AD13-3BABC2FB0F88}" destId="{2707304A-603B-4934-BE88-90D22B8CD5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17C6D0-D758-4055-B054-C6A296F81C2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86C994DC-5B8B-4C68-9EF0-AAB7D056CFC1}">
      <dgm:prSet phldrT="[Text]" custT="1"/>
      <dgm:spPr/>
      <dgm:t>
        <a:bodyPr/>
        <a:lstStyle/>
        <a:p>
          <a:r>
            <a:rPr lang="en-US" sz="1800" b="1" dirty="0">
              <a:latin typeface="Arial" panose="020B0604020202020204" pitchFamily="34" charset="0"/>
              <a:cs typeface="Arial" panose="020B0604020202020204" pitchFamily="34" charset="0"/>
            </a:rPr>
            <a:t>Interactions stabilizing tertiary structure:</a:t>
          </a:r>
          <a:endParaRPr lang="en-US" sz="1800" dirty="0">
            <a:latin typeface="Arial" panose="020B0604020202020204" pitchFamily="34" charset="0"/>
            <a:cs typeface="Arial" panose="020B0604020202020204" pitchFamily="34" charset="0"/>
          </a:endParaRPr>
        </a:p>
      </dgm:t>
    </dgm:pt>
    <dgm:pt modelId="{932AD947-F0BB-4D4D-A3CA-40D2230BFBD9}" type="parTrans" cxnId="{AEB2AADC-5B57-4451-A27A-F529569804CA}">
      <dgm:prSet/>
      <dgm:spPr/>
      <dgm:t>
        <a:bodyPr/>
        <a:lstStyle/>
        <a:p>
          <a:endParaRPr lang="en-US"/>
        </a:p>
      </dgm:t>
    </dgm:pt>
    <dgm:pt modelId="{6DA29185-F576-425B-8104-633854810074}" type="sibTrans" cxnId="{AEB2AADC-5B57-4451-A27A-F529569804CA}">
      <dgm:prSet/>
      <dgm:spPr/>
      <dgm:t>
        <a:bodyPr/>
        <a:lstStyle/>
        <a:p>
          <a:endParaRPr lang="en-US"/>
        </a:p>
      </dgm:t>
    </dgm:pt>
    <dgm:pt modelId="{87F624DB-7BD4-409B-82AB-F9623F35D70C}">
      <dgm:prSet phldrT="[Text]" custT="1"/>
      <dgm:spPr/>
      <dgm:t>
        <a:bodyPr/>
        <a:lstStyle/>
        <a:p>
          <a:r>
            <a:rPr lang="en-US" sz="1800" dirty="0">
              <a:latin typeface="Arial" panose="020B0604020202020204" pitchFamily="34" charset="0"/>
              <a:cs typeface="Arial" panose="020B0604020202020204" pitchFamily="34" charset="0"/>
            </a:rPr>
            <a:t>Disulfide bonds.</a:t>
          </a:r>
        </a:p>
      </dgm:t>
    </dgm:pt>
    <dgm:pt modelId="{65567DE6-D6E8-4B55-A15D-A1106277A2CB}" type="parTrans" cxnId="{E72C12FC-83C6-470F-8EC3-499097C68855}">
      <dgm:prSet/>
      <dgm:spPr>
        <a:ln w="28575">
          <a:solidFill>
            <a:schemeClr val="accent1"/>
          </a:solidFill>
        </a:ln>
      </dgm:spPr>
      <dgm:t>
        <a:bodyPr/>
        <a:lstStyle/>
        <a:p>
          <a:endParaRPr lang="en-US"/>
        </a:p>
      </dgm:t>
    </dgm:pt>
    <dgm:pt modelId="{E9385D31-E96F-4524-83B2-FF3A37E9E944}" type="sibTrans" cxnId="{E72C12FC-83C6-470F-8EC3-499097C68855}">
      <dgm:prSet/>
      <dgm:spPr/>
      <dgm:t>
        <a:bodyPr/>
        <a:lstStyle/>
        <a:p>
          <a:endParaRPr lang="en-US"/>
        </a:p>
      </dgm:t>
    </dgm:pt>
    <dgm:pt modelId="{179E69B7-9262-4602-BF7C-BBD3038FBC94}">
      <dgm:prSet phldrT="[Text]" custT="1"/>
      <dgm:spPr/>
      <dgm:t>
        <a:bodyPr/>
        <a:lstStyle/>
        <a:p>
          <a:r>
            <a:rPr lang="en-US" sz="1800" dirty="0">
              <a:latin typeface="Arial" panose="020B0604020202020204" pitchFamily="34" charset="0"/>
              <a:cs typeface="Arial" panose="020B0604020202020204" pitchFamily="34" charset="0"/>
            </a:rPr>
            <a:t>Hydrophobic interactions.</a:t>
          </a:r>
        </a:p>
      </dgm:t>
    </dgm:pt>
    <dgm:pt modelId="{6DDC97BD-E302-4A31-A03D-5B5B5DE0BE6C}" type="parTrans" cxnId="{E9364216-938D-4671-9607-8DD050BA9A75}">
      <dgm:prSet/>
      <dgm:spPr/>
      <dgm:t>
        <a:bodyPr/>
        <a:lstStyle/>
        <a:p>
          <a:endParaRPr lang="en-US"/>
        </a:p>
      </dgm:t>
    </dgm:pt>
    <dgm:pt modelId="{A1D09FD0-E569-440B-BE62-F243661248CF}" type="sibTrans" cxnId="{E9364216-938D-4671-9607-8DD050BA9A75}">
      <dgm:prSet/>
      <dgm:spPr/>
      <dgm:t>
        <a:bodyPr/>
        <a:lstStyle/>
        <a:p>
          <a:endParaRPr lang="en-US"/>
        </a:p>
      </dgm:t>
    </dgm:pt>
    <dgm:pt modelId="{2EE47207-BC16-44BD-B254-97147F5B4C48}">
      <dgm:prSet phldrT="[Text]" custT="1"/>
      <dgm:spPr/>
      <dgm:t>
        <a:bodyPr/>
        <a:lstStyle/>
        <a:p>
          <a:r>
            <a:rPr lang="en-US" sz="1800" dirty="0">
              <a:latin typeface="Arial" panose="020B0604020202020204" pitchFamily="34" charset="0"/>
              <a:cs typeface="Arial" panose="020B0604020202020204" pitchFamily="34" charset="0"/>
            </a:rPr>
            <a:t>Hydrogen bonds.</a:t>
          </a:r>
        </a:p>
      </dgm:t>
    </dgm:pt>
    <dgm:pt modelId="{914D977B-A586-4E88-86C5-6A52CE2B0BA3}" type="parTrans" cxnId="{929A9C7D-C3A4-4AE9-8F43-46A29CC06DCA}">
      <dgm:prSet/>
      <dgm:spPr>
        <a:ln w="28575">
          <a:solidFill>
            <a:schemeClr val="accent1"/>
          </a:solidFill>
        </a:ln>
      </dgm:spPr>
      <dgm:t>
        <a:bodyPr/>
        <a:lstStyle/>
        <a:p>
          <a:endParaRPr lang="en-US"/>
        </a:p>
      </dgm:t>
    </dgm:pt>
    <dgm:pt modelId="{6580C7A4-C475-486F-856B-DE33EADBB75B}" type="sibTrans" cxnId="{929A9C7D-C3A4-4AE9-8F43-46A29CC06DCA}">
      <dgm:prSet/>
      <dgm:spPr/>
      <dgm:t>
        <a:bodyPr/>
        <a:lstStyle/>
        <a:p>
          <a:endParaRPr lang="en-US"/>
        </a:p>
      </dgm:t>
    </dgm:pt>
    <dgm:pt modelId="{9F216660-662B-428F-BA7C-8DC9C281185B}">
      <dgm:prSet phldrT="[Text]" custT="1"/>
      <dgm:spPr/>
      <dgm:t>
        <a:bodyPr/>
        <a:lstStyle/>
        <a:p>
          <a:r>
            <a:rPr lang="en-US" sz="1800" dirty="0">
              <a:latin typeface="Arial" panose="020B0604020202020204" pitchFamily="34" charset="0"/>
              <a:cs typeface="Arial" panose="020B0604020202020204" pitchFamily="34" charset="0"/>
            </a:rPr>
            <a:t>Ionic interactions.</a:t>
          </a:r>
        </a:p>
      </dgm:t>
    </dgm:pt>
    <dgm:pt modelId="{ACCC064E-623F-4DE7-B5D5-2826104C828B}" type="sibTrans" cxnId="{7F9E0544-C810-4C28-B2DE-710D55C8CF23}">
      <dgm:prSet/>
      <dgm:spPr/>
      <dgm:t>
        <a:bodyPr/>
        <a:lstStyle/>
        <a:p>
          <a:endParaRPr lang="en-US"/>
        </a:p>
      </dgm:t>
    </dgm:pt>
    <dgm:pt modelId="{2833FEF9-0BC5-4FC0-B6B9-B9EAEC6D2F99}" type="parTrans" cxnId="{7F9E0544-C810-4C28-B2DE-710D55C8CF23}">
      <dgm:prSet/>
      <dgm:spPr>
        <a:ln w="28575">
          <a:solidFill>
            <a:schemeClr val="accent1"/>
          </a:solidFill>
        </a:ln>
      </dgm:spPr>
      <dgm:t>
        <a:bodyPr/>
        <a:lstStyle/>
        <a:p>
          <a:endParaRPr lang="en-US"/>
        </a:p>
      </dgm:t>
    </dgm:pt>
    <dgm:pt modelId="{DF1DFCA9-14F7-483C-990A-FBB6A6E61842}" type="pres">
      <dgm:prSet presAssocID="{8117C6D0-D758-4055-B054-C6A296F81C27}" presName="Name0" presStyleCnt="0">
        <dgm:presLayoutVars>
          <dgm:chPref val="1"/>
          <dgm:dir/>
          <dgm:animOne val="branch"/>
          <dgm:animLvl val="lvl"/>
          <dgm:resizeHandles val="exact"/>
        </dgm:presLayoutVars>
      </dgm:prSet>
      <dgm:spPr/>
    </dgm:pt>
    <dgm:pt modelId="{CEF9189E-CECD-4AC5-AEFA-B020F7865A78}" type="pres">
      <dgm:prSet presAssocID="{86C994DC-5B8B-4C68-9EF0-AAB7D056CFC1}" presName="root1" presStyleCnt="0"/>
      <dgm:spPr/>
    </dgm:pt>
    <dgm:pt modelId="{C5E0A4D6-E7FB-4B72-8843-C046DEABF6FA}" type="pres">
      <dgm:prSet presAssocID="{86C994DC-5B8B-4C68-9EF0-AAB7D056CFC1}" presName="LevelOneTextNode" presStyleLbl="node0" presStyleIdx="0" presStyleCnt="1">
        <dgm:presLayoutVars>
          <dgm:chPref val="3"/>
        </dgm:presLayoutVars>
      </dgm:prSet>
      <dgm:spPr/>
    </dgm:pt>
    <dgm:pt modelId="{6D8BB50A-CDED-4A1D-92AC-963994C045B9}" type="pres">
      <dgm:prSet presAssocID="{86C994DC-5B8B-4C68-9EF0-AAB7D056CFC1}" presName="level2hierChild" presStyleCnt="0"/>
      <dgm:spPr/>
    </dgm:pt>
    <dgm:pt modelId="{92DDE8D3-A341-4BD3-BBA9-BDC30C298704}" type="pres">
      <dgm:prSet presAssocID="{65567DE6-D6E8-4B55-A15D-A1106277A2CB}" presName="conn2-1" presStyleLbl="parChTrans1D2" presStyleIdx="0" presStyleCnt="4"/>
      <dgm:spPr/>
    </dgm:pt>
    <dgm:pt modelId="{33674A42-2BB3-46EE-A47D-94BBDCC80B40}" type="pres">
      <dgm:prSet presAssocID="{65567DE6-D6E8-4B55-A15D-A1106277A2CB}" presName="connTx" presStyleLbl="parChTrans1D2" presStyleIdx="0" presStyleCnt="4"/>
      <dgm:spPr/>
    </dgm:pt>
    <dgm:pt modelId="{3340F5B5-05C4-47FB-8321-734714F5D04C}" type="pres">
      <dgm:prSet presAssocID="{87F624DB-7BD4-409B-82AB-F9623F35D70C}" presName="root2" presStyleCnt="0"/>
      <dgm:spPr/>
    </dgm:pt>
    <dgm:pt modelId="{951C02D5-8EC5-404A-87F9-ACAC5DBD1BB1}" type="pres">
      <dgm:prSet presAssocID="{87F624DB-7BD4-409B-82AB-F9623F35D70C}" presName="LevelTwoTextNode" presStyleLbl="node2" presStyleIdx="0" presStyleCnt="4" custLinFactY="-100000" custLinFactNeighborX="-1477" custLinFactNeighborY="-121904">
        <dgm:presLayoutVars>
          <dgm:chPref val="3"/>
        </dgm:presLayoutVars>
      </dgm:prSet>
      <dgm:spPr/>
    </dgm:pt>
    <dgm:pt modelId="{D7E79AE1-5581-4121-9495-FBE7131F4087}" type="pres">
      <dgm:prSet presAssocID="{87F624DB-7BD4-409B-82AB-F9623F35D70C}" presName="level3hierChild" presStyleCnt="0"/>
      <dgm:spPr/>
    </dgm:pt>
    <dgm:pt modelId="{FF8582B0-13F5-494D-B5D1-CCE24BF6B7F0}" type="pres">
      <dgm:prSet presAssocID="{6DDC97BD-E302-4A31-A03D-5B5B5DE0BE6C}" presName="conn2-1" presStyleLbl="parChTrans1D2" presStyleIdx="1" presStyleCnt="4"/>
      <dgm:spPr/>
    </dgm:pt>
    <dgm:pt modelId="{99A8E90E-66A8-4412-A90E-1A730315636D}" type="pres">
      <dgm:prSet presAssocID="{6DDC97BD-E302-4A31-A03D-5B5B5DE0BE6C}" presName="connTx" presStyleLbl="parChTrans1D2" presStyleIdx="1" presStyleCnt="4"/>
      <dgm:spPr/>
    </dgm:pt>
    <dgm:pt modelId="{3C0CC0E5-8284-42DC-BC5B-7FE6042B062F}" type="pres">
      <dgm:prSet presAssocID="{179E69B7-9262-4602-BF7C-BBD3038FBC94}" presName="root2" presStyleCnt="0"/>
      <dgm:spPr/>
    </dgm:pt>
    <dgm:pt modelId="{C42F6762-BABD-4DE6-BD5C-7C06C31F0C43}" type="pres">
      <dgm:prSet presAssocID="{179E69B7-9262-4602-BF7C-BBD3038FBC94}" presName="LevelTwoTextNode" presStyleLbl="node2" presStyleIdx="1" presStyleCnt="4" custLinFactY="-39356" custLinFactNeighborX="683" custLinFactNeighborY="-100000">
        <dgm:presLayoutVars>
          <dgm:chPref val="3"/>
        </dgm:presLayoutVars>
      </dgm:prSet>
      <dgm:spPr/>
    </dgm:pt>
    <dgm:pt modelId="{8AE553E5-F2C8-4481-8837-64CB278282E0}" type="pres">
      <dgm:prSet presAssocID="{179E69B7-9262-4602-BF7C-BBD3038FBC94}" presName="level3hierChild" presStyleCnt="0"/>
      <dgm:spPr/>
    </dgm:pt>
    <dgm:pt modelId="{58B609B2-BCAB-4360-B4C9-8361A974A121}" type="pres">
      <dgm:prSet presAssocID="{914D977B-A586-4E88-86C5-6A52CE2B0BA3}" presName="conn2-1" presStyleLbl="parChTrans1D2" presStyleIdx="2" presStyleCnt="4"/>
      <dgm:spPr/>
    </dgm:pt>
    <dgm:pt modelId="{84CACD85-B5B0-497B-90EE-94B1B9D592C2}" type="pres">
      <dgm:prSet presAssocID="{914D977B-A586-4E88-86C5-6A52CE2B0BA3}" presName="connTx" presStyleLbl="parChTrans1D2" presStyleIdx="2" presStyleCnt="4"/>
      <dgm:spPr/>
    </dgm:pt>
    <dgm:pt modelId="{B0B2A3D6-2D22-4469-9EE0-D08CC433C21F}" type="pres">
      <dgm:prSet presAssocID="{2EE47207-BC16-44BD-B254-97147F5B4C48}" presName="root2" presStyleCnt="0"/>
      <dgm:spPr/>
    </dgm:pt>
    <dgm:pt modelId="{A0786EFF-9C3F-4819-A989-10B0BDDFB707}" type="pres">
      <dgm:prSet presAssocID="{2EE47207-BC16-44BD-B254-97147F5B4C48}" presName="LevelTwoTextNode" presStyleLbl="node2" presStyleIdx="2" presStyleCnt="4" custLinFactNeighborX="-22" custLinFactNeighborY="77493">
        <dgm:presLayoutVars>
          <dgm:chPref val="3"/>
        </dgm:presLayoutVars>
      </dgm:prSet>
      <dgm:spPr/>
    </dgm:pt>
    <dgm:pt modelId="{4A864597-413A-4D3E-9B6F-B1FCEFB6717F}" type="pres">
      <dgm:prSet presAssocID="{2EE47207-BC16-44BD-B254-97147F5B4C48}" presName="level3hierChild" presStyleCnt="0"/>
      <dgm:spPr/>
    </dgm:pt>
    <dgm:pt modelId="{D6C9829D-2313-487F-8880-3E766822B2FD}" type="pres">
      <dgm:prSet presAssocID="{2833FEF9-0BC5-4FC0-B6B9-B9EAEC6D2F99}" presName="conn2-1" presStyleLbl="parChTrans1D2" presStyleIdx="3" presStyleCnt="4"/>
      <dgm:spPr/>
    </dgm:pt>
    <dgm:pt modelId="{45D11AD2-404F-4216-A226-BCA3A4DAD0A4}" type="pres">
      <dgm:prSet presAssocID="{2833FEF9-0BC5-4FC0-B6B9-B9EAEC6D2F99}" presName="connTx" presStyleLbl="parChTrans1D2" presStyleIdx="3" presStyleCnt="4"/>
      <dgm:spPr/>
    </dgm:pt>
    <dgm:pt modelId="{CE54C4E7-2894-48A6-92AF-35B39D9A1FB1}" type="pres">
      <dgm:prSet presAssocID="{9F216660-662B-428F-BA7C-8DC9C281185B}" presName="root2" presStyleCnt="0"/>
      <dgm:spPr/>
    </dgm:pt>
    <dgm:pt modelId="{1DA8D248-C57A-41C8-A361-EE397965063F}" type="pres">
      <dgm:prSet presAssocID="{9F216660-662B-428F-BA7C-8DC9C281185B}" presName="LevelTwoTextNode" presStyleLbl="node2" presStyleIdx="3" presStyleCnt="4" custLinFactY="101896" custLinFactNeighborX="-984" custLinFactNeighborY="200000">
        <dgm:presLayoutVars>
          <dgm:chPref val="3"/>
        </dgm:presLayoutVars>
      </dgm:prSet>
      <dgm:spPr/>
    </dgm:pt>
    <dgm:pt modelId="{DD666009-C1BA-4E02-B5AB-1090DBA5029E}" type="pres">
      <dgm:prSet presAssocID="{9F216660-662B-428F-BA7C-8DC9C281185B}" presName="level3hierChild" presStyleCnt="0"/>
      <dgm:spPr/>
    </dgm:pt>
  </dgm:ptLst>
  <dgm:cxnLst>
    <dgm:cxn modelId="{40783003-EF95-4833-AC5D-556A697DF8F9}" type="presOf" srcId="{8117C6D0-D758-4055-B054-C6A296F81C27}" destId="{DF1DFCA9-14F7-483C-990A-FBB6A6E61842}" srcOrd="0" destOrd="0" presId="urn:microsoft.com/office/officeart/2008/layout/HorizontalMultiLevelHierarchy"/>
    <dgm:cxn modelId="{5DC9D305-9C9F-4CF7-AAC4-A9502A5E72CB}" type="presOf" srcId="{914D977B-A586-4E88-86C5-6A52CE2B0BA3}" destId="{84CACD85-B5B0-497B-90EE-94B1B9D592C2}" srcOrd="1" destOrd="0" presId="urn:microsoft.com/office/officeart/2008/layout/HorizontalMultiLevelHierarchy"/>
    <dgm:cxn modelId="{3EE04109-A18A-465F-9137-FC5D8197B36D}" type="presOf" srcId="{86C994DC-5B8B-4C68-9EF0-AAB7D056CFC1}" destId="{C5E0A4D6-E7FB-4B72-8843-C046DEABF6FA}" srcOrd="0" destOrd="0" presId="urn:microsoft.com/office/officeart/2008/layout/HorizontalMultiLevelHierarchy"/>
    <dgm:cxn modelId="{9CA19F11-6DEF-4EED-95C6-5318DD9271DD}" type="presOf" srcId="{6DDC97BD-E302-4A31-A03D-5B5B5DE0BE6C}" destId="{FF8582B0-13F5-494D-B5D1-CCE24BF6B7F0}" srcOrd="0" destOrd="0" presId="urn:microsoft.com/office/officeart/2008/layout/HorizontalMultiLevelHierarchy"/>
    <dgm:cxn modelId="{E9364216-938D-4671-9607-8DD050BA9A75}" srcId="{86C994DC-5B8B-4C68-9EF0-AAB7D056CFC1}" destId="{179E69B7-9262-4602-BF7C-BBD3038FBC94}" srcOrd="1" destOrd="0" parTransId="{6DDC97BD-E302-4A31-A03D-5B5B5DE0BE6C}" sibTransId="{A1D09FD0-E569-440B-BE62-F243661248CF}"/>
    <dgm:cxn modelId="{0AA8D626-D2BB-4A66-BA7F-DEC9A6455068}" type="presOf" srcId="{9F216660-662B-428F-BA7C-8DC9C281185B}" destId="{1DA8D248-C57A-41C8-A361-EE397965063F}" srcOrd="0" destOrd="0" presId="urn:microsoft.com/office/officeart/2008/layout/HorizontalMultiLevelHierarchy"/>
    <dgm:cxn modelId="{4676B02C-F958-4526-A571-FF582FBDABDF}" type="presOf" srcId="{2833FEF9-0BC5-4FC0-B6B9-B9EAEC6D2F99}" destId="{45D11AD2-404F-4216-A226-BCA3A4DAD0A4}" srcOrd="1" destOrd="0" presId="urn:microsoft.com/office/officeart/2008/layout/HorizontalMultiLevelHierarchy"/>
    <dgm:cxn modelId="{D4AB2A2D-2066-4379-969C-F61ED70ABBCF}" type="presOf" srcId="{87F624DB-7BD4-409B-82AB-F9623F35D70C}" destId="{951C02D5-8EC5-404A-87F9-ACAC5DBD1BB1}" srcOrd="0" destOrd="0" presId="urn:microsoft.com/office/officeart/2008/layout/HorizontalMultiLevelHierarchy"/>
    <dgm:cxn modelId="{7F9E0544-C810-4C28-B2DE-710D55C8CF23}" srcId="{86C994DC-5B8B-4C68-9EF0-AAB7D056CFC1}" destId="{9F216660-662B-428F-BA7C-8DC9C281185B}" srcOrd="3" destOrd="0" parTransId="{2833FEF9-0BC5-4FC0-B6B9-B9EAEC6D2F99}" sibTransId="{ACCC064E-623F-4DE7-B5D5-2826104C828B}"/>
    <dgm:cxn modelId="{929A9C7D-C3A4-4AE9-8F43-46A29CC06DCA}" srcId="{86C994DC-5B8B-4C68-9EF0-AAB7D056CFC1}" destId="{2EE47207-BC16-44BD-B254-97147F5B4C48}" srcOrd="2" destOrd="0" parTransId="{914D977B-A586-4E88-86C5-6A52CE2B0BA3}" sibTransId="{6580C7A4-C475-486F-856B-DE33EADBB75B}"/>
    <dgm:cxn modelId="{EF5E43A7-82F2-497A-B1BD-5EE39C6849B1}" type="presOf" srcId="{2833FEF9-0BC5-4FC0-B6B9-B9EAEC6D2F99}" destId="{D6C9829D-2313-487F-8880-3E766822B2FD}" srcOrd="0" destOrd="0" presId="urn:microsoft.com/office/officeart/2008/layout/HorizontalMultiLevelHierarchy"/>
    <dgm:cxn modelId="{CF27DAB6-5F9B-440B-9C79-1AD25A702D43}" type="presOf" srcId="{6DDC97BD-E302-4A31-A03D-5B5B5DE0BE6C}" destId="{99A8E90E-66A8-4412-A90E-1A730315636D}" srcOrd="1" destOrd="0" presId="urn:microsoft.com/office/officeart/2008/layout/HorizontalMultiLevelHierarchy"/>
    <dgm:cxn modelId="{B6562CC3-061C-407D-B976-989341B0E6DE}" type="presOf" srcId="{2EE47207-BC16-44BD-B254-97147F5B4C48}" destId="{A0786EFF-9C3F-4819-A989-10B0BDDFB707}" srcOrd="0" destOrd="0" presId="urn:microsoft.com/office/officeart/2008/layout/HorizontalMultiLevelHierarchy"/>
    <dgm:cxn modelId="{5F99E2CC-ED3D-4A22-AEE2-7FDE29C474FC}" type="presOf" srcId="{914D977B-A586-4E88-86C5-6A52CE2B0BA3}" destId="{58B609B2-BCAB-4360-B4C9-8361A974A121}" srcOrd="0" destOrd="0" presId="urn:microsoft.com/office/officeart/2008/layout/HorizontalMultiLevelHierarchy"/>
    <dgm:cxn modelId="{AEB2AADC-5B57-4451-A27A-F529569804CA}" srcId="{8117C6D0-D758-4055-B054-C6A296F81C27}" destId="{86C994DC-5B8B-4C68-9EF0-AAB7D056CFC1}" srcOrd="0" destOrd="0" parTransId="{932AD947-F0BB-4D4D-A3CA-40D2230BFBD9}" sibTransId="{6DA29185-F576-425B-8104-633854810074}"/>
    <dgm:cxn modelId="{DD7A67E0-DEED-47A6-A172-0E0A3CBE4D56}" type="presOf" srcId="{65567DE6-D6E8-4B55-A15D-A1106277A2CB}" destId="{92DDE8D3-A341-4BD3-BBA9-BDC30C298704}" srcOrd="0" destOrd="0" presId="urn:microsoft.com/office/officeart/2008/layout/HorizontalMultiLevelHierarchy"/>
    <dgm:cxn modelId="{510000E1-0871-45D2-B7A4-B6696B62D115}" type="presOf" srcId="{65567DE6-D6E8-4B55-A15D-A1106277A2CB}" destId="{33674A42-2BB3-46EE-A47D-94BBDCC80B40}" srcOrd="1" destOrd="0" presId="urn:microsoft.com/office/officeart/2008/layout/HorizontalMultiLevelHierarchy"/>
    <dgm:cxn modelId="{414D20E8-66B5-4B9A-8486-F40DB1516C9C}" type="presOf" srcId="{179E69B7-9262-4602-BF7C-BBD3038FBC94}" destId="{C42F6762-BABD-4DE6-BD5C-7C06C31F0C43}" srcOrd="0" destOrd="0" presId="urn:microsoft.com/office/officeart/2008/layout/HorizontalMultiLevelHierarchy"/>
    <dgm:cxn modelId="{E72C12FC-83C6-470F-8EC3-499097C68855}" srcId="{86C994DC-5B8B-4C68-9EF0-AAB7D056CFC1}" destId="{87F624DB-7BD4-409B-82AB-F9623F35D70C}" srcOrd="0" destOrd="0" parTransId="{65567DE6-D6E8-4B55-A15D-A1106277A2CB}" sibTransId="{E9385D31-E96F-4524-83B2-FF3A37E9E944}"/>
    <dgm:cxn modelId="{49588CA9-CEC7-4B7E-82B0-60DB60D52F56}" type="presParOf" srcId="{DF1DFCA9-14F7-483C-990A-FBB6A6E61842}" destId="{CEF9189E-CECD-4AC5-AEFA-B020F7865A78}" srcOrd="0" destOrd="0" presId="urn:microsoft.com/office/officeart/2008/layout/HorizontalMultiLevelHierarchy"/>
    <dgm:cxn modelId="{9ACD13CE-D38C-4080-9569-6FAA316AA158}" type="presParOf" srcId="{CEF9189E-CECD-4AC5-AEFA-B020F7865A78}" destId="{C5E0A4D6-E7FB-4B72-8843-C046DEABF6FA}" srcOrd="0" destOrd="0" presId="urn:microsoft.com/office/officeart/2008/layout/HorizontalMultiLevelHierarchy"/>
    <dgm:cxn modelId="{DC19EE9A-8CDF-440A-A457-09552D4C626A}" type="presParOf" srcId="{CEF9189E-CECD-4AC5-AEFA-B020F7865A78}" destId="{6D8BB50A-CDED-4A1D-92AC-963994C045B9}" srcOrd="1" destOrd="0" presId="urn:microsoft.com/office/officeart/2008/layout/HorizontalMultiLevelHierarchy"/>
    <dgm:cxn modelId="{598D13AA-3A78-4AD6-A9CC-AED812FE066D}" type="presParOf" srcId="{6D8BB50A-CDED-4A1D-92AC-963994C045B9}" destId="{92DDE8D3-A341-4BD3-BBA9-BDC30C298704}" srcOrd="0" destOrd="0" presId="urn:microsoft.com/office/officeart/2008/layout/HorizontalMultiLevelHierarchy"/>
    <dgm:cxn modelId="{89B0C8F4-2A0B-4EB2-A151-C086031B2845}" type="presParOf" srcId="{92DDE8D3-A341-4BD3-BBA9-BDC30C298704}" destId="{33674A42-2BB3-46EE-A47D-94BBDCC80B40}" srcOrd="0" destOrd="0" presId="urn:microsoft.com/office/officeart/2008/layout/HorizontalMultiLevelHierarchy"/>
    <dgm:cxn modelId="{583E7CFE-D629-48B1-8CC1-AA4BA14D0D7B}" type="presParOf" srcId="{6D8BB50A-CDED-4A1D-92AC-963994C045B9}" destId="{3340F5B5-05C4-47FB-8321-734714F5D04C}" srcOrd="1" destOrd="0" presId="urn:microsoft.com/office/officeart/2008/layout/HorizontalMultiLevelHierarchy"/>
    <dgm:cxn modelId="{BCC512DA-E2E3-4BBA-B5A3-F6CD1DE06128}" type="presParOf" srcId="{3340F5B5-05C4-47FB-8321-734714F5D04C}" destId="{951C02D5-8EC5-404A-87F9-ACAC5DBD1BB1}" srcOrd="0" destOrd="0" presId="urn:microsoft.com/office/officeart/2008/layout/HorizontalMultiLevelHierarchy"/>
    <dgm:cxn modelId="{4DEEA301-F747-44D1-80CE-F9D2F03BAD62}" type="presParOf" srcId="{3340F5B5-05C4-47FB-8321-734714F5D04C}" destId="{D7E79AE1-5581-4121-9495-FBE7131F4087}" srcOrd="1" destOrd="0" presId="urn:microsoft.com/office/officeart/2008/layout/HorizontalMultiLevelHierarchy"/>
    <dgm:cxn modelId="{12473CC4-C59A-4421-A1D4-6B09A7904B27}" type="presParOf" srcId="{6D8BB50A-CDED-4A1D-92AC-963994C045B9}" destId="{FF8582B0-13F5-494D-B5D1-CCE24BF6B7F0}" srcOrd="2" destOrd="0" presId="urn:microsoft.com/office/officeart/2008/layout/HorizontalMultiLevelHierarchy"/>
    <dgm:cxn modelId="{D2A71BF5-15B6-4C39-81D0-FAD13EC6670F}" type="presParOf" srcId="{FF8582B0-13F5-494D-B5D1-CCE24BF6B7F0}" destId="{99A8E90E-66A8-4412-A90E-1A730315636D}" srcOrd="0" destOrd="0" presId="urn:microsoft.com/office/officeart/2008/layout/HorizontalMultiLevelHierarchy"/>
    <dgm:cxn modelId="{3D341C43-9794-4315-A9C1-C6E790CEBB3E}" type="presParOf" srcId="{6D8BB50A-CDED-4A1D-92AC-963994C045B9}" destId="{3C0CC0E5-8284-42DC-BC5B-7FE6042B062F}" srcOrd="3" destOrd="0" presId="urn:microsoft.com/office/officeart/2008/layout/HorizontalMultiLevelHierarchy"/>
    <dgm:cxn modelId="{FAB336A5-8F48-4EAF-B0F5-1C209A3299A2}" type="presParOf" srcId="{3C0CC0E5-8284-42DC-BC5B-7FE6042B062F}" destId="{C42F6762-BABD-4DE6-BD5C-7C06C31F0C43}" srcOrd="0" destOrd="0" presId="urn:microsoft.com/office/officeart/2008/layout/HorizontalMultiLevelHierarchy"/>
    <dgm:cxn modelId="{08E1EBF8-4742-4B69-84F3-CBAA16DCD0E0}" type="presParOf" srcId="{3C0CC0E5-8284-42DC-BC5B-7FE6042B062F}" destId="{8AE553E5-F2C8-4481-8837-64CB278282E0}" srcOrd="1" destOrd="0" presId="urn:microsoft.com/office/officeart/2008/layout/HorizontalMultiLevelHierarchy"/>
    <dgm:cxn modelId="{DA2156F2-CA00-473A-9B45-EA277B4CB864}" type="presParOf" srcId="{6D8BB50A-CDED-4A1D-92AC-963994C045B9}" destId="{58B609B2-BCAB-4360-B4C9-8361A974A121}" srcOrd="4" destOrd="0" presId="urn:microsoft.com/office/officeart/2008/layout/HorizontalMultiLevelHierarchy"/>
    <dgm:cxn modelId="{CA11FF8F-2BBE-4CD7-84F2-C2138D3F6983}" type="presParOf" srcId="{58B609B2-BCAB-4360-B4C9-8361A974A121}" destId="{84CACD85-B5B0-497B-90EE-94B1B9D592C2}" srcOrd="0" destOrd="0" presId="urn:microsoft.com/office/officeart/2008/layout/HorizontalMultiLevelHierarchy"/>
    <dgm:cxn modelId="{C0D86D94-60B6-4D95-B217-8B4C54516856}" type="presParOf" srcId="{6D8BB50A-CDED-4A1D-92AC-963994C045B9}" destId="{B0B2A3D6-2D22-4469-9EE0-D08CC433C21F}" srcOrd="5" destOrd="0" presId="urn:microsoft.com/office/officeart/2008/layout/HorizontalMultiLevelHierarchy"/>
    <dgm:cxn modelId="{776CC4E4-F6F6-4015-AFAA-7B134A77F19D}" type="presParOf" srcId="{B0B2A3D6-2D22-4469-9EE0-D08CC433C21F}" destId="{A0786EFF-9C3F-4819-A989-10B0BDDFB707}" srcOrd="0" destOrd="0" presId="urn:microsoft.com/office/officeart/2008/layout/HorizontalMultiLevelHierarchy"/>
    <dgm:cxn modelId="{462E2DFF-D66E-4842-822D-5B89104439A5}" type="presParOf" srcId="{B0B2A3D6-2D22-4469-9EE0-D08CC433C21F}" destId="{4A864597-413A-4D3E-9B6F-B1FCEFB6717F}" srcOrd="1" destOrd="0" presId="urn:microsoft.com/office/officeart/2008/layout/HorizontalMultiLevelHierarchy"/>
    <dgm:cxn modelId="{0C075CE4-9BF7-4324-B387-687B746E23AE}" type="presParOf" srcId="{6D8BB50A-CDED-4A1D-92AC-963994C045B9}" destId="{D6C9829D-2313-487F-8880-3E766822B2FD}" srcOrd="6" destOrd="0" presId="urn:microsoft.com/office/officeart/2008/layout/HorizontalMultiLevelHierarchy"/>
    <dgm:cxn modelId="{0304ABD7-7DEB-4F50-83C6-BC152528544C}" type="presParOf" srcId="{D6C9829D-2313-487F-8880-3E766822B2FD}" destId="{45D11AD2-404F-4216-A226-BCA3A4DAD0A4}" srcOrd="0" destOrd="0" presId="urn:microsoft.com/office/officeart/2008/layout/HorizontalMultiLevelHierarchy"/>
    <dgm:cxn modelId="{591B9ED1-0E38-49FE-9E7D-0BA06992F355}" type="presParOf" srcId="{6D8BB50A-CDED-4A1D-92AC-963994C045B9}" destId="{CE54C4E7-2894-48A6-92AF-35B39D9A1FB1}" srcOrd="7" destOrd="0" presId="urn:microsoft.com/office/officeart/2008/layout/HorizontalMultiLevelHierarchy"/>
    <dgm:cxn modelId="{DCEC61CA-8B23-4623-93D2-F006F23B89D9}" type="presParOf" srcId="{CE54C4E7-2894-48A6-92AF-35B39D9A1FB1}" destId="{1DA8D248-C57A-41C8-A361-EE397965063F}" srcOrd="0" destOrd="0" presId="urn:microsoft.com/office/officeart/2008/layout/HorizontalMultiLevelHierarchy"/>
    <dgm:cxn modelId="{AF84C750-8325-48DF-B0A5-1974EA526D9B}" type="presParOf" srcId="{CE54C4E7-2894-48A6-92AF-35B39D9A1FB1}" destId="{DD666009-C1BA-4E02-B5AB-1090DBA5029E}" srcOrd="1" destOrd="0" presId="urn:microsoft.com/office/officeart/2008/layout/HorizontalMultiLevelHierarchy"/>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969EB-AB71-44F0-BCC8-E28181D60719}">
      <dsp:nvSpPr>
        <dsp:cNvPr id="0" name=""/>
        <dsp:cNvSpPr/>
      </dsp:nvSpPr>
      <dsp:spPr>
        <a:xfrm rot="16200000">
          <a:off x="-1938999" y="1943364"/>
          <a:ext cx="5418667" cy="1531937"/>
        </a:xfrm>
        <a:prstGeom prst="flowChartManualOperation">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8298" bIns="0" numCol="1" spcCol="1270" anchor="ctr" anchorCtr="0">
          <a:noAutofit/>
        </a:bodyPr>
        <a:lstStyle/>
        <a:p>
          <a:pPr marL="0" lvl="0" indent="0" algn="ctr" defTabSz="755650">
            <a:lnSpc>
              <a:spcPct val="90000"/>
            </a:lnSpc>
            <a:spcBef>
              <a:spcPct val="0"/>
            </a:spcBef>
            <a:spcAft>
              <a:spcPct val="35000"/>
            </a:spcAft>
            <a:buNone/>
          </a:pPr>
          <a:r>
            <a:rPr lang="en-US" sz="1700" kern="1200" dirty="0"/>
            <a:t>They are a large complex of molecules</a:t>
          </a:r>
        </a:p>
      </dsp:txBody>
      <dsp:txXfrm rot="5400000">
        <a:off x="4366" y="1083732"/>
        <a:ext cx="1531937" cy="3251201"/>
      </dsp:txXfrm>
    </dsp:sp>
    <dsp:sp modelId="{2AC9EA70-6B0F-47B0-98A8-FCFB5BB81DE7}">
      <dsp:nvSpPr>
        <dsp:cNvPr id="0" name=""/>
        <dsp:cNvSpPr/>
      </dsp:nvSpPr>
      <dsp:spPr>
        <a:xfrm rot="16200000">
          <a:off x="-292166" y="1943364"/>
          <a:ext cx="5418667" cy="1531937"/>
        </a:xfrm>
        <a:prstGeom prst="flowChartManualOperation">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8298" bIns="0" numCol="1" spcCol="1270" anchor="ctr" anchorCtr="0">
          <a:noAutofit/>
        </a:bodyPr>
        <a:lstStyle/>
        <a:p>
          <a:pPr marL="0" lvl="0" indent="0" algn="ctr" defTabSz="755650">
            <a:lnSpc>
              <a:spcPct val="90000"/>
            </a:lnSpc>
            <a:spcBef>
              <a:spcPct val="0"/>
            </a:spcBef>
            <a:spcAft>
              <a:spcPct val="35000"/>
            </a:spcAft>
            <a:buNone/>
          </a:pPr>
          <a:r>
            <a:rPr lang="en-US" sz="1700" kern="1200" dirty="0"/>
            <a:t>Play many critical roles in the body</a:t>
          </a:r>
          <a:r>
            <a:rPr lang="ar-SA" sz="1700" kern="1200" dirty="0">
              <a:solidFill>
                <a:schemeClr val="accent5">
                  <a:lumMod val="75000"/>
                </a:schemeClr>
              </a:solidFill>
            </a:rPr>
            <a:t>تلعب دور حساس في جسم الانسان</a:t>
          </a:r>
          <a:endParaRPr lang="en-US" sz="1700" kern="1200" dirty="0">
            <a:solidFill>
              <a:schemeClr val="accent5">
                <a:lumMod val="75000"/>
              </a:schemeClr>
            </a:solidFill>
          </a:endParaRPr>
        </a:p>
      </dsp:txBody>
      <dsp:txXfrm rot="5400000">
        <a:off x="1651199" y="1083732"/>
        <a:ext cx="1531937" cy="3251201"/>
      </dsp:txXfrm>
    </dsp:sp>
    <dsp:sp modelId="{F7EED10E-A51A-44A5-8CC4-61293616E31A}">
      <dsp:nvSpPr>
        <dsp:cNvPr id="0" name=""/>
        <dsp:cNvSpPr/>
      </dsp:nvSpPr>
      <dsp:spPr>
        <a:xfrm rot="16200000">
          <a:off x="1354666" y="1943364"/>
          <a:ext cx="5418667" cy="1531937"/>
        </a:xfrm>
        <a:prstGeom prst="flowChartManualOperation">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8298" bIns="0" numCol="1" spcCol="1270" anchor="ctr" anchorCtr="0">
          <a:noAutofit/>
        </a:bodyPr>
        <a:lstStyle/>
        <a:p>
          <a:pPr marL="0" lvl="0" indent="0" algn="ctr" defTabSz="755650">
            <a:lnSpc>
              <a:spcPct val="90000"/>
            </a:lnSpc>
            <a:spcBef>
              <a:spcPct val="0"/>
            </a:spcBef>
            <a:spcAft>
              <a:spcPct val="35000"/>
            </a:spcAft>
            <a:buNone/>
          </a:pPr>
          <a:r>
            <a:rPr lang="en-US" sz="1700" kern="1200" dirty="0"/>
            <a:t>They do most of the work in the cell</a:t>
          </a:r>
        </a:p>
      </dsp:txBody>
      <dsp:txXfrm rot="5400000">
        <a:off x="3298031" y="1083732"/>
        <a:ext cx="1531937" cy="3251201"/>
      </dsp:txXfrm>
    </dsp:sp>
    <dsp:sp modelId="{BA5784E4-9908-4792-84B0-B7EBB011665D}">
      <dsp:nvSpPr>
        <dsp:cNvPr id="0" name=""/>
        <dsp:cNvSpPr/>
      </dsp:nvSpPr>
      <dsp:spPr>
        <a:xfrm rot="16200000">
          <a:off x="3001499" y="1943364"/>
          <a:ext cx="5418667" cy="1531937"/>
        </a:xfrm>
        <a:prstGeom prst="flowChartManualOperation">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8298" bIns="0" numCol="1" spcCol="1270" anchor="ctr" anchorCtr="0">
          <a:noAutofit/>
        </a:bodyPr>
        <a:lstStyle/>
        <a:p>
          <a:pPr marL="0" lvl="0" indent="0" algn="ctr" defTabSz="755650">
            <a:lnSpc>
              <a:spcPct val="90000"/>
            </a:lnSpc>
            <a:spcBef>
              <a:spcPct val="0"/>
            </a:spcBef>
            <a:spcAft>
              <a:spcPct val="35000"/>
            </a:spcAft>
            <a:buNone/>
          </a:pPr>
          <a:r>
            <a:rPr lang="en-US" sz="1700" kern="1200" dirty="0"/>
            <a:t>They are made up of hundreds of or thousands of smaller unit, called amino acids, which are attached to one another in a long peptide bond</a:t>
          </a:r>
        </a:p>
      </dsp:txBody>
      <dsp:txXfrm rot="5400000">
        <a:off x="4944864" y="1083732"/>
        <a:ext cx="1531937" cy="3251201"/>
      </dsp:txXfrm>
    </dsp:sp>
    <dsp:sp modelId="{005EC1C1-857D-465E-A2D6-E9A0BB3F0FC1}">
      <dsp:nvSpPr>
        <dsp:cNvPr id="0" name=""/>
        <dsp:cNvSpPr/>
      </dsp:nvSpPr>
      <dsp:spPr>
        <a:xfrm rot="16200000">
          <a:off x="4648332" y="1943364"/>
          <a:ext cx="5418667" cy="1531937"/>
        </a:xfrm>
        <a:prstGeom prst="flowChartManualOperation">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55650">
            <a:lnSpc>
              <a:spcPct val="90000"/>
            </a:lnSpc>
            <a:spcBef>
              <a:spcPct val="0"/>
            </a:spcBef>
            <a:spcAft>
              <a:spcPct val="35000"/>
            </a:spcAft>
            <a:buNone/>
          </a:pPr>
          <a:endParaRPr lang="en-US" sz="1700" kern="1200" dirty="0"/>
        </a:p>
        <a:p>
          <a:pPr marL="114300" lvl="1" indent="-114300" algn="l" defTabSz="622300">
            <a:lnSpc>
              <a:spcPct val="90000"/>
            </a:lnSpc>
            <a:spcBef>
              <a:spcPct val="0"/>
            </a:spcBef>
            <a:spcAft>
              <a:spcPct val="15000"/>
            </a:spcAft>
            <a:buChar char="•"/>
          </a:pPr>
          <a:r>
            <a:rPr lang="en-US" sz="1400" kern="1200" dirty="0"/>
            <a:t>They are required for the structure, function and regulation of the body’s tissue and organs.</a:t>
          </a:r>
        </a:p>
      </dsp:txBody>
      <dsp:txXfrm rot="5400000">
        <a:off x="6591697" y="1083732"/>
        <a:ext cx="1531937" cy="32512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F6FB0-6292-4372-B5C2-D1576B371446}">
      <dsp:nvSpPr>
        <dsp:cNvPr id="0" name=""/>
        <dsp:cNvSpPr/>
      </dsp:nvSpPr>
      <dsp:spPr>
        <a:xfrm>
          <a:off x="4401384" y="646327"/>
          <a:ext cx="3733069" cy="233554"/>
        </a:xfrm>
        <a:custGeom>
          <a:avLst/>
          <a:gdLst/>
          <a:ahLst/>
          <a:cxnLst/>
          <a:rect l="0" t="0" r="0" b="0"/>
          <a:pathLst>
            <a:path>
              <a:moveTo>
                <a:pt x="0" y="0"/>
              </a:moveTo>
              <a:lnTo>
                <a:pt x="0" y="116777"/>
              </a:lnTo>
              <a:lnTo>
                <a:pt x="3733069" y="116777"/>
              </a:lnTo>
              <a:lnTo>
                <a:pt x="3733069"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DFB54-ED79-4AE5-B902-4551ED2EF674}">
      <dsp:nvSpPr>
        <dsp:cNvPr id="0" name=""/>
        <dsp:cNvSpPr/>
      </dsp:nvSpPr>
      <dsp:spPr>
        <a:xfrm>
          <a:off x="4401384" y="646327"/>
          <a:ext cx="2152586" cy="233554"/>
        </a:xfrm>
        <a:custGeom>
          <a:avLst/>
          <a:gdLst/>
          <a:ahLst/>
          <a:cxnLst/>
          <a:rect l="0" t="0" r="0" b="0"/>
          <a:pathLst>
            <a:path>
              <a:moveTo>
                <a:pt x="0" y="0"/>
              </a:moveTo>
              <a:lnTo>
                <a:pt x="0" y="116777"/>
              </a:lnTo>
              <a:lnTo>
                <a:pt x="2152586" y="116777"/>
              </a:lnTo>
              <a:lnTo>
                <a:pt x="2152586"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2A317-AB50-409A-9634-F7B8C23B25BD}">
      <dsp:nvSpPr>
        <dsp:cNvPr id="0" name=""/>
        <dsp:cNvSpPr/>
      </dsp:nvSpPr>
      <dsp:spPr>
        <a:xfrm>
          <a:off x="4401384" y="646327"/>
          <a:ext cx="611824" cy="233554"/>
        </a:xfrm>
        <a:custGeom>
          <a:avLst/>
          <a:gdLst/>
          <a:ahLst/>
          <a:cxnLst/>
          <a:rect l="0" t="0" r="0" b="0"/>
          <a:pathLst>
            <a:path>
              <a:moveTo>
                <a:pt x="0" y="0"/>
              </a:moveTo>
              <a:lnTo>
                <a:pt x="0" y="116777"/>
              </a:lnTo>
              <a:lnTo>
                <a:pt x="611824" y="116777"/>
              </a:lnTo>
              <a:lnTo>
                <a:pt x="611824"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EB7BA-1589-4B5E-A84E-B2471E5BADD5}">
      <dsp:nvSpPr>
        <dsp:cNvPr id="0" name=""/>
        <dsp:cNvSpPr/>
      </dsp:nvSpPr>
      <dsp:spPr>
        <a:xfrm>
          <a:off x="3423278" y="646327"/>
          <a:ext cx="978105" cy="233554"/>
        </a:xfrm>
        <a:custGeom>
          <a:avLst/>
          <a:gdLst/>
          <a:ahLst/>
          <a:cxnLst/>
          <a:rect l="0" t="0" r="0" b="0"/>
          <a:pathLst>
            <a:path>
              <a:moveTo>
                <a:pt x="978105" y="0"/>
              </a:moveTo>
              <a:lnTo>
                <a:pt x="978105" y="116777"/>
              </a:lnTo>
              <a:lnTo>
                <a:pt x="0" y="116777"/>
              </a:lnTo>
              <a:lnTo>
                <a:pt x="0"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49E6B-C09E-4DC3-A29D-25F2025AB88F}">
      <dsp:nvSpPr>
        <dsp:cNvPr id="0" name=""/>
        <dsp:cNvSpPr/>
      </dsp:nvSpPr>
      <dsp:spPr>
        <a:xfrm>
          <a:off x="1903831" y="646327"/>
          <a:ext cx="2497552" cy="233554"/>
        </a:xfrm>
        <a:custGeom>
          <a:avLst/>
          <a:gdLst/>
          <a:ahLst/>
          <a:cxnLst/>
          <a:rect l="0" t="0" r="0" b="0"/>
          <a:pathLst>
            <a:path>
              <a:moveTo>
                <a:pt x="2497552" y="0"/>
              </a:moveTo>
              <a:lnTo>
                <a:pt x="2497552" y="116777"/>
              </a:lnTo>
              <a:lnTo>
                <a:pt x="0" y="116777"/>
              </a:lnTo>
              <a:lnTo>
                <a:pt x="0"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880D6-DF7D-4175-8A55-8082D70ECBDD}">
      <dsp:nvSpPr>
        <dsp:cNvPr id="0" name=""/>
        <dsp:cNvSpPr/>
      </dsp:nvSpPr>
      <dsp:spPr>
        <a:xfrm>
          <a:off x="558110" y="646327"/>
          <a:ext cx="3843273" cy="233554"/>
        </a:xfrm>
        <a:custGeom>
          <a:avLst/>
          <a:gdLst/>
          <a:ahLst/>
          <a:cxnLst/>
          <a:rect l="0" t="0" r="0" b="0"/>
          <a:pathLst>
            <a:path>
              <a:moveTo>
                <a:pt x="3843273" y="0"/>
              </a:moveTo>
              <a:lnTo>
                <a:pt x="3843273" y="116777"/>
              </a:lnTo>
              <a:lnTo>
                <a:pt x="0" y="116777"/>
              </a:lnTo>
              <a:lnTo>
                <a:pt x="0" y="23355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5C166-BBC7-4867-9D1E-4D7A3A61D5AC}">
      <dsp:nvSpPr>
        <dsp:cNvPr id="0" name=""/>
        <dsp:cNvSpPr/>
      </dsp:nvSpPr>
      <dsp:spPr>
        <a:xfrm>
          <a:off x="3026530" y="90244"/>
          <a:ext cx="2749708" cy="556083"/>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cs typeface="Arial" panose="020B0604020202020204" pitchFamily="34" charset="0"/>
            </a:rPr>
            <a:t>Denaturation agents </a:t>
          </a:r>
        </a:p>
      </dsp:txBody>
      <dsp:txXfrm>
        <a:off x="3026530" y="90244"/>
        <a:ext cx="2749708" cy="556083"/>
      </dsp:txXfrm>
    </dsp:sp>
    <dsp:sp modelId="{F377CD25-C72A-4423-859D-E35E7C4B3DC0}">
      <dsp:nvSpPr>
        <dsp:cNvPr id="0" name=""/>
        <dsp:cNvSpPr/>
      </dsp:nvSpPr>
      <dsp:spPr>
        <a:xfrm>
          <a:off x="2027" y="879882"/>
          <a:ext cx="1112166" cy="556083"/>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Heat </a:t>
          </a:r>
        </a:p>
      </dsp:txBody>
      <dsp:txXfrm>
        <a:off x="2027" y="879882"/>
        <a:ext cx="1112166" cy="556083"/>
      </dsp:txXfrm>
    </dsp:sp>
    <dsp:sp modelId="{EE8337AD-3D5D-4369-AFFE-D01AF539BF47}">
      <dsp:nvSpPr>
        <dsp:cNvPr id="0" name=""/>
        <dsp:cNvSpPr/>
      </dsp:nvSpPr>
      <dsp:spPr>
        <a:xfrm>
          <a:off x="1347748" y="879882"/>
          <a:ext cx="1112166" cy="556083"/>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Organic solvents</a:t>
          </a:r>
        </a:p>
      </dsp:txBody>
      <dsp:txXfrm>
        <a:off x="1347748" y="879882"/>
        <a:ext cx="1112166" cy="556083"/>
      </dsp:txXfrm>
    </dsp:sp>
    <dsp:sp modelId="{C59C9063-B14C-4979-BC26-92DC1264A475}">
      <dsp:nvSpPr>
        <dsp:cNvPr id="0" name=""/>
        <dsp:cNvSpPr/>
      </dsp:nvSpPr>
      <dsp:spPr>
        <a:xfrm>
          <a:off x="2693469" y="879882"/>
          <a:ext cx="1459618" cy="686340"/>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Mechanical mixing.</a:t>
          </a:r>
        </a:p>
      </dsp:txBody>
      <dsp:txXfrm>
        <a:off x="2693469" y="879882"/>
        <a:ext cx="1459618" cy="686340"/>
      </dsp:txXfrm>
    </dsp:sp>
    <dsp:sp modelId="{CF654946-8115-465D-AEC3-8158B82D77FC}">
      <dsp:nvSpPr>
        <dsp:cNvPr id="0" name=""/>
        <dsp:cNvSpPr/>
      </dsp:nvSpPr>
      <dsp:spPr>
        <a:xfrm>
          <a:off x="4386642" y="879882"/>
          <a:ext cx="1253133" cy="985390"/>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Strong acids or bases</a:t>
          </a:r>
        </a:p>
      </dsp:txBody>
      <dsp:txXfrm>
        <a:off x="4386642" y="879882"/>
        <a:ext cx="1253133" cy="985390"/>
      </dsp:txXfrm>
    </dsp:sp>
    <dsp:sp modelId="{40DF9342-73CB-4466-9F26-EF87BB90DE6E}">
      <dsp:nvSpPr>
        <dsp:cNvPr id="0" name=""/>
        <dsp:cNvSpPr/>
      </dsp:nvSpPr>
      <dsp:spPr>
        <a:xfrm>
          <a:off x="5873330" y="879882"/>
          <a:ext cx="1361280" cy="556083"/>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Detergents</a:t>
          </a:r>
        </a:p>
      </dsp:txBody>
      <dsp:txXfrm>
        <a:off x="5873330" y="879882"/>
        <a:ext cx="1361280" cy="556083"/>
      </dsp:txXfrm>
    </dsp:sp>
    <dsp:sp modelId="{22AEC7CA-CE51-42E3-9D03-4E55A9378117}">
      <dsp:nvSpPr>
        <dsp:cNvPr id="0" name=""/>
        <dsp:cNvSpPr/>
      </dsp:nvSpPr>
      <dsp:spPr>
        <a:xfrm>
          <a:off x="7468166" y="879882"/>
          <a:ext cx="1332575" cy="1822234"/>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Ions of heavy metals (e.g. lead and mercury</a:t>
          </a:r>
          <a:r>
            <a:rPr lang="en-US" sz="1800" kern="1200" dirty="0">
              <a:latin typeface="Arial" panose="020B0604020202020204" pitchFamily="34" charset="0"/>
              <a:cs typeface="Arial" panose="020B0604020202020204" pitchFamily="34" charset="0"/>
            </a:rPr>
            <a:t>) </a:t>
          </a:r>
        </a:p>
      </dsp:txBody>
      <dsp:txXfrm>
        <a:off x="7468166" y="879882"/>
        <a:ext cx="1332575" cy="1822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3B8B-0E54-4815-BC32-C5C8F8CB96D6}">
      <dsp:nvSpPr>
        <dsp:cNvPr id="0" name=""/>
        <dsp:cNvSpPr/>
      </dsp:nvSpPr>
      <dsp:spPr>
        <a:xfrm>
          <a:off x="2629955" y="625775"/>
          <a:ext cx="4167116" cy="416711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85D5D0-002C-4897-9F55-B0A48509AF87}">
      <dsp:nvSpPr>
        <dsp:cNvPr id="0" name=""/>
        <dsp:cNvSpPr/>
      </dsp:nvSpPr>
      <dsp:spPr>
        <a:xfrm>
          <a:off x="2629955" y="625775"/>
          <a:ext cx="4167116" cy="4167116"/>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F12FB-8790-43D8-B778-32A9998083A3}">
      <dsp:nvSpPr>
        <dsp:cNvPr id="0" name=""/>
        <dsp:cNvSpPr/>
      </dsp:nvSpPr>
      <dsp:spPr>
        <a:xfrm>
          <a:off x="2629955" y="625775"/>
          <a:ext cx="4167116" cy="4167116"/>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31FF83-A517-4E64-9ED3-1ED2557A4415}">
      <dsp:nvSpPr>
        <dsp:cNvPr id="0" name=""/>
        <dsp:cNvSpPr/>
      </dsp:nvSpPr>
      <dsp:spPr>
        <a:xfrm>
          <a:off x="2629955" y="625775"/>
          <a:ext cx="4167116" cy="4167116"/>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20CAC2-818A-498E-9B40-7022B1B4018D}">
      <dsp:nvSpPr>
        <dsp:cNvPr id="0" name=""/>
        <dsp:cNvSpPr/>
      </dsp:nvSpPr>
      <dsp:spPr>
        <a:xfrm>
          <a:off x="3607286" y="1472533"/>
          <a:ext cx="2212455" cy="2473599"/>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Synonyms for (</a:t>
          </a:r>
          <a:r>
            <a:rPr lang="en-US" sz="2400" kern="1200" dirty="0">
              <a:solidFill>
                <a:srgbClr val="FF0000"/>
              </a:solidFill>
            </a:rPr>
            <a:t>final product</a:t>
          </a:r>
          <a:r>
            <a:rPr lang="en-US" sz="2400" kern="1200" dirty="0"/>
            <a:t>)</a:t>
          </a:r>
        </a:p>
      </dsp:txBody>
      <dsp:txXfrm>
        <a:off x="3931293" y="1834783"/>
        <a:ext cx="1564441" cy="1749099"/>
      </dsp:txXfrm>
    </dsp:sp>
    <dsp:sp modelId="{4F011734-0DF0-4AF8-8432-196E0E20FB23}">
      <dsp:nvSpPr>
        <dsp:cNvPr id="0" name=""/>
        <dsp:cNvSpPr/>
      </dsp:nvSpPr>
      <dsp:spPr>
        <a:xfrm>
          <a:off x="4041700" y="2332"/>
          <a:ext cx="1343627" cy="1343627"/>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Normal conformation</a:t>
          </a:r>
        </a:p>
      </dsp:txBody>
      <dsp:txXfrm>
        <a:off x="4238470" y="199102"/>
        <a:ext cx="950087" cy="950087"/>
      </dsp:txXfrm>
    </dsp:sp>
    <dsp:sp modelId="{E56AA8AB-2F7B-4460-966B-B645421ECAF8}">
      <dsp:nvSpPr>
        <dsp:cNvPr id="0" name=""/>
        <dsp:cNvSpPr/>
      </dsp:nvSpPr>
      <dsp:spPr>
        <a:xfrm>
          <a:off x="6076887" y="2037519"/>
          <a:ext cx="1343627" cy="1343627"/>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Native conformation</a:t>
          </a:r>
        </a:p>
      </dsp:txBody>
      <dsp:txXfrm>
        <a:off x="6273657" y="2234289"/>
        <a:ext cx="950087" cy="950087"/>
      </dsp:txXfrm>
    </dsp:sp>
    <dsp:sp modelId="{F6C27EB0-7786-4A2E-BDD1-3B2BB2714CB3}">
      <dsp:nvSpPr>
        <dsp:cNvPr id="0" name=""/>
        <dsp:cNvSpPr/>
      </dsp:nvSpPr>
      <dsp:spPr>
        <a:xfrm>
          <a:off x="4041700" y="4072707"/>
          <a:ext cx="1343627" cy="1343627"/>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Functional structure</a:t>
          </a:r>
        </a:p>
      </dsp:txBody>
      <dsp:txXfrm>
        <a:off x="4238470" y="4269477"/>
        <a:ext cx="950087" cy="950087"/>
      </dsp:txXfrm>
    </dsp:sp>
    <dsp:sp modelId="{42B44A67-0E1F-44EC-A462-F610CAE512A2}">
      <dsp:nvSpPr>
        <dsp:cNvPr id="0" name=""/>
        <dsp:cNvSpPr/>
      </dsp:nvSpPr>
      <dsp:spPr>
        <a:xfrm>
          <a:off x="2006512" y="2037519"/>
          <a:ext cx="1343627" cy="1343627"/>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Fold conformation</a:t>
          </a:r>
        </a:p>
      </dsp:txBody>
      <dsp:txXfrm>
        <a:off x="2203282" y="2234289"/>
        <a:ext cx="950087" cy="9500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87DF6-4239-42FC-8824-D604501FA05B}">
      <dsp:nvSpPr>
        <dsp:cNvPr id="0" name=""/>
        <dsp:cNvSpPr/>
      </dsp:nvSpPr>
      <dsp:spPr>
        <a:xfrm>
          <a:off x="333" y="52815"/>
          <a:ext cx="2166241" cy="57819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cs typeface="Arial" panose="020B0604020202020204" pitchFamily="34" charset="0"/>
            </a:rPr>
            <a:t>Alzheimer’s disease</a:t>
          </a:r>
          <a:endParaRPr lang="en-US" sz="1800" kern="1200" dirty="0">
            <a:latin typeface="+mj-lt"/>
            <a:cs typeface="Arial" panose="020B0604020202020204" pitchFamily="34" charset="0"/>
          </a:endParaRPr>
        </a:p>
      </dsp:txBody>
      <dsp:txXfrm>
        <a:off x="17268" y="69750"/>
        <a:ext cx="2132371" cy="544321"/>
      </dsp:txXfrm>
    </dsp:sp>
    <dsp:sp modelId="{18FBC240-24A1-44B6-A0CB-882AB4400DF6}">
      <dsp:nvSpPr>
        <dsp:cNvPr id="0" name=""/>
        <dsp:cNvSpPr/>
      </dsp:nvSpPr>
      <dsp:spPr>
        <a:xfrm>
          <a:off x="216957" y="631007"/>
          <a:ext cx="216624" cy="1106169"/>
        </a:xfrm>
        <a:custGeom>
          <a:avLst/>
          <a:gdLst/>
          <a:ahLst/>
          <a:cxnLst/>
          <a:rect l="0" t="0" r="0" b="0"/>
          <a:pathLst>
            <a:path>
              <a:moveTo>
                <a:pt x="0" y="0"/>
              </a:moveTo>
              <a:lnTo>
                <a:pt x="0" y="1106169"/>
              </a:lnTo>
              <a:lnTo>
                <a:pt x="216624" y="110616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EC36C-8BDC-4D69-AFA5-810A511F6BE4}">
      <dsp:nvSpPr>
        <dsp:cNvPr id="0" name=""/>
        <dsp:cNvSpPr/>
      </dsp:nvSpPr>
      <dsp:spPr>
        <a:xfrm>
          <a:off x="433582" y="901787"/>
          <a:ext cx="3926893" cy="167077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rgbClr val="FF0000"/>
              </a:solidFill>
              <a:latin typeface="+mj-lt"/>
              <a:cs typeface="Arial" panose="020B0604020202020204" pitchFamily="34" charset="0"/>
            </a:rPr>
            <a:t>β</a:t>
          </a:r>
          <a:r>
            <a:rPr lang="en-US" sz="1800" kern="1200" dirty="0">
              <a:solidFill>
                <a:srgbClr val="FF0000"/>
              </a:solidFill>
              <a:latin typeface="+mj-lt"/>
              <a:cs typeface="Arial" panose="020B0604020202020204" pitchFamily="34" charset="0"/>
            </a:rPr>
            <a:t> amyloid </a:t>
          </a:r>
          <a:r>
            <a:rPr lang="en-US" sz="1800" kern="1200" dirty="0">
              <a:solidFill>
                <a:schemeClr val="tx1"/>
              </a:solidFill>
              <a:latin typeface="+mj-lt"/>
              <a:cs typeface="Arial" panose="020B0604020202020204" pitchFamily="34" charset="0"/>
            </a:rPr>
            <a:t>protein is a misfolded protein.</a:t>
          </a:r>
        </a:p>
        <a:p>
          <a:pPr marL="0" lvl="0" indent="0" algn="ctr" defTabSz="800100">
            <a:lnSpc>
              <a:spcPct val="90000"/>
            </a:lnSpc>
            <a:spcBef>
              <a:spcPct val="0"/>
            </a:spcBef>
            <a:spcAft>
              <a:spcPct val="35000"/>
            </a:spcAft>
            <a:buNone/>
          </a:pPr>
          <a:r>
            <a:rPr lang="en-US" sz="1800" kern="1200" dirty="0">
              <a:solidFill>
                <a:schemeClr val="bg1">
                  <a:lumMod val="50000"/>
                </a:schemeClr>
              </a:solidFill>
              <a:latin typeface="+mj-lt"/>
              <a:cs typeface="Arial" panose="020B0604020202020204" pitchFamily="34" charset="0"/>
            </a:rPr>
            <a:t>Amyloid is aggregates of misfolded proteins outside neurons, it interfere with neurons’ ability of sending massages.</a:t>
          </a:r>
        </a:p>
      </dsp:txBody>
      <dsp:txXfrm>
        <a:off x="482517" y="950722"/>
        <a:ext cx="3829023" cy="1572908"/>
      </dsp:txXfrm>
    </dsp:sp>
    <dsp:sp modelId="{769DF722-EE08-49D7-B8C6-0651F44D73EC}">
      <dsp:nvSpPr>
        <dsp:cNvPr id="0" name=""/>
        <dsp:cNvSpPr/>
      </dsp:nvSpPr>
      <dsp:spPr>
        <a:xfrm>
          <a:off x="216957" y="631007"/>
          <a:ext cx="216624" cy="2753899"/>
        </a:xfrm>
        <a:custGeom>
          <a:avLst/>
          <a:gdLst/>
          <a:ahLst/>
          <a:cxnLst/>
          <a:rect l="0" t="0" r="0" b="0"/>
          <a:pathLst>
            <a:path>
              <a:moveTo>
                <a:pt x="0" y="0"/>
              </a:moveTo>
              <a:lnTo>
                <a:pt x="0" y="2753899"/>
              </a:lnTo>
              <a:lnTo>
                <a:pt x="216624" y="275389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71179-7735-4FD0-B57A-D8E707E23432}">
      <dsp:nvSpPr>
        <dsp:cNvPr id="0" name=""/>
        <dsp:cNvSpPr/>
      </dsp:nvSpPr>
      <dsp:spPr>
        <a:xfrm>
          <a:off x="433582" y="2843346"/>
          <a:ext cx="2568244" cy="1083120"/>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Arial" panose="020B0604020202020204" pitchFamily="34" charset="0"/>
            </a:rPr>
            <a:t>It forms </a:t>
          </a:r>
          <a:r>
            <a:rPr lang="en-US" sz="1800" kern="1200" dirty="0">
              <a:solidFill>
                <a:srgbClr val="FF0000"/>
              </a:solidFill>
              <a:latin typeface="+mj-lt"/>
              <a:cs typeface="Arial" panose="020B0604020202020204" pitchFamily="34" charset="0"/>
            </a:rPr>
            <a:t>fibrous deposits or plaques in the brains</a:t>
          </a:r>
          <a:r>
            <a:rPr lang="en-US" sz="1800" kern="1200" dirty="0">
              <a:latin typeface="+mj-lt"/>
              <a:cs typeface="Arial" panose="020B0604020202020204" pitchFamily="34" charset="0"/>
            </a:rPr>
            <a:t> of Alzheimer’s patients.</a:t>
          </a:r>
        </a:p>
      </dsp:txBody>
      <dsp:txXfrm>
        <a:off x="465306" y="2875070"/>
        <a:ext cx="2504796" cy="1019672"/>
      </dsp:txXfrm>
    </dsp:sp>
    <dsp:sp modelId="{1F39E053-996B-4F04-A3CF-90CC29D7AB60}">
      <dsp:nvSpPr>
        <dsp:cNvPr id="0" name=""/>
        <dsp:cNvSpPr/>
      </dsp:nvSpPr>
      <dsp:spPr>
        <a:xfrm>
          <a:off x="4468787" y="52815"/>
          <a:ext cx="2166241" cy="819846"/>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mj-lt"/>
              <a:cs typeface="Arial" panose="020B0604020202020204" pitchFamily="34" charset="0"/>
            </a:rPr>
            <a:t>Creutzfeldt</a:t>
          </a:r>
          <a:r>
            <a:rPr lang="en-US" sz="1800" b="1" kern="1200" dirty="0">
              <a:latin typeface="+mj-lt"/>
              <a:cs typeface="Arial" panose="020B0604020202020204" pitchFamily="34" charset="0"/>
            </a:rPr>
            <a:t>-Jacob or prion disease</a:t>
          </a:r>
          <a:endParaRPr lang="en-US" sz="1800" kern="1200" dirty="0">
            <a:latin typeface="+mj-lt"/>
            <a:cs typeface="Arial" panose="020B0604020202020204" pitchFamily="34" charset="0"/>
          </a:endParaRPr>
        </a:p>
      </dsp:txBody>
      <dsp:txXfrm>
        <a:off x="4492799" y="76827"/>
        <a:ext cx="2118217" cy="771822"/>
      </dsp:txXfrm>
    </dsp:sp>
    <dsp:sp modelId="{057E511C-FD33-44FC-8044-E17486489F6E}">
      <dsp:nvSpPr>
        <dsp:cNvPr id="0" name=""/>
        <dsp:cNvSpPr/>
      </dsp:nvSpPr>
      <dsp:spPr>
        <a:xfrm>
          <a:off x="4685412" y="872662"/>
          <a:ext cx="216624" cy="866691"/>
        </a:xfrm>
        <a:custGeom>
          <a:avLst/>
          <a:gdLst/>
          <a:ahLst/>
          <a:cxnLst/>
          <a:rect l="0" t="0" r="0" b="0"/>
          <a:pathLst>
            <a:path>
              <a:moveTo>
                <a:pt x="0" y="0"/>
              </a:moveTo>
              <a:lnTo>
                <a:pt x="0" y="866691"/>
              </a:lnTo>
              <a:lnTo>
                <a:pt x="216624" y="866691"/>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CE8F0-5A64-4C3B-9837-8E1985292E15}">
      <dsp:nvSpPr>
        <dsp:cNvPr id="0" name=""/>
        <dsp:cNvSpPr/>
      </dsp:nvSpPr>
      <dsp:spPr>
        <a:xfrm>
          <a:off x="4902036" y="1143442"/>
          <a:ext cx="2878034" cy="1191822"/>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Arial" panose="020B0604020202020204" pitchFamily="34" charset="0"/>
            </a:rPr>
            <a:t>Prion protein is present in normal brain tissue , in diseased brains, the same protein is misfolded.</a:t>
          </a:r>
        </a:p>
      </dsp:txBody>
      <dsp:txXfrm>
        <a:off x="4936943" y="1178349"/>
        <a:ext cx="2808220" cy="1122008"/>
      </dsp:txXfrm>
    </dsp:sp>
    <dsp:sp modelId="{476E1665-2786-456B-8FE2-3A9B3CF7AE4E}">
      <dsp:nvSpPr>
        <dsp:cNvPr id="0" name=""/>
        <dsp:cNvSpPr/>
      </dsp:nvSpPr>
      <dsp:spPr>
        <a:xfrm>
          <a:off x="4685412" y="872662"/>
          <a:ext cx="216624" cy="2274943"/>
        </a:xfrm>
        <a:custGeom>
          <a:avLst/>
          <a:gdLst/>
          <a:ahLst/>
          <a:cxnLst/>
          <a:rect l="0" t="0" r="0" b="0"/>
          <a:pathLst>
            <a:path>
              <a:moveTo>
                <a:pt x="0" y="0"/>
              </a:moveTo>
              <a:lnTo>
                <a:pt x="0" y="2274943"/>
              </a:lnTo>
              <a:lnTo>
                <a:pt x="216624" y="2274943"/>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38C2C-8F4C-4CA1-945A-B15060274A8D}">
      <dsp:nvSpPr>
        <dsp:cNvPr id="0" name=""/>
        <dsp:cNvSpPr/>
      </dsp:nvSpPr>
      <dsp:spPr>
        <a:xfrm>
          <a:off x="4902036" y="2606045"/>
          <a:ext cx="3979438" cy="1083120"/>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Arial" panose="020B0604020202020204" pitchFamily="34" charset="0"/>
            </a:rPr>
            <a:t>It, therefore, forms insoluble fibrous aggregates that damage brain cells.</a:t>
          </a:r>
        </a:p>
      </dsp:txBody>
      <dsp:txXfrm>
        <a:off x="4933760" y="2637769"/>
        <a:ext cx="3915990" cy="1019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5795-F13A-4F52-B521-640E79770F2C}">
      <dsp:nvSpPr>
        <dsp:cNvPr id="0" name=""/>
        <dsp:cNvSpPr/>
      </dsp:nvSpPr>
      <dsp:spPr>
        <a:xfrm>
          <a:off x="4852522" y="664730"/>
          <a:ext cx="1760855" cy="1761181"/>
        </a:xfrm>
        <a:prstGeom prst="ellipse">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57819-5A84-4F2C-A5DC-E9200A71DB5A}">
      <dsp:nvSpPr>
        <dsp:cNvPr id="0" name=""/>
        <dsp:cNvSpPr/>
      </dsp:nvSpPr>
      <dsp:spPr>
        <a:xfrm>
          <a:off x="4910988"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One peptide(amide) bond</a:t>
          </a:r>
        </a:p>
      </dsp:txBody>
      <dsp:txXfrm>
        <a:off x="5145998" y="958312"/>
        <a:ext cx="1173903" cy="1174017"/>
      </dsp:txXfrm>
    </dsp:sp>
    <dsp:sp modelId="{61D23CA7-886C-4507-86C0-09419C179226}">
      <dsp:nvSpPr>
        <dsp:cNvPr id="0" name=""/>
        <dsp:cNvSpPr/>
      </dsp:nvSpPr>
      <dsp:spPr>
        <a:xfrm rot="2700000">
          <a:off x="3034748" y="666859"/>
          <a:ext cx="1756614" cy="1756614"/>
        </a:xfrm>
        <a:prstGeom prst="teardrop">
          <a:avLst>
            <a:gd name="adj" fmla="val 100000"/>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EBF60-31EF-4BB4-A0D2-FBC42CE3A77C}">
      <dsp:nvSpPr>
        <dsp:cNvPr id="0" name=""/>
        <dsp:cNvSpPr/>
      </dsp:nvSpPr>
      <dsp:spPr>
        <a:xfrm>
          <a:off x="3091093"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Dipeptide</a:t>
          </a:r>
        </a:p>
      </dsp:txBody>
      <dsp:txXfrm>
        <a:off x="3326103" y="958312"/>
        <a:ext cx="1173903" cy="1174017"/>
      </dsp:txXfrm>
    </dsp:sp>
    <dsp:sp modelId="{A96E29A0-B433-4201-850A-A62279E74C87}">
      <dsp:nvSpPr>
        <dsp:cNvPr id="0" name=""/>
        <dsp:cNvSpPr/>
      </dsp:nvSpPr>
      <dsp:spPr>
        <a:xfrm rot="2700000">
          <a:off x="1214853" y="666859"/>
          <a:ext cx="1756614" cy="1756614"/>
        </a:xfrm>
        <a:prstGeom prst="teardrop">
          <a:avLst>
            <a:gd name="adj" fmla="val 100000"/>
          </a:avLst>
        </a:prstGeom>
        <a:solidFill>
          <a:schemeClr val="accent1">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5545D-354F-40E2-9CC1-3409944ED393}">
      <dsp:nvSpPr>
        <dsp:cNvPr id="0" name=""/>
        <dsp:cNvSpPr/>
      </dsp:nvSpPr>
      <dsp:spPr>
        <a:xfrm>
          <a:off x="1271199"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Two amino acids</a:t>
          </a:r>
        </a:p>
      </dsp:txBody>
      <dsp:txXfrm>
        <a:off x="1506209" y="958312"/>
        <a:ext cx="1173903" cy="1174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5795-F13A-4F52-B521-640E79770F2C}">
      <dsp:nvSpPr>
        <dsp:cNvPr id="0" name=""/>
        <dsp:cNvSpPr/>
      </dsp:nvSpPr>
      <dsp:spPr>
        <a:xfrm>
          <a:off x="4852522" y="664730"/>
          <a:ext cx="1760855" cy="1761181"/>
        </a:xfrm>
        <a:prstGeom prst="ellipse">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57819-5A84-4F2C-A5DC-E9200A71DB5A}">
      <dsp:nvSpPr>
        <dsp:cNvPr id="0" name=""/>
        <dsp:cNvSpPr/>
      </dsp:nvSpPr>
      <dsp:spPr>
        <a:xfrm>
          <a:off x="4910988"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two peptide(amide) bond</a:t>
          </a:r>
        </a:p>
      </dsp:txBody>
      <dsp:txXfrm>
        <a:off x="5145998" y="958312"/>
        <a:ext cx="1173903" cy="1174017"/>
      </dsp:txXfrm>
    </dsp:sp>
    <dsp:sp modelId="{61D23CA7-886C-4507-86C0-09419C179226}">
      <dsp:nvSpPr>
        <dsp:cNvPr id="0" name=""/>
        <dsp:cNvSpPr/>
      </dsp:nvSpPr>
      <dsp:spPr>
        <a:xfrm rot="2700000">
          <a:off x="3034748" y="666859"/>
          <a:ext cx="1756614" cy="1756614"/>
        </a:xfrm>
        <a:prstGeom prst="teardrop">
          <a:avLst>
            <a:gd name="adj" fmla="val 100000"/>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EBF60-31EF-4BB4-A0D2-FBC42CE3A77C}">
      <dsp:nvSpPr>
        <dsp:cNvPr id="0" name=""/>
        <dsp:cNvSpPr/>
      </dsp:nvSpPr>
      <dsp:spPr>
        <a:xfrm>
          <a:off x="3091093"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Tripeptide </a:t>
          </a:r>
        </a:p>
      </dsp:txBody>
      <dsp:txXfrm>
        <a:off x="3326103" y="958312"/>
        <a:ext cx="1173903" cy="1174017"/>
      </dsp:txXfrm>
    </dsp:sp>
    <dsp:sp modelId="{A96E29A0-B433-4201-850A-A62279E74C87}">
      <dsp:nvSpPr>
        <dsp:cNvPr id="0" name=""/>
        <dsp:cNvSpPr/>
      </dsp:nvSpPr>
      <dsp:spPr>
        <a:xfrm rot="2700000">
          <a:off x="1214853" y="666859"/>
          <a:ext cx="1756614" cy="1756614"/>
        </a:xfrm>
        <a:prstGeom prst="teardrop">
          <a:avLst>
            <a:gd name="adj" fmla="val 100000"/>
          </a:avLst>
        </a:prstGeom>
        <a:solidFill>
          <a:schemeClr val="accent1">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5545D-354F-40E2-9CC1-3409944ED393}">
      <dsp:nvSpPr>
        <dsp:cNvPr id="0" name=""/>
        <dsp:cNvSpPr/>
      </dsp:nvSpPr>
      <dsp:spPr>
        <a:xfrm>
          <a:off x="1271199"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Three amino acid</a:t>
          </a:r>
        </a:p>
      </dsp:txBody>
      <dsp:txXfrm>
        <a:off x="1506209" y="958312"/>
        <a:ext cx="1173903" cy="1174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5795-F13A-4F52-B521-640E79770F2C}">
      <dsp:nvSpPr>
        <dsp:cNvPr id="0" name=""/>
        <dsp:cNvSpPr/>
      </dsp:nvSpPr>
      <dsp:spPr>
        <a:xfrm>
          <a:off x="4852522" y="664730"/>
          <a:ext cx="1760855" cy="1761181"/>
        </a:xfrm>
        <a:prstGeom prst="ellipse">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57819-5A84-4F2C-A5DC-E9200A71DB5A}">
      <dsp:nvSpPr>
        <dsp:cNvPr id="0" name=""/>
        <dsp:cNvSpPr/>
      </dsp:nvSpPr>
      <dsp:spPr>
        <a:xfrm>
          <a:off x="4910988"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three peptide(amide) bond</a:t>
          </a:r>
        </a:p>
      </dsp:txBody>
      <dsp:txXfrm>
        <a:off x="5145998" y="958312"/>
        <a:ext cx="1173903" cy="1174017"/>
      </dsp:txXfrm>
    </dsp:sp>
    <dsp:sp modelId="{61D23CA7-886C-4507-86C0-09419C179226}">
      <dsp:nvSpPr>
        <dsp:cNvPr id="0" name=""/>
        <dsp:cNvSpPr/>
      </dsp:nvSpPr>
      <dsp:spPr>
        <a:xfrm rot="2700000">
          <a:off x="3034748" y="666859"/>
          <a:ext cx="1756614" cy="1756614"/>
        </a:xfrm>
        <a:prstGeom prst="teardrop">
          <a:avLst>
            <a:gd name="adj" fmla="val 100000"/>
          </a:avLst>
        </a:prstGeom>
        <a:solidFill>
          <a:schemeClr val="accent1">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EBF60-31EF-4BB4-A0D2-FBC42CE3A77C}">
      <dsp:nvSpPr>
        <dsp:cNvPr id="0" name=""/>
        <dsp:cNvSpPr/>
      </dsp:nvSpPr>
      <dsp:spPr>
        <a:xfrm>
          <a:off x="3091093"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Tetrapeptide</a:t>
          </a:r>
        </a:p>
      </dsp:txBody>
      <dsp:txXfrm>
        <a:off x="3326103" y="958312"/>
        <a:ext cx="1173903" cy="1174017"/>
      </dsp:txXfrm>
    </dsp:sp>
    <dsp:sp modelId="{A96E29A0-B433-4201-850A-A62279E74C87}">
      <dsp:nvSpPr>
        <dsp:cNvPr id="0" name=""/>
        <dsp:cNvSpPr/>
      </dsp:nvSpPr>
      <dsp:spPr>
        <a:xfrm rot="2700000">
          <a:off x="1214853" y="666859"/>
          <a:ext cx="1756614" cy="1756614"/>
        </a:xfrm>
        <a:prstGeom prst="teardrop">
          <a:avLst>
            <a:gd name="adj" fmla="val 100000"/>
          </a:avLst>
        </a:prstGeom>
        <a:solidFill>
          <a:schemeClr val="accent1">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5545D-354F-40E2-9CC1-3409944ED393}">
      <dsp:nvSpPr>
        <dsp:cNvPr id="0" name=""/>
        <dsp:cNvSpPr/>
      </dsp:nvSpPr>
      <dsp:spPr>
        <a:xfrm>
          <a:off x="1271199" y="723447"/>
          <a:ext cx="1643923" cy="1643748"/>
        </a:xfrm>
        <a:prstGeom prst="ellipse">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four amino acids</a:t>
          </a:r>
        </a:p>
      </dsp:txBody>
      <dsp:txXfrm>
        <a:off x="1506209" y="958312"/>
        <a:ext cx="1173903" cy="1174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135CF-9EA2-4BD2-B92C-45836B488C56}">
      <dsp:nvSpPr>
        <dsp:cNvPr id="0" name=""/>
        <dsp:cNvSpPr/>
      </dsp:nvSpPr>
      <dsp:spPr>
        <a:xfrm>
          <a:off x="2416" y="917195"/>
          <a:ext cx="1236247" cy="688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Oligo peptide</a:t>
          </a:r>
        </a:p>
      </dsp:txBody>
      <dsp:txXfrm>
        <a:off x="2416" y="917195"/>
        <a:ext cx="1236247" cy="688668"/>
      </dsp:txXfrm>
    </dsp:sp>
    <dsp:sp modelId="{7CB50551-C28D-4027-9F95-5B5D4185DD5C}">
      <dsp:nvSpPr>
        <dsp:cNvPr id="0" name=""/>
        <dsp:cNvSpPr/>
      </dsp:nvSpPr>
      <dsp:spPr>
        <a:xfrm>
          <a:off x="1238664" y="917195"/>
          <a:ext cx="247249" cy="688668"/>
        </a:xfrm>
        <a:prstGeom prst="leftBrace">
          <a:avLst>
            <a:gd name="adj1" fmla="val 35000"/>
            <a:gd name="adj2" fmla="val 5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46772-C02F-4BF0-BB9A-8040F0971830}">
      <dsp:nvSpPr>
        <dsp:cNvPr id="0" name=""/>
        <dsp:cNvSpPr/>
      </dsp:nvSpPr>
      <dsp:spPr>
        <a:xfrm>
          <a:off x="1584814" y="917195"/>
          <a:ext cx="3362594" cy="68866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2-20 amino acids</a:t>
          </a:r>
        </a:p>
      </dsp:txBody>
      <dsp:txXfrm>
        <a:off x="1584814" y="917195"/>
        <a:ext cx="3362594" cy="688668"/>
      </dsp:txXfrm>
    </dsp:sp>
    <dsp:sp modelId="{8ED2AC73-2EEF-48B5-A653-7B6CA85F883C}">
      <dsp:nvSpPr>
        <dsp:cNvPr id="0" name=""/>
        <dsp:cNvSpPr/>
      </dsp:nvSpPr>
      <dsp:spPr>
        <a:xfrm>
          <a:off x="2416" y="1713746"/>
          <a:ext cx="1236247" cy="688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Poly peptide</a:t>
          </a:r>
        </a:p>
      </dsp:txBody>
      <dsp:txXfrm>
        <a:off x="2416" y="1713746"/>
        <a:ext cx="1236247" cy="688668"/>
      </dsp:txXfrm>
    </dsp:sp>
    <dsp:sp modelId="{EAE0F34A-D847-4894-B5D1-ABE8C3873D96}">
      <dsp:nvSpPr>
        <dsp:cNvPr id="0" name=""/>
        <dsp:cNvSpPr/>
      </dsp:nvSpPr>
      <dsp:spPr>
        <a:xfrm>
          <a:off x="1238664" y="1681464"/>
          <a:ext cx="247249" cy="753231"/>
        </a:xfrm>
        <a:prstGeom prst="leftBrace">
          <a:avLst>
            <a:gd name="adj1" fmla="val 35000"/>
            <a:gd name="adj2" fmla="val 50000"/>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69181-F15B-41FA-8667-6C05BA64CB85}">
      <dsp:nvSpPr>
        <dsp:cNvPr id="0" name=""/>
        <dsp:cNvSpPr/>
      </dsp:nvSpPr>
      <dsp:spPr>
        <a:xfrm>
          <a:off x="1584814" y="1681464"/>
          <a:ext cx="3362594" cy="753231"/>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More than 20 amino acids</a:t>
          </a:r>
        </a:p>
      </dsp:txBody>
      <dsp:txXfrm>
        <a:off x="1584814" y="1681464"/>
        <a:ext cx="3362594" cy="753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B71D1-277F-42A6-95E6-D448BABA11DD}">
      <dsp:nvSpPr>
        <dsp:cNvPr id="0" name=""/>
        <dsp:cNvSpPr/>
      </dsp:nvSpPr>
      <dsp:spPr>
        <a:xfrm rot="5400000">
          <a:off x="-468181" y="784551"/>
          <a:ext cx="3121209" cy="2184846"/>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Font typeface="Wingdings" panose="05000000000000000000" pitchFamily="2" charset="2"/>
            <a:buNone/>
          </a:pPr>
          <a:r>
            <a:rPr lang="en-US" sz="4600" b="1" kern="1200" dirty="0">
              <a:latin typeface="+mj-lt"/>
              <a:cs typeface="Times New Roman"/>
            </a:rPr>
            <a:t>α-helix</a:t>
          </a:r>
          <a:endParaRPr lang="en-US" sz="4600" kern="1200" dirty="0"/>
        </a:p>
      </dsp:txBody>
      <dsp:txXfrm rot="-5400000">
        <a:off x="1" y="1408792"/>
        <a:ext cx="2184846" cy="936363"/>
      </dsp:txXfrm>
    </dsp:sp>
    <dsp:sp modelId="{90F7CFDD-E157-47F2-B820-F8404ECB42A8}">
      <dsp:nvSpPr>
        <dsp:cNvPr id="0" name=""/>
        <dsp:cNvSpPr/>
      </dsp:nvSpPr>
      <dsp:spPr>
        <a:xfrm rot="5400000">
          <a:off x="5202609" y="-3011593"/>
          <a:ext cx="2649189" cy="8684714"/>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AutoNum type="arabicPeriod"/>
          </a:pPr>
          <a:r>
            <a:rPr lang="en-US" sz="1600" kern="1200" dirty="0">
              <a:latin typeface="Times New Roman"/>
              <a:cs typeface="Times New Roman"/>
            </a:rPr>
            <a:t>It is a right-handed spiral </a:t>
          </a:r>
          <a:r>
            <a:rPr lang="en-US" sz="1600" kern="1200" dirty="0">
              <a:solidFill>
                <a:schemeClr val="bg1">
                  <a:lumMod val="65000"/>
                </a:schemeClr>
              </a:solidFill>
              <a:latin typeface="Times New Roman"/>
              <a:cs typeface="Times New Roman"/>
            </a:rPr>
            <a:t>(Anti-clockwise)</a:t>
          </a:r>
          <a:endParaRPr lang="en-US" sz="1600" kern="1200" dirty="0">
            <a:solidFill>
              <a:schemeClr val="bg1">
                <a:lumMod val="65000"/>
              </a:schemeClr>
            </a:solidFill>
          </a:endParaRPr>
        </a:p>
        <a:p>
          <a:pPr marL="171450" lvl="1" indent="-171450" algn="l" defTabSz="711200">
            <a:lnSpc>
              <a:spcPct val="90000"/>
            </a:lnSpc>
            <a:spcBef>
              <a:spcPct val="0"/>
            </a:spcBef>
            <a:spcAft>
              <a:spcPct val="15000"/>
            </a:spcAft>
            <a:buChar char="•"/>
          </a:pPr>
          <a:endParaRPr lang="en-US" sz="1600" kern="1200" dirty="0">
            <a:latin typeface="Times New Roman"/>
            <a:cs typeface="Times New Roman"/>
          </a:endParaRPr>
        </a:p>
        <a:p>
          <a:pPr marL="342900" lvl="2" indent="-171450" algn="l" defTabSz="711200">
            <a:lnSpc>
              <a:spcPct val="90000"/>
            </a:lnSpc>
            <a:spcBef>
              <a:spcPct val="0"/>
            </a:spcBef>
            <a:spcAft>
              <a:spcPct val="15000"/>
            </a:spcAft>
            <a:buChar char="•"/>
          </a:pPr>
          <a:r>
            <a:rPr lang="en-US" sz="1600" kern="1200" dirty="0">
              <a:latin typeface="Times New Roman"/>
              <a:cs typeface="Times New Roman"/>
            </a:rPr>
            <a:t>side chains of amino acids extended outward.</a:t>
          </a:r>
        </a:p>
        <a:p>
          <a:pPr marL="342900" lvl="2" indent="-171450" algn="l" defTabSz="711200">
            <a:lnSpc>
              <a:spcPct val="90000"/>
            </a:lnSpc>
            <a:spcBef>
              <a:spcPct val="0"/>
            </a:spcBef>
            <a:spcAft>
              <a:spcPct val="15000"/>
            </a:spcAft>
            <a:buChar char="•"/>
          </a:pPr>
          <a:endParaRPr lang="en-US" sz="1600" kern="1200" dirty="0">
            <a:latin typeface="Times New Roman"/>
            <a:cs typeface="Times New Roman"/>
          </a:endParaRPr>
        </a:p>
        <a:p>
          <a:pPr marL="342900" lvl="2" indent="-171450" algn="l" defTabSz="711200">
            <a:lnSpc>
              <a:spcPct val="90000"/>
            </a:lnSpc>
            <a:spcBef>
              <a:spcPct val="0"/>
            </a:spcBef>
            <a:spcAft>
              <a:spcPct val="15000"/>
            </a:spcAft>
            <a:buChar char="•"/>
          </a:pPr>
          <a:r>
            <a:rPr lang="en-US" sz="1600" kern="1200" dirty="0">
              <a:latin typeface="Times New Roman"/>
              <a:cs typeface="Times New Roman"/>
            </a:rPr>
            <a:t>Hydrogen bonds are what Stabilize the α-helix. (Hydrogen bonds form between the peptide bond carbonyl oxygen and amide hydrogen) </a:t>
          </a:r>
        </a:p>
        <a:p>
          <a:pPr marL="342900" lvl="2" indent="-171450" algn="l" defTabSz="711200">
            <a:lnSpc>
              <a:spcPct val="90000"/>
            </a:lnSpc>
            <a:spcBef>
              <a:spcPct val="0"/>
            </a:spcBef>
            <a:spcAft>
              <a:spcPct val="15000"/>
            </a:spcAft>
            <a:buChar char="•"/>
          </a:pPr>
          <a:endParaRPr lang="en-US" sz="1600" kern="1200" dirty="0">
            <a:latin typeface="Times New Roman"/>
            <a:cs typeface="Times New Roman"/>
          </a:endParaRPr>
        </a:p>
        <a:p>
          <a:pPr marL="342900" lvl="2" indent="-171450" algn="l" defTabSz="711200">
            <a:lnSpc>
              <a:spcPct val="90000"/>
            </a:lnSpc>
            <a:spcBef>
              <a:spcPct val="0"/>
            </a:spcBef>
            <a:spcAft>
              <a:spcPct val="15000"/>
            </a:spcAft>
            <a:buChar char="•"/>
          </a:pPr>
          <a:r>
            <a:rPr lang="en-US" sz="1600" kern="1200" dirty="0">
              <a:latin typeface="Times New Roman"/>
              <a:cs typeface="Times New Roman"/>
            </a:rPr>
            <a:t>Amino acids per turn: Each turn contains 3.6 amino acids.</a:t>
          </a:r>
        </a:p>
        <a:p>
          <a:pPr marL="342900" lvl="2" indent="-171450" algn="l" defTabSz="711200">
            <a:lnSpc>
              <a:spcPct val="90000"/>
            </a:lnSpc>
            <a:spcBef>
              <a:spcPct val="0"/>
            </a:spcBef>
            <a:spcAft>
              <a:spcPct val="15000"/>
            </a:spcAft>
            <a:buNone/>
          </a:pPr>
          <a:r>
            <a:rPr lang="en-US" sz="1600" kern="1200" dirty="0">
              <a:solidFill>
                <a:schemeClr val="bg1">
                  <a:lumMod val="65000"/>
                </a:schemeClr>
              </a:solidFill>
              <a:latin typeface="Times New Roman"/>
              <a:cs typeface="Times New Roman"/>
            </a:rPr>
            <a:t> </a:t>
          </a:r>
          <a:r>
            <a:rPr lang="ar-SA" sz="1600" kern="1200" dirty="0">
              <a:solidFill>
                <a:schemeClr val="bg1">
                  <a:lumMod val="65000"/>
                </a:schemeClr>
              </a:solidFill>
              <a:latin typeface="Times New Roman"/>
              <a:cs typeface="Times New Roman"/>
            </a:rPr>
            <a:t>كل لفة فيها 3.6 حمض أميني)</a:t>
          </a:r>
          <a:r>
            <a:rPr lang="en-US" sz="1600" kern="1200" dirty="0">
              <a:solidFill>
                <a:schemeClr val="bg1">
                  <a:lumMod val="65000"/>
                </a:schemeClr>
              </a:solidFill>
              <a:latin typeface="Times New Roman"/>
              <a:cs typeface="Times New Roman"/>
            </a:rPr>
            <a:t>)</a:t>
          </a:r>
          <a:r>
            <a:rPr lang="ar-SA" sz="1600" kern="1200" dirty="0">
              <a:solidFill>
                <a:schemeClr val="bg1">
                  <a:lumMod val="65000"/>
                </a:schemeClr>
              </a:solidFill>
              <a:latin typeface="Times New Roman"/>
              <a:cs typeface="Times New Roman"/>
            </a:rPr>
            <a:t>(يعني اللفة الأولى بتحتوي على 3 أحماض و الرابعة بتسوي رابطة هيدروجينية مع الحمض الأول)</a:t>
          </a:r>
          <a:endParaRPr lang="en-US" sz="1600" kern="1200" dirty="0">
            <a:solidFill>
              <a:schemeClr val="bg1">
                <a:lumMod val="65000"/>
              </a:schemeClr>
            </a:solidFill>
            <a:latin typeface="Times New Roman"/>
            <a:cs typeface="Times New Roman"/>
          </a:endParaRPr>
        </a:p>
      </dsp:txBody>
      <dsp:txXfrm rot="-5400000">
        <a:off x="2184847" y="135492"/>
        <a:ext cx="8555391" cy="2390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6BDE4-3549-487E-A23E-0D98C1184A1E}">
      <dsp:nvSpPr>
        <dsp:cNvPr id="0" name=""/>
        <dsp:cNvSpPr/>
      </dsp:nvSpPr>
      <dsp:spPr>
        <a:xfrm>
          <a:off x="3463004" y="545510"/>
          <a:ext cx="3847474" cy="316452"/>
        </a:xfrm>
        <a:custGeom>
          <a:avLst/>
          <a:gdLst/>
          <a:ahLst/>
          <a:cxnLst/>
          <a:rect l="0" t="0" r="0" b="0"/>
          <a:pathLst>
            <a:path>
              <a:moveTo>
                <a:pt x="0" y="316452"/>
              </a:moveTo>
              <a:lnTo>
                <a:pt x="3847474" y="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F6A12-EAB7-4C97-872A-3F4E9C9BC713}">
      <dsp:nvSpPr>
        <dsp:cNvPr id="0" name=""/>
        <dsp:cNvSpPr/>
      </dsp:nvSpPr>
      <dsp:spPr>
        <a:xfrm>
          <a:off x="3463004" y="861962"/>
          <a:ext cx="1721029" cy="934884"/>
        </a:xfrm>
        <a:custGeom>
          <a:avLst/>
          <a:gdLst/>
          <a:ahLst/>
          <a:cxnLst/>
          <a:rect l="0" t="0" r="0" b="0"/>
          <a:pathLst>
            <a:path>
              <a:moveTo>
                <a:pt x="0" y="0"/>
              </a:moveTo>
              <a:lnTo>
                <a:pt x="0" y="753871"/>
              </a:lnTo>
              <a:lnTo>
                <a:pt x="1721029" y="753871"/>
              </a:lnTo>
              <a:lnTo>
                <a:pt x="1721029" y="934884"/>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59FAF-63CB-4B9B-828F-9E1722A87843}">
      <dsp:nvSpPr>
        <dsp:cNvPr id="0" name=""/>
        <dsp:cNvSpPr/>
      </dsp:nvSpPr>
      <dsp:spPr>
        <a:xfrm>
          <a:off x="2584819" y="861962"/>
          <a:ext cx="878185" cy="784540"/>
        </a:xfrm>
        <a:custGeom>
          <a:avLst/>
          <a:gdLst/>
          <a:ahLst/>
          <a:cxnLst/>
          <a:rect l="0" t="0" r="0" b="0"/>
          <a:pathLst>
            <a:path>
              <a:moveTo>
                <a:pt x="878185" y="0"/>
              </a:moveTo>
              <a:lnTo>
                <a:pt x="878185" y="603528"/>
              </a:lnTo>
              <a:lnTo>
                <a:pt x="0" y="603528"/>
              </a:lnTo>
              <a:lnTo>
                <a:pt x="0" y="78454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D22DD-092A-4140-9A61-5306A5EB8197}">
      <dsp:nvSpPr>
        <dsp:cNvPr id="0" name=""/>
        <dsp:cNvSpPr/>
      </dsp:nvSpPr>
      <dsp:spPr>
        <a:xfrm>
          <a:off x="837086" y="514901"/>
          <a:ext cx="2625918" cy="347061"/>
        </a:xfrm>
        <a:custGeom>
          <a:avLst/>
          <a:gdLst/>
          <a:ahLst/>
          <a:cxnLst/>
          <a:rect l="0" t="0" r="0" b="0"/>
          <a:pathLst>
            <a:path>
              <a:moveTo>
                <a:pt x="2625918" y="347061"/>
              </a:moveTo>
              <a:lnTo>
                <a:pt x="0" y="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73B4C-A85D-4198-9C9F-93EBE3D30BA3}">
      <dsp:nvSpPr>
        <dsp:cNvPr id="0" name=""/>
        <dsp:cNvSpPr/>
      </dsp:nvSpPr>
      <dsp:spPr>
        <a:xfrm>
          <a:off x="2601042" y="0"/>
          <a:ext cx="1723925" cy="861962"/>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sz="2000" kern="1200" dirty="0"/>
            <a:t>B-bends</a:t>
          </a:r>
          <a:endParaRPr lang="ar-SA" sz="2000" kern="1200" dirty="0"/>
        </a:p>
      </dsp:txBody>
      <dsp:txXfrm>
        <a:off x="2601042" y="0"/>
        <a:ext cx="1723925" cy="861962"/>
      </dsp:txXfrm>
    </dsp:sp>
    <dsp:sp modelId="{75DE6908-41A3-4097-B080-ACEE645FADD1}">
      <dsp:nvSpPr>
        <dsp:cNvPr id="0" name=""/>
        <dsp:cNvSpPr/>
      </dsp:nvSpPr>
      <dsp:spPr>
        <a:xfrm>
          <a:off x="2973" y="514901"/>
          <a:ext cx="1668225" cy="1358229"/>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kern="1200" dirty="0"/>
            <a:t>Reverse the direction of the polypeptide chain</a:t>
          </a:r>
          <a:endParaRPr lang="ar-SA" sz="1600" kern="1200" dirty="0"/>
        </a:p>
      </dsp:txBody>
      <dsp:txXfrm>
        <a:off x="2973" y="514901"/>
        <a:ext cx="1668225" cy="1358229"/>
      </dsp:txXfrm>
    </dsp:sp>
    <dsp:sp modelId="{5352960B-E300-48AF-9B11-5DD080E70E67}">
      <dsp:nvSpPr>
        <dsp:cNvPr id="0" name=""/>
        <dsp:cNvSpPr/>
      </dsp:nvSpPr>
      <dsp:spPr>
        <a:xfrm>
          <a:off x="1706643" y="1646503"/>
          <a:ext cx="1756352" cy="1763317"/>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kern="1200" dirty="0"/>
            <a:t>#found in the surface </a:t>
          </a:r>
        </a:p>
        <a:p>
          <a:pPr marL="0" lvl="0" indent="0" algn="ctr" defTabSz="711200" rtl="1">
            <a:lnSpc>
              <a:spcPct val="90000"/>
            </a:lnSpc>
            <a:spcBef>
              <a:spcPct val="0"/>
            </a:spcBef>
            <a:spcAft>
              <a:spcPct val="35000"/>
            </a:spcAft>
            <a:buNone/>
          </a:pPr>
          <a:r>
            <a:rPr lang="en-US" sz="1600" kern="1200" dirty="0"/>
            <a:t>#often include </a:t>
          </a:r>
          <a:r>
            <a:rPr lang="en-US" sz="1600" kern="1200" dirty="0" err="1"/>
            <a:t>residus</a:t>
          </a:r>
          <a:endParaRPr lang="ar-SA" sz="1600" kern="1200" dirty="0"/>
        </a:p>
      </dsp:txBody>
      <dsp:txXfrm>
        <a:off x="1706643" y="1646503"/>
        <a:ext cx="1756352" cy="1763317"/>
      </dsp:txXfrm>
    </dsp:sp>
    <dsp:sp modelId="{FDD93B09-4B79-44CB-953A-9410351F9A5C}">
      <dsp:nvSpPr>
        <dsp:cNvPr id="0" name=""/>
        <dsp:cNvSpPr/>
      </dsp:nvSpPr>
      <dsp:spPr>
        <a:xfrm>
          <a:off x="4195854" y="1796847"/>
          <a:ext cx="1976360" cy="229391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kern="1200" dirty="0"/>
            <a:t>The name comes because they often connect successive  strands Of </a:t>
          </a:r>
          <a:r>
            <a:rPr lang="ar-SA" sz="1600" kern="1200" dirty="0"/>
            <a:t>(متتالية)</a:t>
          </a:r>
          <a:r>
            <a:rPr lang="en-US" sz="1600" kern="1200" dirty="0"/>
            <a:t> antiparallel β-sheets</a:t>
          </a:r>
          <a:r>
            <a:rPr lang="en-US" sz="1200" kern="1200" dirty="0"/>
            <a:t>.</a:t>
          </a:r>
          <a:endParaRPr lang="ar-SA" sz="1200" kern="1200" dirty="0"/>
        </a:p>
      </dsp:txBody>
      <dsp:txXfrm>
        <a:off x="4195854" y="1796847"/>
        <a:ext cx="1976360" cy="2293915"/>
      </dsp:txXfrm>
    </dsp:sp>
    <dsp:sp modelId="{3B66D430-CD9C-4077-B3A1-35ECD4A1616D}">
      <dsp:nvSpPr>
        <dsp:cNvPr id="0" name=""/>
        <dsp:cNvSpPr/>
      </dsp:nvSpPr>
      <dsp:spPr>
        <a:xfrm>
          <a:off x="6492959" y="545510"/>
          <a:ext cx="1635040" cy="2201979"/>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sz="2000" kern="1200" dirty="0"/>
            <a:t>Composed of 4 amino acid, proline and glycine are frequently found in the b- bends </a:t>
          </a:r>
          <a:endParaRPr lang="ar-SA" sz="2000" kern="1200" dirty="0"/>
        </a:p>
      </dsp:txBody>
      <dsp:txXfrm>
        <a:off x="6492959" y="545510"/>
        <a:ext cx="1635040" cy="22019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CD70-1CB2-4BAD-BF2A-E1E62EA7B235}">
      <dsp:nvSpPr>
        <dsp:cNvPr id="0" name=""/>
        <dsp:cNvSpPr/>
      </dsp:nvSpPr>
      <dsp:spPr>
        <a:xfrm>
          <a:off x="3102435" y="2855246"/>
          <a:ext cx="353615" cy="1379171"/>
        </a:xfrm>
        <a:custGeom>
          <a:avLst/>
          <a:gdLst/>
          <a:ahLst/>
          <a:cxnLst/>
          <a:rect l="0" t="0" r="0" b="0"/>
          <a:pathLst>
            <a:path>
              <a:moveTo>
                <a:pt x="0" y="0"/>
              </a:moveTo>
              <a:lnTo>
                <a:pt x="0" y="1379171"/>
              </a:lnTo>
              <a:lnTo>
                <a:pt x="353615" y="1379171"/>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31B5E-1FFA-45E4-A06F-0324C2446C5A}">
      <dsp:nvSpPr>
        <dsp:cNvPr id="0" name=""/>
        <dsp:cNvSpPr/>
      </dsp:nvSpPr>
      <dsp:spPr>
        <a:xfrm>
          <a:off x="2619160" y="1181465"/>
          <a:ext cx="1426249" cy="495061"/>
        </a:xfrm>
        <a:custGeom>
          <a:avLst/>
          <a:gdLst/>
          <a:ahLst/>
          <a:cxnLst/>
          <a:rect l="0" t="0" r="0" b="0"/>
          <a:pathLst>
            <a:path>
              <a:moveTo>
                <a:pt x="0" y="0"/>
              </a:moveTo>
              <a:lnTo>
                <a:pt x="0" y="247530"/>
              </a:lnTo>
              <a:lnTo>
                <a:pt x="1426249" y="247530"/>
              </a:lnTo>
              <a:lnTo>
                <a:pt x="1426249" y="495061"/>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BD666-57A6-4750-BB8E-650919C4749D}">
      <dsp:nvSpPr>
        <dsp:cNvPr id="0" name=""/>
        <dsp:cNvSpPr/>
      </dsp:nvSpPr>
      <dsp:spPr>
        <a:xfrm>
          <a:off x="1192910" y="1181465"/>
          <a:ext cx="1426249" cy="495061"/>
        </a:xfrm>
        <a:custGeom>
          <a:avLst/>
          <a:gdLst/>
          <a:ahLst/>
          <a:cxnLst/>
          <a:rect l="0" t="0" r="0" b="0"/>
          <a:pathLst>
            <a:path>
              <a:moveTo>
                <a:pt x="1426249" y="0"/>
              </a:moveTo>
              <a:lnTo>
                <a:pt x="1426249" y="247530"/>
              </a:lnTo>
              <a:lnTo>
                <a:pt x="0" y="247530"/>
              </a:lnTo>
              <a:lnTo>
                <a:pt x="0" y="495061"/>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B7C56-6046-4050-BF25-263C3BEC97E2}">
      <dsp:nvSpPr>
        <dsp:cNvPr id="0" name=""/>
        <dsp:cNvSpPr/>
      </dsp:nvSpPr>
      <dsp:spPr>
        <a:xfrm>
          <a:off x="1440441" y="2747"/>
          <a:ext cx="2357437" cy="117871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t>Other secondary structure </a:t>
          </a:r>
          <a:endParaRPr lang="ar-SA" sz="1800" kern="1200" dirty="0"/>
        </a:p>
      </dsp:txBody>
      <dsp:txXfrm>
        <a:off x="1440441" y="2747"/>
        <a:ext cx="2357437" cy="1178718"/>
      </dsp:txXfrm>
    </dsp:sp>
    <dsp:sp modelId="{9C919AA3-DDAB-47E3-BCCA-ED46E4A3D5D4}">
      <dsp:nvSpPr>
        <dsp:cNvPr id="0" name=""/>
        <dsp:cNvSpPr/>
      </dsp:nvSpPr>
      <dsp:spPr>
        <a:xfrm>
          <a:off x="14192" y="1676527"/>
          <a:ext cx="2357437" cy="117871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t>Nonrepetitive</a:t>
          </a:r>
        </a:p>
        <a:p>
          <a:pPr marL="0" lvl="0" indent="0" algn="ctr" defTabSz="800100" rtl="1">
            <a:lnSpc>
              <a:spcPct val="90000"/>
            </a:lnSpc>
            <a:spcBef>
              <a:spcPct val="0"/>
            </a:spcBef>
            <a:spcAft>
              <a:spcPct val="35000"/>
            </a:spcAft>
            <a:buNone/>
          </a:pPr>
          <a:r>
            <a:rPr lang="en-US" sz="1800" kern="1200" dirty="0"/>
            <a:t>(</a:t>
          </a:r>
          <a:r>
            <a:rPr lang="en-US" sz="1800" kern="1200" dirty="0" err="1"/>
            <a:t>loop,coil</a:t>
          </a:r>
          <a:r>
            <a:rPr lang="en-US" sz="1800" kern="1200" dirty="0"/>
            <a:t>)</a:t>
          </a:r>
          <a:endParaRPr lang="ar-SA" sz="1800" kern="1200" dirty="0"/>
        </a:p>
      </dsp:txBody>
      <dsp:txXfrm>
        <a:off x="14192" y="1676527"/>
        <a:ext cx="2357437" cy="1178718"/>
      </dsp:txXfrm>
    </dsp:sp>
    <dsp:sp modelId="{AFA25D03-FE37-4374-8B8D-6CF452683DE5}">
      <dsp:nvSpPr>
        <dsp:cNvPr id="0" name=""/>
        <dsp:cNvSpPr/>
      </dsp:nvSpPr>
      <dsp:spPr>
        <a:xfrm>
          <a:off x="2866691" y="1676527"/>
          <a:ext cx="2357437" cy="117871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1" kern="1200" dirty="0" err="1">
              <a:latin typeface="+mj-lt"/>
              <a:cs typeface="Times New Roman"/>
            </a:rPr>
            <a:t>Supersecondary</a:t>
          </a:r>
          <a:endParaRPr lang="en-US" sz="1800" b="1" kern="1200" dirty="0">
            <a:latin typeface="+mj-lt"/>
            <a:cs typeface="Times New Roman"/>
          </a:endParaRPr>
        </a:p>
        <a:p>
          <a:pPr marL="0" lvl="0" indent="0" algn="ctr" defTabSz="800100" rtl="1">
            <a:lnSpc>
              <a:spcPct val="90000"/>
            </a:lnSpc>
            <a:spcBef>
              <a:spcPct val="0"/>
            </a:spcBef>
            <a:spcAft>
              <a:spcPct val="35000"/>
            </a:spcAft>
            <a:buNone/>
          </a:pPr>
          <a:r>
            <a:rPr lang="en-US" sz="1800" b="1" kern="1200" dirty="0">
              <a:latin typeface="+mj-lt"/>
              <a:cs typeface="Times New Roman"/>
            </a:rPr>
            <a:t>(motifs)</a:t>
          </a:r>
          <a:endParaRPr lang="ar-SA" sz="1800" kern="1200" dirty="0"/>
        </a:p>
      </dsp:txBody>
      <dsp:txXfrm>
        <a:off x="2866691" y="1676527"/>
        <a:ext cx="2357437" cy="1178718"/>
      </dsp:txXfrm>
    </dsp:sp>
    <dsp:sp modelId="{CFD84A09-B335-4784-9CAA-4C1684544C4B}">
      <dsp:nvSpPr>
        <dsp:cNvPr id="0" name=""/>
        <dsp:cNvSpPr/>
      </dsp:nvSpPr>
      <dsp:spPr>
        <a:xfrm>
          <a:off x="3456050" y="3350308"/>
          <a:ext cx="3844956" cy="1768219"/>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latin typeface="+mj-lt"/>
              <a:cs typeface="Times New Roman"/>
            </a:rPr>
            <a:t>A combination of </a:t>
          </a:r>
          <a:r>
            <a:rPr lang="en-US" sz="1800" kern="1200" dirty="0">
              <a:solidFill>
                <a:srgbClr val="FF0000"/>
              </a:solidFill>
              <a:latin typeface="+mj-lt"/>
              <a:cs typeface="Times New Roman"/>
            </a:rPr>
            <a:t>secondary structural </a:t>
          </a:r>
          <a:r>
            <a:rPr lang="en-US" sz="1800" kern="1200" dirty="0">
              <a:latin typeface="+mj-lt"/>
              <a:cs typeface="Times New Roman"/>
            </a:rPr>
            <a:t>elements </a:t>
          </a:r>
          <a:r>
            <a:rPr lang="en-US" sz="1800" kern="1200" dirty="0">
              <a:solidFill>
                <a:schemeClr val="bg1">
                  <a:lumMod val="50000"/>
                </a:schemeClr>
              </a:solidFill>
              <a:latin typeface="+mj-lt"/>
              <a:cs typeface="Times New Roman"/>
            </a:rPr>
            <a:t>(that is, </a:t>
          </a:r>
          <a:r>
            <a:rPr lang="en-US" sz="1800" kern="1200" dirty="0">
              <a:solidFill>
                <a:srgbClr val="FF0000"/>
              </a:solidFill>
              <a:latin typeface="+mj-lt"/>
              <a:cs typeface="Times New Roman"/>
            </a:rPr>
            <a:t>α-helices</a:t>
          </a:r>
          <a:r>
            <a:rPr lang="en-US" sz="1800" kern="1200" dirty="0">
              <a:solidFill>
                <a:schemeClr val="bg1">
                  <a:lumMod val="50000"/>
                </a:schemeClr>
              </a:solidFill>
              <a:latin typeface="+mj-lt"/>
              <a:cs typeface="Times New Roman"/>
            </a:rPr>
            <a:t>, </a:t>
          </a:r>
          <a:r>
            <a:rPr lang="en-US" sz="1800" kern="1200" dirty="0">
              <a:solidFill>
                <a:srgbClr val="FF0000"/>
              </a:solidFill>
              <a:latin typeface="+mj-lt"/>
              <a:cs typeface="Times New Roman"/>
            </a:rPr>
            <a:t>β-sheets,</a:t>
          </a:r>
          <a:r>
            <a:rPr lang="en-US" sz="1800" kern="1200" dirty="0">
              <a:solidFill>
                <a:schemeClr val="bg1">
                  <a:lumMod val="50000"/>
                </a:schemeClr>
              </a:solidFill>
              <a:latin typeface="+mj-lt"/>
              <a:cs typeface="Times New Roman"/>
            </a:rPr>
            <a:t> and </a:t>
          </a:r>
          <a:r>
            <a:rPr lang="en-US" sz="1800" kern="1200" dirty="0">
              <a:solidFill>
                <a:srgbClr val="FF0000"/>
              </a:solidFill>
              <a:latin typeface="+mj-lt"/>
              <a:cs typeface="Times New Roman"/>
            </a:rPr>
            <a:t>coils)</a:t>
          </a:r>
          <a:r>
            <a:rPr lang="en-US" sz="1800" kern="1200" dirty="0">
              <a:solidFill>
                <a:schemeClr val="bg1">
                  <a:lumMod val="50000"/>
                </a:schemeClr>
              </a:solidFill>
              <a:latin typeface="+mj-lt"/>
              <a:cs typeface="Times New Roman"/>
            </a:rPr>
            <a:t> . These form primarily the core (interior) region of the molecule. They are connected by loop regions .</a:t>
          </a:r>
        </a:p>
      </dsp:txBody>
      <dsp:txXfrm>
        <a:off x="3456050" y="3350308"/>
        <a:ext cx="3844956" cy="1768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9829D-2313-487F-8880-3E766822B2FD}">
      <dsp:nvSpPr>
        <dsp:cNvPr id="0" name=""/>
        <dsp:cNvSpPr/>
      </dsp:nvSpPr>
      <dsp:spPr>
        <a:xfrm>
          <a:off x="590696" y="3160799"/>
          <a:ext cx="367994" cy="2865801"/>
        </a:xfrm>
        <a:custGeom>
          <a:avLst/>
          <a:gdLst/>
          <a:ahLst/>
          <a:cxnLst/>
          <a:rect l="0" t="0" r="0" b="0"/>
          <a:pathLst>
            <a:path>
              <a:moveTo>
                <a:pt x="0" y="0"/>
              </a:moveTo>
              <a:lnTo>
                <a:pt x="183997" y="0"/>
              </a:lnTo>
              <a:lnTo>
                <a:pt x="183997" y="2865801"/>
              </a:lnTo>
              <a:lnTo>
                <a:pt x="367994" y="2865801"/>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02460" y="4521467"/>
        <a:ext cx="144466" cy="144466"/>
      </dsp:txXfrm>
    </dsp:sp>
    <dsp:sp modelId="{58B609B2-BCAB-4360-B4C9-8361A974A121}">
      <dsp:nvSpPr>
        <dsp:cNvPr id="0" name=""/>
        <dsp:cNvSpPr/>
      </dsp:nvSpPr>
      <dsp:spPr>
        <a:xfrm>
          <a:off x="590696" y="3160799"/>
          <a:ext cx="386611" cy="825952"/>
        </a:xfrm>
        <a:custGeom>
          <a:avLst/>
          <a:gdLst/>
          <a:ahLst/>
          <a:cxnLst/>
          <a:rect l="0" t="0" r="0" b="0"/>
          <a:pathLst>
            <a:path>
              <a:moveTo>
                <a:pt x="0" y="0"/>
              </a:moveTo>
              <a:lnTo>
                <a:pt x="193305" y="0"/>
              </a:lnTo>
              <a:lnTo>
                <a:pt x="193305" y="825952"/>
              </a:lnTo>
              <a:lnTo>
                <a:pt x="386611" y="825952"/>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1203" y="3550976"/>
        <a:ext cx="45597" cy="45597"/>
      </dsp:txXfrm>
    </dsp:sp>
    <dsp:sp modelId="{FF8582B0-13F5-494D-B5D1-CCE24BF6B7F0}">
      <dsp:nvSpPr>
        <dsp:cNvPr id="0" name=""/>
        <dsp:cNvSpPr/>
      </dsp:nvSpPr>
      <dsp:spPr>
        <a:xfrm>
          <a:off x="590696" y="1969858"/>
          <a:ext cx="387737" cy="1190940"/>
        </a:xfrm>
        <a:custGeom>
          <a:avLst/>
          <a:gdLst/>
          <a:ahLst/>
          <a:cxnLst/>
          <a:rect l="0" t="0" r="0" b="0"/>
          <a:pathLst>
            <a:path>
              <a:moveTo>
                <a:pt x="0" y="1190940"/>
              </a:moveTo>
              <a:lnTo>
                <a:pt x="193868" y="1190940"/>
              </a:lnTo>
              <a:lnTo>
                <a:pt x="193868" y="0"/>
              </a:lnTo>
              <a:lnTo>
                <a:pt x="387737" y="0"/>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253" y="2534017"/>
        <a:ext cx="62623" cy="62623"/>
      </dsp:txXfrm>
    </dsp:sp>
    <dsp:sp modelId="{92DDE8D3-A341-4BD3-BBA9-BDC30C298704}">
      <dsp:nvSpPr>
        <dsp:cNvPr id="0" name=""/>
        <dsp:cNvSpPr/>
      </dsp:nvSpPr>
      <dsp:spPr>
        <a:xfrm>
          <a:off x="590696" y="745335"/>
          <a:ext cx="358454" cy="2415464"/>
        </a:xfrm>
        <a:custGeom>
          <a:avLst/>
          <a:gdLst/>
          <a:ahLst/>
          <a:cxnLst/>
          <a:rect l="0" t="0" r="0" b="0"/>
          <a:pathLst>
            <a:path>
              <a:moveTo>
                <a:pt x="0" y="2415464"/>
              </a:moveTo>
              <a:lnTo>
                <a:pt x="179227" y="2415464"/>
              </a:lnTo>
              <a:lnTo>
                <a:pt x="179227" y="0"/>
              </a:lnTo>
              <a:lnTo>
                <a:pt x="358454" y="0"/>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08875" y="1892019"/>
        <a:ext cx="122095" cy="122095"/>
      </dsp:txXfrm>
    </dsp:sp>
    <dsp:sp modelId="{C5E0A4D6-E7FB-4B72-8843-C046DEABF6FA}">
      <dsp:nvSpPr>
        <dsp:cNvPr id="0" name=""/>
        <dsp:cNvSpPr/>
      </dsp:nvSpPr>
      <dsp:spPr>
        <a:xfrm rot="16200000">
          <a:off x="-1256920" y="2865801"/>
          <a:ext cx="3105238" cy="58999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Interactions stabilizing tertiary structure:</a:t>
          </a:r>
          <a:endParaRPr lang="en-US" sz="1800" kern="1200" dirty="0">
            <a:latin typeface="Arial" panose="020B0604020202020204" pitchFamily="34" charset="0"/>
            <a:cs typeface="Arial" panose="020B0604020202020204" pitchFamily="34" charset="0"/>
          </a:endParaRPr>
        </a:p>
      </dsp:txBody>
      <dsp:txXfrm>
        <a:off x="-1256920" y="2865801"/>
        <a:ext cx="3105238" cy="589995"/>
      </dsp:txXfrm>
    </dsp:sp>
    <dsp:sp modelId="{951C02D5-8EC5-404A-87F9-ACAC5DBD1BB1}">
      <dsp:nvSpPr>
        <dsp:cNvPr id="0" name=""/>
        <dsp:cNvSpPr/>
      </dsp:nvSpPr>
      <dsp:spPr>
        <a:xfrm>
          <a:off x="949150" y="450337"/>
          <a:ext cx="1935184" cy="58999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Disulfide bonds.</a:t>
          </a:r>
        </a:p>
      </dsp:txBody>
      <dsp:txXfrm>
        <a:off x="949150" y="450337"/>
        <a:ext cx="1935184" cy="589995"/>
      </dsp:txXfrm>
    </dsp:sp>
    <dsp:sp modelId="{C42F6762-BABD-4DE6-BD5C-7C06C31F0C43}">
      <dsp:nvSpPr>
        <dsp:cNvPr id="0" name=""/>
        <dsp:cNvSpPr/>
      </dsp:nvSpPr>
      <dsp:spPr>
        <a:xfrm>
          <a:off x="978434" y="1674860"/>
          <a:ext cx="1935184" cy="58999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Hydrophobic interactions.</a:t>
          </a:r>
        </a:p>
      </dsp:txBody>
      <dsp:txXfrm>
        <a:off x="978434" y="1674860"/>
        <a:ext cx="1935184" cy="589995"/>
      </dsp:txXfrm>
    </dsp:sp>
    <dsp:sp modelId="{A0786EFF-9C3F-4819-A989-10B0BDDFB707}">
      <dsp:nvSpPr>
        <dsp:cNvPr id="0" name=""/>
        <dsp:cNvSpPr/>
      </dsp:nvSpPr>
      <dsp:spPr>
        <a:xfrm>
          <a:off x="977307" y="3691753"/>
          <a:ext cx="1935184" cy="58999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Hydrogen bonds.</a:t>
          </a:r>
        </a:p>
      </dsp:txBody>
      <dsp:txXfrm>
        <a:off x="977307" y="3691753"/>
        <a:ext cx="1935184" cy="589995"/>
      </dsp:txXfrm>
    </dsp:sp>
    <dsp:sp modelId="{1DA8D248-C57A-41C8-A361-EE397965063F}">
      <dsp:nvSpPr>
        <dsp:cNvPr id="0" name=""/>
        <dsp:cNvSpPr/>
      </dsp:nvSpPr>
      <dsp:spPr>
        <a:xfrm>
          <a:off x="958691" y="5731603"/>
          <a:ext cx="1935184" cy="589995"/>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Ionic interactions.</a:t>
          </a:r>
        </a:p>
      </dsp:txBody>
      <dsp:txXfrm>
        <a:off x="958691" y="5731603"/>
        <a:ext cx="1935184" cy="58999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22B4E-8E96-44BD-AA54-662943991793}"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3B23C-E38E-480E-98F4-67862CB61CB9}" type="slidenum">
              <a:rPr lang="en-US" smtClean="0"/>
              <a:t>‹#›</a:t>
            </a:fld>
            <a:endParaRPr lang="en-US"/>
          </a:p>
        </p:txBody>
      </p:sp>
    </p:spTree>
    <p:extLst>
      <p:ext uri="{BB962C8B-B14F-4D97-AF65-F5344CB8AC3E}">
        <p14:creationId xmlns:p14="http://schemas.microsoft.com/office/powerpoint/2010/main" val="321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3B23C-E38E-480E-98F4-67862CB61CB9}" type="slidenum">
              <a:rPr lang="en-US" smtClean="0"/>
              <a:t>13</a:t>
            </a:fld>
            <a:endParaRPr lang="en-US"/>
          </a:p>
        </p:txBody>
      </p:sp>
    </p:spTree>
    <p:extLst>
      <p:ext uri="{BB962C8B-B14F-4D97-AF65-F5344CB8AC3E}">
        <p14:creationId xmlns:p14="http://schemas.microsoft.com/office/powerpoint/2010/main" val="28434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dirty="0"/>
          </a:p>
        </p:txBody>
      </p:sp>
      <p:sp>
        <p:nvSpPr>
          <p:cNvPr id="380" name="Shape 380"/>
          <p:cNvSpPr txBox="1">
            <a:spLocks noGrp="1"/>
          </p:cNvSpPr>
          <p:nvPr>
            <p:ph type="sldNum" idx="12"/>
          </p:nvPr>
        </p:nvSpPr>
        <p:spPr>
          <a:xfrm>
            <a:off x="1587"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284101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BCA50D9-0F78-4441-A22D-E20A216D5F39}" type="datetimeFigureOut">
              <a:rPr lang="en-US" smtClean="0"/>
              <a:t>10/3/2017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7105B18-C6B2-4F17-BD78-FA59A797907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6549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A50D9-0F78-4441-A22D-E20A216D5F3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42678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A50D9-0F78-4441-A22D-E20A216D5F3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48868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A50D9-0F78-4441-A22D-E20A216D5F3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316339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A50D9-0F78-4441-A22D-E20A216D5F3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5B18-C6B2-4F17-BD78-FA59A797907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197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CA50D9-0F78-4441-A22D-E20A216D5F3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416632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CA50D9-0F78-4441-A22D-E20A216D5F39}"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175660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CA50D9-0F78-4441-A22D-E20A216D5F39}"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17976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A50D9-0F78-4441-A22D-E20A216D5F39}"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223386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CA50D9-0F78-4441-A22D-E20A216D5F3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255382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CA50D9-0F78-4441-A22D-E20A216D5F3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5B18-C6B2-4F17-BD78-FA59A797907E}" type="slidenum">
              <a:rPr lang="en-US" smtClean="0"/>
              <a:t>‹#›</a:t>
            </a:fld>
            <a:endParaRPr lang="en-US"/>
          </a:p>
        </p:txBody>
      </p:sp>
    </p:spTree>
    <p:extLst>
      <p:ext uri="{BB962C8B-B14F-4D97-AF65-F5344CB8AC3E}">
        <p14:creationId xmlns:p14="http://schemas.microsoft.com/office/powerpoint/2010/main" val="105331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BCA50D9-0F78-4441-A22D-E20A216D5F39}" type="datetimeFigureOut">
              <a:rPr lang="en-US" smtClean="0"/>
              <a:t>10/3/2017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7105B18-C6B2-4F17-BD78-FA59A797907E}" type="slidenum">
              <a:rPr lang="en-US" smtClean="0"/>
              <a:t>‹#›</a:t>
            </a:fld>
            <a:endParaRPr lang="en-US"/>
          </a:p>
        </p:txBody>
      </p:sp>
    </p:spTree>
    <p:extLst>
      <p:ext uri="{BB962C8B-B14F-4D97-AF65-F5344CB8AC3E}">
        <p14:creationId xmlns:p14="http://schemas.microsoft.com/office/powerpoint/2010/main" val="157050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3DgrOG1ex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koyE9Nplac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youtube.com/watch?v=QSyCPD2qlPs"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Oligomeric_protein"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ODnIkQvyz0" TargetMode="External"/><Relationship Id="rId2" Type="http://schemas.openxmlformats.org/officeDocument/2006/relationships/hyperlink" Target="https://www.youtube.com/watch?v=lijQ3a8yUY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967E-0174-4807-82F4-B6759BDABCD5}"/>
              </a:ext>
            </a:extLst>
          </p:cNvPr>
          <p:cNvSpPr>
            <a:spLocks noGrp="1"/>
          </p:cNvSpPr>
          <p:nvPr>
            <p:ph type="ctrTitle"/>
          </p:nvPr>
        </p:nvSpPr>
        <p:spPr>
          <a:xfrm>
            <a:off x="1461165" y="2825261"/>
            <a:ext cx="9418320" cy="1143000"/>
          </a:xfrm>
        </p:spPr>
        <p:txBody>
          <a:bodyPr/>
          <a:lstStyle/>
          <a:p>
            <a:r>
              <a:rPr lang="en-US" dirty="0"/>
              <a:t>Protein structure </a:t>
            </a:r>
          </a:p>
        </p:txBody>
      </p:sp>
      <p:sp>
        <p:nvSpPr>
          <p:cNvPr id="3" name="Subtitle 2">
            <a:extLst>
              <a:ext uri="{FF2B5EF4-FFF2-40B4-BE49-F238E27FC236}">
                <a16:creationId xmlns:a16="http://schemas.microsoft.com/office/drawing/2014/main" id="{BCE4A4EA-5B6E-42B8-9E9A-15A41E4E3EAF}"/>
              </a:ext>
            </a:extLst>
          </p:cNvPr>
          <p:cNvSpPr>
            <a:spLocks noGrp="1"/>
          </p:cNvSpPr>
          <p:nvPr>
            <p:ph type="subTitle" idx="1"/>
          </p:nvPr>
        </p:nvSpPr>
        <p:spPr/>
        <p:txBody>
          <a:bodyPr>
            <a:normAutofit fontScale="92500" lnSpcReduction="20000"/>
          </a:bodyPr>
          <a:lstStyle/>
          <a:p>
            <a:r>
              <a:rPr lang="en-US" b="1" dirty="0">
                <a:solidFill>
                  <a:schemeClr val="tx1"/>
                </a:solidFill>
              </a:rPr>
              <a:t>Color Index:</a:t>
            </a:r>
          </a:p>
          <a:p>
            <a:r>
              <a:rPr lang="en-US" b="1" dirty="0">
                <a:solidFill>
                  <a:srgbClr val="FF0000"/>
                </a:solidFill>
              </a:rPr>
              <a:t>Important</a:t>
            </a:r>
            <a:r>
              <a:rPr lang="en-US" b="1" dirty="0">
                <a:solidFill>
                  <a:schemeClr val="tx1"/>
                </a:solidFill>
              </a:rPr>
              <a:t> </a:t>
            </a:r>
          </a:p>
          <a:p>
            <a:r>
              <a:rPr lang="en-US" b="1" dirty="0">
                <a:solidFill>
                  <a:schemeClr val="bg1">
                    <a:lumMod val="95000"/>
                    <a:lumOff val="5000"/>
                  </a:schemeClr>
                </a:solidFill>
              </a:rPr>
              <a:t>Doctor slides</a:t>
            </a:r>
          </a:p>
          <a:p>
            <a:r>
              <a:rPr lang="en-US" b="1" dirty="0">
                <a:solidFill>
                  <a:schemeClr val="tx1">
                    <a:lumMod val="65000"/>
                  </a:schemeClr>
                </a:solidFill>
              </a:rPr>
              <a:t>Additional notes</a:t>
            </a:r>
          </a:p>
        </p:txBody>
      </p:sp>
      <p:sp>
        <p:nvSpPr>
          <p:cNvPr id="4" name="TextBox 3">
            <a:extLst>
              <a:ext uri="{FF2B5EF4-FFF2-40B4-BE49-F238E27FC236}">
                <a16:creationId xmlns:a16="http://schemas.microsoft.com/office/drawing/2014/main" id="{1A6355CA-0CCE-4F33-BDE9-1745AC66F963}"/>
              </a:ext>
            </a:extLst>
          </p:cNvPr>
          <p:cNvSpPr txBox="1"/>
          <p:nvPr/>
        </p:nvSpPr>
        <p:spPr>
          <a:xfrm rot="16200000">
            <a:off x="-580265" y="419542"/>
            <a:ext cx="1529865" cy="369332"/>
          </a:xfrm>
          <a:prstGeom prst="rect">
            <a:avLst/>
          </a:prstGeom>
          <a:noFill/>
        </p:spPr>
        <p:txBody>
          <a:bodyPr wrap="square" rtlCol="0">
            <a:spAutoFit/>
          </a:bodyPr>
          <a:lstStyle/>
          <a:p>
            <a:r>
              <a:rPr lang="en-US" dirty="0"/>
              <a:t>2</a:t>
            </a:r>
            <a:r>
              <a:rPr lang="en-US" baseline="30000" dirty="0"/>
              <a:t>nd</a:t>
            </a:r>
            <a:r>
              <a:rPr lang="en-US" dirty="0"/>
              <a:t> lecture</a:t>
            </a:r>
          </a:p>
        </p:txBody>
      </p:sp>
      <p:pic>
        <p:nvPicPr>
          <p:cNvPr id="6" name="صورة 5" descr="صورة تحتوي على نص&#10;&#10;وصف منشأ بثقة عالية جداً">
            <a:extLst>
              <a:ext uri="{FF2B5EF4-FFF2-40B4-BE49-F238E27FC236}">
                <a16:creationId xmlns:a16="http://schemas.microsoft.com/office/drawing/2014/main" id="{FD652F6F-C592-4A39-AA1E-231009EB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089" y="-28838"/>
            <a:ext cx="1590681" cy="983915"/>
          </a:xfrm>
          <a:prstGeom prst="rect">
            <a:avLst/>
          </a:prstGeom>
        </p:spPr>
      </p:pic>
      <p:pic>
        <p:nvPicPr>
          <p:cNvPr id="8" name="صورة 7">
            <a:extLst>
              <a:ext uri="{FF2B5EF4-FFF2-40B4-BE49-F238E27FC236}">
                <a16:creationId xmlns:a16="http://schemas.microsoft.com/office/drawing/2014/main" id="{FA70C2D3-56CD-402F-BC85-9107D248D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770" y="-35169"/>
            <a:ext cx="1738230" cy="998688"/>
          </a:xfrm>
          <a:prstGeom prst="rect">
            <a:avLst/>
          </a:prstGeom>
        </p:spPr>
      </p:pic>
      <p:pic>
        <p:nvPicPr>
          <p:cNvPr id="7" name="Picture 6">
            <a:extLst>
              <a:ext uri="{FF2B5EF4-FFF2-40B4-BE49-F238E27FC236}">
                <a16:creationId xmlns:a16="http://schemas.microsoft.com/office/drawing/2014/main" id="{81D7811A-295D-4260-B97E-6F652EDB706E}"/>
              </a:ext>
            </a:extLst>
          </p:cNvPr>
          <p:cNvPicPr>
            <a:picLocks noChangeAspect="1"/>
          </p:cNvPicPr>
          <p:nvPr/>
        </p:nvPicPr>
        <p:blipFill rotWithShape="1">
          <a:blip r:embed="rId4">
            <a:extLst>
              <a:ext uri="{28A0092B-C50C-407E-A947-70E740481C1C}">
                <a14:useLocalDpi xmlns:a14="http://schemas.microsoft.com/office/drawing/2010/main" val="0"/>
              </a:ext>
            </a:extLst>
          </a:blip>
          <a:srcRect l="24701" t="32820" r="22581" b="32230"/>
          <a:stretch/>
        </p:blipFill>
        <p:spPr>
          <a:xfrm>
            <a:off x="9787638" y="5410305"/>
            <a:ext cx="2183693" cy="1447695"/>
          </a:xfrm>
          <a:prstGeom prst="rect">
            <a:avLst/>
          </a:prstGeom>
        </p:spPr>
      </p:pic>
    </p:spTree>
    <p:extLst>
      <p:ext uri="{BB962C8B-B14F-4D97-AF65-F5344CB8AC3E}">
        <p14:creationId xmlns:p14="http://schemas.microsoft.com/office/powerpoint/2010/main" val="362283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884" y="262815"/>
            <a:ext cx="6347713" cy="1320800"/>
          </a:xfrm>
        </p:spPr>
        <p:txBody>
          <a:bodyPr>
            <a:normAutofit/>
          </a:bodyPr>
          <a:lstStyle/>
          <a:p>
            <a:r>
              <a:rPr lang="en-US" b="1" dirty="0">
                <a:solidFill>
                  <a:schemeClr val="accent2">
                    <a:lumMod val="75000"/>
                  </a:schemeClr>
                </a:solidFill>
                <a:cs typeface="Times New Roman"/>
              </a:rPr>
              <a:t>Secondary structure</a:t>
            </a:r>
          </a:p>
        </p:txBody>
      </p:sp>
      <p:graphicFrame>
        <p:nvGraphicFramePr>
          <p:cNvPr id="22" name="Diagram 21">
            <a:extLst>
              <a:ext uri="{FF2B5EF4-FFF2-40B4-BE49-F238E27FC236}">
                <a16:creationId xmlns:a16="http://schemas.microsoft.com/office/drawing/2014/main" id="{A02D3062-DB85-4F39-BA6C-57FF490758C4}"/>
              </a:ext>
            </a:extLst>
          </p:cNvPr>
          <p:cNvGraphicFramePr/>
          <p:nvPr>
            <p:extLst>
              <p:ext uri="{D42A27DB-BD31-4B8C-83A1-F6EECF244321}">
                <p14:modId xmlns:p14="http://schemas.microsoft.com/office/powerpoint/2010/main" val="2267539187"/>
              </p:ext>
            </p:extLst>
          </p:nvPr>
        </p:nvGraphicFramePr>
        <p:xfrm>
          <a:off x="221225" y="2595716"/>
          <a:ext cx="10869561" cy="344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84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lumMod val="75000"/>
            </a:schemeClr>
          </a:solidFill>
          <a:effectLst/>
        </p:spPr>
      </p:sp>
      <p:sp>
        <p:nvSpPr>
          <p:cNvPr id="12" name="Rectangle 11">
            <a:extLst>
              <a:ext uri="{FF2B5EF4-FFF2-40B4-BE49-F238E27FC236}">
                <a16:creationId xmlns:a16="http://schemas.microsoft.com/office/drawing/2014/main" id="{323D50B8-1D27-420D-BA4A-249914120C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18CDC34-0F26-409D-B10F-578D4DCC46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EFBB176-B6C1-4B5A-AADA-F930947E09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6553848-DACE-4803-AADD-1D634BD9D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9231745" y="756284"/>
            <a:ext cx="1453293" cy="3825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id="{B3BAAF30-D420-4034-979D-D24A7AD34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83" y="1764973"/>
            <a:ext cx="6716085" cy="2568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9FF188B-70B6-4F52-BEAB-7190C3B2DE9D}"/>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lvl="0"/>
            <a:r>
              <a:rPr lang="en-US" sz="5400" b="1" dirty="0">
                <a:solidFill>
                  <a:schemeClr val="bg1"/>
                </a:solidFill>
                <a:cs typeface="Times New Roman"/>
              </a:rPr>
              <a:t>α-Helix</a:t>
            </a:r>
            <a:endParaRPr lang="en-US" sz="5400" dirty="0">
              <a:solidFill>
                <a:schemeClr val="bg1"/>
              </a:solidFill>
            </a:endParaRPr>
          </a:p>
        </p:txBody>
      </p:sp>
    </p:spTree>
    <p:extLst>
      <p:ext uri="{BB962C8B-B14F-4D97-AF65-F5344CB8AC3E}">
        <p14:creationId xmlns:p14="http://schemas.microsoft.com/office/powerpoint/2010/main" val="352809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8280" y="130629"/>
            <a:ext cx="7811589" cy="5667270"/>
          </a:xfrm>
        </p:spPr>
        <p:txBody>
          <a:bodyPr>
            <a:normAutofit/>
          </a:bodyPr>
          <a:lstStyle/>
          <a:p>
            <a:pPr marL="0" indent="0" algn="ctr">
              <a:buClr>
                <a:srgbClr val="90C226"/>
              </a:buClr>
              <a:buNone/>
            </a:pPr>
            <a:r>
              <a:rPr lang="en-US" sz="4300" b="1" dirty="0">
                <a:ln w="22225">
                  <a:solidFill>
                    <a:schemeClr val="accent2"/>
                  </a:solidFill>
                  <a:prstDash val="solid"/>
                </a:ln>
                <a:solidFill>
                  <a:schemeClr val="accent2">
                    <a:lumMod val="40000"/>
                    <a:lumOff val="60000"/>
                  </a:schemeClr>
                </a:solidFill>
                <a:latin typeface="Times New Roman"/>
                <a:cs typeface="Times New Roman"/>
              </a:rPr>
              <a:t>  </a:t>
            </a:r>
            <a:r>
              <a:rPr lang="en-US" sz="3900" b="1" dirty="0">
                <a:solidFill>
                  <a:schemeClr val="accent2">
                    <a:lumMod val="75000"/>
                  </a:schemeClr>
                </a:solidFill>
                <a:latin typeface="+mj-lt"/>
                <a:ea typeface="+mj-ea"/>
                <a:cs typeface="Times New Roman"/>
              </a:rPr>
              <a:t>α-helix </a:t>
            </a:r>
            <a:r>
              <a:rPr lang="ar-SA" sz="3900" b="1" dirty="0">
                <a:solidFill>
                  <a:schemeClr val="accent2">
                    <a:lumMod val="75000"/>
                  </a:schemeClr>
                </a:solidFill>
                <a:latin typeface="+mj-lt"/>
                <a:ea typeface="+mj-ea"/>
                <a:cs typeface="Times New Roman"/>
              </a:rPr>
              <a:t> تابع </a:t>
            </a:r>
            <a:r>
              <a:rPr lang="en-US" sz="3900" b="1" dirty="0">
                <a:solidFill>
                  <a:schemeClr val="accent2">
                    <a:lumMod val="75000"/>
                  </a:schemeClr>
                </a:solidFill>
                <a:latin typeface="+mj-lt"/>
                <a:ea typeface="+mj-ea"/>
                <a:cs typeface="Times New Roman"/>
              </a:rPr>
              <a:t>:</a:t>
            </a:r>
          </a:p>
          <a:p>
            <a:pPr marL="457200" lvl="1" indent="0" algn="just">
              <a:buNone/>
            </a:pPr>
            <a:endParaRPr lang="ar-SA" sz="2200" dirty="0">
              <a:latin typeface="Times New Roman"/>
              <a:cs typeface="Times New Roman"/>
            </a:endParaRPr>
          </a:p>
          <a:p>
            <a:pPr marL="457200" lvl="1" indent="0" algn="just">
              <a:buFontTx/>
              <a:buChar char="-"/>
            </a:pPr>
            <a:r>
              <a:rPr lang="en-US" sz="2600" dirty="0">
                <a:ln w="0"/>
                <a:solidFill>
                  <a:schemeClr val="tx1"/>
                </a:solidFill>
                <a:effectLst>
                  <a:outerShdw blurRad="38100" dist="19050" dir="2700000" algn="tl" rotWithShape="0">
                    <a:schemeClr val="dk1">
                      <a:alpha val="40000"/>
                    </a:schemeClr>
                  </a:outerShdw>
                </a:effectLst>
                <a:latin typeface="+mj-lt"/>
                <a:cs typeface="Times New Roman"/>
              </a:rPr>
              <a:t>Amino acids that disrupt an α-helix:</a:t>
            </a:r>
          </a:p>
          <a:p>
            <a:pPr marL="457200" lvl="1" indent="0" algn="just">
              <a:buNone/>
            </a:pPr>
            <a:endParaRPr lang="en-US" sz="2600" dirty="0">
              <a:ln w="0"/>
              <a:solidFill>
                <a:schemeClr val="tx1"/>
              </a:solidFill>
              <a:effectLst>
                <a:outerShdw blurRad="38100" dist="19050" dir="2700000" algn="tl" rotWithShape="0">
                  <a:schemeClr val="dk1">
                    <a:alpha val="40000"/>
                  </a:schemeClr>
                </a:outerShdw>
              </a:effectLst>
              <a:latin typeface="+mj-lt"/>
              <a:cs typeface="Times New Roman"/>
            </a:endParaRPr>
          </a:p>
          <a:p>
            <a:pPr lvl="2" algn="just"/>
            <a:r>
              <a:rPr lang="en-US" sz="2000" dirty="0">
                <a:solidFill>
                  <a:srgbClr val="FF0000"/>
                </a:solidFill>
                <a:latin typeface="+mj-lt"/>
                <a:cs typeface="Times New Roman"/>
              </a:rPr>
              <a:t>Proline</a:t>
            </a:r>
            <a:r>
              <a:rPr lang="en-US" sz="2000" dirty="0">
                <a:latin typeface="+mj-lt"/>
                <a:cs typeface="Times New Roman"/>
              </a:rPr>
              <a:t> </a:t>
            </a:r>
            <a:r>
              <a:rPr lang="en-US" sz="2000" dirty="0">
                <a:latin typeface="+mj-lt"/>
                <a:cs typeface="Times New Roman"/>
                <a:sym typeface="Wingdings"/>
              </a:rPr>
              <a:t> </a:t>
            </a:r>
            <a:r>
              <a:rPr lang="en-US" sz="2000" dirty="0" err="1">
                <a:latin typeface="+mj-lt"/>
                <a:cs typeface="Times New Roman"/>
                <a:sym typeface="Wingdings"/>
              </a:rPr>
              <a:t>imino</a:t>
            </a:r>
            <a:r>
              <a:rPr lang="en-US" sz="2000" dirty="0">
                <a:latin typeface="+mj-lt"/>
                <a:cs typeface="Times New Roman"/>
                <a:sym typeface="Wingdings"/>
              </a:rPr>
              <a:t> group, interferes with the smooth helical structure.</a:t>
            </a:r>
            <a:r>
              <a:rPr lang="ar-SA" sz="2000" dirty="0">
                <a:latin typeface="+mj-lt"/>
                <a:cs typeface="Times New Roman"/>
                <a:sym typeface="Wingdings"/>
              </a:rPr>
              <a:t>  </a:t>
            </a:r>
            <a:endParaRPr lang="en-US" sz="2000" dirty="0">
              <a:latin typeface="+mj-lt"/>
              <a:cs typeface="Times New Roman"/>
              <a:sym typeface="Wingdings"/>
            </a:endParaRPr>
          </a:p>
          <a:p>
            <a:pPr marL="914400" lvl="2" indent="0" algn="just">
              <a:buNone/>
            </a:pPr>
            <a:r>
              <a:rPr lang="ar-SA" sz="1900" dirty="0">
                <a:solidFill>
                  <a:schemeClr val="bg1">
                    <a:lumMod val="50000"/>
                  </a:schemeClr>
                </a:solidFill>
                <a:latin typeface="Arial" pitchFamily="34" charset="0"/>
                <a:ea typeface="+mj-ea"/>
                <a:cs typeface="Arial" pitchFamily="34" charset="0"/>
                <a:sym typeface="Wingdings"/>
              </a:rPr>
              <a:t>(لأنه تركيبه على شكل حلقة </a:t>
            </a:r>
            <a:r>
              <a:rPr lang="ar-SA" sz="1900" dirty="0" err="1">
                <a:solidFill>
                  <a:schemeClr val="bg1">
                    <a:lumMod val="50000"/>
                  </a:schemeClr>
                </a:solidFill>
                <a:latin typeface="Arial" pitchFamily="34" charset="0"/>
                <a:ea typeface="+mj-ea"/>
                <a:cs typeface="Arial" pitchFamily="34" charset="0"/>
                <a:sym typeface="Wingdings"/>
              </a:rPr>
              <a:t>فبيخرب</a:t>
            </a:r>
            <a:r>
              <a:rPr lang="ar-SA" sz="1900" dirty="0">
                <a:solidFill>
                  <a:schemeClr val="bg1">
                    <a:lumMod val="50000"/>
                  </a:schemeClr>
                </a:solidFill>
                <a:latin typeface="Arial" pitchFamily="34" charset="0"/>
                <a:ea typeface="+mj-ea"/>
                <a:cs typeface="Arial" pitchFamily="34" charset="0"/>
                <a:sym typeface="Wingdings"/>
              </a:rPr>
              <a:t> الشكل الحلزوني) </a:t>
            </a:r>
            <a:endParaRPr lang="en-US" sz="1900" dirty="0">
              <a:solidFill>
                <a:schemeClr val="bg1">
                  <a:lumMod val="50000"/>
                </a:schemeClr>
              </a:solidFill>
              <a:latin typeface="Arial" pitchFamily="34" charset="0"/>
              <a:ea typeface="+mj-ea"/>
              <a:cs typeface="Arial" pitchFamily="34" charset="0"/>
              <a:sym typeface="Wingdings"/>
            </a:endParaRPr>
          </a:p>
          <a:p>
            <a:pPr lvl="2" algn="just"/>
            <a:r>
              <a:rPr lang="en-US" sz="2000" dirty="0">
                <a:solidFill>
                  <a:srgbClr val="FF0000"/>
                </a:solidFill>
                <a:latin typeface="+mj-lt"/>
                <a:cs typeface="Times New Roman"/>
                <a:sym typeface="Wingdings"/>
              </a:rPr>
              <a:t>Glutamate, aspartate, histidine, lysine or arginine</a:t>
            </a:r>
            <a:r>
              <a:rPr lang="en-US" sz="2000" dirty="0">
                <a:latin typeface="+mj-lt"/>
                <a:cs typeface="Times New Roman"/>
                <a:sym typeface="Wingdings"/>
              </a:rPr>
              <a:t>  form ionic bonds.</a:t>
            </a:r>
            <a:r>
              <a:rPr lang="ar-SA" sz="2000" dirty="0">
                <a:latin typeface="+mj-lt"/>
                <a:cs typeface="Times New Roman"/>
                <a:sym typeface="Wingdings"/>
              </a:rPr>
              <a:t> </a:t>
            </a:r>
            <a:endParaRPr lang="en-US" sz="2000" dirty="0">
              <a:latin typeface="+mj-lt"/>
              <a:cs typeface="Times New Roman"/>
              <a:sym typeface="Wingdings"/>
            </a:endParaRPr>
          </a:p>
          <a:p>
            <a:pPr marL="914400" lvl="2" indent="0" algn="just">
              <a:buNone/>
            </a:pPr>
            <a:r>
              <a:rPr lang="en-US" sz="1900" dirty="0">
                <a:solidFill>
                  <a:schemeClr val="bg1">
                    <a:lumMod val="50000"/>
                  </a:schemeClr>
                </a:solidFill>
                <a:latin typeface="Arial" pitchFamily="34" charset="0"/>
                <a:ea typeface="+mj-ea"/>
                <a:cs typeface="Arial" pitchFamily="34" charset="0"/>
                <a:sym typeface="Wingdings"/>
              </a:rPr>
              <a:t>( these are all polar CHARGED amino acids so they would form ionic bonds thus it would change the shape)</a:t>
            </a:r>
          </a:p>
          <a:p>
            <a:pPr lvl="2" algn="just"/>
            <a:r>
              <a:rPr lang="en-US" sz="2000" dirty="0">
                <a:latin typeface="+mj-lt"/>
                <a:cs typeface="Times New Roman"/>
                <a:sym typeface="Wingdings"/>
              </a:rPr>
              <a:t>Bulky side chain </a:t>
            </a:r>
            <a:r>
              <a:rPr lang="en-US" sz="2000" dirty="0">
                <a:latin typeface="+mj-lt"/>
                <a:cs typeface="Times New Roman"/>
                <a:sym typeface="Wingdings" panose="05000000000000000000" pitchFamily="2" charset="2"/>
              </a:rPr>
              <a:t></a:t>
            </a:r>
            <a:r>
              <a:rPr lang="en-US" sz="2000" dirty="0">
                <a:latin typeface="+mj-lt"/>
                <a:cs typeface="Times New Roman"/>
                <a:sym typeface="Wingdings"/>
              </a:rPr>
              <a:t> such as </a:t>
            </a:r>
            <a:r>
              <a:rPr lang="en-US" sz="2000" dirty="0">
                <a:solidFill>
                  <a:srgbClr val="FF0000"/>
                </a:solidFill>
                <a:latin typeface="+mj-lt"/>
                <a:cs typeface="Times New Roman"/>
                <a:sym typeface="Wingdings"/>
              </a:rPr>
              <a:t>tryptophan</a:t>
            </a:r>
            <a:r>
              <a:rPr lang="en-US" sz="2000" dirty="0">
                <a:latin typeface="+mj-lt"/>
                <a:cs typeface="Times New Roman"/>
                <a:sym typeface="Wingdings"/>
              </a:rPr>
              <a:t>.</a:t>
            </a:r>
          </a:p>
          <a:p>
            <a:pPr marL="914400" lvl="2" indent="0" algn="just">
              <a:buNone/>
            </a:pPr>
            <a:r>
              <a:rPr lang="ar-SA" sz="1900" dirty="0">
                <a:solidFill>
                  <a:schemeClr val="bg1">
                    <a:lumMod val="50000"/>
                  </a:schemeClr>
                </a:solidFill>
                <a:latin typeface="Arial" pitchFamily="34" charset="0"/>
                <a:ea typeface="+mj-ea"/>
                <a:cs typeface="Arial" pitchFamily="34" charset="0"/>
                <a:sym typeface="Wingdings"/>
              </a:rPr>
              <a:t>(حجمه كبير فبغير الشكل)</a:t>
            </a:r>
            <a:endParaRPr lang="en-US" sz="1900" dirty="0">
              <a:solidFill>
                <a:schemeClr val="bg1">
                  <a:lumMod val="50000"/>
                </a:schemeClr>
              </a:solidFill>
              <a:latin typeface="Arial" pitchFamily="34" charset="0"/>
              <a:ea typeface="+mj-ea"/>
              <a:cs typeface="Arial" pitchFamily="34" charset="0"/>
              <a:sym typeface="Wingdings"/>
            </a:endParaRPr>
          </a:p>
          <a:p>
            <a:pPr lvl="2" algn="just"/>
            <a:r>
              <a:rPr lang="en-US" sz="2000" dirty="0">
                <a:latin typeface="+mj-lt"/>
                <a:cs typeface="Times New Roman"/>
                <a:sym typeface="Wingdings"/>
              </a:rPr>
              <a:t>Branched amino acids at the β-carbon, such as </a:t>
            </a:r>
            <a:r>
              <a:rPr lang="en-US" sz="2000" dirty="0">
                <a:latin typeface="+mj-lt"/>
                <a:cs typeface="Times New Roman"/>
                <a:sym typeface="Wingdings" panose="05000000000000000000" pitchFamily="2" charset="2"/>
              </a:rPr>
              <a:t></a:t>
            </a:r>
            <a:r>
              <a:rPr lang="en-US" sz="2000" dirty="0">
                <a:latin typeface="+mj-lt"/>
                <a:cs typeface="Times New Roman"/>
                <a:sym typeface="Wingdings"/>
              </a:rPr>
              <a:t> </a:t>
            </a:r>
            <a:r>
              <a:rPr lang="en-US" sz="2000" dirty="0">
                <a:solidFill>
                  <a:srgbClr val="FF0000"/>
                </a:solidFill>
                <a:latin typeface="+mj-lt"/>
                <a:cs typeface="Times New Roman"/>
                <a:sym typeface="Wingdings"/>
              </a:rPr>
              <a:t>valine or isoleucine</a:t>
            </a:r>
            <a:r>
              <a:rPr lang="en-US" sz="2000" dirty="0">
                <a:latin typeface="+mj-lt"/>
                <a:cs typeface="Times New Roman"/>
                <a:sym typeface="Wingdings"/>
              </a:rPr>
              <a:t>.</a:t>
            </a:r>
            <a:endParaRPr lang="en-US" sz="2000" dirty="0">
              <a:latin typeface="+mj-lt"/>
              <a:cs typeface="Times New Roman"/>
            </a:endParaRPr>
          </a:p>
          <a:p>
            <a:endParaRPr lang="en-US" dirty="0"/>
          </a:p>
        </p:txBody>
      </p:sp>
      <p:sp>
        <p:nvSpPr>
          <p:cNvPr id="4" name="TextBox 3"/>
          <p:cNvSpPr txBox="1"/>
          <p:nvPr/>
        </p:nvSpPr>
        <p:spPr>
          <a:xfrm>
            <a:off x="3300550" y="5633498"/>
            <a:ext cx="4167051" cy="923330"/>
          </a:xfrm>
          <a:prstGeom prst="rect">
            <a:avLst/>
          </a:prstGeom>
          <a:noFill/>
        </p:spPr>
        <p:txBody>
          <a:bodyPr wrap="square" rtlCol="0">
            <a:spAutoFit/>
          </a:bodyPr>
          <a:lstStyle/>
          <a:p>
            <a:pPr algn="r"/>
            <a:r>
              <a:rPr lang="en-US" dirty="0">
                <a:solidFill>
                  <a:srgbClr val="EBEBEB">
                    <a:lumMod val="50000"/>
                  </a:srgbClr>
                </a:solidFill>
                <a:latin typeface="Trebuchet MS" panose="020B0603020202020204"/>
                <a:cs typeface="Tahoma" panose="020B0604030504040204" pitchFamily="34" charset="0"/>
              </a:rPr>
              <a:t>*</a:t>
            </a:r>
            <a:r>
              <a:rPr lang="ar-SA" dirty="0">
                <a:solidFill>
                  <a:srgbClr val="EBEBEB">
                    <a:lumMod val="50000"/>
                  </a:srgbClr>
                </a:solidFill>
                <a:latin typeface="Trebuchet MS" panose="020B0603020202020204"/>
                <a:cs typeface="Tahoma" panose="020B0604030504040204" pitchFamily="34" charset="0"/>
              </a:rPr>
              <a:t>للفهم أكثر:</a:t>
            </a:r>
          </a:p>
          <a:p>
            <a:r>
              <a:rPr lang="en-US" dirty="0">
                <a:solidFill>
                  <a:srgbClr val="EBEBEB">
                    <a:lumMod val="50000"/>
                  </a:srgbClr>
                </a:solidFill>
                <a:latin typeface="Trebuchet MS" panose="020B0603020202020204"/>
                <a:hlinkClick r:id="rId2"/>
              </a:rPr>
              <a:t>https://www.youtube.com/watch?v=V3DgrOG1exY</a:t>
            </a:r>
            <a:endParaRPr lang="en-US" dirty="0">
              <a:solidFill>
                <a:srgbClr val="EBEBEB">
                  <a:lumMod val="50000"/>
                </a:srgbClr>
              </a:solidFill>
              <a:latin typeface="Trebuchet MS" panose="020B0603020202020204"/>
            </a:endParaRPr>
          </a:p>
        </p:txBody>
      </p:sp>
      <p:sp>
        <p:nvSpPr>
          <p:cNvPr id="2" name="TextBox 1">
            <a:extLst>
              <a:ext uri="{FF2B5EF4-FFF2-40B4-BE49-F238E27FC236}">
                <a16:creationId xmlns:a16="http://schemas.microsoft.com/office/drawing/2014/main" id="{95C8473B-7393-4BA1-B832-015B03EDA4F7}"/>
              </a:ext>
            </a:extLst>
          </p:cNvPr>
          <p:cNvSpPr txBox="1"/>
          <p:nvPr/>
        </p:nvSpPr>
        <p:spPr>
          <a:xfrm>
            <a:off x="0" y="4137659"/>
            <a:ext cx="1725561" cy="1477328"/>
          </a:xfrm>
          <a:prstGeom prst="rect">
            <a:avLst/>
          </a:prstGeom>
          <a:noFill/>
        </p:spPr>
        <p:txBody>
          <a:bodyPr wrap="square" rtlCol="0">
            <a:spAutoFit/>
          </a:bodyPr>
          <a:lstStyle/>
          <a:p>
            <a:r>
              <a:rPr lang="en-US" dirty="0">
                <a:solidFill>
                  <a:schemeClr val="bg1">
                    <a:lumMod val="65000"/>
                  </a:schemeClr>
                </a:solidFill>
              </a:rPr>
              <a:t>Any huge R-group (side chain) will disturb the α-helix</a:t>
            </a:r>
          </a:p>
        </p:txBody>
      </p:sp>
    </p:spTree>
    <p:extLst>
      <p:ext uri="{BB962C8B-B14F-4D97-AF65-F5344CB8AC3E}">
        <p14:creationId xmlns:p14="http://schemas.microsoft.com/office/powerpoint/2010/main" val="98459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BC2A6D-7815-410F-8991-4C7BF4F44C45}"/>
              </a:ext>
            </a:extLst>
          </p:cNvPr>
          <p:cNvSpPr>
            <a:spLocks noGrp="1"/>
          </p:cNvSpPr>
          <p:nvPr>
            <p:ph type="title"/>
          </p:nvPr>
        </p:nvSpPr>
        <p:spPr>
          <a:xfrm>
            <a:off x="2133600" y="232182"/>
            <a:ext cx="6347713" cy="1320800"/>
          </a:xfrm>
        </p:spPr>
        <p:txBody>
          <a:bodyPr/>
          <a:lstStyle/>
          <a:p>
            <a:r>
              <a:rPr lang="en-US" b="1" dirty="0">
                <a:solidFill>
                  <a:schemeClr val="accent2">
                    <a:lumMod val="75000"/>
                  </a:schemeClr>
                </a:solidFill>
                <a:cs typeface="Times New Roman"/>
              </a:rPr>
              <a:t>Secondary structure</a:t>
            </a:r>
            <a:endParaRPr lang="en-US" b="1" dirty="0">
              <a:solidFill>
                <a:schemeClr val="accent2">
                  <a:lumMod val="75000"/>
                </a:schemeClr>
              </a:solidFill>
            </a:endParaRPr>
          </a:p>
        </p:txBody>
      </p:sp>
      <p:sp>
        <p:nvSpPr>
          <p:cNvPr id="11" name="Content Placeholder 2">
            <a:extLst>
              <a:ext uri="{FF2B5EF4-FFF2-40B4-BE49-F238E27FC236}">
                <a16:creationId xmlns:a16="http://schemas.microsoft.com/office/drawing/2014/main" id="{A5EFD157-56D5-4557-963F-1AE71C8C2DB1}"/>
              </a:ext>
            </a:extLst>
          </p:cNvPr>
          <p:cNvSpPr>
            <a:spLocks noGrp="1"/>
          </p:cNvSpPr>
          <p:nvPr>
            <p:ph idx="1"/>
          </p:nvPr>
        </p:nvSpPr>
        <p:spPr>
          <a:xfrm>
            <a:off x="94863" y="1548597"/>
            <a:ext cx="6888481" cy="4267154"/>
          </a:xfrm>
        </p:spPr>
        <p:txBody>
          <a:bodyPr>
            <a:normAutofit/>
          </a:bodyPr>
          <a:lstStyle/>
          <a:p>
            <a:pPr lvl="1">
              <a:buFont typeface="Wingdings" panose="05000000000000000000" pitchFamily="2" charset="2"/>
              <a:buChar char="v"/>
            </a:pPr>
            <a:r>
              <a:rPr lang="en-US" sz="2000" b="1" dirty="0">
                <a:latin typeface="+mj-lt"/>
                <a:cs typeface="Times New Roman"/>
              </a:rPr>
              <a:t>β-sheet </a:t>
            </a:r>
            <a:r>
              <a:rPr lang="en-US" sz="2000" dirty="0">
                <a:latin typeface="+mj-lt"/>
                <a:cs typeface="Times New Roman"/>
              </a:rPr>
              <a:t>(Composition of a β-sheet)</a:t>
            </a:r>
            <a:endParaRPr lang="x-none" sz="2000" dirty="0">
              <a:latin typeface="+mj-lt"/>
              <a:cs typeface="Times New Roman"/>
            </a:endParaRPr>
          </a:p>
          <a:p>
            <a:pPr lvl="2" algn="just"/>
            <a:endParaRPr lang="en-US" sz="1800" dirty="0">
              <a:latin typeface="Arial" charset="0"/>
              <a:cs typeface="Palatino" charset="0"/>
            </a:endParaRPr>
          </a:p>
          <a:p>
            <a:pPr lvl="2" algn="just">
              <a:buFont typeface="Wingdings" panose="05000000000000000000" pitchFamily="2" charset="2"/>
              <a:buChar char="§"/>
            </a:pPr>
            <a:r>
              <a:rPr lang="en-US" sz="1800" dirty="0">
                <a:latin typeface="+mj-lt"/>
                <a:cs typeface="Palatino" charset="0"/>
              </a:rPr>
              <a:t>Two or more polypeptide chains make hydrogen bonding with each other</a:t>
            </a:r>
            <a:r>
              <a:rPr lang="x-none" sz="1800" dirty="0">
                <a:solidFill>
                  <a:schemeClr val="bg1">
                    <a:lumMod val="50000"/>
                  </a:schemeClr>
                </a:solidFill>
                <a:latin typeface="+mj-lt"/>
                <a:cs typeface="Palatino" charset="0"/>
              </a:rPr>
              <a:t>.</a:t>
            </a:r>
            <a:r>
              <a:rPr lang="ar-SA" sz="1800" dirty="0">
                <a:solidFill>
                  <a:schemeClr val="bg1">
                    <a:lumMod val="50000"/>
                  </a:schemeClr>
                </a:solidFill>
                <a:latin typeface="+mj-lt"/>
                <a:cs typeface="Palatino" charset="0"/>
              </a:rPr>
              <a:t> </a:t>
            </a:r>
            <a:r>
              <a:rPr lang="en-US" sz="1800" dirty="0">
                <a:solidFill>
                  <a:schemeClr val="bg1">
                    <a:lumMod val="50000"/>
                  </a:schemeClr>
                </a:solidFill>
                <a:latin typeface="+mj-lt"/>
                <a:cs typeface="Palatino" charset="0"/>
              </a:rPr>
              <a:t>(beta sheet could be a long polypeptide) (the helix is just one polypeptide chain)</a:t>
            </a:r>
            <a:endParaRPr lang="x-none" sz="1800" dirty="0">
              <a:solidFill>
                <a:schemeClr val="bg1">
                  <a:lumMod val="50000"/>
                </a:schemeClr>
              </a:solidFill>
              <a:latin typeface="+mj-lt"/>
              <a:cs typeface="Palatino" charset="0"/>
            </a:endParaRPr>
          </a:p>
          <a:p>
            <a:pPr marL="1062990" lvl="2" indent="-285750" algn="just">
              <a:buFont typeface="Wingdings" panose="05000000000000000000" pitchFamily="2" charset="2"/>
              <a:buChar char="§"/>
            </a:pPr>
            <a:endParaRPr lang="x-none" sz="1800" dirty="0">
              <a:latin typeface="Arial" charset="0"/>
              <a:cs typeface="Palatino" charset="0"/>
            </a:endParaRPr>
          </a:p>
          <a:p>
            <a:pPr lvl="2" algn="just">
              <a:buFont typeface="Wingdings" panose="05000000000000000000" pitchFamily="2" charset="2"/>
              <a:buChar char="§"/>
            </a:pPr>
            <a:r>
              <a:rPr lang="en-US" sz="1800" dirty="0">
                <a:latin typeface="+mj-lt"/>
                <a:cs typeface="Palatino" charset="0"/>
              </a:rPr>
              <a:t>Also called </a:t>
            </a:r>
            <a:r>
              <a:rPr lang="en-US" sz="1800" dirty="0">
                <a:solidFill>
                  <a:srgbClr val="FF0000"/>
                </a:solidFill>
                <a:latin typeface="+mj-lt"/>
                <a:cs typeface="Palatino" charset="0"/>
              </a:rPr>
              <a:t>pleated sheets:</a:t>
            </a:r>
          </a:p>
          <a:p>
            <a:pPr marL="914400" lvl="2" indent="0" algn="just">
              <a:buNone/>
            </a:pPr>
            <a:r>
              <a:rPr lang="en-US" sz="1800" dirty="0">
                <a:latin typeface="+mj-lt"/>
                <a:cs typeface="Palatino" charset="0"/>
              </a:rPr>
              <a:t> because they appear as folded structures with edges</a:t>
            </a:r>
          </a:p>
          <a:p>
            <a:pPr marL="914400" lvl="2" indent="0" algn="just">
              <a:buNone/>
            </a:pPr>
            <a:endParaRPr lang="en-US" sz="1800" dirty="0">
              <a:latin typeface="+mj-lt"/>
              <a:cs typeface="Palatino" charset="0"/>
            </a:endParaRPr>
          </a:p>
          <a:p>
            <a:pPr lvl="2" algn="just">
              <a:buFont typeface="Wingdings" panose="05000000000000000000" pitchFamily="2" charset="2"/>
              <a:buChar char="§"/>
            </a:pPr>
            <a:r>
              <a:rPr lang="en-US" sz="1800" dirty="0">
                <a:solidFill>
                  <a:srgbClr val="FF0000"/>
                </a:solidFill>
                <a:latin typeface="+mj-lt"/>
                <a:cs typeface="Times New Roman"/>
              </a:rPr>
              <a:t>Hydrogen bonds: Stabilize the</a:t>
            </a:r>
            <a:r>
              <a:rPr lang="en-US" sz="1800" b="1" dirty="0">
                <a:latin typeface="+mj-lt"/>
                <a:cs typeface="Times New Roman"/>
              </a:rPr>
              <a:t> </a:t>
            </a:r>
            <a:r>
              <a:rPr lang="en-US" sz="1800" b="1" dirty="0">
                <a:solidFill>
                  <a:srgbClr val="FF0000"/>
                </a:solidFill>
                <a:latin typeface="+mj-lt"/>
                <a:cs typeface="Times New Roman"/>
              </a:rPr>
              <a:t>β-sheet</a:t>
            </a:r>
            <a:r>
              <a:rPr lang="en-US" sz="1800" dirty="0">
                <a:latin typeface="+mj-lt"/>
                <a:cs typeface="Palatino" charset="0"/>
              </a:rPr>
              <a:t>.</a:t>
            </a:r>
            <a:endParaRPr lang="en-US" sz="1800" dirty="0">
              <a:latin typeface="+mj-lt"/>
              <a:cs typeface="Times New Roman" charset="0"/>
            </a:endParaRPr>
          </a:p>
        </p:txBody>
      </p:sp>
      <p:pic>
        <p:nvPicPr>
          <p:cNvPr id="12" name="Picture 11">
            <a:extLst>
              <a:ext uri="{FF2B5EF4-FFF2-40B4-BE49-F238E27FC236}">
                <a16:creationId xmlns:a16="http://schemas.microsoft.com/office/drawing/2014/main" id="{4337704C-5F92-49D1-8625-C797C8419D64}"/>
              </a:ext>
            </a:extLst>
          </p:cNvPr>
          <p:cNvPicPr>
            <a:picLocks noChangeAspect="1"/>
          </p:cNvPicPr>
          <p:nvPr/>
        </p:nvPicPr>
        <p:blipFill rotWithShape="1">
          <a:blip r:embed="rId3"/>
          <a:srcRect l="10222" t="25029" r="11060" b="17648"/>
          <a:stretch/>
        </p:blipFill>
        <p:spPr>
          <a:xfrm>
            <a:off x="1530089" y="4650495"/>
            <a:ext cx="2980438" cy="1625692"/>
          </a:xfrm>
          <a:prstGeom prst="rect">
            <a:avLst/>
          </a:prstGeom>
        </p:spPr>
      </p:pic>
      <p:sp>
        <p:nvSpPr>
          <p:cNvPr id="13" name="Rounded Rectangle 4">
            <a:extLst>
              <a:ext uri="{FF2B5EF4-FFF2-40B4-BE49-F238E27FC236}">
                <a16:creationId xmlns:a16="http://schemas.microsoft.com/office/drawing/2014/main" id="{365D631D-22C5-4903-9C7B-F77FC69C9FC7}"/>
              </a:ext>
            </a:extLst>
          </p:cNvPr>
          <p:cNvSpPr/>
          <p:nvPr/>
        </p:nvSpPr>
        <p:spPr>
          <a:xfrm>
            <a:off x="544035" y="2013418"/>
            <a:ext cx="6638430" cy="12386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15" name="TextBox 14">
            <a:extLst>
              <a:ext uri="{FF2B5EF4-FFF2-40B4-BE49-F238E27FC236}">
                <a16:creationId xmlns:a16="http://schemas.microsoft.com/office/drawing/2014/main" id="{3589AB38-5D8D-42C1-919B-2E3979C50BB7}"/>
              </a:ext>
            </a:extLst>
          </p:cNvPr>
          <p:cNvSpPr txBox="1"/>
          <p:nvPr/>
        </p:nvSpPr>
        <p:spPr>
          <a:xfrm>
            <a:off x="8184334" y="5192377"/>
            <a:ext cx="2886891" cy="923330"/>
          </a:xfrm>
          <a:prstGeom prst="rect">
            <a:avLst/>
          </a:prstGeom>
          <a:noFill/>
        </p:spPr>
        <p:txBody>
          <a:bodyPr wrap="square" rtlCol="0">
            <a:spAutoFit/>
          </a:bodyPr>
          <a:lstStyle/>
          <a:p>
            <a:r>
              <a:rPr lang="en-US" dirty="0">
                <a:solidFill>
                  <a:schemeClr val="bg2">
                    <a:lumMod val="75000"/>
                  </a:schemeClr>
                </a:solidFill>
              </a:rPr>
              <a:t>*</a:t>
            </a:r>
            <a:r>
              <a:rPr lang="ar-SA" dirty="0">
                <a:solidFill>
                  <a:schemeClr val="bg2">
                    <a:lumMod val="75000"/>
                  </a:schemeClr>
                </a:solidFill>
              </a:rPr>
              <a:t>للفهم أكثر:</a:t>
            </a:r>
          </a:p>
          <a:p>
            <a:r>
              <a:rPr lang="en-US" dirty="0">
                <a:solidFill>
                  <a:schemeClr val="bg2">
                    <a:lumMod val="75000"/>
                  </a:schemeClr>
                </a:solidFill>
                <a:hlinkClick r:id="rId4"/>
              </a:rPr>
              <a:t>https://www.youtube.com/watch?v=koyE9Nplacc</a:t>
            </a:r>
            <a:endParaRPr lang="en-US" dirty="0">
              <a:solidFill>
                <a:schemeClr val="bg2">
                  <a:lumMod val="75000"/>
                </a:schemeClr>
              </a:solidFill>
            </a:endParaRPr>
          </a:p>
        </p:txBody>
      </p:sp>
      <p:sp>
        <p:nvSpPr>
          <p:cNvPr id="16" name="Rounded Rectangle 4">
            <a:extLst>
              <a:ext uri="{FF2B5EF4-FFF2-40B4-BE49-F238E27FC236}">
                <a16:creationId xmlns:a16="http://schemas.microsoft.com/office/drawing/2014/main" id="{089783EF-6C1C-4F45-99AF-1D6871AAF97F}"/>
              </a:ext>
            </a:extLst>
          </p:cNvPr>
          <p:cNvSpPr/>
          <p:nvPr/>
        </p:nvSpPr>
        <p:spPr>
          <a:xfrm>
            <a:off x="544035" y="4127454"/>
            <a:ext cx="6638430" cy="224635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17" name="Rounded Rectangle 4">
            <a:extLst>
              <a:ext uri="{FF2B5EF4-FFF2-40B4-BE49-F238E27FC236}">
                <a16:creationId xmlns:a16="http://schemas.microsoft.com/office/drawing/2014/main" id="{7BA35A48-F182-4254-99DB-75A43BE7C27D}"/>
              </a:ext>
            </a:extLst>
          </p:cNvPr>
          <p:cNvSpPr/>
          <p:nvPr/>
        </p:nvSpPr>
        <p:spPr>
          <a:xfrm>
            <a:off x="544035" y="3367547"/>
            <a:ext cx="6638430" cy="64437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Tree>
    <p:extLst>
      <p:ext uri="{BB962C8B-B14F-4D97-AF65-F5344CB8AC3E}">
        <p14:creationId xmlns:p14="http://schemas.microsoft.com/office/powerpoint/2010/main" val="182178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270FAF3-A97F-4831-BF55-B312364327B2}"/>
              </a:ext>
            </a:extLst>
          </p:cNvPr>
          <p:cNvSpPr/>
          <p:nvPr/>
        </p:nvSpPr>
        <p:spPr>
          <a:xfrm>
            <a:off x="525397" y="2197510"/>
            <a:ext cx="6988906" cy="3611977"/>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171" y="94117"/>
            <a:ext cx="6347713" cy="1320800"/>
          </a:xfrm>
        </p:spPr>
        <p:txBody>
          <a:bodyPr/>
          <a:lstStyle/>
          <a:p>
            <a:r>
              <a:rPr lang="en-US" b="1" dirty="0">
                <a:solidFill>
                  <a:schemeClr val="accent2">
                    <a:lumMod val="75000"/>
                  </a:schemeClr>
                </a:solidFill>
                <a:cs typeface="Times New Roman"/>
              </a:rPr>
              <a:t>Secondary structure</a:t>
            </a:r>
            <a:endParaRPr lang="en-US" b="1" dirty="0">
              <a:solidFill>
                <a:schemeClr val="accent2">
                  <a:lumMod val="75000"/>
                </a:schemeClr>
              </a:solidFill>
            </a:endParaRPr>
          </a:p>
        </p:txBody>
      </p:sp>
      <p:sp>
        <p:nvSpPr>
          <p:cNvPr id="3" name="Content Placeholder 2"/>
          <p:cNvSpPr>
            <a:spLocks noGrp="1"/>
          </p:cNvSpPr>
          <p:nvPr>
            <p:ph idx="1"/>
          </p:nvPr>
        </p:nvSpPr>
        <p:spPr>
          <a:xfrm>
            <a:off x="391607" y="1584393"/>
            <a:ext cx="6347714" cy="466672"/>
          </a:xfrm>
        </p:spPr>
        <p:txBody>
          <a:bodyPr>
            <a:noAutofit/>
          </a:bodyPr>
          <a:lstStyle/>
          <a:p>
            <a:pPr algn="just"/>
            <a:r>
              <a:rPr lang="en-US" sz="2000" b="1" dirty="0">
                <a:latin typeface="+mj-lt"/>
                <a:cs typeface="Times New Roman"/>
              </a:rPr>
              <a:t>β-sheet (Antiparallel and parallel sheets)</a:t>
            </a:r>
          </a:p>
          <a:p>
            <a:pPr algn="just"/>
            <a:endParaRPr lang="x-none" sz="1600"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marL="411480" lvl="1" indent="0" algn="just">
              <a:buNone/>
            </a:pPr>
            <a:endParaRPr lang="en-US" b="1" dirty="0">
              <a:latin typeface="Times New Roman"/>
              <a:cs typeface="Times New Roman"/>
            </a:endParaRPr>
          </a:p>
          <a:p>
            <a:endParaRPr lang="en-US" sz="1600" dirty="0"/>
          </a:p>
        </p:txBody>
      </p:sp>
      <p:grpSp>
        <p:nvGrpSpPr>
          <p:cNvPr id="4" name="Group 3"/>
          <p:cNvGrpSpPr/>
          <p:nvPr/>
        </p:nvGrpSpPr>
        <p:grpSpPr>
          <a:xfrm>
            <a:off x="925857" y="2432561"/>
            <a:ext cx="5907307" cy="2549577"/>
            <a:chOff x="181415" y="2432621"/>
            <a:chExt cx="7997275" cy="3570059"/>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rrowheads="1"/>
            </p:cNvPicPr>
            <p:nvPr/>
          </p:nvPicPr>
          <p:blipFill>
            <a:blip r:embed="rId4" cstate="print">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3128490" y="5112459"/>
            <a:ext cx="1214845" cy="646331"/>
          </a:xfrm>
          <a:prstGeom prst="rect">
            <a:avLst/>
          </a:prstGeom>
          <a:noFill/>
        </p:spPr>
        <p:txBody>
          <a:bodyPr wrap="square" rtlCol="0">
            <a:spAutoFit/>
          </a:bodyPr>
          <a:lstStyle/>
          <a:p>
            <a:r>
              <a:rPr lang="en-US" dirty="0">
                <a:solidFill>
                  <a:prstClr val="black"/>
                </a:solidFill>
                <a:latin typeface="Trebuchet MS" panose="020B0603020202020204"/>
              </a:rPr>
              <a:t>N</a:t>
            </a:r>
            <a:r>
              <a:rPr lang="en-US" dirty="0">
                <a:solidFill>
                  <a:prstClr val="black"/>
                </a:solidFill>
                <a:latin typeface="Trebuchet MS" panose="020B0603020202020204"/>
                <a:sym typeface="Wingdings" panose="05000000000000000000" pitchFamily="2" charset="2"/>
              </a:rPr>
              <a:t></a:t>
            </a:r>
            <a:r>
              <a:rPr lang="en-US" dirty="0">
                <a:solidFill>
                  <a:prstClr val="black"/>
                </a:solidFill>
                <a:latin typeface="Trebuchet MS" panose="020B0603020202020204"/>
              </a:rPr>
              <a:t>C </a:t>
            </a:r>
          </a:p>
          <a:p>
            <a:r>
              <a:rPr lang="en-US" dirty="0">
                <a:solidFill>
                  <a:prstClr val="black"/>
                </a:solidFill>
                <a:latin typeface="Trebuchet MS" panose="020B0603020202020204"/>
              </a:rPr>
              <a:t>C</a:t>
            </a:r>
            <a:r>
              <a:rPr lang="en-US" dirty="0">
                <a:solidFill>
                  <a:prstClr val="black"/>
                </a:solidFill>
                <a:latin typeface="Trebuchet MS" panose="020B0603020202020204"/>
                <a:sym typeface="Wingdings" panose="05000000000000000000" pitchFamily="2" charset="2"/>
              </a:rPr>
              <a:t></a:t>
            </a:r>
            <a:r>
              <a:rPr lang="en-US" dirty="0">
                <a:solidFill>
                  <a:prstClr val="black"/>
                </a:solidFill>
                <a:latin typeface="Trebuchet MS" panose="020B0603020202020204"/>
              </a:rPr>
              <a:t> N </a:t>
            </a:r>
          </a:p>
        </p:txBody>
      </p:sp>
      <p:sp>
        <p:nvSpPr>
          <p:cNvPr id="10" name="Curved Left Arrow 9"/>
          <p:cNvSpPr/>
          <p:nvPr/>
        </p:nvSpPr>
        <p:spPr>
          <a:xfrm>
            <a:off x="3879511" y="5186424"/>
            <a:ext cx="390066" cy="5059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rebuchet MS" panose="020B0603020202020204"/>
            </a:endParaRPr>
          </a:p>
        </p:txBody>
      </p:sp>
      <p:sp>
        <p:nvSpPr>
          <p:cNvPr id="11" name="TextBox 10"/>
          <p:cNvSpPr txBox="1"/>
          <p:nvPr/>
        </p:nvSpPr>
        <p:spPr>
          <a:xfrm>
            <a:off x="6289774" y="5163156"/>
            <a:ext cx="1466704" cy="646331"/>
          </a:xfrm>
          <a:prstGeom prst="rect">
            <a:avLst/>
          </a:prstGeom>
          <a:noFill/>
        </p:spPr>
        <p:txBody>
          <a:bodyPr wrap="square" rtlCol="0">
            <a:spAutoFit/>
          </a:bodyPr>
          <a:lstStyle/>
          <a:p>
            <a:r>
              <a:rPr lang="en-US" dirty="0">
                <a:solidFill>
                  <a:prstClr val="black"/>
                </a:solidFill>
                <a:latin typeface="Trebuchet MS" panose="020B0603020202020204"/>
              </a:rPr>
              <a:t>N </a:t>
            </a:r>
            <a:r>
              <a:rPr lang="en-US" dirty="0">
                <a:solidFill>
                  <a:prstClr val="black"/>
                </a:solidFill>
                <a:latin typeface="Trebuchet MS" panose="020B0603020202020204"/>
                <a:sym typeface="Wingdings" panose="05000000000000000000" pitchFamily="2" charset="2"/>
              </a:rPr>
              <a:t> C</a:t>
            </a:r>
          </a:p>
          <a:p>
            <a:r>
              <a:rPr lang="en-US" dirty="0">
                <a:solidFill>
                  <a:prstClr val="black"/>
                </a:solidFill>
                <a:latin typeface="Trebuchet MS" panose="020B0603020202020204"/>
                <a:sym typeface="Wingdings" panose="05000000000000000000" pitchFamily="2" charset="2"/>
              </a:rPr>
              <a:t>N  C</a:t>
            </a:r>
            <a:endParaRPr lang="en-US" dirty="0">
              <a:solidFill>
                <a:prstClr val="black"/>
              </a:solidFill>
              <a:latin typeface="Trebuchet MS" panose="020B0603020202020204"/>
            </a:endParaRPr>
          </a:p>
        </p:txBody>
      </p:sp>
      <p:sp>
        <p:nvSpPr>
          <p:cNvPr id="19" name="Curved Up Arrow 18"/>
          <p:cNvSpPr/>
          <p:nvPr/>
        </p:nvSpPr>
        <p:spPr>
          <a:xfrm rot="8488652">
            <a:off x="5910281" y="4988057"/>
            <a:ext cx="904909" cy="594096"/>
          </a:xfrm>
          <a:prstGeom prst="curvedUpArrow">
            <a:avLst>
              <a:gd name="adj1" fmla="val 20349"/>
              <a:gd name="adj2" fmla="val 56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rebuchet MS" panose="020B0603020202020204"/>
            </a:endParaRPr>
          </a:p>
        </p:txBody>
      </p:sp>
      <p:sp>
        <p:nvSpPr>
          <p:cNvPr id="20" name="TextBox 19"/>
          <p:cNvSpPr txBox="1"/>
          <p:nvPr/>
        </p:nvSpPr>
        <p:spPr>
          <a:xfrm>
            <a:off x="1749169" y="5105402"/>
            <a:ext cx="1674403" cy="369332"/>
          </a:xfrm>
          <a:prstGeom prst="rect">
            <a:avLst/>
          </a:prstGeom>
          <a:noFill/>
        </p:spPr>
        <p:txBody>
          <a:bodyPr wrap="square" rtlCol="0">
            <a:spAutoFit/>
          </a:bodyPr>
          <a:lstStyle/>
          <a:p>
            <a:r>
              <a:rPr lang="en-US" dirty="0">
                <a:solidFill>
                  <a:prstClr val="black"/>
                </a:solidFill>
                <a:latin typeface="Trebuchet MS" panose="020B0603020202020204"/>
              </a:rPr>
              <a:t>Antiparallel:</a:t>
            </a:r>
          </a:p>
        </p:txBody>
      </p:sp>
      <p:sp>
        <p:nvSpPr>
          <p:cNvPr id="21" name="TextBox 20"/>
          <p:cNvSpPr txBox="1"/>
          <p:nvPr/>
        </p:nvSpPr>
        <p:spPr>
          <a:xfrm>
            <a:off x="4930469" y="5116989"/>
            <a:ext cx="1046848" cy="369332"/>
          </a:xfrm>
          <a:prstGeom prst="rect">
            <a:avLst/>
          </a:prstGeom>
          <a:noFill/>
        </p:spPr>
        <p:txBody>
          <a:bodyPr wrap="square" rtlCol="0">
            <a:spAutoFit/>
          </a:bodyPr>
          <a:lstStyle/>
          <a:p>
            <a:r>
              <a:rPr lang="en-US" dirty="0">
                <a:solidFill>
                  <a:prstClr val="black"/>
                </a:solidFill>
                <a:latin typeface="Trebuchet MS" panose="020B0603020202020204"/>
              </a:rPr>
              <a:t>Parallel:</a:t>
            </a:r>
          </a:p>
        </p:txBody>
      </p:sp>
      <p:sp>
        <p:nvSpPr>
          <p:cNvPr id="22" name="TextBox 21"/>
          <p:cNvSpPr txBox="1"/>
          <p:nvPr/>
        </p:nvSpPr>
        <p:spPr>
          <a:xfrm>
            <a:off x="525397" y="5761343"/>
            <a:ext cx="8216538" cy="923330"/>
          </a:xfrm>
          <a:prstGeom prst="rect">
            <a:avLst/>
          </a:prstGeom>
          <a:noFill/>
        </p:spPr>
        <p:txBody>
          <a:bodyPr wrap="square" rtlCol="0">
            <a:spAutoFit/>
          </a:bodyPr>
          <a:lstStyle/>
          <a:p>
            <a:r>
              <a:rPr lang="en-US" dirty="0">
                <a:solidFill>
                  <a:srgbClr val="FF0000"/>
                </a:solidFill>
                <a:latin typeface="Trebuchet MS" panose="020B0603020202020204"/>
              </a:rPr>
              <a:t>Hydrogen bonds in the parallel direction are less stable than in the </a:t>
            </a:r>
            <a:r>
              <a:rPr lang="en-US" dirty="0" err="1">
                <a:solidFill>
                  <a:srgbClr val="FF0000"/>
                </a:solidFill>
                <a:latin typeface="Trebuchet MS" panose="020B0603020202020204"/>
              </a:rPr>
              <a:t>antiparallel</a:t>
            </a:r>
            <a:r>
              <a:rPr lang="en-US" dirty="0">
                <a:solidFill>
                  <a:srgbClr val="FF0000"/>
                </a:solidFill>
                <a:latin typeface="Trebuchet MS" panose="020B0603020202020204"/>
              </a:rPr>
              <a:t>  </a:t>
            </a:r>
            <a:r>
              <a:rPr lang="en-US" dirty="0">
                <a:solidFill>
                  <a:prstClr val="white">
                    <a:lumMod val="65000"/>
                  </a:prstClr>
                </a:solidFill>
                <a:latin typeface="Trebuchet MS" panose="020B0603020202020204"/>
              </a:rPr>
              <a:t>(notice the dotted lines in the picture..in the antiparallel the lines are straight but in the parallel , they aren’t)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A66E95-2759-481F-B676-74FF46D7E42F}"/>
                  </a:ext>
                </a:extLst>
              </p:cNvPr>
              <p:cNvSpPr txBox="1"/>
              <p:nvPr/>
            </p:nvSpPr>
            <p:spPr>
              <a:xfrm>
                <a:off x="7756478" y="1882082"/>
                <a:ext cx="2779633" cy="2585323"/>
              </a:xfrm>
              <a:prstGeom prst="rect">
                <a:avLst/>
              </a:prstGeom>
              <a:noFill/>
            </p:spPr>
            <p:txBody>
              <a:bodyPr wrap="square" rtlCol="0">
                <a:spAutoFit/>
              </a:bodyPr>
              <a:lstStyle/>
              <a:p>
                <a:r>
                  <a:rPr lang="en-US" dirty="0">
                    <a:solidFill>
                      <a:schemeClr val="bg1">
                        <a:lumMod val="65000"/>
                      </a:schemeClr>
                    </a:solidFill>
                  </a:rPr>
                  <a:t>There is some difficulty facing the β- parallel sheet, the oxygen and hydrogen the angel between them is not vertical (90</a:t>
                </a:r>
                <a14:m>
                  <m:oMath xmlns:m="http://schemas.openxmlformats.org/officeDocument/2006/math">
                    <m:r>
                      <a:rPr lang="en-US">
                        <a:solidFill>
                          <a:schemeClr val="bg1">
                            <a:lumMod val="65000"/>
                          </a:schemeClr>
                        </a:solidFill>
                        <a:latin typeface="Cambria Math" panose="02040503050406030204" pitchFamily="18" charset="0"/>
                      </a:rPr>
                      <m:t>°</m:t>
                    </m:r>
                  </m:oMath>
                </a14:m>
                <a:r>
                  <a:rPr lang="en-US" dirty="0">
                    <a:solidFill>
                      <a:schemeClr val="bg1">
                        <a:lumMod val="65000"/>
                      </a:schemeClr>
                    </a:solidFill>
                  </a:rPr>
                  <a:t>), which makes it less stable than the β anti parallel sheet</a:t>
                </a:r>
              </a:p>
            </p:txBody>
          </p:sp>
        </mc:Choice>
        <mc:Fallback xmlns="">
          <p:sp>
            <p:nvSpPr>
              <p:cNvPr id="12" name="TextBox 11">
                <a:extLst>
                  <a:ext uri="{FF2B5EF4-FFF2-40B4-BE49-F238E27FC236}">
                    <a16:creationId xmlns:a16="http://schemas.microsoft.com/office/drawing/2014/main" id="{93A66E95-2759-481F-B676-74FF46D7E42F}"/>
                  </a:ext>
                </a:extLst>
              </p:cNvPr>
              <p:cNvSpPr txBox="1">
                <a:spLocks noRot="1" noChangeAspect="1" noMove="1" noResize="1" noEditPoints="1" noAdjustHandles="1" noChangeArrowheads="1" noChangeShapeType="1" noTextEdit="1"/>
              </p:cNvSpPr>
              <p:nvPr/>
            </p:nvSpPr>
            <p:spPr>
              <a:xfrm>
                <a:off x="7756478" y="1882082"/>
                <a:ext cx="2779633" cy="2585323"/>
              </a:xfrm>
              <a:prstGeom prst="rect">
                <a:avLst/>
              </a:prstGeom>
              <a:blipFill>
                <a:blip r:embed="rId6"/>
                <a:stretch>
                  <a:fillRect l="-1754" t="-1415" b="-2830"/>
                </a:stretch>
              </a:blipFill>
            </p:spPr>
            <p:txBody>
              <a:bodyPr/>
              <a:lstStyle/>
              <a:p>
                <a:r>
                  <a:rPr lang="en-US">
                    <a:noFill/>
                  </a:rPr>
                  <a:t> </a:t>
                </a:r>
              </a:p>
            </p:txBody>
          </p:sp>
        </mc:Fallback>
      </mc:AlternateContent>
      <p:sp>
        <p:nvSpPr>
          <p:cNvPr id="14" name="شكل بيضاوي 13"/>
          <p:cNvSpPr/>
          <p:nvPr/>
        </p:nvSpPr>
        <p:spPr>
          <a:xfrm>
            <a:off x="2361819" y="2567354"/>
            <a:ext cx="369658" cy="3151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a:off x="1202442" y="2212684"/>
            <a:ext cx="2486578" cy="307777"/>
          </a:xfrm>
          <a:prstGeom prst="rect">
            <a:avLst/>
          </a:prstGeom>
          <a:noFill/>
        </p:spPr>
        <p:txBody>
          <a:bodyPr wrap="none" rtlCol="1">
            <a:spAutoFit/>
          </a:bodyPr>
          <a:lstStyle/>
          <a:p>
            <a:r>
              <a:rPr lang="en-US" sz="1400" dirty="0">
                <a:solidFill>
                  <a:schemeClr val="bg1">
                    <a:lumMod val="50000"/>
                  </a:schemeClr>
                </a:solidFill>
              </a:rPr>
              <a:t>The turn reverses the chain</a:t>
            </a:r>
            <a:endParaRPr lang="ar-SA" sz="1400" dirty="0">
              <a:solidFill>
                <a:schemeClr val="bg1">
                  <a:lumMod val="50000"/>
                </a:schemeClr>
              </a:solidFill>
            </a:endParaRPr>
          </a:p>
        </p:txBody>
      </p:sp>
    </p:spTree>
    <p:extLst>
      <p:ext uri="{BB962C8B-B14F-4D97-AF65-F5344CB8AC3E}">
        <p14:creationId xmlns:p14="http://schemas.microsoft.com/office/powerpoint/2010/main" val="56890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
            <a:extLst>
              <a:ext uri="{FF2B5EF4-FFF2-40B4-BE49-F238E27FC236}">
                <a16:creationId xmlns:a16="http://schemas.microsoft.com/office/drawing/2014/main" id="{26556A67-3EE8-42A9-A779-4B1E739DC8A8}"/>
              </a:ext>
            </a:extLst>
          </p:cNvPr>
          <p:cNvSpPr txBox="1">
            <a:spLocks/>
          </p:cNvSpPr>
          <p:nvPr/>
        </p:nvSpPr>
        <p:spPr>
          <a:xfrm>
            <a:off x="3048000" y="363533"/>
            <a:ext cx="9144000" cy="84711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Secondary structure </a:t>
            </a:r>
          </a:p>
        </p:txBody>
      </p:sp>
      <p:sp>
        <p:nvSpPr>
          <p:cNvPr id="13" name="عنوان فرعي 2">
            <a:extLst>
              <a:ext uri="{FF2B5EF4-FFF2-40B4-BE49-F238E27FC236}">
                <a16:creationId xmlns:a16="http://schemas.microsoft.com/office/drawing/2014/main" id="{2B552F54-BDE4-43E8-8B36-1502A8AFF42E}"/>
              </a:ext>
            </a:extLst>
          </p:cNvPr>
          <p:cNvSpPr txBox="1">
            <a:spLocks/>
          </p:cNvSpPr>
          <p:nvPr/>
        </p:nvSpPr>
        <p:spPr>
          <a:xfrm>
            <a:off x="363945" y="1348285"/>
            <a:ext cx="9401908" cy="4888523"/>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B-bends </a:t>
            </a:r>
          </a:p>
        </p:txBody>
      </p:sp>
      <p:graphicFrame>
        <p:nvGraphicFramePr>
          <p:cNvPr id="14" name="رسم تخطيطي 3">
            <a:extLst>
              <a:ext uri="{FF2B5EF4-FFF2-40B4-BE49-F238E27FC236}">
                <a16:creationId xmlns:a16="http://schemas.microsoft.com/office/drawing/2014/main" id="{385FE676-6225-4C99-B55E-BE18A38CE506}"/>
              </a:ext>
            </a:extLst>
          </p:cNvPr>
          <p:cNvGraphicFramePr/>
          <p:nvPr>
            <p:extLst>
              <p:ext uri="{D42A27DB-BD31-4B8C-83A1-F6EECF244321}">
                <p14:modId xmlns:p14="http://schemas.microsoft.com/office/powerpoint/2010/main" val="1774570303"/>
              </p:ext>
            </p:extLst>
          </p:nvPr>
        </p:nvGraphicFramePr>
        <p:xfrm>
          <a:off x="1266092" y="2146045"/>
          <a:ext cx="8128000" cy="409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صورة 6" descr="Beta_hairpin.png">
            <a:extLst>
              <a:ext uri="{FF2B5EF4-FFF2-40B4-BE49-F238E27FC236}">
                <a16:creationId xmlns:a16="http://schemas.microsoft.com/office/drawing/2014/main" id="{281F06A3-059F-4CA9-AA7A-854098084F89}"/>
              </a:ext>
            </a:extLst>
          </p:cNvPr>
          <p:cNvPicPr>
            <a:picLocks noChangeAspect="1"/>
          </p:cNvPicPr>
          <p:nvPr/>
        </p:nvPicPr>
        <p:blipFill>
          <a:blip r:embed="rId7"/>
          <a:stretch>
            <a:fillRect/>
          </a:stretch>
        </p:blipFill>
        <p:spPr>
          <a:xfrm rot="20780298">
            <a:off x="9427832" y="1418877"/>
            <a:ext cx="1373762" cy="2989308"/>
          </a:xfrm>
          <a:prstGeom prst="rect">
            <a:avLst/>
          </a:prstGeom>
        </p:spPr>
      </p:pic>
    </p:spTree>
    <p:extLst>
      <p:ext uri="{BB962C8B-B14F-4D97-AF65-F5344CB8AC3E}">
        <p14:creationId xmlns:p14="http://schemas.microsoft.com/office/powerpoint/2010/main" val="26322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066FE01-B7D0-41BC-804A-1E2FC7E9248A}"/>
              </a:ext>
            </a:extLst>
          </p:cNvPr>
          <p:cNvPicPr>
            <a:picLocks noChangeAspect="1"/>
          </p:cNvPicPr>
          <p:nvPr/>
        </p:nvPicPr>
        <p:blipFill>
          <a:blip r:embed="rId2"/>
          <a:stretch>
            <a:fillRect/>
          </a:stretch>
        </p:blipFill>
        <p:spPr>
          <a:xfrm>
            <a:off x="245281" y="5463425"/>
            <a:ext cx="5210025" cy="1168771"/>
          </a:xfrm>
          <a:prstGeom prst="rect">
            <a:avLst/>
          </a:prstGeom>
        </p:spPr>
      </p:pic>
      <p:graphicFrame>
        <p:nvGraphicFramePr>
          <p:cNvPr id="4" name="عنصر نائب للمحتوى 3">
            <a:extLst>
              <a:ext uri="{FF2B5EF4-FFF2-40B4-BE49-F238E27FC236}">
                <a16:creationId xmlns:a16="http://schemas.microsoft.com/office/drawing/2014/main" id="{0414774D-290B-4BBD-B1D1-B8EED0457828}"/>
              </a:ext>
            </a:extLst>
          </p:cNvPr>
          <p:cNvGraphicFramePr>
            <a:graphicFrameLocks noGrp="1"/>
          </p:cNvGraphicFramePr>
          <p:nvPr>
            <p:ph idx="1"/>
            <p:extLst>
              <p:ext uri="{D42A27DB-BD31-4B8C-83A1-F6EECF244321}">
                <p14:modId xmlns:p14="http://schemas.microsoft.com/office/powerpoint/2010/main" val="480408608"/>
              </p:ext>
            </p:extLst>
          </p:nvPr>
        </p:nvGraphicFramePr>
        <p:xfrm>
          <a:off x="2848706" y="1510921"/>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فقاعة الكلام: بيضاوية 5">
            <a:extLst>
              <a:ext uri="{FF2B5EF4-FFF2-40B4-BE49-F238E27FC236}">
                <a16:creationId xmlns:a16="http://schemas.microsoft.com/office/drawing/2014/main" id="{A73EFC21-A2EF-4567-8ECD-3E9E4D8C68A5}"/>
              </a:ext>
            </a:extLst>
          </p:cNvPr>
          <p:cNvSpPr/>
          <p:nvPr/>
        </p:nvSpPr>
        <p:spPr>
          <a:xfrm>
            <a:off x="8674050" y="2121731"/>
            <a:ext cx="2236763" cy="151931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t>
            </a:r>
            <a:r>
              <a:rPr lang="ar-SA" dirty="0"/>
              <a:t>ملاحظة </a:t>
            </a:r>
          </a:p>
          <a:p>
            <a:pPr algn="ctr"/>
            <a:r>
              <a:rPr lang="ar-SA" dirty="0"/>
              <a:t>مجموعة منها تساعد في التركيب الثلاثي </a:t>
            </a:r>
            <a:endParaRPr lang="en-US" dirty="0"/>
          </a:p>
        </p:txBody>
      </p:sp>
    </p:spTree>
    <p:extLst>
      <p:ext uri="{BB962C8B-B14F-4D97-AF65-F5344CB8AC3E}">
        <p14:creationId xmlns:p14="http://schemas.microsoft.com/office/powerpoint/2010/main" val="22908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6" name="Rounded Rectangle 25"/>
          <p:cNvSpPr/>
          <p:nvPr/>
        </p:nvSpPr>
        <p:spPr>
          <a:xfrm>
            <a:off x="9011080" y="266700"/>
            <a:ext cx="3120890" cy="4620966"/>
          </a:xfrm>
          <a:prstGeom prst="roundRect">
            <a:avLst/>
          </a:prstGeom>
          <a:solidFill>
            <a:schemeClr val="accent1">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endParaRPr lang="ar-SA"/>
          </a:p>
        </p:txBody>
      </p:sp>
      <p:sp>
        <p:nvSpPr>
          <p:cNvPr id="5" name="TextBox 4"/>
          <p:cNvSpPr txBox="1"/>
          <p:nvPr/>
        </p:nvSpPr>
        <p:spPr>
          <a:xfrm>
            <a:off x="941439" y="193496"/>
            <a:ext cx="6754761" cy="707886"/>
          </a:xfrm>
          <a:prstGeom prst="rect">
            <a:avLst/>
          </a:prstGeom>
          <a:noFill/>
        </p:spPr>
        <p:txBody>
          <a:bodyPr wrap="square" rtlCol="1">
            <a:spAutoFit/>
          </a:bodyPr>
          <a:lstStyle/>
          <a:p>
            <a:r>
              <a:rPr lang="en-US" sz="4000" b="1" dirty="0">
                <a:solidFill>
                  <a:schemeClr val="accent2">
                    <a:lumMod val="75000"/>
                  </a:schemeClr>
                </a:solidFill>
                <a:latin typeface="+mj-lt"/>
                <a:cs typeface="Arial" panose="020B0604020202020204" pitchFamily="34" charset="0"/>
              </a:rPr>
              <a:t>Tertiary structure</a:t>
            </a:r>
            <a:endParaRPr lang="ar-SA" sz="4000" b="1" dirty="0">
              <a:solidFill>
                <a:schemeClr val="accent2">
                  <a:lumMod val="75000"/>
                </a:schemeClr>
              </a:solidFill>
              <a:latin typeface="+mj-lt"/>
              <a:cs typeface="Arial" panose="020B0604020202020204" pitchFamily="34" charset="0"/>
            </a:endParaRPr>
          </a:p>
        </p:txBody>
      </p:sp>
      <p:sp>
        <p:nvSpPr>
          <p:cNvPr id="8" name="Right Arrow 7"/>
          <p:cNvSpPr/>
          <p:nvPr/>
        </p:nvSpPr>
        <p:spPr>
          <a:xfrm>
            <a:off x="747252" y="1206487"/>
            <a:ext cx="1769806" cy="825910"/>
          </a:xfrm>
          <a:prstGeom prst="rightArrow">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t>What is it?</a:t>
            </a:r>
            <a:endParaRPr lang="ar-SA" dirty="0"/>
          </a:p>
        </p:txBody>
      </p:sp>
      <p:sp>
        <p:nvSpPr>
          <p:cNvPr id="9" name="Rounded Rectangle 8"/>
          <p:cNvSpPr/>
          <p:nvPr/>
        </p:nvSpPr>
        <p:spPr>
          <a:xfrm>
            <a:off x="2794727" y="1267813"/>
            <a:ext cx="5938684" cy="825910"/>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solidFill>
                  <a:srgbClr val="2F2B20"/>
                </a:solidFill>
                <a:latin typeface="+mj-lt"/>
                <a:cs typeface="Arial" panose="020B0604020202020204" pitchFamily="34" charset="0"/>
              </a:rPr>
              <a:t>It is the three-dimensional (3D) structure of an entire polypeptide chain including side chains.</a:t>
            </a:r>
          </a:p>
        </p:txBody>
      </p:sp>
      <p:sp>
        <p:nvSpPr>
          <p:cNvPr id="10" name="Right Arrow 9"/>
          <p:cNvSpPr/>
          <p:nvPr/>
        </p:nvSpPr>
        <p:spPr>
          <a:xfrm>
            <a:off x="747252" y="2520832"/>
            <a:ext cx="1769806" cy="825910"/>
          </a:xfrm>
          <a:prstGeom prst="rightArrow">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solidFill>
                  <a:srgbClr val="FF0000"/>
                </a:solidFill>
              </a:rPr>
              <a:t>Domains</a:t>
            </a:r>
            <a:r>
              <a:rPr lang="en-US" dirty="0"/>
              <a:t> are</a:t>
            </a:r>
            <a:endParaRPr lang="ar-SA" dirty="0"/>
          </a:p>
        </p:txBody>
      </p:sp>
      <p:sp>
        <p:nvSpPr>
          <p:cNvPr id="11" name="Rounded Rectangle 10"/>
          <p:cNvSpPr/>
          <p:nvPr/>
        </p:nvSpPr>
        <p:spPr>
          <a:xfrm>
            <a:off x="2768602" y="2347639"/>
            <a:ext cx="5938684" cy="3241736"/>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marL="285750" indent="-285750" algn="ctr">
              <a:buFont typeface="Arial" panose="020B0604020202020204" pitchFamily="34" charset="0"/>
              <a:buChar char="•"/>
            </a:pPr>
            <a:r>
              <a:rPr lang="en-US" dirty="0">
                <a:solidFill>
                  <a:srgbClr val="2F2B20"/>
                </a:solidFill>
                <a:latin typeface="+mj-lt"/>
                <a:cs typeface="Arial" panose="020B0604020202020204" pitchFamily="34" charset="0"/>
              </a:rPr>
              <a:t>The fundamental functional and 3D structural units of a polypeptide, &gt;200 amino acids fold into two or more clusters.</a:t>
            </a:r>
            <a:endParaRPr lang="en-US" dirty="0">
              <a:solidFill>
                <a:srgbClr val="2F2B20"/>
              </a:solidFill>
              <a:latin typeface="+mj-lt"/>
              <a:cs typeface="Times New Roman"/>
            </a:endParaRPr>
          </a:p>
          <a:p>
            <a:pPr marL="114300" indent="0" algn="just">
              <a:buNone/>
            </a:pPr>
            <a:endParaRPr lang="en-US" dirty="0">
              <a:solidFill>
                <a:srgbClr val="2F2B20"/>
              </a:solidFill>
              <a:latin typeface="+mj-lt"/>
              <a:cs typeface="Arial" panose="020B0604020202020204" pitchFamily="34" charset="0"/>
            </a:endParaRPr>
          </a:p>
          <a:p>
            <a:pPr marL="285750" indent="-285750" algn="just">
              <a:buFont typeface="Arial" panose="020B0604020202020204" pitchFamily="34" charset="0"/>
              <a:buChar char="•"/>
            </a:pPr>
            <a:r>
              <a:rPr lang="en-US" dirty="0">
                <a:solidFill>
                  <a:srgbClr val="2F2B20"/>
                </a:solidFill>
                <a:latin typeface="+mj-lt"/>
                <a:cs typeface="Arial" panose="020B0604020202020204" pitchFamily="34" charset="0"/>
              </a:rPr>
              <a:t>The core of a domain is built from combinations of supersecondary structural elements (motifs) and their side chains.</a:t>
            </a:r>
          </a:p>
          <a:p>
            <a:pPr marL="114300" indent="0" algn="just">
              <a:buNone/>
            </a:pPr>
            <a:endParaRPr lang="en-US" dirty="0">
              <a:solidFill>
                <a:srgbClr val="2F2B20"/>
              </a:solidFill>
              <a:latin typeface="+mj-lt"/>
              <a:cs typeface="Arial" panose="020B0604020202020204" pitchFamily="34" charset="0"/>
            </a:endParaRPr>
          </a:p>
          <a:p>
            <a:pPr marL="285750" indent="-285750" algn="just">
              <a:buFont typeface="Arial" panose="020B0604020202020204" pitchFamily="34" charset="0"/>
              <a:buChar char="•"/>
            </a:pPr>
            <a:r>
              <a:rPr lang="en-US" dirty="0">
                <a:solidFill>
                  <a:srgbClr val="2F2B20"/>
                </a:solidFill>
                <a:latin typeface="+mj-lt"/>
                <a:cs typeface="Arial" panose="020B0604020202020204" pitchFamily="34" charset="0"/>
              </a:rPr>
              <a:t>Domains can be combined to form tertiary structure.</a:t>
            </a:r>
          </a:p>
        </p:txBody>
      </p:sp>
      <p:sp>
        <p:nvSpPr>
          <p:cNvPr id="14" name="Rectangle 13"/>
          <p:cNvSpPr/>
          <p:nvPr/>
        </p:nvSpPr>
        <p:spPr>
          <a:xfrm>
            <a:off x="52860" y="5709405"/>
            <a:ext cx="2646137" cy="923330"/>
          </a:xfrm>
          <a:prstGeom prst="rect">
            <a:avLst/>
          </a:prstGeom>
        </p:spPr>
        <p:txBody>
          <a:bodyPr wrap="square">
            <a:spAutoFit/>
          </a:bodyPr>
          <a:lstStyle/>
          <a:p>
            <a:pPr algn="ctr"/>
            <a:r>
              <a:rPr lang="en-US" b="1" dirty="0">
                <a:solidFill>
                  <a:schemeClr val="accent1">
                    <a:lumMod val="60000"/>
                    <a:lumOff val="40000"/>
                  </a:schemeClr>
                </a:solidFill>
                <a:latin typeface="+mj-lt"/>
                <a:cs typeface="Arial" panose="020B0604020202020204" pitchFamily="34" charset="0"/>
              </a:rPr>
              <a:t>supersecondary structural elements (motifs)</a:t>
            </a:r>
            <a:endParaRPr lang="ar-SA" b="1" dirty="0">
              <a:solidFill>
                <a:schemeClr val="accent1">
                  <a:lumMod val="60000"/>
                  <a:lumOff val="40000"/>
                </a:schemeClr>
              </a:solidFill>
            </a:endParaRPr>
          </a:p>
        </p:txBody>
      </p:sp>
      <p:cxnSp>
        <p:nvCxnSpPr>
          <p:cNvPr id="16" name="Straight Arrow Connector 15"/>
          <p:cNvCxnSpPr/>
          <p:nvPr/>
        </p:nvCxnSpPr>
        <p:spPr>
          <a:xfrm>
            <a:off x="2535967" y="6097207"/>
            <a:ext cx="1386349" cy="79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Rectangle 17"/>
          <p:cNvSpPr/>
          <p:nvPr/>
        </p:nvSpPr>
        <p:spPr>
          <a:xfrm>
            <a:off x="3868604" y="5904617"/>
            <a:ext cx="2768707" cy="369332"/>
          </a:xfrm>
          <a:prstGeom prst="rect">
            <a:avLst/>
          </a:prstGeom>
        </p:spPr>
        <p:txBody>
          <a:bodyPr wrap="none">
            <a:spAutoFit/>
          </a:bodyPr>
          <a:lstStyle/>
          <a:p>
            <a:r>
              <a:rPr lang="en-US" b="1" dirty="0">
                <a:solidFill>
                  <a:schemeClr val="accent1">
                    <a:lumMod val="60000"/>
                    <a:lumOff val="40000"/>
                  </a:schemeClr>
                </a:solidFill>
                <a:latin typeface="+mj-lt"/>
                <a:cs typeface="Arial" panose="020B0604020202020204" pitchFamily="34" charset="0"/>
              </a:rPr>
              <a:t>The core of a domain </a:t>
            </a:r>
            <a:endParaRPr lang="ar-SA" b="1" dirty="0">
              <a:solidFill>
                <a:schemeClr val="accent1">
                  <a:lumMod val="60000"/>
                  <a:lumOff val="40000"/>
                </a:schemeClr>
              </a:solidFill>
              <a:latin typeface="+mj-lt"/>
            </a:endParaRPr>
          </a:p>
        </p:txBody>
      </p:sp>
      <p:cxnSp>
        <p:nvCxnSpPr>
          <p:cNvPr id="19" name="Straight Arrow Connector 18"/>
          <p:cNvCxnSpPr>
            <a:cxnSpLocks/>
          </p:cNvCxnSpPr>
          <p:nvPr/>
        </p:nvCxnSpPr>
        <p:spPr>
          <a:xfrm flipV="1">
            <a:off x="6504601" y="6113957"/>
            <a:ext cx="1191599" cy="79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7616988" y="5904617"/>
            <a:ext cx="1241045" cy="369332"/>
          </a:xfrm>
          <a:prstGeom prst="rect">
            <a:avLst/>
          </a:prstGeom>
        </p:spPr>
        <p:txBody>
          <a:bodyPr wrap="none">
            <a:spAutoFit/>
          </a:bodyPr>
          <a:lstStyle/>
          <a:p>
            <a:r>
              <a:rPr lang="en-US" b="1" dirty="0">
                <a:solidFill>
                  <a:schemeClr val="accent1">
                    <a:lumMod val="60000"/>
                    <a:lumOff val="40000"/>
                  </a:schemeClr>
                </a:solidFill>
                <a:latin typeface="+mj-lt"/>
                <a:cs typeface="Arial" panose="020B0604020202020204" pitchFamily="34" charset="0"/>
              </a:rPr>
              <a:t>Domains</a:t>
            </a:r>
            <a:endParaRPr lang="ar-SA" b="1" dirty="0">
              <a:solidFill>
                <a:schemeClr val="accent1">
                  <a:lumMod val="60000"/>
                  <a:lumOff val="40000"/>
                </a:schemeClr>
              </a:solidFill>
              <a:latin typeface="+mj-lt"/>
            </a:endParaRPr>
          </a:p>
        </p:txBody>
      </p:sp>
      <p:cxnSp>
        <p:nvCxnSpPr>
          <p:cNvPr id="21" name="Straight Arrow Connector 20"/>
          <p:cNvCxnSpPr/>
          <p:nvPr/>
        </p:nvCxnSpPr>
        <p:spPr>
          <a:xfrm>
            <a:off x="8939041" y="6105131"/>
            <a:ext cx="1386349" cy="79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10347960" y="5847904"/>
            <a:ext cx="1472277" cy="646331"/>
          </a:xfrm>
          <a:prstGeom prst="rect">
            <a:avLst/>
          </a:prstGeom>
        </p:spPr>
        <p:txBody>
          <a:bodyPr wrap="square">
            <a:spAutoFit/>
          </a:bodyPr>
          <a:lstStyle/>
          <a:p>
            <a:pPr algn="just"/>
            <a:r>
              <a:rPr lang="en-US" b="1" dirty="0">
                <a:solidFill>
                  <a:schemeClr val="accent1">
                    <a:lumMod val="60000"/>
                    <a:lumOff val="40000"/>
                  </a:schemeClr>
                </a:solidFill>
                <a:latin typeface="+mj-lt"/>
                <a:cs typeface="Arial" panose="020B0604020202020204" pitchFamily="34" charset="0"/>
              </a:rPr>
              <a:t>tertiary structure.</a:t>
            </a:r>
          </a:p>
        </p:txBody>
      </p:sp>
      <p:sp>
        <p:nvSpPr>
          <p:cNvPr id="23" name="TextBox 22"/>
          <p:cNvSpPr txBox="1"/>
          <p:nvPr/>
        </p:nvSpPr>
        <p:spPr>
          <a:xfrm>
            <a:off x="9004206" y="5766117"/>
            <a:ext cx="1256018" cy="646331"/>
          </a:xfrm>
          <a:prstGeom prst="rect">
            <a:avLst/>
          </a:prstGeom>
          <a:noFill/>
        </p:spPr>
        <p:txBody>
          <a:bodyPr wrap="square" rtlCol="1">
            <a:spAutoFit/>
          </a:bodyPr>
          <a:lstStyle/>
          <a:p>
            <a:r>
              <a:rPr lang="en-US" dirty="0">
                <a:latin typeface="+mj-lt"/>
              </a:rPr>
              <a:t>When combined</a:t>
            </a:r>
            <a:endParaRPr lang="ar-SA" dirty="0">
              <a:latin typeface="+mj-lt"/>
            </a:endParaRPr>
          </a:p>
        </p:txBody>
      </p:sp>
      <p:pic>
        <p:nvPicPr>
          <p:cNvPr id="24" name="Picture 23"/>
          <p:cNvPicPr>
            <a:picLocks noChangeAspect="1"/>
          </p:cNvPicPr>
          <p:nvPr/>
        </p:nvPicPr>
        <p:blipFill>
          <a:blip r:embed="rId2"/>
          <a:stretch>
            <a:fillRect/>
          </a:stretch>
        </p:blipFill>
        <p:spPr>
          <a:xfrm>
            <a:off x="9394746" y="551584"/>
            <a:ext cx="2425491" cy="3716793"/>
          </a:xfrm>
          <a:prstGeom prst="rect">
            <a:avLst/>
          </a:prstGeom>
        </p:spPr>
      </p:pic>
      <p:sp>
        <p:nvSpPr>
          <p:cNvPr id="25" name="Rectangle 24"/>
          <p:cNvSpPr/>
          <p:nvPr/>
        </p:nvSpPr>
        <p:spPr>
          <a:xfrm>
            <a:off x="8984956" y="4430756"/>
            <a:ext cx="3147015" cy="369332"/>
          </a:xfrm>
          <a:prstGeom prst="rect">
            <a:avLst/>
          </a:prstGeom>
        </p:spPr>
        <p:txBody>
          <a:bodyPr wrap="none">
            <a:spAutoFit/>
          </a:bodyPr>
          <a:lstStyle/>
          <a:p>
            <a:r>
              <a:rPr lang="en-US" dirty="0">
                <a:latin typeface="Arial" panose="020B0604020202020204" pitchFamily="34" charset="0"/>
              </a:rPr>
              <a:t> a protein with three domains</a:t>
            </a:r>
            <a:endParaRPr lang="ar-SA" dirty="0"/>
          </a:p>
        </p:txBody>
      </p:sp>
      <p:sp>
        <p:nvSpPr>
          <p:cNvPr id="28" name="Rounded Rectangle 27"/>
          <p:cNvSpPr/>
          <p:nvPr/>
        </p:nvSpPr>
        <p:spPr>
          <a:xfrm>
            <a:off x="527538" y="3449717"/>
            <a:ext cx="1934301" cy="2139658"/>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marL="285750" indent="-285750" algn="ctr">
              <a:buFont typeface="Arial" panose="020B0604020202020204" pitchFamily="34" charset="0"/>
              <a:buChar char="•"/>
            </a:pPr>
            <a:r>
              <a:rPr lang="en-US" dirty="0">
                <a:solidFill>
                  <a:schemeClr val="accent4">
                    <a:lumMod val="50000"/>
                  </a:schemeClr>
                </a:solidFill>
                <a:latin typeface="Trebuchet MS" panose="020B0603020202020204"/>
              </a:rPr>
              <a:t>The tertiary structure of a proteins is the functional protein.</a:t>
            </a:r>
          </a:p>
        </p:txBody>
      </p:sp>
      <p:sp>
        <p:nvSpPr>
          <p:cNvPr id="3" name="TextBox 2">
            <a:extLst>
              <a:ext uri="{FF2B5EF4-FFF2-40B4-BE49-F238E27FC236}">
                <a16:creationId xmlns:a16="http://schemas.microsoft.com/office/drawing/2014/main" id="{FDD64F69-380B-40A0-BC4D-1874791074A2}"/>
              </a:ext>
            </a:extLst>
          </p:cNvPr>
          <p:cNvSpPr txBox="1"/>
          <p:nvPr/>
        </p:nvSpPr>
        <p:spPr>
          <a:xfrm>
            <a:off x="2461839" y="6358358"/>
            <a:ext cx="11332433" cy="369332"/>
          </a:xfrm>
          <a:prstGeom prst="rect">
            <a:avLst/>
          </a:prstGeom>
          <a:noFill/>
        </p:spPr>
        <p:txBody>
          <a:bodyPr wrap="square" rtlCol="0">
            <a:spAutoFit/>
          </a:bodyPr>
          <a:lstStyle/>
          <a:p>
            <a:r>
              <a:rPr lang="en-US" dirty="0">
                <a:solidFill>
                  <a:srgbClr val="FF0000"/>
                </a:solidFill>
              </a:rPr>
              <a:t>Sometimes the tertiary structure is the end product of some proteins.</a:t>
            </a:r>
          </a:p>
        </p:txBody>
      </p:sp>
    </p:spTree>
    <p:extLst>
      <p:ext uri="{BB962C8B-B14F-4D97-AF65-F5344CB8AC3E}">
        <p14:creationId xmlns:p14="http://schemas.microsoft.com/office/powerpoint/2010/main" val="297035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3002940"/>
              </p:ext>
            </p:extLst>
          </p:nvPr>
        </p:nvGraphicFramePr>
        <p:xfrm>
          <a:off x="115331" y="222076"/>
          <a:ext cx="2913619" cy="632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033869" y="510248"/>
            <a:ext cx="4929031" cy="1204252"/>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Extra: a covalent linkage formed from the sulfhydryl group (–SH) of each of two cysteine residues to produce a </a:t>
            </a:r>
            <a:r>
              <a:rPr lang="en-US" dirty="0" err="1">
                <a:solidFill>
                  <a:schemeClr val="bg1">
                    <a:lumMod val="50000"/>
                  </a:schemeClr>
                </a:solidFill>
                <a:latin typeface="Arial" panose="020B0604020202020204" pitchFamily="34" charset="0"/>
                <a:cs typeface="Arial" panose="020B0604020202020204" pitchFamily="34" charset="0"/>
              </a:rPr>
              <a:t>cystine</a:t>
            </a:r>
            <a:r>
              <a:rPr lang="en-US" dirty="0">
                <a:solidFill>
                  <a:schemeClr val="bg1">
                    <a:lumMod val="50000"/>
                  </a:schemeClr>
                </a:solidFill>
                <a:latin typeface="Arial" panose="020B0604020202020204" pitchFamily="34" charset="0"/>
                <a:cs typeface="Arial" panose="020B0604020202020204" pitchFamily="34" charset="0"/>
              </a:rPr>
              <a:t> residue</a:t>
            </a:r>
          </a:p>
        </p:txBody>
      </p:sp>
      <p:sp>
        <p:nvSpPr>
          <p:cNvPr id="6" name="Rounded Rectangle 5"/>
          <p:cNvSpPr/>
          <p:nvPr/>
        </p:nvSpPr>
        <p:spPr>
          <a:xfrm>
            <a:off x="3105149" y="1801689"/>
            <a:ext cx="5000625" cy="1227261"/>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err="1">
                <a:solidFill>
                  <a:schemeClr val="bg1">
                    <a:lumMod val="50000"/>
                  </a:schemeClr>
                </a:solidFill>
                <a:latin typeface="Arial" panose="020B0604020202020204" pitchFamily="34" charset="0"/>
                <a:cs typeface="Arial" panose="020B0604020202020204" pitchFamily="34" charset="0"/>
              </a:rPr>
              <a:t>Extra:Amino</a:t>
            </a:r>
            <a:r>
              <a:rPr lang="en-US" dirty="0">
                <a:solidFill>
                  <a:schemeClr val="bg1">
                    <a:lumMod val="50000"/>
                  </a:schemeClr>
                </a:solidFill>
                <a:latin typeface="Arial" panose="020B0604020202020204" pitchFamily="34" charset="0"/>
                <a:cs typeface="Arial" panose="020B0604020202020204" pitchFamily="34" charset="0"/>
              </a:rPr>
              <a:t> acids with nonpolar side chains tend to be located in the interior of the polypeptide molecule, where they associate with other hydrophobic amino acid</a:t>
            </a:r>
          </a:p>
        </p:txBody>
      </p:sp>
      <p:sp>
        <p:nvSpPr>
          <p:cNvPr id="7" name="Rounded Rectangle 6"/>
          <p:cNvSpPr/>
          <p:nvPr/>
        </p:nvSpPr>
        <p:spPr>
          <a:xfrm>
            <a:off x="3082891" y="3722014"/>
            <a:ext cx="3414960" cy="1290294"/>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err="1">
                <a:solidFill>
                  <a:schemeClr val="bg1">
                    <a:lumMod val="50000"/>
                  </a:schemeClr>
                </a:solidFill>
                <a:latin typeface="Arial" panose="020B0604020202020204" pitchFamily="34" charset="0"/>
                <a:cs typeface="Arial" panose="020B0604020202020204" pitchFamily="34" charset="0"/>
              </a:rPr>
              <a:t>Extra:Amino</a:t>
            </a:r>
            <a:r>
              <a:rPr lang="en-US" dirty="0">
                <a:solidFill>
                  <a:schemeClr val="bg1">
                    <a:lumMod val="50000"/>
                  </a:schemeClr>
                </a:solidFill>
                <a:latin typeface="Arial" panose="020B0604020202020204" pitchFamily="34" charset="0"/>
                <a:cs typeface="Arial" panose="020B0604020202020204" pitchFamily="34" charset="0"/>
              </a:rPr>
              <a:t> acid side chains containing oxygen- or nitrogen-bound hydrogen</a:t>
            </a:r>
          </a:p>
        </p:txBody>
      </p:sp>
      <p:sp>
        <p:nvSpPr>
          <p:cNvPr id="8" name="Rounded Rectangle 7"/>
          <p:cNvSpPr/>
          <p:nvPr/>
        </p:nvSpPr>
        <p:spPr>
          <a:xfrm>
            <a:off x="3028950" y="5376711"/>
            <a:ext cx="5959881" cy="1447147"/>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Extra: Negatively charged groups can interact with positively charged groups such as : carboxylate group (– COO–) in the side chain of aspartate and amino group (– NH3+)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411" y="1309394"/>
            <a:ext cx="2751144" cy="3702914"/>
          </a:xfrm>
          <a:prstGeom prst="rect">
            <a:avLst/>
          </a:prstGeom>
        </p:spPr>
      </p:pic>
    </p:spTree>
    <p:extLst>
      <p:ext uri="{BB962C8B-B14F-4D97-AF65-F5344CB8AC3E}">
        <p14:creationId xmlns:p14="http://schemas.microsoft.com/office/powerpoint/2010/main" val="252062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CDE7D44-14E6-4F39-BB7C-22B30155E4EF}"/>
              </a:ext>
            </a:extLst>
          </p:cNvPr>
          <p:cNvSpPr/>
          <p:nvPr/>
        </p:nvSpPr>
        <p:spPr>
          <a:xfrm>
            <a:off x="7010552" y="1749690"/>
            <a:ext cx="3076423" cy="32759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1439" y="184870"/>
            <a:ext cx="6754761"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Arial" panose="020B0604020202020204" pitchFamily="34" charset="0"/>
              </a:rPr>
              <a:t>Tertiary structure</a:t>
            </a:r>
            <a:endParaRPr lang="ar-SA" sz="4000" b="1" dirty="0">
              <a:solidFill>
                <a:schemeClr val="accent2">
                  <a:lumMod val="75000"/>
                </a:schemeClr>
              </a:solidFill>
              <a:latin typeface="+mj-lt"/>
              <a:cs typeface="Arial" panose="020B0604020202020204" pitchFamily="34" charset="0"/>
            </a:endParaRPr>
          </a:p>
        </p:txBody>
      </p:sp>
      <p:grpSp>
        <p:nvGrpSpPr>
          <p:cNvPr id="9" name="Group 8"/>
          <p:cNvGrpSpPr/>
          <p:nvPr/>
        </p:nvGrpSpPr>
        <p:grpSpPr>
          <a:xfrm>
            <a:off x="231358" y="1136413"/>
            <a:ext cx="6653558" cy="5526148"/>
            <a:chOff x="714118" y="2567060"/>
            <a:chExt cx="5974082" cy="3976550"/>
          </a:xfrm>
        </p:grpSpPr>
        <p:pic>
          <p:nvPicPr>
            <p:cNvPr id="10" name="Picture 9"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11" name="Picture 10"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12" name="Picture 11"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13" name="Picture 12"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4" name="Straight Arrow Connector 13"/>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7010552" y="1934218"/>
            <a:ext cx="2707755" cy="2739211"/>
          </a:xfrm>
          <a:prstGeom prst="rect">
            <a:avLst/>
          </a:prstGeom>
        </p:spPr>
        <p:txBody>
          <a:bodyPr wrap="square">
            <a:spAutoFit/>
          </a:bodyPr>
          <a:lstStyle/>
          <a:p>
            <a:r>
              <a:rPr lang="en-US" sz="2000" b="1" dirty="0">
                <a:latin typeface="+mj-lt"/>
                <a:cs typeface="Times New Roman"/>
              </a:rPr>
              <a:t>Protein folding:</a:t>
            </a:r>
          </a:p>
          <a:p>
            <a:endParaRPr lang="en-US" sz="800" b="1" dirty="0">
              <a:latin typeface="+mj-lt"/>
              <a:cs typeface="Times New Roman"/>
            </a:endParaRPr>
          </a:p>
          <a:p>
            <a:pPr marL="114300"/>
            <a:r>
              <a:rPr lang="en-US" dirty="0">
                <a:solidFill>
                  <a:schemeClr val="bg1">
                    <a:lumMod val="50000"/>
                  </a:schemeClr>
                </a:solidFill>
                <a:latin typeface="+mj-lt"/>
                <a:cs typeface="Times New Roman"/>
              </a:rPr>
              <a:t>Interactions between the side chains of amino acids determine how a long polypeptide chain folds  into the intricate three-dimensional shape of the functional protein.</a:t>
            </a:r>
          </a:p>
        </p:txBody>
      </p:sp>
      <p:sp>
        <p:nvSpPr>
          <p:cNvPr id="3" name="TextBox 2"/>
          <p:cNvSpPr txBox="1"/>
          <p:nvPr/>
        </p:nvSpPr>
        <p:spPr>
          <a:xfrm>
            <a:off x="7696200" y="5355771"/>
            <a:ext cx="2845526" cy="923330"/>
          </a:xfrm>
          <a:prstGeom prst="rect">
            <a:avLst/>
          </a:prstGeom>
          <a:noFill/>
        </p:spPr>
        <p:txBody>
          <a:bodyPr wrap="square" rtlCol="0">
            <a:spAutoFit/>
          </a:bodyPr>
          <a:lstStyle/>
          <a:p>
            <a:r>
              <a:rPr lang="ar-SA" dirty="0">
                <a:solidFill>
                  <a:schemeClr val="bg1">
                    <a:lumMod val="65000"/>
                  </a:schemeClr>
                </a:solidFill>
              </a:rPr>
              <a:t>للفهم أكثر:</a:t>
            </a:r>
          </a:p>
          <a:p>
            <a:r>
              <a:rPr lang="en-US" dirty="0">
                <a:solidFill>
                  <a:schemeClr val="bg1">
                    <a:lumMod val="65000"/>
                  </a:schemeClr>
                </a:solidFill>
                <a:hlinkClick r:id="rId6"/>
              </a:rPr>
              <a:t>https://www.youtube.com/watch?v=QSyCPD2qlPs</a:t>
            </a:r>
            <a:endParaRPr lang="en-US" dirty="0">
              <a:solidFill>
                <a:schemeClr val="bg1">
                  <a:lumMod val="65000"/>
                </a:schemeClr>
              </a:solidFill>
            </a:endParaRPr>
          </a:p>
        </p:txBody>
      </p:sp>
      <p:sp>
        <p:nvSpPr>
          <p:cNvPr id="4" name="TextBox 3">
            <a:extLst>
              <a:ext uri="{FF2B5EF4-FFF2-40B4-BE49-F238E27FC236}">
                <a16:creationId xmlns:a16="http://schemas.microsoft.com/office/drawing/2014/main" id="{FD82A6A6-4BD6-4A78-AFE4-F415FA6B81FC}"/>
              </a:ext>
            </a:extLst>
          </p:cNvPr>
          <p:cNvSpPr txBox="1"/>
          <p:nvPr/>
        </p:nvSpPr>
        <p:spPr>
          <a:xfrm>
            <a:off x="240234" y="1071828"/>
            <a:ext cx="1120140" cy="369332"/>
          </a:xfrm>
          <a:prstGeom prst="rect">
            <a:avLst/>
          </a:prstGeom>
          <a:noFill/>
        </p:spPr>
        <p:txBody>
          <a:bodyPr wrap="square" rtlCol="0">
            <a:spAutoFit/>
          </a:bodyPr>
          <a:lstStyle/>
          <a:p>
            <a:r>
              <a:rPr lang="en-US" dirty="0">
                <a:solidFill>
                  <a:srgbClr val="FF0000"/>
                </a:solidFill>
              </a:rPr>
              <a:t>Primary </a:t>
            </a:r>
          </a:p>
        </p:txBody>
      </p:sp>
      <p:sp>
        <p:nvSpPr>
          <p:cNvPr id="6" name="Rectangle 5">
            <a:extLst>
              <a:ext uri="{FF2B5EF4-FFF2-40B4-BE49-F238E27FC236}">
                <a16:creationId xmlns:a16="http://schemas.microsoft.com/office/drawing/2014/main" id="{DB91D671-B3DE-4835-9E9C-1558F60987C1}"/>
              </a:ext>
            </a:extLst>
          </p:cNvPr>
          <p:cNvSpPr/>
          <p:nvPr/>
        </p:nvSpPr>
        <p:spPr>
          <a:xfrm>
            <a:off x="4124027" y="1023594"/>
            <a:ext cx="1356462" cy="369332"/>
          </a:xfrm>
          <a:prstGeom prst="rect">
            <a:avLst/>
          </a:prstGeom>
        </p:spPr>
        <p:txBody>
          <a:bodyPr wrap="none">
            <a:spAutoFit/>
          </a:bodyPr>
          <a:lstStyle/>
          <a:p>
            <a:r>
              <a:rPr lang="en-US" dirty="0">
                <a:solidFill>
                  <a:srgbClr val="FF0000"/>
                </a:solidFill>
              </a:rPr>
              <a:t>Secondary </a:t>
            </a:r>
          </a:p>
        </p:txBody>
      </p:sp>
      <p:sp>
        <p:nvSpPr>
          <p:cNvPr id="7" name="Rectangle 6">
            <a:extLst>
              <a:ext uri="{FF2B5EF4-FFF2-40B4-BE49-F238E27FC236}">
                <a16:creationId xmlns:a16="http://schemas.microsoft.com/office/drawing/2014/main" id="{CA6D5457-7CD0-4741-B262-358104589A45}"/>
              </a:ext>
            </a:extLst>
          </p:cNvPr>
          <p:cNvSpPr/>
          <p:nvPr/>
        </p:nvSpPr>
        <p:spPr>
          <a:xfrm>
            <a:off x="4091222" y="4350866"/>
            <a:ext cx="1026243" cy="369332"/>
          </a:xfrm>
          <a:prstGeom prst="rect">
            <a:avLst/>
          </a:prstGeom>
        </p:spPr>
        <p:txBody>
          <a:bodyPr wrap="none">
            <a:spAutoFit/>
          </a:bodyPr>
          <a:lstStyle/>
          <a:p>
            <a:r>
              <a:rPr lang="en-US" dirty="0">
                <a:solidFill>
                  <a:srgbClr val="FF0000"/>
                </a:solidFill>
              </a:rPr>
              <a:t>Domain</a:t>
            </a:r>
          </a:p>
        </p:txBody>
      </p:sp>
      <p:sp>
        <p:nvSpPr>
          <p:cNvPr id="8" name="Rectangle 7">
            <a:extLst>
              <a:ext uri="{FF2B5EF4-FFF2-40B4-BE49-F238E27FC236}">
                <a16:creationId xmlns:a16="http://schemas.microsoft.com/office/drawing/2014/main" id="{AF92E047-5BFE-43FE-8129-1F1A56149B6E}"/>
              </a:ext>
            </a:extLst>
          </p:cNvPr>
          <p:cNvSpPr/>
          <p:nvPr/>
        </p:nvSpPr>
        <p:spPr>
          <a:xfrm>
            <a:off x="194413" y="4335626"/>
            <a:ext cx="1136850" cy="369332"/>
          </a:xfrm>
          <a:prstGeom prst="rect">
            <a:avLst/>
          </a:prstGeom>
        </p:spPr>
        <p:txBody>
          <a:bodyPr wrap="none">
            <a:spAutoFit/>
          </a:bodyPr>
          <a:lstStyle/>
          <a:p>
            <a:r>
              <a:rPr lang="en-US" dirty="0">
                <a:solidFill>
                  <a:srgbClr val="FF0000"/>
                </a:solidFill>
              </a:rPr>
              <a:t>Tertiary </a:t>
            </a:r>
          </a:p>
        </p:txBody>
      </p:sp>
    </p:spTree>
    <p:extLst>
      <p:ext uri="{BB962C8B-B14F-4D97-AF65-F5344CB8AC3E}">
        <p14:creationId xmlns:p14="http://schemas.microsoft.com/office/powerpoint/2010/main" val="128051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5E77292-80DE-4CFF-AD64-B3720C421628}"/>
                  </a:ext>
                </a:extLst>
              </p:cNvPr>
              <p:cNvSpPr>
                <a:spLocks noGrp="1"/>
              </p:cNvSpPr>
              <p:nvPr>
                <p:ph type="title"/>
              </p:nvPr>
            </p:nvSpPr>
            <p:spPr/>
            <p:txBody>
              <a:bodyPr/>
              <a:lstStyle/>
              <a:p>
                <a14:m>
                  <m:oMath xmlns:m="http://schemas.openxmlformats.org/officeDocument/2006/math">
                    <m:r>
                      <a:rPr lang="en-US" i="1" smtClean="0">
                        <a:solidFill>
                          <a:schemeClr val="accent1">
                            <a:lumMod val="50000"/>
                          </a:schemeClr>
                        </a:solidFill>
                        <a:latin typeface="Cambria Math" panose="02040503050406030204" pitchFamily="18" charset="0"/>
                        <a:ea typeface="Cambria Math" panose="02040503050406030204" pitchFamily="18" charset="0"/>
                      </a:rPr>
                      <m:t>∎</m:t>
                    </m:r>
                  </m:oMath>
                </a14:m>
                <a:r>
                  <a:rPr lang="en-US" dirty="0">
                    <a:solidFill>
                      <a:schemeClr val="accent1">
                        <a:lumMod val="50000"/>
                      </a:schemeClr>
                    </a:solidFill>
                  </a:rPr>
                  <a:t>Objectives </a:t>
                </a:r>
              </a:p>
            </p:txBody>
          </p:sp>
        </mc:Choice>
        <mc:Fallback xmlns="">
          <p:sp>
            <p:nvSpPr>
              <p:cNvPr id="2" name="Title 1">
                <a:extLst>
                  <a:ext uri="{FF2B5EF4-FFF2-40B4-BE49-F238E27FC236}">
                    <a16:creationId xmlns:a16="http://schemas.microsoft.com/office/drawing/2014/main" id="{35E77292-80DE-4CFF-AD64-B3720C421628}"/>
                  </a:ext>
                </a:extLst>
              </p:cNvPr>
              <p:cNvSpPr>
                <a:spLocks noGrp="1" noRot="1" noChangeAspect="1" noMove="1" noResize="1" noEditPoints="1" noAdjustHandles="1" noChangeArrowheads="1" noChangeShapeType="1" noTextEdit="1"/>
              </p:cNvSpPr>
              <p:nvPr>
                <p:ph type="title"/>
              </p:nvPr>
            </p:nvSpPr>
            <p:spPr>
              <a:blipFill>
                <a:blip r:embed="rId2"/>
                <a:stretch>
                  <a:fillRect b="-221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5EA29B9-ED06-4BD4-AC5A-E2EA9B102760}"/>
              </a:ext>
            </a:extLst>
          </p:cNvPr>
          <p:cNvSpPr>
            <a:spLocks noGrp="1"/>
          </p:cNvSpPr>
          <p:nvPr>
            <p:ph idx="1"/>
          </p:nvPr>
        </p:nvSpPr>
        <p:spPr/>
        <p:txBody>
          <a:bodyPr>
            <a:normAutofit/>
          </a:bodyPr>
          <a:lstStyle/>
          <a:p>
            <a:pPr lvl="0" algn="just"/>
            <a:r>
              <a:rPr lang="en-US" dirty="0">
                <a:latin typeface="Times New Roman" charset="0"/>
                <a:ea typeface="Times New Roman" charset="0"/>
                <a:cs typeface="Times New Roman" charset="0"/>
              </a:rPr>
              <a:t>Understand the peptide bonding between amino 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Explain the different levels of protein structure and 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Define the </a:t>
            </a:r>
            <a:r>
              <a:rPr lang="en-US" dirty="0">
                <a:latin typeface="Times New Roman"/>
                <a:cs typeface="Times New Roman"/>
              </a:rPr>
              <a:t>α</a:t>
            </a:r>
            <a:r>
              <a:rPr lang="en-US" dirty="0">
                <a:latin typeface="Times New Roman" charset="0"/>
                <a:ea typeface="Times New Roman" charset="0"/>
                <a:cs typeface="Times New Roman" charset="0"/>
              </a:rPr>
              <a:t>-helix and </a:t>
            </a:r>
            <a:r>
              <a:rPr lang="en-US" dirty="0">
                <a:latin typeface="Times New Roman"/>
                <a:cs typeface="Times New Roman"/>
              </a:rPr>
              <a:t>β-</a:t>
            </a:r>
            <a:r>
              <a:rPr lang="en-US" dirty="0">
                <a:latin typeface="Times New Roman" charset="0"/>
                <a:ea typeface="Times New Roman" charset="0"/>
                <a:cs typeface="Times New Roman" charset="0"/>
              </a:rPr>
              <a:t>sheet 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Correlate the protein structure with function with hemoglobin as an example.</a:t>
            </a:r>
            <a:endParaRPr lang="en-US" b="1" u="words" dirty="0">
              <a:latin typeface="Times New Roman" charset="0"/>
              <a:ea typeface="Times New Roman" charset="0"/>
              <a:cs typeface="Times New Roman" charset="0"/>
            </a:endParaRPr>
          </a:p>
          <a:p>
            <a:pPr algn="just"/>
            <a:r>
              <a:rPr lang="en-US" dirty="0">
                <a:latin typeface="Times New Roman" charset="0"/>
                <a:ea typeface="Times New Roman" charset="0"/>
                <a:cs typeface="Times New Roman" charset="0"/>
              </a:rPr>
              <a:t>Understand how the misfolding of proteins may lead to diseases like Alzheimer’s or prion disease.</a:t>
            </a:r>
          </a:p>
          <a:p>
            <a:pPr marL="0" indent="0">
              <a:buNone/>
            </a:pPr>
            <a:endParaRPr lang="en-US" dirty="0"/>
          </a:p>
        </p:txBody>
      </p:sp>
    </p:spTree>
    <p:extLst>
      <p:ext uri="{BB962C8B-B14F-4D97-AF65-F5344CB8AC3E}">
        <p14:creationId xmlns:p14="http://schemas.microsoft.com/office/powerpoint/2010/main" val="1219811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91018" y="1922733"/>
            <a:ext cx="2452263" cy="1320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accent1">
                    <a:lumMod val="50000"/>
                  </a:schemeClr>
                </a:solidFill>
                <a:cs typeface="Times New Roman"/>
              </a:rPr>
              <a:t>Chaperons </a:t>
            </a:r>
            <a:endParaRPr lang="ar-SA" b="1" dirty="0">
              <a:solidFill>
                <a:schemeClr val="accent1">
                  <a:lumMod val="50000"/>
                </a:schemeClr>
              </a:solidFill>
              <a:latin typeface="+mj-lt"/>
              <a:cs typeface="Arial" panose="020B0604020202020204" pitchFamily="34" charset="0"/>
            </a:endParaRPr>
          </a:p>
        </p:txBody>
      </p:sp>
      <p:sp>
        <p:nvSpPr>
          <p:cNvPr id="8" name="Rectangle: Rounded Corners 7">
            <a:extLst>
              <a:ext uri="{FF2B5EF4-FFF2-40B4-BE49-F238E27FC236}">
                <a16:creationId xmlns:a16="http://schemas.microsoft.com/office/drawing/2014/main" id="{6DADBE06-B2D6-4209-B9A2-80F3D3457311}"/>
              </a:ext>
            </a:extLst>
          </p:cNvPr>
          <p:cNvSpPr/>
          <p:nvPr/>
        </p:nvSpPr>
        <p:spPr>
          <a:xfrm>
            <a:off x="2543281" y="1747579"/>
            <a:ext cx="8191394" cy="49528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9922" y="484825"/>
            <a:ext cx="9692640" cy="754710"/>
          </a:xfrm>
        </p:spPr>
        <p:txBody>
          <a:bodyPr>
            <a:normAutofit/>
          </a:bodyPr>
          <a:lstStyle/>
          <a:p>
            <a:pPr algn="ctr"/>
            <a:r>
              <a:rPr lang="en-US" sz="4000" b="1" dirty="0">
                <a:solidFill>
                  <a:schemeClr val="accent1">
                    <a:lumMod val="75000"/>
                  </a:schemeClr>
                </a:solidFill>
                <a:cs typeface="Times New Roman"/>
              </a:rPr>
              <a:t>Tertiary structure</a:t>
            </a:r>
            <a:endParaRPr lang="ar-SA" sz="4000" b="1" dirty="0">
              <a:solidFill>
                <a:schemeClr val="accent1">
                  <a:lumMod val="75000"/>
                </a:schemeClr>
              </a:solidFill>
            </a:endParaRPr>
          </a:p>
        </p:txBody>
      </p:sp>
      <p:sp>
        <p:nvSpPr>
          <p:cNvPr id="3" name="Content Placeholder 2"/>
          <p:cNvSpPr>
            <a:spLocks noGrp="1"/>
          </p:cNvSpPr>
          <p:nvPr>
            <p:ph idx="1"/>
          </p:nvPr>
        </p:nvSpPr>
        <p:spPr>
          <a:xfrm>
            <a:off x="2684891" y="2187643"/>
            <a:ext cx="6447501" cy="798646"/>
          </a:xfrm>
        </p:spPr>
        <p:txBody>
          <a:bodyPr/>
          <a:lstStyle/>
          <a:p>
            <a:pPr marL="0" indent="0" algn="l">
              <a:buNone/>
            </a:pPr>
            <a:r>
              <a:rPr lang="en-US" dirty="0">
                <a:latin typeface="+mj-lt"/>
                <a:cs typeface="Times New Roman"/>
              </a:rPr>
              <a:t>are a specialized group of proteins, required for the proper folding of many species of proteins.</a:t>
            </a:r>
          </a:p>
          <a:p>
            <a:pPr marL="0" indent="0" algn="l">
              <a:buNone/>
            </a:pPr>
            <a:endParaRPr lang="en-US" dirty="0">
              <a:latin typeface="Times New Roman"/>
              <a:cs typeface="Times New Roman"/>
            </a:endParaRPr>
          </a:p>
          <a:p>
            <a:pPr marL="0" indent="0" algn="l">
              <a:buNone/>
            </a:pPr>
            <a:endParaRPr lang="en-US" dirty="0">
              <a:latin typeface="Times New Roman"/>
              <a:cs typeface="Times New Roman"/>
            </a:endParaRPr>
          </a:p>
          <a:p>
            <a:pPr marL="0" indent="0" algn="l">
              <a:buNone/>
            </a:pPr>
            <a:endParaRPr lang="en-US" b="1" dirty="0">
              <a:latin typeface="Arial Rounded MT Bold" panose="020F0704030504030204" pitchFamily="34" charset="0"/>
              <a:cs typeface="+mj-cs"/>
            </a:endParaRPr>
          </a:p>
          <a:p>
            <a:pPr marL="0" indent="0" algn="l">
              <a:buNone/>
            </a:pPr>
            <a:endParaRPr lang="ar-SA" b="1" dirty="0">
              <a:latin typeface="Arial Rounded MT Bold" panose="020F0704030504030204" pitchFamily="34" charset="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203" y="3074212"/>
            <a:ext cx="4219963" cy="3614468"/>
          </a:xfrm>
          <a:prstGeom prst="rect">
            <a:avLst/>
          </a:prstGeom>
        </p:spPr>
      </p:pic>
      <p:sp>
        <p:nvSpPr>
          <p:cNvPr id="6" name="Rectangle 5"/>
          <p:cNvSpPr/>
          <p:nvPr/>
        </p:nvSpPr>
        <p:spPr>
          <a:xfrm>
            <a:off x="2684891" y="4237320"/>
            <a:ext cx="6096000" cy="1200329"/>
          </a:xfrm>
          <a:prstGeom prst="rect">
            <a:avLst/>
          </a:prstGeom>
        </p:spPr>
        <p:txBody>
          <a:bodyPr>
            <a:spAutoFit/>
          </a:bodyPr>
          <a:lstStyle/>
          <a:p>
            <a:r>
              <a:rPr lang="en-US" dirty="0">
                <a:latin typeface="+mj-lt"/>
                <a:cs typeface="Times New Roman"/>
              </a:rPr>
              <a:t>They interact with polypeptide at various stages                                             during the folding process.</a:t>
            </a:r>
          </a:p>
          <a:p>
            <a:r>
              <a:rPr lang="en-US" dirty="0">
                <a:latin typeface="+mj-lt"/>
                <a:cs typeface="Times New Roman"/>
              </a:rPr>
              <a:t>Examples of chaperons:</a:t>
            </a:r>
          </a:p>
          <a:p>
            <a:r>
              <a:rPr lang="en-US" dirty="0">
                <a:latin typeface="+mj-lt"/>
                <a:cs typeface="Times New Roman"/>
              </a:rPr>
              <a:t>Hsp60 and Hsp70.</a:t>
            </a:r>
          </a:p>
        </p:txBody>
      </p:sp>
      <p:sp>
        <p:nvSpPr>
          <p:cNvPr id="7" name="Rectangle 6"/>
          <p:cNvSpPr/>
          <p:nvPr/>
        </p:nvSpPr>
        <p:spPr>
          <a:xfrm>
            <a:off x="2684891" y="3243532"/>
            <a:ext cx="6096000" cy="646331"/>
          </a:xfrm>
          <a:prstGeom prst="rect">
            <a:avLst/>
          </a:prstGeom>
        </p:spPr>
        <p:txBody>
          <a:bodyPr>
            <a:spAutoFit/>
          </a:bodyPr>
          <a:lstStyle/>
          <a:p>
            <a:r>
              <a:rPr lang="en-US" b="1" dirty="0">
                <a:latin typeface="+mj-lt"/>
                <a:cs typeface="Arial" panose="020B0604020202020204" pitchFamily="34" charset="0"/>
              </a:rPr>
              <a:t>Role of chaperons, </a:t>
            </a:r>
            <a:r>
              <a:rPr lang="en-US" dirty="0">
                <a:solidFill>
                  <a:srgbClr val="FF0000"/>
                </a:solidFill>
                <a:latin typeface="+mj-lt"/>
                <a:cs typeface="Arial" panose="020B0604020202020204" pitchFamily="34" charset="0"/>
              </a:rPr>
              <a:t>also known as “</a:t>
            </a:r>
            <a:r>
              <a:rPr lang="en-US" b="1" dirty="0">
                <a:solidFill>
                  <a:srgbClr val="FF0000"/>
                </a:solidFill>
                <a:latin typeface="+mj-lt"/>
                <a:cs typeface="Arial" panose="020B0604020202020204" pitchFamily="34" charset="0"/>
              </a:rPr>
              <a:t>heat chock</a:t>
            </a:r>
            <a:r>
              <a:rPr lang="en-US" dirty="0">
                <a:solidFill>
                  <a:srgbClr val="FF0000"/>
                </a:solidFill>
                <a:latin typeface="+mj-lt"/>
                <a:cs typeface="Arial" panose="020B0604020202020204" pitchFamily="34" charset="0"/>
              </a:rPr>
              <a:t>”, </a:t>
            </a:r>
            <a:r>
              <a:rPr lang="en-US" b="1" dirty="0">
                <a:solidFill>
                  <a:srgbClr val="FF0000"/>
                </a:solidFill>
                <a:latin typeface="+mj-lt"/>
                <a:cs typeface="Arial" panose="020B0604020202020204" pitchFamily="34" charset="0"/>
              </a:rPr>
              <a:t> </a:t>
            </a:r>
            <a:r>
              <a:rPr lang="en-US" b="1" dirty="0">
                <a:latin typeface="+mj-lt"/>
                <a:cs typeface="Arial" panose="020B0604020202020204" pitchFamily="34" charset="0"/>
              </a:rPr>
              <a:t>in protein folding:</a:t>
            </a:r>
          </a:p>
        </p:txBody>
      </p:sp>
    </p:spTree>
    <p:extLst>
      <p:ext uri="{BB962C8B-B14F-4D97-AF65-F5344CB8AC3E}">
        <p14:creationId xmlns:p14="http://schemas.microsoft.com/office/powerpoint/2010/main" val="156173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87E7296-299C-4836-8C93-F86AE2419FFE}"/>
              </a:ext>
            </a:extLst>
          </p:cNvPr>
          <p:cNvSpPr/>
          <p:nvPr/>
        </p:nvSpPr>
        <p:spPr>
          <a:xfrm>
            <a:off x="53585" y="178823"/>
            <a:ext cx="10601325" cy="6500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80301" y="383294"/>
            <a:ext cx="3248005" cy="461665"/>
          </a:xfrm>
          <a:prstGeom prst="rect">
            <a:avLst/>
          </a:prstGeom>
        </p:spPr>
        <p:txBody>
          <a:bodyPr wrap="none">
            <a:spAutoFit/>
          </a:bodyPr>
          <a:lstStyle/>
          <a:p>
            <a:pPr algn="ctr"/>
            <a:r>
              <a:rPr lang="en-US" sz="2400" b="1" u="sng" dirty="0">
                <a:solidFill>
                  <a:schemeClr val="accent1">
                    <a:lumMod val="75000"/>
                  </a:schemeClr>
                </a:solidFill>
                <a:latin typeface="+mj-lt"/>
                <a:cs typeface="Arial" panose="020B0604020202020204" pitchFamily="34" charset="0"/>
              </a:rPr>
              <a:t>Quaternary structure</a:t>
            </a:r>
            <a:endParaRPr lang="ar-SA" sz="2400" b="1" u="sng" dirty="0">
              <a:solidFill>
                <a:schemeClr val="accent1">
                  <a:lumMod val="75000"/>
                </a:schemeClr>
              </a:solidFill>
              <a:latin typeface="+mj-lt"/>
              <a:cs typeface="Arial" panose="020B0604020202020204" pitchFamily="34" charset="0"/>
            </a:endParaRPr>
          </a:p>
        </p:txBody>
      </p:sp>
      <p:sp>
        <p:nvSpPr>
          <p:cNvPr id="7" name="Content Placeholder 2"/>
          <p:cNvSpPr>
            <a:spLocks noGrp="1"/>
          </p:cNvSpPr>
          <p:nvPr>
            <p:ph idx="1"/>
          </p:nvPr>
        </p:nvSpPr>
        <p:spPr>
          <a:xfrm>
            <a:off x="2790799" y="1087387"/>
            <a:ext cx="4013200" cy="5031890"/>
          </a:xfrm>
        </p:spPr>
        <p:txBody>
          <a:bodyPr>
            <a:noAutofit/>
          </a:bodyPr>
          <a:lstStyle/>
          <a:p>
            <a:pPr algn="ctr">
              <a:lnSpc>
                <a:spcPct val="130000"/>
              </a:lnSpc>
            </a:pPr>
            <a:r>
              <a:rPr lang="en-US" dirty="0">
                <a:latin typeface="+mj-lt"/>
                <a:cs typeface="Arial" panose="020B0604020202020204" pitchFamily="34" charset="0"/>
              </a:rPr>
              <a:t>Some proteins contain two or polypeptide chains that may be more  structurally </a:t>
            </a:r>
            <a:r>
              <a:rPr lang="en-US" b="1" dirty="0">
                <a:latin typeface="+mj-lt"/>
                <a:cs typeface="Arial" panose="020B0604020202020204" pitchFamily="34" charset="0"/>
              </a:rPr>
              <a:t>identical</a:t>
            </a:r>
            <a:r>
              <a:rPr lang="en-US" dirty="0">
                <a:latin typeface="+mj-lt"/>
                <a:cs typeface="Arial" panose="020B0604020202020204" pitchFamily="34" charset="0"/>
              </a:rPr>
              <a:t> or totally </a:t>
            </a:r>
            <a:r>
              <a:rPr lang="en-US" b="1" dirty="0">
                <a:latin typeface="+mj-lt"/>
                <a:cs typeface="Arial" panose="020B0604020202020204" pitchFamily="34" charset="0"/>
              </a:rPr>
              <a:t>unrelated</a:t>
            </a:r>
            <a:r>
              <a:rPr lang="en-US" dirty="0">
                <a:latin typeface="+mj-lt"/>
                <a:cs typeface="Arial" panose="020B0604020202020204" pitchFamily="34" charset="0"/>
              </a:rPr>
              <a:t>.</a:t>
            </a:r>
          </a:p>
          <a:p>
            <a:pPr algn="ctr" rtl="0">
              <a:lnSpc>
                <a:spcPct val="130000"/>
              </a:lnSpc>
            </a:pPr>
            <a:r>
              <a:rPr lang="en-US" dirty="0">
                <a:latin typeface="+mj-lt"/>
                <a:cs typeface="Arial" panose="020B0604020202020204" pitchFamily="34" charset="0"/>
              </a:rPr>
              <a:t>Each chain forms a 3D structure called subunit.</a:t>
            </a:r>
          </a:p>
          <a:p>
            <a:pPr algn="ctr" rtl="0">
              <a:lnSpc>
                <a:spcPct val="130000"/>
              </a:lnSpc>
            </a:pPr>
            <a:r>
              <a:rPr lang="en-US" dirty="0">
                <a:latin typeface="+mj-lt"/>
                <a:cs typeface="Arial" panose="020B0604020202020204" pitchFamily="34" charset="0"/>
              </a:rPr>
              <a:t>According to the number of subunits: dimeric, trimeric, … or multimeric.</a:t>
            </a:r>
          </a:p>
          <a:p>
            <a:pPr algn="ctr" rtl="0">
              <a:lnSpc>
                <a:spcPct val="130000"/>
              </a:lnSpc>
            </a:pPr>
            <a:r>
              <a:rPr lang="en-US" dirty="0">
                <a:latin typeface="+mj-lt"/>
                <a:cs typeface="Arial" panose="020B0604020202020204" pitchFamily="34" charset="0"/>
              </a:rPr>
              <a:t>Subunits may either function independently of each other, or work cooperatively, e.g. </a:t>
            </a:r>
            <a:r>
              <a:rPr lang="en-US" b="1" dirty="0">
                <a:latin typeface="+mj-lt"/>
                <a:cs typeface="Arial" panose="020B0604020202020204" pitchFamily="34" charset="0"/>
              </a:rPr>
              <a:t>hemoglobin</a:t>
            </a:r>
            <a:r>
              <a:rPr lang="en-US" dirty="0">
                <a:latin typeface="+mj-lt"/>
                <a:cs typeface="Arial" panose="020B0604020202020204" pitchFamily="34" charset="0"/>
              </a:rPr>
              <a:t>.</a:t>
            </a:r>
          </a:p>
        </p:txBody>
      </p:sp>
      <p:sp>
        <p:nvSpPr>
          <p:cNvPr id="11" name="Rectangle 10"/>
          <p:cNvSpPr/>
          <p:nvPr/>
        </p:nvSpPr>
        <p:spPr>
          <a:xfrm>
            <a:off x="6335734" y="226366"/>
            <a:ext cx="184730" cy="461665"/>
          </a:xfrm>
          <a:prstGeom prst="rect">
            <a:avLst/>
          </a:prstGeom>
        </p:spPr>
        <p:txBody>
          <a:bodyPr wrap="none">
            <a:spAutoFit/>
          </a:bodyPr>
          <a:lstStyle/>
          <a:p>
            <a:pPr algn="ctr"/>
            <a:endParaRPr lang="ar-SA" sz="2400" b="1" u="sng" dirty="0">
              <a:solidFill>
                <a:schemeClr val="accent1">
                  <a:lumMod val="75000"/>
                </a:schemeClr>
              </a:solidFill>
              <a:latin typeface="+mj-lt"/>
              <a:cs typeface="Arial" panose="020B0604020202020204" pitchFamily="34" charset="0"/>
            </a:endParaRPr>
          </a:p>
        </p:txBody>
      </p:sp>
      <p:sp>
        <p:nvSpPr>
          <p:cNvPr id="13" name="Rectangle 12"/>
          <p:cNvSpPr/>
          <p:nvPr/>
        </p:nvSpPr>
        <p:spPr>
          <a:xfrm>
            <a:off x="6803999" y="986277"/>
            <a:ext cx="473206" cy="414985"/>
          </a:xfrm>
          <a:prstGeom prst="rect">
            <a:avLst/>
          </a:prstGeom>
        </p:spPr>
        <p:txBody>
          <a:bodyPr wrap="none">
            <a:spAutoFit/>
          </a:bodyPr>
          <a:lstStyle/>
          <a:p>
            <a:pPr marL="285750" indent="-285750" algn="just">
              <a:lnSpc>
                <a:spcPct val="130000"/>
              </a:lnSpc>
              <a:buFont typeface="Arial" panose="020B0604020202020204" pitchFamily="34" charset="0"/>
              <a:buChar char="•"/>
            </a:pP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4824230" y="1933166"/>
            <a:ext cx="5071635" cy="369332"/>
          </a:xfrm>
          <a:prstGeom prst="rect">
            <a:avLst/>
          </a:prstGeom>
        </p:spPr>
        <p:txBody>
          <a:bodyPr wrap="square">
            <a:spAutoFit/>
          </a:bodyPr>
          <a:lstStyle/>
          <a:p>
            <a:pPr marL="285750" indent="-285750">
              <a:buFont typeface="Arial" panose="020B0604020202020204" pitchFamily="34" charset="0"/>
              <a:buChar char="•"/>
            </a:pPr>
            <a:endParaRPr lang="ar-SA" dirty="0">
              <a:solidFill>
                <a:schemeClr val="bg1">
                  <a:lumMod val="50000"/>
                </a:schemeClr>
              </a:solidFill>
              <a:latin typeface="+mj-lt"/>
              <a:cs typeface="Arial" panose="020B0604020202020204" pitchFamily="34" charset="0"/>
            </a:endParaRPr>
          </a:p>
        </p:txBody>
      </p:sp>
      <p:sp>
        <p:nvSpPr>
          <p:cNvPr id="15" name="Rectangle 14"/>
          <p:cNvSpPr/>
          <p:nvPr/>
        </p:nvSpPr>
        <p:spPr>
          <a:xfrm>
            <a:off x="6985079" y="2770893"/>
            <a:ext cx="473206" cy="412164"/>
          </a:xfrm>
          <a:prstGeom prst="rect">
            <a:avLst/>
          </a:prstGeom>
        </p:spPr>
        <p:txBody>
          <a:bodyPr wrap="none">
            <a:spAutoFit/>
          </a:bodyPr>
          <a:lstStyle/>
          <a:p>
            <a:pPr marL="285750" indent="-285750" algn="just">
              <a:lnSpc>
                <a:spcPct val="130000"/>
              </a:lnSpc>
              <a:buFont typeface="Arial" panose="020B0604020202020204" pitchFamily="34" charset="0"/>
              <a:buChar char="•"/>
            </a:pPr>
            <a:endParaRPr lang="en-US" dirty="0">
              <a:latin typeface="+mj-lt"/>
              <a:cs typeface="Arial" panose="020B0604020202020204" pitchFamily="34" charset="0"/>
            </a:endParaRPr>
          </a:p>
        </p:txBody>
      </p:sp>
      <p:sp>
        <p:nvSpPr>
          <p:cNvPr id="16" name="Rectangle 15"/>
          <p:cNvSpPr/>
          <p:nvPr/>
        </p:nvSpPr>
        <p:spPr>
          <a:xfrm>
            <a:off x="4702403" y="3397250"/>
            <a:ext cx="4843933" cy="412164"/>
          </a:xfrm>
          <a:prstGeom prst="rect">
            <a:avLst/>
          </a:prstGeom>
        </p:spPr>
        <p:txBody>
          <a:bodyPr wrap="square">
            <a:spAutoFit/>
          </a:bodyPr>
          <a:lstStyle/>
          <a:p>
            <a:pPr marL="285750" indent="-285750" algn="just">
              <a:lnSpc>
                <a:spcPct val="130000"/>
              </a:lnSpc>
              <a:buFont typeface="Arial" panose="020B0604020202020204" pitchFamily="34" charset="0"/>
              <a:buChar char="•"/>
            </a:pPr>
            <a:endParaRPr lang="en-US" dirty="0">
              <a:latin typeface="+mj-lt"/>
              <a:cs typeface="Arial" panose="020B0604020202020204" pitchFamily="34" charset="0"/>
            </a:endParaRPr>
          </a:p>
        </p:txBody>
      </p:sp>
    </p:spTree>
    <p:extLst>
      <p:ext uri="{BB962C8B-B14F-4D97-AF65-F5344CB8AC3E}">
        <p14:creationId xmlns:p14="http://schemas.microsoft.com/office/powerpoint/2010/main" val="28818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9683EB-D202-4B4D-B1BD-8BA6965FBE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72DF9D9-32C0-4623-AD3E-2A67A8DC2C6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723" b="136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F246E76-A855-473C-9C24-9EEE2D11F3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عنوان 1">
            <a:extLst>
              <a:ext uri="{FF2B5EF4-FFF2-40B4-BE49-F238E27FC236}">
                <a16:creationId xmlns:a16="http://schemas.microsoft.com/office/drawing/2014/main" id="{C5BD1D95-FAF7-4BD2-9F6A-9C205D27DC87}"/>
              </a:ext>
            </a:extLst>
          </p:cNvPr>
          <p:cNvSpPr>
            <a:spLocks noGrp="1"/>
          </p:cNvSpPr>
          <p:nvPr>
            <p:ph type="title"/>
          </p:nvPr>
        </p:nvSpPr>
        <p:spPr>
          <a:xfrm>
            <a:off x="1261872" y="365760"/>
            <a:ext cx="9692640" cy="1325562"/>
          </a:xfrm>
        </p:spPr>
        <p:txBody>
          <a:bodyPr>
            <a:normAutofit/>
          </a:bodyPr>
          <a:lstStyle/>
          <a:p>
            <a:r>
              <a:rPr lang="en-US" b="1" u="sng">
                <a:cs typeface="Arial" panose="020B0604020202020204" pitchFamily="34" charset="0"/>
              </a:rPr>
              <a:t>Hemoglobin</a:t>
            </a:r>
            <a:br>
              <a:rPr lang="ar-SA" b="1" u="sng">
                <a:cs typeface="Arial" panose="020B0604020202020204" pitchFamily="34" charset="0"/>
              </a:rPr>
            </a:br>
            <a:endParaRPr lang="en-US" dirty="0"/>
          </a:p>
        </p:txBody>
      </p:sp>
      <p:sp>
        <p:nvSpPr>
          <p:cNvPr id="3" name="عنصر نائب للمحتوى 2">
            <a:extLst>
              <a:ext uri="{FF2B5EF4-FFF2-40B4-BE49-F238E27FC236}">
                <a16:creationId xmlns:a16="http://schemas.microsoft.com/office/drawing/2014/main" id="{222A5E45-3CC3-4C62-BD64-9A6C12805FCB}"/>
              </a:ext>
            </a:extLst>
          </p:cNvPr>
          <p:cNvSpPr>
            <a:spLocks noGrp="1"/>
          </p:cNvSpPr>
          <p:nvPr>
            <p:ph idx="1"/>
          </p:nvPr>
        </p:nvSpPr>
        <p:spPr>
          <a:xfrm>
            <a:off x="1261872" y="1828800"/>
            <a:ext cx="8595360" cy="4351337"/>
          </a:xfrm>
        </p:spPr>
        <p:txBody>
          <a:bodyPr>
            <a:normAutofit/>
          </a:bodyPr>
          <a:lstStyle/>
          <a:p>
            <a:pPr marL="285750" indent="-285750"/>
            <a:r>
              <a:rPr lang="en-US" dirty="0">
                <a:cs typeface="Arial" panose="020B0604020202020204" pitchFamily="34" charset="0"/>
              </a:rPr>
              <a:t>Hemoglobin is a </a:t>
            </a:r>
            <a:r>
              <a:rPr lang="en-US" u="sng">
                <a:cs typeface="Arial" panose="020B0604020202020204" pitchFamily="34" charset="0"/>
              </a:rPr>
              <a:t>globular</a:t>
            </a:r>
            <a:r>
              <a:rPr lang="en-US">
                <a:cs typeface="Arial" panose="020B0604020202020204" pitchFamily="34" charset="0"/>
              </a:rPr>
              <a:t> </a:t>
            </a:r>
            <a:r>
              <a:rPr lang="en-US" dirty="0">
                <a:cs typeface="Arial" panose="020B0604020202020204" pitchFamily="34" charset="0"/>
              </a:rPr>
              <a:t>protein.</a:t>
            </a:r>
            <a:endParaRPr lang="en-US">
              <a:cs typeface="Arial" panose="020B0604020202020204" pitchFamily="34" charset="0"/>
            </a:endParaRPr>
          </a:p>
          <a:p>
            <a:r>
              <a:rPr lang="ar-SA">
                <a:latin typeface="Arial" panose="020B0604020202020204" pitchFamily="34" charset="0"/>
                <a:cs typeface="Arial" panose="020B0604020202020204" pitchFamily="34" charset="0"/>
              </a:rPr>
              <a:t>يعني ان لها شكل كروي </a:t>
            </a:r>
            <a:r>
              <a:rPr lang="en-US">
                <a:latin typeface="Arial" panose="020B0604020202020204" pitchFamily="34" charset="0"/>
                <a:cs typeface="Arial" panose="020B0604020202020204" pitchFamily="34" charset="0"/>
              </a:rPr>
              <a:t> </a:t>
            </a:r>
            <a:r>
              <a:rPr lang="en-US"/>
              <a:t>spherical ("globe-like")</a:t>
            </a:r>
          </a:p>
          <a:p>
            <a:pPr marL="285750" indent="-285750"/>
            <a:r>
              <a:rPr lang="en-US" dirty="0">
                <a:cs typeface="Arial" panose="020B0604020202020204" pitchFamily="34" charset="0"/>
              </a:rPr>
              <a:t>A </a:t>
            </a:r>
            <a:r>
              <a:rPr lang="en-US" dirty="0" err="1">
                <a:cs typeface="Arial" panose="020B0604020202020204" pitchFamily="34" charset="0"/>
              </a:rPr>
              <a:t>multisubunit</a:t>
            </a:r>
            <a:r>
              <a:rPr lang="en-US" dirty="0">
                <a:cs typeface="Arial" panose="020B0604020202020204" pitchFamily="34" charset="0"/>
              </a:rPr>
              <a:t> protein is called oligomer</a:t>
            </a:r>
          </a:p>
          <a:p>
            <a:r>
              <a:rPr lang="en-US">
                <a:cs typeface="Arial" panose="020B0604020202020204" pitchFamily="34" charset="0"/>
              </a:rPr>
              <a:t>( an oligomer usually refers to a macromolecular complex )</a:t>
            </a:r>
          </a:p>
          <a:p>
            <a:r>
              <a:rPr lang="en-US" dirty="0">
                <a:cs typeface="Arial" panose="020B0604020202020204" pitchFamily="34" charset="0"/>
              </a:rPr>
              <a:t>Composed of </a:t>
            </a:r>
            <a:r>
              <a:rPr lang="el-GR">
                <a:cs typeface="Arial" panose="020B0604020202020204" pitchFamily="34" charset="0"/>
              </a:rPr>
              <a:t>α </a:t>
            </a:r>
            <a:r>
              <a:rPr lang="en-US" baseline="-25000">
                <a:cs typeface="Arial" panose="020B0604020202020204" pitchFamily="34" charset="0"/>
              </a:rPr>
              <a:t>2</a:t>
            </a:r>
            <a:r>
              <a:rPr lang="el-GR">
                <a:cs typeface="Arial" panose="020B0604020202020204" pitchFamily="34" charset="0"/>
              </a:rPr>
              <a:t> β </a:t>
            </a:r>
            <a:r>
              <a:rPr lang="en-US" baseline="-25000">
                <a:cs typeface="Arial" panose="020B0604020202020204" pitchFamily="34" charset="0"/>
              </a:rPr>
              <a:t>2</a:t>
            </a:r>
            <a:r>
              <a:rPr lang="en-US">
                <a:cs typeface="Arial" panose="020B0604020202020204" pitchFamily="34" charset="0"/>
              </a:rPr>
              <a:t> subunits </a:t>
            </a:r>
            <a:r>
              <a:rPr lang="en-US" dirty="0">
                <a:cs typeface="Arial" panose="020B0604020202020204" pitchFamily="34" charset="0"/>
              </a:rPr>
              <a:t>(4 subunits).</a:t>
            </a:r>
          </a:p>
          <a:p>
            <a:pPr marL="285750" indent="-285750"/>
            <a:r>
              <a:rPr lang="en-US" dirty="0">
                <a:cs typeface="Arial" panose="020B0604020202020204" pitchFamily="34" charset="0"/>
              </a:rPr>
              <a:t>Two same subunits are called protomers.</a:t>
            </a:r>
            <a:endParaRPr lang="en-US">
              <a:cs typeface="Arial" panose="020B0604020202020204" pitchFamily="34" charset="0"/>
            </a:endParaRPr>
          </a:p>
          <a:p>
            <a:r>
              <a:rPr lang="en-US">
                <a:cs typeface="Arial" panose="020B0604020202020204" pitchFamily="34" charset="0"/>
              </a:rPr>
              <a:t>(a </a:t>
            </a:r>
            <a:r>
              <a:rPr lang="en-US" b="1">
                <a:cs typeface="Arial" panose="020B0604020202020204" pitchFamily="34" charset="0"/>
              </a:rPr>
              <a:t>protomer</a:t>
            </a:r>
            <a:r>
              <a:rPr lang="en-US">
                <a:cs typeface="Arial" panose="020B0604020202020204" pitchFamily="34" charset="0"/>
              </a:rPr>
              <a:t> is the structural unit of an</a:t>
            </a:r>
          </a:p>
          <a:p>
            <a:r>
              <a:rPr lang="en-US">
                <a:cs typeface="Arial" panose="020B0604020202020204" pitchFamily="34" charset="0"/>
                <a:hlinkClick r:id="rId3" tooltip="Oligomeric protein"/>
              </a:rPr>
              <a:t>oligomeric protein</a:t>
            </a:r>
            <a:r>
              <a:rPr lang="en-US">
                <a:cs typeface="Arial" panose="020B0604020202020204" pitchFamily="34" charset="0"/>
              </a:rPr>
              <a:t>) </a:t>
            </a:r>
            <a:r>
              <a:rPr lang="en-US" dirty="0"/>
              <a:t>.</a:t>
            </a:r>
            <a:endParaRPr lang="en-US">
              <a:cs typeface="Arial" panose="020B0604020202020204" pitchFamily="34" charset="0"/>
            </a:endParaRPr>
          </a:p>
          <a:p>
            <a:endParaRPr lang="en-US" dirty="0">
              <a:cs typeface="Arial" panose="020B0604020202020204" pitchFamily="34" charset="0"/>
            </a:endParaRPr>
          </a:p>
          <a:p>
            <a:endParaRPr lang="ar-SA">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1048088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 y="322916"/>
            <a:ext cx="8323611" cy="533400"/>
          </a:xfrm>
        </p:spPr>
        <p:txBody>
          <a:bodyPr>
            <a:noAutofit/>
          </a:bodyPr>
          <a:lstStyle/>
          <a:p>
            <a:pPr algn="ctr"/>
            <a:r>
              <a:rPr lang="en-US" sz="3200" b="1" dirty="0">
                <a:cs typeface="Arial" panose="020B0604020202020204" pitchFamily="34" charset="0"/>
              </a:rPr>
              <a:t>Denaturation of proteins</a:t>
            </a:r>
            <a:endParaRPr lang="ar-SA" sz="3200" b="1" dirty="0">
              <a:cs typeface="Arial" panose="020B0604020202020204" pitchFamily="34" charset="0"/>
            </a:endParaRPr>
          </a:p>
        </p:txBody>
      </p:sp>
      <p:sp>
        <p:nvSpPr>
          <p:cNvPr id="4" name="Right Arrow 3"/>
          <p:cNvSpPr/>
          <p:nvPr/>
        </p:nvSpPr>
        <p:spPr>
          <a:xfrm>
            <a:off x="91018" y="1313764"/>
            <a:ext cx="3555999" cy="151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latin typeface="+mj-lt"/>
                <a:cs typeface="Arial" panose="020B0604020202020204" pitchFamily="34" charset="0"/>
              </a:rPr>
              <a:t>when a protein is denatured, it results in the</a:t>
            </a:r>
            <a:endParaRPr lang="ar-SA" b="1" dirty="0">
              <a:latin typeface="+mj-lt"/>
              <a:cs typeface="Arial" panose="020B0604020202020204" pitchFamily="34" charset="0"/>
            </a:endParaRPr>
          </a:p>
        </p:txBody>
      </p:sp>
      <p:sp>
        <p:nvSpPr>
          <p:cNvPr id="5" name="Rectangle 4"/>
          <p:cNvSpPr/>
          <p:nvPr/>
        </p:nvSpPr>
        <p:spPr>
          <a:xfrm>
            <a:off x="3647017" y="1650999"/>
            <a:ext cx="6096000" cy="707886"/>
          </a:xfrm>
          <a:prstGeom prst="rect">
            <a:avLst/>
          </a:prstGeom>
        </p:spPr>
        <p:txBody>
          <a:bodyPr>
            <a:spAutoFit/>
          </a:bodyPr>
          <a:lstStyle/>
          <a:p>
            <a:pPr algn="just"/>
            <a:r>
              <a:rPr lang="en-US" sz="2000" dirty="0">
                <a:latin typeface="+mj-lt"/>
                <a:cs typeface="Arial" panose="020B0604020202020204" pitchFamily="34" charset="0"/>
              </a:rPr>
              <a:t>unfolding and disorganization of the protein’s secondary and tertiary structures.</a:t>
            </a:r>
          </a:p>
        </p:txBody>
      </p:sp>
      <p:graphicFrame>
        <p:nvGraphicFramePr>
          <p:cNvPr id="6" name="Diagram 5"/>
          <p:cNvGraphicFramePr/>
          <p:nvPr>
            <p:extLst/>
          </p:nvPr>
        </p:nvGraphicFramePr>
        <p:xfrm>
          <a:off x="940247" y="2721036"/>
          <a:ext cx="8802769" cy="2792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05085" y="5176162"/>
            <a:ext cx="6096000" cy="1200329"/>
          </a:xfrm>
          <a:prstGeom prst="rect">
            <a:avLst/>
          </a:prstGeom>
        </p:spPr>
        <p:txBody>
          <a:bodyPr>
            <a:spAutoFit/>
          </a:bodyPr>
          <a:lstStyle/>
          <a:p>
            <a:pPr marL="285750" indent="-285750" algn="just">
              <a:buFont typeface="Arial" panose="020B0604020202020204" pitchFamily="34" charset="0"/>
              <a:buChar char="•"/>
            </a:pPr>
            <a:r>
              <a:rPr lang="en-US" dirty="0">
                <a:latin typeface="+mj-lt"/>
                <a:cs typeface="Arial" panose="020B0604020202020204" pitchFamily="34" charset="0"/>
              </a:rPr>
              <a:t>Most proteins, once denatured, remain permanently disordered. </a:t>
            </a:r>
            <a:r>
              <a:rPr lang="en-US" dirty="0">
                <a:solidFill>
                  <a:schemeClr val="bg1">
                    <a:lumMod val="50000"/>
                  </a:schemeClr>
                </a:solidFill>
                <a:latin typeface="+mj-lt"/>
                <a:cs typeface="Arial" panose="020B0604020202020204" pitchFamily="34" charset="0"/>
              </a:rPr>
              <a:t>(because the chaperons are ruined)</a:t>
            </a:r>
          </a:p>
          <a:p>
            <a:pPr marL="285750" indent="-285750" algn="just">
              <a:buFont typeface="Arial" panose="020B0604020202020204" pitchFamily="34" charset="0"/>
              <a:buChar char="•"/>
            </a:pPr>
            <a:r>
              <a:rPr lang="en-US" dirty="0">
                <a:latin typeface="+mj-lt"/>
                <a:cs typeface="Arial" panose="020B0604020202020204" pitchFamily="34" charset="0"/>
              </a:rPr>
              <a:t>Denatured proteins are often insoluble and, therefore, precipitate from solution. </a:t>
            </a:r>
            <a:r>
              <a:rPr lang="ar-SA" dirty="0">
                <a:solidFill>
                  <a:schemeClr val="bg1">
                    <a:lumMod val="50000"/>
                  </a:schemeClr>
                </a:solidFill>
                <a:latin typeface="+mj-lt"/>
                <a:cs typeface="Arial" panose="020B0604020202020204" pitchFamily="34" charset="0"/>
              </a:rPr>
              <a:t>تترسب</a:t>
            </a:r>
            <a:endParaRPr lang="en-US" dirty="0">
              <a:solidFill>
                <a:schemeClr val="bg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52164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5B5B885-B8F6-409A-8494-6A7D84098095}"/>
              </a:ext>
            </a:extLst>
          </p:cNvPr>
          <p:cNvGraphicFramePr/>
          <p:nvPr/>
        </p:nvGraphicFramePr>
        <p:xfrm>
          <a:off x="1110343" y="763207"/>
          <a:ext cx="94270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75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D5F7C5F8-FC86-4B26-8093-2ECA7F08C84C}"/>
              </a:ext>
            </a:extLst>
          </p:cNvPr>
          <p:cNvSpPr/>
          <p:nvPr/>
        </p:nvSpPr>
        <p:spPr>
          <a:xfrm rot="5400000">
            <a:off x="7725310" y="1411071"/>
            <a:ext cx="4177841" cy="2864465"/>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89293" y="204775"/>
            <a:ext cx="4559261" cy="707886"/>
          </a:xfrm>
          <a:prstGeom prst="rect">
            <a:avLst/>
          </a:prstGeom>
        </p:spPr>
        <p:txBody>
          <a:bodyPr wrap="none">
            <a:spAutoFit/>
          </a:bodyPr>
          <a:lstStyle/>
          <a:p>
            <a:pPr algn="ctr"/>
            <a:r>
              <a:rPr lang="en-US" sz="4000" b="1" dirty="0">
                <a:solidFill>
                  <a:schemeClr val="accent1">
                    <a:lumMod val="75000"/>
                  </a:schemeClr>
                </a:solidFill>
                <a:latin typeface="+mj-lt"/>
                <a:cs typeface="Arial" panose="020B0604020202020204" pitchFamily="34" charset="0"/>
              </a:rPr>
              <a:t>Protein misfolding</a:t>
            </a:r>
            <a:endParaRPr lang="ar-SA" sz="4000" b="1" dirty="0">
              <a:solidFill>
                <a:schemeClr val="accent1">
                  <a:lumMod val="75000"/>
                </a:schemeClr>
              </a:solidFill>
              <a:latin typeface="+mj-lt"/>
              <a:cs typeface="Arial" panose="020B0604020202020204" pitchFamily="34" charset="0"/>
            </a:endParaRPr>
          </a:p>
        </p:txBody>
      </p:sp>
      <p:sp>
        <p:nvSpPr>
          <p:cNvPr id="5" name="Rectangle 4"/>
          <p:cNvSpPr/>
          <p:nvPr/>
        </p:nvSpPr>
        <p:spPr>
          <a:xfrm>
            <a:off x="284116" y="1158882"/>
            <a:ext cx="7833341" cy="923330"/>
          </a:xfrm>
          <a:prstGeom prst="rect">
            <a:avLst/>
          </a:prstGeom>
        </p:spPr>
        <p:txBody>
          <a:bodyPr wrap="square">
            <a:spAutoFit/>
          </a:bodyPr>
          <a:lstStyle/>
          <a:p>
            <a:pPr marL="285750" indent="-285750" algn="just">
              <a:buFont typeface="Arial" panose="020B0604020202020204" pitchFamily="34" charset="0"/>
              <a:buChar char="•"/>
            </a:pPr>
            <a:r>
              <a:rPr lang="en-US" dirty="0">
                <a:latin typeface="+mj-lt"/>
                <a:cs typeface="Arial" panose="020B0604020202020204" pitchFamily="34" charset="0"/>
              </a:rPr>
              <a:t>Every protein must fold to achieve its normal conformation and function.</a:t>
            </a:r>
            <a:endParaRPr lang="en-US" dirty="0">
              <a:solidFill>
                <a:schemeClr val="bg1">
                  <a:lumMod val="50000"/>
                </a:schemeClr>
              </a:solidFill>
              <a:latin typeface="+mj-lt"/>
              <a:cs typeface="Arial" panose="020B0604020202020204" pitchFamily="34" charset="0"/>
            </a:endParaRPr>
          </a:p>
          <a:p>
            <a:pPr marL="114300" algn="just"/>
            <a:r>
              <a:rPr lang="ar-SA" dirty="0">
                <a:solidFill>
                  <a:schemeClr val="bg1">
                    <a:lumMod val="50000"/>
                  </a:schemeClr>
                </a:solidFill>
                <a:latin typeface="Arial" panose="020B0604020202020204" pitchFamily="34" charset="0"/>
                <a:cs typeface="Arial" panose="020B0604020202020204" pitchFamily="34" charset="0"/>
              </a:rPr>
              <a:t>عند حدوث خلل في شكل البروتين تختل وظيفته لذلك ينتج عنه امراض للإنسان </a:t>
            </a:r>
            <a:endParaRPr lang="en-US"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6" name="Diagram 5"/>
          <p:cNvGraphicFramePr/>
          <p:nvPr>
            <p:extLst/>
          </p:nvPr>
        </p:nvGraphicFramePr>
        <p:xfrm>
          <a:off x="911121" y="2736149"/>
          <a:ext cx="8881808" cy="3979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475890" y="2028263"/>
            <a:ext cx="6096000" cy="70788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US" sz="2000" b="1" u="sng" dirty="0">
                <a:solidFill>
                  <a:schemeClr val="accent1">
                    <a:lumMod val="75000"/>
                  </a:schemeClr>
                </a:solidFill>
                <a:latin typeface="+mj-lt"/>
                <a:cs typeface="Arial" panose="020B0604020202020204" pitchFamily="34" charset="0"/>
              </a:rPr>
              <a:t>Abnormal folding of proteins leads to a number of diseases in humans.</a:t>
            </a:r>
          </a:p>
        </p:txBody>
      </p:sp>
      <p:sp>
        <p:nvSpPr>
          <p:cNvPr id="2" name="TextBox 1">
            <a:extLst>
              <a:ext uri="{FF2B5EF4-FFF2-40B4-BE49-F238E27FC236}">
                <a16:creationId xmlns:a16="http://schemas.microsoft.com/office/drawing/2014/main" id="{AE166DF8-1541-48FA-80B0-AEF887BD401D}"/>
              </a:ext>
            </a:extLst>
          </p:cNvPr>
          <p:cNvSpPr txBox="1"/>
          <p:nvPr/>
        </p:nvSpPr>
        <p:spPr>
          <a:xfrm>
            <a:off x="8574405" y="778374"/>
            <a:ext cx="2742893" cy="2031325"/>
          </a:xfrm>
          <a:prstGeom prst="rect">
            <a:avLst/>
          </a:prstGeom>
          <a:noFill/>
        </p:spPr>
        <p:txBody>
          <a:bodyPr wrap="square" rtlCol="0">
            <a:spAutoFit/>
          </a:bodyPr>
          <a:lstStyle/>
          <a:p>
            <a:r>
              <a:rPr lang="en-US" dirty="0">
                <a:solidFill>
                  <a:schemeClr val="bg1">
                    <a:lumMod val="65000"/>
                  </a:schemeClr>
                </a:solidFill>
              </a:rPr>
              <a:t>Misfolding of protein leads to change of code of the amino acid, that will produce another amino acid, sometimes that makes it toxic to the cell.</a:t>
            </a:r>
          </a:p>
        </p:txBody>
      </p:sp>
      <p:sp>
        <p:nvSpPr>
          <p:cNvPr id="3" name="TextBox 2">
            <a:extLst>
              <a:ext uri="{FF2B5EF4-FFF2-40B4-BE49-F238E27FC236}">
                <a16:creationId xmlns:a16="http://schemas.microsoft.com/office/drawing/2014/main" id="{8D986A6A-1785-40F3-B558-FEE76AE86843}"/>
              </a:ext>
            </a:extLst>
          </p:cNvPr>
          <p:cNvSpPr txBox="1"/>
          <p:nvPr/>
        </p:nvSpPr>
        <p:spPr>
          <a:xfrm>
            <a:off x="9111461" y="2863471"/>
            <a:ext cx="1668780" cy="1200329"/>
          </a:xfrm>
          <a:prstGeom prst="rect">
            <a:avLst/>
          </a:prstGeom>
          <a:noFill/>
        </p:spPr>
        <p:txBody>
          <a:bodyPr wrap="square" rtlCol="0">
            <a:spAutoFit/>
          </a:bodyPr>
          <a:lstStyle/>
          <a:p>
            <a:r>
              <a:rPr lang="en-US" dirty="0">
                <a:solidFill>
                  <a:schemeClr val="bg1">
                    <a:lumMod val="65000"/>
                  </a:schemeClr>
                </a:solidFill>
              </a:rPr>
              <a:t>Prion protein is highly expressed in brain tissue</a:t>
            </a:r>
          </a:p>
        </p:txBody>
      </p:sp>
      <p:sp>
        <p:nvSpPr>
          <p:cNvPr id="9" name="Rectangle 8">
            <a:extLst>
              <a:ext uri="{FF2B5EF4-FFF2-40B4-BE49-F238E27FC236}">
                <a16:creationId xmlns:a16="http://schemas.microsoft.com/office/drawing/2014/main" id="{B0B494B2-0A64-4390-B2AF-17683FC92DB9}"/>
              </a:ext>
            </a:extLst>
          </p:cNvPr>
          <p:cNvSpPr/>
          <p:nvPr/>
        </p:nvSpPr>
        <p:spPr>
          <a:xfrm>
            <a:off x="8381998" y="558718"/>
            <a:ext cx="2864465" cy="195665"/>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9"/>
          <p:cNvSpPr txBox="1"/>
          <p:nvPr/>
        </p:nvSpPr>
        <p:spPr>
          <a:xfrm>
            <a:off x="9997383" y="4639147"/>
            <a:ext cx="1565716" cy="1200329"/>
          </a:xfrm>
          <a:prstGeom prst="rect">
            <a:avLst/>
          </a:prstGeom>
          <a:noFill/>
        </p:spPr>
        <p:txBody>
          <a:bodyPr wrap="square" rtlCol="1">
            <a:spAutoFit/>
          </a:bodyPr>
          <a:lstStyle/>
          <a:p>
            <a:r>
              <a:rPr lang="en-US" dirty="0">
                <a:solidFill>
                  <a:schemeClr val="bg1">
                    <a:lumMod val="50000"/>
                  </a:schemeClr>
                </a:solidFill>
              </a:rPr>
              <a:t>Another example:</a:t>
            </a:r>
          </a:p>
          <a:p>
            <a:r>
              <a:rPr lang="en-US" dirty="0">
                <a:solidFill>
                  <a:schemeClr val="bg1">
                    <a:lumMod val="50000"/>
                  </a:schemeClr>
                </a:solidFill>
              </a:rPr>
              <a:t>Sickle cell anemia</a:t>
            </a:r>
            <a:endParaRPr lang="ar-SA" dirty="0">
              <a:solidFill>
                <a:schemeClr val="bg1">
                  <a:lumMod val="50000"/>
                </a:schemeClr>
              </a:solidFill>
            </a:endParaRPr>
          </a:p>
        </p:txBody>
      </p:sp>
    </p:spTree>
    <p:extLst>
      <p:ext uri="{BB962C8B-B14F-4D97-AF65-F5344CB8AC3E}">
        <p14:creationId xmlns:p14="http://schemas.microsoft.com/office/powerpoint/2010/main" val="198719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A69C91-83C2-4FCD-8722-1BF5718968F6}"/>
              </a:ext>
            </a:extLst>
          </p:cNvPr>
          <p:cNvSpPr/>
          <p:nvPr/>
        </p:nvSpPr>
        <p:spPr>
          <a:xfrm>
            <a:off x="657225" y="1466850"/>
            <a:ext cx="9077325" cy="5153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987287" y="539682"/>
            <a:ext cx="7620000" cy="927168"/>
          </a:xfrm>
        </p:spPr>
        <p:txBody>
          <a:bodyPr/>
          <a:lstStyle/>
          <a:p>
            <a:pPr algn="ctr"/>
            <a:r>
              <a:rPr lang="en-US" sz="4000" b="1" dirty="0">
                <a:solidFill>
                  <a:schemeClr val="accent1">
                    <a:lumMod val="75000"/>
                  </a:schemeClr>
                </a:solidFill>
                <a:ea typeface="+mn-ea"/>
                <a:cs typeface="Arial" panose="020B0604020202020204" pitchFamily="34" charset="0"/>
              </a:rPr>
              <a:t>Take</a:t>
            </a:r>
            <a:r>
              <a:rPr lang="en-US" dirty="0">
                <a:latin typeface="Times New Roman"/>
                <a:cs typeface="Times New Roman"/>
              </a:rPr>
              <a:t> </a:t>
            </a:r>
            <a:r>
              <a:rPr lang="en-US" sz="4000" b="1" dirty="0">
                <a:solidFill>
                  <a:schemeClr val="accent1">
                    <a:lumMod val="75000"/>
                  </a:schemeClr>
                </a:solidFill>
                <a:ea typeface="+mn-ea"/>
                <a:cs typeface="Arial" panose="020B0604020202020204" pitchFamily="34" charset="0"/>
              </a:rPr>
              <a:t>home messages</a:t>
            </a:r>
          </a:p>
        </p:txBody>
      </p:sp>
      <p:sp>
        <p:nvSpPr>
          <p:cNvPr id="4" name="Content Placeholder 2"/>
          <p:cNvSpPr>
            <a:spLocks noGrp="1"/>
          </p:cNvSpPr>
          <p:nvPr>
            <p:ph idx="1"/>
          </p:nvPr>
        </p:nvSpPr>
        <p:spPr>
          <a:xfrm>
            <a:off x="848139" y="1600200"/>
            <a:ext cx="8620545" cy="4800600"/>
          </a:xfrm>
        </p:spPr>
        <p:txBody>
          <a:bodyPr>
            <a:noAutofit/>
          </a:bodyPr>
          <a:lstStyle/>
          <a:p>
            <a:pPr lvl="0" algn="just"/>
            <a:r>
              <a:rPr lang="en-US" sz="2000" dirty="0">
                <a:solidFill>
                  <a:schemeClr val="tx1"/>
                </a:solidFill>
                <a:latin typeface="+mj-lt"/>
                <a:cs typeface="Arial" panose="020B0604020202020204" pitchFamily="34" charset="0"/>
              </a:rPr>
              <a:t>Native conformation of the protein is the functional, fully folded protein structure</a:t>
            </a:r>
          </a:p>
          <a:p>
            <a:pPr lvl="0" algn="just"/>
            <a:r>
              <a:rPr lang="en-US" sz="2000" dirty="0">
                <a:solidFill>
                  <a:schemeClr val="tx1"/>
                </a:solidFill>
                <a:latin typeface="+mj-lt"/>
                <a:cs typeface="Arial" panose="020B0604020202020204" pitchFamily="34" charset="0"/>
              </a:rPr>
              <a:t>The unique 3D structure of the native conformation is determined by its primary structure, i.e. the amino acid sequence</a:t>
            </a:r>
          </a:p>
          <a:p>
            <a:pPr lvl="0" algn="just"/>
            <a:r>
              <a:rPr lang="en-US" sz="2000" dirty="0">
                <a:solidFill>
                  <a:srgbClr val="FF0000"/>
                </a:solidFill>
                <a:latin typeface="+mj-lt"/>
                <a:cs typeface="Arial" panose="020B0604020202020204" pitchFamily="34" charset="0"/>
              </a:rPr>
              <a:t>Interactions of between the amino acid side chains guide the folding of the polypeptide chain to form secondary, tertiary and sometimes quaternary structures that cooperate in stabilizing the native conformation of the protein.</a:t>
            </a:r>
          </a:p>
          <a:p>
            <a:pPr lvl="0" algn="just"/>
            <a:r>
              <a:rPr lang="en-US" sz="2000" dirty="0">
                <a:solidFill>
                  <a:schemeClr val="tx1"/>
                </a:solidFill>
                <a:latin typeface="+mj-lt"/>
                <a:cs typeface="Arial" panose="020B0604020202020204" pitchFamily="34" charset="0"/>
              </a:rPr>
              <a:t>Protein denaturation results in unfolding and disorganization of of the protein’s structure, which are not accompanied by hydrolysis of peptide bonds.</a:t>
            </a:r>
          </a:p>
          <a:p>
            <a:pPr algn="just"/>
            <a:r>
              <a:rPr lang="en-US" sz="2000" dirty="0">
                <a:solidFill>
                  <a:schemeClr val="tx1"/>
                </a:solidFill>
                <a:latin typeface="+mj-lt"/>
                <a:cs typeface="Arial" panose="020B0604020202020204" pitchFamily="34" charset="0"/>
              </a:rPr>
              <a:t>Disease can occur when an apparently normal protein assumes a conformation that is cytotoxic, as in the case of Alzheimer disease and Prion disease. </a:t>
            </a:r>
          </a:p>
        </p:txBody>
      </p:sp>
    </p:spTree>
    <p:extLst>
      <p:ext uri="{BB962C8B-B14F-4D97-AF65-F5344CB8AC3E}">
        <p14:creationId xmlns:p14="http://schemas.microsoft.com/office/powerpoint/2010/main" val="8683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E38182-3FE2-4D04-845E-2D204E15623B}"/>
              </a:ext>
            </a:extLst>
          </p:cNvPr>
          <p:cNvSpPr txBox="1">
            <a:spLocks/>
          </p:cNvSpPr>
          <p:nvPr/>
        </p:nvSpPr>
        <p:spPr>
          <a:xfrm>
            <a:off x="796535" y="830163"/>
            <a:ext cx="2602523" cy="6882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u="sng" dirty="0">
                <a:solidFill>
                  <a:schemeClr val="bg1"/>
                </a:solidFill>
              </a:rPr>
              <a:t>Videos:</a:t>
            </a:r>
          </a:p>
        </p:txBody>
      </p:sp>
      <p:sp>
        <p:nvSpPr>
          <p:cNvPr id="7" name="Content Placeholder 2">
            <a:extLst>
              <a:ext uri="{FF2B5EF4-FFF2-40B4-BE49-F238E27FC236}">
                <a16:creationId xmlns:a16="http://schemas.microsoft.com/office/drawing/2014/main" id="{B62D612B-D89E-4832-BFB4-C9D1D171DFCF}"/>
              </a:ext>
            </a:extLst>
          </p:cNvPr>
          <p:cNvSpPr txBox="1">
            <a:spLocks/>
          </p:cNvSpPr>
          <p:nvPr/>
        </p:nvSpPr>
        <p:spPr>
          <a:xfrm>
            <a:off x="796535" y="2035921"/>
            <a:ext cx="8596668" cy="216062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12000" dirty="0">
                <a:solidFill>
                  <a:srgbClr val="FFFF00"/>
                </a:solidFill>
                <a:latin typeface="+mj-lt"/>
                <a:cs typeface="Arial" panose="020B0604020202020204" pitchFamily="34" charset="0"/>
                <a:hlinkClick r:id="rId2"/>
              </a:rPr>
              <a:t>1- Protein structure</a:t>
            </a:r>
          </a:p>
          <a:p>
            <a:pPr>
              <a:buNone/>
            </a:pPr>
            <a:endParaRPr lang="en-US" sz="12000" dirty="0">
              <a:solidFill>
                <a:srgbClr val="FFFF00"/>
              </a:solidFill>
              <a:latin typeface="+mj-lt"/>
              <a:cs typeface="Arial" panose="020B0604020202020204" pitchFamily="34" charset="0"/>
              <a:hlinkClick r:id="rId2"/>
            </a:endParaRPr>
          </a:p>
          <a:p>
            <a:pPr>
              <a:buNone/>
            </a:pPr>
            <a:r>
              <a:rPr lang="en-US" sz="9600" dirty="0">
                <a:solidFill>
                  <a:srgbClr val="C68910"/>
                </a:solidFill>
              </a:rPr>
              <a:t>2- Alpha helix</a:t>
            </a:r>
            <a:r>
              <a:rPr lang="en-US" sz="9600" dirty="0">
                <a:solidFill>
                  <a:srgbClr val="ECA414"/>
                </a:solidFill>
              </a:rPr>
              <a:t>: • </a:t>
            </a:r>
            <a:r>
              <a:rPr lang="en-US" sz="9600" dirty="0"/>
              <a:t>http://www.youtube.com/watch?v=eUS6CEn4GSA&amp;list=U UgsuuOOUDgZPKLALDSWd7BA</a:t>
            </a:r>
            <a:r>
              <a:rPr lang="en-US" sz="12000" dirty="0">
                <a:solidFill>
                  <a:schemeClr val="tx1"/>
                </a:solidFill>
                <a:latin typeface="+mj-lt"/>
                <a:cs typeface="Arial" panose="020B0604020202020204" pitchFamily="34" charset="0"/>
                <a:hlinkClick r:id="rId2"/>
              </a:rPr>
              <a:t> </a:t>
            </a:r>
            <a:endParaRPr lang="en-US" sz="12000" dirty="0">
              <a:solidFill>
                <a:schemeClr val="tx1"/>
              </a:solidFill>
              <a:latin typeface="+mj-lt"/>
              <a:cs typeface="Arial" panose="020B0604020202020204" pitchFamily="34" charset="0"/>
            </a:endParaRPr>
          </a:p>
          <a:p>
            <a:pPr>
              <a:buNone/>
            </a:pPr>
            <a:r>
              <a:rPr lang="en-US" sz="12000" dirty="0">
                <a:solidFill>
                  <a:srgbClr val="ECA414"/>
                </a:solidFill>
                <a:latin typeface="+mj-lt"/>
                <a:cs typeface="Arial" panose="020B0604020202020204" pitchFamily="34" charset="0"/>
                <a:hlinkClick r:id="rId3"/>
              </a:rPr>
              <a:t>3-</a:t>
            </a:r>
            <a:r>
              <a:rPr lang="en-US" sz="9600" dirty="0"/>
              <a:t>• </a:t>
            </a:r>
            <a:r>
              <a:rPr lang="en-US" sz="9600" dirty="0">
                <a:solidFill>
                  <a:srgbClr val="ECA414"/>
                </a:solidFill>
              </a:rPr>
              <a:t>Denaturation of proteins </a:t>
            </a:r>
            <a:r>
              <a:rPr lang="en-US" sz="9600" dirty="0"/>
              <a:t>• http://www.youtube.com/watch?v=SUCgAxI8rhg</a:t>
            </a:r>
            <a:endParaRPr lang="en-US" sz="12000" dirty="0">
              <a:solidFill>
                <a:schemeClr val="tx1"/>
              </a:solidFill>
              <a:latin typeface="+mj-lt"/>
              <a:cs typeface="Arial" panose="020B0604020202020204" pitchFamily="34" charset="0"/>
              <a:hlinkClick r:id="rId3"/>
            </a:endParaRPr>
          </a:p>
          <a:p>
            <a:pPr>
              <a:buNone/>
            </a:pPr>
            <a:endParaRPr lang="en-US" sz="3100" dirty="0">
              <a:solidFill>
                <a:schemeClr val="tx1"/>
              </a:solidFill>
              <a:latin typeface="+mj-lt"/>
              <a:cs typeface="Arial" panose="020B0604020202020204" pitchFamily="34" charset="0"/>
              <a:hlinkClick r:id="rId3"/>
            </a:endParaRPr>
          </a:p>
          <a:p>
            <a:pPr>
              <a:buNone/>
            </a:pPr>
            <a:r>
              <a:rPr lang="en-US" sz="3100" dirty="0">
                <a:solidFill>
                  <a:schemeClr val="tx1"/>
                </a:solidFill>
                <a:latin typeface="+mj-lt"/>
                <a:cs typeface="Arial" panose="020B0604020202020204" pitchFamily="34" charset="0"/>
                <a:hlinkClick r:id="rId3"/>
              </a:rPr>
              <a:t>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729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893038" y="1387604"/>
            <a:ext cx="3000000" cy="2999999"/>
          </a:xfrm>
          <a:prstGeom prst="rect">
            <a:avLst/>
          </a:prstGeom>
          <a:noFill/>
          <a:ln>
            <a:noFill/>
          </a:ln>
        </p:spPr>
        <p:txBody>
          <a:bodyPr wrap="square" lIns="91425" tIns="91425" rIns="91425" bIns="91425" anchor="ctr" anchorCtr="0">
            <a:noAutofit/>
          </a:bodyPr>
          <a:lstStyle/>
          <a:p>
            <a:pPr lvl="0" algn="l" rtl="0">
              <a:spcBef>
                <a:spcPts val="0"/>
              </a:spcBef>
              <a:buNone/>
            </a:pPr>
            <a:r>
              <a:rPr lang="en-US" sz="2000" dirty="0">
                <a:solidFill>
                  <a:srgbClr val="FFFFFF"/>
                </a:solidFill>
              </a:rPr>
              <a:t>GIRLS TEAM:</a:t>
            </a:r>
          </a:p>
          <a:p>
            <a:pPr lvl="0" algn="l" rtl="0">
              <a:spcBef>
                <a:spcPts val="0"/>
              </a:spcBef>
              <a:buNone/>
            </a:pP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الهنوف </a:t>
            </a:r>
            <a:r>
              <a:rPr lang="ar-SA" sz="2000" dirty="0" err="1">
                <a:solidFill>
                  <a:srgbClr val="FFFFFF"/>
                </a:solidFill>
              </a:rPr>
              <a:t>الجلعود</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رهف </a:t>
            </a:r>
            <a:r>
              <a:rPr lang="ar-SA" sz="2000" dirty="0" err="1">
                <a:solidFill>
                  <a:srgbClr val="FFFFFF"/>
                </a:solidFill>
              </a:rPr>
              <a:t>الشنيبر</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شهد الجبرين</a:t>
            </a:r>
            <a:endParaRPr lang="en-US" sz="2000" dirty="0">
              <a:solidFill>
                <a:srgbClr val="FFFFFF"/>
              </a:solidFill>
            </a:endParaRPr>
          </a:p>
          <a:p>
            <a:pPr marL="457200" lvl="0" indent="-355600" algn="l" rtl="0">
              <a:lnSpc>
                <a:spcPct val="150000"/>
              </a:lnSpc>
              <a:spcBef>
                <a:spcPts val="0"/>
              </a:spcBef>
              <a:buClr>
                <a:srgbClr val="FFFFFF"/>
              </a:buClr>
              <a:buSzPct val="100000"/>
              <a:buChar char="●"/>
            </a:pPr>
            <a:r>
              <a:rPr lang="ar-SA" sz="2000" dirty="0">
                <a:solidFill>
                  <a:srgbClr val="FFFFFF"/>
                </a:solidFill>
              </a:rPr>
              <a:t>لينا الرحمة</a:t>
            </a:r>
          </a:p>
          <a:p>
            <a:pPr marL="457200" lvl="0" indent="-355600" algn="l" rtl="0">
              <a:lnSpc>
                <a:spcPct val="150000"/>
              </a:lnSpc>
              <a:spcBef>
                <a:spcPts val="0"/>
              </a:spcBef>
              <a:buClr>
                <a:srgbClr val="FFFFFF"/>
              </a:buClr>
              <a:buSzPct val="100000"/>
              <a:buChar char="●"/>
            </a:pPr>
            <a:r>
              <a:rPr lang="ar-SA" sz="2000" dirty="0">
                <a:solidFill>
                  <a:srgbClr val="FFFFFF"/>
                </a:solidFill>
              </a:rPr>
              <a:t>سارة </a:t>
            </a:r>
            <a:r>
              <a:rPr lang="ar-SA" sz="2000" dirty="0" err="1">
                <a:solidFill>
                  <a:srgbClr val="FFFFFF"/>
                </a:solidFill>
              </a:rPr>
              <a:t>البليهد</a:t>
            </a:r>
            <a:endParaRPr lang="ar-SA" sz="2000" dirty="0">
              <a:solidFill>
                <a:srgbClr val="FFFFFF"/>
              </a:solidFill>
            </a:endParaRPr>
          </a:p>
          <a:p>
            <a:pPr marL="457200" indent="-355600" algn="l" rtl="0">
              <a:lnSpc>
                <a:spcPct val="150000"/>
              </a:lnSpc>
              <a:buClr>
                <a:srgbClr val="FFFFFF"/>
              </a:buClr>
              <a:buSzPct val="100000"/>
              <a:buFontTx/>
              <a:buChar char="●"/>
            </a:pPr>
            <a:r>
              <a:rPr lang="ar-SA" sz="2000" dirty="0">
                <a:solidFill>
                  <a:srgbClr val="FFFFFF"/>
                </a:solidFill>
              </a:rPr>
              <a:t>ليلى الصباغ</a:t>
            </a:r>
            <a:endParaRPr lang="en-US" sz="2000" dirty="0">
              <a:solidFill>
                <a:srgbClr val="FFFFFF"/>
              </a:solidFill>
            </a:endParaRPr>
          </a:p>
        </p:txBody>
      </p:sp>
      <p:sp>
        <p:nvSpPr>
          <p:cNvPr id="383" name="Shape 383"/>
          <p:cNvSpPr txBox="1"/>
          <p:nvPr/>
        </p:nvSpPr>
        <p:spPr>
          <a:xfrm>
            <a:off x="7952976" y="1570484"/>
            <a:ext cx="3765412" cy="3000000"/>
          </a:xfrm>
          <a:prstGeom prst="rect">
            <a:avLst/>
          </a:prstGeom>
          <a:noFill/>
          <a:ln>
            <a:noFill/>
          </a:ln>
        </p:spPr>
        <p:txBody>
          <a:bodyPr wrap="square" lIns="91425" tIns="91425" rIns="91425" bIns="91425" anchor="ctr" anchorCtr="0">
            <a:noAutofit/>
          </a:bodyPr>
          <a:lstStyle/>
          <a:p>
            <a:pPr lvl="0" algn="l" rtl="0">
              <a:spcBef>
                <a:spcPts val="0"/>
              </a:spcBef>
              <a:buNone/>
            </a:pPr>
            <a:r>
              <a:rPr lang="en-US" sz="2000" dirty="0">
                <a:solidFill>
                  <a:srgbClr val="FFFFFF"/>
                </a:solidFill>
              </a:rPr>
              <a:t>Team leaders:</a:t>
            </a:r>
            <a:br>
              <a:rPr lang="en-US" sz="2000" dirty="0">
                <a:solidFill>
                  <a:srgbClr val="FFFFFF"/>
                </a:solidFill>
              </a:rPr>
            </a:br>
            <a:r>
              <a:rPr lang="en-US" sz="2000" dirty="0">
                <a:solidFill>
                  <a:srgbClr val="FFFFFF"/>
                </a:solidFill>
              </a:rPr>
              <a:t>1- Mohammed </a:t>
            </a:r>
            <a:r>
              <a:rPr lang="en-US" sz="2000" dirty="0" err="1">
                <a:solidFill>
                  <a:srgbClr val="FFFFFF"/>
                </a:solidFill>
              </a:rPr>
              <a:t>hassa</a:t>
            </a:r>
            <a:r>
              <a:rPr lang="en-US" sz="2000" dirty="0">
                <a:solidFill>
                  <a:srgbClr val="FFFFFF"/>
                </a:solidFill>
              </a:rPr>
              <a:t> </a:t>
            </a:r>
            <a:r>
              <a:rPr lang="en-US" sz="2000" dirty="0" err="1">
                <a:solidFill>
                  <a:srgbClr val="FFFFFF"/>
                </a:solidFill>
              </a:rPr>
              <a:t>hakeem</a:t>
            </a:r>
            <a:br>
              <a:rPr lang="en-US" sz="2000" dirty="0">
                <a:solidFill>
                  <a:srgbClr val="FFFFFF"/>
                </a:solidFill>
              </a:rPr>
            </a:br>
            <a:r>
              <a:rPr lang="en-US" sz="2000" dirty="0">
                <a:solidFill>
                  <a:srgbClr val="FFFFFF"/>
                </a:solidFill>
              </a:rPr>
              <a:t>2- </a:t>
            </a:r>
            <a:r>
              <a:rPr lang="en-US" sz="2000" dirty="0" err="1">
                <a:solidFill>
                  <a:srgbClr val="FFFFFF"/>
                </a:solidFill>
              </a:rPr>
              <a:t>Reham</a:t>
            </a:r>
            <a:r>
              <a:rPr lang="en-US" sz="2000" dirty="0">
                <a:solidFill>
                  <a:srgbClr val="FFFFFF"/>
                </a:solidFill>
              </a:rPr>
              <a:t> </a:t>
            </a:r>
            <a:r>
              <a:rPr lang="en-US" sz="2000" dirty="0" err="1">
                <a:solidFill>
                  <a:srgbClr val="FFFFFF"/>
                </a:solidFill>
              </a:rPr>
              <a:t>alhalabi</a:t>
            </a:r>
            <a:br>
              <a:rPr lang="en-US" sz="2000" dirty="0">
                <a:solidFill>
                  <a:srgbClr val="FFFFFF"/>
                </a:solidFill>
              </a:rPr>
            </a:br>
            <a:br>
              <a:rPr lang="en-US" sz="1600" dirty="0">
                <a:solidFill>
                  <a:srgbClr val="FFFFFF"/>
                </a:solidFill>
              </a:rPr>
            </a:br>
            <a:br>
              <a:rPr lang="en-US" sz="1600" dirty="0">
                <a:solidFill>
                  <a:srgbClr val="FFFFFF"/>
                </a:solidFill>
              </a:rPr>
            </a:br>
            <a:r>
              <a:rPr lang="en-US" dirty="0">
                <a:solidFill>
                  <a:srgbClr val="FFFFFF"/>
                </a:solidFill>
              </a:rPr>
              <a:t>Contact us:</a:t>
            </a:r>
            <a:br>
              <a:rPr lang="en-US" dirty="0">
                <a:solidFill>
                  <a:srgbClr val="FFFFFF"/>
                </a:solidFill>
              </a:rPr>
            </a:br>
            <a:r>
              <a:rPr lang="en-US" dirty="0">
                <a:solidFill>
                  <a:srgbClr val="FFFFFF"/>
                </a:solidFill>
              </a:rPr>
              <a:t>teambiochem437@gmail.com</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For editing file:</a:t>
            </a:r>
            <a:br>
              <a:rPr lang="en-US" dirty="0">
                <a:solidFill>
                  <a:srgbClr val="FFFFFF"/>
                </a:solidFill>
              </a:rPr>
            </a:br>
            <a:br>
              <a:rPr lang="en-US" dirty="0">
                <a:solidFill>
                  <a:srgbClr val="FFFFFF"/>
                </a:solidFill>
              </a:rPr>
            </a:br>
            <a:r>
              <a:rPr lang="en-US" dirty="0">
                <a:solidFill>
                  <a:srgbClr val="FFFFFF"/>
                </a:solidFill>
              </a:rPr>
              <a:t>https://docs.google.com/presentation/d/16yNcm2Y08Cr0Am83lDRfH5NB4F1ng3tdHiB3O1AqMc8</a:t>
            </a:r>
          </a:p>
        </p:txBody>
      </p:sp>
      <p:sp>
        <p:nvSpPr>
          <p:cNvPr id="384" name="Shape 384"/>
          <p:cNvSpPr txBox="1"/>
          <p:nvPr/>
        </p:nvSpPr>
        <p:spPr>
          <a:xfrm>
            <a:off x="3757412" y="1387604"/>
            <a:ext cx="3000000" cy="3000000"/>
          </a:xfrm>
          <a:prstGeom prst="rect">
            <a:avLst/>
          </a:prstGeom>
          <a:noFill/>
          <a:ln>
            <a:noFill/>
          </a:ln>
        </p:spPr>
        <p:txBody>
          <a:bodyPr wrap="square" lIns="91425" tIns="91425" rIns="91425" bIns="91425" anchor="ctr" anchorCtr="0">
            <a:noAutofit/>
          </a:bodyPr>
          <a:lstStyle/>
          <a:p>
            <a:pPr lvl="0" algn="l" rtl="0">
              <a:lnSpc>
                <a:spcPct val="150000"/>
              </a:lnSpc>
              <a:spcBef>
                <a:spcPts val="0"/>
              </a:spcBef>
              <a:buNone/>
            </a:pPr>
            <a:r>
              <a:rPr lang="en-US" sz="2000" dirty="0">
                <a:solidFill>
                  <a:srgbClr val="FFFFFF"/>
                </a:solidFill>
              </a:rPr>
              <a:t>BOYS TEAM:</a:t>
            </a:r>
            <a:br>
              <a:rPr lang="en-US" sz="2000" dirty="0">
                <a:solidFill>
                  <a:srgbClr val="FFFFFF"/>
                </a:solidFill>
              </a:rPr>
            </a:br>
            <a:r>
              <a:rPr lang="en-US" sz="2000" dirty="0">
                <a:solidFill>
                  <a:srgbClr val="FFFFFF"/>
                </a:solidFill>
              </a:rPr>
              <a:t>1-Dawood Ismail.</a:t>
            </a:r>
            <a:br>
              <a:rPr lang="en-US" sz="2000" dirty="0">
                <a:solidFill>
                  <a:srgbClr val="FFFFFF"/>
                </a:solidFill>
              </a:rPr>
            </a:br>
            <a:r>
              <a:rPr lang="en-US" sz="2000" dirty="0">
                <a:solidFill>
                  <a:srgbClr val="FFFFFF"/>
                </a:solidFill>
              </a:rPr>
              <a:t>2- turkey al-</a:t>
            </a:r>
            <a:r>
              <a:rPr lang="en-US" sz="2000" dirty="0" err="1">
                <a:solidFill>
                  <a:srgbClr val="FFFFFF"/>
                </a:solidFill>
              </a:rPr>
              <a:t>bnhar</a:t>
            </a:r>
            <a:r>
              <a:rPr lang="en-US" sz="2000" dirty="0">
                <a:solidFill>
                  <a:srgbClr val="FFFFFF"/>
                </a:solidFill>
              </a:rPr>
              <a:t> </a:t>
            </a:r>
            <a:br>
              <a:rPr lang="en-US" sz="2000" dirty="0">
                <a:solidFill>
                  <a:srgbClr val="FFFFFF"/>
                </a:solidFill>
              </a:rPr>
            </a:br>
            <a:r>
              <a:rPr lang="en-US" sz="2000" dirty="0">
                <a:solidFill>
                  <a:srgbClr val="FFFFFF"/>
                </a:solidFill>
              </a:rPr>
              <a:t>3- </a:t>
            </a:r>
            <a:r>
              <a:rPr lang="en-US" sz="2000" dirty="0" err="1">
                <a:solidFill>
                  <a:srgbClr val="FFFFFF"/>
                </a:solidFill>
              </a:rPr>
              <a:t>saeed</a:t>
            </a:r>
            <a:r>
              <a:rPr lang="en-US" sz="2000" dirty="0">
                <a:solidFill>
                  <a:srgbClr val="FFFFFF"/>
                </a:solidFill>
              </a:rPr>
              <a:t> </a:t>
            </a:r>
            <a:r>
              <a:rPr lang="en-US" sz="2000" dirty="0" err="1">
                <a:solidFill>
                  <a:srgbClr val="FFFFFF"/>
                </a:solidFill>
              </a:rPr>
              <a:t>alsarar</a:t>
            </a:r>
            <a:br>
              <a:rPr lang="en-US" sz="2000" dirty="0">
                <a:solidFill>
                  <a:srgbClr val="FFFFFF"/>
                </a:solidFill>
              </a:rPr>
            </a:br>
            <a:r>
              <a:rPr lang="en-US" sz="2000" dirty="0">
                <a:solidFill>
                  <a:srgbClr val="FFFFFF"/>
                </a:solidFill>
              </a:rPr>
              <a:t>4- </a:t>
            </a:r>
            <a:r>
              <a:rPr lang="en-US" sz="2000" dirty="0" err="1">
                <a:solidFill>
                  <a:srgbClr val="FFFFFF"/>
                </a:solidFill>
              </a:rPr>
              <a:t>abdulmalik</a:t>
            </a:r>
            <a:r>
              <a:rPr lang="en-US" sz="2000" dirty="0">
                <a:solidFill>
                  <a:srgbClr val="FFFFFF"/>
                </a:solidFill>
              </a:rPr>
              <a:t> </a:t>
            </a:r>
            <a:r>
              <a:rPr lang="en-US" sz="2000" dirty="0" err="1">
                <a:solidFill>
                  <a:srgbClr val="FFFFFF"/>
                </a:solidFill>
              </a:rPr>
              <a:t>alsharhan</a:t>
            </a:r>
            <a:br>
              <a:rPr lang="en-US" sz="2000" dirty="0">
                <a:solidFill>
                  <a:srgbClr val="FFFFFF"/>
                </a:solidFill>
              </a:rPr>
            </a:br>
            <a:r>
              <a:rPr lang="en-US" sz="2000" dirty="0">
                <a:solidFill>
                  <a:srgbClr val="FFFFFF"/>
                </a:solidFill>
              </a:rPr>
              <a:t>5- </a:t>
            </a:r>
            <a:r>
              <a:rPr lang="en-US" sz="2000" dirty="0" err="1">
                <a:solidFill>
                  <a:srgbClr val="FFFFFF"/>
                </a:solidFill>
              </a:rPr>
              <a:t>mohammed</a:t>
            </a:r>
            <a:r>
              <a:rPr lang="en-US" sz="2000" dirty="0">
                <a:solidFill>
                  <a:srgbClr val="FFFFFF"/>
                </a:solidFill>
              </a:rPr>
              <a:t> al-</a:t>
            </a:r>
            <a:r>
              <a:rPr lang="en-US" sz="2000" dirty="0" err="1">
                <a:solidFill>
                  <a:srgbClr val="FFFFFF"/>
                </a:solidFill>
              </a:rPr>
              <a:t>quefly</a:t>
            </a:r>
            <a:r>
              <a:rPr lang="en-US" sz="2000" dirty="0">
                <a:solidFill>
                  <a:srgbClr val="FFFFFF"/>
                </a:solidFill>
              </a:rPr>
              <a:t> </a:t>
            </a:r>
            <a:br>
              <a:rPr lang="en-US" sz="2000" dirty="0">
                <a:solidFill>
                  <a:srgbClr val="FFFFFF"/>
                </a:solidFill>
              </a:rPr>
            </a:br>
            <a:r>
              <a:rPr lang="en-US" sz="2000" dirty="0">
                <a:solidFill>
                  <a:srgbClr val="FFFFFF"/>
                </a:solidFill>
              </a:rPr>
              <a:t>6- </a:t>
            </a:r>
            <a:r>
              <a:rPr lang="en-US" sz="2000" dirty="0" err="1">
                <a:solidFill>
                  <a:srgbClr val="FFFFFF"/>
                </a:solidFill>
              </a:rPr>
              <a:t>nwaf</a:t>
            </a:r>
            <a:r>
              <a:rPr lang="en-US" sz="2000" dirty="0">
                <a:solidFill>
                  <a:srgbClr val="FFFFFF"/>
                </a:solidFill>
              </a:rPr>
              <a:t> </a:t>
            </a:r>
            <a:r>
              <a:rPr lang="en-US" sz="2000" dirty="0" err="1">
                <a:solidFill>
                  <a:srgbClr val="FFFFFF"/>
                </a:solidFill>
              </a:rPr>
              <a:t>abdulaziz</a:t>
            </a:r>
            <a:endParaRPr lang="en-US" sz="2000" dirty="0">
              <a:solidFill>
                <a:srgbClr val="FFFFFF"/>
              </a:solidFill>
            </a:endParaRPr>
          </a:p>
        </p:txBody>
      </p:sp>
    </p:spTree>
    <p:extLst>
      <p:ext uri="{BB962C8B-B14F-4D97-AF65-F5344CB8AC3E}">
        <p14:creationId xmlns:p14="http://schemas.microsoft.com/office/powerpoint/2010/main" val="361055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4A30DB0-F324-480E-988F-1A678994D9D7}"/>
                  </a:ext>
                </a:extLst>
              </p:cNvPr>
              <p:cNvSpPr>
                <a:spLocks noGrp="1"/>
              </p:cNvSpPr>
              <p:nvPr>
                <p:ph type="title"/>
              </p:nvPr>
            </p:nvSpPr>
            <p:spPr>
              <a:xfrm>
                <a:off x="1261872" y="365760"/>
                <a:ext cx="9692640" cy="967740"/>
              </a:xfrm>
            </p:spPr>
            <p:txBody>
              <a:bodyPr/>
              <a:lstStyle/>
              <a:p>
                <a14:m>
                  <m:oMath xmlns:m="http://schemas.openxmlformats.org/officeDocument/2006/math">
                    <m:r>
                      <a:rPr lang="en-US" i="1" smtClean="0">
                        <a:solidFill>
                          <a:schemeClr val="accent1">
                            <a:lumMod val="75000"/>
                          </a:schemeClr>
                        </a:solidFill>
                        <a:latin typeface="Cambria Math" panose="02040503050406030204" pitchFamily="18" charset="0"/>
                        <a:ea typeface="Cambria Math" panose="02040503050406030204" pitchFamily="18" charset="0"/>
                      </a:rPr>
                      <m:t>∎</m:t>
                    </m:r>
                  </m:oMath>
                </a14:m>
                <a:r>
                  <a:rPr lang="en-US" dirty="0">
                    <a:solidFill>
                      <a:schemeClr val="accent1">
                        <a:lumMod val="75000"/>
                      </a:schemeClr>
                    </a:solidFill>
                  </a:rPr>
                  <a:t>What are the proteins ? </a:t>
                </a:r>
              </a:p>
            </p:txBody>
          </p:sp>
        </mc:Choice>
        <mc:Fallback xmlns="">
          <p:sp>
            <p:nvSpPr>
              <p:cNvPr id="2" name="Title 1">
                <a:extLst>
                  <a:ext uri="{FF2B5EF4-FFF2-40B4-BE49-F238E27FC236}">
                    <a16:creationId xmlns:a16="http://schemas.microsoft.com/office/drawing/2014/main" id="{64A30DB0-F324-480E-988F-1A678994D9D7}"/>
                  </a:ext>
                </a:extLst>
              </p:cNvPr>
              <p:cNvSpPr>
                <a:spLocks noGrp="1" noRot="1" noChangeAspect="1" noMove="1" noResize="1" noEditPoints="1" noAdjustHandles="1" noChangeArrowheads="1" noChangeShapeType="1" noTextEdit="1"/>
              </p:cNvSpPr>
              <p:nvPr>
                <p:ph type="title"/>
              </p:nvPr>
            </p:nvSpPr>
            <p:spPr>
              <a:xfrm>
                <a:off x="1261872" y="365760"/>
                <a:ext cx="9692640" cy="967740"/>
              </a:xfrm>
              <a:blipFill>
                <a:blip r:embed="rId2"/>
                <a:stretch>
                  <a:fillRect b="-30189"/>
                </a:stretch>
              </a:blipFill>
            </p:spPr>
            <p:txBody>
              <a:bodyPr/>
              <a:lstStyle/>
              <a:p>
                <a:r>
                  <a:rPr lang="en-US">
                    <a:noFill/>
                  </a:rPr>
                  <a:t> </a:t>
                </a:r>
              </a:p>
            </p:txBody>
          </p:sp>
        </mc:Fallback>
      </mc:AlternateContent>
      <p:graphicFrame>
        <p:nvGraphicFramePr>
          <p:cNvPr id="5" name="Diagram 4">
            <a:extLst>
              <a:ext uri="{FF2B5EF4-FFF2-40B4-BE49-F238E27FC236}">
                <a16:creationId xmlns:a16="http://schemas.microsoft.com/office/drawing/2014/main" id="{ABDF765C-7AAD-4849-9747-70F65D90D691}"/>
              </a:ext>
            </a:extLst>
          </p:cNvPr>
          <p:cNvGraphicFramePr/>
          <p:nvPr>
            <p:extLst>
              <p:ext uri="{D42A27DB-BD31-4B8C-83A1-F6EECF244321}">
                <p14:modId xmlns:p14="http://schemas.microsoft.com/office/powerpoint/2010/main" val="10920803"/>
              </p:ext>
            </p:extLst>
          </p:nvPr>
        </p:nvGraphicFramePr>
        <p:xfrm>
          <a:off x="1860550" y="13335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16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79B2D2-E6D5-40CC-9DAB-1BA13C8BB6A9}"/>
                  </a:ext>
                </a:extLst>
              </p:cNvPr>
              <p:cNvSpPr>
                <a:spLocks noGrp="1"/>
              </p:cNvSpPr>
              <p:nvPr>
                <p:ph type="title"/>
              </p:nvPr>
            </p:nvSpPr>
            <p:spPr/>
            <p:txBody>
              <a:bodyPr/>
              <a:lstStyle/>
              <a:p>
                <a14:m>
                  <m:oMath xmlns:m="http://schemas.openxmlformats.org/officeDocument/2006/math">
                    <m:r>
                      <a:rPr lang="en-US" i="1">
                        <a:solidFill>
                          <a:schemeClr val="accent1">
                            <a:lumMod val="75000"/>
                          </a:schemeClr>
                        </a:solidFill>
                        <a:latin typeface="Cambria Math" panose="02040503050406030204" pitchFamily="18" charset="0"/>
                        <a:ea typeface="Cambria Math" panose="02040503050406030204" pitchFamily="18" charset="0"/>
                      </a:rPr>
                      <m:t>∎</m:t>
                    </m:r>
                  </m:oMath>
                </a14:m>
                <a:r>
                  <a:rPr lang="en-US" dirty="0">
                    <a:solidFill>
                      <a:schemeClr val="accent1">
                        <a:lumMod val="75000"/>
                      </a:schemeClr>
                    </a:solidFill>
                  </a:rPr>
                  <a:t>What are the proteins ? </a:t>
                </a:r>
                <a:endParaRPr lang="en-US" dirty="0"/>
              </a:p>
            </p:txBody>
          </p:sp>
        </mc:Choice>
        <mc:Fallback xmlns="">
          <p:sp>
            <p:nvSpPr>
              <p:cNvPr id="2" name="Title 1">
                <a:extLst>
                  <a:ext uri="{FF2B5EF4-FFF2-40B4-BE49-F238E27FC236}">
                    <a16:creationId xmlns:a16="http://schemas.microsoft.com/office/drawing/2014/main" id="{5F79B2D2-E6D5-40CC-9DAB-1BA13C8BB6A9}"/>
                  </a:ext>
                </a:extLst>
              </p:cNvPr>
              <p:cNvSpPr>
                <a:spLocks noGrp="1" noRot="1" noChangeAspect="1" noMove="1" noResize="1" noEditPoints="1" noAdjustHandles="1" noChangeArrowheads="1" noChangeShapeType="1" noTextEdit="1"/>
              </p:cNvSpPr>
              <p:nvPr>
                <p:ph type="title"/>
              </p:nvPr>
            </p:nvSpPr>
            <p:spPr>
              <a:blipFill>
                <a:blip r:embed="rId2"/>
                <a:stretch>
                  <a:fillRect b="-22120"/>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6F393C8D-6971-442C-A43D-11FAAAC8E171}"/>
              </a:ext>
            </a:extLst>
          </p:cNvPr>
          <p:cNvSpPr/>
          <p:nvPr/>
        </p:nvSpPr>
        <p:spPr>
          <a:xfrm>
            <a:off x="135926" y="2001795"/>
            <a:ext cx="3451336" cy="3625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cs typeface="Times New Roman"/>
              </a:rPr>
              <a:t>There are mainly 20 different types of amino acids that can be combined to make a protein.</a:t>
            </a:r>
            <a:endParaRPr lang="en-US" dirty="0">
              <a:cs typeface="Times New Roman"/>
            </a:endParaRPr>
          </a:p>
        </p:txBody>
      </p:sp>
      <p:sp>
        <p:nvSpPr>
          <p:cNvPr id="5" name="Oval 4">
            <a:extLst>
              <a:ext uri="{FF2B5EF4-FFF2-40B4-BE49-F238E27FC236}">
                <a16:creationId xmlns:a16="http://schemas.microsoft.com/office/drawing/2014/main" id="{A3F7F139-FEBD-454C-9FA5-D6EEEBADC673}"/>
              </a:ext>
            </a:extLst>
          </p:cNvPr>
          <p:cNvSpPr/>
          <p:nvPr/>
        </p:nvSpPr>
        <p:spPr>
          <a:xfrm>
            <a:off x="3835981" y="1844413"/>
            <a:ext cx="3432327" cy="3782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Times New Roman"/>
              </a:rPr>
              <a:t>The </a:t>
            </a:r>
            <a:r>
              <a:rPr lang="en-US" dirty="0">
                <a:solidFill>
                  <a:srgbClr val="FF0000"/>
                </a:solidFill>
                <a:cs typeface="Times New Roman"/>
              </a:rPr>
              <a:t>sequence of amino acids determines</a:t>
            </a:r>
            <a:r>
              <a:rPr lang="en-US" dirty="0">
                <a:cs typeface="Times New Roman"/>
              </a:rPr>
              <a:t> </a:t>
            </a:r>
            <a:r>
              <a:rPr lang="en-US" dirty="0">
                <a:latin typeface="Times New Roman"/>
                <a:cs typeface="Times New Roman"/>
              </a:rPr>
              <a:t>:</a:t>
            </a:r>
          </a:p>
          <a:p>
            <a:pPr algn="ctr"/>
            <a:r>
              <a:rPr lang="en-US" dirty="0"/>
              <a:t>1- each protein’s unique three-dimensional (3D) structure</a:t>
            </a:r>
          </a:p>
          <a:p>
            <a:pPr algn="ctr"/>
            <a:r>
              <a:rPr lang="en-US" dirty="0"/>
              <a:t>2- its specific function.</a:t>
            </a:r>
          </a:p>
          <a:p>
            <a:pPr algn="ctr"/>
            <a:endParaRPr lang="en-US" dirty="0"/>
          </a:p>
        </p:txBody>
      </p:sp>
      <p:sp>
        <p:nvSpPr>
          <p:cNvPr id="6" name="Oval 5">
            <a:extLst>
              <a:ext uri="{FF2B5EF4-FFF2-40B4-BE49-F238E27FC236}">
                <a16:creationId xmlns:a16="http://schemas.microsoft.com/office/drawing/2014/main" id="{C234B670-56AB-4307-A9A4-55E15258E3FD}"/>
              </a:ext>
            </a:extLst>
          </p:cNvPr>
          <p:cNvSpPr/>
          <p:nvPr/>
        </p:nvSpPr>
        <p:spPr>
          <a:xfrm>
            <a:off x="7577543" y="1808840"/>
            <a:ext cx="3455774" cy="3818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Proteins can be described according to their large range of functions in the body:</a:t>
            </a:r>
          </a:p>
          <a:p>
            <a:pPr marL="285750" indent="-285750">
              <a:buFont typeface="Arial" pitchFamily="34" charset="0"/>
              <a:buChar char="•"/>
            </a:pPr>
            <a:r>
              <a:rPr lang="en-US" dirty="0"/>
              <a:t>Antibody</a:t>
            </a:r>
          </a:p>
          <a:p>
            <a:pPr marL="285750" indent="-285750">
              <a:buFont typeface="Arial" pitchFamily="34" charset="0"/>
              <a:buChar char="•"/>
            </a:pPr>
            <a:r>
              <a:rPr lang="en-US" dirty="0"/>
              <a:t>Enzyme</a:t>
            </a:r>
          </a:p>
          <a:p>
            <a:pPr marL="285750" indent="-285750">
              <a:buFont typeface="Arial" pitchFamily="34" charset="0"/>
              <a:buChar char="•"/>
            </a:pPr>
            <a:r>
              <a:rPr lang="en-US" dirty="0"/>
              <a:t>Messenger</a:t>
            </a:r>
          </a:p>
          <a:p>
            <a:pPr marL="285750" indent="-285750">
              <a:buFont typeface="Arial" pitchFamily="34" charset="0"/>
              <a:buChar char="•"/>
            </a:pPr>
            <a:r>
              <a:rPr lang="en-US" dirty="0"/>
              <a:t>Structural component</a:t>
            </a:r>
          </a:p>
          <a:p>
            <a:pPr marL="285750" indent="-285750">
              <a:buFont typeface="Arial" pitchFamily="34" charset="0"/>
              <a:buChar char="•"/>
            </a:pPr>
            <a:r>
              <a:rPr lang="en-US" dirty="0"/>
              <a:t>Transport/storage</a:t>
            </a:r>
          </a:p>
          <a:p>
            <a:pPr algn="ctr"/>
            <a:endParaRPr lang="en-US" dirty="0"/>
          </a:p>
        </p:txBody>
      </p:sp>
      <p:sp>
        <p:nvSpPr>
          <p:cNvPr id="8" name="Rectangle 7">
            <a:extLst>
              <a:ext uri="{FF2B5EF4-FFF2-40B4-BE49-F238E27FC236}">
                <a16:creationId xmlns:a16="http://schemas.microsoft.com/office/drawing/2014/main" id="{2BAADAFD-B540-4E40-949F-D6417124F4F4}"/>
              </a:ext>
            </a:extLst>
          </p:cNvPr>
          <p:cNvSpPr/>
          <p:nvPr/>
        </p:nvSpPr>
        <p:spPr>
          <a:xfrm>
            <a:off x="508981" y="5747216"/>
            <a:ext cx="2960915" cy="923330"/>
          </a:xfrm>
          <a:prstGeom prst="rect">
            <a:avLst/>
          </a:prstGeom>
        </p:spPr>
        <p:txBody>
          <a:bodyPr wrap="square">
            <a:spAutoFit/>
          </a:bodyPr>
          <a:lstStyle/>
          <a:p>
            <a:r>
              <a:rPr lang="en-US" dirty="0">
                <a:solidFill>
                  <a:schemeClr val="bg1">
                    <a:lumMod val="65000"/>
                  </a:schemeClr>
                </a:solidFill>
              </a:rPr>
              <a:t>We choose 20 Amino acids because of what’s found in the DNA.</a:t>
            </a:r>
          </a:p>
        </p:txBody>
      </p:sp>
      <p:sp>
        <p:nvSpPr>
          <p:cNvPr id="9" name="Rectangle 8">
            <a:extLst>
              <a:ext uri="{FF2B5EF4-FFF2-40B4-BE49-F238E27FC236}">
                <a16:creationId xmlns:a16="http://schemas.microsoft.com/office/drawing/2014/main" id="{9EB07AED-BF8E-4B6C-B1CE-AE73FB74EE8F}"/>
              </a:ext>
            </a:extLst>
          </p:cNvPr>
          <p:cNvSpPr/>
          <p:nvPr/>
        </p:nvSpPr>
        <p:spPr>
          <a:xfrm>
            <a:off x="4117335" y="5757012"/>
            <a:ext cx="3847070" cy="923330"/>
          </a:xfrm>
          <a:prstGeom prst="rect">
            <a:avLst/>
          </a:prstGeom>
        </p:spPr>
        <p:txBody>
          <a:bodyPr wrap="square">
            <a:spAutoFit/>
          </a:bodyPr>
          <a:lstStyle/>
          <a:p>
            <a:r>
              <a:rPr lang="en-US" dirty="0">
                <a:solidFill>
                  <a:schemeClr val="bg1">
                    <a:lumMod val="65000"/>
                  </a:schemeClr>
                </a:solidFill>
              </a:rPr>
              <a:t>The sequence of Amino Acid in the DNA strand determines the 3D structure of the protein </a:t>
            </a:r>
          </a:p>
        </p:txBody>
      </p:sp>
    </p:spTree>
    <p:extLst>
      <p:ext uri="{BB962C8B-B14F-4D97-AF65-F5344CB8AC3E}">
        <p14:creationId xmlns:p14="http://schemas.microsoft.com/office/powerpoint/2010/main" val="399254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024" y="843121"/>
            <a:ext cx="8144395" cy="5892669"/>
          </a:xfrm>
        </p:spPr>
        <p:txBody>
          <a:bodyPr>
            <a:noAutofit/>
          </a:bodyPr>
          <a:lstStyle/>
          <a:p>
            <a:pPr algn="just"/>
            <a:r>
              <a:rPr lang="en-US" u="sng" dirty="0">
                <a:latin typeface="+mj-lt"/>
                <a:cs typeface="Times New Roman"/>
              </a:rPr>
              <a:t>It is the </a:t>
            </a:r>
            <a:r>
              <a:rPr lang="en-US" u="sng" dirty="0">
                <a:solidFill>
                  <a:srgbClr val="FF0000"/>
                </a:solidFill>
                <a:latin typeface="+mj-lt"/>
                <a:cs typeface="Times New Roman"/>
              </a:rPr>
              <a:t>linear sequence </a:t>
            </a:r>
            <a:r>
              <a:rPr lang="en-US" u="sng" dirty="0">
                <a:latin typeface="+mj-lt"/>
                <a:cs typeface="Times New Roman"/>
              </a:rPr>
              <a:t>of amino acids </a:t>
            </a:r>
            <a:r>
              <a:rPr lang="en-US" u="sng" dirty="0">
                <a:solidFill>
                  <a:schemeClr val="accent1"/>
                </a:solidFill>
                <a:latin typeface="+mj-lt"/>
                <a:cs typeface="Times New Roman"/>
              </a:rPr>
              <a:t>in a protein</a:t>
            </a:r>
            <a:endParaRPr lang="en-US" u="sng" dirty="0">
              <a:latin typeface="+mj-lt"/>
              <a:cs typeface="Times New Roman"/>
            </a:endParaRPr>
          </a:p>
          <a:p>
            <a:pPr algn="just"/>
            <a:r>
              <a:rPr lang="en-US" u="sng" dirty="0">
                <a:solidFill>
                  <a:srgbClr val="2F2B20"/>
                </a:solidFill>
                <a:latin typeface="+mj-lt"/>
                <a:cs typeface="Times New Roman"/>
              </a:rPr>
              <a:t>Covalent bonds </a:t>
            </a:r>
            <a:r>
              <a:rPr lang="en-US" u="sng" dirty="0">
                <a:latin typeface="+mj-lt"/>
                <a:cs typeface="Times New Roman"/>
              </a:rPr>
              <a:t>in the primary structure of protein:</a:t>
            </a:r>
          </a:p>
          <a:p>
            <a:pPr marL="457200" lvl="1" indent="0" algn="just">
              <a:buNone/>
            </a:pPr>
            <a:r>
              <a:rPr lang="en-US" sz="1800" dirty="0">
                <a:latin typeface="+mj-lt"/>
                <a:cs typeface="Times New Roman"/>
              </a:rPr>
              <a:t>1.Peptide bond</a:t>
            </a:r>
          </a:p>
          <a:p>
            <a:pPr marL="457200" lvl="1" indent="0" algn="just">
              <a:buNone/>
            </a:pPr>
            <a:r>
              <a:rPr lang="en-US" sz="1800" dirty="0">
                <a:latin typeface="+mj-lt"/>
                <a:cs typeface="Times New Roman"/>
              </a:rPr>
              <a:t>2.Disulfide bond (if any) </a:t>
            </a:r>
            <a:r>
              <a:rPr lang="en-US" sz="1800" dirty="0">
                <a:solidFill>
                  <a:schemeClr val="bg1">
                    <a:lumMod val="75000"/>
                  </a:schemeClr>
                </a:solidFill>
                <a:latin typeface="+mj-lt"/>
                <a:cs typeface="Times New Roman"/>
              </a:rPr>
              <a:t>(it is not always present)</a:t>
            </a:r>
          </a:p>
          <a:p>
            <a:pPr marL="457200" lvl="1" indent="0" algn="just">
              <a:buNone/>
            </a:pPr>
            <a:r>
              <a:rPr lang="en-US" sz="1800" dirty="0">
                <a:solidFill>
                  <a:schemeClr val="bg1">
                    <a:lumMod val="75000"/>
                  </a:schemeClr>
                </a:solidFill>
                <a:latin typeface="+mj-lt"/>
                <a:cs typeface="Times New Roman"/>
              </a:rPr>
              <a:t>Which is the ”SS bond” , It links two residues of</a:t>
            </a:r>
            <a:r>
              <a:rPr lang="en-US" sz="1800" dirty="0">
                <a:solidFill>
                  <a:schemeClr val="bg1">
                    <a:lumMod val="65000"/>
                  </a:schemeClr>
                </a:solidFill>
              </a:rPr>
              <a:t> </a:t>
            </a:r>
            <a:r>
              <a:rPr lang="en-US" sz="1800" dirty="0">
                <a:solidFill>
                  <a:schemeClr val="bg1">
                    <a:lumMod val="75000"/>
                  </a:schemeClr>
                </a:solidFill>
                <a:latin typeface="+mj-lt"/>
                <a:cs typeface="Times New Roman"/>
              </a:rPr>
              <a:t>cysteine </a:t>
            </a:r>
            <a:r>
              <a:rPr lang="en-US" sz="1800" b="1" u="sng" dirty="0">
                <a:solidFill>
                  <a:schemeClr val="bg1">
                    <a:lumMod val="75000"/>
                  </a:schemeClr>
                </a:solidFill>
                <a:latin typeface="+mj-lt"/>
                <a:cs typeface="Times New Roman"/>
              </a:rPr>
              <a:t>NEAR TO EACH OTHER</a:t>
            </a:r>
            <a:r>
              <a:rPr lang="en-US" sz="1800" dirty="0">
                <a:solidFill>
                  <a:schemeClr val="bg1">
                    <a:lumMod val="75000"/>
                  </a:schemeClr>
                </a:solidFill>
                <a:latin typeface="+mj-lt"/>
                <a:cs typeface="Times New Roman"/>
              </a:rPr>
              <a:t> as shown in the picture.</a:t>
            </a:r>
          </a:p>
          <a:p>
            <a:pPr marL="457200" lvl="1" indent="0" algn="just">
              <a:buNone/>
            </a:pPr>
            <a:r>
              <a:rPr lang="en-US" sz="1800" dirty="0">
                <a:solidFill>
                  <a:schemeClr val="bg1">
                    <a:lumMod val="75000"/>
                  </a:schemeClr>
                </a:solidFill>
                <a:latin typeface="+mj-lt"/>
                <a:cs typeface="Times New Roman"/>
              </a:rPr>
              <a:t>- The number of disulfide bonds depends on the number of </a:t>
            </a:r>
            <a:r>
              <a:rPr lang="en-US" sz="1800" dirty="0" err="1">
                <a:solidFill>
                  <a:schemeClr val="bg1">
                    <a:lumMod val="75000"/>
                  </a:schemeClr>
                </a:solidFill>
                <a:latin typeface="+mj-lt"/>
                <a:cs typeface="Times New Roman"/>
              </a:rPr>
              <a:t>cystiene</a:t>
            </a:r>
            <a:r>
              <a:rPr lang="en-US" sz="1800" dirty="0">
                <a:solidFill>
                  <a:schemeClr val="bg1">
                    <a:lumMod val="75000"/>
                  </a:schemeClr>
                </a:solidFill>
                <a:latin typeface="+mj-lt"/>
                <a:cs typeface="Times New Roman"/>
              </a:rPr>
              <a:t> amino acid.</a:t>
            </a:r>
          </a:p>
          <a:p>
            <a:pPr marL="457200" lvl="1" indent="0" algn="r">
              <a:buNone/>
            </a:pPr>
            <a:r>
              <a:rPr lang="ar-SA" sz="1800" dirty="0">
                <a:solidFill>
                  <a:schemeClr val="bg1">
                    <a:lumMod val="50000"/>
                  </a:schemeClr>
                </a:solidFill>
                <a:latin typeface="+mj-lt"/>
                <a:cs typeface="Times New Roman"/>
              </a:rPr>
              <a:t>ملاحظة:</a:t>
            </a:r>
            <a:endParaRPr lang="en-US" sz="1800" dirty="0">
              <a:solidFill>
                <a:schemeClr val="bg1">
                  <a:lumMod val="50000"/>
                </a:schemeClr>
              </a:solidFill>
              <a:latin typeface="+mj-lt"/>
              <a:cs typeface="Times New Roman"/>
            </a:endParaRPr>
          </a:p>
          <a:p>
            <a:pPr marL="560070" lvl="1" algn="just">
              <a:buFont typeface="Arial" panose="020B0604020202020204" pitchFamily="34" charset="0"/>
              <a:buChar char="•"/>
            </a:pPr>
            <a:r>
              <a:rPr lang="en-US" sz="1800" dirty="0">
                <a:solidFill>
                  <a:srgbClr val="FF0000"/>
                </a:solidFill>
                <a:latin typeface="+mj-lt"/>
                <a:cs typeface="Times New Roman"/>
              </a:rPr>
              <a:t>Peptide bond are not broken by conditions that denature proteins, such as heat</a:t>
            </a:r>
          </a:p>
          <a:p>
            <a:pPr marL="560070" lvl="1" algn="just">
              <a:buFont typeface="Arial" panose="020B0604020202020204" pitchFamily="34" charset="0"/>
              <a:buChar char="•"/>
            </a:pPr>
            <a:r>
              <a:rPr lang="en-US" sz="1800" dirty="0">
                <a:solidFill>
                  <a:schemeClr val="bg1">
                    <a:lumMod val="75000"/>
                  </a:schemeClr>
                </a:solidFill>
                <a:latin typeface="+mj-lt"/>
                <a:cs typeface="Times New Roman"/>
              </a:rPr>
              <a:t>They can break by prolonged exposure to a strong acid or base at elevated temperatures to hydrolyze (break) these bond or by using enzymes</a:t>
            </a:r>
          </a:p>
          <a:p>
            <a:pPr algn="just"/>
            <a:r>
              <a:rPr lang="en-US" sz="2000" b="1" u="sng" dirty="0">
                <a:latin typeface="+mj-lt"/>
                <a:cs typeface="Times New Roman"/>
              </a:rPr>
              <a:t>How to determine the primary structure sequence?</a:t>
            </a:r>
          </a:p>
          <a:p>
            <a:pPr marL="0" indent="0" algn="just">
              <a:buNone/>
            </a:pPr>
            <a:r>
              <a:rPr lang="en-US" dirty="0">
                <a:latin typeface="+mj-lt"/>
                <a:cs typeface="Times New Roman"/>
              </a:rPr>
              <a:t>1. </a:t>
            </a:r>
            <a:r>
              <a:rPr lang="en-US" dirty="0">
                <a:solidFill>
                  <a:schemeClr val="tx1"/>
                </a:solidFill>
                <a:latin typeface="+mj-lt"/>
                <a:cs typeface="Times New Roman"/>
              </a:rPr>
              <a:t>DNA sequencing.</a:t>
            </a:r>
          </a:p>
          <a:p>
            <a:pPr marL="0" indent="0" algn="just">
              <a:buNone/>
            </a:pPr>
            <a:r>
              <a:rPr lang="en-US" dirty="0">
                <a:solidFill>
                  <a:schemeClr val="tx1"/>
                </a:solidFill>
                <a:latin typeface="+mj-lt"/>
                <a:cs typeface="Times New Roman"/>
              </a:rPr>
              <a:t>2.Direct amino acids sequencing.</a:t>
            </a:r>
          </a:p>
          <a:p>
            <a:pPr algn="just"/>
            <a:endParaRPr lang="en-US" dirty="0">
              <a:latin typeface="+mj-lt"/>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a:p>
            <a:pPr algn="just"/>
            <a:endParaRPr lang="en-US" dirty="0">
              <a:latin typeface="Times New Roman"/>
              <a:cs typeface="Times New Roman"/>
            </a:endParaRP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173" y="449166"/>
            <a:ext cx="2110084" cy="184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86740" y="126001"/>
            <a:ext cx="5278838" cy="646331"/>
          </a:xfrm>
          <a:prstGeom prst="rect">
            <a:avLst/>
          </a:prstGeom>
          <a:noFill/>
        </p:spPr>
        <p:txBody>
          <a:bodyPr wrap="square" rtlCol="0">
            <a:spAutoFit/>
          </a:bodyPr>
          <a:lstStyle/>
          <a:p>
            <a:r>
              <a:rPr lang="en-US" sz="3600" b="1" dirty="0">
                <a:solidFill>
                  <a:schemeClr val="accent2">
                    <a:lumMod val="75000"/>
                  </a:schemeClr>
                </a:solidFill>
                <a:latin typeface="+mj-lt"/>
                <a:ea typeface="+mj-ea"/>
                <a:cs typeface="Times New Roman"/>
              </a:rPr>
              <a:t>1.Primary structure </a:t>
            </a:r>
          </a:p>
        </p:txBody>
      </p:sp>
      <p:sp>
        <p:nvSpPr>
          <p:cNvPr id="5" name="TextBox 4"/>
          <p:cNvSpPr txBox="1"/>
          <p:nvPr/>
        </p:nvSpPr>
        <p:spPr>
          <a:xfrm>
            <a:off x="6849464" y="957647"/>
            <a:ext cx="2158755" cy="923330"/>
          </a:xfrm>
          <a:prstGeom prst="rect">
            <a:avLst/>
          </a:prstGeom>
          <a:noFill/>
        </p:spPr>
        <p:txBody>
          <a:bodyPr wrap="square" rtlCol="0">
            <a:spAutoFit/>
          </a:bodyPr>
          <a:lstStyle/>
          <a:p>
            <a:r>
              <a:rPr lang="en-US" dirty="0">
                <a:solidFill>
                  <a:schemeClr val="bg1">
                    <a:lumMod val="50000"/>
                  </a:schemeClr>
                </a:solidFill>
              </a:rPr>
              <a:t>**Primary structure proteins are  not functional</a:t>
            </a:r>
          </a:p>
        </p:txBody>
      </p:sp>
      <p:sp>
        <p:nvSpPr>
          <p:cNvPr id="6" name="TextBox 5">
            <a:extLst>
              <a:ext uri="{FF2B5EF4-FFF2-40B4-BE49-F238E27FC236}">
                <a16:creationId xmlns:a16="http://schemas.microsoft.com/office/drawing/2014/main" id="{8B1DA8E0-2031-424E-8ACE-574247DA8BBA}"/>
              </a:ext>
            </a:extLst>
          </p:cNvPr>
          <p:cNvSpPr txBox="1"/>
          <p:nvPr/>
        </p:nvSpPr>
        <p:spPr>
          <a:xfrm>
            <a:off x="8845976" y="2831787"/>
            <a:ext cx="2343947" cy="1754326"/>
          </a:xfrm>
          <a:prstGeom prst="rect">
            <a:avLst/>
          </a:prstGeom>
          <a:noFill/>
        </p:spPr>
        <p:txBody>
          <a:bodyPr wrap="square" rtlCol="0">
            <a:spAutoFit/>
          </a:bodyPr>
          <a:lstStyle/>
          <a:p>
            <a:r>
              <a:rPr lang="en-US" b="1" dirty="0"/>
              <a:t>DNA sequencing </a:t>
            </a:r>
            <a:r>
              <a:rPr lang="en-US" dirty="0">
                <a:solidFill>
                  <a:schemeClr val="bg1">
                    <a:lumMod val="65000"/>
                  </a:schemeClr>
                </a:solidFill>
              </a:rPr>
              <a:t>or indirect sequencing means the sequence taken from the gene and translated</a:t>
            </a:r>
          </a:p>
        </p:txBody>
      </p:sp>
      <p:sp>
        <p:nvSpPr>
          <p:cNvPr id="7" name="TextBox 6">
            <a:extLst>
              <a:ext uri="{FF2B5EF4-FFF2-40B4-BE49-F238E27FC236}">
                <a16:creationId xmlns:a16="http://schemas.microsoft.com/office/drawing/2014/main" id="{86A4ED08-EF43-4DBB-800E-27C585099EB4}"/>
              </a:ext>
            </a:extLst>
          </p:cNvPr>
          <p:cNvSpPr txBox="1"/>
          <p:nvPr/>
        </p:nvSpPr>
        <p:spPr>
          <a:xfrm>
            <a:off x="8845976" y="4704465"/>
            <a:ext cx="2401280" cy="2031325"/>
          </a:xfrm>
          <a:prstGeom prst="rect">
            <a:avLst/>
          </a:prstGeom>
          <a:noFill/>
        </p:spPr>
        <p:txBody>
          <a:bodyPr wrap="square" rtlCol="0">
            <a:spAutoFit/>
          </a:bodyPr>
          <a:lstStyle/>
          <a:p>
            <a:r>
              <a:rPr lang="en-US" b="1" dirty="0"/>
              <a:t>Direct amino acid sequencing </a:t>
            </a:r>
            <a:r>
              <a:rPr lang="en-US" dirty="0">
                <a:solidFill>
                  <a:schemeClr val="bg1">
                    <a:lumMod val="65000"/>
                  </a:schemeClr>
                </a:solidFill>
              </a:rPr>
              <a:t>means breaking down the protein by standard known methods, then we get to the primary structure</a:t>
            </a:r>
          </a:p>
        </p:txBody>
      </p:sp>
      <p:sp>
        <p:nvSpPr>
          <p:cNvPr id="8" name="شكل بيضاوي 7"/>
          <p:cNvSpPr/>
          <p:nvPr/>
        </p:nvSpPr>
        <p:spPr>
          <a:xfrm>
            <a:off x="9830381" y="772332"/>
            <a:ext cx="37513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258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67" y="1258315"/>
            <a:ext cx="7156178" cy="469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7692" y="287383"/>
            <a:ext cx="6271351" cy="646331"/>
          </a:xfrm>
          <a:prstGeom prst="rect">
            <a:avLst/>
          </a:prstGeom>
          <a:noFill/>
        </p:spPr>
        <p:txBody>
          <a:bodyPr wrap="square" rtlCol="0">
            <a:spAutoFit/>
          </a:bodyPr>
          <a:lstStyle/>
          <a:p>
            <a:r>
              <a:rPr lang="en-US" sz="3600" b="1" dirty="0">
                <a:solidFill>
                  <a:schemeClr val="accent2">
                    <a:lumMod val="75000"/>
                  </a:schemeClr>
                </a:solidFill>
                <a:latin typeface="+mj-lt"/>
                <a:ea typeface="+mj-ea"/>
                <a:cs typeface="Times New Roman"/>
              </a:rPr>
              <a:t>Peptide bond (amide bond):</a:t>
            </a:r>
          </a:p>
        </p:txBody>
      </p:sp>
      <p:sp>
        <p:nvSpPr>
          <p:cNvPr id="4" name="Content Placeholder 2"/>
          <p:cNvSpPr>
            <a:spLocks noGrp="1"/>
          </p:cNvSpPr>
          <p:nvPr>
            <p:ph idx="1"/>
          </p:nvPr>
        </p:nvSpPr>
        <p:spPr>
          <a:xfrm>
            <a:off x="6791898" y="5309930"/>
            <a:ext cx="4449486" cy="1051352"/>
          </a:xfrm>
        </p:spPr>
        <p:txBody>
          <a:bodyPr>
            <a:normAutofit fontScale="85000" lnSpcReduction="10000"/>
          </a:bodyPr>
          <a:lstStyle/>
          <a:p>
            <a:pPr marL="0" indent="0" algn="ctr">
              <a:buNone/>
            </a:pPr>
            <a:r>
              <a:rPr lang="ar-SA" sz="1600" dirty="0">
                <a:solidFill>
                  <a:srgbClr val="FF0000"/>
                </a:solidFill>
              </a:rPr>
              <a:t>ملاحظة:</a:t>
            </a:r>
            <a:endParaRPr lang="en-US" sz="1600" dirty="0">
              <a:solidFill>
                <a:srgbClr val="FF0000"/>
              </a:solidFill>
            </a:endParaRPr>
          </a:p>
          <a:p>
            <a:pPr marL="0" indent="0">
              <a:buNone/>
            </a:pPr>
            <a:r>
              <a:rPr lang="en-US" sz="1600" dirty="0">
                <a:solidFill>
                  <a:schemeClr val="bg1">
                    <a:lumMod val="65000"/>
                  </a:schemeClr>
                </a:solidFill>
              </a:rPr>
              <a:t>Residues : amino acid in a peptide chain</a:t>
            </a:r>
          </a:p>
          <a:p>
            <a:pPr marL="0" indent="0">
              <a:buNone/>
            </a:pPr>
            <a:r>
              <a:rPr lang="en-US" sz="1600" dirty="0">
                <a:solidFill>
                  <a:schemeClr val="bg1">
                    <a:lumMod val="65000"/>
                  </a:schemeClr>
                </a:solidFill>
              </a:rPr>
              <a:t>We always start from N terminus to C terminus</a:t>
            </a:r>
          </a:p>
        </p:txBody>
      </p:sp>
      <p:pic>
        <p:nvPicPr>
          <p:cNvPr id="6" name="صورة 5" descr="peptid.jpg"/>
          <p:cNvPicPr>
            <a:picLocks noChangeAspect="1"/>
          </p:cNvPicPr>
          <p:nvPr/>
        </p:nvPicPr>
        <p:blipFill>
          <a:blip r:embed="rId3"/>
          <a:srcRect l="13898" t="21624" r="9007"/>
          <a:stretch>
            <a:fillRect/>
          </a:stretch>
        </p:blipFill>
        <p:spPr>
          <a:xfrm>
            <a:off x="7770371" y="1506854"/>
            <a:ext cx="2834020" cy="2315887"/>
          </a:xfrm>
          <a:prstGeom prst="rect">
            <a:avLst/>
          </a:prstGeom>
        </p:spPr>
      </p:pic>
      <p:sp>
        <p:nvSpPr>
          <p:cNvPr id="3" name="TextBox 2">
            <a:extLst>
              <a:ext uri="{FF2B5EF4-FFF2-40B4-BE49-F238E27FC236}">
                <a16:creationId xmlns:a16="http://schemas.microsoft.com/office/drawing/2014/main" id="{195DA447-31D3-4DD4-93DA-CD80DEBF6D14}"/>
              </a:ext>
            </a:extLst>
          </p:cNvPr>
          <p:cNvSpPr txBox="1"/>
          <p:nvPr/>
        </p:nvSpPr>
        <p:spPr>
          <a:xfrm>
            <a:off x="479269" y="2668456"/>
            <a:ext cx="1514475" cy="584775"/>
          </a:xfrm>
          <a:prstGeom prst="rect">
            <a:avLst/>
          </a:prstGeom>
          <a:noFill/>
        </p:spPr>
        <p:txBody>
          <a:bodyPr wrap="square" rtlCol="0">
            <a:spAutoFit/>
          </a:bodyPr>
          <a:lstStyle/>
          <a:p>
            <a:r>
              <a:rPr lang="en-US" sz="1600" dirty="0">
                <a:solidFill>
                  <a:schemeClr val="bg1">
                    <a:lumMod val="65000"/>
                  </a:schemeClr>
                </a:solidFill>
              </a:rPr>
              <a:t>Condense </a:t>
            </a:r>
            <a:r>
              <a:rPr lang="ar-SA" sz="1600" dirty="0">
                <a:solidFill>
                  <a:schemeClr val="bg1">
                    <a:lumMod val="65000"/>
                  </a:schemeClr>
                </a:solidFill>
              </a:rPr>
              <a:t>بمعنى تتكثف</a:t>
            </a:r>
          </a:p>
        </p:txBody>
      </p:sp>
      <p:sp>
        <p:nvSpPr>
          <p:cNvPr id="7" name="TextBox 6">
            <a:extLst>
              <a:ext uri="{FF2B5EF4-FFF2-40B4-BE49-F238E27FC236}">
                <a16:creationId xmlns:a16="http://schemas.microsoft.com/office/drawing/2014/main" id="{6EDEDAC1-328A-4878-993C-AD14BBB3296D}"/>
              </a:ext>
            </a:extLst>
          </p:cNvPr>
          <p:cNvSpPr txBox="1"/>
          <p:nvPr/>
        </p:nvSpPr>
        <p:spPr>
          <a:xfrm>
            <a:off x="498184" y="5954619"/>
            <a:ext cx="2991120" cy="923330"/>
          </a:xfrm>
          <a:prstGeom prst="rect">
            <a:avLst/>
          </a:prstGeom>
          <a:noFill/>
        </p:spPr>
        <p:txBody>
          <a:bodyPr wrap="square" rtlCol="0">
            <a:spAutoFit/>
          </a:bodyPr>
          <a:lstStyle/>
          <a:p>
            <a:r>
              <a:rPr lang="en-US" dirty="0">
                <a:solidFill>
                  <a:schemeClr val="bg1">
                    <a:lumMod val="65000"/>
                  </a:schemeClr>
                </a:solidFill>
              </a:rPr>
              <a:t>The 2 sides of the polypeptide does not form amide bond</a:t>
            </a:r>
          </a:p>
        </p:txBody>
      </p:sp>
    </p:spTree>
    <p:extLst>
      <p:ext uri="{BB962C8B-B14F-4D97-AF65-F5344CB8AC3E}">
        <p14:creationId xmlns:p14="http://schemas.microsoft.com/office/powerpoint/2010/main" val="400779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5381038-CCFF-40AD-BD50-C030453050C5}"/>
                  </a:ext>
                </a:extLst>
              </p:cNvPr>
              <p:cNvSpPr>
                <a:spLocks noGrp="1"/>
              </p:cNvSpPr>
              <p:nvPr>
                <p:ph type="title"/>
              </p:nvPr>
            </p:nvSpPr>
            <p:spPr/>
            <p:txBody>
              <a:bodyPr/>
              <a:lstStyle/>
              <a:p>
                <a14:m>
                  <m:oMath xmlns:m="http://schemas.openxmlformats.org/officeDocument/2006/math">
                    <m:r>
                      <a:rPr lang="en-US" b="1" i="1" smtClean="0">
                        <a:solidFill>
                          <a:schemeClr val="accent2">
                            <a:lumMod val="75000"/>
                          </a:schemeClr>
                        </a:solidFill>
                        <a:latin typeface="Cambria Math" panose="02040503050406030204" pitchFamily="18" charset="0"/>
                        <a:ea typeface="Cambria Math" panose="02040503050406030204" pitchFamily="18" charset="0"/>
                        <a:cs typeface="Times New Roman"/>
                      </a:rPr>
                      <m:t>∎</m:t>
                    </m:r>
                  </m:oMath>
                </a14:m>
                <a:r>
                  <a:rPr lang="en-US" b="1" dirty="0">
                    <a:solidFill>
                      <a:schemeClr val="accent2">
                        <a:lumMod val="75000"/>
                      </a:schemeClr>
                    </a:solidFill>
                    <a:cs typeface="Times New Roman"/>
                  </a:rPr>
                  <a:t>Peptide Bond (amide bond) : </a:t>
                </a:r>
                <a:endParaRPr lang="en-US" dirty="0"/>
              </a:p>
            </p:txBody>
          </p:sp>
        </mc:Choice>
        <mc:Fallback xmlns="">
          <p:sp>
            <p:nvSpPr>
              <p:cNvPr id="2" name="Title 1">
                <a:extLst>
                  <a:ext uri="{FF2B5EF4-FFF2-40B4-BE49-F238E27FC236}">
                    <a16:creationId xmlns:a16="http://schemas.microsoft.com/office/drawing/2014/main" id="{C5381038-CCFF-40AD-BD50-C030453050C5}"/>
                  </a:ext>
                </a:extLst>
              </p:cNvPr>
              <p:cNvSpPr>
                <a:spLocks noGrp="1" noRot="1" noChangeAspect="1" noMove="1" noResize="1" noEditPoints="1" noAdjustHandles="1" noChangeArrowheads="1" noChangeShapeType="1" noTextEdit="1"/>
              </p:cNvSpPr>
              <p:nvPr>
                <p:ph type="title"/>
              </p:nvPr>
            </p:nvSpPr>
            <p:spPr>
              <a:blipFill>
                <a:blip r:embed="rId2"/>
                <a:stretch>
                  <a:fillRect b="-2212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67EAB52-428A-428A-993C-B5FE5D539D6B}"/>
              </a:ext>
            </a:extLst>
          </p:cNvPr>
          <p:cNvSpPr/>
          <p:nvPr/>
        </p:nvSpPr>
        <p:spPr>
          <a:xfrm>
            <a:off x="2872845" y="1810899"/>
            <a:ext cx="8081667" cy="866775"/>
          </a:xfrm>
          <a:prstGeom prst="rect">
            <a:avLst/>
          </a:prstGeom>
          <a:solidFill>
            <a:schemeClr val="bg1"/>
          </a:solidFill>
          <a:ln>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Each amino acid (in) a chain makes </a:t>
            </a:r>
            <a:r>
              <a:rPr lang="en-US" dirty="0">
                <a:solidFill>
                  <a:srgbClr val="FF0000"/>
                </a:solidFill>
              </a:rPr>
              <a:t>two</a:t>
            </a:r>
            <a:r>
              <a:rPr lang="en-US" dirty="0">
                <a:solidFill>
                  <a:schemeClr val="accent1">
                    <a:lumMod val="50000"/>
                  </a:schemeClr>
                </a:solidFill>
              </a:rPr>
              <a:t> peptide bonds.</a:t>
            </a:r>
          </a:p>
          <a:p>
            <a:pPr algn="ctr"/>
            <a:endParaRPr lang="en-US" dirty="0">
              <a:solidFill>
                <a:schemeClr val="accent1">
                  <a:lumMod val="50000"/>
                </a:schemeClr>
              </a:solidFill>
            </a:endParaRPr>
          </a:p>
        </p:txBody>
      </p:sp>
      <p:sp>
        <p:nvSpPr>
          <p:cNvPr id="8" name="Rectangle 7">
            <a:extLst>
              <a:ext uri="{FF2B5EF4-FFF2-40B4-BE49-F238E27FC236}">
                <a16:creationId xmlns:a16="http://schemas.microsoft.com/office/drawing/2014/main" id="{D674BE4A-7AED-42FC-8397-504E217EB206}"/>
              </a:ext>
            </a:extLst>
          </p:cNvPr>
          <p:cNvSpPr/>
          <p:nvPr/>
        </p:nvSpPr>
        <p:spPr>
          <a:xfrm>
            <a:off x="2872844" y="2969419"/>
            <a:ext cx="8081667" cy="866775"/>
          </a:xfrm>
          <a:prstGeom prst="rect">
            <a:avLst/>
          </a:prstGeom>
          <a:solidFill>
            <a:schemeClr val="bg1"/>
          </a:solidFill>
          <a:ln>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accent1">
                    <a:lumMod val="50000"/>
                  </a:schemeClr>
                </a:solidFill>
              </a:rPr>
              <a:t>The amino acids (at the two ends) of a chain make only</a:t>
            </a:r>
            <a:r>
              <a:rPr lang="en-US" dirty="0">
                <a:solidFill>
                  <a:srgbClr val="FF0000"/>
                </a:solidFill>
              </a:rPr>
              <a:t> one </a:t>
            </a:r>
            <a:r>
              <a:rPr lang="en-US" dirty="0">
                <a:solidFill>
                  <a:schemeClr val="accent1">
                    <a:lumMod val="50000"/>
                  </a:schemeClr>
                </a:solidFill>
              </a:rPr>
              <a:t>peptide bond.</a:t>
            </a:r>
          </a:p>
        </p:txBody>
      </p:sp>
      <p:sp>
        <p:nvSpPr>
          <p:cNvPr id="10" name="Rectangle 9">
            <a:extLst>
              <a:ext uri="{FF2B5EF4-FFF2-40B4-BE49-F238E27FC236}">
                <a16:creationId xmlns:a16="http://schemas.microsoft.com/office/drawing/2014/main" id="{6879D309-6D6C-487E-960B-B7A1EA3F1ADC}"/>
              </a:ext>
            </a:extLst>
          </p:cNvPr>
          <p:cNvSpPr/>
          <p:nvPr/>
        </p:nvSpPr>
        <p:spPr>
          <a:xfrm>
            <a:off x="2872843" y="4186415"/>
            <a:ext cx="8081667" cy="866775"/>
          </a:xfrm>
          <a:prstGeom prst="rect">
            <a:avLst/>
          </a:prstGeom>
          <a:solidFill>
            <a:schemeClr val="bg1"/>
          </a:solidFill>
          <a:ln>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The amino acid with a free amino group is called amino terminus or NH2-terminus.</a:t>
            </a:r>
          </a:p>
          <a:p>
            <a:pPr algn="ctr"/>
            <a:endParaRPr lang="en-US" dirty="0">
              <a:solidFill>
                <a:schemeClr val="accent1">
                  <a:lumMod val="50000"/>
                </a:schemeClr>
              </a:solidFill>
            </a:endParaRPr>
          </a:p>
        </p:txBody>
      </p:sp>
      <p:sp>
        <p:nvSpPr>
          <p:cNvPr id="12" name="Rectangle 11">
            <a:extLst>
              <a:ext uri="{FF2B5EF4-FFF2-40B4-BE49-F238E27FC236}">
                <a16:creationId xmlns:a16="http://schemas.microsoft.com/office/drawing/2014/main" id="{E30D0DCF-557A-4C70-840C-A29733812F50}"/>
              </a:ext>
            </a:extLst>
          </p:cNvPr>
          <p:cNvSpPr/>
          <p:nvPr/>
        </p:nvSpPr>
        <p:spPr>
          <a:xfrm>
            <a:off x="2872842" y="5531640"/>
            <a:ext cx="8081667" cy="866775"/>
          </a:xfrm>
          <a:prstGeom prst="rect">
            <a:avLst/>
          </a:prstGeom>
          <a:solidFill>
            <a:schemeClr val="bg1"/>
          </a:solidFill>
          <a:ln>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The amino acid with a free carboxylic group is called carboxyl terminus or COOH-terminus.</a:t>
            </a:r>
          </a:p>
          <a:p>
            <a:pPr algn="ctr"/>
            <a:endParaRPr lang="en-US" dirty="0">
              <a:solidFill>
                <a:schemeClr val="accent1">
                  <a:lumMod val="50000"/>
                </a:schemeClr>
              </a:solidFill>
            </a:endParaRPr>
          </a:p>
        </p:txBody>
      </p:sp>
      <p:sp>
        <p:nvSpPr>
          <p:cNvPr id="13" name="Rectangle 12">
            <a:extLst>
              <a:ext uri="{FF2B5EF4-FFF2-40B4-BE49-F238E27FC236}">
                <a16:creationId xmlns:a16="http://schemas.microsoft.com/office/drawing/2014/main" id="{E6518AC8-A9A9-4D0D-8396-A39B9A148EE6}"/>
              </a:ext>
            </a:extLst>
          </p:cNvPr>
          <p:cNvSpPr/>
          <p:nvPr/>
        </p:nvSpPr>
        <p:spPr>
          <a:xfrm>
            <a:off x="321614" y="1784706"/>
            <a:ext cx="2107261" cy="2308324"/>
          </a:xfrm>
          <a:prstGeom prst="rect">
            <a:avLst/>
          </a:prstGeom>
        </p:spPr>
        <p:txBody>
          <a:bodyPr wrap="square">
            <a:spAutoFit/>
          </a:bodyPr>
          <a:lstStyle/>
          <a:p>
            <a:r>
              <a:rPr lang="en-US" dirty="0">
                <a:solidFill>
                  <a:srgbClr val="FF0000"/>
                </a:solidFill>
                <a:latin typeface="Arial" panose="020B0604020202020204" pitchFamily="34" charset="0"/>
              </a:rPr>
              <a:t>Amide linkage </a:t>
            </a:r>
          </a:p>
          <a:p>
            <a:r>
              <a:rPr lang="en-US" dirty="0">
                <a:solidFill>
                  <a:prstClr val="black"/>
                </a:solidFill>
                <a:latin typeface="Arial" panose="020B0604020202020204" pitchFamily="34" charset="0"/>
              </a:rPr>
              <a:t>that is formed between </a:t>
            </a:r>
            <a:r>
              <a:rPr lang="en-US" dirty="0">
                <a:solidFill>
                  <a:srgbClr val="FF0000"/>
                </a:solidFill>
                <a:latin typeface="Arial" panose="020B0604020202020204" pitchFamily="34" charset="0"/>
              </a:rPr>
              <a:t>α-carboxyl group</a:t>
            </a:r>
          </a:p>
          <a:p>
            <a:r>
              <a:rPr lang="en-US" dirty="0">
                <a:solidFill>
                  <a:prstClr val="black"/>
                </a:solidFill>
                <a:latin typeface="Arial" panose="020B0604020202020204" pitchFamily="34" charset="0"/>
              </a:rPr>
              <a:t>of an amino acid and </a:t>
            </a:r>
            <a:r>
              <a:rPr lang="en-US" dirty="0">
                <a:solidFill>
                  <a:srgbClr val="FF0000"/>
                </a:solidFill>
                <a:latin typeface="Arial" panose="020B0604020202020204" pitchFamily="34" charset="0"/>
              </a:rPr>
              <a:t>α-amino group </a:t>
            </a:r>
          </a:p>
          <a:p>
            <a:r>
              <a:rPr lang="en-US" dirty="0">
                <a:solidFill>
                  <a:prstClr val="black"/>
                </a:solidFill>
                <a:latin typeface="Arial" panose="020B0604020202020204" pitchFamily="34" charset="0"/>
              </a:rPr>
              <a:t>of the other amino acid.</a:t>
            </a:r>
          </a:p>
        </p:txBody>
      </p:sp>
      <p:sp>
        <p:nvSpPr>
          <p:cNvPr id="14" name="Rectangle 13">
            <a:extLst>
              <a:ext uri="{FF2B5EF4-FFF2-40B4-BE49-F238E27FC236}">
                <a16:creationId xmlns:a16="http://schemas.microsoft.com/office/drawing/2014/main" id="{DBAC4310-7930-41DC-9A2C-673A260F9FE1}"/>
              </a:ext>
            </a:extLst>
          </p:cNvPr>
          <p:cNvSpPr/>
          <p:nvPr/>
        </p:nvSpPr>
        <p:spPr>
          <a:xfrm>
            <a:off x="321614" y="4266337"/>
            <a:ext cx="2305050" cy="2308324"/>
          </a:xfrm>
          <a:prstGeom prst="rect">
            <a:avLst/>
          </a:prstGeom>
        </p:spPr>
        <p:txBody>
          <a:bodyPr wrap="square">
            <a:spAutoFit/>
          </a:bodyPr>
          <a:lstStyle/>
          <a:p>
            <a:r>
              <a:rPr lang="en-US" dirty="0">
                <a:solidFill>
                  <a:prstClr val="white">
                    <a:lumMod val="65000"/>
                  </a:prstClr>
                </a:solidFill>
                <a:latin typeface="Trebuchet MS" panose="020B0603020202020204"/>
              </a:rPr>
              <a:t>Covalent bond formed by: </a:t>
            </a:r>
          </a:p>
          <a:p>
            <a:r>
              <a:rPr lang="en-US" dirty="0">
                <a:solidFill>
                  <a:prstClr val="white">
                    <a:lumMod val="65000"/>
                  </a:prstClr>
                </a:solidFill>
                <a:latin typeface="Trebuchet MS" panose="020B0603020202020204"/>
              </a:rPr>
              <a:t>Removal of water :</a:t>
            </a:r>
          </a:p>
          <a:p>
            <a:r>
              <a:rPr lang="en-US" dirty="0">
                <a:solidFill>
                  <a:prstClr val="white">
                    <a:lumMod val="65000"/>
                  </a:prstClr>
                </a:solidFill>
                <a:latin typeface="Trebuchet MS" panose="020B0603020202020204"/>
              </a:rPr>
              <a:t>1-</a:t>
            </a:r>
            <a:r>
              <a:rPr lang="en-US" dirty="0">
                <a:solidFill>
                  <a:srgbClr val="FF0000"/>
                </a:solidFill>
                <a:latin typeface="Trebuchet MS" panose="020B0603020202020204"/>
              </a:rPr>
              <a:t>OH</a:t>
            </a:r>
            <a:r>
              <a:rPr lang="en-US" dirty="0">
                <a:solidFill>
                  <a:prstClr val="white">
                    <a:lumMod val="65000"/>
                  </a:prstClr>
                </a:solidFill>
                <a:latin typeface="Trebuchet MS" panose="020B0603020202020204"/>
              </a:rPr>
              <a:t> from </a:t>
            </a:r>
            <a:r>
              <a:rPr lang="en-US" dirty="0">
                <a:solidFill>
                  <a:srgbClr val="FF0000"/>
                </a:solidFill>
                <a:latin typeface="Trebuchet MS" panose="020B0603020202020204"/>
              </a:rPr>
              <a:t>COOH</a:t>
            </a:r>
            <a:r>
              <a:rPr lang="en-US" dirty="0">
                <a:solidFill>
                  <a:prstClr val="white">
                    <a:lumMod val="65000"/>
                  </a:prstClr>
                </a:solidFill>
                <a:latin typeface="Trebuchet MS" panose="020B0603020202020204"/>
              </a:rPr>
              <a:t> </a:t>
            </a:r>
          </a:p>
          <a:p>
            <a:r>
              <a:rPr lang="en-US" dirty="0">
                <a:solidFill>
                  <a:prstClr val="white">
                    <a:lumMod val="65000"/>
                  </a:prstClr>
                </a:solidFill>
                <a:latin typeface="Trebuchet MS" panose="020B0603020202020204"/>
              </a:rPr>
              <a:t>2-</a:t>
            </a:r>
            <a:r>
              <a:rPr lang="en-US" dirty="0">
                <a:solidFill>
                  <a:prstClr val="black">
                    <a:lumMod val="75000"/>
                    <a:lumOff val="25000"/>
                  </a:prstClr>
                </a:solidFill>
                <a:latin typeface="Trebuchet MS" panose="020B0603020202020204"/>
              </a:rPr>
              <a:t>H</a:t>
            </a:r>
            <a:r>
              <a:rPr lang="en-US" dirty="0">
                <a:solidFill>
                  <a:prstClr val="white">
                    <a:lumMod val="65000"/>
                  </a:prstClr>
                </a:solidFill>
                <a:latin typeface="Trebuchet MS" panose="020B0603020202020204"/>
              </a:rPr>
              <a:t> from </a:t>
            </a:r>
            <a:r>
              <a:rPr lang="en-US" dirty="0">
                <a:solidFill>
                  <a:prstClr val="black">
                    <a:lumMod val="75000"/>
                    <a:lumOff val="25000"/>
                  </a:prstClr>
                </a:solidFill>
                <a:latin typeface="Trebuchet MS" panose="020B0603020202020204"/>
              </a:rPr>
              <a:t>NH3</a:t>
            </a:r>
            <a:r>
              <a:rPr lang="en-US" dirty="0">
                <a:solidFill>
                  <a:prstClr val="white">
                    <a:lumMod val="65000"/>
                  </a:prstClr>
                </a:solidFill>
                <a:latin typeface="Trebuchet MS" panose="020B0603020202020204"/>
              </a:rPr>
              <a:t> Group. </a:t>
            </a:r>
          </a:p>
          <a:p>
            <a:r>
              <a:rPr lang="en-US" dirty="0">
                <a:solidFill>
                  <a:prstClr val="white">
                    <a:lumMod val="65000"/>
                  </a:prstClr>
                </a:solidFill>
                <a:latin typeface="Trebuchet MS" panose="020B0603020202020204"/>
              </a:rPr>
              <a:t>By : (dehydration)</a:t>
            </a:r>
          </a:p>
          <a:p>
            <a:endParaRPr lang="en-US" dirty="0">
              <a:solidFill>
                <a:prstClr val="black"/>
              </a:solidFill>
              <a:latin typeface="Trebuchet MS" panose="020B0603020202020204"/>
            </a:endParaRPr>
          </a:p>
        </p:txBody>
      </p:sp>
    </p:spTree>
    <p:extLst>
      <p:ext uri="{BB962C8B-B14F-4D97-AF65-F5344CB8AC3E}">
        <p14:creationId xmlns:p14="http://schemas.microsoft.com/office/powerpoint/2010/main" val="156394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36254" y="136460"/>
            <a:ext cx="6347713" cy="729160"/>
          </a:xfrm>
        </p:spPr>
        <p:txBody>
          <a:bodyPr>
            <a:normAutofit/>
          </a:bodyPr>
          <a:lstStyle/>
          <a:p>
            <a:pPr algn="ctr"/>
            <a:r>
              <a:rPr lang="en-US" b="1" dirty="0">
                <a:solidFill>
                  <a:schemeClr val="accent2">
                    <a:lumMod val="75000"/>
                  </a:schemeClr>
                </a:solidFill>
                <a:cs typeface="Times New Roman"/>
              </a:rPr>
              <a:t>peptides</a:t>
            </a:r>
          </a:p>
        </p:txBody>
      </p:sp>
      <p:sp>
        <p:nvSpPr>
          <p:cNvPr id="3" name="Content Placeholder 2"/>
          <p:cNvSpPr>
            <a:spLocks noGrp="1"/>
          </p:cNvSpPr>
          <p:nvPr>
            <p:ph idx="1"/>
          </p:nvPr>
        </p:nvSpPr>
        <p:spPr>
          <a:xfrm>
            <a:off x="1524000" y="-158620"/>
            <a:ext cx="6347714" cy="3880773"/>
          </a:xfrm>
        </p:spPr>
        <p:txBody>
          <a:bodyPr/>
          <a:lstStyle/>
          <a:p>
            <a:pPr algn="just"/>
            <a:endParaRPr lang="en-US" sz="2000" b="1" u="sng" dirty="0">
              <a:latin typeface="Times New Roman"/>
              <a:cs typeface="Times New Roman"/>
            </a:endParaRPr>
          </a:p>
          <a:p>
            <a:endParaRPr lang="en-US" dirty="0"/>
          </a:p>
        </p:txBody>
      </p:sp>
      <p:sp>
        <p:nvSpPr>
          <p:cNvPr id="4" name="Content Placeholder 2"/>
          <p:cNvSpPr txBox="1">
            <a:spLocks/>
          </p:cNvSpPr>
          <p:nvPr/>
        </p:nvSpPr>
        <p:spPr>
          <a:xfrm>
            <a:off x="758479" y="830071"/>
            <a:ext cx="6347714" cy="6612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None/>
            </a:pPr>
            <a:r>
              <a:rPr lang="en-US" b="1" dirty="0">
                <a:solidFill>
                  <a:prstClr val="black">
                    <a:lumMod val="75000"/>
                    <a:lumOff val="25000"/>
                  </a:prstClr>
                </a:solidFill>
                <a:latin typeface="+mj-lt"/>
                <a:cs typeface="Times New Roman"/>
              </a:rPr>
              <a:t>Amino acids can be polymerized to form chains:</a:t>
            </a:r>
          </a:p>
          <a:p>
            <a:pPr marL="0" indent="0">
              <a:buClr>
                <a:srgbClr val="90C226"/>
              </a:buClr>
              <a:buNone/>
            </a:pPr>
            <a:endParaRPr lang="en-US" dirty="0">
              <a:solidFill>
                <a:prstClr val="black">
                  <a:lumMod val="75000"/>
                  <a:lumOff val="25000"/>
                </a:prstClr>
              </a:solidFill>
              <a:latin typeface="Trebuchet MS" panose="020B0603020202020204"/>
            </a:endParaRPr>
          </a:p>
        </p:txBody>
      </p:sp>
      <p:graphicFrame>
        <p:nvGraphicFramePr>
          <p:cNvPr id="10" name="Diagram 9">
            <a:extLst>
              <a:ext uri="{FF2B5EF4-FFF2-40B4-BE49-F238E27FC236}">
                <a16:creationId xmlns:a16="http://schemas.microsoft.com/office/drawing/2014/main" id="{3BBD075F-B5AF-4B5C-A530-8D3E6715D23A}"/>
              </a:ext>
            </a:extLst>
          </p:cNvPr>
          <p:cNvGraphicFramePr/>
          <p:nvPr>
            <p:extLst>
              <p:ext uri="{D42A27DB-BD31-4B8C-83A1-F6EECF244321}">
                <p14:modId xmlns:p14="http://schemas.microsoft.com/office/powerpoint/2010/main" val="1251621094"/>
              </p:ext>
            </p:extLst>
          </p:nvPr>
        </p:nvGraphicFramePr>
        <p:xfrm>
          <a:off x="-357643" y="765402"/>
          <a:ext cx="7464425" cy="3090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2E9D548D-D840-406E-980E-33F6385C5503}"/>
              </a:ext>
            </a:extLst>
          </p:cNvPr>
          <p:cNvGraphicFramePr/>
          <p:nvPr>
            <p:extLst>
              <p:ext uri="{D42A27DB-BD31-4B8C-83A1-F6EECF244321}">
                <p14:modId xmlns:p14="http://schemas.microsoft.com/office/powerpoint/2010/main" val="4064260279"/>
              </p:ext>
            </p:extLst>
          </p:nvPr>
        </p:nvGraphicFramePr>
        <p:xfrm>
          <a:off x="-358821" y="2558249"/>
          <a:ext cx="7464425" cy="3090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29604A77-82C9-4B74-AE04-09F887369083}"/>
              </a:ext>
            </a:extLst>
          </p:cNvPr>
          <p:cNvGraphicFramePr/>
          <p:nvPr>
            <p:extLst>
              <p:ext uri="{D42A27DB-BD31-4B8C-83A1-F6EECF244321}">
                <p14:modId xmlns:p14="http://schemas.microsoft.com/office/powerpoint/2010/main" val="4230786888"/>
              </p:ext>
            </p:extLst>
          </p:nvPr>
        </p:nvGraphicFramePr>
        <p:xfrm>
          <a:off x="-358821" y="4351095"/>
          <a:ext cx="7464425" cy="309033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a:extLst>
              <a:ext uri="{FF2B5EF4-FFF2-40B4-BE49-F238E27FC236}">
                <a16:creationId xmlns:a16="http://schemas.microsoft.com/office/drawing/2014/main" id="{52EAA103-C769-4090-A379-4122AB2FE35A}"/>
              </a:ext>
            </a:extLst>
          </p:cNvPr>
          <p:cNvGraphicFramePr/>
          <p:nvPr>
            <p:extLst>
              <p:ext uri="{D42A27DB-BD31-4B8C-83A1-F6EECF244321}">
                <p14:modId xmlns:p14="http://schemas.microsoft.com/office/powerpoint/2010/main" val="2106460110"/>
              </p:ext>
            </p:extLst>
          </p:nvPr>
        </p:nvGraphicFramePr>
        <p:xfrm>
          <a:off x="6278433" y="706843"/>
          <a:ext cx="4949825" cy="335189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TextBox 14">
            <a:extLst>
              <a:ext uri="{FF2B5EF4-FFF2-40B4-BE49-F238E27FC236}">
                <a16:creationId xmlns:a16="http://schemas.microsoft.com/office/drawing/2014/main" id="{63D6079B-859D-488F-B766-A17A9E0A5468}"/>
              </a:ext>
            </a:extLst>
          </p:cNvPr>
          <p:cNvSpPr txBox="1"/>
          <p:nvPr/>
        </p:nvSpPr>
        <p:spPr>
          <a:xfrm>
            <a:off x="7684783" y="3981763"/>
            <a:ext cx="2137124" cy="369332"/>
          </a:xfrm>
          <a:prstGeom prst="rect">
            <a:avLst/>
          </a:prstGeom>
          <a:noFill/>
        </p:spPr>
        <p:txBody>
          <a:bodyPr wrap="none" rtlCol="0">
            <a:spAutoFit/>
          </a:bodyPr>
          <a:lstStyle/>
          <a:p>
            <a:r>
              <a:rPr lang="en-US" dirty="0">
                <a:solidFill>
                  <a:srgbClr val="FF0000"/>
                </a:solidFill>
              </a:rPr>
              <a:t>Oligo </a:t>
            </a:r>
            <a:r>
              <a:rPr lang="en-US" dirty="0">
                <a:solidFill>
                  <a:schemeClr val="bg1">
                    <a:lumMod val="65000"/>
                  </a:schemeClr>
                </a:solidFill>
              </a:rPr>
              <a:t>means a few</a:t>
            </a:r>
          </a:p>
        </p:txBody>
      </p:sp>
      <p:sp>
        <p:nvSpPr>
          <p:cNvPr id="16" name="TextBox 15">
            <a:extLst>
              <a:ext uri="{FF2B5EF4-FFF2-40B4-BE49-F238E27FC236}">
                <a16:creationId xmlns:a16="http://schemas.microsoft.com/office/drawing/2014/main" id="{0ECA0BBF-E146-45E1-9A0A-829DF29CBA6F}"/>
              </a:ext>
            </a:extLst>
          </p:cNvPr>
          <p:cNvSpPr txBox="1"/>
          <p:nvPr/>
        </p:nvSpPr>
        <p:spPr>
          <a:xfrm>
            <a:off x="7748904" y="4440412"/>
            <a:ext cx="2073003" cy="369332"/>
          </a:xfrm>
          <a:prstGeom prst="rect">
            <a:avLst/>
          </a:prstGeom>
          <a:noFill/>
        </p:spPr>
        <p:txBody>
          <a:bodyPr wrap="none" rtlCol="0">
            <a:spAutoFit/>
          </a:bodyPr>
          <a:lstStyle/>
          <a:p>
            <a:r>
              <a:rPr lang="en-US" dirty="0">
                <a:solidFill>
                  <a:srgbClr val="FF0000"/>
                </a:solidFill>
              </a:rPr>
              <a:t>Poly </a:t>
            </a:r>
            <a:r>
              <a:rPr lang="en-US" dirty="0">
                <a:solidFill>
                  <a:schemeClr val="bg1">
                    <a:lumMod val="65000"/>
                  </a:schemeClr>
                </a:solidFill>
              </a:rPr>
              <a:t>means many</a:t>
            </a:r>
            <a:endParaRPr lang="en-US" dirty="0">
              <a:solidFill>
                <a:srgbClr val="FF0000"/>
              </a:solidFill>
            </a:endParaRPr>
          </a:p>
        </p:txBody>
      </p:sp>
      <p:sp>
        <p:nvSpPr>
          <p:cNvPr id="2" name="مربع نص 1"/>
          <p:cNvSpPr txBox="1"/>
          <p:nvPr/>
        </p:nvSpPr>
        <p:spPr>
          <a:xfrm>
            <a:off x="6366656" y="4976500"/>
            <a:ext cx="5113899" cy="338554"/>
          </a:xfrm>
          <a:prstGeom prst="rect">
            <a:avLst/>
          </a:prstGeom>
          <a:noFill/>
        </p:spPr>
        <p:txBody>
          <a:bodyPr wrap="none" rtlCol="1">
            <a:spAutoFit/>
          </a:bodyPr>
          <a:lstStyle/>
          <a:p>
            <a:r>
              <a:rPr lang="en-US" sz="1600" dirty="0">
                <a:solidFill>
                  <a:schemeClr val="bg1">
                    <a:lumMod val="50000"/>
                  </a:schemeClr>
                </a:solidFill>
              </a:rPr>
              <a:t>Number of peptide bonds = number of amino acid-1</a:t>
            </a:r>
            <a:endParaRPr lang="ar-SA" sz="1600" dirty="0">
              <a:solidFill>
                <a:schemeClr val="bg1">
                  <a:lumMod val="50000"/>
                </a:schemeClr>
              </a:solidFill>
            </a:endParaRPr>
          </a:p>
        </p:txBody>
      </p:sp>
    </p:spTree>
    <p:extLst>
      <p:ext uri="{BB962C8B-B14F-4D97-AF65-F5344CB8AC3E}">
        <p14:creationId xmlns:p14="http://schemas.microsoft.com/office/powerpoint/2010/main" val="40789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230"/>
            <a:ext cx="6347713" cy="884491"/>
          </a:xfrm>
        </p:spPr>
        <p:txBody>
          <a:bodyPr>
            <a:normAutofit fontScale="90000"/>
          </a:bodyPr>
          <a:lstStyle/>
          <a:p>
            <a:r>
              <a:rPr lang="en-US" b="1" dirty="0">
                <a:solidFill>
                  <a:schemeClr val="accent2">
                    <a:lumMod val="75000"/>
                  </a:schemeClr>
                </a:solidFill>
                <a:cs typeface="Times New Roman"/>
              </a:rPr>
              <a:t>2.Secondary structure</a:t>
            </a:r>
          </a:p>
        </p:txBody>
      </p:sp>
      <p:sp>
        <p:nvSpPr>
          <p:cNvPr id="4" name="Content Placeholder 2"/>
          <p:cNvSpPr>
            <a:spLocks noGrp="1"/>
          </p:cNvSpPr>
          <p:nvPr>
            <p:ph idx="1"/>
          </p:nvPr>
        </p:nvSpPr>
        <p:spPr>
          <a:xfrm>
            <a:off x="262262" y="1259060"/>
            <a:ext cx="6873073" cy="383545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000" dirty="0">
                <a:latin typeface="+mj-lt"/>
                <a:cs typeface="Times New Roman"/>
              </a:rPr>
              <a:t>It is regular arrangements of amino acids that are located near to each other in the linear sequence.</a:t>
            </a:r>
          </a:p>
          <a:p>
            <a:pPr algn="just"/>
            <a:endParaRPr lang="en-US" sz="2000" dirty="0">
              <a:solidFill>
                <a:srgbClr val="2F2B20"/>
              </a:solidFill>
              <a:latin typeface="+mj-lt"/>
              <a:cs typeface="Times New Roman"/>
            </a:endParaRPr>
          </a:p>
          <a:p>
            <a:pPr algn="just"/>
            <a:r>
              <a:rPr lang="en-US" sz="2000" dirty="0">
                <a:cs typeface="Times New Roman"/>
              </a:rPr>
              <a:t>Examples of secondary structures frequently found in proteins are: </a:t>
            </a:r>
            <a:endParaRPr lang="en-US" sz="2000" dirty="0">
              <a:solidFill>
                <a:srgbClr val="2F2B20"/>
              </a:solidFill>
              <a:latin typeface="+mj-lt"/>
              <a:cs typeface="Times New Roman"/>
            </a:endParaRPr>
          </a:p>
          <a:p>
            <a:pPr algn="just"/>
            <a:endParaRPr lang="en-US" sz="2000" dirty="0">
              <a:solidFill>
                <a:srgbClr val="2F2B20"/>
              </a:solidFill>
              <a:latin typeface="+mj-lt"/>
              <a:cs typeface="Times New Roman"/>
            </a:endParaRPr>
          </a:p>
          <a:p>
            <a:pPr algn="just"/>
            <a:endParaRPr lang="en-US" sz="2000" dirty="0">
              <a:solidFill>
                <a:srgbClr val="2F2B20"/>
              </a:solidFill>
              <a:latin typeface="+mj-lt"/>
              <a:cs typeface="Times New Roman"/>
            </a:endParaRPr>
          </a:p>
          <a:p>
            <a:pPr algn="just">
              <a:buNone/>
            </a:pPr>
            <a:endParaRPr lang="en-US" sz="2000" dirty="0">
              <a:solidFill>
                <a:srgbClr val="2F2B20"/>
              </a:solidFill>
              <a:latin typeface="+mj-lt"/>
              <a:cs typeface="Times New Roman"/>
            </a:endParaRPr>
          </a:p>
          <a:p>
            <a:pPr algn="just"/>
            <a:r>
              <a:rPr lang="en-US" sz="2000" dirty="0">
                <a:solidFill>
                  <a:srgbClr val="FF0000"/>
                </a:solidFill>
                <a:latin typeface="+mj-lt"/>
                <a:cs typeface="Times New Roman"/>
              </a:rPr>
              <a:t>Excluding</a:t>
            </a:r>
            <a:r>
              <a:rPr lang="en-US" sz="2000" dirty="0">
                <a:solidFill>
                  <a:srgbClr val="2F2B20"/>
                </a:solidFill>
                <a:latin typeface="+mj-lt"/>
                <a:cs typeface="Times New Roman"/>
              </a:rPr>
              <a:t> the conformations (3D arrangements) of its side chains.</a:t>
            </a:r>
          </a:p>
          <a:p>
            <a:pPr algn="just"/>
            <a:endParaRPr lang="en-US" dirty="0">
              <a:solidFill>
                <a:srgbClr val="2F2B20"/>
              </a:solidFill>
              <a:latin typeface="Times New Roman"/>
              <a:cs typeface="Times New Roman"/>
            </a:endParaRPr>
          </a:p>
        </p:txBody>
      </p:sp>
      <p:sp>
        <p:nvSpPr>
          <p:cNvPr id="3" name="TextBox 2"/>
          <p:cNvSpPr txBox="1"/>
          <p:nvPr/>
        </p:nvSpPr>
        <p:spPr>
          <a:xfrm>
            <a:off x="1407859" y="4862553"/>
            <a:ext cx="7210697" cy="9233297"/>
          </a:xfrm>
          <a:prstGeom prst="rect">
            <a:avLst/>
          </a:prstGeom>
          <a:noFill/>
        </p:spPr>
        <p:txBody>
          <a:bodyPr wrap="square" rtlCol="0">
            <a:spAutoFit/>
          </a:bodyPr>
          <a:lstStyle/>
          <a:p>
            <a:r>
              <a:rPr lang="en-US" dirty="0">
                <a:solidFill>
                  <a:prstClr val="white">
                    <a:lumMod val="65000"/>
                  </a:prstClr>
                </a:solidFill>
                <a:latin typeface="+mj-lt"/>
              </a:rPr>
              <a:t>*Bonds that are found in it: Hydrogen bonds</a:t>
            </a:r>
          </a:p>
          <a:p>
            <a:r>
              <a:rPr lang="ar-SA" dirty="0">
                <a:solidFill>
                  <a:prstClr val="white">
                    <a:lumMod val="65000"/>
                  </a:prstClr>
                </a:solidFill>
                <a:latin typeface="+mj-lt"/>
                <a:cs typeface="Tahoma" panose="020B0604030504040204" pitchFamily="34" charset="0"/>
              </a:rPr>
              <a:t>ملاحظة: </a:t>
            </a:r>
            <a:br>
              <a:rPr lang="en-US" dirty="0">
                <a:solidFill>
                  <a:prstClr val="white">
                    <a:lumMod val="65000"/>
                  </a:prstClr>
                </a:solidFill>
                <a:latin typeface="+mj-lt"/>
              </a:rPr>
            </a:br>
            <a:r>
              <a:rPr lang="en-US" dirty="0">
                <a:solidFill>
                  <a:prstClr val="white">
                    <a:lumMod val="65000"/>
                  </a:prstClr>
                </a:solidFill>
                <a:latin typeface="+mj-lt"/>
              </a:rPr>
              <a:t>for the secondary structure , we do not look at the R side chains nor do we look at the hydrophobic interactions that give it its 3D structure so we exclude that.. We only look at the hydrogen bonds</a:t>
            </a:r>
          </a:p>
        </p:txBody>
      </p:sp>
      <p:sp>
        <p:nvSpPr>
          <p:cNvPr id="5" name="Rectangle 4">
            <a:extLst>
              <a:ext uri="{FF2B5EF4-FFF2-40B4-BE49-F238E27FC236}">
                <a16:creationId xmlns:a16="http://schemas.microsoft.com/office/drawing/2014/main" id="{B800541A-CD0E-426F-923E-66AE6493FA29}"/>
              </a:ext>
            </a:extLst>
          </p:cNvPr>
          <p:cNvSpPr/>
          <p:nvPr/>
        </p:nvSpPr>
        <p:spPr>
          <a:xfrm>
            <a:off x="600076" y="3259294"/>
            <a:ext cx="6362700" cy="712631"/>
          </a:xfrm>
          <a:prstGeom prst="rect">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699658" y="2638697"/>
            <a:ext cx="992777" cy="369332"/>
          </a:xfrm>
          <a:prstGeom prst="rect">
            <a:avLst/>
          </a:prstGeom>
          <a:noFill/>
        </p:spPr>
        <p:txBody>
          <a:bodyPr wrap="square" rtlCol="0">
            <a:spAutoFit/>
          </a:bodyPr>
          <a:lstStyle/>
          <a:p>
            <a:endParaRPr lang="en-US" dirty="0">
              <a:solidFill>
                <a:prstClr val="black"/>
              </a:solidFill>
              <a:latin typeface="Trebuchet MS" panose="020B0603020202020204"/>
            </a:endParaRPr>
          </a:p>
        </p:txBody>
      </p:sp>
      <p:sp>
        <p:nvSpPr>
          <p:cNvPr id="38" name="Rectangle 37"/>
          <p:cNvSpPr/>
          <p:nvPr/>
        </p:nvSpPr>
        <p:spPr>
          <a:xfrm>
            <a:off x="5585622" y="3486520"/>
            <a:ext cx="963725" cy="369332"/>
          </a:xfrm>
          <a:prstGeom prst="rect">
            <a:avLst/>
          </a:prstGeom>
        </p:spPr>
        <p:txBody>
          <a:bodyPr wrap="none">
            <a:spAutoFit/>
          </a:bodyPr>
          <a:lstStyle/>
          <a:p>
            <a:r>
              <a:rPr lang="el-GR" dirty="0">
                <a:solidFill>
                  <a:srgbClr val="FF0000"/>
                </a:solidFill>
                <a:latin typeface="Trebuchet MS" panose="020B0603020202020204"/>
              </a:rPr>
              <a:t>β-</a:t>
            </a:r>
            <a:r>
              <a:rPr lang="en-US" dirty="0">
                <a:solidFill>
                  <a:srgbClr val="FF0000"/>
                </a:solidFill>
                <a:latin typeface="Trebuchet MS" panose="020B0603020202020204"/>
              </a:rPr>
              <a:t>sheet</a:t>
            </a:r>
          </a:p>
        </p:txBody>
      </p:sp>
      <p:sp>
        <p:nvSpPr>
          <p:cNvPr id="39" name="Rectangle 38"/>
          <p:cNvSpPr/>
          <p:nvPr/>
        </p:nvSpPr>
        <p:spPr>
          <a:xfrm>
            <a:off x="3250623" y="3486520"/>
            <a:ext cx="1071127" cy="369332"/>
          </a:xfrm>
          <a:prstGeom prst="rect">
            <a:avLst/>
          </a:prstGeom>
        </p:spPr>
        <p:txBody>
          <a:bodyPr wrap="none">
            <a:spAutoFit/>
          </a:bodyPr>
          <a:lstStyle/>
          <a:p>
            <a:r>
              <a:rPr lang="el-GR" dirty="0">
                <a:solidFill>
                  <a:srgbClr val="FF0000"/>
                </a:solidFill>
                <a:latin typeface="Trebuchet MS" panose="020B0603020202020204"/>
              </a:rPr>
              <a:t>β-</a:t>
            </a:r>
            <a:r>
              <a:rPr lang="en-US" dirty="0">
                <a:solidFill>
                  <a:srgbClr val="FF0000"/>
                </a:solidFill>
                <a:latin typeface="Trebuchet MS" panose="020B0603020202020204"/>
              </a:rPr>
              <a:t>bends </a:t>
            </a:r>
          </a:p>
        </p:txBody>
      </p:sp>
      <p:sp>
        <p:nvSpPr>
          <p:cNvPr id="37" name="Rectangle 36"/>
          <p:cNvSpPr/>
          <p:nvPr/>
        </p:nvSpPr>
        <p:spPr>
          <a:xfrm>
            <a:off x="823593" y="3486520"/>
            <a:ext cx="906017" cy="369332"/>
          </a:xfrm>
          <a:prstGeom prst="rect">
            <a:avLst/>
          </a:prstGeom>
        </p:spPr>
        <p:txBody>
          <a:bodyPr wrap="none">
            <a:spAutoFit/>
          </a:bodyPr>
          <a:lstStyle/>
          <a:p>
            <a:r>
              <a:rPr lang="el-GR" dirty="0">
                <a:solidFill>
                  <a:srgbClr val="FF0000"/>
                </a:solidFill>
                <a:latin typeface="Trebuchet MS" panose="020B0603020202020204"/>
              </a:rPr>
              <a:t>α-</a:t>
            </a:r>
            <a:r>
              <a:rPr lang="en-US" dirty="0">
                <a:solidFill>
                  <a:srgbClr val="FF0000"/>
                </a:solidFill>
                <a:latin typeface="Trebuchet MS" panose="020B0603020202020204"/>
              </a:rPr>
              <a:t>helix</a:t>
            </a:r>
          </a:p>
        </p:txBody>
      </p:sp>
      <p:sp>
        <p:nvSpPr>
          <p:cNvPr id="40" name="TextBox 39"/>
          <p:cNvSpPr txBox="1"/>
          <p:nvPr/>
        </p:nvSpPr>
        <p:spPr>
          <a:xfrm>
            <a:off x="7135335" y="1259060"/>
            <a:ext cx="2966442" cy="369332"/>
          </a:xfrm>
          <a:prstGeom prst="rect">
            <a:avLst/>
          </a:prstGeom>
          <a:noFill/>
        </p:spPr>
        <p:txBody>
          <a:bodyPr wrap="square" rtlCol="0">
            <a:spAutoFit/>
          </a:bodyPr>
          <a:lstStyle/>
          <a:p>
            <a:r>
              <a:rPr lang="en-US" dirty="0">
                <a:solidFill>
                  <a:srgbClr val="EBEBEB">
                    <a:lumMod val="75000"/>
                  </a:srgbClr>
                </a:solidFill>
                <a:latin typeface="Trebuchet MS" panose="020B0603020202020204"/>
              </a:rPr>
              <a:t>*It is also not functional</a:t>
            </a:r>
          </a:p>
        </p:txBody>
      </p:sp>
      <p:pic>
        <p:nvPicPr>
          <p:cNvPr id="11" name="Picture 3">
            <a:extLst>
              <a:ext uri="{FF2B5EF4-FFF2-40B4-BE49-F238E27FC236}">
                <a16:creationId xmlns:a16="http://schemas.microsoft.com/office/drawing/2014/main" id="{16553848-DACE-4803-AADD-1D634BD9D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545596" y="2673545"/>
            <a:ext cx="617734" cy="16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Image result for b sheets"/>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8" name="Picture 4" descr="Image result for b shee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971"/>
          <a:stretch/>
        </p:blipFill>
        <p:spPr bwMode="auto">
          <a:xfrm>
            <a:off x="8442710" y="3041328"/>
            <a:ext cx="2428754" cy="114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71064"/>
      </p:ext>
    </p:extLst>
  </p:cSld>
  <p:clrMapOvr>
    <a:masterClrMapping/>
  </p:clrMapOvr>
</p:sld>
</file>

<file path=ppt/theme/theme1.xml><?xml version="1.0" encoding="utf-8"?>
<a:theme xmlns:a="http://schemas.openxmlformats.org/drawingml/2006/main" name="View">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1910</TotalTime>
  <Words>2132</Words>
  <Application>Microsoft Office PowerPoint</Application>
  <PresentationFormat>Widescreen</PresentationFormat>
  <Paragraphs>289</Paragraphs>
  <Slides>28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 Rounded MT Bold</vt:lpstr>
      <vt:lpstr>Calibri</vt:lpstr>
      <vt:lpstr>Cambria Math</vt:lpstr>
      <vt:lpstr>Century Schoolbook</vt:lpstr>
      <vt:lpstr>Palatino</vt:lpstr>
      <vt:lpstr>Tahoma</vt:lpstr>
      <vt:lpstr>Times New Roman</vt:lpstr>
      <vt:lpstr>Trebuchet MS</vt:lpstr>
      <vt:lpstr>Wingdings</vt:lpstr>
      <vt:lpstr>Wingdings 2</vt:lpstr>
      <vt:lpstr>Wingdings 3</vt:lpstr>
      <vt:lpstr>View</vt:lpstr>
      <vt:lpstr>Protein structure </vt:lpstr>
      <vt:lpstr>∎Objectives </vt:lpstr>
      <vt:lpstr>∎What are the proteins ? </vt:lpstr>
      <vt:lpstr>∎What are the proteins ? </vt:lpstr>
      <vt:lpstr>PowerPoint Presentation</vt:lpstr>
      <vt:lpstr>PowerPoint Presentation</vt:lpstr>
      <vt:lpstr>∎Peptide Bond (amide bond) : </vt:lpstr>
      <vt:lpstr>peptides</vt:lpstr>
      <vt:lpstr>2.Secondary structure</vt:lpstr>
      <vt:lpstr>Secondary structure</vt:lpstr>
      <vt:lpstr>α-Helix</vt:lpstr>
      <vt:lpstr>PowerPoint Presentation</vt:lpstr>
      <vt:lpstr>Secondary structure</vt:lpstr>
      <vt:lpstr>Secondary structure</vt:lpstr>
      <vt:lpstr>PowerPoint Presentation</vt:lpstr>
      <vt:lpstr>PowerPoint Presentation</vt:lpstr>
      <vt:lpstr>PowerPoint Presentation</vt:lpstr>
      <vt:lpstr>PowerPoint Presentation</vt:lpstr>
      <vt:lpstr>PowerPoint Presentation</vt:lpstr>
      <vt:lpstr>Tertiary structure</vt:lpstr>
      <vt:lpstr>PowerPoint Presentation</vt:lpstr>
      <vt:lpstr>Hemoglobin </vt:lpstr>
      <vt:lpstr>Denaturation of proteins</vt:lpstr>
      <vt:lpstr>PowerPoint Presentation</vt:lpstr>
      <vt:lpstr>PowerPoint Presentation</vt:lpstr>
      <vt:lpstr>Take home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Protine structure</dc:title>
  <dc:creator>داود</dc:creator>
  <cp:lastModifiedBy>R.H</cp:lastModifiedBy>
  <cp:revision>43</cp:revision>
  <dcterms:created xsi:type="dcterms:W3CDTF">2017-09-24T16:10:07Z</dcterms:created>
  <dcterms:modified xsi:type="dcterms:W3CDTF">2017-10-03T17:10:10Z</dcterms:modified>
</cp:coreProperties>
</file>