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7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43285-BBF7-44DC-A380-C92ADF147D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895C79C-12D8-49E9-A24D-A0B43F6702E5}">
      <dgm:prSet phldrT="[نص]"/>
      <dgm:spPr/>
      <dgm:t>
        <a:bodyPr/>
        <a:lstStyle/>
        <a:p>
          <a:pPr rtl="1"/>
          <a:r>
            <a:rPr lang="en-US" dirty="0">
              <a:latin typeface="Times New Roman"/>
              <a:cs typeface="Times New Roman"/>
            </a:rPr>
            <a:t>Nucleic acids</a:t>
          </a:r>
          <a:endParaRPr lang="ar-SA" dirty="0"/>
        </a:p>
      </dgm:t>
    </dgm:pt>
    <dgm:pt modelId="{4F899472-FA6D-4F4E-B302-40F894AC4DA5}" type="parTrans" cxnId="{58D79377-C2A5-4A39-893F-A32A85A8C816}">
      <dgm:prSet/>
      <dgm:spPr/>
      <dgm:t>
        <a:bodyPr/>
        <a:lstStyle/>
        <a:p>
          <a:pPr rtl="1"/>
          <a:endParaRPr lang="ar-SA"/>
        </a:p>
      </dgm:t>
    </dgm:pt>
    <dgm:pt modelId="{01C2F46F-0FCC-4182-9717-50E480038498}" type="sibTrans" cxnId="{58D79377-C2A5-4A39-893F-A32A85A8C816}">
      <dgm:prSet/>
      <dgm:spPr/>
      <dgm:t>
        <a:bodyPr/>
        <a:lstStyle/>
        <a:p>
          <a:pPr rtl="1"/>
          <a:endParaRPr lang="ar-SA"/>
        </a:p>
      </dgm:t>
    </dgm:pt>
    <dgm:pt modelId="{318ABA3F-04B2-46C3-B2CF-D4CF5A02BEDA}">
      <dgm:prSet phldrT="[نص]"/>
      <dgm:spPr/>
      <dgm:t>
        <a:bodyPr/>
        <a:lstStyle/>
        <a:p>
          <a:pPr rtl="1"/>
          <a:r>
            <a:rPr lang="en-AU" dirty="0"/>
            <a:t>DNA</a:t>
          </a:r>
          <a:endParaRPr lang="ar-SA" dirty="0"/>
        </a:p>
      </dgm:t>
    </dgm:pt>
    <dgm:pt modelId="{369D9334-FD83-4FDF-84F9-04FECDB7F2E8}" type="parTrans" cxnId="{19284AD6-CAAA-415C-B3D5-29F6EF89705E}">
      <dgm:prSet/>
      <dgm:spPr/>
      <dgm:t>
        <a:bodyPr/>
        <a:lstStyle/>
        <a:p>
          <a:pPr rtl="1"/>
          <a:endParaRPr lang="ar-SA"/>
        </a:p>
      </dgm:t>
    </dgm:pt>
    <dgm:pt modelId="{871D5D52-4416-4141-9A96-2170868235D0}" type="sibTrans" cxnId="{19284AD6-CAAA-415C-B3D5-29F6EF89705E}">
      <dgm:prSet/>
      <dgm:spPr/>
      <dgm:t>
        <a:bodyPr/>
        <a:lstStyle/>
        <a:p>
          <a:pPr rtl="1"/>
          <a:endParaRPr lang="ar-SA"/>
        </a:p>
      </dgm:t>
    </dgm:pt>
    <dgm:pt modelId="{7F3638E9-1F4E-4019-8FAC-7A07898B7707}">
      <dgm:prSet phldrT="[نص]"/>
      <dgm:spPr/>
      <dgm:t>
        <a:bodyPr/>
        <a:lstStyle/>
        <a:p>
          <a:pPr rtl="1"/>
          <a:r>
            <a:rPr lang="en-US" dirty="0">
              <a:solidFill>
                <a:srgbClr val="2F2B20"/>
              </a:solidFill>
              <a:latin typeface="Times New Roman"/>
              <a:cs typeface="Times New Roman"/>
            </a:rPr>
            <a:t>Deoxyribonucleic acid</a:t>
          </a:r>
          <a:endParaRPr lang="ar-SA" dirty="0"/>
        </a:p>
      </dgm:t>
    </dgm:pt>
    <dgm:pt modelId="{29375076-4B77-477A-8443-B3CAF4B97B70}" type="parTrans" cxnId="{5F12C150-0DA4-4886-A112-E69B40EE89F0}">
      <dgm:prSet/>
      <dgm:spPr/>
      <dgm:t>
        <a:bodyPr/>
        <a:lstStyle/>
        <a:p>
          <a:pPr rtl="1"/>
          <a:endParaRPr lang="ar-SA"/>
        </a:p>
      </dgm:t>
    </dgm:pt>
    <dgm:pt modelId="{EBB256AD-7669-44B1-A502-3BFDB448C4A8}" type="sibTrans" cxnId="{5F12C150-0DA4-4886-A112-E69B40EE89F0}">
      <dgm:prSet/>
      <dgm:spPr/>
      <dgm:t>
        <a:bodyPr/>
        <a:lstStyle/>
        <a:p>
          <a:pPr rtl="1"/>
          <a:endParaRPr lang="ar-SA"/>
        </a:p>
      </dgm:t>
    </dgm:pt>
    <dgm:pt modelId="{DCC220BB-081D-450F-BACD-60083A54C297}">
      <dgm:prSet phldrT="[نص]"/>
      <dgm:spPr/>
      <dgm:t>
        <a:bodyPr/>
        <a:lstStyle/>
        <a:p>
          <a:pPr rtl="1"/>
          <a:r>
            <a:rPr lang="en-AU" dirty="0"/>
            <a:t>RNA</a:t>
          </a:r>
          <a:endParaRPr lang="ar-SA" dirty="0"/>
        </a:p>
      </dgm:t>
    </dgm:pt>
    <dgm:pt modelId="{DB52BFD0-9B3E-43A5-9957-C519F9B913C1}" type="parTrans" cxnId="{DEEDBB8E-7159-4D99-8251-9E782AE5F380}">
      <dgm:prSet/>
      <dgm:spPr/>
      <dgm:t>
        <a:bodyPr/>
        <a:lstStyle/>
        <a:p>
          <a:pPr rtl="1"/>
          <a:endParaRPr lang="ar-SA"/>
        </a:p>
      </dgm:t>
    </dgm:pt>
    <dgm:pt modelId="{BA3105D3-0260-4DC0-AA7D-2B7746B07156}" type="sibTrans" cxnId="{DEEDBB8E-7159-4D99-8251-9E782AE5F380}">
      <dgm:prSet/>
      <dgm:spPr/>
      <dgm:t>
        <a:bodyPr/>
        <a:lstStyle/>
        <a:p>
          <a:pPr rtl="1"/>
          <a:endParaRPr lang="ar-SA"/>
        </a:p>
      </dgm:t>
    </dgm:pt>
    <dgm:pt modelId="{DD351AAF-7016-44D7-86DA-95CC912C7F53}">
      <dgm:prSet phldrT="[نص]"/>
      <dgm:spPr/>
      <dgm:t>
        <a:bodyPr/>
        <a:lstStyle/>
        <a:p>
          <a:pPr rtl="1"/>
          <a:r>
            <a:rPr lang="en-US" dirty="0">
              <a:solidFill>
                <a:srgbClr val="2F2B20"/>
              </a:solidFill>
              <a:latin typeface="Times New Roman"/>
              <a:cs typeface="Times New Roman"/>
            </a:rPr>
            <a:t>Ribonucleic acid</a:t>
          </a:r>
          <a:endParaRPr lang="ar-SA" dirty="0"/>
        </a:p>
      </dgm:t>
    </dgm:pt>
    <dgm:pt modelId="{1538F5CA-6610-4700-B2D8-456F92F7E2BC}" type="parTrans" cxnId="{FB29E1A0-FBE3-4180-8F4D-1C3871D8E9E8}">
      <dgm:prSet/>
      <dgm:spPr/>
      <dgm:t>
        <a:bodyPr/>
        <a:lstStyle/>
        <a:p>
          <a:pPr rtl="1"/>
          <a:endParaRPr lang="ar-SA"/>
        </a:p>
      </dgm:t>
    </dgm:pt>
    <dgm:pt modelId="{6CF56DBE-B8F2-4A36-91FC-65E32650DD9F}" type="sibTrans" cxnId="{FB29E1A0-FBE3-4180-8F4D-1C3871D8E9E8}">
      <dgm:prSet/>
      <dgm:spPr/>
      <dgm:t>
        <a:bodyPr/>
        <a:lstStyle/>
        <a:p>
          <a:pPr rtl="1"/>
          <a:endParaRPr lang="ar-SA"/>
        </a:p>
      </dgm:t>
    </dgm:pt>
    <dgm:pt modelId="{D604A769-1DD6-4C9A-BD33-B126E3CD9F8E}" type="pres">
      <dgm:prSet presAssocID="{8C043285-BBF7-44DC-A380-C92ADF147D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68F367-590D-43CB-A316-47907241065F}" type="pres">
      <dgm:prSet presAssocID="{2895C79C-12D8-49E9-A24D-A0B43F6702E5}" presName="hierRoot1" presStyleCnt="0"/>
      <dgm:spPr/>
    </dgm:pt>
    <dgm:pt modelId="{FE1C6DD6-2F5E-49DA-8293-D9563525017C}" type="pres">
      <dgm:prSet presAssocID="{2895C79C-12D8-49E9-A24D-A0B43F6702E5}" presName="composite" presStyleCnt="0"/>
      <dgm:spPr/>
    </dgm:pt>
    <dgm:pt modelId="{F4B0E11E-84F8-4620-AA7C-4082179B19DB}" type="pres">
      <dgm:prSet presAssocID="{2895C79C-12D8-49E9-A24D-A0B43F6702E5}" presName="background" presStyleLbl="node0" presStyleIdx="0" presStyleCnt="1"/>
      <dgm:spPr/>
    </dgm:pt>
    <dgm:pt modelId="{45ECD306-D412-499F-A81C-50893916D217}" type="pres">
      <dgm:prSet presAssocID="{2895C79C-12D8-49E9-A24D-A0B43F6702E5}" presName="text" presStyleLbl="fgAcc0" presStyleIdx="0" presStyleCnt="1" custScaleX="144662" custScaleY="129923">
        <dgm:presLayoutVars>
          <dgm:chPref val="3"/>
        </dgm:presLayoutVars>
      </dgm:prSet>
      <dgm:spPr/>
    </dgm:pt>
    <dgm:pt modelId="{245F2795-6C11-494E-AB9F-880353BC940E}" type="pres">
      <dgm:prSet presAssocID="{2895C79C-12D8-49E9-A24D-A0B43F6702E5}" presName="hierChild2" presStyleCnt="0"/>
      <dgm:spPr/>
    </dgm:pt>
    <dgm:pt modelId="{50E57C20-BBDD-47F8-AE4F-B5FE74529372}" type="pres">
      <dgm:prSet presAssocID="{369D9334-FD83-4FDF-84F9-04FECDB7F2E8}" presName="Name10" presStyleLbl="parChTrans1D2" presStyleIdx="0" presStyleCnt="2"/>
      <dgm:spPr/>
    </dgm:pt>
    <dgm:pt modelId="{A38FB905-1E8E-4218-A7C6-570CB95388D1}" type="pres">
      <dgm:prSet presAssocID="{318ABA3F-04B2-46C3-B2CF-D4CF5A02BEDA}" presName="hierRoot2" presStyleCnt="0"/>
      <dgm:spPr/>
    </dgm:pt>
    <dgm:pt modelId="{44B71872-C2C8-4D72-AD0D-1AAE1A3A74A7}" type="pres">
      <dgm:prSet presAssocID="{318ABA3F-04B2-46C3-B2CF-D4CF5A02BEDA}" presName="composite2" presStyleCnt="0"/>
      <dgm:spPr/>
    </dgm:pt>
    <dgm:pt modelId="{A2D96D10-3205-42E6-8CE7-180EB3B95EA9}" type="pres">
      <dgm:prSet presAssocID="{318ABA3F-04B2-46C3-B2CF-D4CF5A02BEDA}" presName="background2" presStyleLbl="node2" presStyleIdx="0" presStyleCnt="2"/>
      <dgm:spPr/>
    </dgm:pt>
    <dgm:pt modelId="{E01FC33A-6AF0-449D-943D-81B276F32AFE}" type="pres">
      <dgm:prSet presAssocID="{318ABA3F-04B2-46C3-B2CF-D4CF5A02BEDA}" presName="text2" presStyleLbl="fgAcc2" presStyleIdx="0" presStyleCnt="2" custScaleX="144662" custScaleY="129923">
        <dgm:presLayoutVars>
          <dgm:chPref val="3"/>
        </dgm:presLayoutVars>
      </dgm:prSet>
      <dgm:spPr/>
    </dgm:pt>
    <dgm:pt modelId="{03B2CBE4-6134-41A9-A077-D645E80B9E43}" type="pres">
      <dgm:prSet presAssocID="{318ABA3F-04B2-46C3-B2CF-D4CF5A02BEDA}" presName="hierChild3" presStyleCnt="0"/>
      <dgm:spPr/>
    </dgm:pt>
    <dgm:pt modelId="{5F44CEA7-F9CC-44B3-AFED-DE5A81CEC652}" type="pres">
      <dgm:prSet presAssocID="{29375076-4B77-477A-8443-B3CAF4B97B70}" presName="Name17" presStyleLbl="parChTrans1D3" presStyleIdx="0" presStyleCnt="2"/>
      <dgm:spPr/>
    </dgm:pt>
    <dgm:pt modelId="{DB7D2A0E-2DF3-455B-AFFD-06567A954147}" type="pres">
      <dgm:prSet presAssocID="{7F3638E9-1F4E-4019-8FAC-7A07898B7707}" presName="hierRoot3" presStyleCnt="0"/>
      <dgm:spPr/>
    </dgm:pt>
    <dgm:pt modelId="{E564318D-D21D-4341-9B47-D2E7C813D68A}" type="pres">
      <dgm:prSet presAssocID="{7F3638E9-1F4E-4019-8FAC-7A07898B7707}" presName="composite3" presStyleCnt="0"/>
      <dgm:spPr/>
    </dgm:pt>
    <dgm:pt modelId="{D0A50E19-8D06-4414-8EAF-EA0803256E4B}" type="pres">
      <dgm:prSet presAssocID="{7F3638E9-1F4E-4019-8FAC-7A07898B7707}" presName="background3" presStyleLbl="node3" presStyleIdx="0" presStyleCnt="2"/>
      <dgm:spPr/>
    </dgm:pt>
    <dgm:pt modelId="{73D13539-15F0-48F1-8082-B4562C96C697}" type="pres">
      <dgm:prSet presAssocID="{7F3638E9-1F4E-4019-8FAC-7A07898B7707}" presName="text3" presStyleLbl="fgAcc3" presStyleIdx="0" presStyleCnt="2" custScaleX="144662" custScaleY="129923">
        <dgm:presLayoutVars>
          <dgm:chPref val="3"/>
        </dgm:presLayoutVars>
      </dgm:prSet>
      <dgm:spPr/>
    </dgm:pt>
    <dgm:pt modelId="{0CCFD9B3-2799-4BE8-9090-9C930A950D07}" type="pres">
      <dgm:prSet presAssocID="{7F3638E9-1F4E-4019-8FAC-7A07898B7707}" presName="hierChild4" presStyleCnt="0"/>
      <dgm:spPr/>
    </dgm:pt>
    <dgm:pt modelId="{CACD9947-6397-43B3-AE3F-ABED698CF6FE}" type="pres">
      <dgm:prSet presAssocID="{DB52BFD0-9B3E-43A5-9957-C519F9B913C1}" presName="Name10" presStyleLbl="parChTrans1D2" presStyleIdx="1" presStyleCnt="2"/>
      <dgm:spPr/>
    </dgm:pt>
    <dgm:pt modelId="{DD2CBA5D-74E6-4F99-AAD5-0E20F212F3E8}" type="pres">
      <dgm:prSet presAssocID="{DCC220BB-081D-450F-BACD-60083A54C297}" presName="hierRoot2" presStyleCnt="0"/>
      <dgm:spPr/>
    </dgm:pt>
    <dgm:pt modelId="{6950CA55-5364-4618-AF7E-88AABC27A9D4}" type="pres">
      <dgm:prSet presAssocID="{DCC220BB-081D-450F-BACD-60083A54C297}" presName="composite2" presStyleCnt="0"/>
      <dgm:spPr/>
    </dgm:pt>
    <dgm:pt modelId="{0CAD235A-C49B-4DB0-ADDD-104A592CB2BB}" type="pres">
      <dgm:prSet presAssocID="{DCC220BB-081D-450F-BACD-60083A54C297}" presName="background2" presStyleLbl="node2" presStyleIdx="1" presStyleCnt="2"/>
      <dgm:spPr/>
    </dgm:pt>
    <dgm:pt modelId="{B6A566CC-62DB-465C-9230-85DC8B08FB0F}" type="pres">
      <dgm:prSet presAssocID="{DCC220BB-081D-450F-BACD-60083A54C297}" presName="text2" presStyleLbl="fgAcc2" presStyleIdx="1" presStyleCnt="2" custScaleX="144662" custScaleY="129923">
        <dgm:presLayoutVars>
          <dgm:chPref val="3"/>
        </dgm:presLayoutVars>
      </dgm:prSet>
      <dgm:spPr/>
    </dgm:pt>
    <dgm:pt modelId="{B8BBD952-0B30-4EBD-93EF-BE10D2785039}" type="pres">
      <dgm:prSet presAssocID="{DCC220BB-081D-450F-BACD-60083A54C297}" presName="hierChild3" presStyleCnt="0"/>
      <dgm:spPr/>
    </dgm:pt>
    <dgm:pt modelId="{A2AE7210-7125-4F32-B0E1-B3AD39135271}" type="pres">
      <dgm:prSet presAssocID="{1538F5CA-6610-4700-B2D8-456F92F7E2BC}" presName="Name17" presStyleLbl="parChTrans1D3" presStyleIdx="1" presStyleCnt="2"/>
      <dgm:spPr/>
    </dgm:pt>
    <dgm:pt modelId="{CC25B46A-0406-48B6-96A8-CCAB53A9DB39}" type="pres">
      <dgm:prSet presAssocID="{DD351AAF-7016-44D7-86DA-95CC912C7F53}" presName="hierRoot3" presStyleCnt="0"/>
      <dgm:spPr/>
    </dgm:pt>
    <dgm:pt modelId="{C8658888-9E76-433C-A2E0-B11FD43494CC}" type="pres">
      <dgm:prSet presAssocID="{DD351AAF-7016-44D7-86DA-95CC912C7F53}" presName="composite3" presStyleCnt="0"/>
      <dgm:spPr/>
    </dgm:pt>
    <dgm:pt modelId="{48B1158A-1C22-4624-A233-3AF2EA6906FE}" type="pres">
      <dgm:prSet presAssocID="{DD351AAF-7016-44D7-86DA-95CC912C7F53}" presName="background3" presStyleLbl="node3" presStyleIdx="1" presStyleCnt="2"/>
      <dgm:spPr/>
    </dgm:pt>
    <dgm:pt modelId="{9EC38C5D-D7A0-4473-BE0B-8CFF2F42D01C}" type="pres">
      <dgm:prSet presAssocID="{DD351AAF-7016-44D7-86DA-95CC912C7F53}" presName="text3" presStyleLbl="fgAcc3" presStyleIdx="1" presStyleCnt="2" custScaleX="144662" custScaleY="129923">
        <dgm:presLayoutVars>
          <dgm:chPref val="3"/>
        </dgm:presLayoutVars>
      </dgm:prSet>
      <dgm:spPr/>
    </dgm:pt>
    <dgm:pt modelId="{ADD4CB63-E576-4063-98FF-EB48A832BF96}" type="pres">
      <dgm:prSet presAssocID="{DD351AAF-7016-44D7-86DA-95CC912C7F53}" presName="hierChild4" presStyleCnt="0"/>
      <dgm:spPr/>
    </dgm:pt>
  </dgm:ptLst>
  <dgm:cxnLst>
    <dgm:cxn modelId="{BF5FBC0D-0AB0-4618-80A8-1B41F5D3B5E4}" type="presOf" srcId="{369D9334-FD83-4FDF-84F9-04FECDB7F2E8}" destId="{50E57C20-BBDD-47F8-AE4F-B5FE74529372}" srcOrd="0" destOrd="0" presId="urn:microsoft.com/office/officeart/2005/8/layout/hierarchy1"/>
    <dgm:cxn modelId="{20B75C26-50CE-4013-9EB5-3B68CACFD446}" type="presOf" srcId="{DB52BFD0-9B3E-43A5-9957-C519F9B913C1}" destId="{CACD9947-6397-43B3-AE3F-ABED698CF6FE}" srcOrd="0" destOrd="0" presId="urn:microsoft.com/office/officeart/2005/8/layout/hierarchy1"/>
    <dgm:cxn modelId="{D5F9B733-7F90-44CF-A51D-5FE02B4FFB46}" type="presOf" srcId="{318ABA3F-04B2-46C3-B2CF-D4CF5A02BEDA}" destId="{E01FC33A-6AF0-449D-943D-81B276F32AFE}" srcOrd="0" destOrd="0" presId="urn:microsoft.com/office/officeart/2005/8/layout/hierarchy1"/>
    <dgm:cxn modelId="{E1721363-72B2-40E5-98B8-62826FECF5DE}" type="presOf" srcId="{2895C79C-12D8-49E9-A24D-A0B43F6702E5}" destId="{45ECD306-D412-499F-A81C-50893916D217}" srcOrd="0" destOrd="0" presId="urn:microsoft.com/office/officeart/2005/8/layout/hierarchy1"/>
    <dgm:cxn modelId="{8316F345-F705-4F61-843F-AC84682C924A}" type="presOf" srcId="{DD351AAF-7016-44D7-86DA-95CC912C7F53}" destId="{9EC38C5D-D7A0-4473-BE0B-8CFF2F42D01C}" srcOrd="0" destOrd="0" presId="urn:microsoft.com/office/officeart/2005/8/layout/hierarchy1"/>
    <dgm:cxn modelId="{FDBD224B-A07B-46C1-A112-72035E3873CA}" type="presOf" srcId="{1538F5CA-6610-4700-B2D8-456F92F7E2BC}" destId="{A2AE7210-7125-4F32-B0E1-B3AD39135271}" srcOrd="0" destOrd="0" presId="urn:microsoft.com/office/officeart/2005/8/layout/hierarchy1"/>
    <dgm:cxn modelId="{5F12C150-0DA4-4886-A112-E69B40EE89F0}" srcId="{318ABA3F-04B2-46C3-B2CF-D4CF5A02BEDA}" destId="{7F3638E9-1F4E-4019-8FAC-7A07898B7707}" srcOrd="0" destOrd="0" parTransId="{29375076-4B77-477A-8443-B3CAF4B97B70}" sibTransId="{EBB256AD-7669-44B1-A502-3BFDB448C4A8}"/>
    <dgm:cxn modelId="{58D79377-C2A5-4A39-893F-A32A85A8C816}" srcId="{8C043285-BBF7-44DC-A380-C92ADF147DDF}" destId="{2895C79C-12D8-49E9-A24D-A0B43F6702E5}" srcOrd="0" destOrd="0" parTransId="{4F899472-FA6D-4F4E-B302-40F894AC4DA5}" sibTransId="{01C2F46F-0FCC-4182-9717-50E480038498}"/>
    <dgm:cxn modelId="{DEEDBB8E-7159-4D99-8251-9E782AE5F380}" srcId="{2895C79C-12D8-49E9-A24D-A0B43F6702E5}" destId="{DCC220BB-081D-450F-BACD-60083A54C297}" srcOrd="1" destOrd="0" parTransId="{DB52BFD0-9B3E-43A5-9957-C519F9B913C1}" sibTransId="{BA3105D3-0260-4DC0-AA7D-2B7746B07156}"/>
    <dgm:cxn modelId="{A1F0689C-222E-4F49-9568-1C7DEAF9DE1F}" type="presOf" srcId="{DCC220BB-081D-450F-BACD-60083A54C297}" destId="{B6A566CC-62DB-465C-9230-85DC8B08FB0F}" srcOrd="0" destOrd="0" presId="urn:microsoft.com/office/officeart/2005/8/layout/hierarchy1"/>
    <dgm:cxn modelId="{FB29E1A0-FBE3-4180-8F4D-1C3871D8E9E8}" srcId="{DCC220BB-081D-450F-BACD-60083A54C297}" destId="{DD351AAF-7016-44D7-86DA-95CC912C7F53}" srcOrd="0" destOrd="0" parTransId="{1538F5CA-6610-4700-B2D8-456F92F7E2BC}" sibTransId="{6CF56DBE-B8F2-4A36-91FC-65E32650DD9F}"/>
    <dgm:cxn modelId="{19284AD6-CAAA-415C-B3D5-29F6EF89705E}" srcId="{2895C79C-12D8-49E9-A24D-A0B43F6702E5}" destId="{318ABA3F-04B2-46C3-B2CF-D4CF5A02BEDA}" srcOrd="0" destOrd="0" parTransId="{369D9334-FD83-4FDF-84F9-04FECDB7F2E8}" sibTransId="{871D5D52-4416-4141-9A96-2170868235D0}"/>
    <dgm:cxn modelId="{56F741E1-C55A-4AB5-AE86-08A51BEB1542}" type="presOf" srcId="{8C043285-BBF7-44DC-A380-C92ADF147DDF}" destId="{D604A769-1DD6-4C9A-BD33-B126E3CD9F8E}" srcOrd="0" destOrd="0" presId="urn:microsoft.com/office/officeart/2005/8/layout/hierarchy1"/>
    <dgm:cxn modelId="{6CD6B0EB-FA0D-4DED-9B68-41BE1D87103F}" type="presOf" srcId="{29375076-4B77-477A-8443-B3CAF4B97B70}" destId="{5F44CEA7-F9CC-44B3-AFED-DE5A81CEC652}" srcOrd="0" destOrd="0" presId="urn:microsoft.com/office/officeart/2005/8/layout/hierarchy1"/>
    <dgm:cxn modelId="{6CE6C6F7-C6F1-4348-A32C-F5999AC5892A}" type="presOf" srcId="{7F3638E9-1F4E-4019-8FAC-7A07898B7707}" destId="{73D13539-15F0-48F1-8082-B4562C96C697}" srcOrd="0" destOrd="0" presId="urn:microsoft.com/office/officeart/2005/8/layout/hierarchy1"/>
    <dgm:cxn modelId="{F8A3282A-FAB8-4554-9071-14B02806BC1D}" type="presParOf" srcId="{D604A769-1DD6-4C9A-BD33-B126E3CD9F8E}" destId="{8768F367-590D-43CB-A316-47907241065F}" srcOrd="0" destOrd="0" presId="urn:microsoft.com/office/officeart/2005/8/layout/hierarchy1"/>
    <dgm:cxn modelId="{64CAA6B8-6B21-4303-98F6-0F4839697005}" type="presParOf" srcId="{8768F367-590D-43CB-A316-47907241065F}" destId="{FE1C6DD6-2F5E-49DA-8293-D9563525017C}" srcOrd="0" destOrd="0" presId="urn:microsoft.com/office/officeart/2005/8/layout/hierarchy1"/>
    <dgm:cxn modelId="{A80BE084-8F38-423E-954F-A1A33E4B7208}" type="presParOf" srcId="{FE1C6DD6-2F5E-49DA-8293-D9563525017C}" destId="{F4B0E11E-84F8-4620-AA7C-4082179B19DB}" srcOrd="0" destOrd="0" presId="urn:microsoft.com/office/officeart/2005/8/layout/hierarchy1"/>
    <dgm:cxn modelId="{EAC4D415-8B95-4B4D-B290-19AF5F55F6DF}" type="presParOf" srcId="{FE1C6DD6-2F5E-49DA-8293-D9563525017C}" destId="{45ECD306-D412-499F-A81C-50893916D217}" srcOrd="1" destOrd="0" presId="urn:microsoft.com/office/officeart/2005/8/layout/hierarchy1"/>
    <dgm:cxn modelId="{784D4193-4E64-4E12-B6DE-9C307B8E695D}" type="presParOf" srcId="{8768F367-590D-43CB-A316-47907241065F}" destId="{245F2795-6C11-494E-AB9F-880353BC940E}" srcOrd="1" destOrd="0" presId="urn:microsoft.com/office/officeart/2005/8/layout/hierarchy1"/>
    <dgm:cxn modelId="{429C74E8-3593-4885-8410-09A5715CFD91}" type="presParOf" srcId="{245F2795-6C11-494E-AB9F-880353BC940E}" destId="{50E57C20-BBDD-47F8-AE4F-B5FE74529372}" srcOrd="0" destOrd="0" presId="urn:microsoft.com/office/officeart/2005/8/layout/hierarchy1"/>
    <dgm:cxn modelId="{552EC972-716E-498B-9CE5-2D96AC172045}" type="presParOf" srcId="{245F2795-6C11-494E-AB9F-880353BC940E}" destId="{A38FB905-1E8E-4218-A7C6-570CB95388D1}" srcOrd="1" destOrd="0" presId="urn:microsoft.com/office/officeart/2005/8/layout/hierarchy1"/>
    <dgm:cxn modelId="{BC66A4C1-5344-4833-BEE1-D702EDEC3B1C}" type="presParOf" srcId="{A38FB905-1E8E-4218-A7C6-570CB95388D1}" destId="{44B71872-C2C8-4D72-AD0D-1AAE1A3A74A7}" srcOrd="0" destOrd="0" presId="urn:microsoft.com/office/officeart/2005/8/layout/hierarchy1"/>
    <dgm:cxn modelId="{4CA86B7D-0BC0-46D0-A0F8-262B87494550}" type="presParOf" srcId="{44B71872-C2C8-4D72-AD0D-1AAE1A3A74A7}" destId="{A2D96D10-3205-42E6-8CE7-180EB3B95EA9}" srcOrd="0" destOrd="0" presId="urn:microsoft.com/office/officeart/2005/8/layout/hierarchy1"/>
    <dgm:cxn modelId="{6AC661F0-A22C-4487-BA11-B37CF42D2C1C}" type="presParOf" srcId="{44B71872-C2C8-4D72-AD0D-1AAE1A3A74A7}" destId="{E01FC33A-6AF0-449D-943D-81B276F32AFE}" srcOrd="1" destOrd="0" presId="urn:microsoft.com/office/officeart/2005/8/layout/hierarchy1"/>
    <dgm:cxn modelId="{480D1A0E-C311-4D0E-ACC7-09FF9931272E}" type="presParOf" srcId="{A38FB905-1E8E-4218-A7C6-570CB95388D1}" destId="{03B2CBE4-6134-41A9-A077-D645E80B9E43}" srcOrd="1" destOrd="0" presId="urn:microsoft.com/office/officeart/2005/8/layout/hierarchy1"/>
    <dgm:cxn modelId="{FEDA75EB-6FE6-46CB-81E4-C9C9D6B50A41}" type="presParOf" srcId="{03B2CBE4-6134-41A9-A077-D645E80B9E43}" destId="{5F44CEA7-F9CC-44B3-AFED-DE5A81CEC652}" srcOrd="0" destOrd="0" presId="urn:microsoft.com/office/officeart/2005/8/layout/hierarchy1"/>
    <dgm:cxn modelId="{39CBBB9F-9D66-433E-B999-B67F9248563B}" type="presParOf" srcId="{03B2CBE4-6134-41A9-A077-D645E80B9E43}" destId="{DB7D2A0E-2DF3-455B-AFFD-06567A954147}" srcOrd="1" destOrd="0" presId="urn:microsoft.com/office/officeart/2005/8/layout/hierarchy1"/>
    <dgm:cxn modelId="{2B45D404-5032-4DB2-8FBF-9FB7DF73E611}" type="presParOf" srcId="{DB7D2A0E-2DF3-455B-AFFD-06567A954147}" destId="{E564318D-D21D-4341-9B47-D2E7C813D68A}" srcOrd="0" destOrd="0" presId="urn:microsoft.com/office/officeart/2005/8/layout/hierarchy1"/>
    <dgm:cxn modelId="{103C030A-3CBF-4DB5-8A98-FCC22ED1220E}" type="presParOf" srcId="{E564318D-D21D-4341-9B47-D2E7C813D68A}" destId="{D0A50E19-8D06-4414-8EAF-EA0803256E4B}" srcOrd="0" destOrd="0" presId="urn:microsoft.com/office/officeart/2005/8/layout/hierarchy1"/>
    <dgm:cxn modelId="{7848628B-52F0-4D6D-BA4E-1116B8A11E5F}" type="presParOf" srcId="{E564318D-D21D-4341-9B47-D2E7C813D68A}" destId="{73D13539-15F0-48F1-8082-B4562C96C697}" srcOrd="1" destOrd="0" presId="urn:microsoft.com/office/officeart/2005/8/layout/hierarchy1"/>
    <dgm:cxn modelId="{B830EADC-9DAC-4656-BA91-0A9E6B705BB3}" type="presParOf" srcId="{DB7D2A0E-2DF3-455B-AFFD-06567A954147}" destId="{0CCFD9B3-2799-4BE8-9090-9C930A950D07}" srcOrd="1" destOrd="0" presId="urn:microsoft.com/office/officeart/2005/8/layout/hierarchy1"/>
    <dgm:cxn modelId="{D6BC4A7F-8436-4772-AAFE-C7FFB6C20615}" type="presParOf" srcId="{245F2795-6C11-494E-AB9F-880353BC940E}" destId="{CACD9947-6397-43B3-AE3F-ABED698CF6FE}" srcOrd="2" destOrd="0" presId="urn:microsoft.com/office/officeart/2005/8/layout/hierarchy1"/>
    <dgm:cxn modelId="{D23CA4AC-3425-4924-80F3-BCC39BB93038}" type="presParOf" srcId="{245F2795-6C11-494E-AB9F-880353BC940E}" destId="{DD2CBA5D-74E6-4F99-AAD5-0E20F212F3E8}" srcOrd="3" destOrd="0" presId="urn:microsoft.com/office/officeart/2005/8/layout/hierarchy1"/>
    <dgm:cxn modelId="{C5492B75-550F-46C4-8F82-6C4E60CBAE51}" type="presParOf" srcId="{DD2CBA5D-74E6-4F99-AAD5-0E20F212F3E8}" destId="{6950CA55-5364-4618-AF7E-88AABC27A9D4}" srcOrd="0" destOrd="0" presId="urn:microsoft.com/office/officeart/2005/8/layout/hierarchy1"/>
    <dgm:cxn modelId="{49EB4010-00B8-4C88-B8D5-B18FC48F987B}" type="presParOf" srcId="{6950CA55-5364-4618-AF7E-88AABC27A9D4}" destId="{0CAD235A-C49B-4DB0-ADDD-104A592CB2BB}" srcOrd="0" destOrd="0" presId="urn:microsoft.com/office/officeart/2005/8/layout/hierarchy1"/>
    <dgm:cxn modelId="{F7912757-7A3E-408E-8C9A-5FF5B0E2A655}" type="presParOf" srcId="{6950CA55-5364-4618-AF7E-88AABC27A9D4}" destId="{B6A566CC-62DB-465C-9230-85DC8B08FB0F}" srcOrd="1" destOrd="0" presId="urn:microsoft.com/office/officeart/2005/8/layout/hierarchy1"/>
    <dgm:cxn modelId="{C2CE3227-2487-42F4-B964-20E7B7CA43AB}" type="presParOf" srcId="{DD2CBA5D-74E6-4F99-AAD5-0E20F212F3E8}" destId="{B8BBD952-0B30-4EBD-93EF-BE10D2785039}" srcOrd="1" destOrd="0" presId="urn:microsoft.com/office/officeart/2005/8/layout/hierarchy1"/>
    <dgm:cxn modelId="{BDEA1DF9-447C-45E4-BADE-8DCB14AFA346}" type="presParOf" srcId="{B8BBD952-0B30-4EBD-93EF-BE10D2785039}" destId="{A2AE7210-7125-4F32-B0E1-B3AD39135271}" srcOrd="0" destOrd="0" presId="urn:microsoft.com/office/officeart/2005/8/layout/hierarchy1"/>
    <dgm:cxn modelId="{71110228-1043-477F-BB3B-4315518ED361}" type="presParOf" srcId="{B8BBD952-0B30-4EBD-93EF-BE10D2785039}" destId="{CC25B46A-0406-48B6-96A8-CCAB53A9DB39}" srcOrd="1" destOrd="0" presId="urn:microsoft.com/office/officeart/2005/8/layout/hierarchy1"/>
    <dgm:cxn modelId="{329D779B-AB72-426A-998A-1A01760F323F}" type="presParOf" srcId="{CC25B46A-0406-48B6-96A8-CCAB53A9DB39}" destId="{C8658888-9E76-433C-A2E0-B11FD43494CC}" srcOrd="0" destOrd="0" presId="urn:microsoft.com/office/officeart/2005/8/layout/hierarchy1"/>
    <dgm:cxn modelId="{90648261-15D3-4521-B05B-810636CE90A8}" type="presParOf" srcId="{C8658888-9E76-433C-A2E0-B11FD43494CC}" destId="{48B1158A-1C22-4624-A233-3AF2EA6906FE}" srcOrd="0" destOrd="0" presId="urn:microsoft.com/office/officeart/2005/8/layout/hierarchy1"/>
    <dgm:cxn modelId="{8AE0AAFF-CF17-4EAA-8B3F-E57BD05E3A84}" type="presParOf" srcId="{C8658888-9E76-433C-A2E0-B11FD43494CC}" destId="{9EC38C5D-D7A0-4473-BE0B-8CFF2F42D01C}" srcOrd="1" destOrd="0" presId="urn:microsoft.com/office/officeart/2005/8/layout/hierarchy1"/>
    <dgm:cxn modelId="{AF6BE5FF-378D-4F75-8B7F-04758D6D6791}" type="presParOf" srcId="{CC25B46A-0406-48B6-96A8-CCAB53A9DB39}" destId="{ADD4CB63-E576-4063-98FF-EB48A832BF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B744B-2B62-4A92-A8B6-AEB74832C0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5E1D38D-4AB7-4062-A911-09C1A5B98AF9}">
      <dgm:prSet phldrT="[نص]" custT="1"/>
      <dgm:spPr/>
      <dgm:t>
        <a:bodyPr/>
        <a:lstStyle/>
        <a:p>
          <a:pPr rtl="1"/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Nucleotides</a:t>
          </a:r>
          <a:endParaRPr lang="ar-SA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02E63-9F45-42A4-AF41-ECCC04837C7D}" type="parTrans" cxnId="{3A12ECDA-E945-4C84-9BB8-2ACE4479E7E9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DCCEE131-B745-4B68-AECA-26008BF047B4}" type="sibTrans" cxnId="{3A12ECDA-E945-4C84-9BB8-2ACE4479E7E9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C9D3BC4D-6A42-407E-A004-CB3CF77E2456}">
      <dgm:prSet phldrT="[نص]"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Nitrogenous base: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9CFC5-9A5B-495E-8A46-EB2F5C05217A}" type="parTrans" cxnId="{1BE0733C-D83F-4EF2-92D2-83CF8A969F65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1A5043-35ED-4F12-A5F7-FA2E07683246}" type="sibTrans" cxnId="{1BE0733C-D83F-4EF2-92D2-83CF8A969F65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54016EEE-108C-44CB-AAD4-E9ADAE315B4E}">
      <dgm:prSet phldrT="[نص]"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Phosphate groups.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A9E61A-938A-4D79-ADBF-998BEB246D9D}" type="parTrans" cxnId="{EEBAE848-FA8E-4B30-927B-2947A6DD725D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F1A49-4DA5-4132-8DEA-9A5FB8E439C4}" type="sibTrans" cxnId="{EEBAE848-FA8E-4B30-927B-2947A6DD725D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4B880CD6-4ED5-47F5-A439-FB319E86C201}">
      <dgm:prSet phldrT="[نص]" custT="1"/>
      <dgm:spPr/>
      <dgm:t>
        <a:bodyPr/>
        <a:lstStyle/>
        <a:p>
          <a:pPr rtl="1"/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sugar</a:t>
          </a:r>
          <a:endParaRPr lang="ar-S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F8638-1CD1-4179-9AB7-E2E1E0920999}" type="parTrans" cxnId="{58D9FC03-B259-47A2-94E3-75C7AB9FC030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B83E4-0153-4723-8C5B-DF41B0263AC8}" type="sibTrans" cxnId="{58D9FC03-B259-47A2-94E3-75C7AB9FC030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682FCC98-E028-4A3B-81EA-667624FDC68E}">
      <dgm:prSet custT="1"/>
      <dgm:spPr/>
      <dgm:t>
        <a:bodyPr/>
        <a:lstStyle/>
        <a:p>
          <a:pPr rtl="1"/>
          <a:r>
            <a:rPr lang="en-US" sz="2000" u="none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Pyrimidines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087AE-F3AE-45EF-949C-7A53A30E7779}" type="parTrans" cxnId="{3735CDAD-03B3-4A8A-B37C-1EB9B3A58949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B595F-FC36-4B51-A44C-1A248AAF70CF}" type="sibTrans" cxnId="{3735CDAD-03B3-4A8A-B37C-1EB9B3A58949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6257801C-6906-4870-BE50-D4BA13017805}">
      <dgm:prSet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ytosine (</a:t>
          </a:r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AC68D-07BE-4BDB-A500-41C2349469D9}" type="parTrans" cxnId="{35FFC002-0EA7-476D-8B5F-D211095D3446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271C8-EB46-4E25-ABF7-43672B9C4B8D}" type="sibTrans" cxnId="{35FFC002-0EA7-476D-8B5F-D211095D3446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38CD6CB3-DEA1-4CBF-814F-81E9CA727711}">
      <dgm:prSet custT="1"/>
      <dgm:spPr/>
      <dgm:t>
        <a:bodyPr/>
        <a:lstStyle/>
        <a:p>
          <a:pPr rtl="1"/>
          <a:r>
            <a:rPr lang="en-US" sz="2400" u="none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Purines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73646-9EE6-43FE-8EC9-C7E829A70E1B}" type="parTrans" cxnId="{52D20E6E-B0A5-4462-A8D0-514846592294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B6F5F-7A6E-4EAA-ADD0-98C7A4D63204}" type="sibTrans" cxnId="{52D20E6E-B0A5-4462-A8D0-514846592294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D8A25F78-AA12-4849-90AC-55A85280B64C}">
      <dgm:prSet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denine (</a:t>
          </a:r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D9AB2-A545-4682-80C8-C0554E75C1D0}" type="parTrans" cxnId="{D7F78CEF-106B-42DD-8C86-80B9A3A05DE5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CB480-9A58-4E66-892D-227ED122009F}" type="sibTrans" cxnId="{D7F78CEF-106B-42DD-8C86-80B9A3A05DE5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93F6E9AF-52A6-436C-85AC-CC4506EAE45F}">
      <dgm:prSet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racil (</a:t>
          </a:r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found in RNA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86C19-D65E-481B-9877-B84FFF6F8F1B}" type="parTrans" cxnId="{1249ADE1-3940-454C-A2CC-64BB05C24BFF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3C650-314B-46BB-9510-5AA14AE68EEA}" type="sibTrans" cxnId="{1249ADE1-3940-454C-A2CC-64BB05C24BFF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7EDC5A92-AE48-4C9C-B015-5CB8D3BA1664}">
      <dgm:prSet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Sugar: pentose with 5 carbon ring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80A5A-CC22-4ACF-9866-9381A3D6948A}" type="parTrans" cxnId="{789ADB49-890D-4311-9A0F-94C398F22D3E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DC112-D157-46B3-A40C-29DA22DAA134}" type="sibTrans" cxnId="{789ADB49-890D-4311-9A0F-94C398F22D3E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90705D1B-1FC4-4007-93F0-C5AAA8DF7AEC}">
      <dgm:prSet custT="1"/>
      <dgm:spPr/>
      <dgm:t>
        <a:bodyPr/>
        <a:lstStyle/>
        <a:p>
          <a:pPr rtl="1"/>
          <a:r>
            <a:rPr lang="en-US" sz="18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Ribose</a:t>
          </a:r>
        </a:p>
        <a:p>
          <a:pPr rtl="1"/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 (with –OH at C</a:t>
          </a:r>
          <a:r>
            <a:rPr lang="en-US" sz="1600" baseline="-25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F103F-EB8C-4AE1-B972-712AF2F60822}" type="parTrans" cxnId="{94D3A1ED-F0AA-4001-8965-26B5E9B4C2FE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2DFF25-B637-4040-9647-76308D196F5F}" type="sibTrans" cxnId="{94D3A1ED-F0AA-4001-8965-26B5E9B4C2FE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5AEB1C6D-4386-41FA-B277-D816D647A2FE}" type="asst">
      <dgm:prSet custT="1"/>
      <dgm:spPr/>
      <dgm:t>
        <a:bodyPr/>
        <a:lstStyle/>
        <a:p>
          <a:pPr rtl="1"/>
          <a:r>
            <a:rPr lang="en-US" sz="18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Deoxyribose (with –H at C</a:t>
          </a:r>
          <a:r>
            <a:rPr lang="en-US" sz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2)</a:t>
          </a:r>
          <a:r>
            <a:rPr lang="en-AU" sz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ar-S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8C9CA-0628-4964-9217-6586C32ECBDB}" type="parTrans" cxnId="{9DB3B4A2-2ABC-4C7E-86F6-65263AF7A091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3D9F2-57E4-4A2D-B85D-70E9835F9A7F}" type="sibTrans" cxnId="{9DB3B4A2-2ABC-4C7E-86F6-65263AF7A091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2966C36D-9C3A-4434-B3B3-96146D62BBF9}">
      <dgm:prSet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hymine (</a:t>
          </a:r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E371A-40C1-40FA-9726-5D05F404583C}" type="sibTrans" cxnId="{98485B34-F84C-4986-AEA4-FFC878726D78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AD369541-EB1E-4376-ABE4-9B134965EBC1}" type="parTrans" cxnId="{98485B34-F84C-4986-AEA4-FFC878726D78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DCDD9-249C-43F6-852C-932E81BDBB2C}">
      <dgm:prSet custT="1"/>
      <dgm:spPr/>
      <dgm:t>
        <a:bodyPr/>
        <a:lstStyle/>
        <a:p>
          <a:pPr rtl="1"/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uanine (</a:t>
          </a:r>
          <a:r>
            <a:rPr lang="en-US" sz="1600" b="1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6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B8D76-9BB7-4245-BD47-B0A6A26091BA}" type="sibTrans" cxnId="{670A250D-08D3-4AE1-AFC2-7825ADEDF460}">
      <dgm:prSet/>
      <dgm:spPr/>
      <dgm:t>
        <a:bodyPr/>
        <a:lstStyle/>
        <a:p>
          <a:pPr rtl="1"/>
          <a:endParaRPr lang="ar-SA" sz="1600">
            <a:latin typeface="Sitka Subheading" panose="02000505000000020004" pitchFamily="2" charset="0"/>
          </a:endParaRPr>
        </a:p>
      </dgm:t>
    </dgm:pt>
    <dgm:pt modelId="{61F3597E-2960-4E85-A4A3-42B1A0D5748E}" type="parTrans" cxnId="{670A250D-08D3-4AE1-AFC2-7825ADEDF460}">
      <dgm:prSet/>
      <dgm:spPr/>
      <dgm:t>
        <a:bodyPr/>
        <a:lstStyle/>
        <a:p>
          <a:pPr rtl="1"/>
          <a:endParaRPr lang="ar-SA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418F0-C480-4919-862A-33D5BBF0072C}" type="pres">
      <dgm:prSet presAssocID="{285B744B-2B62-4A92-A8B6-AEB74832C0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8FF655-F097-471F-B20B-7AF734E1A012}" type="pres">
      <dgm:prSet presAssocID="{05E1D38D-4AB7-4062-A911-09C1A5B98AF9}" presName="hierRoot1" presStyleCnt="0">
        <dgm:presLayoutVars>
          <dgm:hierBranch val="init"/>
        </dgm:presLayoutVars>
      </dgm:prSet>
      <dgm:spPr/>
    </dgm:pt>
    <dgm:pt modelId="{4EE360DE-7E6F-4FCD-B2D6-784E759F71DC}" type="pres">
      <dgm:prSet presAssocID="{05E1D38D-4AB7-4062-A911-09C1A5B98AF9}" presName="rootComposite1" presStyleCnt="0"/>
      <dgm:spPr/>
    </dgm:pt>
    <dgm:pt modelId="{17CCBC3F-1864-439F-8982-B1C472C458F6}" type="pres">
      <dgm:prSet presAssocID="{05E1D38D-4AB7-4062-A911-09C1A5B98AF9}" presName="rootText1" presStyleLbl="node0" presStyleIdx="0" presStyleCnt="1" custScaleX="239142">
        <dgm:presLayoutVars>
          <dgm:chPref val="3"/>
        </dgm:presLayoutVars>
      </dgm:prSet>
      <dgm:spPr/>
    </dgm:pt>
    <dgm:pt modelId="{AEBCE9D3-B422-4CDF-9772-FEDCAD11F236}" type="pres">
      <dgm:prSet presAssocID="{05E1D38D-4AB7-4062-A911-09C1A5B98AF9}" presName="rootConnector1" presStyleLbl="node1" presStyleIdx="0" presStyleCnt="0"/>
      <dgm:spPr/>
    </dgm:pt>
    <dgm:pt modelId="{788B53E2-E96D-48BF-9B8B-4C94DAF9154F}" type="pres">
      <dgm:prSet presAssocID="{05E1D38D-4AB7-4062-A911-09C1A5B98AF9}" presName="hierChild2" presStyleCnt="0"/>
      <dgm:spPr/>
    </dgm:pt>
    <dgm:pt modelId="{37B22CCE-8B31-4328-A750-E29FE4F1654D}" type="pres">
      <dgm:prSet presAssocID="{B999CFC5-9A5B-495E-8A46-EB2F5C05217A}" presName="Name37" presStyleLbl="parChTrans1D2" presStyleIdx="0" presStyleCnt="3"/>
      <dgm:spPr/>
    </dgm:pt>
    <dgm:pt modelId="{4CAA6E59-FFE9-4C21-8A7A-320B940C6080}" type="pres">
      <dgm:prSet presAssocID="{C9D3BC4D-6A42-407E-A004-CB3CF77E2456}" presName="hierRoot2" presStyleCnt="0">
        <dgm:presLayoutVars>
          <dgm:hierBranch val="init"/>
        </dgm:presLayoutVars>
      </dgm:prSet>
      <dgm:spPr/>
    </dgm:pt>
    <dgm:pt modelId="{B49ECC41-F58D-4300-907A-5049C3C4AF76}" type="pres">
      <dgm:prSet presAssocID="{C9D3BC4D-6A42-407E-A004-CB3CF77E2456}" presName="rootComposite" presStyleCnt="0"/>
      <dgm:spPr/>
    </dgm:pt>
    <dgm:pt modelId="{2632CD1E-209D-4C24-A8C3-576F66102AB8}" type="pres">
      <dgm:prSet presAssocID="{C9D3BC4D-6A42-407E-A004-CB3CF77E2456}" presName="rootText" presStyleLbl="node2" presStyleIdx="0" presStyleCnt="3" custLinFactNeighborY="3818">
        <dgm:presLayoutVars>
          <dgm:chPref val="3"/>
        </dgm:presLayoutVars>
      </dgm:prSet>
      <dgm:spPr/>
    </dgm:pt>
    <dgm:pt modelId="{E2222C96-24C0-4E12-BD0B-9F2F7DF1180B}" type="pres">
      <dgm:prSet presAssocID="{C9D3BC4D-6A42-407E-A004-CB3CF77E2456}" presName="rootConnector" presStyleLbl="node2" presStyleIdx="0" presStyleCnt="3"/>
      <dgm:spPr/>
    </dgm:pt>
    <dgm:pt modelId="{FB53932A-8341-4056-82CE-0FEB6824124A}" type="pres">
      <dgm:prSet presAssocID="{C9D3BC4D-6A42-407E-A004-CB3CF77E2456}" presName="hierChild4" presStyleCnt="0"/>
      <dgm:spPr/>
    </dgm:pt>
    <dgm:pt modelId="{89A921E6-0519-4AD3-A8C9-7AE5A8BA5F01}" type="pres">
      <dgm:prSet presAssocID="{39673646-9EE6-43FE-8EC9-C7E829A70E1B}" presName="Name37" presStyleLbl="parChTrans1D3" presStyleIdx="0" presStyleCnt="3"/>
      <dgm:spPr/>
    </dgm:pt>
    <dgm:pt modelId="{01C65B35-20CE-4D97-B07F-0D467FB888D1}" type="pres">
      <dgm:prSet presAssocID="{38CD6CB3-DEA1-4CBF-814F-81E9CA727711}" presName="hierRoot2" presStyleCnt="0">
        <dgm:presLayoutVars>
          <dgm:hierBranch val="init"/>
        </dgm:presLayoutVars>
      </dgm:prSet>
      <dgm:spPr/>
    </dgm:pt>
    <dgm:pt modelId="{83EC0B15-A411-412D-B36B-C77B1B914BC9}" type="pres">
      <dgm:prSet presAssocID="{38CD6CB3-DEA1-4CBF-814F-81E9CA727711}" presName="rootComposite" presStyleCnt="0"/>
      <dgm:spPr/>
    </dgm:pt>
    <dgm:pt modelId="{F76588EF-5FFD-4F46-89DC-4A72D6F38225}" type="pres">
      <dgm:prSet presAssocID="{38CD6CB3-DEA1-4CBF-814F-81E9CA727711}" presName="rootText" presStyleLbl="node3" presStyleIdx="0" presStyleCnt="3" custLinFactNeighborY="3819">
        <dgm:presLayoutVars>
          <dgm:chPref val="3"/>
        </dgm:presLayoutVars>
      </dgm:prSet>
      <dgm:spPr/>
    </dgm:pt>
    <dgm:pt modelId="{54E2DA6D-997E-4597-B0F6-B6D841D610C1}" type="pres">
      <dgm:prSet presAssocID="{38CD6CB3-DEA1-4CBF-814F-81E9CA727711}" presName="rootConnector" presStyleLbl="node3" presStyleIdx="0" presStyleCnt="3"/>
      <dgm:spPr/>
    </dgm:pt>
    <dgm:pt modelId="{2D82C7EC-3D38-4EEE-BBC2-C3B08CA49E2E}" type="pres">
      <dgm:prSet presAssocID="{38CD6CB3-DEA1-4CBF-814F-81E9CA727711}" presName="hierChild4" presStyleCnt="0"/>
      <dgm:spPr/>
    </dgm:pt>
    <dgm:pt modelId="{BDBFE79D-1DF0-45A9-BF96-8DE8BC80A4FC}" type="pres">
      <dgm:prSet presAssocID="{E7BD9AB2-A545-4682-80C8-C0554E75C1D0}" presName="Name37" presStyleLbl="parChTrans1D4" presStyleIdx="0" presStyleCnt="7"/>
      <dgm:spPr/>
    </dgm:pt>
    <dgm:pt modelId="{7B3B3939-AB87-4226-ACEB-55E60CED7C4E}" type="pres">
      <dgm:prSet presAssocID="{D8A25F78-AA12-4849-90AC-55A85280B64C}" presName="hierRoot2" presStyleCnt="0">
        <dgm:presLayoutVars>
          <dgm:hierBranch val="init"/>
        </dgm:presLayoutVars>
      </dgm:prSet>
      <dgm:spPr/>
    </dgm:pt>
    <dgm:pt modelId="{5EAA7546-B3D9-4CB8-B152-B6D322076CAA}" type="pres">
      <dgm:prSet presAssocID="{D8A25F78-AA12-4849-90AC-55A85280B64C}" presName="rootComposite" presStyleCnt="0"/>
      <dgm:spPr/>
    </dgm:pt>
    <dgm:pt modelId="{BE5033D9-6AA1-42F7-96AF-A2EE9000E595}" type="pres">
      <dgm:prSet presAssocID="{D8A25F78-AA12-4849-90AC-55A85280B64C}" presName="rootText" presStyleLbl="node4" presStyleIdx="0" presStyleCnt="6">
        <dgm:presLayoutVars>
          <dgm:chPref val="3"/>
        </dgm:presLayoutVars>
      </dgm:prSet>
      <dgm:spPr/>
    </dgm:pt>
    <dgm:pt modelId="{4DD30813-BCEE-4C5C-AAE5-9D0F24A1FBC5}" type="pres">
      <dgm:prSet presAssocID="{D8A25F78-AA12-4849-90AC-55A85280B64C}" presName="rootConnector" presStyleLbl="node4" presStyleIdx="0" presStyleCnt="6"/>
      <dgm:spPr/>
    </dgm:pt>
    <dgm:pt modelId="{A507F781-8907-4DFA-B46E-1BC8A4ECD5FD}" type="pres">
      <dgm:prSet presAssocID="{D8A25F78-AA12-4849-90AC-55A85280B64C}" presName="hierChild4" presStyleCnt="0"/>
      <dgm:spPr/>
    </dgm:pt>
    <dgm:pt modelId="{8FA4B129-44B2-40F8-8ECC-01337A1FF4BB}" type="pres">
      <dgm:prSet presAssocID="{D8A25F78-AA12-4849-90AC-55A85280B64C}" presName="hierChild5" presStyleCnt="0"/>
      <dgm:spPr/>
    </dgm:pt>
    <dgm:pt modelId="{331C3DCF-2690-4144-BA37-21B1CC5E8519}" type="pres">
      <dgm:prSet presAssocID="{61F3597E-2960-4E85-A4A3-42B1A0D5748E}" presName="Name37" presStyleLbl="parChTrans1D4" presStyleIdx="1" presStyleCnt="7"/>
      <dgm:spPr/>
    </dgm:pt>
    <dgm:pt modelId="{F147FCDC-1A41-466D-B4E6-1DC24E794B07}" type="pres">
      <dgm:prSet presAssocID="{494DCDD9-249C-43F6-852C-932E81BDBB2C}" presName="hierRoot2" presStyleCnt="0">
        <dgm:presLayoutVars>
          <dgm:hierBranch val="init"/>
        </dgm:presLayoutVars>
      </dgm:prSet>
      <dgm:spPr/>
    </dgm:pt>
    <dgm:pt modelId="{0E1E744F-EF9A-46FD-B2AF-2EADDE65FCE5}" type="pres">
      <dgm:prSet presAssocID="{494DCDD9-249C-43F6-852C-932E81BDBB2C}" presName="rootComposite" presStyleCnt="0"/>
      <dgm:spPr/>
    </dgm:pt>
    <dgm:pt modelId="{DA58A39A-E505-4482-82C0-5E90D5271B3C}" type="pres">
      <dgm:prSet presAssocID="{494DCDD9-249C-43F6-852C-932E81BDBB2C}" presName="rootText" presStyleLbl="node4" presStyleIdx="1" presStyleCnt="6">
        <dgm:presLayoutVars>
          <dgm:chPref val="3"/>
        </dgm:presLayoutVars>
      </dgm:prSet>
      <dgm:spPr/>
    </dgm:pt>
    <dgm:pt modelId="{A032F909-6C95-4F3B-8244-F28B1668D8E3}" type="pres">
      <dgm:prSet presAssocID="{494DCDD9-249C-43F6-852C-932E81BDBB2C}" presName="rootConnector" presStyleLbl="node4" presStyleIdx="1" presStyleCnt="6"/>
      <dgm:spPr/>
    </dgm:pt>
    <dgm:pt modelId="{69947CCC-8113-4CCF-BBF0-BFE69DF3983A}" type="pres">
      <dgm:prSet presAssocID="{494DCDD9-249C-43F6-852C-932E81BDBB2C}" presName="hierChild4" presStyleCnt="0"/>
      <dgm:spPr/>
    </dgm:pt>
    <dgm:pt modelId="{573DC9FB-397F-4576-AE78-C6FB2CCF076B}" type="pres">
      <dgm:prSet presAssocID="{494DCDD9-249C-43F6-852C-932E81BDBB2C}" presName="hierChild5" presStyleCnt="0"/>
      <dgm:spPr/>
    </dgm:pt>
    <dgm:pt modelId="{B2987754-F839-4FB5-AE2D-2255D57AF4D4}" type="pres">
      <dgm:prSet presAssocID="{38CD6CB3-DEA1-4CBF-814F-81E9CA727711}" presName="hierChild5" presStyleCnt="0"/>
      <dgm:spPr/>
    </dgm:pt>
    <dgm:pt modelId="{6DFEB091-900D-494B-B7A0-3E8AED89E26B}" type="pres">
      <dgm:prSet presAssocID="{2C0087AE-F3AE-45EF-949C-7A53A30E7779}" presName="Name37" presStyleLbl="parChTrans1D3" presStyleIdx="1" presStyleCnt="3"/>
      <dgm:spPr/>
    </dgm:pt>
    <dgm:pt modelId="{5E0A029A-DC58-4254-8D5D-5A70444B1E13}" type="pres">
      <dgm:prSet presAssocID="{682FCC98-E028-4A3B-81EA-667624FDC68E}" presName="hierRoot2" presStyleCnt="0">
        <dgm:presLayoutVars>
          <dgm:hierBranch val="init"/>
        </dgm:presLayoutVars>
      </dgm:prSet>
      <dgm:spPr/>
    </dgm:pt>
    <dgm:pt modelId="{E9F3B96B-68F5-4397-9D28-8C7EAAFC411F}" type="pres">
      <dgm:prSet presAssocID="{682FCC98-E028-4A3B-81EA-667624FDC68E}" presName="rootComposite" presStyleCnt="0"/>
      <dgm:spPr/>
    </dgm:pt>
    <dgm:pt modelId="{AC275422-D0C8-4384-B84D-9AC889E86463}" type="pres">
      <dgm:prSet presAssocID="{682FCC98-E028-4A3B-81EA-667624FDC68E}" presName="rootText" presStyleLbl="node3" presStyleIdx="1" presStyleCnt="3" custScaleX="120409">
        <dgm:presLayoutVars>
          <dgm:chPref val="3"/>
        </dgm:presLayoutVars>
      </dgm:prSet>
      <dgm:spPr/>
    </dgm:pt>
    <dgm:pt modelId="{F781C414-03A3-44A4-9555-4C4FC992FBFB}" type="pres">
      <dgm:prSet presAssocID="{682FCC98-E028-4A3B-81EA-667624FDC68E}" presName="rootConnector" presStyleLbl="node3" presStyleIdx="1" presStyleCnt="3"/>
      <dgm:spPr/>
    </dgm:pt>
    <dgm:pt modelId="{76A53E5B-3CC0-4F3C-AAFE-86556430E4AC}" type="pres">
      <dgm:prSet presAssocID="{682FCC98-E028-4A3B-81EA-667624FDC68E}" presName="hierChild4" presStyleCnt="0"/>
      <dgm:spPr/>
    </dgm:pt>
    <dgm:pt modelId="{A1535324-8386-420D-AA92-030306DE6AFD}" type="pres">
      <dgm:prSet presAssocID="{B18AC68D-07BE-4BDB-A500-41C2349469D9}" presName="Name37" presStyleLbl="parChTrans1D4" presStyleIdx="2" presStyleCnt="7"/>
      <dgm:spPr/>
    </dgm:pt>
    <dgm:pt modelId="{5D2B955C-3D2E-49A5-A857-FE891D66220A}" type="pres">
      <dgm:prSet presAssocID="{6257801C-6906-4870-BE50-D4BA13017805}" presName="hierRoot2" presStyleCnt="0">
        <dgm:presLayoutVars>
          <dgm:hierBranch val="init"/>
        </dgm:presLayoutVars>
      </dgm:prSet>
      <dgm:spPr/>
    </dgm:pt>
    <dgm:pt modelId="{9C99ED9D-12BE-4C89-998D-F93BB2A8C947}" type="pres">
      <dgm:prSet presAssocID="{6257801C-6906-4870-BE50-D4BA13017805}" presName="rootComposite" presStyleCnt="0"/>
      <dgm:spPr/>
    </dgm:pt>
    <dgm:pt modelId="{93D877B1-93BD-4CF0-835A-06B673D88E02}" type="pres">
      <dgm:prSet presAssocID="{6257801C-6906-4870-BE50-D4BA13017805}" presName="rootText" presStyleLbl="node4" presStyleIdx="2" presStyleCnt="6">
        <dgm:presLayoutVars>
          <dgm:chPref val="3"/>
        </dgm:presLayoutVars>
      </dgm:prSet>
      <dgm:spPr/>
    </dgm:pt>
    <dgm:pt modelId="{27A5162A-D5B2-4564-8885-BC05FEE81592}" type="pres">
      <dgm:prSet presAssocID="{6257801C-6906-4870-BE50-D4BA13017805}" presName="rootConnector" presStyleLbl="node4" presStyleIdx="2" presStyleCnt="6"/>
      <dgm:spPr/>
    </dgm:pt>
    <dgm:pt modelId="{AA42E267-3866-43A6-9747-047FE499B83E}" type="pres">
      <dgm:prSet presAssocID="{6257801C-6906-4870-BE50-D4BA13017805}" presName="hierChild4" presStyleCnt="0"/>
      <dgm:spPr/>
    </dgm:pt>
    <dgm:pt modelId="{2958D3D1-F4AB-49A2-97E9-A032F482B260}" type="pres">
      <dgm:prSet presAssocID="{6257801C-6906-4870-BE50-D4BA13017805}" presName="hierChild5" presStyleCnt="0"/>
      <dgm:spPr/>
    </dgm:pt>
    <dgm:pt modelId="{32EF4C2A-4909-4FE5-9EE0-F5C5C9D2E22D}" type="pres">
      <dgm:prSet presAssocID="{AD369541-EB1E-4376-ABE4-9B134965EBC1}" presName="Name37" presStyleLbl="parChTrans1D4" presStyleIdx="3" presStyleCnt="7"/>
      <dgm:spPr/>
    </dgm:pt>
    <dgm:pt modelId="{4E02B680-346A-46F2-B1C4-EB22C5C98722}" type="pres">
      <dgm:prSet presAssocID="{2966C36D-9C3A-4434-B3B3-96146D62BBF9}" presName="hierRoot2" presStyleCnt="0">
        <dgm:presLayoutVars>
          <dgm:hierBranch val="init"/>
        </dgm:presLayoutVars>
      </dgm:prSet>
      <dgm:spPr/>
    </dgm:pt>
    <dgm:pt modelId="{88211CF8-04E2-4271-AE01-30E510969C6C}" type="pres">
      <dgm:prSet presAssocID="{2966C36D-9C3A-4434-B3B3-96146D62BBF9}" presName="rootComposite" presStyleCnt="0"/>
      <dgm:spPr/>
    </dgm:pt>
    <dgm:pt modelId="{2EF63B9C-9E7F-494F-9D8F-81B320D72CD6}" type="pres">
      <dgm:prSet presAssocID="{2966C36D-9C3A-4434-B3B3-96146D62BBF9}" presName="rootText" presStyleLbl="node4" presStyleIdx="3" presStyleCnt="6">
        <dgm:presLayoutVars>
          <dgm:chPref val="3"/>
        </dgm:presLayoutVars>
      </dgm:prSet>
      <dgm:spPr/>
    </dgm:pt>
    <dgm:pt modelId="{F6711744-B233-4F86-81B4-5D363CB0600B}" type="pres">
      <dgm:prSet presAssocID="{2966C36D-9C3A-4434-B3B3-96146D62BBF9}" presName="rootConnector" presStyleLbl="node4" presStyleIdx="3" presStyleCnt="6"/>
      <dgm:spPr/>
    </dgm:pt>
    <dgm:pt modelId="{6C2E769A-5355-42E8-806D-D70BEE495AE1}" type="pres">
      <dgm:prSet presAssocID="{2966C36D-9C3A-4434-B3B3-96146D62BBF9}" presName="hierChild4" presStyleCnt="0"/>
      <dgm:spPr/>
    </dgm:pt>
    <dgm:pt modelId="{726B58E4-DF7E-4A4F-AC28-8DFACCC94247}" type="pres">
      <dgm:prSet presAssocID="{2966C36D-9C3A-4434-B3B3-96146D62BBF9}" presName="hierChild5" presStyleCnt="0"/>
      <dgm:spPr/>
    </dgm:pt>
    <dgm:pt modelId="{08734A06-B067-484A-A3B7-ED8A164383D0}" type="pres">
      <dgm:prSet presAssocID="{65386C19-D65E-481B-9877-B84FFF6F8F1B}" presName="Name37" presStyleLbl="parChTrans1D4" presStyleIdx="4" presStyleCnt="7"/>
      <dgm:spPr/>
    </dgm:pt>
    <dgm:pt modelId="{4BDE385B-89E9-48E6-92C9-43EF8EBBD225}" type="pres">
      <dgm:prSet presAssocID="{93F6E9AF-52A6-436C-85AC-CC4506EAE45F}" presName="hierRoot2" presStyleCnt="0">
        <dgm:presLayoutVars>
          <dgm:hierBranch val="init"/>
        </dgm:presLayoutVars>
      </dgm:prSet>
      <dgm:spPr/>
    </dgm:pt>
    <dgm:pt modelId="{491BA077-E97E-49BF-B5DA-AF970B941DBD}" type="pres">
      <dgm:prSet presAssocID="{93F6E9AF-52A6-436C-85AC-CC4506EAE45F}" presName="rootComposite" presStyleCnt="0"/>
      <dgm:spPr/>
    </dgm:pt>
    <dgm:pt modelId="{1F18C811-3A81-4094-9255-772A6E90C0B5}" type="pres">
      <dgm:prSet presAssocID="{93F6E9AF-52A6-436C-85AC-CC4506EAE45F}" presName="rootText" presStyleLbl="node4" presStyleIdx="4" presStyleCnt="6">
        <dgm:presLayoutVars>
          <dgm:chPref val="3"/>
        </dgm:presLayoutVars>
      </dgm:prSet>
      <dgm:spPr/>
    </dgm:pt>
    <dgm:pt modelId="{6C19712E-CD3E-4B7B-9738-578B336B52CB}" type="pres">
      <dgm:prSet presAssocID="{93F6E9AF-52A6-436C-85AC-CC4506EAE45F}" presName="rootConnector" presStyleLbl="node4" presStyleIdx="4" presStyleCnt="6"/>
      <dgm:spPr/>
    </dgm:pt>
    <dgm:pt modelId="{F32BF9D9-4E0D-4F49-82B1-C8FEC0069E4F}" type="pres">
      <dgm:prSet presAssocID="{93F6E9AF-52A6-436C-85AC-CC4506EAE45F}" presName="hierChild4" presStyleCnt="0"/>
      <dgm:spPr/>
    </dgm:pt>
    <dgm:pt modelId="{79B9F2FF-90BC-4FB0-9DC5-6B045BBDF95F}" type="pres">
      <dgm:prSet presAssocID="{93F6E9AF-52A6-436C-85AC-CC4506EAE45F}" presName="hierChild5" presStyleCnt="0"/>
      <dgm:spPr/>
    </dgm:pt>
    <dgm:pt modelId="{74E8AF3A-F78A-43F7-9D2E-CA6E99191919}" type="pres">
      <dgm:prSet presAssocID="{682FCC98-E028-4A3B-81EA-667624FDC68E}" presName="hierChild5" presStyleCnt="0"/>
      <dgm:spPr/>
    </dgm:pt>
    <dgm:pt modelId="{433CD9A6-9D98-4402-9E71-ED0FDA28DD0D}" type="pres">
      <dgm:prSet presAssocID="{C9D3BC4D-6A42-407E-A004-CB3CF77E2456}" presName="hierChild5" presStyleCnt="0"/>
      <dgm:spPr/>
    </dgm:pt>
    <dgm:pt modelId="{F905B53C-D736-4E2D-AE4B-6A89954BCD83}" type="pres">
      <dgm:prSet presAssocID="{CBA9E61A-938A-4D79-ADBF-998BEB246D9D}" presName="Name37" presStyleLbl="parChTrans1D2" presStyleIdx="1" presStyleCnt="3"/>
      <dgm:spPr/>
    </dgm:pt>
    <dgm:pt modelId="{03E12AD0-7B2E-45B9-9600-0DD35B35A2B0}" type="pres">
      <dgm:prSet presAssocID="{54016EEE-108C-44CB-AAD4-E9ADAE315B4E}" presName="hierRoot2" presStyleCnt="0">
        <dgm:presLayoutVars>
          <dgm:hierBranch val="init"/>
        </dgm:presLayoutVars>
      </dgm:prSet>
      <dgm:spPr/>
    </dgm:pt>
    <dgm:pt modelId="{30A5C7C1-63AA-466F-91CC-6F5439C6E046}" type="pres">
      <dgm:prSet presAssocID="{54016EEE-108C-44CB-AAD4-E9ADAE315B4E}" presName="rootComposite" presStyleCnt="0"/>
      <dgm:spPr/>
    </dgm:pt>
    <dgm:pt modelId="{2CDF7C74-EEF6-4168-9AE7-20CE4D92A36E}" type="pres">
      <dgm:prSet presAssocID="{54016EEE-108C-44CB-AAD4-E9ADAE315B4E}" presName="rootText" presStyleLbl="node2" presStyleIdx="1" presStyleCnt="3" custLinFactNeighborX="11456" custLinFactNeighborY="3818">
        <dgm:presLayoutVars>
          <dgm:chPref val="3"/>
        </dgm:presLayoutVars>
      </dgm:prSet>
      <dgm:spPr/>
    </dgm:pt>
    <dgm:pt modelId="{58DF8538-8EA9-4CD7-B6A6-044601E1EFE5}" type="pres">
      <dgm:prSet presAssocID="{54016EEE-108C-44CB-AAD4-E9ADAE315B4E}" presName="rootConnector" presStyleLbl="node2" presStyleIdx="1" presStyleCnt="3"/>
      <dgm:spPr/>
    </dgm:pt>
    <dgm:pt modelId="{01C02C87-D804-4A62-A908-489855EB61EE}" type="pres">
      <dgm:prSet presAssocID="{54016EEE-108C-44CB-AAD4-E9ADAE315B4E}" presName="hierChild4" presStyleCnt="0"/>
      <dgm:spPr/>
    </dgm:pt>
    <dgm:pt modelId="{B556EFBE-BB7E-4708-BBB5-A8927FF2575C}" type="pres">
      <dgm:prSet presAssocID="{54016EEE-108C-44CB-AAD4-E9ADAE315B4E}" presName="hierChild5" presStyleCnt="0"/>
      <dgm:spPr/>
    </dgm:pt>
    <dgm:pt modelId="{F2B9ACCB-F0C4-4CFB-B591-45A97DF60880}" type="pres">
      <dgm:prSet presAssocID="{EFFF8638-1CD1-4179-9AB7-E2E1E0920999}" presName="Name37" presStyleLbl="parChTrans1D2" presStyleIdx="2" presStyleCnt="3"/>
      <dgm:spPr/>
    </dgm:pt>
    <dgm:pt modelId="{F7F9776A-370C-4861-81FE-4CE754B10781}" type="pres">
      <dgm:prSet presAssocID="{4B880CD6-4ED5-47F5-A439-FB319E86C201}" presName="hierRoot2" presStyleCnt="0">
        <dgm:presLayoutVars>
          <dgm:hierBranch val="init"/>
        </dgm:presLayoutVars>
      </dgm:prSet>
      <dgm:spPr/>
    </dgm:pt>
    <dgm:pt modelId="{91807C85-4F25-42F5-A94B-079981D9FADB}" type="pres">
      <dgm:prSet presAssocID="{4B880CD6-4ED5-47F5-A439-FB319E86C201}" presName="rootComposite" presStyleCnt="0"/>
      <dgm:spPr/>
    </dgm:pt>
    <dgm:pt modelId="{C74905DB-CBD2-4C55-AAB6-0B7FB99D94DD}" type="pres">
      <dgm:prSet presAssocID="{4B880CD6-4ED5-47F5-A439-FB319E86C201}" presName="rootText" presStyleLbl="node2" presStyleIdx="2" presStyleCnt="3">
        <dgm:presLayoutVars>
          <dgm:chPref val="3"/>
        </dgm:presLayoutVars>
      </dgm:prSet>
      <dgm:spPr/>
    </dgm:pt>
    <dgm:pt modelId="{BD180834-1A0F-47A9-A019-0573B1C7CB54}" type="pres">
      <dgm:prSet presAssocID="{4B880CD6-4ED5-47F5-A439-FB319E86C201}" presName="rootConnector" presStyleLbl="node2" presStyleIdx="2" presStyleCnt="3"/>
      <dgm:spPr/>
    </dgm:pt>
    <dgm:pt modelId="{0D7BF9FF-DB2F-405C-A1C8-BACAEB37908D}" type="pres">
      <dgm:prSet presAssocID="{4B880CD6-4ED5-47F5-A439-FB319E86C201}" presName="hierChild4" presStyleCnt="0"/>
      <dgm:spPr/>
    </dgm:pt>
    <dgm:pt modelId="{BE5A4E63-B18E-4CE3-A585-4D696D909F47}" type="pres">
      <dgm:prSet presAssocID="{9E580A5A-CC22-4ACF-9866-9381A3D6948A}" presName="Name37" presStyleLbl="parChTrans1D3" presStyleIdx="2" presStyleCnt="3"/>
      <dgm:spPr/>
    </dgm:pt>
    <dgm:pt modelId="{E3F7A813-0DA8-4F5D-93D0-160F2B84002D}" type="pres">
      <dgm:prSet presAssocID="{7EDC5A92-AE48-4C9C-B015-5CB8D3BA1664}" presName="hierRoot2" presStyleCnt="0">
        <dgm:presLayoutVars>
          <dgm:hierBranch val="init"/>
        </dgm:presLayoutVars>
      </dgm:prSet>
      <dgm:spPr/>
    </dgm:pt>
    <dgm:pt modelId="{BB440452-C9DB-4895-B030-6F763444CC25}" type="pres">
      <dgm:prSet presAssocID="{7EDC5A92-AE48-4C9C-B015-5CB8D3BA1664}" presName="rootComposite" presStyleCnt="0"/>
      <dgm:spPr/>
    </dgm:pt>
    <dgm:pt modelId="{217F7152-E491-4007-A6A1-16F438EAA8BD}" type="pres">
      <dgm:prSet presAssocID="{7EDC5A92-AE48-4C9C-B015-5CB8D3BA1664}" presName="rootText" presStyleLbl="node3" presStyleIdx="2" presStyleCnt="3" custScaleX="146530">
        <dgm:presLayoutVars>
          <dgm:chPref val="3"/>
        </dgm:presLayoutVars>
      </dgm:prSet>
      <dgm:spPr/>
    </dgm:pt>
    <dgm:pt modelId="{4D950D1E-0592-4250-88BA-DCADB0930398}" type="pres">
      <dgm:prSet presAssocID="{7EDC5A92-AE48-4C9C-B015-5CB8D3BA1664}" presName="rootConnector" presStyleLbl="node3" presStyleIdx="2" presStyleCnt="3"/>
      <dgm:spPr/>
    </dgm:pt>
    <dgm:pt modelId="{23565E0C-B713-416F-BA8A-3A099BA98706}" type="pres">
      <dgm:prSet presAssocID="{7EDC5A92-AE48-4C9C-B015-5CB8D3BA1664}" presName="hierChild4" presStyleCnt="0"/>
      <dgm:spPr/>
    </dgm:pt>
    <dgm:pt modelId="{E8A036EC-E547-490E-B1A6-48022A7400F6}" type="pres">
      <dgm:prSet presAssocID="{99DF103F-EB8C-4AE1-B972-712AF2F60822}" presName="Name37" presStyleLbl="parChTrans1D4" presStyleIdx="5" presStyleCnt="7"/>
      <dgm:spPr/>
    </dgm:pt>
    <dgm:pt modelId="{09CF7C33-07C1-401E-981A-261FCC96EC6F}" type="pres">
      <dgm:prSet presAssocID="{90705D1B-1FC4-4007-93F0-C5AAA8DF7AEC}" presName="hierRoot2" presStyleCnt="0">
        <dgm:presLayoutVars>
          <dgm:hierBranch val="init"/>
        </dgm:presLayoutVars>
      </dgm:prSet>
      <dgm:spPr/>
    </dgm:pt>
    <dgm:pt modelId="{17CDF03D-8C72-4AAA-84E2-D1D7FE79E77E}" type="pres">
      <dgm:prSet presAssocID="{90705D1B-1FC4-4007-93F0-C5AAA8DF7AEC}" presName="rootComposite" presStyleCnt="0"/>
      <dgm:spPr/>
    </dgm:pt>
    <dgm:pt modelId="{D38A3885-DA88-401E-A1A1-A728C09EA365}" type="pres">
      <dgm:prSet presAssocID="{90705D1B-1FC4-4007-93F0-C5AAA8DF7AEC}" presName="rootText" presStyleLbl="node4" presStyleIdx="5" presStyleCnt="6" custScaleX="133741">
        <dgm:presLayoutVars>
          <dgm:chPref val="3"/>
        </dgm:presLayoutVars>
      </dgm:prSet>
      <dgm:spPr/>
    </dgm:pt>
    <dgm:pt modelId="{D82B3323-AF22-44A5-B9BB-95D5960E7D62}" type="pres">
      <dgm:prSet presAssocID="{90705D1B-1FC4-4007-93F0-C5AAA8DF7AEC}" presName="rootConnector" presStyleLbl="node4" presStyleIdx="5" presStyleCnt="6"/>
      <dgm:spPr/>
    </dgm:pt>
    <dgm:pt modelId="{20689517-B9B2-4EBC-935F-8A8695C055D0}" type="pres">
      <dgm:prSet presAssocID="{90705D1B-1FC4-4007-93F0-C5AAA8DF7AEC}" presName="hierChild4" presStyleCnt="0"/>
      <dgm:spPr/>
    </dgm:pt>
    <dgm:pt modelId="{E73A67E8-5695-4D38-AEA5-C0F486A28196}" type="pres">
      <dgm:prSet presAssocID="{90705D1B-1FC4-4007-93F0-C5AAA8DF7AEC}" presName="hierChild5" presStyleCnt="0"/>
      <dgm:spPr/>
    </dgm:pt>
    <dgm:pt modelId="{7A62B0DD-E817-4148-8A92-CA8B6D80D622}" type="pres">
      <dgm:prSet presAssocID="{7EDC5A92-AE48-4C9C-B015-5CB8D3BA1664}" presName="hierChild5" presStyleCnt="0"/>
      <dgm:spPr/>
    </dgm:pt>
    <dgm:pt modelId="{A3B4C371-90FD-4021-B9F9-C015C31F429C}" type="pres">
      <dgm:prSet presAssocID="{3768C9CA-0628-4964-9217-6586C32ECBDB}" presName="Name111" presStyleLbl="parChTrans1D4" presStyleIdx="6" presStyleCnt="7"/>
      <dgm:spPr/>
    </dgm:pt>
    <dgm:pt modelId="{CF66491D-96B9-4809-B97C-64CBC71251E7}" type="pres">
      <dgm:prSet presAssocID="{5AEB1C6D-4386-41FA-B277-D816D647A2FE}" presName="hierRoot3" presStyleCnt="0">
        <dgm:presLayoutVars>
          <dgm:hierBranch val="init"/>
        </dgm:presLayoutVars>
      </dgm:prSet>
      <dgm:spPr/>
    </dgm:pt>
    <dgm:pt modelId="{D39CA4A8-3868-4D6B-80D2-56D96025C527}" type="pres">
      <dgm:prSet presAssocID="{5AEB1C6D-4386-41FA-B277-D816D647A2FE}" presName="rootComposite3" presStyleCnt="0"/>
      <dgm:spPr/>
    </dgm:pt>
    <dgm:pt modelId="{2F5B7487-99BB-4DFC-B478-38A5CA6105C4}" type="pres">
      <dgm:prSet presAssocID="{5AEB1C6D-4386-41FA-B277-D816D647A2FE}" presName="rootText3" presStyleLbl="asst3" presStyleIdx="0" presStyleCnt="1" custScaleX="132382" custLinFactY="45104" custLinFactNeighborX="-955" custLinFactNeighborY="100000">
        <dgm:presLayoutVars>
          <dgm:chPref val="3"/>
        </dgm:presLayoutVars>
      </dgm:prSet>
      <dgm:spPr/>
    </dgm:pt>
    <dgm:pt modelId="{FF8ACC57-E6BC-4D62-9DB1-B21ACF696650}" type="pres">
      <dgm:prSet presAssocID="{5AEB1C6D-4386-41FA-B277-D816D647A2FE}" presName="rootConnector3" presStyleLbl="asst3" presStyleIdx="0" presStyleCnt="1"/>
      <dgm:spPr/>
    </dgm:pt>
    <dgm:pt modelId="{28AD24A3-58B6-4DE7-9FD6-C5341B51FB7E}" type="pres">
      <dgm:prSet presAssocID="{5AEB1C6D-4386-41FA-B277-D816D647A2FE}" presName="hierChild6" presStyleCnt="0"/>
      <dgm:spPr/>
    </dgm:pt>
    <dgm:pt modelId="{9987D8C9-FC63-4F7C-ACCA-C101A8B50BE9}" type="pres">
      <dgm:prSet presAssocID="{5AEB1C6D-4386-41FA-B277-D816D647A2FE}" presName="hierChild7" presStyleCnt="0"/>
      <dgm:spPr/>
    </dgm:pt>
    <dgm:pt modelId="{2F49B4E8-2143-4F0F-BC64-9A036C87784F}" type="pres">
      <dgm:prSet presAssocID="{4B880CD6-4ED5-47F5-A439-FB319E86C201}" presName="hierChild5" presStyleCnt="0"/>
      <dgm:spPr/>
    </dgm:pt>
    <dgm:pt modelId="{E790549B-58A6-4944-9524-7073838DDBD3}" type="pres">
      <dgm:prSet presAssocID="{05E1D38D-4AB7-4062-A911-09C1A5B98AF9}" presName="hierChild3" presStyleCnt="0"/>
      <dgm:spPr/>
    </dgm:pt>
  </dgm:ptLst>
  <dgm:cxnLst>
    <dgm:cxn modelId="{35FFC002-0EA7-476D-8B5F-D211095D3446}" srcId="{682FCC98-E028-4A3B-81EA-667624FDC68E}" destId="{6257801C-6906-4870-BE50-D4BA13017805}" srcOrd="0" destOrd="0" parTransId="{B18AC68D-07BE-4BDB-A500-41C2349469D9}" sibTransId="{880271C8-EB46-4E25-ABF7-43672B9C4B8D}"/>
    <dgm:cxn modelId="{58D9FC03-B259-47A2-94E3-75C7AB9FC030}" srcId="{05E1D38D-4AB7-4062-A911-09C1A5B98AF9}" destId="{4B880CD6-4ED5-47F5-A439-FB319E86C201}" srcOrd="2" destOrd="0" parTransId="{EFFF8638-1CD1-4179-9AB7-E2E1E0920999}" sibTransId="{EF2B83E4-0153-4723-8C5B-DF41B0263AC8}"/>
    <dgm:cxn modelId="{670A250D-08D3-4AE1-AFC2-7825ADEDF460}" srcId="{38CD6CB3-DEA1-4CBF-814F-81E9CA727711}" destId="{494DCDD9-249C-43F6-852C-932E81BDBB2C}" srcOrd="1" destOrd="0" parTransId="{61F3597E-2960-4E85-A4A3-42B1A0D5748E}" sibTransId="{0CAB8D76-9BB7-4245-BD47-B0A6A26091BA}"/>
    <dgm:cxn modelId="{AACF1910-A140-4B8F-84DC-5D6CD0EA56B0}" type="presOf" srcId="{682FCC98-E028-4A3B-81EA-667624FDC68E}" destId="{AC275422-D0C8-4384-B84D-9AC889E86463}" srcOrd="0" destOrd="0" presId="urn:microsoft.com/office/officeart/2005/8/layout/orgChart1"/>
    <dgm:cxn modelId="{E0C98D12-B8C4-4DB2-98DD-FD7A6C6C29C9}" type="presOf" srcId="{D8A25F78-AA12-4849-90AC-55A85280B64C}" destId="{BE5033D9-6AA1-42F7-96AF-A2EE9000E595}" srcOrd="0" destOrd="0" presId="urn:microsoft.com/office/officeart/2005/8/layout/orgChart1"/>
    <dgm:cxn modelId="{64329312-034B-4C87-AC40-537053C5EFCD}" type="presOf" srcId="{05E1D38D-4AB7-4062-A911-09C1A5B98AF9}" destId="{AEBCE9D3-B422-4CDF-9772-FEDCAD11F236}" srcOrd="1" destOrd="0" presId="urn:microsoft.com/office/officeart/2005/8/layout/orgChart1"/>
    <dgm:cxn modelId="{D2944114-C391-437F-8390-64A6126931EC}" type="presOf" srcId="{EFFF8638-1CD1-4179-9AB7-E2E1E0920999}" destId="{F2B9ACCB-F0C4-4CFB-B591-45A97DF60880}" srcOrd="0" destOrd="0" presId="urn:microsoft.com/office/officeart/2005/8/layout/orgChart1"/>
    <dgm:cxn modelId="{AD56551D-826C-4475-BC78-79C0F0D9D121}" type="presOf" srcId="{93F6E9AF-52A6-436C-85AC-CC4506EAE45F}" destId="{6C19712E-CD3E-4B7B-9738-578B336B52CB}" srcOrd="1" destOrd="0" presId="urn:microsoft.com/office/officeart/2005/8/layout/orgChart1"/>
    <dgm:cxn modelId="{0B4C7A2A-FEAF-415D-894A-48DA13CFFBCB}" type="presOf" srcId="{7EDC5A92-AE48-4C9C-B015-5CB8D3BA1664}" destId="{217F7152-E491-4007-A6A1-16F438EAA8BD}" srcOrd="0" destOrd="0" presId="urn:microsoft.com/office/officeart/2005/8/layout/orgChart1"/>
    <dgm:cxn modelId="{8BF9382E-00F8-494D-B094-4065210E975D}" type="presOf" srcId="{494DCDD9-249C-43F6-852C-932E81BDBB2C}" destId="{DA58A39A-E505-4482-82C0-5E90D5271B3C}" srcOrd="0" destOrd="0" presId="urn:microsoft.com/office/officeart/2005/8/layout/orgChart1"/>
    <dgm:cxn modelId="{C25F142F-0CE9-4B80-B88A-18FCB52B3E84}" type="presOf" srcId="{99DF103F-EB8C-4AE1-B972-712AF2F60822}" destId="{E8A036EC-E547-490E-B1A6-48022A7400F6}" srcOrd="0" destOrd="0" presId="urn:microsoft.com/office/officeart/2005/8/layout/orgChart1"/>
    <dgm:cxn modelId="{7694F432-4F05-4B7D-9BDD-A6C14CECE189}" type="presOf" srcId="{AD369541-EB1E-4376-ABE4-9B134965EBC1}" destId="{32EF4C2A-4909-4FE5-9EE0-F5C5C9D2E22D}" srcOrd="0" destOrd="0" presId="urn:microsoft.com/office/officeart/2005/8/layout/orgChart1"/>
    <dgm:cxn modelId="{98485B34-F84C-4986-AEA4-FFC878726D78}" srcId="{682FCC98-E028-4A3B-81EA-667624FDC68E}" destId="{2966C36D-9C3A-4434-B3B3-96146D62BBF9}" srcOrd="1" destOrd="0" parTransId="{AD369541-EB1E-4376-ABE4-9B134965EBC1}" sibTransId="{569E371A-40C1-40FA-9726-5D05F404583C}"/>
    <dgm:cxn modelId="{8BBF1439-7AD2-48D8-BB7F-B97E6F09C572}" type="presOf" srcId="{C9D3BC4D-6A42-407E-A004-CB3CF77E2456}" destId="{2632CD1E-209D-4C24-A8C3-576F66102AB8}" srcOrd="0" destOrd="0" presId="urn:microsoft.com/office/officeart/2005/8/layout/orgChart1"/>
    <dgm:cxn modelId="{1BE0733C-D83F-4EF2-92D2-83CF8A969F65}" srcId="{05E1D38D-4AB7-4062-A911-09C1A5B98AF9}" destId="{C9D3BC4D-6A42-407E-A004-CB3CF77E2456}" srcOrd="0" destOrd="0" parTransId="{B999CFC5-9A5B-495E-8A46-EB2F5C05217A}" sibTransId="{221A5043-35ED-4F12-A5F7-FA2E07683246}"/>
    <dgm:cxn modelId="{75AAA05B-6C91-49E2-9372-C75157717508}" type="presOf" srcId="{6257801C-6906-4870-BE50-D4BA13017805}" destId="{27A5162A-D5B2-4564-8885-BC05FEE81592}" srcOrd="1" destOrd="0" presId="urn:microsoft.com/office/officeart/2005/8/layout/orgChart1"/>
    <dgm:cxn modelId="{87F9BC5B-0B64-408E-A654-C6A0B44CE4C9}" type="presOf" srcId="{CBA9E61A-938A-4D79-ADBF-998BEB246D9D}" destId="{F905B53C-D736-4E2D-AE4B-6A89954BCD83}" srcOrd="0" destOrd="0" presId="urn:microsoft.com/office/officeart/2005/8/layout/orgChart1"/>
    <dgm:cxn modelId="{9AF71461-64C6-4AEF-8F06-8507E16573E2}" type="presOf" srcId="{6257801C-6906-4870-BE50-D4BA13017805}" destId="{93D877B1-93BD-4CF0-835A-06B673D88E02}" srcOrd="0" destOrd="0" presId="urn:microsoft.com/office/officeart/2005/8/layout/orgChart1"/>
    <dgm:cxn modelId="{97BD5964-D5F1-44C8-96D9-2B9E900A32AD}" type="presOf" srcId="{D8A25F78-AA12-4849-90AC-55A85280B64C}" destId="{4DD30813-BCEE-4C5C-AAE5-9D0F24A1FBC5}" srcOrd="1" destOrd="0" presId="urn:microsoft.com/office/officeart/2005/8/layout/orgChart1"/>
    <dgm:cxn modelId="{EEBAE848-FA8E-4B30-927B-2947A6DD725D}" srcId="{05E1D38D-4AB7-4062-A911-09C1A5B98AF9}" destId="{54016EEE-108C-44CB-AAD4-E9ADAE315B4E}" srcOrd="1" destOrd="0" parTransId="{CBA9E61A-938A-4D79-ADBF-998BEB246D9D}" sibTransId="{ED0F1A49-4DA5-4132-8DEA-9A5FB8E439C4}"/>
    <dgm:cxn modelId="{789ADB49-890D-4311-9A0F-94C398F22D3E}" srcId="{4B880CD6-4ED5-47F5-A439-FB319E86C201}" destId="{7EDC5A92-AE48-4C9C-B015-5CB8D3BA1664}" srcOrd="0" destOrd="0" parTransId="{9E580A5A-CC22-4ACF-9866-9381A3D6948A}" sibTransId="{2C3DC112-D157-46B3-A40C-29DA22DAA134}"/>
    <dgm:cxn modelId="{9B8EC14A-EDC7-4B9E-97B7-B9929B02E3A4}" type="presOf" srcId="{3768C9CA-0628-4964-9217-6586C32ECBDB}" destId="{A3B4C371-90FD-4021-B9F9-C015C31F429C}" srcOrd="0" destOrd="0" presId="urn:microsoft.com/office/officeart/2005/8/layout/orgChart1"/>
    <dgm:cxn modelId="{D69ECD6C-0D07-4A60-B581-A45A1469E252}" type="presOf" srcId="{682FCC98-E028-4A3B-81EA-667624FDC68E}" destId="{F781C414-03A3-44A4-9555-4C4FC992FBFB}" srcOrd="1" destOrd="0" presId="urn:microsoft.com/office/officeart/2005/8/layout/orgChart1"/>
    <dgm:cxn modelId="{A27DFC6C-425C-4311-81DB-C1A01C318D4C}" type="presOf" srcId="{9E580A5A-CC22-4ACF-9866-9381A3D6948A}" destId="{BE5A4E63-B18E-4CE3-A585-4D696D909F47}" srcOrd="0" destOrd="0" presId="urn:microsoft.com/office/officeart/2005/8/layout/orgChart1"/>
    <dgm:cxn modelId="{0D98BA6D-62D4-4F6A-A50E-AF9AC63B9BA5}" type="presOf" srcId="{4B880CD6-4ED5-47F5-A439-FB319E86C201}" destId="{BD180834-1A0F-47A9-A019-0573B1C7CB54}" srcOrd="1" destOrd="0" presId="urn:microsoft.com/office/officeart/2005/8/layout/orgChart1"/>
    <dgm:cxn modelId="{52D20E6E-B0A5-4462-A8D0-514846592294}" srcId="{C9D3BC4D-6A42-407E-A004-CB3CF77E2456}" destId="{38CD6CB3-DEA1-4CBF-814F-81E9CA727711}" srcOrd="0" destOrd="0" parTransId="{39673646-9EE6-43FE-8EC9-C7E829A70E1B}" sibTransId="{08CB6F5F-7A6E-4EAA-ADD0-98C7A4D63204}"/>
    <dgm:cxn modelId="{C9482570-706E-4BA1-87DA-41777AF2922C}" type="presOf" srcId="{B18AC68D-07BE-4BDB-A500-41C2349469D9}" destId="{A1535324-8386-420D-AA92-030306DE6AFD}" srcOrd="0" destOrd="0" presId="urn:microsoft.com/office/officeart/2005/8/layout/orgChart1"/>
    <dgm:cxn modelId="{63E85472-C6AA-4651-BADA-618D8E10EEBA}" type="presOf" srcId="{2966C36D-9C3A-4434-B3B3-96146D62BBF9}" destId="{2EF63B9C-9E7F-494F-9D8F-81B320D72CD6}" srcOrd="0" destOrd="0" presId="urn:microsoft.com/office/officeart/2005/8/layout/orgChart1"/>
    <dgm:cxn modelId="{FC2C5253-6904-4D31-864B-3E3800CB5BA5}" type="presOf" srcId="{2C0087AE-F3AE-45EF-949C-7A53A30E7779}" destId="{6DFEB091-900D-494B-B7A0-3E8AED89E26B}" srcOrd="0" destOrd="0" presId="urn:microsoft.com/office/officeart/2005/8/layout/orgChart1"/>
    <dgm:cxn modelId="{454C2F75-2E36-4FB6-821B-85CE717D17C9}" type="presOf" srcId="{93F6E9AF-52A6-436C-85AC-CC4506EAE45F}" destId="{1F18C811-3A81-4094-9255-772A6E90C0B5}" srcOrd="0" destOrd="0" presId="urn:microsoft.com/office/officeart/2005/8/layout/orgChart1"/>
    <dgm:cxn modelId="{AD796757-DAED-492C-B204-C8CB9CFAAE10}" type="presOf" srcId="{5AEB1C6D-4386-41FA-B277-D816D647A2FE}" destId="{FF8ACC57-E6BC-4D62-9DB1-B21ACF696650}" srcOrd="1" destOrd="0" presId="urn:microsoft.com/office/officeart/2005/8/layout/orgChart1"/>
    <dgm:cxn modelId="{54338B77-06ED-4046-9D5E-BA93020B9999}" type="presOf" srcId="{5AEB1C6D-4386-41FA-B277-D816D647A2FE}" destId="{2F5B7487-99BB-4DFC-B478-38A5CA6105C4}" srcOrd="0" destOrd="0" presId="urn:microsoft.com/office/officeart/2005/8/layout/orgChart1"/>
    <dgm:cxn modelId="{5DDEBF58-0DCE-48EE-BE72-CC5836518D17}" type="presOf" srcId="{285B744B-2B62-4A92-A8B6-AEB74832C0DF}" destId="{C47418F0-C480-4919-862A-33D5BBF0072C}" srcOrd="0" destOrd="0" presId="urn:microsoft.com/office/officeart/2005/8/layout/orgChart1"/>
    <dgm:cxn modelId="{B4ABD978-3F10-4668-B190-D6C04FD4BCDA}" type="presOf" srcId="{494DCDD9-249C-43F6-852C-932E81BDBB2C}" destId="{A032F909-6C95-4F3B-8244-F28B1668D8E3}" srcOrd="1" destOrd="0" presId="urn:microsoft.com/office/officeart/2005/8/layout/orgChart1"/>
    <dgm:cxn modelId="{34B2357E-0A54-4494-914D-C2EC9539967B}" type="presOf" srcId="{7EDC5A92-AE48-4C9C-B015-5CB8D3BA1664}" destId="{4D950D1E-0592-4250-88BA-DCADB0930398}" srcOrd="1" destOrd="0" presId="urn:microsoft.com/office/officeart/2005/8/layout/orgChart1"/>
    <dgm:cxn modelId="{E56A0D85-C71D-4A7D-A4F6-EBCA9800DCB4}" type="presOf" srcId="{54016EEE-108C-44CB-AAD4-E9ADAE315B4E}" destId="{58DF8538-8EA9-4CD7-B6A6-044601E1EFE5}" srcOrd="1" destOrd="0" presId="urn:microsoft.com/office/officeart/2005/8/layout/orgChart1"/>
    <dgm:cxn modelId="{6AB0318F-3E11-43A9-85E0-8F73A2925F2D}" type="presOf" srcId="{38CD6CB3-DEA1-4CBF-814F-81E9CA727711}" destId="{54E2DA6D-997E-4597-B0F6-B6D841D610C1}" srcOrd="1" destOrd="0" presId="urn:microsoft.com/office/officeart/2005/8/layout/orgChart1"/>
    <dgm:cxn modelId="{E4BB1F94-F69B-4361-86DA-FDA790B677AA}" type="presOf" srcId="{B999CFC5-9A5B-495E-8A46-EB2F5C05217A}" destId="{37B22CCE-8B31-4328-A750-E29FE4F1654D}" srcOrd="0" destOrd="0" presId="urn:microsoft.com/office/officeart/2005/8/layout/orgChart1"/>
    <dgm:cxn modelId="{7BD0089B-7195-4B07-BD8A-007D5D7F2B11}" type="presOf" srcId="{4B880CD6-4ED5-47F5-A439-FB319E86C201}" destId="{C74905DB-CBD2-4C55-AAB6-0B7FB99D94DD}" srcOrd="0" destOrd="0" presId="urn:microsoft.com/office/officeart/2005/8/layout/orgChart1"/>
    <dgm:cxn modelId="{A6872E9E-9180-4ADC-8CE3-872002235B27}" type="presOf" srcId="{54016EEE-108C-44CB-AAD4-E9ADAE315B4E}" destId="{2CDF7C74-EEF6-4168-9AE7-20CE4D92A36E}" srcOrd="0" destOrd="0" presId="urn:microsoft.com/office/officeart/2005/8/layout/orgChart1"/>
    <dgm:cxn modelId="{40F910A1-6EBA-48DD-B605-9D9CDAF0ED6C}" type="presOf" srcId="{38CD6CB3-DEA1-4CBF-814F-81E9CA727711}" destId="{F76588EF-5FFD-4F46-89DC-4A72D6F38225}" srcOrd="0" destOrd="0" presId="urn:microsoft.com/office/officeart/2005/8/layout/orgChart1"/>
    <dgm:cxn modelId="{9DB3B4A2-2ABC-4C7E-86F6-65263AF7A091}" srcId="{7EDC5A92-AE48-4C9C-B015-5CB8D3BA1664}" destId="{5AEB1C6D-4386-41FA-B277-D816D647A2FE}" srcOrd="1" destOrd="0" parTransId="{3768C9CA-0628-4964-9217-6586C32ECBDB}" sibTransId="{F313D9F2-57E4-4A2D-B85D-70E9835F9A7F}"/>
    <dgm:cxn modelId="{7F5519AA-8606-4CF5-AF29-9D04F8BD2116}" type="presOf" srcId="{90705D1B-1FC4-4007-93F0-C5AAA8DF7AEC}" destId="{D82B3323-AF22-44A5-B9BB-95D5960E7D62}" srcOrd="1" destOrd="0" presId="urn:microsoft.com/office/officeart/2005/8/layout/orgChart1"/>
    <dgm:cxn modelId="{3735CDAD-03B3-4A8A-B37C-1EB9B3A58949}" srcId="{C9D3BC4D-6A42-407E-A004-CB3CF77E2456}" destId="{682FCC98-E028-4A3B-81EA-667624FDC68E}" srcOrd="1" destOrd="0" parTransId="{2C0087AE-F3AE-45EF-949C-7A53A30E7779}" sibTransId="{CF8B595F-FC36-4B51-A44C-1A248AAF70CF}"/>
    <dgm:cxn modelId="{BAFCB6AF-B77F-4734-B206-67FB9940B3CD}" type="presOf" srcId="{05E1D38D-4AB7-4062-A911-09C1A5B98AF9}" destId="{17CCBC3F-1864-439F-8982-B1C472C458F6}" srcOrd="0" destOrd="0" presId="urn:microsoft.com/office/officeart/2005/8/layout/orgChart1"/>
    <dgm:cxn modelId="{9547C9BC-72EC-441A-B957-82DA76E2F5FC}" type="presOf" srcId="{2966C36D-9C3A-4434-B3B3-96146D62BBF9}" destId="{F6711744-B233-4F86-81B4-5D363CB0600B}" srcOrd="1" destOrd="0" presId="urn:microsoft.com/office/officeart/2005/8/layout/orgChart1"/>
    <dgm:cxn modelId="{BF1554C0-B509-4F82-8BE2-BE5923C5C431}" type="presOf" srcId="{61F3597E-2960-4E85-A4A3-42B1A0D5748E}" destId="{331C3DCF-2690-4144-BA37-21B1CC5E8519}" srcOrd="0" destOrd="0" presId="urn:microsoft.com/office/officeart/2005/8/layout/orgChart1"/>
    <dgm:cxn modelId="{A7B608D4-DB03-4FF1-A3D2-F7EB2A75B3E7}" type="presOf" srcId="{39673646-9EE6-43FE-8EC9-C7E829A70E1B}" destId="{89A921E6-0519-4AD3-A8C9-7AE5A8BA5F01}" srcOrd="0" destOrd="0" presId="urn:microsoft.com/office/officeart/2005/8/layout/orgChart1"/>
    <dgm:cxn modelId="{7422E9D8-6EC2-48C0-A5D8-346BC1323394}" type="presOf" srcId="{E7BD9AB2-A545-4682-80C8-C0554E75C1D0}" destId="{BDBFE79D-1DF0-45A9-BF96-8DE8BC80A4FC}" srcOrd="0" destOrd="0" presId="urn:microsoft.com/office/officeart/2005/8/layout/orgChart1"/>
    <dgm:cxn modelId="{3A12ECDA-E945-4C84-9BB8-2ACE4479E7E9}" srcId="{285B744B-2B62-4A92-A8B6-AEB74832C0DF}" destId="{05E1D38D-4AB7-4062-A911-09C1A5B98AF9}" srcOrd="0" destOrd="0" parTransId="{CFC02E63-9F45-42A4-AF41-ECCC04837C7D}" sibTransId="{DCCEE131-B745-4B68-AECA-26008BF047B4}"/>
    <dgm:cxn modelId="{EA076EDB-B72F-49D9-97EC-E09502FAD28E}" type="presOf" srcId="{65386C19-D65E-481B-9877-B84FFF6F8F1B}" destId="{08734A06-B067-484A-A3B7-ED8A164383D0}" srcOrd="0" destOrd="0" presId="urn:microsoft.com/office/officeart/2005/8/layout/orgChart1"/>
    <dgm:cxn modelId="{1249ADE1-3940-454C-A2CC-64BB05C24BFF}" srcId="{682FCC98-E028-4A3B-81EA-667624FDC68E}" destId="{93F6E9AF-52A6-436C-85AC-CC4506EAE45F}" srcOrd="2" destOrd="0" parTransId="{65386C19-D65E-481B-9877-B84FFF6F8F1B}" sibTransId="{FF93C650-314B-46BB-9510-5AA14AE68EEA}"/>
    <dgm:cxn modelId="{94D3A1ED-F0AA-4001-8965-26B5E9B4C2FE}" srcId="{7EDC5A92-AE48-4C9C-B015-5CB8D3BA1664}" destId="{90705D1B-1FC4-4007-93F0-C5AAA8DF7AEC}" srcOrd="0" destOrd="0" parTransId="{99DF103F-EB8C-4AE1-B972-712AF2F60822}" sibTransId="{A42DFF25-B637-4040-9647-76308D196F5F}"/>
    <dgm:cxn modelId="{D7F78CEF-106B-42DD-8C86-80B9A3A05DE5}" srcId="{38CD6CB3-DEA1-4CBF-814F-81E9CA727711}" destId="{D8A25F78-AA12-4849-90AC-55A85280B64C}" srcOrd="0" destOrd="0" parTransId="{E7BD9AB2-A545-4682-80C8-C0554E75C1D0}" sibTransId="{7FACB480-9A58-4E66-892D-227ED122009F}"/>
    <dgm:cxn modelId="{9FE093EF-850F-46F1-8A32-05800BA7FFBC}" type="presOf" srcId="{90705D1B-1FC4-4007-93F0-C5AAA8DF7AEC}" destId="{D38A3885-DA88-401E-A1A1-A728C09EA365}" srcOrd="0" destOrd="0" presId="urn:microsoft.com/office/officeart/2005/8/layout/orgChart1"/>
    <dgm:cxn modelId="{1A13A3FF-4A1A-4C83-A934-A49C8C211E88}" type="presOf" srcId="{C9D3BC4D-6A42-407E-A004-CB3CF77E2456}" destId="{E2222C96-24C0-4E12-BD0B-9F2F7DF1180B}" srcOrd="1" destOrd="0" presId="urn:microsoft.com/office/officeart/2005/8/layout/orgChart1"/>
    <dgm:cxn modelId="{3671F7C3-9366-4EEF-9F39-AAE5433B8EBA}" type="presParOf" srcId="{C47418F0-C480-4919-862A-33D5BBF0072C}" destId="{F08FF655-F097-471F-B20B-7AF734E1A012}" srcOrd="0" destOrd="0" presId="urn:microsoft.com/office/officeart/2005/8/layout/orgChart1"/>
    <dgm:cxn modelId="{C51AE07D-BF79-45B3-8F4F-3873564A189E}" type="presParOf" srcId="{F08FF655-F097-471F-B20B-7AF734E1A012}" destId="{4EE360DE-7E6F-4FCD-B2D6-784E759F71DC}" srcOrd="0" destOrd="0" presId="urn:microsoft.com/office/officeart/2005/8/layout/orgChart1"/>
    <dgm:cxn modelId="{B4182625-8A1D-4D2C-ACD0-4C50C7FEA337}" type="presParOf" srcId="{4EE360DE-7E6F-4FCD-B2D6-784E759F71DC}" destId="{17CCBC3F-1864-439F-8982-B1C472C458F6}" srcOrd="0" destOrd="0" presId="urn:microsoft.com/office/officeart/2005/8/layout/orgChart1"/>
    <dgm:cxn modelId="{18699101-78FD-4315-9CE4-AC2FE335639E}" type="presParOf" srcId="{4EE360DE-7E6F-4FCD-B2D6-784E759F71DC}" destId="{AEBCE9D3-B422-4CDF-9772-FEDCAD11F236}" srcOrd="1" destOrd="0" presId="urn:microsoft.com/office/officeart/2005/8/layout/orgChart1"/>
    <dgm:cxn modelId="{B534D139-0F73-48D8-A7C8-A7F8C18FEA71}" type="presParOf" srcId="{F08FF655-F097-471F-B20B-7AF734E1A012}" destId="{788B53E2-E96D-48BF-9B8B-4C94DAF9154F}" srcOrd="1" destOrd="0" presId="urn:microsoft.com/office/officeart/2005/8/layout/orgChart1"/>
    <dgm:cxn modelId="{A31F0629-20A0-44AB-B02B-951849A139C9}" type="presParOf" srcId="{788B53E2-E96D-48BF-9B8B-4C94DAF9154F}" destId="{37B22CCE-8B31-4328-A750-E29FE4F1654D}" srcOrd="0" destOrd="0" presId="urn:microsoft.com/office/officeart/2005/8/layout/orgChart1"/>
    <dgm:cxn modelId="{179B0CE1-A92B-4DD1-901A-1FA4A4EE1C43}" type="presParOf" srcId="{788B53E2-E96D-48BF-9B8B-4C94DAF9154F}" destId="{4CAA6E59-FFE9-4C21-8A7A-320B940C6080}" srcOrd="1" destOrd="0" presId="urn:microsoft.com/office/officeart/2005/8/layout/orgChart1"/>
    <dgm:cxn modelId="{503422EE-1025-4A3D-9F41-87382447486B}" type="presParOf" srcId="{4CAA6E59-FFE9-4C21-8A7A-320B940C6080}" destId="{B49ECC41-F58D-4300-907A-5049C3C4AF76}" srcOrd="0" destOrd="0" presId="urn:microsoft.com/office/officeart/2005/8/layout/orgChart1"/>
    <dgm:cxn modelId="{715A0FFD-6965-4767-9E8E-1AEB93343816}" type="presParOf" srcId="{B49ECC41-F58D-4300-907A-5049C3C4AF76}" destId="{2632CD1E-209D-4C24-A8C3-576F66102AB8}" srcOrd="0" destOrd="0" presId="urn:microsoft.com/office/officeart/2005/8/layout/orgChart1"/>
    <dgm:cxn modelId="{1DF2F35A-BC8C-4B98-B9E6-BA7CDDBBC51F}" type="presParOf" srcId="{B49ECC41-F58D-4300-907A-5049C3C4AF76}" destId="{E2222C96-24C0-4E12-BD0B-9F2F7DF1180B}" srcOrd="1" destOrd="0" presId="urn:microsoft.com/office/officeart/2005/8/layout/orgChart1"/>
    <dgm:cxn modelId="{DDA9402D-7B94-457E-A25D-1FB3EFC523F7}" type="presParOf" srcId="{4CAA6E59-FFE9-4C21-8A7A-320B940C6080}" destId="{FB53932A-8341-4056-82CE-0FEB6824124A}" srcOrd="1" destOrd="0" presId="urn:microsoft.com/office/officeart/2005/8/layout/orgChart1"/>
    <dgm:cxn modelId="{148AB1AE-3FF5-41BD-8804-380847020FA3}" type="presParOf" srcId="{FB53932A-8341-4056-82CE-0FEB6824124A}" destId="{89A921E6-0519-4AD3-A8C9-7AE5A8BA5F01}" srcOrd="0" destOrd="0" presId="urn:microsoft.com/office/officeart/2005/8/layout/orgChart1"/>
    <dgm:cxn modelId="{41EFD4AF-7813-421F-8D29-926BCFFF539B}" type="presParOf" srcId="{FB53932A-8341-4056-82CE-0FEB6824124A}" destId="{01C65B35-20CE-4D97-B07F-0D467FB888D1}" srcOrd="1" destOrd="0" presId="urn:microsoft.com/office/officeart/2005/8/layout/orgChart1"/>
    <dgm:cxn modelId="{0354B3AA-E257-44A6-B33B-F93DC9E73995}" type="presParOf" srcId="{01C65B35-20CE-4D97-B07F-0D467FB888D1}" destId="{83EC0B15-A411-412D-B36B-C77B1B914BC9}" srcOrd="0" destOrd="0" presId="urn:microsoft.com/office/officeart/2005/8/layout/orgChart1"/>
    <dgm:cxn modelId="{84BEA4F2-8BAA-4C19-832C-A43230BB3B2C}" type="presParOf" srcId="{83EC0B15-A411-412D-B36B-C77B1B914BC9}" destId="{F76588EF-5FFD-4F46-89DC-4A72D6F38225}" srcOrd="0" destOrd="0" presId="urn:microsoft.com/office/officeart/2005/8/layout/orgChart1"/>
    <dgm:cxn modelId="{61CEC06B-DAE0-4084-8BA4-02A5D6EA5AB9}" type="presParOf" srcId="{83EC0B15-A411-412D-B36B-C77B1B914BC9}" destId="{54E2DA6D-997E-4597-B0F6-B6D841D610C1}" srcOrd="1" destOrd="0" presId="urn:microsoft.com/office/officeart/2005/8/layout/orgChart1"/>
    <dgm:cxn modelId="{BE69FC40-69B5-4354-915C-5CC036B09ADC}" type="presParOf" srcId="{01C65B35-20CE-4D97-B07F-0D467FB888D1}" destId="{2D82C7EC-3D38-4EEE-BBC2-C3B08CA49E2E}" srcOrd="1" destOrd="0" presId="urn:microsoft.com/office/officeart/2005/8/layout/orgChart1"/>
    <dgm:cxn modelId="{01A4770A-A698-4B8F-A4BB-79EB77F4992B}" type="presParOf" srcId="{2D82C7EC-3D38-4EEE-BBC2-C3B08CA49E2E}" destId="{BDBFE79D-1DF0-45A9-BF96-8DE8BC80A4FC}" srcOrd="0" destOrd="0" presId="urn:microsoft.com/office/officeart/2005/8/layout/orgChart1"/>
    <dgm:cxn modelId="{3F7F1A61-9094-43DF-9122-504F74B112FF}" type="presParOf" srcId="{2D82C7EC-3D38-4EEE-BBC2-C3B08CA49E2E}" destId="{7B3B3939-AB87-4226-ACEB-55E60CED7C4E}" srcOrd="1" destOrd="0" presId="urn:microsoft.com/office/officeart/2005/8/layout/orgChart1"/>
    <dgm:cxn modelId="{1A17F0FB-A69B-406C-91CE-479E337087AE}" type="presParOf" srcId="{7B3B3939-AB87-4226-ACEB-55E60CED7C4E}" destId="{5EAA7546-B3D9-4CB8-B152-B6D322076CAA}" srcOrd="0" destOrd="0" presId="urn:microsoft.com/office/officeart/2005/8/layout/orgChart1"/>
    <dgm:cxn modelId="{74172A97-3EFD-472C-935B-8C07C48B06BB}" type="presParOf" srcId="{5EAA7546-B3D9-4CB8-B152-B6D322076CAA}" destId="{BE5033D9-6AA1-42F7-96AF-A2EE9000E595}" srcOrd="0" destOrd="0" presId="urn:microsoft.com/office/officeart/2005/8/layout/orgChart1"/>
    <dgm:cxn modelId="{B301CB63-647F-451E-AD2A-33DCE63649BD}" type="presParOf" srcId="{5EAA7546-B3D9-4CB8-B152-B6D322076CAA}" destId="{4DD30813-BCEE-4C5C-AAE5-9D0F24A1FBC5}" srcOrd="1" destOrd="0" presId="urn:microsoft.com/office/officeart/2005/8/layout/orgChart1"/>
    <dgm:cxn modelId="{5CEBF11F-E3AF-44D1-BD8D-75B2D072AE44}" type="presParOf" srcId="{7B3B3939-AB87-4226-ACEB-55E60CED7C4E}" destId="{A507F781-8907-4DFA-B46E-1BC8A4ECD5FD}" srcOrd="1" destOrd="0" presId="urn:microsoft.com/office/officeart/2005/8/layout/orgChart1"/>
    <dgm:cxn modelId="{DB6766D2-82E3-49BD-BE7B-A8A0C10888E8}" type="presParOf" srcId="{7B3B3939-AB87-4226-ACEB-55E60CED7C4E}" destId="{8FA4B129-44B2-40F8-8ECC-01337A1FF4BB}" srcOrd="2" destOrd="0" presId="urn:microsoft.com/office/officeart/2005/8/layout/orgChart1"/>
    <dgm:cxn modelId="{FD79A141-872B-421C-BBDC-63C4A2207194}" type="presParOf" srcId="{2D82C7EC-3D38-4EEE-BBC2-C3B08CA49E2E}" destId="{331C3DCF-2690-4144-BA37-21B1CC5E8519}" srcOrd="2" destOrd="0" presId="urn:microsoft.com/office/officeart/2005/8/layout/orgChart1"/>
    <dgm:cxn modelId="{43A4A6DC-8FF4-4CF7-B9C2-BE5E2D55377E}" type="presParOf" srcId="{2D82C7EC-3D38-4EEE-BBC2-C3B08CA49E2E}" destId="{F147FCDC-1A41-466D-B4E6-1DC24E794B07}" srcOrd="3" destOrd="0" presId="urn:microsoft.com/office/officeart/2005/8/layout/orgChart1"/>
    <dgm:cxn modelId="{9F9FFC4F-5FD5-4D43-ACFE-F5A56C2B49DC}" type="presParOf" srcId="{F147FCDC-1A41-466D-B4E6-1DC24E794B07}" destId="{0E1E744F-EF9A-46FD-B2AF-2EADDE65FCE5}" srcOrd="0" destOrd="0" presId="urn:microsoft.com/office/officeart/2005/8/layout/orgChart1"/>
    <dgm:cxn modelId="{FFF4C4FD-860C-46A2-AD4D-9FED15BBB5AC}" type="presParOf" srcId="{0E1E744F-EF9A-46FD-B2AF-2EADDE65FCE5}" destId="{DA58A39A-E505-4482-82C0-5E90D5271B3C}" srcOrd="0" destOrd="0" presId="urn:microsoft.com/office/officeart/2005/8/layout/orgChart1"/>
    <dgm:cxn modelId="{00252B74-AD4B-4B9F-B229-B78097D93605}" type="presParOf" srcId="{0E1E744F-EF9A-46FD-B2AF-2EADDE65FCE5}" destId="{A032F909-6C95-4F3B-8244-F28B1668D8E3}" srcOrd="1" destOrd="0" presId="urn:microsoft.com/office/officeart/2005/8/layout/orgChart1"/>
    <dgm:cxn modelId="{455AF7C4-418B-457A-AA9A-ACD1AB38557F}" type="presParOf" srcId="{F147FCDC-1A41-466D-B4E6-1DC24E794B07}" destId="{69947CCC-8113-4CCF-BBF0-BFE69DF3983A}" srcOrd="1" destOrd="0" presId="urn:microsoft.com/office/officeart/2005/8/layout/orgChart1"/>
    <dgm:cxn modelId="{251BEF13-1774-49CA-A220-7CF939F31E7A}" type="presParOf" srcId="{F147FCDC-1A41-466D-B4E6-1DC24E794B07}" destId="{573DC9FB-397F-4576-AE78-C6FB2CCF076B}" srcOrd="2" destOrd="0" presId="urn:microsoft.com/office/officeart/2005/8/layout/orgChart1"/>
    <dgm:cxn modelId="{8622BA07-1604-4A6B-B924-CDD4A1A68A97}" type="presParOf" srcId="{01C65B35-20CE-4D97-B07F-0D467FB888D1}" destId="{B2987754-F839-4FB5-AE2D-2255D57AF4D4}" srcOrd="2" destOrd="0" presId="urn:microsoft.com/office/officeart/2005/8/layout/orgChart1"/>
    <dgm:cxn modelId="{B5F2CEDC-52AC-4817-942B-FC243EB11714}" type="presParOf" srcId="{FB53932A-8341-4056-82CE-0FEB6824124A}" destId="{6DFEB091-900D-494B-B7A0-3E8AED89E26B}" srcOrd="2" destOrd="0" presId="urn:microsoft.com/office/officeart/2005/8/layout/orgChart1"/>
    <dgm:cxn modelId="{61AEE9EB-C4C0-4959-B3BF-8A0E0B868227}" type="presParOf" srcId="{FB53932A-8341-4056-82CE-0FEB6824124A}" destId="{5E0A029A-DC58-4254-8D5D-5A70444B1E13}" srcOrd="3" destOrd="0" presId="urn:microsoft.com/office/officeart/2005/8/layout/orgChart1"/>
    <dgm:cxn modelId="{CCCF314D-91D3-4A75-8839-DB1A75142C37}" type="presParOf" srcId="{5E0A029A-DC58-4254-8D5D-5A70444B1E13}" destId="{E9F3B96B-68F5-4397-9D28-8C7EAAFC411F}" srcOrd="0" destOrd="0" presId="urn:microsoft.com/office/officeart/2005/8/layout/orgChart1"/>
    <dgm:cxn modelId="{CFCBEC2B-D46C-401A-ACD4-7FF6F63399E7}" type="presParOf" srcId="{E9F3B96B-68F5-4397-9D28-8C7EAAFC411F}" destId="{AC275422-D0C8-4384-B84D-9AC889E86463}" srcOrd="0" destOrd="0" presId="urn:microsoft.com/office/officeart/2005/8/layout/orgChart1"/>
    <dgm:cxn modelId="{0B34B600-791B-4E88-A457-2907E60BCBD3}" type="presParOf" srcId="{E9F3B96B-68F5-4397-9D28-8C7EAAFC411F}" destId="{F781C414-03A3-44A4-9555-4C4FC992FBFB}" srcOrd="1" destOrd="0" presId="urn:microsoft.com/office/officeart/2005/8/layout/orgChart1"/>
    <dgm:cxn modelId="{D47B4A0B-93A0-46CB-B3F6-A8D88C140231}" type="presParOf" srcId="{5E0A029A-DC58-4254-8D5D-5A70444B1E13}" destId="{76A53E5B-3CC0-4F3C-AAFE-86556430E4AC}" srcOrd="1" destOrd="0" presId="urn:microsoft.com/office/officeart/2005/8/layout/orgChart1"/>
    <dgm:cxn modelId="{B758512B-7491-4F52-AFC2-46AAD26945BF}" type="presParOf" srcId="{76A53E5B-3CC0-4F3C-AAFE-86556430E4AC}" destId="{A1535324-8386-420D-AA92-030306DE6AFD}" srcOrd="0" destOrd="0" presId="urn:microsoft.com/office/officeart/2005/8/layout/orgChart1"/>
    <dgm:cxn modelId="{5173DBFD-9041-4FCC-A3A0-8448643F7DED}" type="presParOf" srcId="{76A53E5B-3CC0-4F3C-AAFE-86556430E4AC}" destId="{5D2B955C-3D2E-49A5-A857-FE891D66220A}" srcOrd="1" destOrd="0" presId="urn:microsoft.com/office/officeart/2005/8/layout/orgChart1"/>
    <dgm:cxn modelId="{8DF45ECE-08A4-49D8-BC55-A94399843E05}" type="presParOf" srcId="{5D2B955C-3D2E-49A5-A857-FE891D66220A}" destId="{9C99ED9D-12BE-4C89-998D-F93BB2A8C947}" srcOrd="0" destOrd="0" presId="urn:microsoft.com/office/officeart/2005/8/layout/orgChart1"/>
    <dgm:cxn modelId="{15D3914E-C8B9-4563-88A4-C0A2AFA3168C}" type="presParOf" srcId="{9C99ED9D-12BE-4C89-998D-F93BB2A8C947}" destId="{93D877B1-93BD-4CF0-835A-06B673D88E02}" srcOrd="0" destOrd="0" presId="urn:microsoft.com/office/officeart/2005/8/layout/orgChart1"/>
    <dgm:cxn modelId="{CD3AF01A-DCBC-403A-92BA-44F38686CA06}" type="presParOf" srcId="{9C99ED9D-12BE-4C89-998D-F93BB2A8C947}" destId="{27A5162A-D5B2-4564-8885-BC05FEE81592}" srcOrd="1" destOrd="0" presId="urn:microsoft.com/office/officeart/2005/8/layout/orgChart1"/>
    <dgm:cxn modelId="{98E58A56-0626-4451-BA74-C1A61F3905F4}" type="presParOf" srcId="{5D2B955C-3D2E-49A5-A857-FE891D66220A}" destId="{AA42E267-3866-43A6-9747-047FE499B83E}" srcOrd="1" destOrd="0" presId="urn:microsoft.com/office/officeart/2005/8/layout/orgChart1"/>
    <dgm:cxn modelId="{443DFF94-4A0E-4436-96F6-6DD531C7832B}" type="presParOf" srcId="{5D2B955C-3D2E-49A5-A857-FE891D66220A}" destId="{2958D3D1-F4AB-49A2-97E9-A032F482B260}" srcOrd="2" destOrd="0" presId="urn:microsoft.com/office/officeart/2005/8/layout/orgChart1"/>
    <dgm:cxn modelId="{CA0E6F64-43B2-42C6-89B1-FB53618CC81A}" type="presParOf" srcId="{76A53E5B-3CC0-4F3C-AAFE-86556430E4AC}" destId="{32EF4C2A-4909-4FE5-9EE0-F5C5C9D2E22D}" srcOrd="2" destOrd="0" presId="urn:microsoft.com/office/officeart/2005/8/layout/orgChart1"/>
    <dgm:cxn modelId="{19EAE1B0-E5B5-4BF2-A416-01404ACB4D4B}" type="presParOf" srcId="{76A53E5B-3CC0-4F3C-AAFE-86556430E4AC}" destId="{4E02B680-346A-46F2-B1C4-EB22C5C98722}" srcOrd="3" destOrd="0" presId="urn:microsoft.com/office/officeart/2005/8/layout/orgChart1"/>
    <dgm:cxn modelId="{FD13CAC5-E0DC-4AD4-A4D0-A851EBE31B86}" type="presParOf" srcId="{4E02B680-346A-46F2-B1C4-EB22C5C98722}" destId="{88211CF8-04E2-4271-AE01-30E510969C6C}" srcOrd="0" destOrd="0" presId="urn:microsoft.com/office/officeart/2005/8/layout/orgChart1"/>
    <dgm:cxn modelId="{1944D6BA-5073-4A32-A574-860CE3E6028A}" type="presParOf" srcId="{88211CF8-04E2-4271-AE01-30E510969C6C}" destId="{2EF63B9C-9E7F-494F-9D8F-81B320D72CD6}" srcOrd="0" destOrd="0" presId="urn:microsoft.com/office/officeart/2005/8/layout/orgChart1"/>
    <dgm:cxn modelId="{2483F974-534E-4511-B0BC-E837BB4BD4AC}" type="presParOf" srcId="{88211CF8-04E2-4271-AE01-30E510969C6C}" destId="{F6711744-B233-4F86-81B4-5D363CB0600B}" srcOrd="1" destOrd="0" presId="urn:microsoft.com/office/officeart/2005/8/layout/orgChart1"/>
    <dgm:cxn modelId="{2A185795-F1C7-42ED-965C-DC89769EDC72}" type="presParOf" srcId="{4E02B680-346A-46F2-B1C4-EB22C5C98722}" destId="{6C2E769A-5355-42E8-806D-D70BEE495AE1}" srcOrd="1" destOrd="0" presId="urn:microsoft.com/office/officeart/2005/8/layout/orgChart1"/>
    <dgm:cxn modelId="{20CC3077-8653-4430-9B4B-F2F71BE933A8}" type="presParOf" srcId="{4E02B680-346A-46F2-B1C4-EB22C5C98722}" destId="{726B58E4-DF7E-4A4F-AC28-8DFACCC94247}" srcOrd="2" destOrd="0" presId="urn:microsoft.com/office/officeart/2005/8/layout/orgChart1"/>
    <dgm:cxn modelId="{1B2CE993-D57E-4C4D-8EC3-A42632C99707}" type="presParOf" srcId="{76A53E5B-3CC0-4F3C-AAFE-86556430E4AC}" destId="{08734A06-B067-484A-A3B7-ED8A164383D0}" srcOrd="4" destOrd="0" presId="urn:microsoft.com/office/officeart/2005/8/layout/orgChart1"/>
    <dgm:cxn modelId="{53B3B7D8-170A-4F0A-9BCD-9CB8D26CA864}" type="presParOf" srcId="{76A53E5B-3CC0-4F3C-AAFE-86556430E4AC}" destId="{4BDE385B-89E9-48E6-92C9-43EF8EBBD225}" srcOrd="5" destOrd="0" presId="urn:microsoft.com/office/officeart/2005/8/layout/orgChart1"/>
    <dgm:cxn modelId="{8B9C3DE7-FCB8-488F-880C-0CF4AB30C796}" type="presParOf" srcId="{4BDE385B-89E9-48E6-92C9-43EF8EBBD225}" destId="{491BA077-E97E-49BF-B5DA-AF970B941DBD}" srcOrd="0" destOrd="0" presId="urn:microsoft.com/office/officeart/2005/8/layout/orgChart1"/>
    <dgm:cxn modelId="{C10B2BC1-3122-4BE7-8F51-236A615DE670}" type="presParOf" srcId="{491BA077-E97E-49BF-B5DA-AF970B941DBD}" destId="{1F18C811-3A81-4094-9255-772A6E90C0B5}" srcOrd="0" destOrd="0" presId="urn:microsoft.com/office/officeart/2005/8/layout/orgChart1"/>
    <dgm:cxn modelId="{CBBD9909-5A79-4ED5-8150-02088CAD8E4E}" type="presParOf" srcId="{491BA077-E97E-49BF-B5DA-AF970B941DBD}" destId="{6C19712E-CD3E-4B7B-9738-578B336B52CB}" srcOrd="1" destOrd="0" presId="urn:microsoft.com/office/officeart/2005/8/layout/orgChart1"/>
    <dgm:cxn modelId="{675BC89B-212D-4153-B904-13C65796A285}" type="presParOf" srcId="{4BDE385B-89E9-48E6-92C9-43EF8EBBD225}" destId="{F32BF9D9-4E0D-4F49-82B1-C8FEC0069E4F}" srcOrd="1" destOrd="0" presId="urn:microsoft.com/office/officeart/2005/8/layout/orgChart1"/>
    <dgm:cxn modelId="{441B3480-56B9-40E7-948C-42179886DC84}" type="presParOf" srcId="{4BDE385B-89E9-48E6-92C9-43EF8EBBD225}" destId="{79B9F2FF-90BC-4FB0-9DC5-6B045BBDF95F}" srcOrd="2" destOrd="0" presId="urn:microsoft.com/office/officeart/2005/8/layout/orgChart1"/>
    <dgm:cxn modelId="{EA9D4AA2-4AE8-4D48-882F-09DDFCDF0887}" type="presParOf" srcId="{5E0A029A-DC58-4254-8D5D-5A70444B1E13}" destId="{74E8AF3A-F78A-43F7-9D2E-CA6E99191919}" srcOrd="2" destOrd="0" presId="urn:microsoft.com/office/officeart/2005/8/layout/orgChart1"/>
    <dgm:cxn modelId="{156A9BE1-CE26-48F2-ADF8-45EA1CDE9D25}" type="presParOf" srcId="{4CAA6E59-FFE9-4C21-8A7A-320B940C6080}" destId="{433CD9A6-9D98-4402-9E71-ED0FDA28DD0D}" srcOrd="2" destOrd="0" presId="urn:microsoft.com/office/officeart/2005/8/layout/orgChart1"/>
    <dgm:cxn modelId="{75FEEC7F-F7BA-489F-B9EE-DE09269D0FF1}" type="presParOf" srcId="{788B53E2-E96D-48BF-9B8B-4C94DAF9154F}" destId="{F905B53C-D736-4E2D-AE4B-6A89954BCD83}" srcOrd="2" destOrd="0" presId="urn:microsoft.com/office/officeart/2005/8/layout/orgChart1"/>
    <dgm:cxn modelId="{5ABAE8C4-37EB-4570-A2A9-FC73EDB11A15}" type="presParOf" srcId="{788B53E2-E96D-48BF-9B8B-4C94DAF9154F}" destId="{03E12AD0-7B2E-45B9-9600-0DD35B35A2B0}" srcOrd="3" destOrd="0" presId="urn:microsoft.com/office/officeart/2005/8/layout/orgChart1"/>
    <dgm:cxn modelId="{7A06A21D-4EE8-499C-B645-A1947EFC0EEF}" type="presParOf" srcId="{03E12AD0-7B2E-45B9-9600-0DD35B35A2B0}" destId="{30A5C7C1-63AA-466F-91CC-6F5439C6E046}" srcOrd="0" destOrd="0" presId="urn:microsoft.com/office/officeart/2005/8/layout/orgChart1"/>
    <dgm:cxn modelId="{A0C36B0D-123F-4B0E-8663-540E77D02F12}" type="presParOf" srcId="{30A5C7C1-63AA-466F-91CC-6F5439C6E046}" destId="{2CDF7C74-EEF6-4168-9AE7-20CE4D92A36E}" srcOrd="0" destOrd="0" presId="urn:microsoft.com/office/officeart/2005/8/layout/orgChart1"/>
    <dgm:cxn modelId="{05187D4F-CAC7-4149-B7DA-87744D3D7A8D}" type="presParOf" srcId="{30A5C7C1-63AA-466F-91CC-6F5439C6E046}" destId="{58DF8538-8EA9-4CD7-B6A6-044601E1EFE5}" srcOrd="1" destOrd="0" presId="urn:microsoft.com/office/officeart/2005/8/layout/orgChart1"/>
    <dgm:cxn modelId="{2ED7B2DA-0A91-439F-A140-967D11D83247}" type="presParOf" srcId="{03E12AD0-7B2E-45B9-9600-0DD35B35A2B0}" destId="{01C02C87-D804-4A62-A908-489855EB61EE}" srcOrd="1" destOrd="0" presId="urn:microsoft.com/office/officeart/2005/8/layout/orgChart1"/>
    <dgm:cxn modelId="{24430E9D-112F-4686-A8D9-C827499B6396}" type="presParOf" srcId="{03E12AD0-7B2E-45B9-9600-0DD35B35A2B0}" destId="{B556EFBE-BB7E-4708-BBB5-A8927FF2575C}" srcOrd="2" destOrd="0" presId="urn:microsoft.com/office/officeart/2005/8/layout/orgChart1"/>
    <dgm:cxn modelId="{0869A354-04E6-4C38-94A0-E8BDE467551B}" type="presParOf" srcId="{788B53E2-E96D-48BF-9B8B-4C94DAF9154F}" destId="{F2B9ACCB-F0C4-4CFB-B591-45A97DF60880}" srcOrd="4" destOrd="0" presId="urn:microsoft.com/office/officeart/2005/8/layout/orgChart1"/>
    <dgm:cxn modelId="{A3D55FC6-4098-4897-9AA8-81A5C30E60A2}" type="presParOf" srcId="{788B53E2-E96D-48BF-9B8B-4C94DAF9154F}" destId="{F7F9776A-370C-4861-81FE-4CE754B10781}" srcOrd="5" destOrd="0" presId="urn:microsoft.com/office/officeart/2005/8/layout/orgChart1"/>
    <dgm:cxn modelId="{0E26C079-F3CA-4B19-A73F-0E3CD9484A75}" type="presParOf" srcId="{F7F9776A-370C-4861-81FE-4CE754B10781}" destId="{91807C85-4F25-42F5-A94B-079981D9FADB}" srcOrd="0" destOrd="0" presId="urn:microsoft.com/office/officeart/2005/8/layout/orgChart1"/>
    <dgm:cxn modelId="{97113FAD-71DB-46E4-A0F1-1635533ECAB8}" type="presParOf" srcId="{91807C85-4F25-42F5-A94B-079981D9FADB}" destId="{C74905DB-CBD2-4C55-AAB6-0B7FB99D94DD}" srcOrd="0" destOrd="0" presId="urn:microsoft.com/office/officeart/2005/8/layout/orgChart1"/>
    <dgm:cxn modelId="{5270F96F-F6C4-45E2-A920-EB5A04C44BA5}" type="presParOf" srcId="{91807C85-4F25-42F5-A94B-079981D9FADB}" destId="{BD180834-1A0F-47A9-A019-0573B1C7CB54}" srcOrd="1" destOrd="0" presId="urn:microsoft.com/office/officeart/2005/8/layout/orgChart1"/>
    <dgm:cxn modelId="{AF0837D7-24EF-463C-90DF-6F879C9E059F}" type="presParOf" srcId="{F7F9776A-370C-4861-81FE-4CE754B10781}" destId="{0D7BF9FF-DB2F-405C-A1C8-BACAEB37908D}" srcOrd="1" destOrd="0" presId="urn:microsoft.com/office/officeart/2005/8/layout/orgChart1"/>
    <dgm:cxn modelId="{D5213D46-4780-489D-A535-BE9683CC34C1}" type="presParOf" srcId="{0D7BF9FF-DB2F-405C-A1C8-BACAEB37908D}" destId="{BE5A4E63-B18E-4CE3-A585-4D696D909F47}" srcOrd="0" destOrd="0" presId="urn:microsoft.com/office/officeart/2005/8/layout/orgChart1"/>
    <dgm:cxn modelId="{6F775E38-9E80-4AAB-AD4C-FE7009BFCE9F}" type="presParOf" srcId="{0D7BF9FF-DB2F-405C-A1C8-BACAEB37908D}" destId="{E3F7A813-0DA8-4F5D-93D0-160F2B84002D}" srcOrd="1" destOrd="0" presId="urn:microsoft.com/office/officeart/2005/8/layout/orgChart1"/>
    <dgm:cxn modelId="{82BC7887-6545-45E1-9F11-2AE286E0AE96}" type="presParOf" srcId="{E3F7A813-0DA8-4F5D-93D0-160F2B84002D}" destId="{BB440452-C9DB-4895-B030-6F763444CC25}" srcOrd="0" destOrd="0" presId="urn:microsoft.com/office/officeart/2005/8/layout/orgChart1"/>
    <dgm:cxn modelId="{83E32B0F-7E42-4ECE-A5FB-93E1A50014E1}" type="presParOf" srcId="{BB440452-C9DB-4895-B030-6F763444CC25}" destId="{217F7152-E491-4007-A6A1-16F438EAA8BD}" srcOrd="0" destOrd="0" presId="urn:microsoft.com/office/officeart/2005/8/layout/orgChart1"/>
    <dgm:cxn modelId="{7D151EA0-7AF8-4982-96F5-8552590E148A}" type="presParOf" srcId="{BB440452-C9DB-4895-B030-6F763444CC25}" destId="{4D950D1E-0592-4250-88BA-DCADB0930398}" srcOrd="1" destOrd="0" presId="urn:microsoft.com/office/officeart/2005/8/layout/orgChart1"/>
    <dgm:cxn modelId="{8A9BC57D-B51C-486C-A816-F69F7165D18F}" type="presParOf" srcId="{E3F7A813-0DA8-4F5D-93D0-160F2B84002D}" destId="{23565E0C-B713-416F-BA8A-3A099BA98706}" srcOrd="1" destOrd="0" presId="urn:microsoft.com/office/officeart/2005/8/layout/orgChart1"/>
    <dgm:cxn modelId="{B25FECF2-44CB-43C4-B5F0-FD39FE72E44A}" type="presParOf" srcId="{23565E0C-B713-416F-BA8A-3A099BA98706}" destId="{E8A036EC-E547-490E-B1A6-48022A7400F6}" srcOrd="0" destOrd="0" presId="urn:microsoft.com/office/officeart/2005/8/layout/orgChart1"/>
    <dgm:cxn modelId="{0457DC63-7C11-4223-9E23-E0DE889C4A46}" type="presParOf" srcId="{23565E0C-B713-416F-BA8A-3A099BA98706}" destId="{09CF7C33-07C1-401E-981A-261FCC96EC6F}" srcOrd="1" destOrd="0" presId="urn:microsoft.com/office/officeart/2005/8/layout/orgChart1"/>
    <dgm:cxn modelId="{AF59F9CB-351B-42AE-8854-066056BF7218}" type="presParOf" srcId="{09CF7C33-07C1-401E-981A-261FCC96EC6F}" destId="{17CDF03D-8C72-4AAA-84E2-D1D7FE79E77E}" srcOrd="0" destOrd="0" presId="urn:microsoft.com/office/officeart/2005/8/layout/orgChart1"/>
    <dgm:cxn modelId="{C1F7441B-EEA2-48ED-B3AD-18C18B3F2E14}" type="presParOf" srcId="{17CDF03D-8C72-4AAA-84E2-D1D7FE79E77E}" destId="{D38A3885-DA88-401E-A1A1-A728C09EA365}" srcOrd="0" destOrd="0" presId="urn:microsoft.com/office/officeart/2005/8/layout/orgChart1"/>
    <dgm:cxn modelId="{19D97A64-746C-4746-8561-F621108F34EA}" type="presParOf" srcId="{17CDF03D-8C72-4AAA-84E2-D1D7FE79E77E}" destId="{D82B3323-AF22-44A5-B9BB-95D5960E7D62}" srcOrd="1" destOrd="0" presId="urn:microsoft.com/office/officeart/2005/8/layout/orgChart1"/>
    <dgm:cxn modelId="{58A6E7BE-447E-494B-9A1E-32EE4D5F8E6F}" type="presParOf" srcId="{09CF7C33-07C1-401E-981A-261FCC96EC6F}" destId="{20689517-B9B2-4EBC-935F-8A8695C055D0}" srcOrd="1" destOrd="0" presId="urn:microsoft.com/office/officeart/2005/8/layout/orgChart1"/>
    <dgm:cxn modelId="{9E2D525D-9E16-4090-9DC2-525A8DA2258C}" type="presParOf" srcId="{09CF7C33-07C1-401E-981A-261FCC96EC6F}" destId="{E73A67E8-5695-4D38-AEA5-C0F486A28196}" srcOrd="2" destOrd="0" presId="urn:microsoft.com/office/officeart/2005/8/layout/orgChart1"/>
    <dgm:cxn modelId="{9A6C7B80-AE97-430F-A447-1225A08C6286}" type="presParOf" srcId="{E3F7A813-0DA8-4F5D-93D0-160F2B84002D}" destId="{7A62B0DD-E817-4148-8A92-CA8B6D80D622}" srcOrd="2" destOrd="0" presId="urn:microsoft.com/office/officeart/2005/8/layout/orgChart1"/>
    <dgm:cxn modelId="{292AAB98-40E0-467D-8037-0B28009136A1}" type="presParOf" srcId="{7A62B0DD-E817-4148-8A92-CA8B6D80D622}" destId="{A3B4C371-90FD-4021-B9F9-C015C31F429C}" srcOrd="0" destOrd="0" presId="urn:microsoft.com/office/officeart/2005/8/layout/orgChart1"/>
    <dgm:cxn modelId="{F52862FD-F279-4DBE-B891-3721D9BDBFA2}" type="presParOf" srcId="{7A62B0DD-E817-4148-8A92-CA8B6D80D622}" destId="{CF66491D-96B9-4809-B97C-64CBC71251E7}" srcOrd="1" destOrd="0" presId="urn:microsoft.com/office/officeart/2005/8/layout/orgChart1"/>
    <dgm:cxn modelId="{FA0E973D-220A-4F39-9A20-6BC6F5D354DE}" type="presParOf" srcId="{CF66491D-96B9-4809-B97C-64CBC71251E7}" destId="{D39CA4A8-3868-4D6B-80D2-56D96025C527}" srcOrd="0" destOrd="0" presId="urn:microsoft.com/office/officeart/2005/8/layout/orgChart1"/>
    <dgm:cxn modelId="{EA2799C5-7C68-454C-9AFB-6033B859F3FA}" type="presParOf" srcId="{D39CA4A8-3868-4D6B-80D2-56D96025C527}" destId="{2F5B7487-99BB-4DFC-B478-38A5CA6105C4}" srcOrd="0" destOrd="0" presId="urn:microsoft.com/office/officeart/2005/8/layout/orgChart1"/>
    <dgm:cxn modelId="{7C59F7B2-23F6-417E-B86B-5357612DBA1E}" type="presParOf" srcId="{D39CA4A8-3868-4D6B-80D2-56D96025C527}" destId="{FF8ACC57-E6BC-4D62-9DB1-B21ACF696650}" srcOrd="1" destOrd="0" presId="urn:microsoft.com/office/officeart/2005/8/layout/orgChart1"/>
    <dgm:cxn modelId="{E373444C-3EC6-4CBF-A904-88870F97282B}" type="presParOf" srcId="{CF66491D-96B9-4809-B97C-64CBC71251E7}" destId="{28AD24A3-58B6-4DE7-9FD6-C5341B51FB7E}" srcOrd="1" destOrd="0" presId="urn:microsoft.com/office/officeart/2005/8/layout/orgChart1"/>
    <dgm:cxn modelId="{8F8B2DDB-673E-48F6-BC69-E3633EE493C7}" type="presParOf" srcId="{CF66491D-96B9-4809-B97C-64CBC71251E7}" destId="{9987D8C9-FC63-4F7C-ACCA-C101A8B50BE9}" srcOrd="2" destOrd="0" presId="urn:microsoft.com/office/officeart/2005/8/layout/orgChart1"/>
    <dgm:cxn modelId="{5BDF1C57-A410-4080-998A-0DEFB3871C51}" type="presParOf" srcId="{F7F9776A-370C-4861-81FE-4CE754B10781}" destId="{2F49B4E8-2143-4F0F-BC64-9A036C87784F}" srcOrd="2" destOrd="0" presId="urn:microsoft.com/office/officeart/2005/8/layout/orgChart1"/>
    <dgm:cxn modelId="{4645512E-97B6-41EE-BD29-851D360571A7}" type="presParOf" srcId="{F08FF655-F097-471F-B20B-7AF734E1A012}" destId="{E790549B-58A6-4944-9524-7073838DDB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7210-7125-4F32-B0E1-B3AD39135271}">
      <dsp:nvSpPr>
        <dsp:cNvPr id="0" name=""/>
        <dsp:cNvSpPr/>
      </dsp:nvSpPr>
      <dsp:spPr>
        <a:xfrm>
          <a:off x="4953103" y="2631886"/>
          <a:ext cx="91440" cy="394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12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D9947-6397-43B3-AE3F-ABED698CF6FE}">
      <dsp:nvSpPr>
        <dsp:cNvPr id="0" name=""/>
        <dsp:cNvSpPr/>
      </dsp:nvSpPr>
      <dsp:spPr>
        <a:xfrm>
          <a:off x="3868064" y="1119759"/>
          <a:ext cx="1130758" cy="39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81"/>
              </a:lnTo>
              <a:lnTo>
                <a:pt x="1130758" y="268581"/>
              </a:lnTo>
              <a:lnTo>
                <a:pt x="1130758" y="394120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A7-F9CC-44B3-AFED-DE5A81CEC652}">
      <dsp:nvSpPr>
        <dsp:cNvPr id="0" name=""/>
        <dsp:cNvSpPr/>
      </dsp:nvSpPr>
      <dsp:spPr>
        <a:xfrm>
          <a:off x="2691585" y="2631886"/>
          <a:ext cx="91440" cy="394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12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57C20-BBDD-47F8-AE4F-B5FE74529372}">
      <dsp:nvSpPr>
        <dsp:cNvPr id="0" name=""/>
        <dsp:cNvSpPr/>
      </dsp:nvSpPr>
      <dsp:spPr>
        <a:xfrm>
          <a:off x="2737305" y="1119759"/>
          <a:ext cx="1130758" cy="394120"/>
        </a:xfrm>
        <a:custGeom>
          <a:avLst/>
          <a:gdLst/>
          <a:ahLst/>
          <a:cxnLst/>
          <a:rect l="0" t="0" r="0" b="0"/>
          <a:pathLst>
            <a:path>
              <a:moveTo>
                <a:pt x="1130758" y="0"/>
              </a:moveTo>
              <a:lnTo>
                <a:pt x="1130758" y="268581"/>
              </a:lnTo>
              <a:lnTo>
                <a:pt x="0" y="268581"/>
              </a:lnTo>
              <a:lnTo>
                <a:pt x="0" y="394120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0E11E-84F8-4620-AA7C-4082179B19DB}">
      <dsp:nvSpPr>
        <dsp:cNvPr id="0" name=""/>
        <dsp:cNvSpPr/>
      </dsp:nvSpPr>
      <dsp:spPr>
        <a:xfrm>
          <a:off x="2887876" y="1752"/>
          <a:ext cx="1960374" cy="111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CD306-D412-499F-A81C-50893916D217}">
      <dsp:nvSpPr>
        <dsp:cNvPr id="0" name=""/>
        <dsp:cNvSpPr/>
      </dsp:nvSpPr>
      <dsp:spPr>
        <a:xfrm>
          <a:off x="3038448" y="144795"/>
          <a:ext cx="1960374" cy="1118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/>
              <a:cs typeface="Times New Roman"/>
            </a:rPr>
            <a:t>Nucleic acids</a:t>
          </a:r>
          <a:endParaRPr lang="ar-SA" sz="1900" kern="1200" dirty="0"/>
        </a:p>
      </dsp:txBody>
      <dsp:txXfrm>
        <a:off x="3071193" y="177540"/>
        <a:ext cx="1894884" cy="1052516"/>
      </dsp:txXfrm>
    </dsp:sp>
    <dsp:sp modelId="{A2D96D10-3205-42E6-8CE7-180EB3B95EA9}">
      <dsp:nvSpPr>
        <dsp:cNvPr id="0" name=""/>
        <dsp:cNvSpPr/>
      </dsp:nvSpPr>
      <dsp:spPr>
        <a:xfrm>
          <a:off x="1757118" y="1513879"/>
          <a:ext cx="1960374" cy="111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FC33A-6AF0-449D-943D-81B276F32AFE}">
      <dsp:nvSpPr>
        <dsp:cNvPr id="0" name=""/>
        <dsp:cNvSpPr/>
      </dsp:nvSpPr>
      <dsp:spPr>
        <a:xfrm>
          <a:off x="1907689" y="1656922"/>
          <a:ext cx="1960374" cy="1118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DNA</a:t>
          </a:r>
          <a:endParaRPr lang="ar-SA" sz="1900" kern="1200" dirty="0"/>
        </a:p>
      </dsp:txBody>
      <dsp:txXfrm>
        <a:off x="1940434" y="1689667"/>
        <a:ext cx="1894884" cy="1052516"/>
      </dsp:txXfrm>
    </dsp:sp>
    <dsp:sp modelId="{D0A50E19-8D06-4414-8EAF-EA0803256E4B}">
      <dsp:nvSpPr>
        <dsp:cNvPr id="0" name=""/>
        <dsp:cNvSpPr/>
      </dsp:nvSpPr>
      <dsp:spPr>
        <a:xfrm>
          <a:off x="1757118" y="3026006"/>
          <a:ext cx="1960374" cy="111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3539-15F0-48F1-8082-B4562C96C697}">
      <dsp:nvSpPr>
        <dsp:cNvPr id="0" name=""/>
        <dsp:cNvSpPr/>
      </dsp:nvSpPr>
      <dsp:spPr>
        <a:xfrm>
          <a:off x="1907689" y="3169049"/>
          <a:ext cx="1960374" cy="1118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2F2B20"/>
              </a:solidFill>
              <a:latin typeface="Times New Roman"/>
              <a:cs typeface="Times New Roman"/>
            </a:rPr>
            <a:t>Deoxyribonucleic acid</a:t>
          </a:r>
          <a:endParaRPr lang="ar-SA" sz="1900" kern="1200" dirty="0"/>
        </a:p>
      </dsp:txBody>
      <dsp:txXfrm>
        <a:off x="1940434" y="3201794"/>
        <a:ext cx="1894884" cy="1052516"/>
      </dsp:txXfrm>
    </dsp:sp>
    <dsp:sp modelId="{0CAD235A-C49B-4DB0-ADDD-104A592CB2BB}">
      <dsp:nvSpPr>
        <dsp:cNvPr id="0" name=""/>
        <dsp:cNvSpPr/>
      </dsp:nvSpPr>
      <dsp:spPr>
        <a:xfrm>
          <a:off x="4018635" y="1513879"/>
          <a:ext cx="1960374" cy="111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566CC-62DB-465C-9230-85DC8B08FB0F}">
      <dsp:nvSpPr>
        <dsp:cNvPr id="0" name=""/>
        <dsp:cNvSpPr/>
      </dsp:nvSpPr>
      <dsp:spPr>
        <a:xfrm>
          <a:off x="4169206" y="1656922"/>
          <a:ext cx="1960374" cy="1118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RNA</a:t>
          </a:r>
          <a:endParaRPr lang="ar-SA" sz="1900" kern="1200" dirty="0"/>
        </a:p>
      </dsp:txBody>
      <dsp:txXfrm>
        <a:off x="4201951" y="1689667"/>
        <a:ext cx="1894884" cy="1052516"/>
      </dsp:txXfrm>
    </dsp:sp>
    <dsp:sp modelId="{48B1158A-1C22-4624-A233-3AF2EA6906FE}">
      <dsp:nvSpPr>
        <dsp:cNvPr id="0" name=""/>
        <dsp:cNvSpPr/>
      </dsp:nvSpPr>
      <dsp:spPr>
        <a:xfrm>
          <a:off x="4018635" y="3026006"/>
          <a:ext cx="1960374" cy="1118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38C5D-D7A0-4473-BE0B-8CFF2F42D01C}">
      <dsp:nvSpPr>
        <dsp:cNvPr id="0" name=""/>
        <dsp:cNvSpPr/>
      </dsp:nvSpPr>
      <dsp:spPr>
        <a:xfrm>
          <a:off x="4169206" y="3169049"/>
          <a:ext cx="1960374" cy="1118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2F2B20"/>
              </a:solidFill>
              <a:latin typeface="Times New Roman"/>
              <a:cs typeface="Times New Roman"/>
            </a:rPr>
            <a:t>Ribonucleic acid</a:t>
          </a:r>
          <a:endParaRPr lang="ar-SA" sz="1900" kern="1200" dirty="0"/>
        </a:p>
      </dsp:txBody>
      <dsp:txXfrm>
        <a:off x="4201951" y="3201794"/>
        <a:ext cx="1894884" cy="1052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4C371-90FD-4021-B9F9-C015C31F429C}">
      <dsp:nvSpPr>
        <dsp:cNvPr id="0" name=""/>
        <dsp:cNvSpPr/>
      </dsp:nvSpPr>
      <dsp:spPr>
        <a:xfrm>
          <a:off x="5100002" y="2328276"/>
          <a:ext cx="138758" cy="1436061"/>
        </a:xfrm>
        <a:custGeom>
          <a:avLst/>
          <a:gdLst/>
          <a:ahLst/>
          <a:cxnLst/>
          <a:rect l="0" t="0" r="0" b="0"/>
          <a:pathLst>
            <a:path>
              <a:moveTo>
                <a:pt x="138758" y="0"/>
              </a:moveTo>
              <a:lnTo>
                <a:pt x="138758" y="1436061"/>
              </a:lnTo>
              <a:lnTo>
                <a:pt x="0" y="1436061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036EC-E547-490E-B1A6-48022A7400F6}">
      <dsp:nvSpPr>
        <dsp:cNvPr id="0" name=""/>
        <dsp:cNvSpPr/>
      </dsp:nvSpPr>
      <dsp:spPr>
        <a:xfrm>
          <a:off x="5238760" y="2328276"/>
          <a:ext cx="266245" cy="141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261"/>
              </a:lnTo>
              <a:lnTo>
                <a:pt x="266245" y="1417261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A4E63-B18E-4CE3-A585-4D696D909F47}">
      <dsp:nvSpPr>
        <dsp:cNvPr id="0" name=""/>
        <dsp:cNvSpPr/>
      </dsp:nvSpPr>
      <dsp:spPr>
        <a:xfrm>
          <a:off x="5193040" y="1468228"/>
          <a:ext cx="91440" cy="254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38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9ACCB-F0C4-4CFB-B591-45A97DF60880}">
      <dsp:nvSpPr>
        <dsp:cNvPr id="0" name=""/>
        <dsp:cNvSpPr/>
      </dsp:nvSpPr>
      <dsp:spPr>
        <a:xfrm>
          <a:off x="3456404" y="608181"/>
          <a:ext cx="1782356" cy="254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90"/>
              </a:lnTo>
              <a:lnTo>
                <a:pt x="1782356" y="127190"/>
              </a:lnTo>
              <a:lnTo>
                <a:pt x="1782356" y="254380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5B53C-D736-4E2D-AE4B-6A89954BCD83}">
      <dsp:nvSpPr>
        <dsp:cNvPr id="0" name=""/>
        <dsp:cNvSpPr/>
      </dsp:nvSpPr>
      <dsp:spPr>
        <a:xfrm>
          <a:off x="3278533" y="608181"/>
          <a:ext cx="177870" cy="277504"/>
        </a:xfrm>
        <a:custGeom>
          <a:avLst/>
          <a:gdLst/>
          <a:ahLst/>
          <a:cxnLst/>
          <a:rect l="0" t="0" r="0" b="0"/>
          <a:pathLst>
            <a:path>
              <a:moveTo>
                <a:pt x="177870" y="0"/>
              </a:moveTo>
              <a:lnTo>
                <a:pt x="177870" y="150314"/>
              </a:lnTo>
              <a:lnTo>
                <a:pt x="0" y="150314"/>
              </a:lnTo>
              <a:lnTo>
                <a:pt x="0" y="27750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34A06-B067-484A-A3B7-ED8A164383D0}">
      <dsp:nvSpPr>
        <dsp:cNvPr id="0" name=""/>
        <dsp:cNvSpPr/>
      </dsp:nvSpPr>
      <dsp:spPr>
        <a:xfrm>
          <a:off x="1823483" y="2328276"/>
          <a:ext cx="218783" cy="227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308"/>
              </a:lnTo>
              <a:lnTo>
                <a:pt x="218783" y="2277308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F4C2A-4909-4FE5-9EE0-F5C5C9D2E22D}">
      <dsp:nvSpPr>
        <dsp:cNvPr id="0" name=""/>
        <dsp:cNvSpPr/>
      </dsp:nvSpPr>
      <dsp:spPr>
        <a:xfrm>
          <a:off x="1823483" y="2328276"/>
          <a:ext cx="218783" cy="141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261"/>
              </a:lnTo>
              <a:lnTo>
                <a:pt x="218783" y="1417261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35324-8386-420D-AA92-030306DE6AFD}">
      <dsp:nvSpPr>
        <dsp:cNvPr id="0" name=""/>
        <dsp:cNvSpPr/>
      </dsp:nvSpPr>
      <dsp:spPr>
        <a:xfrm>
          <a:off x="1823483" y="2328276"/>
          <a:ext cx="218783" cy="557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213"/>
              </a:lnTo>
              <a:lnTo>
                <a:pt x="218783" y="557213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EB091-900D-494B-B7A0-3E8AED89E26B}">
      <dsp:nvSpPr>
        <dsp:cNvPr id="0" name=""/>
        <dsp:cNvSpPr/>
      </dsp:nvSpPr>
      <dsp:spPr>
        <a:xfrm>
          <a:off x="1674048" y="1491353"/>
          <a:ext cx="732857" cy="23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65"/>
              </a:lnTo>
              <a:lnTo>
                <a:pt x="732857" y="104065"/>
              </a:lnTo>
              <a:lnTo>
                <a:pt x="732857" y="231255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C3DCF-2690-4144-BA37-21B1CC5E8519}">
      <dsp:nvSpPr>
        <dsp:cNvPr id="0" name=""/>
        <dsp:cNvSpPr/>
      </dsp:nvSpPr>
      <dsp:spPr>
        <a:xfrm>
          <a:off x="333046" y="2351406"/>
          <a:ext cx="181700" cy="139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30"/>
              </a:lnTo>
              <a:lnTo>
                <a:pt x="181700" y="139413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FE79D-1DF0-45A9-BF96-8DE8BC80A4FC}">
      <dsp:nvSpPr>
        <dsp:cNvPr id="0" name=""/>
        <dsp:cNvSpPr/>
      </dsp:nvSpPr>
      <dsp:spPr>
        <a:xfrm>
          <a:off x="333046" y="2351406"/>
          <a:ext cx="181700" cy="53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083"/>
              </a:lnTo>
              <a:lnTo>
                <a:pt x="181700" y="534083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921E6-0519-4AD3-A8C9-7AE5A8BA5F01}">
      <dsp:nvSpPr>
        <dsp:cNvPr id="0" name=""/>
        <dsp:cNvSpPr/>
      </dsp:nvSpPr>
      <dsp:spPr>
        <a:xfrm>
          <a:off x="817580" y="1491353"/>
          <a:ext cx="856467" cy="254386"/>
        </a:xfrm>
        <a:custGeom>
          <a:avLst/>
          <a:gdLst/>
          <a:ahLst/>
          <a:cxnLst/>
          <a:rect l="0" t="0" r="0" b="0"/>
          <a:pathLst>
            <a:path>
              <a:moveTo>
                <a:pt x="856467" y="0"/>
              </a:moveTo>
              <a:lnTo>
                <a:pt x="856467" y="127196"/>
              </a:lnTo>
              <a:lnTo>
                <a:pt x="0" y="127196"/>
              </a:lnTo>
              <a:lnTo>
                <a:pt x="0" y="254386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22CCE-8B31-4328-A750-E29FE4F1654D}">
      <dsp:nvSpPr>
        <dsp:cNvPr id="0" name=""/>
        <dsp:cNvSpPr/>
      </dsp:nvSpPr>
      <dsp:spPr>
        <a:xfrm>
          <a:off x="1674048" y="608181"/>
          <a:ext cx="1782356" cy="277504"/>
        </a:xfrm>
        <a:custGeom>
          <a:avLst/>
          <a:gdLst/>
          <a:ahLst/>
          <a:cxnLst/>
          <a:rect l="0" t="0" r="0" b="0"/>
          <a:pathLst>
            <a:path>
              <a:moveTo>
                <a:pt x="1782356" y="0"/>
              </a:moveTo>
              <a:lnTo>
                <a:pt x="1782356" y="150314"/>
              </a:lnTo>
              <a:lnTo>
                <a:pt x="0" y="150314"/>
              </a:lnTo>
              <a:lnTo>
                <a:pt x="0" y="27750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BC3F-1864-439F-8982-B1C472C458F6}">
      <dsp:nvSpPr>
        <dsp:cNvPr id="0" name=""/>
        <dsp:cNvSpPr/>
      </dsp:nvSpPr>
      <dsp:spPr>
        <a:xfrm>
          <a:off x="2007999" y="2514"/>
          <a:ext cx="2896809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Nucleotides</a:t>
          </a:r>
          <a:endParaRPr lang="ar-SA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7999" y="2514"/>
        <a:ext cx="2896809" cy="605667"/>
      </dsp:txXfrm>
    </dsp:sp>
    <dsp:sp modelId="{2632CD1E-209D-4C24-A8C3-576F66102AB8}">
      <dsp:nvSpPr>
        <dsp:cNvPr id="0" name=""/>
        <dsp:cNvSpPr/>
      </dsp:nvSpPr>
      <dsp:spPr>
        <a:xfrm>
          <a:off x="1068381" y="885686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Nitrogenous base: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8381" y="885686"/>
        <a:ext cx="1211334" cy="605667"/>
      </dsp:txXfrm>
    </dsp:sp>
    <dsp:sp modelId="{F76588EF-5FFD-4F46-89DC-4A72D6F38225}">
      <dsp:nvSpPr>
        <dsp:cNvPr id="0" name=""/>
        <dsp:cNvSpPr/>
      </dsp:nvSpPr>
      <dsp:spPr>
        <a:xfrm>
          <a:off x="211913" y="1745739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Purines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13" y="1745739"/>
        <a:ext cx="1211334" cy="605667"/>
      </dsp:txXfrm>
    </dsp:sp>
    <dsp:sp modelId="{BE5033D9-6AA1-42F7-96AF-A2EE9000E595}">
      <dsp:nvSpPr>
        <dsp:cNvPr id="0" name=""/>
        <dsp:cNvSpPr/>
      </dsp:nvSpPr>
      <dsp:spPr>
        <a:xfrm>
          <a:off x="514746" y="2582656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denine (</a:t>
          </a: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746" y="2582656"/>
        <a:ext cx="1211334" cy="605667"/>
      </dsp:txXfrm>
    </dsp:sp>
    <dsp:sp modelId="{DA58A39A-E505-4482-82C0-5E90D5271B3C}">
      <dsp:nvSpPr>
        <dsp:cNvPr id="0" name=""/>
        <dsp:cNvSpPr/>
      </dsp:nvSpPr>
      <dsp:spPr>
        <a:xfrm>
          <a:off x="514746" y="3442704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uanine (</a:t>
          </a: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746" y="3442704"/>
        <a:ext cx="1211334" cy="605667"/>
      </dsp:txXfrm>
    </dsp:sp>
    <dsp:sp modelId="{AC275422-D0C8-4384-B84D-9AC889E86463}">
      <dsp:nvSpPr>
        <dsp:cNvPr id="0" name=""/>
        <dsp:cNvSpPr/>
      </dsp:nvSpPr>
      <dsp:spPr>
        <a:xfrm>
          <a:off x="1677628" y="1722609"/>
          <a:ext cx="1458555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Pyrimidines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7628" y="1722609"/>
        <a:ext cx="1458555" cy="605667"/>
      </dsp:txXfrm>
    </dsp:sp>
    <dsp:sp modelId="{93D877B1-93BD-4CF0-835A-06B673D88E02}">
      <dsp:nvSpPr>
        <dsp:cNvPr id="0" name=""/>
        <dsp:cNvSpPr/>
      </dsp:nvSpPr>
      <dsp:spPr>
        <a:xfrm>
          <a:off x="2042266" y="2582656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ytosine (</a:t>
          </a: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2266" y="2582656"/>
        <a:ext cx="1211334" cy="605667"/>
      </dsp:txXfrm>
    </dsp:sp>
    <dsp:sp modelId="{2EF63B9C-9E7F-494F-9D8F-81B320D72CD6}">
      <dsp:nvSpPr>
        <dsp:cNvPr id="0" name=""/>
        <dsp:cNvSpPr/>
      </dsp:nvSpPr>
      <dsp:spPr>
        <a:xfrm>
          <a:off x="2042266" y="3442704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hymine (</a:t>
          </a: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2266" y="3442704"/>
        <a:ext cx="1211334" cy="605667"/>
      </dsp:txXfrm>
    </dsp:sp>
    <dsp:sp modelId="{1F18C811-3A81-4094-9255-772A6E90C0B5}">
      <dsp:nvSpPr>
        <dsp:cNvPr id="0" name=""/>
        <dsp:cNvSpPr/>
      </dsp:nvSpPr>
      <dsp:spPr>
        <a:xfrm>
          <a:off x="2042266" y="4302751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racil (</a:t>
          </a: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b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found in RNA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2266" y="4302751"/>
        <a:ext cx="1211334" cy="605667"/>
      </dsp:txXfrm>
    </dsp:sp>
    <dsp:sp modelId="{2CDF7C74-EEF6-4168-9AE7-20CE4D92A36E}">
      <dsp:nvSpPr>
        <dsp:cNvPr id="0" name=""/>
        <dsp:cNvSpPr/>
      </dsp:nvSpPr>
      <dsp:spPr>
        <a:xfrm>
          <a:off x="2672866" y="885686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Phosphate groups.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866" y="885686"/>
        <a:ext cx="1211334" cy="605667"/>
      </dsp:txXfrm>
    </dsp:sp>
    <dsp:sp modelId="{C74905DB-CBD2-4C55-AAB6-0B7FB99D94DD}">
      <dsp:nvSpPr>
        <dsp:cNvPr id="0" name=""/>
        <dsp:cNvSpPr/>
      </dsp:nvSpPr>
      <dsp:spPr>
        <a:xfrm>
          <a:off x="4633093" y="862561"/>
          <a:ext cx="1211334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sugar</a:t>
          </a:r>
          <a:endParaRPr lang="ar-S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3093" y="862561"/>
        <a:ext cx="1211334" cy="605667"/>
      </dsp:txXfrm>
    </dsp:sp>
    <dsp:sp modelId="{217F7152-E491-4007-A6A1-16F438EAA8BD}">
      <dsp:nvSpPr>
        <dsp:cNvPr id="0" name=""/>
        <dsp:cNvSpPr/>
      </dsp:nvSpPr>
      <dsp:spPr>
        <a:xfrm>
          <a:off x="4351276" y="1722609"/>
          <a:ext cx="1774968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Sugar: pentose with 5 carbon ring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1276" y="1722609"/>
        <a:ext cx="1774968" cy="605667"/>
      </dsp:txXfrm>
    </dsp:sp>
    <dsp:sp modelId="{D38A3885-DA88-401E-A1A1-A728C09EA365}">
      <dsp:nvSpPr>
        <dsp:cNvPr id="0" name=""/>
        <dsp:cNvSpPr/>
      </dsp:nvSpPr>
      <dsp:spPr>
        <a:xfrm>
          <a:off x="5505005" y="3442704"/>
          <a:ext cx="1620050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Ribose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 (with –OH at C</a:t>
          </a:r>
          <a:r>
            <a:rPr lang="en-US" sz="1600" kern="1200" baseline="-250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6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ar-S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5005" y="3442704"/>
        <a:ext cx="1620050" cy="605667"/>
      </dsp:txXfrm>
    </dsp:sp>
    <dsp:sp modelId="{2F5B7487-99BB-4DFC-B478-38A5CA6105C4}">
      <dsp:nvSpPr>
        <dsp:cNvPr id="0" name=""/>
        <dsp:cNvSpPr/>
      </dsp:nvSpPr>
      <dsp:spPr>
        <a:xfrm>
          <a:off x="3496413" y="3461503"/>
          <a:ext cx="1603588" cy="605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Deoxyribose (with –H at C</a:t>
          </a:r>
          <a:r>
            <a:rPr lang="en-US" sz="12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2)</a:t>
          </a:r>
          <a:r>
            <a:rPr lang="en-AU" sz="1200" kern="1200" dirty="0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ar-SA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6413" y="3461503"/>
        <a:ext cx="1603588" cy="605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11.416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1422 77,'-25'-8,"-3"0,16 18,-6-4,-2 5,-2 0,0 4,-10-3,5 9,-6-4,0-1,1 5,4-9,-3 3,8-3,-4 3,6-3,-1 4,5-5,-3 0,8-1,-4 2,1-2,3 1,-4-5,5 3,0-3,-5 6,0 3,-1-3,-4 4,4-5,1-5,0 3,4-3,-3 6,8-2,-7-4,41-25,-10 8,25-24,-10 18,-5-4,6-6,4 0,2-1,4-4,0 5,-4-1,-2 6,-4 2,-1 3,1-5,4 0,-8 6,7-5,-12 9,2 1,-10 1,5 4,-9 0,9-3,-9 3,3 0,-3 1,-2 5,-33 14,11-5,-34 12,24-11,-10 6,10-4,-10 8,9-8,-9 4,10-5,-4 0,4 4,-5-3,4 4,-8 0,8-4,-4 4,6-6,-1 1,0 5,1-9,4 8,-3-9,8 4,-9 2,4-2,0 6,-3-4,3 8,-5-8,1 9,3-9,2 4,1 0,3-4,-9 8,9-8,-3 8,-1-8,4 4,-4 0,6 1,-2-1,-3 5,3-9,-3 3,3-3,2-2,-1 1,0 0,0 5,0-4,0 3,1-4,-2 0,2-5,4 4,-4-4,4 0,-4 4,-2-4,2 4,-1-4,0 4,0-9,5 9,-4-4,4 5,-4 0,-1-1,0-4,0 4,0-4,5 5,-4 0,4-1,0 2,-3-6,8 8,-9-7,9 9,-9-1,9-2,-9 2,9-4,-4 0,5 0,0-1,0 2,-4-2,2 1,-7 0,7 5,-7 0,3 2,-5 2,0-8,5 4,1-5,5-1,-4 2,2-2,-2 1,4 0,-6-1,6 2,-6-2,6 1,-4 0,2 0,-2 0,-1 0,4-1,-4 2,5-2,0 6,-5-4,4 4,-4-1,5 2,0 0,0-1,0-6,0 1,0 0,0 0,0 0,0-1,0 2,0-2,0 1,0 0,0 0,5 0,-4 0,9-1,-9 1,8-5,-7 9,8-8,-10 4,10-1,-8-4,2 4,1 1,1 0,0 0,4-5,-4 8,0-11,-1 11,-1-8,-2 5,7 0,-7 0,7-5,-3 4,0-4,4 4,-9 1,4 0,0 0,1 0,4-1,-4 1,4 0,-4 0,5 0,0-5,0 3,0-3,-5 6,3 3,-3-3,5 3,0-3,-5-6,4 3,-4-3,0 5,4 0,-10 0,10 4,-8-3,7 4,-3-5,0 0,3 5,-7-4,2 3,2-4,-5 5,4-4,-1 3,-2-3,7 3,-3-3,0 4,-1-5,0-1,-4 6,4-4,-5 9,5-4,-4 4,4 1,-5 0,5-6,-4 5,4-4,-5 5,0-6,0 5,-5-4,4 4,-4 1,0 0,-1 4,0-3,-4 9,4-10,-9 5,7-6,-6 1,8 0,-5-5,0 3,1-8,-2 9,2-9,-6 9,4-5,-9 6,5 0,-2-5,3 3,4-8,1 4,-6 0,4-4,-4 8,0-3,4 5,-8-1,8 6,-4-5,5 5,1-5,-6 0,4-1,-4 1,0-1,0 6,-6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9:23.891"/>
    </inkml:context>
    <inkml:brush xml:id="br0">
      <inkml:brushProperty name="width" value="0.22931" units="cm"/>
      <inkml:brushProperty name="height" value="0.45861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1183 1,'-29'11,"-1"-5,18 3,-8-3,3 0,0 4,-4-4,5 5,-6-5,0 3,-4-7,3 8,-8-4,3 0,-9 3,3-3,1 0,2 3,3-3,-5 6,-4-2,-2 1,1 0,1 0,4-5,0 4,6-9,0 4,6-1,-1-2,-4 2,2 2,-2-6,4 10,1-8,-1 7,0-3,0 0,6 3,0-7,5 2,5 2,-3-6,2 10,-3-8,4 7,-4-3,9 5,-9 0,9 0,-9 0,4-1,-4 2,4-2,-4-4,8 4,-7-4,8 4,-4 2,0-2,4 1,-4 0,15 0,-8-5,22 4,-10-9,12 4,-4-1,-1-2,1 2,0 2,0-6,-1 10,1-4,-1 0,1 4,5-4,-5 4,0-4,-2 9,-2-8,3 9,1-5,0 5,0-4,-1 3,0-4,1 0,5 0,-4-1,4 6,-6-4,6 4,1-5,4 0,1 0,4-5,2 3,-1 2,-1 1,-4 8,-6-2,5-2,-9 5,8-9,-8 3,3-4,-4 5,0-4,-5 4,3 0,-8-4,9 3,-9-4,3 0,-3 0,-2-1,1 1,-5 0,3-5,-7 4,2-4,-22-5,8-2,-16-5,16-4,-1 4,-5-5,4 0,-8 5,2-3,-3 3,0-5,-1 0,0-4,0 3,1-4,-1 5,0-5,0 4,1-4,-1 1,-4 3,3-4,-8 5,3-5,0 4,-3-3,3-1,-4 4,4-3,-4-1,4 4,-4 1,-1 1,1 4,4-4,-3-6,8 4,-8-4,3 0,-4 4,4-8,1 3,1-5,3 0,1 1,1 0,9-1,2 0,0 0,4 1,0-1,1 0,0 0,4 6,-4-5,5 4,5 0,1-3,5 8,5-8,0 8,11-4,1 5,9 0,2-5,4 4,0-3,1 4,-1 0,5 5,2-4,9 9,1-4,1 1,3 2,-4-8,0 10,-1-6,-5 2,-9-2,-3-5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9:26.661"/>
    </inkml:context>
    <inkml:brush xml:id="br0">
      <inkml:brushProperty name="width" value="0.22931" units="cm"/>
      <inkml:brushProperty name="height" value="0.45861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597 0,'6'25,"4"3,-4-20,0 12,3-8,-3 8,0-2,-1 3,-5 1,0 0,0 4,0-3,0 4,-5-6,-1 6,-15 0,3 1,-8-2,4 1,1-4,-1-1,5-2,-8-3,7 5,-9 0,1-1,8-4,-12 4,12-5,-14 6,5 0,-1 0,2-6,8 0,3-5,-1 4,4-2,-8 7,3-3,0 4,1 1,0 0,10 0,-9-5,14 3,-4-3,5 0,0 3,0-3,5 5,1-1,4 1,2 0,-2-5,1 3,5-3,1 4,4 1,1 0,0 0,-6-1,5 1,-4 0,5 0,-1-1,1 1,0 0,0 0,8-1,-1 0,4 1,-2 5,-8-4,4 8,-6-3,1 4,0 1,0-5,-6-2,4-4,-7 4,7-3,-8 4,-1-6,-1 1,-9 0,4 0,-5-1,0 1,-5-1,-1 1,-5 0,-5 5,0-9,-6 6,5-11,-4 7,9-8,-3 4,4-5,0 0,5-1,-4-4,9 4,-8-4,27-24,-18 12,24-24,-18 14,5 4,-1-8,-4-2,4 4,-8-12,2 17,1-17,-4 11,4-12,-5 4,5-1,-4-4,4 9,-10-3,-1 0,-5 2,1-7,-2 4,2-6,-6 5,4-3,-9 8,5-8,-6 8,0-4,0 5,1 1,-6 0,0-6,-1 4,2-4,4 5,-5 1,5 0,-5-1,6 0,-6 5,4-3,-8 2,8 2,-4-4,11 8,-5-4,9 10,-4-4,5 4,5-5,2 0,4 0,0 1,4-1,2 0,10-5,1 0,4-6,1 0,0 0,4 1,-3-6,9 0,-10-6,10-4,-9-2,3-7,-4 3,-5 7,4-3,-4 3,0 1,1 6,0 5,9-22,1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9:31.561"/>
    </inkml:context>
    <inkml:brush xml:id="br0">
      <inkml:brushProperty name="width" value="0.22931" units="cm"/>
      <inkml:brushProperty name="height" value="0.45861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554 766,'18'22,"1"-6,-18 0,4-5,0 0,-4 5,4-4,-5 8,0-3,0 0,0 3,0-3,-5 5,-1 0,-5 0,1-1,-6 1,4-5,-8 3,8-3,-9 0,9 4,-4-9,0 3,0 0,-6 3,0-2,6 0,-5 0,4-4,-5 9,1-5,-1 6,0 0,6-1,0-4,-5 8,8-1,-12 3,13 0,0-6,3 1,8-5,-4 4,5-15,0 9,0-9,9 0,4-1,-1-10,12-6,-11-5,14-11,-5 4,4-8,-3 3,3-4,1-1,-4 0,3 0,-4 1,0 0,4-1,-3 1,-1-1,-2 0,-8 6,4 0,-6 6,2-6,-2 4,1-8,-5 8,-1-3,-5 4,0 0,0 5,0-3,0 8,0-4,0 0,-5 4,-1-8,-5 8,1-9,-2 9,-3-8,-2 8,1-4,0 0,0 4,4-4,-4 1,5 3,-5-4,10 0,-9 4,14-4,-9 10,9-3,-4 3,5-5,20 15,-16-2,20 14,-13-6,1 6,4-4,0 9,-4-4,8 0,-3 3,4-3,-3 4,-3-3,1 2,-9-8,8 9,-9-9,4 4,2-6,-6 1,-2 0,1 5,-4-4,4 4,-5-1,0-3,0 4,-5-5,-1 4,-4-3,-6 9,4-4,-9 5,4-1,-4 1,-1-1,0 1,0 5,1-5,-6 5,0 0,-6 0,0 1,1-2,4-4,-3 0,8 0,-8 4,8-3,-4 3,1 1,7-4,-5 3,12-9,0-1,8-10,4 4,10-4,-4 0,15-6,-4-11,5-1,4-9,-3 4,3-5,1-4,-4-2,5 3,-3 0,-7 4,12-10,-7 4,4-6,-5 0,-1-4,-4 3,4-8,-3 12,0-3,-9 8,6-6,-9 3,0-4,-2-1,-4 1,0-6,0 9,0-2,0-1,-4 8,-2-12,-6 9,2-6,-6 0,4 6,-8 0,8 10,-14-3,8 3,-9 0,6 1,-6 5,5 1,-5-6,5-1,6-4,-5-1,4 0,-5 0,6-4,0 3,5-9,0 10,5-5,-3 6,7-1,-7 0,3 1,-1-1,3 5,-1-4,4 9,-4-3,5 4,-5 5,4 30,1-12,6 32,0-26,3 14,-2-4,4-1,4 5,2-10,0 10,3-9,-2 8,3-3,0-1,1 5,0-9,0 8,-5-8,3 9,-8-10,8 10,-8-10,4 5,-5-5,5 0,-4-1,8 0,-8 1,9 0,-9-5,3 3,1-8,-4 4,4-5,-5 0,0-1,-5 2,-1-6,-25-21,6 0,-23-21,15 14,-10-15,10 9,-10-14,9 3,-3 0,0-3,-2 3,0-4,-3 0,3 0,-4-1,-1 5,5 2,-3 10,8 0,1 0,2 9,8-7,-4 13,5-4,5 10,1-4,29 24,-8-10,20 16,-10 0,-2-1,7 7,-8 0,8 2,-8 5,8-5,-8 3,4-4,0 6,-9-8,4 1,-2-6,6 11,-3-7,9 12,-10-8,0 10,-2-5,-8-1,4-10,-10 14,4-17,-9 13,-1-6,-6-4,-5 10,-5-4,4 5,-4-5,1 2,-2-12,-5 12,1-11,-1 12,-4-3,2 5,-2 3,0-2,5 1,-4-2,9-8,-14 11,7-8,-9 5,-1 4,5 2,2-1,0 5,2-5,-2 0,4-5,5-7,2-4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9:33.361"/>
    </inkml:context>
    <inkml:brush xml:id="br0">
      <inkml:brushProperty name="width" value="0.22931" units="cm"/>
      <inkml:brushProperty name="height" value="0.45861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770 1919,'6'30,"-2"0,-8-13,-7 4,-1 1,-4 5,5-5,0 5,5-1,-4-3,4 8,-4-7,-1 2,0-9,5-6,2-7,13-28,-2 14,9-30,0 17,-4-10,3-4,-4 3,0-8,-5 4,4-1,-9 1,4 6,-10 0,-1-1,-3 8,-2 0,3 4,-8-10,6 3,-6-5,-1 1,-4 0,-1-1,0 0,5 10,-9-11,14 10,-18-9,12 1,-14 10,9-10,-13 4,7 1,-3-4,0-2,4-1,-4-3,0 4,-1 6,1 0,-6 6,10-1,-4 0,10 0,5-4,1 3,10-3,2-1,4 4,0-3,4 4,8-5,4 5,11-10,5 4,7-4,9-5,-4 3,-1-2,-4 10,-7 5,-3 1,-1-1,-2-1,3 1,-5 3,12-7,-2-2,4-7,0-3,-5 4,-6 0,4 1,-13-1,3 5,-10 2,-5 4,-1 6,-5 0,0 10,-5-4,-6 4,-1 0,1 1,1 5,4 5,-4 1,4 0,0 4,2-4,2 5,-2 4,-1-3,4 4,-4-5,5 4,0 3,5 3,-4 1,4 4,-5 2,-5 4,-1 1,-5 0,-5 4,0-3,-11 8,-1-4,-9 11,-2-5,-4 9,-5-8,-1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20:16.563"/>
    </inkml:context>
    <inkml:brush xml:id="br0">
      <inkml:brushProperty name="width" value="0.22931" units="cm"/>
      <inkml:brushProperty name="height" value="0.45861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228 294,'-24'6,"0"-2,18-4,0 0,-3-9,8 2,-4-14,5 9,5-9,1 0,4-2,1-3,5 4,1 0,5 5,4-3,-3 8,8-4,-8 5,9 0,-5 1,6 4,-1-4,1 9,4-4,-3 10,3-4,-4 13,-1-2,-4 15,-6 6,-2 5,-8 10,4-3,-10 3,3 0,-7-3,-2 3,-6 0,-10-3,-1 3,-5-4,-4-1,-2-9,0-8,-3-10,-1-6,-2-4,-4 0,6-6,-1-6,6 6,-4-10,3-1,0-1,2-9,9 0,1-7,5-4,0-6,1 9,4-7,0 8,6-4,0-6,0 0,6-6,4 6,2 1,9 4,-9 10,8-2,-3 13,10-9,-5 9,5 1,0 7,-4 8,8 7,-8 6,8 9,-3 2,-1 5,0 4,-5 2,-6 4,0 1,-5-2,-5-2,-1 7,-5-7,0 8,-10-10,-2 4,-14-8,-2-1,-9-7,-2-9,0-1,-3-10,4-2,-5-8,4-7,2-6,4-5,5-9,2 2,4-13,0 3,6-9,0-1,10-1,1-3,5 9,10-5,-3 11,13 5,-3 2,10 8,5-4,2 6,8-1,-3 5,4 6,-4 7,-2 8,1 12,-5 2,4 18,-9-2,-1 14,-11-3,-4 8,-8 1,-8 2,-8 3,-8-7,-5-6,2-7,1-10,3-5,-17 7,-3-3,-5 0,-10-7,0-10,5-8,2-11,12 1,-1-23,2-4,-5-20,7-6,10-5,7 5,9 5,1 7,15 4,2 1,14-5,-3 4,13 0,-7 2,13 13,-3 3,4 10,-4 10,-2 1,1 14,0 3,1 15,-2 1,-4 9,-6-3,-5 8,-7-3,-9 9,-1 1,-10 5,-5-5,-8-5,2-11,-10 3,4-7,-16 8,0-9,-1-6,-3-6,-1-10,3-6,-7-12,13-9,2-12,10-5,6-11,10 1,2-2,13-3,8 8,10-6,1 8,-1 5,-6 10,1 4,14-8,-1 5,19-1,-5 6,5 6,0 10,-4 6,-2 12,-5 9,-4 12,-7 10,-10 7,-11-1,-2 4,-12-4,-3 5,-15-5,-4-5,-1-14,5-4,0-10,-11 18,-7-14,-10 11,-5-19,0-2,0-15,5-10,6-6,14-3,-6-8,16-2,-13-14,16-6,5-1,6-9,15 8,2-3,14 10,6 5,7 7,5 4,-1 6,5 5,1 7,1 13,-2 13,-5 12,-4 15,-7 5,-5 6,-6 10,-8 1,-4 1,-9 3,-7-20,-8 3,3-17,-18 12,3-15,-17 6,0-1,-9-4,3-11,2-10,5-14,9-1,-1-20,2-1,9 0,-6-12,16 6,-2-18,12 13,4-7,9 13,8-8,11 3,9-4,2 0,4 4,1 11,-1 8,5 14,-4 1,10 10,-15 6,3 10,-9 12,-10 5,-3 6,-14 4,-6 1,-10 5,-12 1,-6-5,-4-2,-6-10,0 0,-5-11,-1 0,5-10,2-7,4-14,1-8,4-20,2-6,4-11,5-5,7-1,4-4,12 4,4-2,8 9,-1 10,1 10,-4 3,11-11,2 7,12 2,4 11,1 11,4 14,-8 9,7 9,-18 15,7-2,-13 13,-2-4,-10 6,-6-1,-10-4,-6-2,-10 0,-12-3,-5 3,-11-9,0-12,0-12,-4-9,3-16,1-2,1-14,4-7,10-6,3-4,19-1,3-4,18 1,6 0,4 5,10 2,0 0,1 6,-5 8,-2 3,23-3,-5 8,23-3,-4 10,5 5,-5 2,-1 13,-9 8,-7 11,-10 14,-12 3,-10 9,-6 5,-10 1,-11 5,-5-7,-8-8,3-11,-6-3,-2-6,-9 2,-1-10,-4-7,-1-9,-1-1,7-15,6-2,4-19,11-8,2-9,13-3,-3 13,9-8,1 11,11-13,6 10,9 0,2 10,9-8,2 12,4-7,1 19,-1 12,-5 16,-5 17,-2 6,-13 9,3-3,-15 7,-6-7,-11 9,-9-12,-6 2,6-15,-10 6,1-11,-15 9,-4-12,-1-10,-5-6,-6-15,5-7,1-15,6-12,14-3,5 1,15 8,-1-3,14 1,-4-10,15 2,7 5,10-5,11 4,0-5,6 11,-1 0,5 16,2 6,4 11,-5 10,4 1,-8 10,3 5,-9 7,-7 9,-5 6,-11 7,0 9,-10-3,-1 8,-14-9,-3 1,-10-8,5-6,-13-5,0 1,-12 1,-2-1,-4-11,3-10,-8-3,4-17,0-3,-9-16,14-9,1-5,9 3,12 5,1-6,-1-15,5-6,6-10,7 4,8 7,7 6,11 5,10-1,12 1,0 0,5 4,-1 7,1 14,1 9,-2 9,-5 5,0 5,-4 12,-7 11,-5 10,-15 12,-3 0,-13 4,-12-5,-6-5,-16-5,-1-7,-4-9,0-6,-1-12,1-4,5-16,0-7,10-10,11-6,8 5,9 6,5 2,6 2,10-8,7 4,5-5,-1 10,5 6,-3 11,4 16,-11 7,0 5,-15-2,2-4,-13 0,-5-6,-9 5,-8-9,-1 4,1-10,-1-2,5-4,1 0,5 0,0 0,5-9,2-3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15:27:57.806"/>
    </inkml:context>
    <inkml:brush xml:id="br0">
      <inkml:brushProperty name="width" value="0.04536" units="cm"/>
      <inkml:brushProperty name="height" value="0.04536" units="cm"/>
    </inkml:brush>
  </inkml:definitions>
  <inkml:trace contextRef="#ctx0" brushRef="#br0">0 13 5851,'11'0'85,"-4"0"-108,1 0 0,-5 0 1,4-1-12,2 0 1,0-3-1,2-2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15:31:03.917"/>
    </inkml:context>
    <inkml:brush xml:id="br0">
      <inkml:brushProperty name="width" value="0.04536" units="cm"/>
      <inkml:brushProperty name="height" value="0.04536" units="cm"/>
    </inkml:brush>
  </inkml:definitions>
  <inkml:trace contextRef="#ctx0" brushRef="#br0">22 11 8355,'-10'-5'-2390,"3"4"2315,2-4 205,5 5-164,0 0 1,0 5-1,0 2-13,0 3 1,0 5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07:27:33.535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162 272 8355,'-4'-12'0,"-2"-2"0,-2 1-127,2 3 0,2 1-8,-4 5 0,5 1 0,-3 8 300,1 6 1,1 11-225,4 11 0,0 5-360,0 9 1,0 3 287,0 4 0,2-4 135,2 1 1,-2-5 44,5 1 0,-4-9-61,5-5 0,-6-6-206,2-9 266,2-3-33,-5-9 1,7-3-44,-4-6 0,-1-9-6,-3-9 1,0-9-9,0-9 1,0-7 38,0-12 0,0-2-1,0-5 0,0-3-163,0 3 0,0 1 148,0 6 0,0 13 19,0 1 0,0 10-1,0 9-5,0 5 4,0 14 1,0 10 10,0 11 0,0 10-10,0 8 0,0 1 3,0 10 1,0-2 0,0 9 0,0-4 82,0 3 1,0-4-53,0 1 1,0-2 9,0-2 1,0 1 122,0-1 1,0-1-165,0-2 0,0-2-2,0-6 1,-3-6 14,-1-4 1,1-5 3,3-6-13,0-5 0,0-3-57,0-6 1,-2-8 19,-1-7 0,2-12-3,-3-7 1,2-8 5,-2-6 0,2-6-3,-6-5 0,5 3-1,-4 1 0,3 8 14,-3 2 1,4 13-26,-5 7 26,6 8 1,-7 10 73,6 10 1,-2 18-3,1 14 1,3 11 10,-2 15 1,1 10-61,2-29 1,0 1 0,0 3 0,0 1-245,0 4 1,0 2 0,2-2-1,0 0 235,-1-1 1,2 0-1,-1-2 1,0 0 11,0-3 0,0 0 0,-2-3 0,1 1-159,3 32 1,-3-6 171,-1-9 1,0-9-65,0-5 0,0-8 62,0-2 0,0-11 19,0-8-50,0-1 957,0-7-989,0-25 0,0-5 48,0-22 0,-1-7 0,-3-13 0,3-3-76,-1 31 1,0 0 0,1-3 0,0 1 67,-1-2 1,0 0 0,2 0-1,-1-2-23,-1-2 1,1 1-1,-1 2 1,1 0 9,-1-1 0,1 1 0,0 2 0,0 1 16,-3-32 1,4 12 4,0 9 0,3 15 7,1 7 1,4 14-15,-1 8 1,2 7 5,-2 7 0,2 8-1,-1 14 1,2 5 97,0 14 0,-2 9-93,-2 9 0,2 6 50,2 1 0,-2-1-48,-5-34 1,1-1-1,3 37 1,-1-34 0,-1-1 1,-1 0-1,-1-3-9,4 34 1,-3-10-5,4-10 1,-6-10 18,2-4 0,-4-7-30,0-7-67,0-5 45,0-7 0,0-7-5,0-10 1,0-8-4,0-14 0,-3-10-6,0-16 1,-6-13-12,6 28 0,-1-2 0,-1-2 0,0-1-147,-1-8 1,1-2 0,1 3 0,1-2 186,-1-7 1,1-1-1,0 5 1,0 0-15,-1-3 0,0 0 1,2 8-1,0 1 69,2 2 1,0 1 0,0 8 0,0 2-31,0-27 0,0 17 18,0 18-5,0 9 0,1 27 6,2 12 0,-1 13 11,1 16 0,-2 7-28,-1 8 1,0 5-292,0 2 1,0 5 318,0-2 0,0 0-7,0-34 1,0 1 0,0 34-17,0-33 1,0 0-1,0 33 8,0-1 1,0-8-21,0 1 1,-3-7 563,-1 0 0,-3-12-563,3-7 0,0-6 20,0-8-13,-2 1 0,-1-16 4,0 1 0,5-11-37,-2-11 1,-1-10-55,2-12 1,-6-15 20,2-13 0,2 24 0,1-2-51,1-6 1,-1-1 0,-1-1-1,1 0 82,0-5 0,0-1 1,0 4-1,0-1 33,0 1 0,0 1 0,2 4 0,0 1-27,2 4 0,0 2 1,0-28 37,0 10 0,0 17-3,0 13 51,0 7 0,0 14-48,0 8 0,0 8 7,0 13 0,0 5 27,0 10 0,0 2-1,0 13 0,0 3 310,0 10 1,4-3-345,-1 8 1,0-5-3,-2-30 1,-2 0-1,1 29 17,0-5 0,0-7-39,-4 0 1,2-7 15,-1-8 0,0-9-4,0-9 0,2-5 52,-3-7-4,-2-4-98,5 0 1,-4-16 57,5-4 1,0-12 213,0-6 1,0-11-210,0-7 0,-4-7-183,1-8 0,0 1-68,2 26 1,2 0-1,-1-27 213,0 0 1,0 13 18,0 5 1,3 13-3,0 13 71,6 9 0,-6 10-79,3 13 0,-3 9 8,0 16 1,-1 0 38,-2 7 1,4-1 58,-1 9 0,0 3-57,-3 4 1,0 4 144,0-5 1,0 6-157,0-2 0,4 2 3,0-1 0,0 0 2,-4-3 1,0-8-4,4-8 1,-2-5-28,1-9 1,-2-4-8,-1-7-125,5-7 118,-4-7 1,8-6-8,-6-5 1,1-8-22,-4-13 1,3-7-3,1-12 0,0-8-38,-4-11 1,0 3-96,0-10 1,-4 5 152,0-4 0,1 7-12,3 11 1,0 10 85,0 4 1,1 14-46,3 8 1,-3 9 0,4 11 30,-5 9 1,0 10 8,0 12 1,0 5-30,0 4 1,0 5-8,0 3 1,0 0 2,0 4 0,0-1-3,0-6 0,-2 5 7,-1-2 1,2-5-12,-3-2 1,3-3 303,1 0 0,0-4-305,0-7 0,-4-7-1,1-8 0,-1-6-15,4 0 1,0-7 16,0-1 1,0-7 0,0-11 1,0-6-3,0-8 1,0-15-82,0-7 1,0-8-177,0-7 1,0-1 218,0-2 0,1-3 13,3 3 1,-2 6-7,5 5 0,-3 14 42,4 7 1,-2 11-34,0 8 0,4 5-3,-2 8 1,0 8 1,-1 8 0,1 12 57,-4 9 1,1 8-23,-2 10 0,0 4 7,4 7 1,-5-2-94,2 2 0,1-3 162,-2-1 0,1-2-71,-4-5 0,0 0 218,0-8 1,0-3-212,0-3 1,0-5 2,0-6 0,0-9 15,0-2-81,0-7 1,0-6-39,0-8 0,0-14 25,0-12 0,0-9-10,0-17 1,-4-4-136,3 29 0,-1-2 0,-2-3 0,1-2 183,1-1 0,0 0 0,0-2 1,-1 0-6,1 0 1,0 0 0,2-1 0,-1 2-17,-1 2 1,1 1 0,0-1 0,0 0 27,1 4 1,0 1-1,0-30-42,0 11 54,0 7 0,0 14 0,2 5-43,1 5 27,-2 9 0,8 9 52,-5 13 0,-1 13-52,-3 16 0,0 5 5,0 9 1,0 11 34,0 7 1,0-26-1,0 2-98,0-2 1,0 1 0,1 3-1,-1 0 71,2-3 0,0-1 1,-1 2-1,-1 0 3,2-3 0,0 0 1,-2 0-1,1 0 303,-1 27 0,0 0-305,0-11 1,0-6-12,0-12 0,0-7 39,0-4-29,0-7-18,-5-7 0,4-16 309,-3-10 0,3-15-340,1-9 0,0-18-50,0-12 1,-2 27 0,1-3-164,-1-4 0,0-1 0,-2-2 0,1 0 208,0-2 1,2-1-1,-1 0 1,-1 1 32,1 1 1,1 1 0,0-3 0,0 0-10,0 8 1,-1 0-1,1-1 1,1 1-101,0 6 1,0 2-1,0-30 84,0 12 1,3 11 137,1 10 1,-1 12-78,-3 6 24,0 9 0,0 33 1,0 7 108,0 27 0,0 3-110,0 0 1,0 11 59,0-34 0,0 0 0,0 3 0,0 0-88,1-1 0,-2 0 0,0 2 0,-1-1 2,0-1 1,0-1-1,0 3 1,1 0-5,1-3 1,0 1 0,0 0 0,0-1 16,0 33 0,-2-7-34,-1-7 1,2-8-7,-3-7 1,3-7-15,1-10 1,0-6 14,0-10 17,0 2 0,0-8-7,0-4 1,0-10 406,0-8 1,0-13-447,0-9 0,0-16-10,0-13 0,0 29 0,0-2-281,0-1 1,0-1 0,-2-7-1,1-2 307,-2-1 1,2 0 0,-1 0 0,0 1-8,2-2 1,0 1-1,0 8 1,0 1 42,0 1 1,0 1-1,0 2 1,0 1-153,0-32 0,0 10 89,0 19 0,0 10 58,0 12 0,2 5 84,1 9 0,-2 3-96,3 8 0,-3 7 9,-1 7 1,0 9 55,0 5 1,0 13 3,0 13 1,0 8 24,0-27 0,0 1 0,0 3 0,0 0-82,0 2 0,0 0 0,0 2 0,1-1 5,1-3 0,0 1 0,-1 0 0,-1 0-115,2-5 0,-1 1 0,1 1 1,-2 0 63,0-2 0,0-2 0,-2 32 73,-1-11-58,2-7 1,-5-9-1,4-10 33,-2-5-27,-4-9-2,2-2 0,-4-20 14,2-7 1,0-12 434,4-6 0,-3-8-478,4-6 0,-6-15-98,2-11 1,1-6 79,3 36 1,-1-2 0,2-2 0,2-2 27,-2-3 0,0 1 0,0-3 0,-1-1 29,1 4 1,1 0-1,-2 0 1,2 1-9,1 4 1,0 1 0,0-29 9,0 12 1,4 14-74,-1 11 41,6 10 0,-7 12 58,5 8 1,-4 11 61,0 7 1,-2 9-76,-1 5 1,0 7 1,0 4 1,0 10 47,0 5 1,0 11 126,0 3 0,0 5-128,0-34 1,0 0 0,0 2 0,0 1-276,0 2 0,0 1 0,1 1 0,0 1 232,0-1 0,1 0 0,-1-4 0,1 1 5,1-3 0,1 1 0,-3-2 0,1 0-103,5 32 1,-4-6 104,0-15 0,-1-13-105,-2-9 1,1-10 82,2-4 237,-1-8 1,2-8-286,-4-10 1,0-7 518,0-11 0,0-10-472,0-16 1,0-10-37,-3 28 1,2-2 0,-1-5-1,2-2-254,-4-4 1,0-2 0,0 0-1,1-1 274,-3-1 1,1-1-1,0-1 1,1 1-4,0 1 1,0 0-1,1-4 1,0 1 14,1 2 0,0 1 0,2 5 0,0 2-1,-3 3 0,2 1 0,-1-24 43,2 13 1,0 12-65,0 16 1,2 7 13,2 12 0,-4 5 26,4 8 1,1 9 78,-1 14 0,1 6-9,-2 12 0,0 4 5,4 6 1,0 12 28,-1-31 1,-1 0 0,-1 1 0,-1 0-101,0 0 1,1-2 0,-1 2 0,0 1-13,1-3 0,0 2 1,0 0-1,0 1-178,0 28 0,2 4 212,-2-11 1,3-7-46,-3-3 0,3-15-73,-3-6 1,-1-8 78,-3-4 0,2-7-15,1-7 359,-2-3 0,4-7-374,-5-5 0,0-10-75,0-12 0,0-12 91,0-13 0,0-9-87,0 26 0,0-1 0,0-2 0,0 0 59,0-5 1,0 0 0,0-4 0,0 0-288,0-1 1,0 0 0,0-2-1,0 1 301,0 3 0,0 0 40,0 5 1,0 1 0,0 6 0,0 2 0,0-23-39,0 9 1,4 17-3,-1 9 68,6 8 1,-8 18-54,3 8 0,-3 7 11,-1 10 1,0 4 18,0 7 1,0 8 60,0 6 1,0 9 115,0 7 0,-1 5-161,-1-32 0,0 1 0,1-1 0,1 0-26,-2 4 0,0-2 0,1-2 0,1 0 8,0 1 0,0-1 0,0 28-7,0-9 0,-4-14 602,1-11 0,-2-8-537,1-10-50,3-1 0,-7-22-87,4-3 1,0-12 6,4-6 0,0-12-8,0-6 1,0-10 2,0-4 0,0-8 38,0-3 0,0 3 0,0 4 1,0 3-11,0 7 1,0 6-21,0 12 0,0 7-23,0 12 78,5 8-19,1 14 0,5 18 1,0 12-1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07:28:05.662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250 202 5984,'-6'4'36,"2"4"1,-1 2 0,2 4 0,0 1 0,2 3 0,1 4 0,0 3 0,0 3-1,0 1 1,0-1 0,1 0 0,2-1 0,0-3 0,0-2 43,-2 0 1,-1-5-108,0-2 1,0-7 13,0-1-4,0-4 23,0 2 0,-5-10-15,-2-2 1,1-8-39,-2-3 0,2-8 34,-1-2 7,-2-4 1,6 0 0,-3-1-2,1 1 0,-2 4-3,4 3 26,-6 2 1,6 8 2,-3 3 1,2 6 70,-4 6 1,5 6-85,-4 0 0,3 14-2,-3 5 0,1 2-1,-1 2 0,-2-4 0,6 4 1,-6 0-4,2 3 1,1-3-3,-1 0 0,1 0 15,-2 3 1,-1 0-6,2-4 0,1 3-17,-2-6 1,6-1 10,-2-5 1,2-4 31,-2-4-32,3-5-1,-4-2 0,5-8-13,0-4 0,2-8-2,1-10 1,-2-3-21,3-11 0,2-4 32,1-6 0,-1-3-21,1 3 0,-1 0 15,2 7 1,1-2 9,-2 9 0,0 2-5,0 8 0,-4 4 4,5 11 0,-6-2 0,6 13 2,-4 0 1,1 10 69,-2 8 0,-1 3-72,2 4 1,0 4 4,0 7 0,0-2 3,0 2 1,-2 3 2,1 1 0,-2-4-11,-1 1 1,0-3-2,0-2 1,0 0-1,0-4 0,0-2-3,0-8 0,0-3 25,0-4 1,0-4 18,0 1-54,0-6 18,0-6 1,0-10 1,0-11 1,0-5-11,0-10 0,2 0-78,1-7 1,-2-3 66,3 0 1,-3-1-8,-1 0 0,3-1-4,1 5 1,0 2-7,-4 5 0,0 5 60,0 9-60,0 1 65,0 13 1,0 3-37,0 13 1,-2 8 2,-1 14 1,2 2 36,-3 9 1,0 5 5,0 5 1,0 3-27,4-2 1,-4 3 4,1-1 1,0-2-26,3 0 1,0-9 17,0-3 0,0-2-33,0-1 0,0-9 35,0-2-157,0-8 126,0 2 0,0-12-11,0-4 1,3-6-31,0-8 0,5-11 39,-4-8 0,2-8-69,-2-2 1,1-4 55,-2-4 1,0-5 37,4 2 1,-5 5-12,2 6 0,-2 8 3,-2 2 0,0 7 45,0 8 0,0 6 10,0 5 0,0 6-49,0 1 0,0 10 12,0 12 0,-2 4 91,-2 7 1,4 8-81,-4 2 0,2 8-1,-2-1 1,2-2-20,-1 0 0,2-5 2,1-3 0,-4 1 15,0-5 1,1-4-6,3-8 1,0-6-84,0-3 74,0-3 0,1-6-132,3-2 0,-2-9 115,6-6 0,-5-6-16,4-8 1,-1-9-36,2-9 0,1-6-4,-2-5 0,3-5 13,1-2 0,-4-7-193,0 0 0,1 1 231,2 5 0,0 6-22,-2 9 1,0 7-2,-4 14 0,-1 6-53,-3 9 210,5 5 0,-4 12-73,2 12 1,-5 7 14,-2 8 0,0 6-29,0 4 1,2 1 5,-6 7 0,5-1 22,-4 0 1,3 2-37,-3-5 1,3-1-37,-3-2 0,5-2 228,-2-2 1,2-3-191,-2-4 1,3-7-61,-3-4 1,3-5-39,1-6 0,0-5 0,0-2-9,0-8 0,0-7 4,0-7 1,1-7 46,3-4 1,-3-11-33,3-4 1,-3-1 24,-1 1 1,3-4-1,1-2 1,0-2 11,-4 1 1,0 4 1,0 7 0,0 4 23,0 8 0,0 2 18,0 8 109,0 7 0,0 9-135,0 9 1,0 6 94,0 13 1,0 3-75,0 7 0,0 4 11,0 7 0,0-3-41,0 3 1,-4-3-10,0 0 1,1-2 27,3-2 1,0-7-5,0-3 1,0-12-36,0 1 1,0-6 37,0-2-123,0-5 110,0-1 1,0-8-4,0-4 1,0-6-23,0-12 1,3-3-4,1-4 1,0-10 10,-4-1 0,3-7-5,1-1 0,-1-1 24,-3 2 1,0-2-17,0 5 0,0 2 37,0 9 0,0 6-43,0 12 162,0 2 0,-3 12-135,-1 4 0,-4 6 11,1 12 1,1 2 7,-2 9 1,1 1-1,-4 6 1,4-1-1,0 5 0,1-2 1,-1 2 0,-2 1 43,6-5 1,-5-4-43,4-2 0,1-8-50,3 0 0,-3-1 1,-1-7-1,0-4-56,4 0 30,0-10 0,2 0 4,1-7 0,-2-7 35,3-4 1,0-9-10,0-6 1,1-3-8,-2-8 0,0-4-78,4-3 0,-5 3 103,2 1 1,1 4 3,-1 3 0,-1 4 9,-3 7 1,2 8 19,1 6 54,-2 3 1,4 8-92,-5 8 0,0 7 141,0 11 0,0 5-117,0 6 0,4 0 31,-1 7 0,2-4-23,-1 4 0,-3-3-2,3-1 1,1 4-21,-2-7 1,1-2-7,-4-2 1,3-5 0,1 1 0,0-7-24,-4-3-82,4-3 0,-1-5 104,4 0-22,-5-4 0,4-3 17,-2-8 0,-2-2-3,1-5 0,2-2-15,-1-4 1,-1-6-3,-3-2 0,0-5 21,0 2 1,0-7 2,0 7 0,0-2 27,0 5 1,0 4-32,0 7 0,0 3 250,0 3-244,0 6 21,0 2 1,0 6-1,-1 4 0,-3 5 1,3 8 6,-2 3 0,-3 0-11,3 3 1,0 1-2,3 0 1,-4 2-35,0-2 1,0-4 36,0-5 1,2-3-38,-1 0 1,0-6 33,0 0-4,2-6-5,-4 3 1,5-6-2,0-3 1,0-3-34,0-8 0,-1-3 32,-3-7 0,3-3-86,-3-4 1,3 3 71,1 0 1,0 6 14,0 1 0,-4 6 41,1 5 0,-1 4 48,4-1-96,-5 6 0,4 2 5,-3 8 1,0 2 38,0 4 0,0 4 8,4 3 1,-1 2 0,-2 2 1,1-1-23,-1 0 1,2 3-52,1-2 0,0-3 23,0-4 1,0-5-7,0 1 0,0-5-29,0-2 0,0-5 19,0 4 0,1-6-25,2 0 33,-1-6 1,2-3-1,-4-6 1,4-3 0,0 0 1,-1-7 2,-3 0 1,4-4 0,-1 4 1,1 1 8,-4 6 0,0 2 8,0 5 97,0 0-49,0 5 0,0 6-51,0 8 1,0 5 4,0 1 1,0 6-16,0-2 1,0 6 3,0 1 0,0-4-4,0-2 1,4-5-3,-1 4-6,1-4 0,-4 1 3,0-4-13,0-5 12,0-2 7,0-4-7,0 0 1,1-6-1,3-4 0,-3-2-1,3-6 1,-3-4-10,-1-3 0,0-4-3,0 4 0,0-3 18,0 6 0,0-2-4,0 6 118,0 3-121,0-1 27,0 10 0,0 6-16,0 7-1,0 2 1,-4 7 0,1 2 3,0 3 1,-2-1 1,2-2 0,-2 3 0,1-3 0,3 3-3,-3 0 0,2-3 16,-2 0 0,3-4-17,-2 0 1,0-4-16,0-2 20,1 2-18,-2-10 16,4 6 1,0-12-2,0 0 0,0-8-87,0 0 1,0-10 48,0-2 1,0-3-18,0 1 0,0-4 30,0 4 0,0 1 33,0 1 1,0 8 60,0 4 9,0 2-62,0 6 1,0 2 7,0 8 1,0 7-15,0 7 0,0 3 10,0 5 1,-2-2-4,-2 5 0,4-3 2,-4 2 0,2-4-35,2 1 1,0-5 22,-4-2 1,2-5 5,-1 2-29,2-3 6,1-6-17,0-2 1,1-5-4,2-2 0,0-5 27,4-6 0,-3-6 0,3-6 0,-1-8-67,1 2 0,2-1 59,-6 3 1,5 4-1,-5 4 1,2 7 2,-1 3 7,-3 2-3,4 8 1,-5 0 3,0 10 1,0-2-7,0 9 1,3 2 2,1 1 0,0 3 81,-4 1 0,0-1-81,0 0 1,0 0 0,0-3 0,0 1-2,0-4 0,0-1-2,0-3 1,0 0-1,0-1-6,0-4-30,0 0 38,0-6 0,0-6-43,0-6 1,0 0 26,0-10 0,0 1-3,0-7 1,0 0 15,0-1 0,0 2-3,0 6 1,0 4 46,0 2 5,0 3 101,0 6-142,0 2 0,0 4-19,0 4 0,-2 2 27,-1 5 1,2 4 6,-3-1 0,3 5-64,1-1 0,0-2-137,0-2 1,5-2-425,2 0 426,2-6 0,7-6 0,1-6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07:40:12.768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239 479 8039,'-16'16'-791,"-4"1"544,6-2 0,-1-2-193,4 5 1,0 0 556,0 4 0,1-6-127,-1-1 1,0-4-147,0-4 154,0-2 0,0-15 160,0-4 0,2-10-111,1-5 0,-2-4-33,4-3 0,0 3-12,-2-4 0,6 8 31,-2 4 1,3 3-45,1 4 12,0 2 0,1 6-5,3 4 1,-2 0 2,6 6 1,-5 9 0,4 2 0,-3 8 11,3 3 0,-4 4 2,5 7 0,-4 4 5,3-1 1,-5 0 2,2-4 1,-3-4 15,-1-3 1,0-7-26,0-4 0,0-5 31,0-2-12,0-5-46,0-6 0,0-10 21,0-10 1,-4-7-4,1-9 1,-6-4-8,2-10 0,2 0-5,1 4 1,0-3-3,0 2 1,0 4 10,0 4 0,2 5-4,-1 10 1,2 1 2,1 5 0,0 5 1,0 3 1,1 7-1,2 3 0,-1 3 0,2 7 8,-4 5 1,0 9 1,0 9 0,4 3 17,0 4 0,0 3-23,-4 5 1,0-2 19,0-2 1,0 1-17,0-5 1,0-4 9,0-2 0,0-6-10,0 1 1,0-4-2,0-2 1,0-4 4,0-4 0,-2-3 7,-2-1-44,4-5 0,-6-3 31,6-10 1,0-6-31,-4-8 0,2-7 25,-6-8 1,4-6-21,-2-1 1,3-3 15,0 7 1,1-2 0,2 9 0,0 5-6,0 5 0,0 8-6,0 4 6,0 2 3,0 6 1,4 2 12,0 8 1,-1 3-12,-3 8 0,3-3 49,1 6 0,0 4-35,-4 4 0,4 5 2,-1 2 0,4 0-5,-3 3 1,3 1 0,-4-1 1,5 0-18,-4-4 1,3-4 25,-4-2-20,1-8 1,-3-4 5,3-6 1,-3-5-17,3-6 0,-3-8 8,-1-8 1,0-2-1,0-4 0,-1-3-12,-3-5 1,3-3-2,-3 0 1,2-5-4,-2 1 1,3-1 13,-3 1 0,3 3-2,1 5 0,0 5 6,0 5 0,0 2 16,0 5-13,0 6 6,0 4 5,0 19 0,0-1 2,0 13 1,0 5-13,0 1 1,0 7 0,0-3 0,0 0 19,0-8 1,0 4-19,0-4 1,0-1-4,0-2 0,0-3 2,0-4 0,0-2 0,0-5 0,0-4-4,0 0-2,0-4 0,0-8-13,0-9 0,0-11 17,0-4 1,0-3-39,0-5 1,0 3 32,0-6 0,1 6-18,3 1 0,-2 2 14,6 6 0,-4-1-2,3 5 1,-5 4-20,2 2 16,2 8 0,-4 2 24,5 5 0,-4 10-21,0 5 1,-1 5 45,-2 6 0,3 1-39,1 6 0,0-1 1,-4 1 1,0-4 38,0 0 1,0-5 6,0 1 1,0 2-35,0-2 0,0-1 5,0-6 0,0-2-41,0-6 49,-5 2-80,3-6 0,-2-2 58,4-8 1,0-8-61,0-10 0,0-5 37,0-5 0,0-6-3,0-2 1,0 0-27,0 0 0,0 2-4,0 5 0,3 11-17,1 4 1,4 6 37,0 4 1,5 6-192,2 10 160,-1 8 0,-3 12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16.029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 1,'-12'29,"-3"-4,14-9,-4-4,5 8,-4-3,2 5,-2 0,8 4,2-3,5 8,0-8,0 8,0-8,-1 9,2-4,3 4,-3 0,9 1,0-5,2 3,8-8,-3 8,10-3,-5 4,5 1,-6 0,0-1,1 1,0-5,-6-2,5 0,-4-3,4 4,1-6,-1 1,0-5,1-2,0 1,-6-4,0 9,-10-9,-1 8,-6-8,1 4,-5-10,4-1,-38-14,16 1,-33-8,17 1,0 3,-3-4,3 0,-4 4,-1-8,5 3,-4-10,5 5,-10-5,-2 1,-5-2,-4-10,-1 5,-5-9,0 3,4-9,7 3,1-8,13 9,-7-14,18 9,0-6,9 11,4-28,5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08:03:59.07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23 23 7785,'0'-6'2112,"0"-4"-1656,0 8-84,0-2-347,0 4 1,-2 4 0,0 4 383,-2 2-280,1-4 1,1 3-200,-1-2 1,2 3-21,-3 1 1,3 4 172,1 4 1,0-4-99,0 0 0,0 1 0,0-2 134,0-1-88,0 4 1,0-4 0,0 4 41,0-1 1,1 2-10,3-4 1,-3 5 0,4-4-1,-2 0 1,2 2 280,1 0-292,-3-4 1,5 4 87,-4-2 1,4-3-21,0 2 1,-2-6-1,0 0 251,3 0-294,0 2 1,3 4-6,-2 1 0,1 1 2,0-2 1,-1-2-31,-3 2 1,2 2-14,-1-2 0,1 1-44,2-4 1,0-1 68,0 2 1,0-2-3,-1 1 1,2 0-2,-2 0 0,4-1 4,1 2 1,0-6-21,-5 2 1,0-1 3,-3 4 0,3-4-70,-3 0 0,3-3 31,1 3 0,-4-1-28,0 1 1,1 2 40,2-5 0,-2 3 4,-2-4-5,2 6 0,2-4-9,2 2 1,-5-1 12,0-3 0,-3-1 7,3 2 1,-4 0 66,5 0 0,-5 0-24,5 0-97,-6-2 14,8 7-6,-9-8 8,8 4-17,-7 0 36,2-4-14,-4 4-20,0-5-151,0 0 0,0 4 123,-4-1 1,2 0-87,-6-3 0,4 0 100,-3 0 1,4 0-14,-5 0 1,1 0-68,-4 0 0,4 0 28,0 0 1,0 0 40,-5 0-65,2 0 1,-1-3-1,0 0 1,-3-3 70,0 3 0,-1 0 19,4-3 0,-3 3-54,-1 0 0,1-3 2,3 3 1,0 0 223,0 3 1,0 0 326,1 0-102,-2 0-280,2 0 144,-1 0-147,5 0 1,0 0 91,2 0-50,3 0 16,-4 0-65,5 0 0,1 0-16,3 0 0,-2 0-24,6 0 0,-2 0 15,1 4 0,2-2 2,-1 6 1,2-4-13,0 2 0,2-3-7,2 0 1,-1 3 14,1-3 1,-2 4-5,-1-3 1,0 4-114,0 0 1,0-2-41,-1 1 0,2-4 36,-2 5 0,1-6 77,0 2 0,-1-2-20,2 2 1,-2-3-32,1 3 1,-1-2-7,-3 2 1,3-3 25,-3 2 1,-1 3-20,2-3 68,-2 6-40,6-3-10,-2 0 1,-4 0 18,-2-3 0,2-2-16,-5 4 3,8-5-3,-7 0 0,2 0-165,-4 0 45,0 0 2,0-5-16,0-1 105,0-4 1,0-2-55,0 2 59,0-1 0,0 0-1,0 0 1,0 0-8,0 0 1,0 1-27,0-2 0,-3 2 148,0-1 0,-1 0-134,4 1 1,0-2 7,0-3 0,0 3 43,0-3 1,0 3 9,0 1 0,0 1-38,0-1 0,0 0 8,0 0 0,0-1 192,0-3 0,0 3-3,0-2 0,4 6 4,-1 1 1,2 1 149,-1-2-144,-4-1 1,9 6-13,-5-4 36,-1 4-96,2-1 0,-2 0 111,4 0-357,-5 1-114,3 3 2,-5 0-250,0 0-476,0-5-556,0 4 204,0-8 1,0 3 505,0-6 0,5 2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24T08:04:01.85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282 11 8355,'0'-6'444,"0"2"-379,0 4 1,0 1 418,0 2-54,0-1-284,5 7 76,1-3 1,1 5-95,1 0 0,-6-4-15,2 1 0,0-2-92,0 6 0,3-2 68,-3 1 0,1 0-12,-2 0 0,-1 0 64,1 0 1,0-1-29,0 1 1,-2 1-236,3 3 1,-3-3-3,-1 2 1,4-2 117,-1-1 0,1 0 7,-4 0 1,0 0-2,0-1 1,0 1 35,0 0 1,-4 0 2,1 0 0,-1-4-30,4 1 0,-3-2-16,-1 6 0,-1-3-52,2-2 0,0 3 28,-4-3 0,3 3 1,-3 1 0,1-1 32,-1 1 0,-3 0-1,3 0 1,1-1-3,-2 2 0,5-2 0,-4 1 0,3 0-6,-3 0 5,0 0 0,-3-1-1,3 1 0,-3 0 0,4 0-1,0 0 3,-3 0 1,3-1 0,-5 2 0,1-6-1,3 2 0,-2-1 1,6 4 0,-4-4 0,1 0-2,0 2 0,4-4 1,-4 3-1,2-4 1,2 4-13,-5-1 0,4-1 7,-5 2 0,4-5 7,-2 4 1,2-1 38,-4 2 1,5 0 47,-4-4-64,4 4-9,-6-2 1,7 2 4,-1-2 0,0-3 13,0 0-24,2-1 3,-4-2-24,0 4 6,4-2-7,-4 2-2,5-4 9,0-4 7,0-2-3,0-5 0,0 0-353,0 1 261,0-2 1,0 2-88,0-1 0,0 0 66,0 0 1,0 0 29,0 0 1,0-3 4,0 0 0,-4-1-2,1 4 0,-1 1-21,4-2 1,0 2-102,0-1 307,0 0 1,0 0 73,0 0 0,0 4-1,0 0 1,0 3-61,0-3 1,0 3 41,0-3 0,1 4-15,3-5 30,-3 6 13,4-8-38,-5 9-8,0-4 1,0 7-48,0 1 0,0 0 96,0 3 0,0 2-72,0 3 1,0 0 16,0-1 1,0 1-36,0 0 1,0 0 5,0 0 0,0 0-12,0-1 1,0 2-10,0-2 1,0 2-77,0 2 0,0-1-66,0 1 1,0-2-14,0-1 1,-1 0 26,-3 0 1,3 0-72,-3-1 1,2 0 88,-2-2 1,3 1-234,-3-2 221,3 3-30,1 0-61,-5 2 47,4-2 22,-4 1-39,5-5 20,0-1-7,0-5 37,0 0-42,5 0 14,1 0 48,5 0 1,-1-1 0,-2-2-66,-1 0 308,-4-1-165,6 4-27,-3 0 0,5 0 0,0-1 115,0-3-134,-5 3 1,3-4 7,-1 5 1,2 0 45,0 0 1,1 0 412,0 0-438,0 0 1,0 0 30,0 0 1,-4 0-33,0 0 2,0 0 1,4 0-140,0 0 140,0 5 1,-4-4 12,0 3 1,-3-2-15,3 2 1,-4-3-54,5 3 1,-6-2 0,3 1 96,0 0-12,-4 1 1,5-4 5,-2 0 19,-3 0-37,9 5-2,-9-4 42,4 4-59,-5-5 1,1 0-154,2 0-199,-1 0-341,2 0-302,-4 0-985,0 0 0,0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37.704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 0,'-6'25,"1"-1,5-23,0 8,0 7,0-8,0 12,0-14,0 5,5 0,-4-1,4 6,-5-4,0 4,0-1,5-3,-4 4,4 0,-5-4,0 8,0-8,0 9,-5-4,4 0,-4-1,10-6,-4 1,8 0,-3 5,0-4,4 8,-4-8,0 4,4-5,-4 5,10-10,-4 9,3-9,1 5,-4-1,-1 2,-2-2,-7 1,8 5,-10 1,6 0,-2 3,2-8,0 4,4-6,-4 2,5 3,-5-3,4 4,-4 0,0 0,-2 1,1 4,-4-9,9 4,-8-6,7 1,-3 0,5 0,-1 0,2 4,-6-3,3 4,-3 0,5-4,0-2,4 0,2-4,5 0,0 4,-6-9,5 8,-4-2,0-1,3 3,-8-3,4 5,-5 0,-5 0,3 0,-7 0,12-1,-6 2,8-6,-6 3,1-3,4 5,-3-1,4-3,-10 2,4-7,-4 7,5-3,-5 5,4 0,-4-5,10 4,-4-4,3 4,0 2,3-2,-2 1,0 0,-5-1,0 2,0-2,-1 1,6-5,-4 4,8-4,-2 5,-2 0,5-5,-4 4,4-4,-4 4,-1 1,-10 0,3-5,-3 4,10-10,-4 10,4-8,0 7,-4-3,3 5,-9 0,4 0,-9 0,4-1,-5 2,0-2,-5 1,-1 0,0 5,-3-4,3 8,-1-8,-2 9,3-9,-5 8,0-8,0 4,1-6,-2 2,2-2,-6 6,-1-4,0 8,2-7,4 2,-5-4,4 0,-3 0,3-1,2 2,-6-6,4 3,-4-3,6 5,-1-5,0 4,0-9,0 8,0-3,-5 5,0 0,-6 5,0-4,6 3,-5-3,4-2,0 1,1-5,6 3,-6-2,4 4,-8-1,8 1,-9 0,4 0,0 0,1 0,1-1,3-4,-4 4,5-4,1 5,-6 0,4-1,-4-4,5 4,0-4,1 5,-1 0,-5 0,4 5,-8-4,8 4,-4-1,5-3,-4 3,2 1,-2 1,4 0,0-1,0-5,0-1,5 2,-3-2,7 1,-8 0,10-1,-10 2,4-2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41.533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1020 1,'-24'4,"0"2,18 6,-10-2,4 1,-3 0,-1 5,-1-4,-10 8,4-3,-3 0,0 4,2-9,-2 8,4-8,1 8,-6-8,4 4,-8 0,8-4,-8 9,8-9,-4 3,5-4,1-1,4 2,-3-2,3 1,0 0,-4 5,9-4,-4 3,6-3,-1-2,-4 1,3 4,-9-3,9 4,-4-5,10 0,-4 0,9 0,-8 0,3-1,0 2,-4-2,8 6,-7-4,3 4,0-10,1 3,5 2,0 1,5 4,-4-10,9 3,-4-3,0 5,4 0,-10 0,6 0,-2-1,-2 2,7-2,-3-4,5 4,-5-4,4 0,-4 3,0-3,3 6,-3-6,6 3,-6-3,3 5,-3-1,5-4,-1 0,6-2,-4-2,4 7,-5-3,0 0,0 4,-1-4,2 5,-2 0,1-1,0 1,5 0,-4 0,8 0,-8 5,9-4,-5 3,6-4,0 0,4-5,-3 3,4-2,-6-1,1 3,0-3,-6 5,0 0,0 0,-4 5,4-4,-6 3,6 1,-4 1,4-1,-5 5,-1-4,2 4,3 1,-3 0,4 0,-1-6,-3 5,9-4,-4 4,4-3,-3 2,2-8,-4 4,2-6,-3 1,1 5,-9-4,8 4,-9-6,0 2,4-2,-10 1,-14-5,4-6,-15-1,14-9,5 4,-3-4,-2-6,-2 4,-2-4,4 0,-5-1,4 1,-8-10,3 8,0-8,2 4,-1 0,4 1,-4 3,0-2,4 8,-8-4,-2 1,4 3,-7-9,8 4,-4 1,3-5,-2 4,3-5,-4 6,-1-5,0 4,1-4,-6 4,4-4,-3 5,4-6,0 0,1 5,-1-3,0 8,0-4,1 5,-1 0,-4 1,-2-6,-4 8,4-10,1 10,5-8,-4 6,8-1,-8 0,14 0,-3 5,4-4,5 4,1-4,5-1,0 0,-5 0,4 0,-4-4,5 3,0-4,0 5,5 0,-4 1,9-2,-4 2,5-1,0 0,5-5,0 4,1-3,8-1,-7 4,14-8,-9 2,8 2,-4 0,6 0,5 4,-4-8,2 8,-3-4,0 5,4-5,-3 4,8-8,-8 4,3-2,-5-2,1 8,0-9,-1 9,1-8,-1 8,-4-8,-2 8,-9-4,4 10,-14-4,7 9,-41-4,20 10,-33 1,18 5,-5 5,-6-4,0 8,-4-8,3 8,-3-8,4 9,1-9,-1 4,1-6,-1 6,1-4,-1 8,6-8,-5 4,4-5,-4 5,-1-4,1 8,-6-8,5 9,-5-4,6 5,0-1,-1 1,5 0,2-6,4 5,5-9,2 3,3-3,6 3,2-3,4 4,0-5,0 0,0-1,0 1,4 0,2 0,6 0,-6-1,3 2,-3-2,5 6,-1-4,2 3,-2 1,6-4,1 4,5-6,0 6,4-4,2 9,4-4,5 4,-3 1,-2-5,0 4,-4-5,5 1,-1 4,-4 0,3 2,-3 4,9-5,-4-1,10 1,-9 4,8-3,1 8,2-3,3 10,-9-5,-2 5,-5-10,1 2,0-6,-6 7,0-3,-6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44.929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1280 1,'-24'0,"0"5,18 1,-10 0,4 3,-8-3,3 6,-5 3,1 2,-6 0,5 3,-5-8,0 9,4-4,-3 5,4-1,-4 0,3 1,-8 0,7 0,-2-1,-1 6,-1-4,1 3,-4 1,3-4,-5 4,5-1,2-4,4 5,1 0,-1 0,0 6,6-6,0 0,0 0,4-4,-8 3,2 0,2 2,-4 0,7 3,-2-8,-1 4,4-1,-4-3,1 8,3-8,-4 9,0-4,4-1,-4 4,6-8,4 9,-4-4,4 4,-5-4,0 3,5-3,1 0,5-2,0-10,0 5,0-4,0 5,0-1,0 1,0 4,0-2,0 2,0 1,0-5,0 0,0-2,0-2,0-2,5 5,-4-9,4 8,-5-8,0 9,0-9,0 9,0 0,0 2,0 4,0-6,0-4,0-1,5-6,1 2,0-2,4 1,-9 0,4 0,0 4,-4-3,4 9,-1-9,2 4,0 0,4-10,-4 14,5-13,0 14,-1-9,2 8,-2-3,1 5,0-6,0 5,0-9,0 9,-1-5,-4 6,4 0,-4 0,5-5,-5 3,3-3,-3 4,6-3,-6 2,4-8,-10 4,10-1,-8-3,2 9,-4-4,0 5,0-1,-4 1,2-1,-8 1,4 0,-10-1,4 1,-3-5,4 4,-5-5,4 1,-3 4,-1-9,-1 9,-4-5,-1 10,0-7,0 6,6-13,-5 4,9-5,-4-1,0 6,4-4,-8 8,8-2,-4-2,10 0,2-5,4 0,0 4,0-3,0 9,0-9,0 9,4-5,-2 6,2 0,-4-1,0 6,0 0,-4 6,-2 5,-5-4,0 2,0-3,5 0,1-1,0-4,4 3,-4-8,5 8,5-8,-4 4,9 0,1 0,1 6,8-1,-8 1,9 4,-4-4,5 5,-1-1,6-3,-4 8,8 2,-4 1,11 7,-4-7,8 3,-3-4,9-1,6 0,7-4,-6-7,-2-5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46.565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 1,'-11'32,"1"1,-1-15,5 12,1-13,5 5,0-1,5 11,1-4,0 15,3-10,-3 5,5-1,0-3,0 3,4 1,-3-4,9 2,-4-3,5 0,4 0,-7-1,5 0,-6-4,3 3,6-3,0 4,1 1,8 0,-7 4,8-3,-4 3,9-9,2-2,11-4,-5 0,-2 0,-10 4,-5 2,-11 4,-7-4,0 3,-3-3,0 0,-3 3,-8-3,4 0,-5 2,-9-2,1 5,-12 5,3 0,0 0,-3 0,8-11,-4 0,0 0,-1-5,1 10,-5-9,4 3,-5 0,-4 2,3 0,-8 3,3-3,-5 10,1 0,-1 5,1-4,4 3,2-8,-1 8,4-8,-3 8,4-8,1 8,3-3,8-1,0-1,9-4,-4 4,10-3,1 3,7-11,5-1,0-10,14 11,-5-10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8:47.765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738 1,'-17'24,"2"5,-1-17,-1 15,-9 0,-2 6,-9 4,3-3,-8 3,8-9,-3 3,-5-3,2 9,-13 2,3-1,6-5,-3-2,18-13,-2 8,9-10,0 1,6 4,0-9,5 3,5 1,1 1,5 0,0 3,0-3,0 5,5 0,1 0,5 4,5-3,-4 13,3-7,0 8,-3-4,4 0,0-6,1 4,0-8,8 9,-7-10,14 5,-5 0,6-5,-1 5,5-5,-3 0,8-1,-3-4,5 3,4-3,1 5,10 0,-4 4,-5-8,-8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9:00.060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294 185,'29'-12,"-9"-2,-6 12,-2-2,6 4,2 0,-4 4,2 2,2 5,-8 5,9 1,-9 4,-2 6,0-4,-8 8,2-8,-4 4,-4-1,-12-3,-7 4,-10-6,6-4,-5-1,10-10,0-1,1-10,4-6,0-1,2-9,9 5,1-6,5-4,0-2,5-5,6 1,1-1,13 6,-7 0,14 5,-5 0,6 6,4 0,-3 10,3 1,-10 5,0 10,-5 2,-5 9,-6 6,-1 5,-14 2,2 8,-13-8,-7 3,-10-4,-7 0,-4-6,4 0,-3-10,8-7,-3-4,9-12,2-4,4-12,0-11,6-5,4-10,8 3,8-3,2 10,10 5,6 2,1 8,13-4,-7 6,13 3,-8 8,3 5,0 10,-3 5,4 12,-6 6,-9 4,-3 1,-14 5,0 0,-21 5,2 1,-24-1,9-9,-14-3,-2-9,-1-5,-7-7,2-4,5-12,3-4,10-17,4-7,6-14,11 4,7-9,8 8,7 2,11 1,6 8,9-3,2 4,4 5,-7 10,0 7,-9 8,14-2,-8 10,11 6,-1 5,-4 6,-6 4,-12 7,-10 6,-7 9,-8-3,-7 7,-10-7,-7 3,-10-9,-1-2,-9-4,-1-5,-5-12,4-2,2-17,10-3,5-15,7-12,9-11,1-5,10-5,11 4,12 7,10 1,6 8,4-3,2 4,5 5,-2 7,2 10,-1 6,-4 20,-2-2,-4 18,-5-3,3 9,-13 2,3 4,-11 5,-4-3,-1 8,-19-8,-5 8,-17-13,-3 2,-9-10,3-9,-8-7,8-12,-7-4,2-4,1-7,1-6,4-5,5 1,7-6,6 0,8-11,8-1,5-4,14 0,9-1,9 1,10 5,2 5,9 11,-3 2,8 12,-4-1,5 9,-4 9,-2 3,-5 15,-4 1,-1 9,-16 2,-2-1,-14 5,-6-5,-15 5,-8 1,-19-6,2-6,-13-5,-1-15,-1 3,-5-14,6-6,0-7,5-19,0 2,11-9,6 1,10 3,11-3,6 0,15-2,2-4,14 0,7 4,5-3,6 13,4-8,1 10,5 4,0-2,-4 17,-1-1,-7 14,-3 6,-1 10,-10 7,-7 9,-6 7,-9 5,0 10,-12 1,-9 6,-8-2,-9-8,-6-3,-1-10,-9-4,-1-6,-5-12,0-6,4-9,-3-6,4-10,-1-12,2-6,10-9,5 3,12-8,10 4,6-6,10 1,2 11,7-1,-2 10,18-23,-6 11,24-13,-4 5,11 4,-6 6,-1 7,0 9,-3 6,3 2,-10 8,0 1,-6 10,-4 12,-6 10,-7 7,-3 9,-6 2,-2 8,-4 3,-4 9,-8 1,-9 0,7-35,0-2,-14 26,-3-10,4-13,-11-20,-1-8,1-13,-4-7,8-16,-8-12,7-9,3-2,1 7,14-14,-4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4T15:19:00.830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294 147,'37'-38,"1"0,11 6,1 9,4 7,0 16,0 11,-5 11,0 10,-6 7,-4 4,-7 5,-8 1,-9 1,-6-6,-9 1,0-1,0-8,-9 14,-8-8,-11 12,-10-6,-4-14,-8 2,-5-18,-3 2,2-14,-7 0,4-15,1-2,10-2,-1-5,2 0,8 0,-7-3,11-2,-4-14,8-6,19-7,2-4,15-5,10 3,13-3,16 5,5 5,-20 24,1 2,28-14,0 8,-10 12,4 8,-4 8,9-3,-8 3,3 10,-6 8,8 21,-6 6,-15 9,-8-2,-12-6,-9-6,-3-3,-1 4,-5-4,-2 4,-8-5,-7 17,-5-6,-15 8,-5-9,-8-13,9-6,-6-16,1-4,-14-10,0-14,5-19,31 13,2-2,-16-32,7 2,20 2,5 0,5 5,11-4,11 7,11-12,17 8,8 5,2 9,-6 4,-8 10,1 5,6 3,-5 7,5 3,-9 3,6 1,-3 10,12 11,-2 23,-24-18,0 3,-4 3,25 66,-29-50,-12-7,-2 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869C82-3797-422D-983C-D6F72D24D165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B63C8A-F815-4862-9698-4A6BE9E43F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40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3C8A-F815-4862-9698-4A6BE9E43F9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713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3C8A-F815-4862-9698-4A6BE9E43F9D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610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634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51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00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355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14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39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5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2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86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15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560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D9CF5C7-52B4-45E1-BE6A-97D4C612C8E7}" type="datetimeFigureOut">
              <a:rPr lang="ar-SA" smtClean="0"/>
              <a:t>13/01/1439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88638CE-C200-432B-820A-CDB64E67DE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01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6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4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5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3.emf"/><Relationship Id="rId10" Type="http://schemas.openxmlformats.org/officeDocument/2006/relationships/image" Target="../media/image1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1.emf"/><Relationship Id="rId9" Type="http://schemas.openxmlformats.org/officeDocument/2006/relationships/customXml" Target="../ink/ink4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13.xml"/><Relationship Id="rId30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m.youtube.com/watch?v=gbSIBhFwQ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21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eambiochem437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7114" y="2250790"/>
            <a:ext cx="7060154" cy="15736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Molecular biology (1)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Color index:</a:t>
            </a:r>
          </a:p>
          <a:p>
            <a:r>
              <a:rPr lang="en-US" sz="1600" dirty="0">
                <a:solidFill>
                  <a:schemeClr val="bg1"/>
                </a:solidFill>
              </a:rPr>
              <a:t>Doctors slides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Notes and explanations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Extra information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highlights</a:t>
            </a:r>
            <a:endParaRPr lang="ar-SA" sz="16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"/>
            <a:ext cx="3365500" cy="1292913"/>
          </a:xfrm>
          <a:prstGeom prst="rect">
            <a:avLst/>
          </a:prstGeom>
        </p:spPr>
      </p:pic>
      <p:pic>
        <p:nvPicPr>
          <p:cNvPr id="5" name="Picture 2" descr="C:\Users\user\Downloads\2017-09-26-PHOTO-00000077.jpg"/>
          <p:cNvPicPr>
            <a:picLocks noChangeAspect="1" noChangeArrowheads="1"/>
          </p:cNvPicPr>
          <p:nvPr/>
        </p:nvPicPr>
        <p:blipFill>
          <a:blip r:embed="rId3" cstate="print"/>
          <a:srcRect t="2632"/>
          <a:stretch>
            <a:fillRect/>
          </a:stretch>
        </p:blipFill>
        <p:spPr bwMode="auto">
          <a:xfrm>
            <a:off x="6080234" y="-31532"/>
            <a:ext cx="1213945" cy="1166648"/>
          </a:xfrm>
          <a:prstGeom prst="rect">
            <a:avLst/>
          </a:prstGeom>
          <a:noFill/>
        </p:spPr>
      </p:pic>
      <p:pic>
        <p:nvPicPr>
          <p:cNvPr id="6" name="Picture 3" descr="C:\Users\user\Downloads\2017-09-26-PHOTO-00000076.jpg"/>
          <p:cNvPicPr>
            <a:picLocks noChangeAspect="1" noChangeArrowheads="1"/>
          </p:cNvPicPr>
          <p:nvPr/>
        </p:nvPicPr>
        <p:blipFill>
          <a:blip r:embed="rId4" cstate="print"/>
          <a:srcRect b="7846"/>
          <a:stretch>
            <a:fillRect/>
          </a:stretch>
        </p:blipFill>
        <p:spPr bwMode="auto">
          <a:xfrm>
            <a:off x="7294179" y="-31532"/>
            <a:ext cx="1849821" cy="116664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7811A-295D-4260-B97E-6F652EDB70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32820" r="22581" b="32230"/>
          <a:stretch/>
        </p:blipFill>
        <p:spPr>
          <a:xfrm>
            <a:off x="6960307" y="5410305"/>
            <a:ext cx="2183693" cy="1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91" y="914400"/>
            <a:ext cx="7269480" cy="763274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The double helix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97" y="2076093"/>
            <a:ext cx="4133698" cy="435133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The structure of DNA was first determined by </a:t>
            </a:r>
            <a:r>
              <a:rPr lang="en-US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James Watson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and </a:t>
            </a:r>
            <a:r>
              <a:rPr lang="en-US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Francis Crick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in 1953.</a:t>
            </a:r>
          </a:p>
          <a:p>
            <a:pPr algn="just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Commonly known as </a:t>
            </a:r>
            <a:r>
              <a:rPr lang="en-US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Watson-Crick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structure.</a:t>
            </a:r>
          </a:p>
        </p:txBody>
      </p:sp>
      <p:pic>
        <p:nvPicPr>
          <p:cNvPr id="1026" name="Picture 2" descr="Image result for dna double helix">
            <a:extLst>
              <a:ext uri="{FF2B5EF4-FFF2-40B4-BE49-F238E27FC236}">
                <a16:creationId xmlns:a16="http://schemas.microsoft.com/office/drawing/2014/main" id="{23212C68-FCF0-4A08-9F2B-EF91BE93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22" y="2076093"/>
            <a:ext cx="2939448" cy="38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8" y="709143"/>
            <a:ext cx="6299139" cy="1017270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Features of Watson-Crick 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81" y="1726413"/>
            <a:ext cx="6711774" cy="302895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or spiral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around a common axis 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(helical axis)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to form a double helix.</a:t>
            </a:r>
          </a:p>
          <a:p>
            <a:pPr marL="342900" indent="-3429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“ One runs from 5 to 3 and the other from 3 to 5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. “</a:t>
            </a:r>
          </a:p>
          <a:p>
            <a:pPr marL="342900" indent="-3429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helix.</a:t>
            </a:r>
          </a:p>
          <a:p>
            <a:pPr marL="342900" indent="-3429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nitrogenous 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are in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center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of the double helix and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sugar-phosphate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chains are on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sides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5" indent="0">
              <a:buNone/>
            </a:pPr>
            <a:r>
              <a:rPr lang="en-US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Opposite to what we have in peptide chain the hydrogen group inside and R chain hanging out.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5103378" y="3314847"/>
            <a:ext cx="6572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5103378" y="3471554"/>
            <a:ext cx="6286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مستطيل مستدير الزوايا 7"/>
          <p:cNvSpPr/>
          <p:nvPr/>
        </p:nvSpPr>
        <p:spPr>
          <a:xfrm>
            <a:off x="4760235" y="3127058"/>
            <a:ext cx="1331449" cy="54375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HRISTY" panose="02000000000000000000" pitchFamily="2" charset="0"/>
                <a:cs typeface="Aharoni" panose="02010803020104030203" pitchFamily="2" charset="-79"/>
              </a:rPr>
              <a:t>3’                  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HRISTY" panose="02000000000000000000" pitchFamily="2" charset="0"/>
                <a:cs typeface="Aharoni" panose="02010803020104030203" pitchFamily="2" charset="-79"/>
              </a:rPr>
              <a:t>5</a:t>
            </a:r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HRISTY" panose="02000000000000000000" pitchFamily="2" charset="0"/>
                <a:cs typeface="Aharoni" panose="02010803020104030203" pitchFamily="2" charset="-79"/>
              </a:rPr>
              <a:t>’</a:t>
            </a:r>
          </a:p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HRISTY" panose="02000000000000000000" pitchFamily="2" charset="0"/>
                <a:cs typeface="Aharoni" panose="02010803020104030203" pitchFamily="2" charset="-79"/>
              </a:rPr>
              <a:t>5’                    3’</a:t>
            </a:r>
          </a:p>
        </p:txBody>
      </p:sp>
      <p:pic>
        <p:nvPicPr>
          <p:cNvPr id="1026" name="Picture 2" descr="نتيجة بحث الصور عن ‪dna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43" y="1224525"/>
            <a:ext cx="2090322" cy="20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رابط كسهم مستقيم 10"/>
          <p:cNvCxnSpPr/>
          <p:nvPr/>
        </p:nvCxnSpPr>
        <p:spPr>
          <a:xfrm>
            <a:off x="6505575" y="2474266"/>
            <a:ext cx="438150" cy="915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>
            <a:cxnSpLocks/>
          </p:cNvCxnSpPr>
          <p:nvPr/>
        </p:nvCxnSpPr>
        <p:spPr>
          <a:xfrm>
            <a:off x="6870155" y="2737303"/>
            <a:ext cx="147140" cy="728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6764541" y="3448065"/>
            <a:ext cx="1504239" cy="4103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Polynucleotides chains</a:t>
            </a: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1" y="618272"/>
            <a:ext cx="6392189" cy="3028950"/>
          </a:xfrm>
        </p:spPr>
        <p:txBody>
          <a:bodyPr>
            <a:noAutofit/>
          </a:bodyPr>
          <a:lstStyle/>
          <a:p>
            <a:pPr marL="342900" indent="-342900" algn="just">
              <a:buFont typeface="+mj-ea"/>
              <a:buAutoNum type="circleNumDbPlain" startAt="5"/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grooves.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Grooves are the places where protein binds and interact with DNA</a:t>
            </a:r>
          </a:p>
          <a:p>
            <a:pPr marL="0" indent="0" algn="just">
              <a:buNone/>
            </a:pP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 algn="just">
              <a:buFont typeface="+mj-ea"/>
              <a:buAutoNum type="circleNumDbPlain" startAt="5"/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Each base is </a:t>
            </a:r>
            <a:r>
              <a:rPr lang="en-US" sz="2000" u="sng" dirty="0">
                <a:solidFill>
                  <a:srgbClr val="2F2B20"/>
                </a:solidFill>
                <a:latin typeface="Times New Roman"/>
                <a:cs typeface="Times New Roman"/>
              </a:rPr>
              <a:t>hydrogen bonded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to a base in the opposite strand to form a base pair (A-T and G-C), known as </a:t>
            </a:r>
            <a:r>
              <a:rPr lang="en-US" sz="2000" u="sng" dirty="0">
                <a:solidFill>
                  <a:srgbClr val="2F2B20"/>
                </a:solidFill>
                <a:latin typeface="Times New Roman"/>
                <a:cs typeface="Times New Roman"/>
              </a:rPr>
              <a:t>complementary base pairing.</a:t>
            </a:r>
          </a:p>
          <a:p>
            <a:pPr marL="0" indent="0" algn="just">
              <a:buNone/>
            </a:pP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+mj-ea"/>
              <a:buAutoNum type="circleNumDbPlain" startAt="5"/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helix has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10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base pairs (bp) per turn.</a:t>
            </a:r>
            <a:endParaRPr lang="en-US" sz="2000" dirty="0"/>
          </a:p>
          <a:p>
            <a:pPr marL="0" indent="0" algn="just">
              <a:buNone/>
            </a:pPr>
            <a: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so, once the helix starts from place and comes</a:t>
            </a:r>
          </a:p>
          <a:p>
            <a:pPr marL="0" indent="0" algn="just">
              <a:buNone/>
            </a:pPr>
            <a: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back to the same position that include 10 pairs.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Image result for dna groove">
            <a:extLst>
              <a:ext uri="{FF2B5EF4-FFF2-40B4-BE49-F238E27FC236}">
                <a16:creationId xmlns:a16="http://schemas.microsoft.com/office/drawing/2014/main" id="{499213B9-64E9-4EDD-902A-52FA0214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1981" y="1441281"/>
            <a:ext cx="3529820" cy="18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صورة ذات صلة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 bwMode="auto">
          <a:xfrm>
            <a:off x="4080682" y="3522899"/>
            <a:ext cx="4111368" cy="30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37" y="958486"/>
            <a:ext cx="5554980" cy="1017270"/>
          </a:xfrm>
        </p:spPr>
        <p:txBody>
          <a:bodyPr/>
          <a:lstStyle/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Watson-Crick base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259" y="1807935"/>
            <a:ext cx="5553490" cy="3028950"/>
          </a:xfrm>
        </p:spPr>
        <p:txBody>
          <a:bodyPr/>
          <a:lstStyle/>
          <a:p>
            <a:pPr marL="85725" indent="0" algn="just">
              <a:buClr>
                <a:srgbClr val="33CC33"/>
              </a:buClr>
              <a:buNone/>
            </a:pPr>
            <a:r>
              <a:rPr lang="en-US" sz="1800" dirty="0">
                <a:latin typeface="Palatino" pitchFamily="18" charset="0"/>
              </a:rPr>
              <a:t>		</a:t>
            </a:r>
          </a:p>
          <a:p>
            <a:pPr marL="85725" indent="0" algn="just">
              <a:buClr>
                <a:srgbClr val="33CC33"/>
              </a:buClr>
              <a:buNone/>
            </a:pPr>
            <a:r>
              <a:rPr lang="en-US" sz="1800" dirty="0">
                <a:latin typeface="Palatino" pitchFamily="18" charset="0"/>
              </a:rPr>
              <a:t>		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18" charset="0"/>
              </a:rPr>
              <a:t>Adenine (A)	     Thymine (T)</a:t>
            </a:r>
          </a:p>
          <a:p>
            <a:pPr marL="85725" indent="0" algn="just">
              <a:buClr>
                <a:srgbClr val="33CC33"/>
              </a:buClr>
              <a:buNone/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" pitchFamily="18" charset="0"/>
              </a:rPr>
              <a:t>		Guanine (G) 	     Cytosine (C)</a:t>
            </a: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3210390" y="2541430"/>
            <a:ext cx="310696" cy="41148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550759" y="3149286"/>
            <a:ext cx="388856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latin typeface="Times New Roman"/>
                <a:cs typeface="Times New Roman"/>
              </a:rPr>
              <a:t>In RNA, Thymine is replaced by Uracil (U)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439325" y="1031846"/>
            <a:ext cx="2538606" cy="11157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Adenine bonds with thymine by double bonds, and Guanine bonds with Cytosine by triple bonds</a:t>
            </a: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C5902567-66FC-4A44-A1D3-85054A584A48}"/>
              </a:ext>
            </a:extLst>
          </p:cNvPr>
          <p:cNvSpPr/>
          <p:nvPr/>
        </p:nvSpPr>
        <p:spPr>
          <a:xfrm>
            <a:off x="1392073" y="2349369"/>
            <a:ext cx="3907158" cy="79991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3D0F9-2991-4724-9C9C-D49C23BC836C}"/>
              </a:ext>
            </a:extLst>
          </p:cNvPr>
          <p:cNvSpPr/>
          <p:nvPr/>
        </p:nvSpPr>
        <p:spPr>
          <a:xfrm>
            <a:off x="309822" y="2491245"/>
            <a:ext cx="11224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391E9-E7DA-469A-AE3F-23E8AC1036D2}"/>
              </a:ext>
            </a:extLst>
          </p:cNvPr>
          <p:cNvSpPr/>
          <p:nvPr/>
        </p:nvSpPr>
        <p:spPr>
          <a:xfrm>
            <a:off x="5332894" y="2529916"/>
            <a:ext cx="14847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pyrimidine</a:t>
            </a: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464" y="1050892"/>
            <a:ext cx="5131118" cy="527117"/>
          </a:xfrm>
        </p:spPr>
        <p:txBody>
          <a:bodyPr/>
          <a:lstStyle/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Types of DNA structure</a:t>
            </a: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3743981"/>
            <a:ext cx="3653612" cy="21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73123" y="1657760"/>
          <a:ext cx="5632528" cy="2068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B-DNA</a:t>
                      </a:r>
                      <a:r>
                        <a:rPr lang="en-GB" sz="1100" baseline="30000" dirty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FF6600"/>
                          </a:solidFill>
                          <a:latin typeface="Times New Roman"/>
                          <a:cs typeface="Times New Roman"/>
                        </a:rPr>
                        <a:t>Watson-Crick model )</a:t>
                      </a:r>
                      <a:endParaRPr lang="en-US" sz="11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over the helical axis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to the helical axis)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1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1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1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1466033" y="3881657"/>
            <a:ext cx="1792334" cy="6596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carbon where the oxygen is removed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352675" y="3593529"/>
            <a:ext cx="9525" cy="35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B23866-EB81-3D44-8F2D-C68900FDB7A6}"/>
                  </a:ext>
                </a:extLst>
              </p14:cNvPr>
              <p14:cNvContentPartPr/>
              <p14:nvPr/>
            </p14:nvContentPartPr>
            <p14:xfrm>
              <a:off x="3209449" y="3951857"/>
              <a:ext cx="523260" cy="124173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B23866-EB81-3D44-8F2D-C68900FDB7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1945" y="3856478"/>
                <a:ext cx="618267" cy="1431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445EF6-4CFB-EF44-B45E-7E3B7D62DFAB}"/>
                  </a:ext>
                </a:extLst>
              </p14:cNvPr>
              <p14:cNvContentPartPr/>
              <p14:nvPr/>
            </p14:nvContentPartPr>
            <p14:xfrm>
              <a:off x="3197839" y="5185487"/>
              <a:ext cx="333720" cy="39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445EF6-4CFB-EF44-B45E-7E3B7D62DF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0370" y="5090087"/>
                <a:ext cx="428658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231DF5-EF63-1D49-A16A-786738D0D54E}"/>
                  </a:ext>
                </a:extLst>
              </p14:cNvPr>
              <p14:cNvContentPartPr/>
              <p14:nvPr/>
            </p14:nvContentPartPr>
            <p14:xfrm>
              <a:off x="4568089" y="3897317"/>
              <a:ext cx="433620" cy="9020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231DF5-EF63-1D49-A16A-786738D0D5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0589" y="3801927"/>
                <a:ext cx="528621" cy="109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B533FC-2D2A-AB4D-AF43-39057807FB17}"/>
                  </a:ext>
                </a:extLst>
              </p14:cNvPr>
              <p14:cNvContentPartPr/>
              <p14:nvPr/>
            </p14:nvContentPartPr>
            <p14:xfrm>
              <a:off x="5059759" y="4939517"/>
              <a:ext cx="431730" cy="5880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B533FC-2D2A-AB4D-AF43-39057807FB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2229" y="4844088"/>
                <a:ext cx="526790" cy="77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661DA8-0AC6-004F-8EE0-1FF438D00844}"/>
                  </a:ext>
                </a:extLst>
              </p14:cNvPr>
              <p14:cNvContentPartPr/>
              <p14:nvPr/>
            </p14:nvContentPartPr>
            <p14:xfrm>
              <a:off x="3232939" y="3951857"/>
              <a:ext cx="460890" cy="16594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661DA8-0AC6-004F-8EE0-1FF438D008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5447" y="3856467"/>
                <a:ext cx="555874" cy="1849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560B44-883C-D643-B540-69220CEBC0A1}"/>
                  </a:ext>
                </a:extLst>
              </p14:cNvPr>
              <p14:cNvContentPartPr/>
              <p14:nvPr/>
            </p14:nvContentPartPr>
            <p14:xfrm>
              <a:off x="4556209" y="3881657"/>
              <a:ext cx="316440" cy="100359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560B44-883C-D643-B540-69220CEBC0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8689" y="3786231"/>
                <a:ext cx="411480" cy="1194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B9CF41-64A4-4B4B-9BDE-80CAE61DFECC}"/>
                  </a:ext>
                </a:extLst>
              </p14:cNvPr>
              <p14:cNvContentPartPr/>
              <p14:nvPr/>
            </p14:nvContentPartPr>
            <p14:xfrm>
              <a:off x="5153449" y="4904417"/>
              <a:ext cx="297000" cy="5351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B9CF41-64A4-4B4B-9BDE-80CAE61DFE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05929" y="4808985"/>
                <a:ext cx="392040" cy="7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30B080C-3947-FF49-9FC8-E342E8AF9A3D}"/>
                  </a:ext>
                </a:extLst>
              </p14:cNvPr>
              <p14:cNvContentPartPr/>
              <p14:nvPr/>
            </p14:nvContentPartPr>
            <p14:xfrm>
              <a:off x="1405505" y="4687877"/>
              <a:ext cx="265680" cy="28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30B080C-3947-FF49-9FC8-E342E8AF9A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57985" y="4592477"/>
                <a:ext cx="36072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849DAFF-0FF2-014B-93C6-4BEA0B5F3E07}"/>
                  </a:ext>
                </a:extLst>
              </p14:cNvPr>
              <p14:cNvContentPartPr/>
              <p14:nvPr/>
            </p14:nvContentPartPr>
            <p14:xfrm>
              <a:off x="1382015" y="4681937"/>
              <a:ext cx="347760" cy="2856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849DAFF-0FF2-014B-93C6-4BEA0B5F3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4495" y="4586597"/>
                <a:ext cx="442800" cy="475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445C45-90F1-814F-94F6-D49210826B1F}"/>
                  </a:ext>
                </a:extLst>
              </p14:cNvPr>
              <p14:cNvContentPartPr/>
              <p14:nvPr/>
            </p14:nvContentPartPr>
            <p14:xfrm>
              <a:off x="3646579" y="4681937"/>
              <a:ext cx="464940" cy="39879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445C45-90F1-814F-94F6-D49210826B1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05163" y="4599516"/>
                <a:ext cx="547412" cy="56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4FEA0EC-4974-7B40-8215-5308D3B16CE0}"/>
                  </a:ext>
                </a:extLst>
              </p14:cNvPr>
              <p14:cNvContentPartPr/>
              <p14:nvPr/>
            </p14:nvContentPartPr>
            <p14:xfrm>
              <a:off x="5219869" y="4084697"/>
              <a:ext cx="261900" cy="78111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4FEA0EC-4974-7B40-8215-5308D3B16CE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78441" y="4002266"/>
                <a:ext cx="344036" cy="945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FC45A-412D-354A-90FB-37DB0D741E08}"/>
                  </a:ext>
                </a:extLst>
              </p14:cNvPr>
              <p14:cNvContentPartPr/>
              <p14:nvPr/>
            </p14:nvContentPartPr>
            <p14:xfrm>
              <a:off x="4564039" y="4902257"/>
              <a:ext cx="246240" cy="6269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FC45A-412D-354A-90FB-37DB0D741E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2639" y="4819841"/>
                <a:ext cx="328320" cy="791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E1FD42-04AA-EC48-939B-BAFC028A950A}"/>
                  </a:ext>
                </a:extLst>
              </p14:cNvPr>
              <p14:cNvContentPartPr/>
              <p14:nvPr/>
            </p14:nvContentPartPr>
            <p14:xfrm>
              <a:off x="5173159" y="4100357"/>
              <a:ext cx="281340" cy="81999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E1FD42-04AA-EC48-939B-BAFC028A950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31732" y="4017926"/>
                <a:ext cx="363833" cy="984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159059-3F01-E842-BF07-FCD7E8ADEBF4}"/>
                  </a:ext>
                </a:extLst>
              </p14:cNvPr>
              <p14:cNvContentPartPr/>
              <p14:nvPr/>
            </p14:nvContentPartPr>
            <p14:xfrm rot="21373599">
              <a:off x="1382015" y="5178055"/>
              <a:ext cx="324270" cy="3105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159059-3F01-E842-BF07-FCD7E8ADEBF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 rot="21373599">
                <a:off x="1340626" y="5095567"/>
                <a:ext cx="406687" cy="475476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94E9F40-C44E-624D-8D20-27A43BD49206}"/>
              </a:ext>
            </a:extLst>
          </p:cNvPr>
          <p:cNvSpPr/>
          <p:nvPr/>
        </p:nvSpPr>
        <p:spPr>
          <a:xfrm>
            <a:off x="1823594" y="4714140"/>
            <a:ext cx="865890" cy="268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CA25427-A098-374C-90DE-CC6EF36A126F}"/>
              </a:ext>
            </a:extLst>
          </p:cNvPr>
          <p:cNvSpPr/>
          <p:nvPr/>
        </p:nvSpPr>
        <p:spPr>
          <a:xfrm>
            <a:off x="1783152" y="5199046"/>
            <a:ext cx="865890" cy="268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Minor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BBA3BC6-B62B-2242-AA03-AC9922F7BF82}"/>
              </a:ext>
            </a:extLst>
          </p:cNvPr>
          <p:cNvSpPr/>
          <p:nvPr/>
        </p:nvSpPr>
        <p:spPr>
          <a:xfrm>
            <a:off x="3364699" y="5878449"/>
            <a:ext cx="4398279" cy="6422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the importance of the grooves? </a:t>
            </a:r>
          </a:p>
          <a:p>
            <a:pPr algn="ctr"/>
            <a:r>
              <a:rPr lang="en-US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Grooves are the sites where the protein binds and Interact.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EAB33E20-2484-394A-A96E-D28CF697A7F8}"/>
                  </a:ext>
                </a:extLst>
              </p14:cNvPr>
              <p14:cNvContentPartPr/>
              <p14:nvPr/>
            </p14:nvContentPartPr>
            <p14:xfrm>
              <a:off x="5949949" y="1929827"/>
              <a:ext cx="23760" cy="4860"/>
            </p14:xfrm>
          </p:contentPart>
        </mc:Choice>
        <mc:Fallback xmlns=""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EAB33E20-2484-394A-A96E-D28CF697A7F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41669" y="1921229"/>
                <a:ext cx="39960" cy="21683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رابط مستقيم 14"/>
          <p:cNvCxnSpPr/>
          <p:nvPr/>
        </p:nvCxnSpPr>
        <p:spPr>
          <a:xfrm>
            <a:off x="5001709" y="3881657"/>
            <a:ext cx="0" cy="1863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DNA supercoiling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The chromosomes of many bacteria and viruses contain circular DNA which is supercoiled.</a:t>
            </a:r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ar-SA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«مما يقلل المساحة»</a:t>
            </a:r>
            <a:endParaRPr lang="en-US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marL="85725" indent="0" algn="just">
              <a:buNone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3039" y="2998118"/>
            <a:ext cx="5914840" cy="170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B82278B6-4206-B440-BDB9-2CCF93E53666}"/>
                  </a:ext>
                </a:extLst>
              </p14:cNvPr>
              <p14:cNvContentPartPr/>
              <p14:nvPr/>
            </p14:nvContentPartPr>
            <p14:xfrm>
              <a:off x="3990289" y="4338497"/>
              <a:ext cx="8100" cy="1971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B82278B6-4206-B440-BDB9-2CCF93E53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2189" y="4330402"/>
                <a:ext cx="23948" cy="3519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مستطيل مستدير الزوايا 3"/>
          <p:cNvSpPr/>
          <p:nvPr/>
        </p:nvSpPr>
        <p:spPr>
          <a:xfrm>
            <a:off x="6165909" y="5100507"/>
            <a:ext cx="2004970" cy="4865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تشبيه:</a:t>
            </a:r>
          </a:p>
          <a:p>
            <a:pPr algn="ctr"/>
            <a:r>
              <a:rPr lang="ar-SA" sz="13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مثل السلسال اذا تعقد</a:t>
            </a:r>
            <a:endParaRPr lang="en-US" sz="13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248" y="529249"/>
            <a:ext cx="5452110" cy="994172"/>
          </a:xfrm>
        </p:spPr>
        <p:txBody>
          <a:bodyPr/>
          <a:lstStyle/>
          <a:p>
            <a:r>
              <a:rPr lang="en-US" sz="2700" b="1" dirty="0">
                <a:latin typeface="Times New Roman"/>
                <a:cs typeface="Times New Roman"/>
              </a:rPr>
              <a:t>Melting temperature (MT)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0D8328-3B38-0D4F-BE1E-7E87F65ACA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7248" y="1606339"/>
            <a:ext cx="5598558" cy="35081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strands .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(Bonding between nitrogenous bases is lost “melted” and DNA is separated from a double strand to a single strand, if the heat was removed, it will come back to its original state)</a:t>
            </a:r>
            <a:endParaRPr lang="en-US" sz="16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“melting temperature” </a:t>
            </a:r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G-C). A-T has 2 hydrogen bonds,G-C has 3 hydrogen bonds . </a:t>
            </a:r>
          </a:p>
          <a:p>
            <a:pPr algn="just"/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G-C </a:t>
            </a:r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stronger than A-T.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(the more G-C bonds there is the more heat you need to break it) (it works on stabilizing the shape of the molecule)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Extra question example</a:t>
            </a:r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Which one will have higher melting temperature?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A) 40A-T bonds , 60G-C bonds    B) 20A-T bonds , 80G–C bonds 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(B) 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because it has more bonds so it needs more energy and heat to “melt” the bonds</a:t>
            </a:r>
            <a:r>
              <a:rPr lang="en-US" sz="16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FE4AA423-05B4-5246-8E06-E9CD51D7898F}"/>
                  </a:ext>
                </a:extLst>
              </p14:cNvPr>
              <p14:cNvContentPartPr/>
              <p14:nvPr/>
            </p14:nvContentPartPr>
            <p14:xfrm>
              <a:off x="1300549" y="4389257"/>
              <a:ext cx="82350" cy="64233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FE4AA423-05B4-5246-8E06-E9CD51D789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4296" y="4373064"/>
                <a:ext cx="114857" cy="674716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4">
            <a:extLst>
              <a:ext uri="{FF2B5EF4-FFF2-40B4-BE49-F238E27FC236}">
                <a16:creationId xmlns:a16="http://schemas.microsoft.com/office/drawing/2014/main" id="{6D2D5309-6F4C-2E4D-A7C0-726DEBFC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88480" y="4233991"/>
            <a:ext cx="1385068" cy="13485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E6B2CB48-9195-CA41-BEB1-B5FFB36A2DDB}"/>
                  </a:ext>
                </a:extLst>
              </p14:cNvPr>
              <p14:cNvContentPartPr/>
              <p14:nvPr/>
            </p14:nvContentPartPr>
            <p14:xfrm>
              <a:off x="1303249" y="4083347"/>
              <a:ext cx="109080" cy="298620"/>
            </p14:xfrm>
          </p:contentPart>
        </mc:Choice>
        <mc:Fallback xmlns=""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E6B2CB48-9195-CA41-BEB1-B5FFB36A2D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7049" y="4067157"/>
                <a:ext cx="141480" cy="3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49" y="687378"/>
            <a:ext cx="5452110" cy="9941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RNA (Types and function)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4937" y="1240784"/>
            <a:ext cx="2248394" cy="3242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74" y="1829554"/>
            <a:ext cx="5637861" cy="3782681"/>
          </a:xfrm>
        </p:spPr>
        <p:txBody>
          <a:bodyPr>
            <a:no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sz="1400" b="1" dirty="0">
                <a:latin typeface="Times New Roman"/>
                <a:cs typeface="Times New Roman"/>
              </a:rPr>
              <a:t>RNA is a single-stranded polymer of </a:t>
            </a:r>
            <a:r>
              <a:rPr lang="en-US" sz="1400" b="1" dirty="0" err="1">
                <a:latin typeface="Times New Roman"/>
                <a:cs typeface="Times New Roman"/>
              </a:rPr>
              <a:t>ribonucleotides</a:t>
            </a:r>
            <a:r>
              <a:rPr lang="en-US" sz="1400" b="1" dirty="0">
                <a:latin typeface="Times New Roman"/>
                <a:cs typeface="Times New Roman"/>
              </a:rPr>
              <a:t>.</a:t>
            </a:r>
            <a:r>
              <a:rPr lang="en-US" sz="1400" dirty="0">
                <a:latin typeface="Times New Roman"/>
                <a:cs typeface="Times New Roman"/>
              </a:rPr>
              <a:t> ( it can fold upon itself ) </a:t>
            </a:r>
          </a:p>
          <a:p>
            <a:pPr algn="just">
              <a:buClr>
                <a:srgbClr val="33CC33"/>
              </a:buClr>
              <a:defRPr/>
            </a:pPr>
            <a:r>
              <a:rPr lang="en-US" sz="1400" b="1" dirty="0">
                <a:latin typeface="Times New Roman"/>
                <a:cs typeface="Times New Roman"/>
              </a:rPr>
              <a:t>Types of RNA:</a:t>
            </a:r>
          </a:p>
          <a:p>
            <a:pPr algn="just">
              <a:buClr>
                <a:srgbClr val="33CC33"/>
              </a:buClr>
              <a:defRPr/>
            </a:pPr>
            <a:endParaRPr lang="en-US" sz="1400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1400" u="sng" dirty="0">
                <a:solidFill>
                  <a:schemeClr val="tx1"/>
                </a:solidFill>
                <a:latin typeface="Times New Roman"/>
                <a:cs typeface="Times New Roman"/>
              </a:rPr>
              <a:t>mRNA (messenger RNA)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Function: Transcription process</a:t>
            </a:r>
          </a:p>
          <a:p>
            <a:pPr marL="274320" lvl="1" indent="0" algn="just">
              <a:buClr>
                <a:srgbClr val="33CC33"/>
              </a:buClr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 (from DNA to mRNA).</a:t>
            </a:r>
          </a:p>
          <a:p>
            <a:pPr marL="308610" lvl="1" indent="0" algn="just">
              <a:buClr>
                <a:srgbClr val="33CC33"/>
              </a:buClr>
              <a:buNone/>
              <a:defRPr/>
            </a:pP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1400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r>
              <a:rPr lang="en-US" sz="1400" u="sng" dirty="0">
                <a:solidFill>
                  <a:schemeClr val="tx1"/>
                </a:solidFill>
                <a:latin typeface="Times New Roman"/>
                <a:cs typeface="Times New Roman"/>
              </a:rPr>
              <a:t> (transfer RNA)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Function: Recognition and transferring. It recognizes amino acids’ codons and transfers the selected amino acids to the growing protein 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1400" u="sng" dirty="0" err="1">
                <a:solidFill>
                  <a:schemeClr val="tx1"/>
                </a:solidFill>
                <a:latin typeface="Times New Roman"/>
                <a:cs typeface="Times New Roman"/>
              </a:rPr>
              <a:t>rRNA</a:t>
            </a:r>
            <a:r>
              <a:rPr lang="en-US" sz="1400" u="sng" dirty="0">
                <a:solidFill>
                  <a:schemeClr val="tx1"/>
                </a:solidFill>
                <a:latin typeface="Times New Roman"/>
                <a:cs typeface="Times New Roman"/>
              </a:rPr>
              <a:t> (ribosomal RNA)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1400" dirty="0">
                <a:solidFill>
                  <a:schemeClr val="tx1"/>
                </a:solidFill>
                <a:latin typeface="Times New Roman"/>
                <a:cs typeface="Times New Roman"/>
              </a:rPr>
              <a:t>Function: Site of protein synthesis (factory).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22028" y="4283366"/>
            <a:ext cx="4034212" cy="400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latin typeface="Times New Roman"/>
                <a:cs typeface="Times New Roman"/>
              </a:rPr>
              <a:t>Structure of a </a:t>
            </a:r>
            <a:r>
              <a:rPr lang="en-US" sz="1100" b="1" dirty="0" err="1">
                <a:latin typeface="Times New Roman"/>
                <a:cs typeface="Times New Roman"/>
              </a:rPr>
              <a:t>tRNA</a:t>
            </a:r>
            <a:endParaRPr lang="en-US" sz="11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80" y="436227"/>
            <a:ext cx="5452110" cy="852136"/>
          </a:xfrm>
        </p:spPr>
        <p:txBody>
          <a:bodyPr>
            <a:normAutofit/>
          </a:bodyPr>
          <a:lstStyle/>
          <a:p>
            <a:pPr algn="ctr"/>
            <a:r>
              <a:rPr lang="en-US" sz="2550" b="1" dirty="0">
                <a:latin typeface="Times New Roman"/>
                <a:cs typeface="Times New Roman"/>
              </a:rPr>
              <a:t>How DNA is organized in a chromosome?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214F42-BF26-8944-98FF-DFDCE10E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4" y="1552969"/>
            <a:ext cx="7087844" cy="433809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human genome contains 3.5 billion base pairs and more than 95% is non-coding or “junk” DNA.</a:t>
            </a:r>
          </a:p>
          <a:p>
            <a:pPr algn="just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DNA from single 23 human chromosomes have a length of 1 meter.</a:t>
            </a:r>
          </a:p>
          <a:p>
            <a:pPr algn="just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such large quantities of DNA are packed into a single cell? ( with the help of proteins called histones )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Each chromosome is a complex of a single linear DNA molecule and protein called chromatin.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“Chromatin :  DNA + Histones”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50% of chromatin consists of proteins called histones.</a:t>
            </a:r>
          </a:p>
          <a:p>
            <a:pPr algn="just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chromosome and chromatin ? 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exists in Chromatin form in the nucleus. The chromatin condenses to form Chromosomes during cell division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C34325A2-26A2-4449-938D-4FB46C73DD41}"/>
                  </a:ext>
                </a:extLst>
              </p14:cNvPr>
              <p14:cNvContentPartPr/>
              <p14:nvPr/>
            </p14:nvContentPartPr>
            <p14:xfrm>
              <a:off x="1180939" y="5561057"/>
              <a:ext cx="86130" cy="24057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C34325A2-26A2-4449-938D-4FB46C73D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4790" y="5544851"/>
                <a:ext cx="118429" cy="27298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>
          <a:xfrm>
            <a:off x="897622" y="5469621"/>
            <a:ext cx="5461233" cy="771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 </a:t>
            </a:r>
            <a:endParaRPr lang="en-US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latin typeface="Times New Roman"/>
                <a:cs typeface="Times New Roman"/>
              </a:rPr>
              <a:t>Histones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“chromatin stabilizers”</a:t>
            </a:r>
            <a:endParaRPr lang="en-US" sz="27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901" y="2228852"/>
            <a:ext cx="5697792" cy="326350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308610" lvl="1" indent="0" algn="just">
              <a:buNone/>
            </a:pPr>
            <a:r>
              <a:rPr lang="en-US" sz="1650" dirty="0">
                <a:latin typeface="Times New Roman"/>
                <a:cs typeface="Times New Roman"/>
              </a:rPr>
              <a:t>	H1	H2A	H2B	H3	H4</a:t>
            </a:r>
          </a:p>
          <a:p>
            <a:pPr marL="308610" lvl="1" indent="0" algn="just">
              <a:buNone/>
            </a:pPr>
            <a:endParaRPr lang="en-US" sz="165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lysine).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structure.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77424" y="2592198"/>
            <a:ext cx="3045204" cy="2516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922628" y="2273417"/>
            <a:ext cx="369115" cy="318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1743" y="1822757"/>
            <a:ext cx="1283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Create a complex that the DNA can wrap around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46246" y="2592198"/>
            <a:ext cx="360726" cy="25167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44910" y="2843868"/>
            <a:ext cx="201336" cy="117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173" y="2718033"/>
            <a:ext cx="12667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Holds the wrapped DNA on the complex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00026" y="1487661"/>
            <a:ext cx="1397439" cy="9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7764" y="1374238"/>
            <a:ext cx="7269480" cy="99417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Tekton Pro" panose="020F0603020208020904" pitchFamily="34" charset="0"/>
                <a:cs typeface="Times New Roman"/>
              </a:rPr>
              <a:t>Objectives</a:t>
            </a:r>
            <a:endParaRPr lang="ar-SA" sz="5400" dirty="0">
              <a:latin typeface="Tekton Pro" panose="020F06030202080209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3084" y="2518997"/>
            <a:ext cx="7876464" cy="2686050"/>
          </a:xfrm>
        </p:spPr>
        <p:txBody>
          <a:bodyPr>
            <a:normAutofit/>
          </a:bodyPr>
          <a:lstStyle/>
          <a:p>
            <a:pPr lvl="0" algn="l" rtl="0">
              <a:buFont typeface="Wingdings" panose="05000000000000000000" pitchFamily="2" charset="2"/>
              <a:buChar char="v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Know the central dogma of molecular biology.</a:t>
            </a:r>
            <a:endParaRPr lang="en-US" sz="2100" b="1" u="words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lvl="0" algn="l" rtl="0">
              <a:buFont typeface="Wingdings" panose="05000000000000000000" pitchFamily="2" charset="2"/>
              <a:buChar char="v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Understand the composition, types and structure of DNA and RNA.</a:t>
            </a:r>
            <a:endParaRPr lang="en-US" sz="2100" b="1" u="words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1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Describe the organization of DNA in the chromosome and the role of histone proteins. 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ar-SA" sz="2100" dirty="0">
              <a:latin typeface="Sitka Subheading" panose="02000505000000020004" pitchFamily="2" charset="0"/>
            </a:endParaRPr>
          </a:p>
        </p:txBody>
      </p:sp>
      <p:sp>
        <p:nvSpPr>
          <p:cNvPr id="4" name="مربع نص 11">
            <a:extLst>
              <a:ext uri="{FF2B5EF4-FFF2-40B4-BE49-F238E27FC236}">
                <a16:creationId xmlns:a16="http://schemas.microsoft.com/office/drawing/2014/main" id="{556276EB-8A49-4E22-9CD4-365E4E9214D2}"/>
              </a:ext>
            </a:extLst>
          </p:cNvPr>
          <p:cNvSpPr txBox="1"/>
          <p:nvPr/>
        </p:nvSpPr>
        <p:spPr>
          <a:xfrm>
            <a:off x="192024" y="4996924"/>
            <a:ext cx="384048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1400" dirty="0">
                <a:solidFill>
                  <a:schemeClr val="accent2">
                    <a:lumMod val="75000"/>
                  </a:schemeClr>
                </a:solidFill>
              </a:rPr>
              <a:t>للتوضيح: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Dogma : a principle or set of principles laid down by an authority. (well established fact)</a:t>
            </a:r>
            <a:endParaRPr lang="ar-SA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4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13" y="838898"/>
            <a:ext cx="7269480" cy="5168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Nucleosomes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902" y="1431897"/>
            <a:ext cx="6073629" cy="326350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latin typeface="Times New Roman"/>
                <a:cs typeface="Times New Roman"/>
              </a:rPr>
              <a:t>Sibhah</a:t>
            </a:r>
            <a:r>
              <a:rPr lang="en-US" dirty="0">
                <a:latin typeface="Times New Roman"/>
                <a:cs typeface="Times New Roman"/>
              </a:rPr>
              <a:t> in Arabic).</a:t>
            </a: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latin typeface="Times New Roman"/>
                <a:cs typeface="Times New Roman"/>
              </a:rPr>
              <a:t>octamer</a:t>
            </a:r>
            <a:r>
              <a:rPr lang="en-US" dirty="0">
                <a:latin typeface="Times New Roman"/>
                <a:cs typeface="Times New Roman"/>
              </a:rPr>
              <a:t> (eight) and DNA</a:t>
            </a:r>
          </a:p>
          <a:p>
            <a:pPr marL="308610" lvl="1" indent="0" algn="ctr">
              <a:buNone/>
            </a:pPr>
            <a:r>
              <a:rPr lang="en-US" sz="1650" dirty="0">
                <a:solidFill>
                  <a:schemeClr val="tx1"/>
                </a:solidFill>
                <a:latin typeface="Times New Roman"/>
                <a:cs typeface="Times New Roman"/>
              </a:rPr>
              <a:t>(H2A)</a:t>
            </a:r>
            <a:r>
              <a:rPr lang="en-US" sz="165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650" dirty="0">
                <a:solidFill>
                  <a:schemeClr val="tx1"/>
                </a:solidFill>
                <a:latin typeface="Times New Roman"/>
                <a:cs typeface="Times New Roman"/>
              </a:rPr>
              <a:t>(H2B)</a:t>
            </a:r>
            <a:r>
              <a:rPr lang="en-US" sz="165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650" dirty="0">
                <a:solidFill>
                  <a:schemeClr val="tx1"/>
                </a:solidFill>
                <a:latin typeface="Times New Roman"/>
                <a:cs typeface="Times New Roman"/>
              </a:rPr>
              <a:t>(H3)</a:t>
            </a:r>
            <a:r>
              <a:rPr lang="en-US" sz="165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1650" dirty="0">
                <a:solidFill>
                  <a:schemeClr val="tx1"/>
                </a:solidFill>
                <a:latin typeface="Times New Roman"/>
                <a:cs typeface="Times New Roman"/>
              </a:rPr>
              <a:t>(H4)</a:t>
            </a:r>
            <a:r>
              <a:rPr lang="en-US" sz="165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1650" baseline="-25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H1 binds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complete helical turns of DNA.</a:t>
            </a:r>
          </a:p>
        </p:txBody>
      </p:sp>
      <p:sp>
        <p:nvSpPr>
          <p:cNvPr id="7" name="TextBox 6">
            <a:hlinkClick r:id="rId2" invalidUrl="https://m.youtube.com/watch?v=gbSIBhFwQ4s"/>
            <a:extLst>
              <a:ext uri="{FF2B5EF4-FFF2-40B4-BE49-F238E27FC236}">
                <a16:creationId xmlns:a16="http://schemas.microsoft.com/office/drawing/2014/main" id="{BB95FF73-93B5-154F-BAA2-2B04D34D79D5}"/>
              </a:ext>
            </a:extLst>
          </p:cNvPr>
          <p:cNvSpPr txBox="1"/>
          <p:nvPr/>
        </p:nvSpPr>
        <p:spPr>
          <a:xfrm>
            <a:off x="2273119" y="5249980"/>
            <a:ext cx="343134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https://m.youtube.com/watch?v=gbSIBhFwQ4s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1A8DE-42C7-A546-B2AA-77FBC36C0114}"/>
              </a:ext>
            </a:extLst>
          </p:cNvPr>
          <p:cNvSpPr txBox="1"/>
          <p:nvPr/>
        </p:nvSpPr>
        <p:spPr>
          <a:xfrm>
            <a:off x="1999861" y="4972980"/>
            <a:ext cx="3431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How DNA is packaged?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9AFF82-4B60-F348-8EB8-532863D5AD2E}"/>
              </a:ext>
            </a:extLst>
          </p:cNvPr>
          <p:cNvSpPr/>
          <p:nvPr/>
        </p:nvSpPr>
        <p:spPr>
          <a:xfrm>
            <a:off x="1572406" y="4870241"/>
            <a:ext cx="4459964" cy="9681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26" name="Picture 2" descr="Image result for ‫مسبحة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30" y="2002561"/>
            <a:ext cx="967796" cy="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ucleo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70" y="276836"/>
            <a:ext cx="2107846" cy="10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085" y="4910256"/>
            <a:ext cx="6557963" cy="571500"/>
          </a:xfrm>
        </p:spPr>
        <p:txBody>
          <a:bodyPr/>
          <a:lstStyle/>
          <a:p>
            <a:pPr algn="ctr" eaLnBrk="1" hangingPunct="1"/>
            <a:r>
              <a:rPr lang="en-US" sz="1650" b="1"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5991" y="1540882"/>
            <a:ext cx="4420763" cy="3320996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995" y="5086350"/>
            <a:ext cx="4812515" cy="571500"/>
          </a:xfrm>
        </p:spPr>
        <p:txBody>
          <a:bodyPr/>
          <a:lstStyle/>
          <a:p>
            <a:pPr algn="ctr" eaLnBrk="1" hangingPunct="1"/>
            <a:r>
              <a:rPr lang="en-US" sz="1650" b="1" dirty="0"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9458" y="1516087"/>
            <a:ext cx="4191653" cy="28349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5">
                <a:extLst>
                  <a:ext uri="{FF2B5EF4-FFF2-40B4-BE49-F238E27FC236}">
                    <a16:creationId xmlns:a16="http://schemas.microsoft.com/office/drawing/2014/main" id="{7CACED92-2996-0543-94F1-65E7A8E6915E}"/>
                  </a:ext>
                </a:extLst>
              </p14:cNvPr>
              <p14:cNvContentPartPr/>
              <p14:nvPr/>
            </p14:nvContentPartPr>
            <p14:xfrm>
              <a:off x="3115759" y="2000027"/>
              <a:ext cx="222750" cy="355590"/>
            </p14:xfrm>
          </p:contentPart>
        </mc:Choice>
        <mc:Fallback xmlns="">
          <p:pic>
            <p:nvPicPr>
              <p:cNvPr id="3" name="Ink 5">
                <a:extLst>
                  <a:ext uri="{FF2B5EF4-FFF2-40B4-BE49-F238E27FC236}">
                    <a16:creationId xmlns:a16="http://schemas.microsoft.com/office/drawing/2014/main" id="{7CACED92-2996-0543-94F1-65E7A8E69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9566" y="1983815"/>
                <a:ext cx="255137" cy="388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C2D70E28-374D-524D-9B58-07D349888AE6}"/>
                  </a:ext>
                </a:extLst>
              </p14:cNvPr>
              <p14:cNvContentPartPr/>
              <p14:nvPr/>
            </p14:nvContentPartPr>
            <p14:xfrm>
              <a:off x="5337049" y="1699517"/>
              <a:ext cx="133110" cy="3126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C2D70E28-374D-524D-9B58-07D349888A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0860" y="1683308"/>
                <a:ext cx="165488" cy="3447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46" y="1447802"/>
            <a:ext cx="6095549" cy="3509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1242" y="5244614"/>
            <a:ext cx="51260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r>
              <a:rPr lang="ar-SA" sz="1400" dirty="0">
                <a:solidFill>
                  <a:schemeClr val="accent2">
                    <a:lumMod val="75000"/>
                  </a:schemeClr>
                </a:solidFill>
              </a:rPr>
              <a:t>»اجتهاد شخصي للتدريب فقط وأرجو عدم الاعتماد عليها»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54480" y="26930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http://highered.mheducation.com/sites/0072552891/student_view0/chapter7/multiple_choice_quiz.html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114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887283" y="1177159"/>
            <a:ext cx="2045103" cy="53413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GIRLS TEAM: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الهنوف </a:t>
            </a:r>
            <a:r>
              <a:rPr lang="ar-SA" dirty="0" err="1">
                <a:solidFill>
                  <a:schemeClr val="tx1"/>
                </a:solidFill>
              </a:rPr>
              <a:t>الجلعود</a:t>
            </a:r>
            <a:endParaRPr lang="ar-SA" dirty="0">
              <a:solidFill>
                <a:schemeClr val="tx1"/>
              </a:solidFill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رهف </a:t>
            </a:r>
            <a:r>
              <a:rPr lang="ar-SA" dirty="0" err="1">
                <a:solidFill>
                  <a:schemeClr val="tx1"/>
                </a:solidFill>
              </a:rPr>
              <a:t>الشنيبر</a:t>
            </a:r>
            <a:endParaRPr lang="ar-SA" dirty="0">
              <a:solidFill>
                <a:schemeClr val="tx1"/>
              </a:solidFill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شهد الجبرين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لينا الرحمة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سارة </a:t>
            </a:r>
            <a:r>
              <a:rPr lang="ar-SA" dirty="0" err="1">
                <a:solidFill>
                  <a:schemeClr val="tx1"/>
                </a:solidFill>
              </a:rPr>
              <a:t>البليهد</a:t>
            </a:r>
            <a:endParaRPr lang="ar-SA" dirty="0">
              <a:solidFill>
                <a:schemeClr val="tx1"/>
              </a:solidFill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dirty="0">
                <a:solidFill>
                  <a:schemeClr val="tx1"/>
                </a:solidFill>
              </a:rPr>
              <a:t>ليلى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437 Biochemistry Team</a:t>
            </a:r>
            <a:endParaRPr lang="ar-SA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195355" y="1180838"/>
            <a:ext cx="2595845" cy="5341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BOYS TEAM:</a:t>
            </a:r>
          </a:p>
          <a:p>
            <a:r>
              <a:rPr lang="en-US" sz="2000" dirty="0">
                <a:solidFill>
                  <a:schemeClr val="tx1"/>
                </a:solidFill>
              </a:rPr>
              <a:t>1-Dawood Ismail.</a:t>
            </a:r>
          </a:p>
          <a:p>
            <a:r>
              <a:rPr lang="en-US" sz="2000" dirty="0">
                <a:solidFill>
                  <a:schemeClr val="tx1"/>
                </a:solidFill>
              </a:rPr>
              <a:t>2- turkey al-</a:t>
            </a:r>
            <a:r>
              <a:rPr lang="en-US" sz="2000" dirty="0" err="1">
                <a:solidFill>
                  <a:schemeClr val="tx1"/>
                </a:solidFill>
              </a:rPr>
              <a:t>bnhar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3- </a:t>
            </a:r>
            <a:r>
              <a:rPr lang="en-US" sz="2000" dirty="0" err="1">
                <a:solidFill>
                  <a:schemeClr val="tx1"/>
                </a:solidFill>
              </a:rPr>
              <a:t>saeed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alsarar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4- </a:t>
            </a:r>
            <a:r>
              <a:rPr lang="en-US" sz="2000" dirty="0" err="1">
                <a:solidFill>
                  <a:schemeClr val="tx1"/>
                </a:solidFill>
              </a:rPr>
              <a:t>abdulmalik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alsharhan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5- </a:t>
            </a:r>
            <a:r>
              <a:rPr lang="en-US" sz="2000" dirty="0" err="1">
                <a:solidFill>
                  <a:schemeClr val="tx1"/>
                </a:solidFill>
              </a:rPr>
              <a:t>mohammed</a:t>
            </a:r>
            <a:r>
              <a:rPr lang="en-US" sz="2000" dirty="0">
                <a:solidFill>
                  <a:schemeClr val="tx1"/>
                </a:solidFill>
              </a:rPr>
              <a:t> al-</a:t>
            </a:r>
            <a:r>
              <a:rPr lang="en-US" sz="2000" dirty="0" err="1">
                <a:solidFill>
                  <a:schemeClr val="tx1"/>
                </a:solidFill>
              </a:rPr>
              <a:t>quefly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6- </a:t>
            </a:r>
            <a:r>
              <a:rPr lang="en-US" sz="2000" dirty="0" err="1">
                <a:solidFill>
                  <a:schemeClr val="tx1"/>
                </a:solidFill>
              </a:rPr>
              <a:t>nwaf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abdulaziz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681840" y="1177159"/>
            <a:ext cx="2965193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Team leaders:</a:t>
            </a:r>
          </a:p>
          <a:p>
            <a:pPr algn="l"/>
            <a:r>
              <a:rPr lang="en-US" dirty="0"/>
              <a:t>1- Mohammed </a:t>
            </a:r>
            <a:r>
              <a:rPr lang="en-US" dirty="0" err="1"/>
              <a:t>hassa</a:t>
            </a:r>
            <a:r>
              <a:rPr lang="en-US" dirty="0"/>
              <a:t> </a:t>
            </a:r>
            <a:r>
              <a:rPr lang="en-US" dirty="0" err="1"/>
              <a:t>hakeem</a:t>
            </a:r>
            <a:endParaRPr lang="en-US" dirty="0"/>
          </a:p>
          <a:p>
            <a:pPr algn="l"/>
            <a:r>
              <a:rPr lang="en-US" dirty="0"/>
              <a:t>2- </a:t>
            </a:r>
            <a:r>
              <a:rPr lang="en-US" dirty="0" err="1"/>
              <a:t>Reham</a:t>
            </a:r>
            <a:r>
              <a:rPr lang="en-US" dirty="0"/>
              <a:t> </a:t>
            </a:r>
            <a:r>
              <a:rPr lang="en-US" dirty="0" err="1"/>
              <a:t>alhalabi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Contact us:</a:t>
            </a:r>
          </a:p>
          <a:p>
            <a:pPr algn="l"/>
            <a:r>
              <a:rPr lang="en-US" dirty="0">
                <a:hlinkClick r:id="rId2"/>
              </a:rPr>
              <a:t>teambiochem437@gmail.com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For editing file: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https://docs.google.com/presentation/d/16yNcm2Y08Cr0Am83lDRfH5NB4F1ng3tdHiB3O1AqMc8</a:t>
            </a:r>
            <a:endParaRPr lang="en-US" dirty="0"/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554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00" y="731339"/>
            <a:ext cx="7886700" cy="6639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ekton Pro" panose="020F0603020208020904" pitchFamily="34" charset="0"/>
                <a:cs typeface="Times New Roman"/>
              </a:rPr>
              <a:t>The central dogma of Molecular Biology</a:t>
            </a:r>
            <a:endParaRPr lang="ar-SA" dirty="0">
              <a:latin typeface="Tekton Pro" panose="020F0603020208020904" pitchFamily="34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32" y="1681080"/>
            <a:ext cx="2556234" cy="4077524"/>
          </a:xfrm>
        </p:spPr>
      </p:pic>
      <p:sp>
        <p:nvSpPr>
          <p:cNvPr id="5" name="مربع نص 4"/>
          <p:cNvSpPr txBox="1"/>
          <p:nvPr/>
        </p:nvSpPr>
        <p:spPr>
          <a:xfrm>
            <a:off x="295845" y="1339154"/>
            <a:ext cx="636412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is central of dogma?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an explanation of the flow of genetic information within a biological system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“ DNA to RNA to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protien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l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It involves three components: DNA, RNA and protein.</a:t>
            </a:r>
          </a:p>
          <a:p>
            <a:pPr algn="l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portion of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called 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transcribed into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then translated into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protein.</a:t>
            </a:r>
          </a:p>
          <a:p>
            <a:pPr algn="l"/>
            <a:endParaRPr lang="ar-S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45" y="4608126"/>
            <a:ext cx="5445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genome contains about 35,000 genes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295845" y="3411883"/>
            <a:ext cx="1084997" cy="865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sz="1500" dirty="0">
                <a:latin typeface="Tekton Pro" panose="020F0603020208020904" pitchFamily="34" charset="0"/>
              </a:rPr>
              <a:t>DNA</a:t>
            </a:r>
          </a:p>
          <a:p>
            <a:pPr algn="ctr"/>
            <a:r>
              <a:rPr lang="en-AU" sz="1200" dirty="0">
                <a:latin typeface="Tekton Pro" panose="020F0603020208020904" pitchFamily="34" charset="0"/>
              </a:rPr>
              <a:t>Or</a:t>
            </a:r>
            <a:r>
              <a:rPr lang="en-AU" sz="1500" dirty="0">
                <a:latin typeface="Tekton Pro" panose="020F0603020208020904" pitchFamily="34" charset="0"/>
              </a:rPr>
              <a:t> </a:t>
            </a:r>
          </a:p>
          <a:p>
            <a:pPr algn="ctr"/>
            <a:r>
              <a:rPr lang="en-AU" sz="1500" dirty="0">
                <a:latin typeface="Tekton Pro" panose="020F0603020208020904" pitchFamily="34" charset="0"/>
              </a:rPr>
              <a:t>Gene</a:t>
            </a:r>
            <a:endParaRPr lang="ar-SA" sz="1500" dirty="0">
              <a:latin typeface="Tekton Pro" panose="020F0603020208020904" pitchFamily="34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1437886" y="3844484"/>
            <a:ext cx="1017508" cy="37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4655885" y="3379218"/>
            <a:ext cx="1208020" cy="865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sz="1650" dirty="0">
                <a:latin typeface="Tekton Pro" panose="020F0603020208020904" pitchFamily="34" charset="0"/>
              </a:rPr>
              <a:t>protein</a:t>
            </a:r>
            <a:endParaRPr lang="ar-SA" sz="1650" dirty="0">
              <a:latin typeface="Tekton Pro" panose="020F0603020208020904" pitchFamily="34" charset="0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96337" y="3410723"/>
            <a:ext cx="1084997" cy="865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AU" dirty="0">
                <a:latin typeface="Tekton Pro" panose="020F0603020208020904" pitchFamily="34" charset="0"/>
              </a:rPr>
              <a:t>RNA</a:t>
            </a:r>
            <a:endParaRPr lang="ar-SA" sz="1350" dirty="0">
              <a:latin typeface="Tekton Pro" panose="020F0603020208020904" pitchFamily="34" charset="0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3640102" y="3848254"/>
            <a:ext cx="941696" cy="75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1291063" y="3370479"/>
            <a:ext cx="1205274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50" dirty="0"/>
              <a:t>Transcribed</a:t>
            </a:r>
          </a:p>
          <a:p>
            <a:pPr algn="ctr"/>
            <a:r>
              <a:rPr lang="en-US" sz="1350" dirty="0"/>
              <a:t>into</a:t>
            </a:r>
            <a:endParaRPr lang="ar-SA" sz="135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537685" y="3328378"/>
            <a:ext cx="114652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50" dirty="0"/>
              <a:t>Translated</a:t>
            </a:r>
          </a:p>
          <a:p>
            <a:pPr algn="ctr"/>
            <a:r>
              <a:rPr lang="en-US" sz="1350" dirty="0"/>
              <a:t>into</a:t>
            </a:r>
            <a:endParaRPr lang="ar-SA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60CDF-F598-40FD-8F5C-0B979E348803}"/>
              </a:ext>
            </a:extLst>
          </p:cNvPr>
          <p:cNvSpPr txBox="1"/>
          <p:nvPr/>
        </p:nvSpPr>
        <p:spPr>
          <a:xfrm>
            <a:off x="207231" y="5132083"/>
            <a:ext cx="5823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Review: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 gene is inherited from parents to off spring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2-expression of gene defines a person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3-information is expressed as proteins; how?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is transcribed to RNA in the nucleus then translated into protein in the cytoplasm.</a:t>
            </a:r>
          </a:p>
        </p:txBody>
      </p:sp>
    </p:spTree>
    <p:extLst>
      <p:ext uri="{BB962C8B-B14F-4D97-AF65-F5344CB8AC3E}">
        <p14:creationId xmlns:p14="http://schemas.microsoft.com/office/powerpoint/2010/main" val="371276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212" y="1151593"/>
            <a:ext cx="3230559" cy="994172"/>
          </a:xfrm>
        </p:spPr>
        <p:txBody>
          <a:bodyPr>
            <a:noAutofit/>
          </a:bodyPr>
          <a:lstStyle/>
          <a:p>
            <a:pPr algn="l"/>
            <a:r>
              <a:rPr lang="en-US" sz="4050" dirty="0">
                <a:latin typeface="Times New Roman"/>
                <a:cs typeface="Times New Roman"/>
              </a:rPr>
              <a:t>Nucleic acids.</a:t>
            </a:r>
            <a:br>
              <a:rPr lang="en-US" sz="4050" dirty="0">
                <a:solidFill>
                  <a:srgbClr val="2F2B20"/>
                </a:solidFill>
                <a:latin typeface="Times New Roman"/>
                <a:cs typeface="Times New Roman"/>
              </a:rPr>
            </a:br>
            <a:endParaRPr lang="ar-SA" sz="4050" dirty="0"/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351225"/>
              </p:ext>
            </p:extLst>
          </p:nvPr>
        </p:nvGraphicFramePr>
        <p:xfrm>
          <a:off x="2063931" y="596847"/>
          <a:ext cx="7886700" cy="428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220213" y="1725589"/>
            <a:ext cx="38728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unit Required for the storage and expression of genetic information.</a:t>
            </a: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1951" y="2866895"/>
            <a:ext cx="3763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blocks of nucleic acids are nucleoside triphosphates (</a:t>
            </a:r>
            <a:r>
              <a:rPr lang="en-US" sz="2000" b="1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nucleotides</a:t>
            </a:r>
            <a:r>
              <a:rPr lang="en-US" sz="2000" dirty="0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43691" y="4083516"/>
            <a:ext cx="384048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A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Nucleosides are composed of: </a:t>
            </a:r>
          </a:p>
          <a:p>
            <a:pPr algn="l"/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nitrogen base + ribose sugar</a:t>
            </a:r>
          </a:p>
          <a:p>
            <a:pPr algn="l"/>
            <a:endParaRPr lang="en-A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nucleotides are composed of:</a:t>
            </a:r>
          </a:p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Nucleoside + phosphate group</a:t>
            </a:r>
          </a:p>
          <a:p>
            <a:pPr algn="l"/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8464" y="50991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two chemically distinct types of nucleic acids: DNA and RNA, which perform several crucial functions.</a:t>
            </a:r>
          </a:p>
        </p:txBody>
      </p:sp>
    </p:spTree>
    <p:extLst>
      <p:ext uri="{BB962C8B-B14F-4D97-AF65-F5344CB8AC3E}">
        <p14:creationId xmlns:p14="http://schemas.microsoft.com/office/powerpoint/2010/main" val="225615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1200113018"/>
              </p:ext>
            </p:extLst>
          </p:nvPr>
        </p:nvGraphicFramePr>
        <p:xfrm>
          <a:off x="642259" y="991846"/>
          <a:ext cx="7336970" cy="491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188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4283" y="661955"/>
            <a:ext cx="5313446" cy="52931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ekton Pro" panose="020F0603020208020904" pitchFamily="34" charset="0"/>
              </a:rPr>
              <a:t>Nitrogen bases</a:t>
            </a:r>
            <a:endParaRPr lang="ar-SA" sz="3600" dirty="0">
              <a:latin typeface="Tekton Pro" panose="020F06030202080209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544764" y="1257126"/>
            <a:ext cx="5479431" cy="4715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2AA7E-2A9A-4336-8E95-74E4E40764FF}"/>
              </a:ext>
            </a:extLst>
          </p:cNvPr>
          <p:cNvSpPr txBox="1"/>
          <p:nvPr/>
        </p:nvSpPr>
        <p:spPr>
          <a:xfrm>
            <a:off x="5486396" y="232696"/>
            <a:ext cx="281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*No need to memorize structures but know the names.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5596" y="1736521"/>
            <a:ext cx="243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4479" y="1736521"/>
            <a:ext cx="24328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3012" y="3492616"/>
            <a:ext cx="243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61188" y="2621559"/>
            <a:ext cx="243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43011" y="5248712"/>
            <a:ext cx="243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2609" y="2621559"/>
            <a:ext cx="24328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62838" y="3492616"/>
            <a:ext cx="24328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68932" y="4383247"/>
            <a:ext cx="24328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50798" y="5248712"/>
            <a:ext cx="24328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43558" y="1737919"/>
            <a:ext cx="5294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299" y="2621559"/>
            <a:ext cx="5294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3656" y="3492616"/>
            <a:ext cx="5294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71355" y="4383247"/>
            <a:ext cx="5294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8030" y="5255703"/>
            <a:ext cx="52940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3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3415" y="1030590"/>
            <a:ext cx="7200900" cy="641040"/>
          </a:xfrm>
        </p:spPr>
        <p:txBody>
          <a:bodyPr>
            <a:noAutofit/>
          </a:bodyPr>
          <a:lstStyle/>
          <a:p>
            <a:pPr algn="l"/>
            <a:r>
              <a:rPr lang="en-AU" sz="4500" dirty="0">
                <a:latin typeface="Tekton Pro" panose="020F0603020208020904" pitchFamily="34" charset="0"/>
              </a:rPr>
              <a:t>The pentose sugar</a:t>
            </a:r>
            <a:endParaRPr lang="ar-SA" sz="4500" dirty="0">
              <a:latin typeface="Tekton Pro" panose="020F06030202080209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3415" y="1938835"/>
            <a:ext cx="5208814" cy="3976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sugar carbon numbers are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primed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(1’ 2’ 3’  etc.).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nitrogenous base atoms are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unprimed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endParaRPr lang="en-US" dirty="0">
              <a:solidFill>
                <a:srgbClr val="2F2B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en-US" dirty="0">
              <a:solidFill>
                <a:srgbClr val="2F2B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en-US" dirty="0">
              <a:solidFill>
                <a:srgbClr val="2F2B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en-US" dirty="0">
              <a:solidFill>
                <a:srgbClr val="2F2B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nitrogenous base 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bonded to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sugar.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group is bonded to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dirty="0">
                <a:solidFill>
                  <a:srgbClr val="2F2B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sugar.</a:t>
            </a:r>
          </a:p>
          <a:p>
            <a:pPr marL="0" indent="0" algn="l">
              <a:buNone/>
            </a:pP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3187527"/>
            <a:ext cx="6057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“So we can know if we are talking about the carbon atoms of the sugar or the nitrogenous base”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" t="700" r="75687" b="72774"/>
          <a:stretch>
            <a:fillRect/>
          </a:stretch>
        </p:blipFill>
        <p:spPr bwMode="auto">
          <a:xfrm>
            <a:off x="5989739" y="1367326"/>
            <a:ext cx="2085116" cy="182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23565"/>
            <a:ext cx="3440703" cy="25805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ADE85A-A87A-4B3A-BAD6-36BF7566F14D}"/>
              </a:ext>
            </a:extLst>
          </p:cNvPr>
          <p:cNvSpPr/>
          <p:nvPr/>
        </p:nvSpPr>
        <p:spPr>
          <a:xfrm>
            <a:off x="7849772" y="5247249"/>
            <a:ext cx="225083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D148A-8696-47F9-B97D-4B9C3040F61F}"/>
              </a:ext>
            </a:extLst>
          </p:cNvPr>
          <p:cNvSpPr/>
          <p:nvPr/>
        </p:nvSpPr>
        <p:spPr>
          <a:xfrm>
            <a:off x="6057901" y="5247249"/>
            <a:ext cx="354288" cy="193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66708-3DCA-4108-9ACD-A3A81CE52F54}"/>
              </a:ext>
            </a:extLst>
          </p:cNvPr>
          <p:cNvSpPr txBox="1"/>
          <p:nvPr/>
        </p:nvSpPr>
        <p:spPr>
          <a:xfrm>
            <a:off x="7765710" y="2202350"/>
            <a:ext cx="1164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</a:rPr>
              <a:t>Nitrogenous base</a:t>
            </a:r>
          </a:p>
        </p:txBody>
      </p:sp>
    </p:spTree>
    <p:extLst>
      <p:ext uri="{BB962C8B-B14F-4D97-AF65-F5344CB8AC3E}">
        <p14:creationId xmlns:p14="http://schemas.microsoft.com/office/powerpoint/2010/main" val="301371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46404" y="955222"/>
            <a:ext cx="7269480" cy="680663"/>
          </a:xfrm>
        </p:spPr>
        <p:txBody>
          <a:bodyPr>
            <a:noAutofit/>
          </a:bodyPr>
          <a:lstStyle/>
          <a:p>
            <a:pPr algn="ctr" rtl="0"/>
            <a:r>
              <a:rPr lang="en-US" sz="3600" dirty="0">
                <a:latin typeface="Times New Roman"/>
                <a:cs typeface="Times New Roman"/>
              </a:rPr>
              <a:t>Chemical structure of DNA &amp; RNA</a:t>
            </a:r>
            <a:endParaRPr lang="ar-SA" sz="36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50004" y="2109499"/>
            <a:ext cx="4596167" cy="354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69056" tIns="34529" rIns="69056" bIns="34529" rtlCol="0">
            <a:noAutofit/>
          </a:bodyPr>
          <a:lstStyle/>
          <a:p>
            <a:pPr marL="257175" indent="-257175" algn="l" rtl="0">
              <a:spcBef>
                <a:spcPct val="20000"/>
              </a:spcBef>
              <a:buFontTx/>
              <a:buChar char="•"/>
              <a:defRPr/>
            </a:pPr>
            <a:r>
              <a:rPr lang="en-US" sz="2100" dirty="0">
                <a:latin typeface="Times New Roman"/>
                <a:cs typeface="Times New Roman"/>
              </a:rPr>
              <a:t>The PO</a:t>
            </a:r>
            <a:r>
              <a:rPr lang="en-US" sz="2100" baseline="-25000" dirty="0">
                <a:latin typeface="Times New Roman"/>
                <a:cs typeface="Times New Roman"/>
              </a:rPr>
              <a:t>4</a:t>
            </a:r>
            <a:r>
              <a:rPr lang="en-US" sz="2100" dirty="0">
                <a:latin typeface="Times New Roman"/>
                <a:cs typeface="Times New Roman"/>
              </a:rPr>
              <a:t> bridges the 3’ and 5’ positions of ribose sugar.</a:t>
            </a:r>
          </a:p>
          <a:p>
            <a:pPr algn="l" rtl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100" dirty="0">
              <a:latin typeface="Times New Roman"/>
              <a:cs typeface="Times New Roman"/>
            </a:endParaRPr>
          </a:p>
          <a:p>
            <a:pPr marL="257175" indent="-257175" algn="l" rtl="0">
              <a:spcBef>
                <a:spcPct val="20000"/>
              </a:spcBef>
              <a:buFontTx/>
              <a:buChar char="•"/>
              <a:defRPr/>
            </a:pPr>
            <a:r>
              <a:rPr lang="en-US" sz="2100" dirty="0">
                <a:latin typeface="Times New Roman"/>
                <a:cs typeface="Times New Roman"/>
              </a:rPr>
              <a:t>PO4 + Pentose sugar = </a:t>
            </a:r>
            <a:r>
              <a:rPr lang="en-US" sz="2100" dirty="0">
                <a:highlight>
                  <a:srgbClr val="C0C0C0"/>
                </a:highlight>
                <a:latin typeface="Times New Roman"/>
                <a:cs typeface="Times New Roman"/>
              </a:rPr>
              <a:t>The backbone </a:t>
            </a:r>
            <a:r>
              <a:rPr lang="en-US" sz="2100" dirty="0">
                <a:latin typeface="Times New Roman"/>
                <a:cs typeface="Times New Roman"/>
              </a:rPr>
              <a:t>of DNA structure</a:t>
            </a:r>
          </a:p>
          <a:p>
            <a:pPr algn="l" rtl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100" dirty="0">
              <a:latin typeface="Times New Roman"/>
              <a:cs typeface="Times New Roman"/>
            </a:endParaRPr>
          </a:p>
          <a:p>
            <a:pPr marL="257175" indent="-257175" algn="l" rtl="0">
              <a:spcBef>
                <a:spcPct val="20000"/>
              </a:spcBef>
              <a:buFontTx/>
              <a:buChar char="•"/>
              <a:defRPr/>
            </a:pPr>
            <a:r>
              <a:rPr lang="en-US" sz="21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phosphodiester bond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4" y="1943099"/>
            <a:ext cx="3692349" cy="36099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3DD9A-AD89-444E-977B-0DCCC97898C7}"/>
              </a:ext>
            </a:extLst>
          </p:cNvPr>
          <p:cNvSpPr/>
          <p:nvPr/>
        </p:nvSpPr>
        <p:spPr>
          <a:xfrm>
            <a:off x="4581144" y="2895600"/>
            <a:ext cx="314706" cy="31432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1AF32B-8D7F-4F8C-A1F6-656341ECAFDA}"/>
              </a:ext>
            </a:extLst>
          </p:cNvPr>
          <p:cNvSpPr/>
          <p:nvPr/>
        </p:nvSpPr>
        <p:spPr>
          <a:xfrm>
            <a:off x="4746171" y="3662362"/>
            <a:ext cx="314706" cy="31432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056AE1-1D39-4F26-B65C-213F4E8782C0}"/>
              </a:ext>
            </a:extLst>
          </p:cNvPr>
          <p:cNvSpPr/>
          <p:nvPr/>
        </p:nvSpPr>
        <p:spPr>
          <a:xfrm>
            <a:off x="4895850" y="4429125"/>
            <a:ext cx="352425" cy="27622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AA254F-18B9-4F77-ABE1-FCD211D67259}"/>
              </a:ext>
            </a:extLst>
          </p:cNvPr>
          <p:cNvSpPr/>
          <p:nvPr/>
        </p:nvSpPr>
        <p:spPr>
          <a:xfrm>
            <a:off x="323849" y="2109499"/>
            <a:ext cx="3400425" cy="62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60F2-876E-483D-917F-FC9319A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6" y="900752"/>
            <a:ext cx="7269480" cy="749626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Function of nucleotides: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ABFC4-DF4B-4201-9C9F-C7EEF6FB4C0C}"/>
              </a:ext>
            </a:extLst>
          </p:cNvPr>
          <p:cNvSpPr txBox="1"/>
          <p:nvPr/>
        </p:nvSpPr>
        <p:spPr>
          <a:xfrm>
            <a:off x="1405719" y="2238233"/>
            <a:ext cx="277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Polymers of nucleotides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(as DNA or RNA)</a:t>
            </a:r>
            <a:endParaRPr 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65318E-BDC4-49CE-951B-B564687229FB}"/>
              </a:ext>
            </a:extLst>
          </p:cNvPr>
          <p:cNvCxnSpPr/>
          <p:nvPr/>
        </p:nvCxnSpPr>
        <p:spPr>
          <a:xfrm>
            <a:off x="2681784" y="2884564"/>
            <a:ext cx="0" cy="950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F3CB34-3FD3-4ECD-A0DD-DE165C3F4992}"/>
              </a:ext>
            </a:extLst>
          </p:cNvPr>
          <p:cNvSpPr/>
          <p:nvPr/>
        </p:nvSpPr>
        <p:spPr>
          <a:xfrm>
            <a:off x="1564037" y="3904069"/>
            <a:ext cx="2258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store and transfer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genetic information.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32438-DE8E-4377-B346-73108A4B7E6A}"/>
              </a:ext>
            </a:extLst>
          </p:cNvPr>
          <p:cNvSpPr/>
          <p:nvPr/>
        </p:nvSpPr>
        <p:spPr>
          <a:xfrm>
            <a:off x="4700276" y="2224584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Free nucleotides and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their derivatives 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ABC41-C3BF-4C1F-8D10-4CA5D3437E3D}"/>
              </a:ext>
            </a:extLst>
          </p:cNvPr>
          <p:cNvCxnSpPr/>
          <p:nvPr/>
        </p:nvCxnSpPr>
        <p:spPr>
          <a:xfrm>
            <a:off x="5809396" y="2898211"/>
            <a:ext cx="0" cy="950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93A53E-2B87-484D-9514-6FA4F7B90DD1}"/>
              </a:ext>
            </a:extLst>
          </p:cNvPr>
          <p:cNvSpPr/>
          <p:nvPr/>
        </p:nvSpPr>
        <p:spPr>
          <a:xfrm>
            <a:off x="4427560" y="3890421"/>
            <a:ext cx="276367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perform various metabolic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functions not related to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genetic information</a:t>
            </a:r>
            <a:r>
              <a:rPr lang="x-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42DAF4-A3A1-4929-9B3D-06C96D40FDB8}"/>
              </a:ext>
            </a:extLst>
          </p:cNvPr>
          <p:cNvCxnSpPr/>
          <p:nvPr/>
        </p:nvCxnSpPr>
        <p:spPr>
          <a:xfrm>
            <a:off x="5763902" y="4730651"/>
            <a:ext cx="0" cy="950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9CFE6-4B2D-489B-9162-E4022943C122}"/>
              </a:ext>
            </a:extLst>
          </p:cNvPr>
          <p:cNvSpPr/>
          <p:nvPr/>
        </p:nvSpPr>
        <p:spPr>
          <a:xfrm>
            <a:off x="4609323" y="5750157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e.g. : FAD, NAD, CoA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3DF705-5B77-44C9-B2D3-6EB9D369C718}"/>
              </a:ext>
            </a:extLst>
          </p:cNvPr>
          <p:cNvCxnSpPr/>
          <p:nvPr/>
        </p:nvCxnSpPr>
        <p:spPr>
          <a:xfrm flipH="1">
            <a:off x="2934269" y="1650378"/>
            <a:ext cx="764274" cy="574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1CEF4-7B0C-4D29-9472-22EAE2CAAFEC}"/>
              </a:ext>
            </a:extLst>
          </p:cNvPr>
          <p:cNvCxnSpPr>
            <a:stCxn id="2" idx="2"/>
          </p:cNvCxnSpPr>
          <p:nvPr/>
        </p:nvCxnSpPr>
        <p:spPr>
          <a:xfrm>
            <a:off x="4076176" y="1650378"/>
            <a:ext cx="1191860" cy="574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05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245</TotalTime>
  <Words>1489</Words>
  <Application>Microsoft Office PowerPoint</Application>
  <PresentationFormat>On-screen Show (4:3)</PresentationFormat>
  <Paragraphs>242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ＭＳ 明朝</vt:lpstr>
      <vt:lpstr>Aharoni</vt:lpstr>
      <vt:lpstr>AR CHRISTY</vt:lpstr>
      <vt:lpstr>Arial</vt:lpstr>
      <vt:lpstr>Calibri</vt:lpstr>
      <vt:lpstr>Century Schoolbook</vt:lpstr>
      <vt:lpstr>Palatino</vt:lpstr>
      <vt:lpstr>Sitka Subheading</vt:lpstr>
      <vt:lpstr>Tahoma</vt:lpstr>
      <vt:lpstr>Tekton Pro</vt:lpstr>
      <vt:lpstr>Times New Roman</vt:lpstr>
      <vt:lpstr>Wingdings</vt:lpstr>
      <vt:lpstr>Wingdings 2</vt:lpstr>
      <vt:lpstr>View</vt:lpstr>
      <vt:lpstr>Molecular biology (1)</vt:lpstr>
      <vt:lpstr>Objectives</vt:lpstr>
      <vt:lpstr>The central dogma of Molecular Biology</vt:lpstr>
      <vt:lpstr>Nucleic acids. </vt:lpstr>
      <vt:lpstr>PowerPoint Presentation</vt:lpstr>
      <vt:lpstr>Nitrogen bases</vt:lpstr>
      <vt:lpstr>The pentose sugar</vt:lpstr>
      <vt:lpstr>Chemical structure of DNA &amp; RNA</vt:lpstr>
      <vt:lpstr>Function of nucleotides: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How DNA is organized in a chromosome?</vt:lpstr>
      <vt:lpstr>Histones “chromatin stabilizers”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MCQs»اجتهاد شخصي للتدريب فقط وأرجو عدم الاعتماد عليها»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(1)</dc:title>
  <dc:creator>layla alsabbagh</dc:creator>
  <cp:lastModifiedBy>R.H</cp:lastModifiedBy>
  <cp:revision>32</cp:revision>
  <dcterms:created xsi:type="dcterms:W3CDTF">2017-09-22T18:12:02Z</dcterms:created>
  <dcterms:modified xsi:type="dcterms:W3CDTF">2017-10-03T17:10:24Z</dcterms:modified>
</cp:coreProperties>
</file>