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702" r:id="rId3"/>
    <p:sldMasterId id="2147483714" r:id="rId4"/>
  </p:sldMasterIdLst>
  <p:notesMasterIdLst>
    <p:notesMasterId r:id="rId26"/>
  </p:notesMasterIdLst>
  <p:sldIdLst>
    <p:sldId id="260" r:id="rId5"/>
    <p:sldId id="261" r:id="rId6"/>
    <p:sldId id="256" r:id="rId7"/>
    <p:sldId id="257" r:id="rId8"/>
    <p:sldId id="258" r:id="rId9"/>
    <p:sldId id="259" r:id="rId10"/>
    <p:sldId id="278" r:id="rId11"/>
    <p:sldId id="265" r:id="rId12"/>
    <p:sldId id="266" r:id="rId13"/>
    <p:sldId id="267" r:id="rId14"/>
    <p:sldId id="268" r:id="rId15"/>
    <p:sldId id="269" r:id="rId16"/>
    <p:sldId id="271" r:id="rId17"/>
    <p:sldId id="272" r:id="rId18"/>
    <p:sldId id="276" r:id="rId19"/>
    <p:sldId id="273" r:id="rId20"/>
    <p:sldId id="274" r:id="rId21"/>
    <p:sldId id="275" r:id="rId22"/>
    <p:sldId id="277" r:id="rId23"/>
    <p:sldId id="264"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4" d="100"/>
          <a:sy n="84" d="100"/>
        </p:scale>
        <p:origin x="114" y="-2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118C17-F572-4A5B-A0FF-EC37B12C235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6CEDCD1-8808-478F-8731-D2E5971C30EF}">
      <dgm:prSet phldrT="[Text]"/>
      <dgm:spPr/>
      <dgm:t>
        <a:bodyPr/>
        <a:lstStyle/>
        <a:p>
          <a:r>
            <a:rPr lang="en-US" dirty="0"/>
            <a:t>1</a:t>
          </a:r>
        </a:p>
      </dgm:t>
    </dgm:pt>
    <dgm:pt modelId="{CC698B34-7342-4C58-9CFD-6A1B4E90CF2A}" type="parTrans" cxnId="{D1E61DFC-90B8-4A00-926C-9975C7B02461}">
      <dgm:prSet/>
      <dgm:spPr/>
      <dgm:t>
        <a:bodyPr/>
        <a:lstStyle/>
        <a:p>
          <a:endParaRPr lang="en-US"/>
        </a:p>
      </dgm:t>
    </dgm:pt>
    <dgm:pt modelId="{2FC9281E-40C9-4EC5-9939-7045DAB10791}" type="sibTrans" cxnId="{D1E61DFC-90B8-4A00-926C-9975C7B02461}">
      <dgm:prSet/>
      <dgm:spPr/>
      <dgm:t>
        <a:bodyPr/>
        <a:lstStyle/>
        <a:p>
          <a:endParaRPr lang="en-US"/>
        </a:p>
      </dgm:t>
    </dgm:pt>
    <dgm:pt modelId="{155622F7-A434-4F59-8CAB-5740CEA79E75}">
      <dgm:prSet phldrT="[Text]"/>
      <dgm:spPr>
        <a:solidFill>
          <a:schemeClr val="accent6">
            <a:lumMod val="40000"/>
            <a:lumOff val="60000"/>
            <a:alpha val="90000"/>
          </a:schemeClr>
        </a:solidFill>
      </dgm:spPr>
      <dgm:t>
        <a:bodyPr/>
        <a:lstStyle/>
        <a:p>
          <a:r>
            <a:rPr lang="en-US" dirty="0"/>
            <a:t> To understand DNA replication</a:t>
          </a:r>
        </a:p>
      </dgm:t>
    </dgm:pt>
    <dgm:pt modelId="{D0E386EB-A564-40AC-988F-FD49E30AEF51}" type="parTrans" cxnId="{34122C87-6AD1-471C-A629-F937D68A5FE8}">
      <dgm:prSet/>
      <dgm:spPr/>
      <dgm:t>
        <a:bodyPr/>
        <a:lstStyle/>
        <a:p>
          <a:endParaRPr lang="en-US"/>
        </a:p>
      </dgm:t>
    </dgm:pt>
    <dgm:pt modelId="{7118E6A2-C02B-4FEA-BF0B-73A1F91F7350}" type="sibTrans" cxnId="{34122C87-6AD1-471C-A629-F937D68A5FE8}">
      <dgm:prSet/>
      <dgm:spPr/>
      <dgm:t>
        <a:bodyPr/>
        <a:lstStyle/>
        <a:p>
          <a:endParaRPr lang="en-US"/>
        </a:p>
      </dgm:t>
    </dgm:pt>
    <dgm:pt modelId="{87670B38-3A9F-4D17-965A-CFD5EAF9DFA8}">
      <dgm:prSet phldrT="[Text]"/>
      <dgm:spPr/>
      <dgm:t>
        <a:bodyPr/>
        <a:lstStyle/>
        <a:p>
          <a:r>
            <a:rPr lang="en-US" dirty="0"/>
            <a:t>2</a:t>
          </a:r>
        </a:p>
      </dgm:t>
    </dgm:pt>
    <dgm:pt modelId="{5E02D3DA-45A3-428E-A7E7-C006892F74FA}" type="parTrans" cxnId="{1ECC4C46-49AD-4FA7-9F7B-F93FA52B2EE3}">
      <dgm:prSet/>
      <dgm:spPr/>
      <dgm:t>
        <a:bodyPr/>
        <a:lstStyle/>
        <a:p>
          <a:endParaRPr lang="en-US"/>
        </a:p>
      </dgm:t>
    </dgm:pt>
    <dgm:pt modelId="{F6B0214E-EBBB-490E-91FD-0AF1298A8069}" type="sibTrans" cxnId="{1ECC4C46-49AD-4FA7-9F7B-F93FA52B2EE3}">
      <dgm:prSet/>
      <dgm:spPr/>
      <dgm:t>
        <a:bodyPr/>
        <a:lstStyle/>
        <a:p>
          <a:endParaRPr lang="en-US"/>
        </a:p>
      </dgm:t>
    </dgm:pt>
    <dgm:pt modelId="{E21DC290-51D8-45D3-9DD9-E3C74C4BC818}">
      <dgm:prSet phldrT="[Text]"/>
      <dgm:spPr>
        <a:solidFill>
          <a:schemeClr val="accent2">
            <a:lumMod val="60000"/>
            <a:lumOff val="40000"/>
            <a:alpha val="90000"/>
          </a:schemeClr>
        </a:solidFill>
      </dgm:spPr>
      <dgm:t>
        <a:bodyPr/>
        <a:lstStyle/>
        <a:p>
          <a:r>
            <a:rPr lang="en-US" dirty="0"/>
            <a:t> To know the transcription of genetic material into messenger RNA</a:t>
          </a:r>
        </a:p>
      </dgm:t>
    </dgm:pt>
    <dgm:pt modelId="{71AE19C3-BCAD-4A28-94D9-6C59E8AE2C37}" type="parTrans" cxnId="{C1C114DB-A0EA-448B-8993-C3B470CC5771}">
      <dgm:prSet/>
      <dgm:spPr/>
      <dgm:t>
        <a:bodyPr/>
        <a:lstStyle/>
        <a:p>
          <a:endParaRPr lang="en-US"/>
        </a:p>
      </dgm:t>
    </dgm:pt>
    <dgm:pt modelId="{77D95E50-75D8-42A7-B9D4-6362E258D440}" type="sibTrans" cxnId="{C1C114DB-A0EA-448B-8993-C3B470CC5771}">
      <dgm:prSet/>
      <dgm:spPr/>
      <dgm:t>
        <a:bodyPr/>
        <a:lstStyle/>
        <a:p>
          <a:endParaRPr lang="en-US"/>
        </a:p>
      </dgm:t>
    </dgm:pt>
    <dgm:pt modelId="{B1CC49A3-1457-4FC5-BAB3-97C8758F4E74}">
      <dgm:prSet phldrT="[Text]"/>
      <dgm:spPr/>
      <dgm:t>
        <a:bodyPr/>
        <a:lstStyle/>
        <a:p>
          <a:r>
            <a:rPr lang="en-US" dirty="0"/>
            <a:t>3</a:t>
          </a:r>
        </a:p>
      </dgm:t>
    </dgm:pt>
    <dgm:pt modelId="{AEAAD2D2-FF55-46AE-8B5A-C15FD6D84711}" type="parTrans" cxnId="{05092249-7F87-48B3-B88F-E43021D4BEAB}">
      <dgm:prSet/>
      <dgm:spPr/>
      <dgm:t>
        <a:bodyPr/>
        <a:lstStyle/>
        <a:p>
          <a:endParaRPr lang="en-US"/>
        </a:p>
      </dgm:t>
    </dgm:pt>
    <dgm:pt modelId="{670BDC51-3C87-445E-890B-2ACD5BCB4C40}" type="sibTrans" cxnId="{05092249-7F87-48B3-B88F-E43021D4BEAB}">
      <dgm:prSet/>
      <dgm:spPr/>
      <dgm:t>
        <a:bodyPr/>
        <a:lstStyle/>
        <a:p>
          <a:endParaRPr lang="en-US"/>
        </a:p>
      </dgm:t>
    </dgm:pt>
    <dgm:pt modelId="{39432A6F-3F1C-4142-9E86-128ED8E405D3}">
      <dgm:prSet phldrT="[Text]"/>
      <dgm:spPr>
        <a:solidFill>
          <a:schemeClr val="accent5">
            <a:lumMod val="60000"/>
            <a:lumOff val="40000"/>
            <a:alpha val="90000"/>
          </a:schemeClr>
        </a:solidFill>
      </dgm:spPr>
      <dgm:t>
        <a:bodyPr/>
        <a:lstStyle/>
        <a:p>
          <a:r>
            <a:rPr lang="en-US" dirty="0"/>
            <a:t>To get an idea about the translation of mRNA into a functional protein.</a:t>
          </a:r>
        </a:p>
      </dgm:t>
    </dgm:pt>
    <dgm:pt modelId="{6F80A167-D184-4EC7-AB25-8A63E2D0F62C}" type="parTrans" cxnId="{E01B6BAF-5680-4695-8BD8-E948C1BE9A82}">
      <dgm:prSet/>
      <dgm:spPr/>
      <dgm:t>
        <a:bodyPr/>
        <a:lstStyle/>
        <a:p>
          <a:endParaRPr lang="en-US"/>
        </a:p>
      </dgm:t>
    </dgm:pt>
    <dgm:pt modelId="{F382E17A-E678-4A10-81E9-D194AB2BD420}" type="sibTrans" cxnId="{E01B6BAF-5680-4695-8BD8-E948C1BE9A82}">
      <dgm:prSet/>
      <dgm:spPr/>
      <dgm:t>
        <a:bodyPr/>
        <a:lstStyle/>
        <a:p>
          <a:endParaRPr lang="en-US"/>
        </a:p>
      </dgm:t>
    </dgm:pt>
    <dgm:pt modelId="{5AE5A02C-B245-4062-A370-71E0AAB873D5}" type="pres">
      <dgm:prSet presAssocID="{82118C17-F572-4A5B-A0FF-EC37B12C2356}" presName="linearFlow" presStyleCnt="0">
        <dgm:presLayoutVars>
          <dgm:dir/>
          <dgm:animLvl val="lvl"/>
          <dgm:resizeHandles val="exact"/>
        </dgm:presLayoutVars>
      </dgm:prSet>
      <dgm:spPr/>
    </dgm:pt>
    <dgm:pt modelId="{B85F2DCD-CD1E-4F6C-B4B9-747137617508}" type="pres">
      <dgm:prSet presAssocID="{96CEDCD1-8808-478F-8731-D2E5971C30EF}" presName="composite" presStyleCnt="0"/>
      <dgm:spPr/>
    </dgm:pt>
    <dgm:pt modelId="{458A9EBE-1E50-4B9A-869A-AB3BDF73780A}" type="pres">
      <dgm:prSet presAssocID="{96CEDCD1-8808-478F-8731-D2E5971C30EF}" presName="parentText" presStyleLbl="alignNode1" presStyleIdx="0" presStyleCnt="3">
        <dgm:presLayoutVars>
          <dgm:chMax val="1"/>
          <dgm:bulletEnabled val="1"/>
        </dgm:presLayoutVars>
      </dgm:prSet>
      <dgm:spPr/>
    </dgm:pt>
    <dgm:pt modelId="{5814CE8A-B0AF-49E5-8B22-25AB50B12DEA}" type="pres">
      <dgm:prSet presAssocID="{96CEDCD1-8808-478F-8731-D2E5971C30EF}" presName="descendantText" presStyleLbl="alignAcc1" presStyleIdx="0" presStyleCnt="3" custLinFactNeighborX="-50" custLinFactNeighborY="3363">
        <dgm:presLayoutVars>
          <dgm:bulletEnabled val="1"/>
        </dgm:presLayoutVars>
      </dgm:prSet>
      <dgm:spPr/>
    </dgm:pt>
    <dgm:pt modelId="{79630149-9BF4-40E4-AAA0-ABDF353E9EEB}" type="pres">
      <dgm:prSet presAssocID="{2FC9281E-40C9-4EC5-9939-7045DAB10791}" presName="sp" presStyleCnt="0"/>
      <dgm:spPr/>
    </dgm:pt>
    <dgm:pt modelId="{B7F0F722-F564-40BC-8B7C-FD0A33AA9E78}" type="pres">
      <dgm:prSet presAssocID="{87670B38-3A9F-4D17-965A-CFD5EAF9DFA8}" presName="composite" presStyleCnt="0"/>
      <dgm:spPr/>
    </dgm:pt>
    <dgm:pt modelId="{D6941DE8-6F07-42A6-A315-74570BCC80C1}" type="pres">
      <dgm:prSet presAssocID="{87670B38-3A9F-4D17-965A-CFD5EAF9DFA8}" presName="parentText" presStyleLbl="alignNode1" presStyleIdx="1" presStyleCnt="3">
        <dgm:presLayoutVars>
          <dgm:chMax val="1"/>
          <dgm:bulletEnabled val="1"/>
        </dgm:presLayoutVars>
      </dgm:prSet>
      <dgm:spPr/>
    </dgm:pt>
    <dgm:pt modelId="{68112DB1-30BE-4130-8455-F6405529EA9A}" type="pres">
      <dgm:prSet presAssocID="{87670B38-3A9F-4D17-965A-CFD5EAF9DFA8}" presName="descendantText" presStyleLbl="alignAcc1" presStyleIdx="1" presStyleCnt="3">
        <dgm:presLayoutVars>
          <dgm:bulletEnabled val="1"/>
        </dgm:presLayoutVars>
      </dgm:prSet>
      <dgm:spPr/>
    </dgm:pt>
    <dgm:pt modelId="{81E95F59-5DCF-4D79-9FB2-1D27DEEF1B76}" type="pres">
      <dgm:prSet presAssocID="{F6B0214E-EBBB-490E-91FD-0AF1298A8069}" presName="sp" presStyleCnt="0"/>
      <dgm:spPr/>
    </dgm:pt>
    <dgm:pt modelId="{EC119CCF-6A68-4E2A-B3C4-C69487C696EF}" type="pres">
      <dgm:prSet presAssocID="{B1CC49A3-1457-4FC5-BAB3-97C8758F4E74}" presName="composite" presStyleCnt="0"/>
      <dgm:spPr/>
    </dgm:pt>
    <dgm:pt modelId="{650EF5A5-5A0E-4F0B-B015-B0A06C31E7FE}" type="pres">
      <dgm:prSet presAssocID="{B1CC49A3-1457-4FC5-BAB3-97C8758F4E74}" presName="parentText" presStyleLbl="alignNode1" presStyleIdx="2" presStyleCnt="3">
        <dgm:presLayoutVars>
          <dgm:chMax val="1"/>
          <dgm:bulletEnabled val="1"/>
        </dgm:presLayoutVars>
      </dgm:prSet>
      <dgm:spPr/>
    </dgm:pt>
    <dgm:pt modelId="{DA5B54BE-E30C-49E3-94AB-09CF40D0C5D8}" type="pres">
      <dgm:prSet presAssocID="{B1CC49A3-1457-4FC5-BAB3-97C8758F4E74}" presName="descendantText" presStyleLbl="alignAcc1" presStyleIdx="2" presStyleCnt="3">
        <dgm:presLayoutVars>
          <dgm:bulletEnabled val="1"/>
        </dgm:presLayoutVars>
      </dgm:prSet>
      <dgm:spPr/>
    </dgm:pt>
  </dgm:ptLst>
  <dgm:cxnLst>
    <dgm:cxn modelId="{43835006-3EFB-4B54-9C60-BE320C3BC8BF}" type="presOf" srcId="{155622F7-A434-4F59-8CAB-5740CEA79E75}" destId="{5814CE8A-B0AF-49E5-8B22-25AB50B12DEA}" srcOrd="0" destOrd="0" presId="urn:microsoft.com/office/officeart/2005/8/layout/chevron2"/>
    <dgm:cxn modelId="{21B4811D-1657-4194-BB40-EEE753FE3A35}" type="presOf" srcId="{87670B38-3A9F-4D17-965A-CFD5EAF9DFA8}" destId="{D6941DE8-6F07-42A6-A315-74570BCC80C1}" srcOrd="0" destOrd="0" presId="urn:microsoft.com/office/officeart/2005/8/layout/chevron2"/>
    <dgm:cxn modelId="{71D86A20-3D27-47E0-B990-2704BE54A111}" type="presOf" srcId="{E21DC290-51D8-45D3-9DD9-E3C74C4BC818}" destId="{68112DB1-30BE-4130-8455-F6405529EA9A}" srcOrd="0" destOrd="0" presId="urn:microsoft.com/office/officeart/2005/8/layout/chevron2"/>
    <dgm:cxn modelId="{F91CBB3D-10D7-4E7F-9090-6BB8DA9338E1}" type="presOf" srcId="{39432A6F-3F1C-4142-9E86-128ED8E405D3}" destId="{DA5B54BE-E30C-49E3-94AB-09CF40D0C5D8}" srcOrd="0" destOrd="0" presId="urn:microsoft.com/office/officeart/2005/8/layout/chevron2"/>
    <dgm:cxn modelId="{309A7C3F-8394-4684-8CD5-58702BDFA4C9}" type="presOf" srcId="{82118C17-F572-4A5B-A0FF-EC37B12C2356}" destId="{5AE5A02C-B245-4062-A370-71E0AAB873D5}" srcOrd="0" destOrd="0" presId="urn:microsoft.com/office/officeart/2005/8/layout/chevron2"/>
    <dgm:cxn modelId="{1ECC4C46-49AD-4FA7-9F7B-F93FA52B2EE3}" srcId="{82118C17-F572-4A5B-A0FF-EC37B12C2356}" destId="{87670B38-3A9F-4D17-965A-CFD5EAF9DFA8}" srcOrd="1" destOrd="0" parTransId="{5E02D3DA-45A3-428E-A7E7-C006892F74FA}" sibTransId="{F6B0214E-EBBB-490E-91FD-0AF1298A8069}"/>
    <dgm:cxn modelId="{05092249-7F87-48B3-B88F-E43021D4BEAB}" srcId="{82118C17-F572-4A5B-A0FF-EC37B12C2356}" destId="{B1CC49A3-1457-4FC5-BAB3-97C8758F4E74}" srcOrd="2" destOrd="0" parTransId="{AEAAD2D2-FF55-46AE-8B5A-C15FD6D84711}" sibTransId="{670BDC51-3C87-445E-890B-2ACD5BCB4C40}"/>
    <dgm:cxn modelId="{34122C87-6AD1-471C-A629-F937D68A5FE8}" srcId="{96CEDCD1-8808-478F-8731-D2E5971C30EF}" destId="{155622F7-A434-4F59-8CAB-5740CEA79E75}" srcOrd="0" destOrd="0" parTransId="{D0E386EB-A564-40AC-988F-FD49E30AEF51}" sibTransId="{7118E6A2-C02B-4FEA-BF0B-73A1F91F7350}"/>
    <dgm:cxn modelId="{E01B6BAF-5680-4695-8BD8-E948C1BE9A82}" srcId="{B1CC49A3-1457-4FC5-BAB3-97C8758F4E74}" destId="{39432A6F-3F1C-4142-9E86-128ED8E405D3}" srcOrd="0" destOrd="0" parTransId="{6F80A167-D184-4EC7-AB25-8A63E2D0F62C}" sibTransId="{F382E17A-E678-4A10-81E9-D194AB2BD420}"/>
    <dgm:cxn modelId="{27E6A5B8-74FE-4613-8F9D-E23DF25FF18C}" type="presOf" srcId="{B1CC49A3-1457-4FC5-BAB3-97C8758F4E74}" destId="{650EF5A5-5A0E-4F0B-B015-B0A06C31E7FE}" srcOrd="0" destOrd="0" presId="urn:microsoft.com/office/officeart/2005/8/layout/chevron2"/>
    <dgm:cxn modelId="{C1C114DB-A0EA-448B-8993-C3B470CC5771}" srcId="{87670B38-3A9F-4D17-965A-CFD5EAF9DFA8}" destId="{E21DC290-51D8-45D3-9DD9-E3C74C4BC818}" srcOrd="0" destOrd="0" parTransId="{71AE19C3-BCAD-4A28-94D9-6C59E8AE2C37}" sibTransId="{77D95E50-75D8-42A7-B9D4-6362E258D440}"/>
    <dgm:cxn modelId="{A10C0CE8-DDF3-40C5-BB27-97DF22E1A5AE}" type="presOf" srcId="{96CEDCD1-8808-478F-8731-D2E5971C30EF}" destId="{458A9EBE-1E50-4B9A-869A-AB3BDF73780A}" srcOrd="0" destOrd="0" presId="urn:microsoft.com/office/officeart/2005/8/layout/chevron2"/>
    <dgm:cxn modelId="{D1E61DFC-90B8-4A00-926C-9975C7B02461}" srcId="{82118C17-F572-4A5B-A0FF-EC37B12C2356}" destId="{96CEDCD1-8808-478F-8731-D2E5971C30EF}" srcOrd="0" destOrd="0" parTransId="{CC698B34-7342-4C58-9CFD-6A1B4E90CF2A}" sibTransId="{2FC9281E-40C9-4EC5-9939-7045DAB10791}"/>
    <dgm:cxn modelId="{7EEE5728-05F1-4E16-BD7C-F1C342A5CBB6}" type="presParOf" srcId="{5AE5A02C-B245-4062-A370-71E0AAB873D5}" destId="{B85F2DCD-CD1E-4F6C-B4B9-747137617508}" srcOrd="0" destOrd="0" presId="urn:microsoft.com/office/officeart/2005/8/layout/chevron2"/>
    <dgm:cxn modelId="{174ADA3D-1AC1-40FF-8A8D-57055FC20235}" type="presParOf" srcId="{B85F2DCD-CD1E-4F6C-B4B9-747137617508}" destId="{458A9EBE-1E50-4B9A-869A-AB3BDF73780A}" srcOrd="0" destOrd="0" presId="urn:microsoft.com/office/officeart/2005/8/layout/chevron2"/>
    <dgm:cxn modelId="{CEF3740A-EAEF-49C6-B54E-01AAB896CF4C}" type="presParOf" srcId="{B85F2DCD-CD1E-4F6C-B4B9-747137617508}" destId="{5814CE8A-B0AF-49E5-8B22-25AB50B12DEA}" srcOrd="1" destOrd="0" presId="urn:microsoft.com/office/officeart/2005/8/layout/chevron2"/>
    <dgm:cxn modelId="{59848FB2-645E-427D-8750-9488071CB665}" type="presParOf" srcId="{5AE5A02C-B245-4062-A370-71E0AAB873D5}" destId="{79630149-9BF4-40E4-AAA0-ABDF353E9EEB}" srcOrd="1" destOrd="0" presId="urn:microsoft.com/office/officeart/2005/8/layout/chevron2"/>
    <dgm:cxn modelId="{DDB9A320-83AC-401B-B84E-1F4139291A0E}" type="presParOf" srcId="{5AE5A02C-B245-4062-A370-71E0AAB873D5}" destId="{B7F0F722-F564-40BC-8B7C-FD0A33AA9E78}" srcOrd="2" destOrd="0" presId="urn:microsoft.com/office/officeart/2005/8/layout/chevron2"/>
    <dgm:cxn modelId="{0B22E50A-F37C-4C0B-B7FB-38B3ECF15CAE}" type="presParOf" srcId="{B7F0F722-F564-40BC-8B7C-FD0A33AA9E78}" destId="{D6941DE8-6F07-42A6-A315-74570BCC80C1}" srcOrd="0" destOrd="0" presId="urn:microsoft.com/office/officeart/2005/8/layout/chevron2"/>
    <dgm:cxn modelId="{E37672DD-9D21-45A8-9E3A-C24231D2A9EC}" type="presParOf" srcId="{B7F0F722-F564-40BC-8B7C-FD0A33AA9E78}" destId="{68112DB1-30BE-4130-8455-F6405529EA9A}" srcOrd="1" destOrd="0" presId="urn:microsoft.com/office/officeart/2005/8/layout/chevron2"/>
    <dgm:cxn modelId="{945B03AA-4AF4-4E90-90CB-F349C2201341}" type="presParOf" srcId="{5AE5A02C-B245-4062-A370-71E0AAB873D5}" destId="{81E95F59-5DCF-4D79-9FB2-1D27DEEF1B76}" srcOrd="3" destOrd="0" presId="urn:microsoft.com/office/officeart/2005/8/layout/chevron2"/>
    <dgm:cxn modelId="{88B7712C-8ABE-41C5-A9F2-DC755B4260EA}" type="presParOf" srcId="{5AE5A02C-B245-4062-A370-71E0AAB873D5}" destId="{EC119CCF-6A68-4E2A-B3C4-C69487C696EF}" srcOrd="4" destOrd="0" presId="urn:microsoft.com/office/officeart/2005/8/layout/chevron2"/>
    <dgm:cxn modelId="{F422F775-8BA1-43C7-B13B-389EBB72E3CC}" type="presParOf" srcId="{EC119CCF-6A68-4E2A-B3C4-C69487C696EF}" destId="{650EF5A5-5A0E-4F0B-B015-B0A06C31E7FE}" srcOrd="0" destOrd="0" presId="urn:microsoft.com/office/officeart/2005/8/layout/chevron2"/>
    <dgm:cxn modelId="{79759695-1BFA-49BD-8B91-C3990E02DC22}" type="presParOf" srcId="{EC119CCF-6A68-4E2A-B3C4-C69487C696EF}" destId="{DA5B54BE-E30C-49E3-94AB-09CF40D0C5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DF08B-4127-45AA-9B2B-8316EAD79600}"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83643113-8C4B-4560-AE07-39CC5AF7B0C1}">
      <dgm:prSet/>
      <dgm:spPr/>
      <dgm:t>
        <a:bodyPr/>
        <a:lstStyle/>
        <a:p>
          <a:pPr algn="l" rtl="1"/>
          <a:r>
            <a:rPr lang="en-US" dirty="0">
              <a:solidFill>
                <a:srgbClr val="000000"/>
              </a:solidFill>
              <a:latin typeface="Trebuchet MS"/>
            </a:rPr>
            <a:t>1- it replicates faithfully. (</a:t>
          </a:r>
          <a:r>
            <a:rPr lang="en-US" dirty="0">
              <a:solidFill>
                <a:schemeClr val="tx1">
                  <a:lumMod val="65000"/>
                </a:schemeClr>
              </a:solidFill>
              <a:latin typeface="Trebuchet MS"/>
            </a:rPr>
            <a:t>without mutations or mistakes</a:t>
          </a:r>
          <a:r>
            <a:rPr lang="en-US" dirty="0">
              <a:solidFill>
                <a:srgbClr val="000000"/>
              </a:solidFill>
              <a:latin typeface="Trebuchet MS"/>
            </a:rPr>
            <a:t>)</a:t>
          </a:r>
          <a:r>
            <a:rPr lang="en-US" dirty="0">
              <a:solidFill>
                <a:srgbClr val="404040"/>
              </a:solidFill>
              <a:latin typeface="Trebuchet MS"/>
            </a:rPr>
            <a:t> </a:t>
          </a:r>
          <a:endParaRPr lang="ar-SA" dirty="0">
            <a:solidFill>
              <a:schemeClr val="tx1"/>
            </a:solidFill>
            <a:latin typeface="Trebuchet MS"/>
          </a:endParaRPr>
        </a:p>
      </dgm:t>
    </dgm:pt>
    <dgm:pt modelId="{ACC6E471-F404-406F-B902-DF6451B1CF9E}" type="parTrans" cxnId="{ACF61B6E-145E-4DFA-B511-18EBD019C103}">
      <dgm:prSet/>
      <dgm:spPr/>
      <dgm:t>
        <a:bodyPr/>
        <a:lstStyle/>
        <a:p>
          <a:pPr rtl="1"/>
          <a:endParaRPr lang="ar-SA"/>
        </a:p>
      </dgm:t>
    </dgm:pt>
    <dgm:pt modelId="{93F150FB-D407-4D73-A0EE-51E8F8A22E10}" type="sibTrans" cxnId="{ACF61B6E-145E-4DFA-B511-18EBD019C103}">
      <dgm:prSet/>
      <dgm:spPr/>
      <dgm:t>
        <a:bodyPr/>
        <a:lstStyle/>
        <a:p>
          <a:pPr rtl="1"/>
          <a:endParaRPr lang="ar-SA"/>
        </a:p>
      </dgm:t>
    </dgm:pt>
    <dgm:pt modelId="{8795FE13-87D1-42DB-9698-87ED5405518C}">
      <dgm:prSet/>
      <dgm:spPr/>
      <dgm:t>
        <a:bodyPr/>
        <a:lstStyle/>
        <a:p>
          <a:pPr algn="l" rtl="1"/>
          <a:r>
            <a:rPr lang="en-US" dirty="0">
              <a:solidFill>
                <a:schemeClr val="bg1"/>
              </a:solidFill>
              <a:latin typeface="Trebuchet MS"/>
            </a:rPr>
            <a:t>2-has the coding ability </a:t>
          </a:r>
          <a:r>
            <a:rPr lang="en-US" dirty="0">
              <a:solidFill>
                <a:schemeClr val="tx1">
                  <a:lumMod val="65000"/>
                </a:schemeClr>
              </a:solidFill>
              <a:latin typeface="Trebuchet MS"/>
            </a:rPr>
            <a:t>(</a:t>
          </a:r>
          <a:r>
            <a:rPr lang="en-US" b="1" dirty="0">
              <a:solidFill>
                <a:schemeClr val="tx1">
                  <a:lumMod val="65000"/>
                </a:schemeClr>
              </a:solidFill>
              <a:latin typeface="Trebuchet MS"/>
            </a:rPr>
            <a:t>ability to transfer information</a:t>
          </a:r>
          <a:r>
            <a:rPr lang="en-US" dirty="0">
              <a:solidFill>
                <a:schemeClr val="tx1">
                  <a:lumMod val="65000"/>
                </a:schemeClr>
              </a:solidFill>
              <a:latin typeface="Trebuchet MS"/>
            </a:rPr>
            <a:t>) </a:t>
          </a:r>
          <a:r>
            <a:rPr lang="en-US" dirty="0">
              <a:solidFill>
                <a:schemeClr val="bg1"/>
              </a:solidFill>
              <a:latin typeface="Trebuchet MS"/>
            </a:rPr>
            <a:t>to produce proteins for all cellular functions.</a:t>
          </a:r>
        </a:p>
      </dgm:t>
    </dgm:pt>
    <dgm:pt modelId="{2B910237-5770-4041-8745-B0605C845C61}" type="parTrans" cxnId="{CEDF72C1-50B0-43AB-98B6-4CE2387E00C2}">
      <dgm:prSet/>
      <dgm:spPr/>
      <dgm:t>
        <a:bodyPr/>
        <a:lstStyle/>
        <a:p>
          <a:pPr rtl="1"/>
          <a:endParaRPr lang="ar-SA"/>
        </a:p>
      </dgm:t>
    </dgm:pt>
    <dgm:pt modelId="{7DF1B16F-1C0E-4AF2-94D4-0FE383AC6200}" type="sibTrans" cxnId="{CEDF72C1-50B0-43AB-98B6-4CE2387E00C2}">
      <dgm:prSet/>
      <dgm:spPr/>
      <dgm:t>
        <a:bodyPr/>
        <a:lstStyle/>
        <a:p>
          <a:pPr rtl="1"/>
          <a:endParaRPr lang="ar-SA"/>
        </a:p>
      </dgm:t>
    </dgm:pt>
    <dgm:pt modelId="{F6126FEF-4F22-4C8D-8DA4-5DAF199AE4A1}" type="pres">
      <dgm:prSet presAssocID="{79ADF08B-4127-45AA-9B2B-8316EAD79600}" presName="linear" presStyleCnt="0">
        <dgm:presLayoutVars>
          <dgm:animLvl val="lvl"/>
          <dgm:resizeHandles val="exact"/>
        </dgm:presLayoutVars>
      </dgm:prSet>
      <dgm:spPr/>
    </dgm:pt>
    <dgm:pt modelId="{0881D08C-446F-4609-BB03-37C77BD0B1B5}" type="pres">
      <dgm:prSet presAssocID="{83643113-8C4B-4560-AE07-39CC5AF7B0C1}" presName="parentText" presStyleLbl="node1" presStyleIdx="0" presStyleCnt="2" custLinFactY="-7468" custLinFactNeighborX="-35337" custLinFactNeighborY="-100000">
        <dgm:presLayoutVars>
          <dgm:chMax val="0"/>
          <dgm:bulletEnabled val="1"/>
        </dgm:presLayoutVars>
      </dgm:prSet>
      <dgm:spPr/>
    </dgm:pt>
    <dgm:pt modelId="{EF90FC14-3CCE-41F0-B775-CC51CD03B65D}" type="pres">
      <dgm:prSet presAssocID="{93F150FB-D407-4D73-A0EE-51E8F8A22E10}" presName="spacer" presStyleCnt="0"/>
      <dgm:spPr/>
    </dgm:pt>
    <dgm:pt modelId="{5FD27A1B-860D-4D1E-A11F-BFA121AAEFBB}" type="pres">
      <dgm:prSet presAssocID="{8795FE13-87D1-42DB-9698-87ED5405518C}" presName="parentText" presStyleLbl="node1" presStyleIdx="1" presStyleCnt="2">
        <dgm:presLayoutVars>
          <dgm:chMax val="0"/>
          <dgm:bulletEnabled val="1"/>
        </dgm:presLayoutVars>
      </dgm:prSet>
      <dgm:spPr/>
    </dgm:pt>
  </dgm:ptLst>
  <dgm:cxnLst>
    <dgm:cxn modelId="{848D170E-2841-436E-AA17-AFEF35DF0E54}" type="presOf" srcId="{83643113-8C4B-4560-AE07-39CC5AF7B0C1}" destId="{0881D08C-446F-4609-BB03-37C77BD0B1B5}" srcOrd="0" destOrd="0" presId="urn:microsoft.com/office/officeart/2005/8/layout/vList2"/>
    <dgm:cxn modelId="{ACF61B6E-145E-4DFA-B511-18EBD019C103}" srcId="{79ADF08B-4127-45AA-9B2B-8316EAD79600}" destId="{83643113-8C4B-4560-AE07-39CC5AF7B0C1}" srcOrd="0" destOrd="0" parTransId="{ACC6E471-F404-406F-B902-DF6451B1CF9E}" sibTransId="{93F150FB-D407-4D73-A0EE-51E8F8A22E10}"/>
    <dgm:cxn modelId="{E826CA53-AB5A-4376-8CDC-C774E1613C3B}" type="presOf" srcId="{8795FE13-87D1-42DB-9698-87ED5405518C}" destId="{5FD27A1B-860D-4D1E-A11F-BFA121AAEFBB}" srcOrd="0" destOrd="0" presId="urn:microsoft.com/office/officeart/2005/8/layout/vList2"/>
    <dgm:cxn modelId="{CEDF72C1-50B0-43AB-98B6-4CE2387E00C2}" srcId="{79ADF08B-4127-45AA-9B2B-8316EAD79600}" destId="{8795FE13-87D1-42DB-9698-87ED5405518C}" srcOrd="1" destOrd="0" parTransId="{2B910237-5770-4041-8745-B0605C845C61}" sibTransId="{7DF1B16F-1C0E-4AF2-94D4-0FE383AC6200}"/>
    <dgm:cxn modelId="{ABEC51EE-5776-42A3-A2E8-6DAA79B9FE3B}" type="presOf" srcId="{79ADF08B-4127-45AA-9B2B-8316EAD79600}" destId="{F6126FEF-4F22-4C8D-8DA4-5DAF199AE4A1}" srcOrd="0" destOrd="0" presId="urn:microsoft.com/office/officeart/2005/8/layout/vList2"/>
    <dgm:cxn modelId="{5E579BA3-1FB6-43A3-B2EC-B2D48F64204C}" type="presParOf" srcId="{F6126FEF-4F22-4C8D-8DA4-5DAF199AE4A1}" destId="{0881D08C-446F-4609-BB03-37C77BD0B1B5}" srcOrd="0" destOrd="0" presId="urn:microsoft.com/office/officeart/2005/8/layout/vList2"/>
    <dgm:cxn modelId="{55A4D3CA-F1F9-4B9C-A018-3ADC7C8A05B4}" type="presParOf" srcId="{F6126FEF-4F22-4C8D-8DA4-5DAF199AE4A1}" destId="{EF90FC14-3CCE-41F0-B775-CC51CD03B65D}" srcOrd="1" destOrd="0" presId="urn:microsoft.com/office/officeart/2005/8/layout/vList2"/>
    <dgm:cxn modelId="{185E7542-A02E-4557-8DFA-5DA6D224ABC0}" type="presParOf" srcId="{F6126FEF-4F22-4C8D-8DA4-5DAF199AE4A1}" destId="{5FD27A1B-860D-4D1E-A11F-BFA121AAEFB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30B69E-138B-4038-929F-BEF5F790E069}" type="doc">
      <dgm:prSet loTypeId="urn:microsoft.com/office/officeart/2005/8/layout/vList6" loCatId="list" qsTypeId="urn:microsoft.com/office/officeart/2005/8/quickstyle/simple1" qsCatId="simple" csTypeId="urn:microsoft.com/office/officeart/2005/8/colors/accent1_2" csCatId="accent1" phldr="1"/>
      <dgm:spPr/>
      <dgm:t>
        <a:bodyPr/>
        <a:lstStyle/>
        <a:p>
          <a:pPr rtl="1"/>
          <a:endParaRPr lang="ar-SA"/>
        </a:p>
      </dgm:t>
    </dgm:pt>
    <dgm:pt modelId="{822FEFD0-67D6-4627-8B12-59584A58C872}">
      <dgm:prSet/>
      <dgm:spPr/>
      <dgm:t>
        <a:bodyPr/>
        <a:lstStyle/>
        <a:p>
          <a:pPr rtl="1"/>
          <a:r>
            <a:rPr lang="en-US" b="1" dirty="0">
              <a:solidFill>
                <a:srgbClr val="000000"/>
              </a:solidFill>
              <a:latin typeface="Trebuchet MS"/>
            </a:rPr>
            <a:t>Primed by short stretches of RNA.</a:t>
          </a:r>
        </a:p>
      </dgm:t>
    </dgm:pt>
    <dgm:pt modelId="{92EA842F-71D3-4F48-9B14-A569972C0E34}" type="parTrans" cxnId="{DF8A073D-DB5D-4444-8B37-5A29430175ED}">
      <dgm:prSet/>
      <dgm:spPr/>
      <dgm:t>
        <a:bodyPr/>
        <a:lstStyle/>
        <a:p>
          <a:pPr rtl="1"/>
          <a:endParaRPr lang="ar-SA"/>
        </a:p>
      </dgm:t>
    </dgm:pt>
    <dgm:pt modelId="{FA669EAB-2CC5-42AE-906B-1AC28F2AA178}" type="sibTrans" cxnId="{DF8A073D-DB5D-4444-8B37-5A29430175ED}">
      <dgm:prSet/>
      <dgm:spPr/>
      <dgm:t>
        <a:bodyPr/>
        <a:lstStyle/>
        <a:p>
          <a:pPr rtl="1"/>
          <a:endParaRPr lang="ar-SA"/>
        </a:p>
      </dgm:t>
    </dgm:pt>
    <dgm:pt modelId="{6CD9B3F2-39CE-49C5-9361-D0AAF0620459}">
      <dgm:prSet custT="1"/>
      <dgm:spPr/>
      <dgm:t>
        <a:bodyPr anchor="ctr"/>
        <a:lstStyle/>
        <a:p>
          <a:pPr algn="l" rtl="1"/>
          <a:r>
            <a:rPr lang="en-US" altLang="en-US" sz="1400" dirty="0">
              <a:solidFill>
                <a:schemeClr val="bg1">
                  <a:lumMod val="50000"/>
                </a:schemeClr>
              </a:solidFill>
            </a:rPr>
            <a:t>a short segment of RNA, 10 nucleotides long</a:t>
          </a:r>
          <a:r>
            <a:rPr lang="en-US" altLang="en-US" sz="1400" b="1" dirty="0">
              <a:solidFill>
                <a:schemeClr val="bg1">
                  <a:lumMod val="50000"/>
                </a:schemeClr>
              </a:solidFill>
              <a:effectLst>
                <a:outerShdw blurRad="38100" dist="38100" dir="2700000" algn="tl">
                  <a:srgbClr val="C0C0C0"/>
                </a:outerShdw>
              </a:effectLst>
            </a:rPr>
            <a:t>) is required to start a new chain</a:t>
          </a:r>
          <a:r>
            <a:rPr lang="en-US" altLang="en-US" sz="1400" b="1" dirty="0">
              <a:solidFill>
                <a:srgbClr val="00B050"/>
              </a:solidFill>
              <a:effectLst>
                <a:outerShdw blurRad="38100" dist="38100" dir="2700000" algn="tl">
                  <a:srgbClr val="C0C0C0"/>
                </a:outerShdw>
              </a:effectLst>
            </a:rPr>
            <a:t>; </a:t>
          </a:r>
          <a:r>
            <a:rPr lang="en-US" altLang="en-US" sz="1200" b="1" dirty="0">
              <a:solidFill>
                <a:schemeClr val="tx2">
                  <a:lumMod val="60000"/>
                  <a:lumOff val="40000"/>
                </a:schemeClr>
              </a:solidFill>
              <a:effectLst>
                <a:outerShdw blurRad="38100" dist="38100" dir="2700000" algn="tl">
                  <a:srgbClr val="C0C0C0"/>
                </a:outerShdw>
              </a:effectLst>
            </a:rPr>
            <a:t>removed later on during replication</a:t>
          </a:r>
          <a:r>
            <a:rPr lang="ar-SA" altLang="en-US" sz="1200" b="1" dirty="0">
              <a:solidFill>
                <a:schemeClr val="tx2">
                  <a:lumMod val="60000"/>
                  <a:lumOff val="40000"/>
                </a:schemeClr>
              </a:solidFill>
              <a:effectLst>
                <a:outerShdw blurRad="38100" dist="38100" dir="2700000" algn="tl">
                  <a:srgbClr val="C0C0C0"/>
                </a:outerShdw>
              </a:effectLst>
            </a:rPr>
            <a:t> </a:t>
          </a:r>
          <a:endParaRPr lang="ar-SA" sz="1400" dirty="0">
            <a:solidFill>
              <a:schemeClr val="tx2">
                <a:lumMod val="60000"/>
                <a:lumOff val="40000"/>
              </a:schemeClr>
            </a:solidFill>
          </a:endParaRPr>
        </a:p>
      </dgm:t>
    </dgm:pt>
    <dgm:pt modelId="{DE4AA07F-827D-4851-A433-4F8F78D32444}" type="parTrans" cxnId="{2A08EFE9-4701-4476-BA9C-16A25947634B}">
      <dgm:prSet/>
      <dgm:spPr/>
      <dgm:t>
        <a:bodyPr/>
        <a:lstStyle/>
        <a:p>
          <a:pPr rtl="1"/>
          <a:endParaRPr lang="ar-SA"/>
        </a:p>
      </dgm:t>
    </dgm:pt>
    <dgm:pt modelId="{C429D9F5-71BD-4A33-95AC-2A234D121C37}" type="sibTrans" cxnId="{2A08EFE9-4701-4476-BA9C-16A25947634B}">
      <dgm:prSet/>
      <dgm:spPr/>
      <dgm:t>
        <a:bodyPr/>
        <a:lstStyle/>
        <a:p>
          <a:pPr rtl="1"/>
          <a:endParaRPr lang="ar-SA"/>
        </a:p>
      </dgm:t>
    </dgm:pt>
    <dgm:pt modelId="{E10799A0-04C8-452C-98E7-2E79A182A0EA}">
      <dgm:prSet/>
      <dgm:spPr/>
      <dgm:t>
        <a:bodyPr/>
        <a:lstStyle/>
        <a:p>
          <a:pPr rtl="1"/>
          <a:r>
            <a:rPr lang="en-US" b="1" dirty="0">
              <a:solidFill>
                <a:schemeClr val="bg2">
                  <a:lumMod val="10000"/>
                </a:schemeClr>
              </a:solidFill>
              <a:latin typeface="Trebuchet MS"/>
            </a:rPr>
            <a:t>Semi-discontinuous</a:t>
          </a:r>
          <a:endParaRPr lang="en-US" dirty="0">
            <a:solidFill>
              <a:schemeClr val="bg2">
                <a:lumMod val="10000"/>
              </a:schemeClr>
            </a:solidFill>
          </a:endParaRPr>
        </a:p>
      </dgm:t>
    </dgm:pt>
    <dgm:pt modelId="{F7180312-8B3B-4912-94D1-810AD2D4C6FA}" type="parTrans" cxnId="{07D5B6D1-6AF2-4288-A37E-FCAEEE6ADCF2}">
      <dgm:prSet/>
      <dgm:spPr/>
      <dgm:t>
        <a:bodyPr/>
        <a:lstStyle/>
        <a:p>
          <a:pPr rtl="1"/>
          <a:endParaRPr lang="ar-SA"/>
        </a:p>
      </dgm:t>
    </dgm:pt>
    <dgm:pt modelId="{FA26DCF4-6A70-4374-9E27-91BB827802C0}" type="sibTrans" cxnId="{07D5B6D1-6AF2-4288-A37E-FCAEEE6ADCF2}">
      <dgm:prSet/>
      <dgm:spPr/>
      <dgm:t>
        <a:bodyPr/>
        <a:lstStyle/>
        <a:p>
          <a:pPr rtl="1"/>
          <a:endParaRPr lang="ar-SA"/>
        </a:p>
      </dgm:t>
    </dgm:pt>
    <dgm:pt modelId="{8B430663-2E95-451E-9F58-63A7AEEDA093}">
      <dgm:prSet/>
      <dgm:spPr/>
      <dgm:t>
        <a:bodyPr/>
        <a:lstStyle/>
        <a:p>
          <a:pPr algn="l" rtl="1">
            <a:buNone/>
          </a:pPr>
          <a:r>
            <a:rPr lang="en-US" b="1" dirty="0">
              <a:solidFill>
                <a:srgbClr val="2F2B20"/>
              </a:solidFill>
              <a:latin typeface="Trebuchet MS"/>
            </a:rPr>
            <a:t>The leading strand is synthesized continuously and the lagging strand is discontinuous </a:t>
          </a:r>
          <a:r>
            <a:rPr lang="en-US" b="1" dirty="0">
              <a:solidFill>
                <a:schemeClr val="tx1"/>
              </a:solidFill>
              <a:latin typeface="Trebuchet MS"/>
            </a:rPr>
            <a:t>(in fragments) </a:t>
          </a:r>
          <a:endParaRPr lang="ar-SA" dirty="0"/>
        </a:p>
      </dgm:t>
    </dgm:pt>
    <dgm:pt modelId="{B9AB87E5-97A8-4576-A475-F39CCF4FF7F5}" type="parTrans" cxnId="{51CB3490-D101-467A-92F5-6D8F8DAD8E0A}">
      <dgm:prSet/>
      <dgm:spPr/>
      <dgm:t>
        <a:bodyPr/>
        <a:lstStyle/>
        <a:p>
          <a:pPr rtl="1"/>
          <a:endParaRPr lang="ar-SA"/>
        </a:p>
      </dgm:t>
    </dgm:pt>
    <dgm:pt modelId="{6F853D75-A5DE-4B91-87F9-36BC35E66408}" type="sibTrans" cxnId="{51CB3490-D101-467A-92F5-6D8F8DAD8E0A}">
      <dgm:prSet/>
      <dgm:spPr/>
      <dgm:t>
        <a:bodyPr/>
        <a:lstStyle/>
        <a:p>
          <a:pPr rtl="1"/>
          <a:endParaRPr lang="ar-SA"/>
        </a:p>
      </dgm:t>
    </dgm:pt>
    <dgm:pt modelId="{47C1FD7E-19E8-495A-8C9F-74F7AD93F994}">
      <dgm:prSet/>
      <dgm:spPr/>
      <dgm:t>
        <a:bodyPr/>
        <a:lstStyle/>
        <a:p>
          <a:pPr algn="l" rtl="1"/>
          <a:r>
            <a:rPr lang="en-US" b="1" dirty="0">
              <a:solidFill>
                <a:srgbClr val="2F2B20"/>
              </a:solidFill>
              <a:latin typeface="Trebuchet MS"/>
            </a:rPr>
            <a:t>The directions will</a:t>
          </a:r>
          <a:r>
            <a:rPr lang="en-US" b="1" dirty="0">
              <a:solidFill>
                <a:srgbClr val="FF0000"/>
              </a:solidFill>
              <a:latin typeface="Trebuchet MS"/>
            </a:rPr>
            <a:t> always be 5' -&gt; 3</a:t>
          </a:r>
          <a:r>
            <a:rPr lang="en-US" b="1" dirty="0">
              <a:solidFill>
                <a:srgbClr val="2F2B20"/>
              </a:solidFill>
              <a:latin typeface="Trebuchet MS"/>
            </a:rPr>
            <a:t>' (</a:t>
          </a:r>
          <a:r>
            <a:rPr lang="en-US" b="1" dirty="0">
              <a:solidFill>
                <a:srgbClr val="FF0000"/>
              </a:solidFill>
              <a:latin typeface="Trebuchet MS"/>
            </a:rPr>
            <a:t>either away or into the fork</a:t>
          </a:r>
          <a:r>
            <a:rPr lang="en-US" b="1" dirty="0">
              <a:solidFill>
                <a:srgbClr val="2F2B20"/>
              </a:solidFill>
              <a:latin typeface="Trebuchet MS"/>
            </a:rPr>
            <a:t>)</a:t>
          </a:r>
          <a:endParaRPr lang="en-US" dirty="0"/>
        </a:p>
      </dgm:t>
    </dgm:pt>
    <dgm:pt modelId="{CDBF8C4A-7DB6-4423-8C72-7F33BB3B7100}" type="parTrans" cxnId="{9E1D6E66-BD96-477E-B294-802150AF0257}">
      <dgm:prSet/>
      <dgm:spPr/>
      <dgm:t>
        <a:bodyPr/>
        <a:lstStyle/>
        <a:p>
          <a:pPr rtl="1"/>
          <a:endParaRPr lang="ar-SA"/>
        </a:p>
      </dgm:t>
    </dgm:pt>
    <dgm:pt modelId="{F106A139-CA2A-4C7E-8FD7-829357B92EC9}" type="sibTrans" cxnId="{9E1D6E66-BD96-477E-B294-802150AF0257}">
      <dgm:prSet/>
      <dgm:spPr/>
      <dgm:t>
        <a:bodyPr/>
        <a:lstStyle/>
        <a:p>
          <a:pPr rtl="1"/>
          <a:endParaRPr lang="ar-SA"/>
        </a:p>
      </dgm:t>
    </dgm:pt>
    <dgm:pt modelId="{8F34C00B-6686-47C4-B867-4BCF4FBD00E3}" type="pres">
      <dgm:prSet presAssocID="{9B30B69E-138B-4038-929F-BEF5F790E069}" presName="Name0" presStyleCnt="0">
        <dgm:presLayoutVars>
          <dgm:dir/>
          <dgm:animLvl val="lvl"/>
          <dgm:resizeHandles/>
        </dgm:presLayoutVars>
      </dgm:prSet>
      <dgm:spPr/>
    </dgm:pt>
    <dgm:pt modelId="{9FCA542F-436C-4BCA-B3E1-3532DEFBD78E}" type="pres">
      <dgm:prSet presAssocID="{822FEFD0-67D6-4627-8B12-59584A58C872}" presName="linNode" presStyleCnt="0"/>
      <dgm:spPr/>
    </dgm:pt>
    <dgm:pt modelId="{06C970C5-1A8A-42B6-944D-C3F770C31FF0}" type="pres">
      <dgm:prSet presAssocID="{822FEFD0-67D6-4627-8B12-59584A58C872}" presName="parentShp" presStyleLbl="node1" presStyleIdx="0" presStyleCnt="2">
        <dgm:presLayoutVars>
          <dgm:bulletEnabled val="1"/>
        </dgm:presLayoutVars>
      </dgm:prSet>
      <dgm:spPr/>
    </dgm:pt>
    <dgm:pt modelId="{7F4398EE-CD3D-4DB7-B3B2-A71EAD7FE245}" type="pres">
      <dgm:prSet presAssocID="{822FEFD0-67D6-4627-8B12-59584A58C872}" presName="childShp" presStyleLbl="bgAccFollowNode1" presStyleIdx="0" presStyleCnt="2" custLinFactNeighborX="4425" custLinFactNeighborY="-26">
        <dgm:presLayoutVars>
          <dgm:bulletEnabled val="1"/>
        </dgm:presLayoutVars>
      </dgm:prSet>
      <dgm:spPr/>
    </dgm:pt>
    <dgm:pt modelId="{4512B8A0-74A6-4C30-9902-61147B45F5DF}" type="pres">
      <dgm:prSet presAssocID="{FA669EAB-2CC5-42AE-906B-1AC28F2AA178}" presName="spacing" presStyleCnt="0"/>
      <dgm:spPr/>
    </dgm:pt>
    <dgm:pt modelId="{59F79692-5A5B-45A3-9C0F-11C37CFE5087}" type="pres">
      <dgm:prSet presAssocID="{E10799A0-04C8-452C-98E7-2E79A182A0EA}" presName="linNode" presStyleCnt="0"/>
      <dgm:spPr/>
    </dgm:pt>
    <dgm:pt modelId="{03403988-75AA-43C3-8FD8-C0D7B1590D5E}" type="pres">
      <dgm:prSet presAssocID="{E10799A0-04C8-452C-98E7-2E79A182A0EA}" presName="parentShp" presStyleLbl="node1" presStyleIdx="1" presStyleCnt="2" custLinFactY="65877" custLinFactNeighborX="-1338" custLinFactNeighborY="100000">
        <dgm:presLayoutVars>
          <dgm:bulletEnabled val="1"/>
        </dgm:presLayoutVars>
      </dgm:prSet>
      <dgm:spPr/>
    </dgm:pt>
    <dgm:pt modelId="{46997BB0-A475-452D-861A-D2E2375E1CFA}" type="pres">
      <dgm:prSet presAssocID="{E10799A0-04C8-452C-98E7-2E79A182A0EA}" presName="childShp" presStyleLbl="bgAccFollowNode1" presStyleIdx="1" presStyleCnt="2">
        <dgm:presLayoutVars>
          <dgm:bulletEnabled val="1"/>
        </dgm:presLayoutVars>
      </dgm:prSet>
      <dgm:spPr/>
    </dgm:pt>
  </dgm:ptLst>
  <dgm:cxnLst>
    <dgm:cxn modelId="{A8D9A60F-ECB2-473D-8D97-725A60A32E3F}" type="presOf" srcId="{8B430663-2E95-451E-9F58-63A7AEEDA093}" destId="{46997BB0-A475-452D-861A-D2E2375E1CFA}" srcOrd="0" destOrd="0" presId="urn:microsoft.com/office/officeart/2005/8/layout/vList6"/>
    <dgm:cxn modelId="{DF8A073D-DB5D-4444-8B37-5A29430175ED}" srcId="{9B30B69E-138B-4038-929F-BEF5F790E069}" destId="{822FEFD0-67D6-4627-8B12-59584A58C872}" srcOrd="0" destOrd="0" parTransId="{92EA842F-71D3-4F48-9B14-A569972C0E34}" sibTransId="{FA669EAB-2CC5-42AE-906B-1AC28F2AA178}"/>
    <dgm:cxn modelId="{9E1D6E66-BD96-477E-B294-802150AF0257}" srcId="{E10799A0-04C8-452C-98E7-2E79A182A0EA}" destId="{47C1FD7E-19E8-495A-8C9F-74F7AD93F994}" srcOrd="1" destOrd="0" parTransId="{CDBF8C4A-7DB6-4423-8C72-7F33BB3B7100}" sibTransId="{F106A139-CA2A-4C7E-8FD7-829357B92EC9}"/>
    <dgm:cxn modelId="{D4CCE48C-0571-4D5A-BFDD-081ACF6CCEFC}" type="presOf" srcId="{6CD9B3F2-39CE-49C5-9361-D0AAF0620459}" destId="{7F4398EE-CD3D-4DB7-B3B2-A71EAD7FE245}" srcOrd="0" destOrd="0" presId="urn:microsoft.com/office/officeart/2005/8/layout/vList6"/>
    <dgm:cxn modelId="{56A0458F-F7A3-4C5E-B036-2D9D3365A670}" type="presOf" srcId="{822FEFD0-67D6-4627-8B12-59584A58C872}" destId="{06C970C5-1A8A-42B6-944D-C3F770C31FF0}" srcOrd="0" destOrd="0" presId="urn:microsoft.com/office/officeart/2005/8/layout/vList6"/>
    <dgm:cxn modelId="{51CB3490-D101-467A-92F5-6D8F8DAD8E0A}" srcId="{E10799A0-04C8-452C-98E7-2E79A182A0EA}" destId="{8B430663-2E95-451E-9F58-63A7AEEDA093}" srcOrd="0" destOrd="0" parTransId="{B9AB87E5-97A8-4576-A475-F39CCF4FF7F5}" sibTransId="{6F853D75-A5DE-4B91-87F9-36BC35E66408}"/>
    <dgm:cxn modelId="{A21627CF-DA99-4820-87FE-B237466B8A5D}" type="presOf" srcId="{9B30B69E-138B-4038-929F-BEF5F790E069}" destId="{8F34C00B-6686-47C4-B867-4BCF4FBD00E3}" srcOrd="0" destOrd="0" presId="urn:microsoft.com/office/officeart/2005/8/layout/vList6"/>
    <dgm:cxn modelId="{07D5B6D1-6AF2-4288-A37E-FCAEEE6ADCF2}" srcId="{9B30B69E-138B-4038-929F-BEF5F790E069}" destId="{E10799A0-04C8-452C-98E7-2E79A182A0EA}" srcOrd="1" destOrd="0" parTransId="{F7180312-8B3B-4912-94D1-810AD2D4C6FA}" sibTransId="{FA26DCF4-6A70-4374-9E27-91BB827802C0}"/>
    <dgm:cxn modelId="{F42991E4-1A2B-49D5-B207-3F9FF51F0644}" type="presOf" srcId="{E10799A0-04C8-452C-98E7-2E79A182A0EA}" destId="{03403988-75AA-43C3-8FD8-C0D7B1590D5E}" srcOrd="0" destOrd="0" presId="urn:microsoft.com/office/officeart/2005/8/layout/vList6"/>
    <dgm:cxn modelId="{52D475E6-59EC-4A7C-AEC0-8C030A29C822}" type="presOf" srcId="{47C1FD7E-19E8-495A-8C9F-74F7AD93F994}" destId="{46997BB0-A475-452D-861A-D2E2375E1CFA}" srcOrd="0" destOrd="1" presId="urn:microsoft.com/office/officeart/2005/8/layout/vList6"/>
    <dgm:cxn modelId="{2A08EFE9-4701-4476-BA9C-16A25947634B}" srcId="{822FEFD0-67D6-4627-8B12-59584A58C872}" destId="{6CD9B3F2-39CE-49C5-9361-D0AAF0620459}" srcOrd="0" destOrd="0" parTransId="{DE4AA07F-827D-4851-A433-4F8F78D32444}" sibTransId="{C429D9F5-71BD-4A33-95AC-2A234D121C37}"/>
    <dgm:cxn modelId="{AAC9832E-639C-43F6-833A-B6BA28BDE07B}" type="presParOf" srcId="{8F34C00B-6686-47C4-B867-4BCF4FBD00E3}" destId="{9FCA542F-436C-4BCA-B3E1-3532DEFBD78E}" srcOrd="0" destOrd="0" presId="urn:microsoft.com/office/officeart/2005/8/layout/vList6"/>
    <dgm:cxn modelId="{E1DBD83A-0585-4FC6-B459-36045C293E52}" type="presParOf" srcId="{9FCA542F-436C-4BCA-B3E1-3532DEFBD78E}" destId="{06C970C5-1A8A-42B6-944D-C3F770C31FF0}" srcOrd="0" destOrd="0" presId="urn:microsoft.com/office/officeart/2005/8/layout/vList6"/>
    <dgm:cxn modelId="{9A601705-E63F-4F8B-B21A-EEC38A95336E}" type="presParOf" srcId="{9FCA542F-436C-4BCA-B3E1-3532DEFBD78E}" destId="{7F4398EE-CD3D-4DB7-B3B2-A71EAD7FE245}" srcOrd="1" destOrd="0" presId="urn:microsoft.com/office/officeart/2005/8/layout/vList6"/>
    <dgm:cxn modelId="{DBB20325-BF19-41CE-95FB-8CC85D46326B}" type="presParOf" srcId="{8F34C00B-6686-47C4-B867-4BCF4FBD00E3}" destId="{4512B8A0-74A6-4C30-9902-61147B45F5DF}" srcOrd="1" destOrd="0" presId="urn:microsoft.com/office/officeart/2005/8/layout/vList6"/>
    <dgm:cxn modelId="{9854D6A1-AC18-458E-95DD-7634CE96F356}" type="presParOf" srcId="{8F34C00B-6686-47C4-B867-4BCF4FBD00E3}" destId="{59F79692-5A5B-45A3-9C0F-11C37CFE5087}" srcOrd="2" destOrd="0" presId="urn:microsoft.com/office/officeart/2005/8/layout/vList6"/>
    <dgm:cxn modelId="{0161566C-CA6C-4C09-9EB4-8C47A935ABE3}" type="presParOf" srcId="{59F79692-5A5B-45A3-9C0F-11C37CFE5087}" destId="{03403988-75AA-43C3-8FD8-C0D7B1590D5E}" srcOrd="0" destOrd="0" presId="urn:microsoft.com/office/officeart/2005/8/layout/vList6"/>
    <dgm:cxn modelId="{230794A2-43E3-43C4-B248-BA2852731AEF}" type="presParOf" srcId="{59F79692-5A5B-45A3-9C0F-11C37CFE5087}" destId="{46997BB0-A475-452D-861A-D2E2375E1CF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5842E8-3CFF-44FE-952F-DD551F081A8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pPr rtl="1"/>
          <a:endParaRPr lang="ar-SA"/>
        </a:p>
      </dgm:t>
    </dgm:pt>
    <dgm:pt modelId="{144CF97E-583D-4986-9122-0B84C3B91A61}">
      <dgm:prSet phldrT="[نص]" custT="1"/>
      <dgm:spPr/>
      <dgm:t>
        <a:bodyPr/>
        <a:lstStyle/>
        <a:p>
          <a:pPr rtl="1"/>
          <a:r>
            <a:rPr lang="en-US" sz="3200" dirty="0">
              <a:solidFill>
                <a:schemeClr val="tx1"/>
              </a:solidFill>
              <a:latin typeface="Trebuchet MS"/>
            </a:rPr>
            <a:t>Semiconservative</a:t>
          </a:r>
          <a:endParaRPr lang="ar-SA" sz="2500" dirty="0">
            <a:solidFill>
              <a:schemeClr val="tx1"/>
            </a:solidFill>
          </a:endParaRPr>
        </a:p>
      </dgm:t>
    </dgm:pt>
    <dgm:pt modelId="{FEB9762D-912E-4260-9432-26BE5F557687}" type="parTrans" cxnId="{DE6700F1-503C-451F-8469-C28B06C9E4BF}">
      <dgm:prSet/>
      <dgm:spPr/>
      <dgm:t>
        <a:bodyPr/>
        <a:lstStyle/>
        <a:p>
          <a:pPr rtl="1"/>
          <a:endParaRPr lang="ar-SA"/>
        </a:p>
      </dgm:t>
    </dgm:pt>
    <dgm:pt modelId="{8A14B488-38EF-4589-910F-8D617BE9B67F}" type="sibTrans" cxnId="{DE6700F1-503C-451F-8469-C28B06C9E4BF}">
      <dgm:prSet/>
      <dgm:spPr/>
      <dgm:t>
        <a:bodyPr/>
        <a:lstStyle/>
        <a:p>
          <a:pPr rtl="1"/>
          <a:endParaRPr lang="ar-SA"/>
        </a:p>
      </dgm:t>
    </dgm:pt>
    <dgm:pt modelId="{D8D667FE-94C0-44E3-BB1F-99EE56B1431A}">
      <dgm:prSet/>
      <dgm:spPr/>
      <dgm:t>
        <a:bodyPr/>
        <a:lstStyle/>
        <a:p>
          <a:pPr rtl="1"/>
          <a:r>
            <a:rPr lang="en-US" b="1" dirty="0">
              <a:solidFill>
                <a:srgbClr val="FF0000"/>
              </a:solidFill>
              <a:latin typeface="Trebuchet MS"/>
            </a:rPr>
            <a:t>Daughter DNA</a:t>
          </a:r>
          <a:r>
            <a:rPr lang="en-US" b="1" dirty="0">
              <a:solidFill>
                <a:srgbClr val="2F2B20"/>
              </a:solidFill>
              <a:latin typeface="Trebuchet MS"/>
            </a:rPr>
            <a:t> molecule  contains </a:t>
          </a:r>
          <a:r>
            <a:rPr lang="en-US" b="1" dirty="0">
              <a:solidFill>
                <a:srgbClr val="FF0000"/>
              </a:solidFill>
              <a:latin typeface="Trebuchet MS"/>
            </a:rPr>
            <a:t>one parental</a:t>
          </a:r>
          <a:endParaRPr lang="ar-SA" b="1" dirty="0">
            <a:latin typeface="Trebuchet MS"/>
          </a:endParaRPr>
        </a:p>
      </dgm:t>
    </dgm:pt>
    <dgm:pt modelId="{5D77C914-EBBD-4C85-A932-30DE3089AC03}" type="parTrans" cxnId="{927169FF-0C0D-408F-9623-E6793D4641BA}">
      <dgm:prSet/>
      <dgm:spPr/>
      <dgm:t>
        <a:bodyPr/>
        <a:lstStyle/>
        <a:p>
          <a:pPr rtl="1"/>
          <a:endParaRPr lang="ar-SA"/>
        </a:p>
      </dgm:t>
    </dgm:pt>
    <dgm:pt modelId="{DCF88958-77E3-4C49-8C07-88F37F4C52BA}" type="sibTrans" cxnId="{927169FF-0C0D-408F-9623-E6793D4641BA}">
      <dgm:prSet/>
      <dgm:spPr/>
      <dgm:t>
        <a:bodyPr/>
        <a:lstStyle/>
        <a:p>
          <a:pPr rtl="1"/>
          <a:endParaRPr lang="ar-SA"/>
        </a:p>
      </dgm:t>
    </dgm:pt>
    <dgm:pt modelId="{DD436373-2312-4D43-858C-D6977A752328}">
      <dgm:prSet custT="1"/>
      <dgm:spPr/>
      <dgm:t>
        <a:bodyPr/>
        <a:lstStyle/>
        <a:p>
          <a:pPr rtl="1"/>
          <a:r>
            <a:rPr lang="en-US" sz="2200" dirty="0">
              <a:solidFill>
                <a:srgbClr val="2F2B20"/>
              </a:solidFill>
              <a:latin typeface="Trebuchet MS"/>
            </a:rPr>
            <a:t>Bidirectional </a:t>
          </a:r>
          <a:r>
            <a:rPr lang="en-US" sz="2000" dirty="0">
              <a:solidFill>
                <a:schemeClr val="accent1">
                  <a:lumMod val="50000"/>
                </a:schemeClr>
              </a:solidFill>
              <a:latin typeface="Trebuchet MS"/>
            </a:rPr>
            <a:t>goes in both directions</a:t>
          </a:r>
          <a:r>
            <a:rPr lang="en-US" sz="2200" dirty="0">
              <a:solidFill>
                <a:srgbClr val="2F2B20"/>
              </a:solidFill>
              <a:latin typeface="Trebuchet MS"/>
            </a:rPr>
            <a:t> with </a:t>
          </a:r>
          <a:r>
            <a:rPr lang="en-US" sz="2200" b="1" dirty="0">
              <a:solidFill>
                <a:srgbClr val="FF0000"/>
              </a:solidFill>
              <a:latin typeface="Trebuchet MS"/>
            </a:rPr>
            <a:t>multiple</a:t>
          </a:r>
          <a:r>
            <a:rPr lang="en-US" sz="2200" dirty="0">
              <a:solidFill>
                <a:srgbClr val="2F2B20"/>
              </a:solidFill>
              <a:latin typeface="Trebuchet MS"/>
            </a:rPr>
            <a:t> origins of replication</a:t>
          </a:r>
        </a:p>
      </dgm:t>
    </dgm:pt>
    <dgm:pt modelId="{4EB8CFD9-7F92-4986-8A7A-63F2D56981F0}" type="parTrans" cxnId="{75E1632D-A2BE-4432-82CF-FD3593EE339C}">
      <dgm:prSet/>
      <dgm:spPr/>
      <dgm:t>
        <a:bodyPr/>
        <a:lstStyle/>
        <a:p>
          <a:pPr rtl="1"/>
          <a:endParaRPr lang="ar-SA"/>
        </a:p>
      </dgm:t>
    </dgm:pt>
    <dgm:pt modelId="{EE0FD8F7-E044-4AE3-8E9C-083389C8B3A2}" type="sibTrans" cxnId="{75E1632D-A2BE-4432-82CF-FD3593EE339C}">
      <dgm:prSet/>
      <dgm:spPr/>
      <dgm:t>
        <a:bodyPr/>
        <a:lstStyle/>
        <a:p>
          <a:pPr rtl="1"/>
          <a:endParaRPr lang="ar-SA"/>
        </a:p>
      </dgm:t>
    </dgm:pt>
    <dgm:pt modelId="{72F749E7-9A9D-4745-BDFC-7462E7265B0A}">
      <dgm:prSet custT="1"/>
      <dgm:spPr/>
      <dgm:t>
        <a:bodyPr/>
        <a:lstStyle/>
        <a:p>
          <a:pPr algn="l" rtl="1"/>
          <a:r>
            <a:rPr lang="en-US" sz="1800" dirty="0">
              <a:solidFill>
                <a:schemeClr val="bg1">
                  <a:lumMod val="50000"/>
                </a:schemeClr>
              </a:solidFill>
            </a:rPr>
            <a:t>Origin of replication: is a particular sequence in a genome at which replication is initiated.</a:t>
          </a:r>
          <a:r>
            <a:rPr lang="en-US" sz="1800" dirty="0">
              <a:solidFill>
                <a:srgbClr val="00B050"/>
              </a:solidFill>
            </a:rPr>
            <a:t> </a:t>
          </a:r>
          <a:r>
            <a:rPr lang="en-US" sz="1600" dirty="0">
              <a:solidFill>
                <a:schemeClr val="tx2">
                  <a:lumMod val="60000"/>
                  <a:lumOff val="40000"/>
                </a:schemeClr>
              </a:solidFill>
            </a:rPr>
            <a:t>The opening point of DNA</a:t>
          </a:r>
          <a:endParaRPr lang="ar-SA" sz="1800" dirty="0">
            <a:solidFill>
              <a:schemeClr val="tx2">
                <a:lumMod val="60000"/>
                <a:lumOff val="40000"/>
              </a:schemeClr>
            </a:solidFill>
          </a:endParaRPr>
        </a:p>
      </dgm:t>
    </dgm:pt>
    <dgm:pt modelId="{0EF0CC9A-C26F-471B-BCDF-432CF3923823}" type="parTrans" cxnId="{95410577-E398-44A6-A5B3-D11496C1F651}">
      <dgm:prSet/>
      <dgm:spPr/>
      <dgm:t>
        <a:bodyPr/>
        <a:lstStyle/>
        <a:p>
          <a:pPr rtl="1"/>
          <a:endParaRPr lang="ar-SA"/>
        </a:p>
      </dgm:t>
    </dgm:pt>
    <dgm:pt modelId="{DDEC2B3F-0D43-4964-9F3E-8EE5C7CC8EFD}" type="sibTrans" cxnId="{95410577-E398-44A6-A5B3-D11496C1F651}">
      <dgm:prSet/>
      <dgm:spPr/>
      <dgm:t>
        <a:bodyPr/>
        <a:lstStyle/>
        <a:p>
          <a:pPr rtl="1"/>
          <a:endParaRPr lang="ar-SA"/>
        </a:p>
      </dgm:t>
    </dgm:pt>
    <dgm:pt modelId="{A0C4D8A2-F5F4-43E5-83EC-BFF137AE558F}">
      <dgm:prSet/>
      <dgm:spPr/>
      <dgm:t>
        <a:bodyPr/>
        <a:lstStyle/>
        <a:p>
          <a:pPr rtl="1"/>
          <a:r>
            <a:rPr lang="en-US" b="1" dirty="0">
              <a:solidFill>
                <a:srgbClr val="FF0000"/>
              </a:solidFill>
              <a:latin typeface="Trebuchet MS"/>
            </a:rPr>
            <a:t>strand and one newly-replicated strand</a:t>
          </a:r>
          <a:endParaRPr lang="en-US" dirty="0">
            <a:solidFill>
              <a:srgbClr val="FF0000"/>
            </a:solidFill>
            <a:latin typeface="Times New Roman" charset="0"/>
          </a:endParaRPr>
        </a:p>
      </dgm:t>
    </dgm:pt>
    <dgm:pt modelId="{84AF5ECE-84A2-4403-B096-7F6EAA16415C}" type="sibTrans" cxnId="{DE83DCC0-2BCE-47C1-9B88-1950B33F3AAC}">
      <dgm:prSet/>
      <dgm:spPr/>
      <dgm:t>
        <a:bodyPr/>
        <a:lstStyle/>
        <a:p>
          <a:pPr rtl="1"/>
          <a:endParaRPr lang="ar-SA"/>
        </a:p>
      </dgm:t>
    </dgm:pt>
    <dgm:pt modelId="{8569F3EA-8157-428A-9A4A-E603AEB6A920}" type="parTrans" cxnId="{DE83DCC0-2BCE-47C1-9B88-1950B33F3AAC}">
      <dgm:prSet/>
      <dgm:spPr/>
      <dgm:t>
        <a:bodyPr/>
        <a:lstStyle/>
        <a:p>
          <a:pPr rtl="1"/>
          <a:endParaRPr lang="ar-SA"/>
        </a:p>
      </dgm:t>
    </dgm:pt>
    <dgm:pt modelId="{6A026E9A-567F-4E5B-ABA0-E01987920F9F}" type="pres">
      <dgm:prSet presAssocID="{9F5842E8-3CFF-44FE-952F-DD551F081A85}" presName="Name0" presStyleCnt="0">
        <dgm:presLayoutVars>
          <dgm:dir/>
          <dgm:animLvl val="lvl"/>
          <dgm:resizeHandles/>
        </dgm:presLayoutVars>
      </dgm:prSet>
      <dgm:spPr/>
    </dgm:pt>
    <dgm:pt modelId="{AC411A4E-C295-4C3A-80CF-4DC8AA21D58C}" type="pres">
      <dgm:prSet presAssocID="{144CF97E-583D-4986-9122-0B84C3B91A61}" presName="linNode" presStyleCnt="0"/>
      <dgm:spPr/>
    </dgm:pt>
    <dgm:pt modelId="{37945C96-5E00-4138-B587-7BD34F8E85BD}" type="pres">
      <dgm:prSet presAssocID="{144CF97E-583D-4986-9122-0B84C3B91A61}" presName="parentShp" presStyleLbl="node1" presStyleIdx="0" presStyleCnt="2" custLinFactNeighborX="-1154" custLinFactNeighborY="-26">
        <dgm:presLayoutVars>
          <dgm:bulletEnabled val="1"/>
        </dgm:presLayoutVars>
      </dgm:prSet>
      <dgm:spPr/>
    </dgm:pt>
    <dgm:pt modelId="{68602747-8EFB-4315-886E-A94413AC535F}" type="pres">
      <dgm:prSet presAssocID="{144CF97E-583D-4986-9122-0B84C3B91A61}" presName="childShp" presStyleLbl="bgAccFollowNode1" presStyleIdx="0" presStyleCnt="2">
        <dgm:presLayoutVars>
          <dgm:bulletEnabled val="1"/>
        </dgm:presLayoutVars>
      </dgm:prSet>
      <dgm:spPr/>
    </dgm:pt>
    <dgm:pt modelId="{D9D55102-B598-4407-9CB3-DFCDD21AA459}" type="pres">
      <dgm:prSet presAssocID="{8A14B488-38EF-4589-910F-8D617BE9B67F}" presName="spacing" presStyleCnt="0"/>
      <dgm:spPr/>
    </dgm:pt>
    <dgm:pt modelId="{151513F8-F78A-4CF9-AF0D-0A56AC530C90}" type="pres">
      <dgm:prSet presAssocID="{DD436373-2312-4D43-858C-D6977A752328}" presName="linNode" presStyleCnt="0"/>
      <dgm:spPr/>
    </dgm:pt>
    <dgm:pt modelId="{4EAA8B97-11E8-4BBB-BD32-92F0880A7F6A}" type="pres">
      <dgm:prSet presAssocID="{DD436373-2312-4D43-858C-D6977A752328}" presName="parentShp" presStyleLbl="node1" presStyleIdx="1" presStyleCnt="2">
        <dgm:presLayoutVars>
          <dgm:bulletEnabled val="1"/>
        </dgm:presLayoutVars>
      </dgm:prSet>
      <dgm:spPr/>
    </dgm:pt>
    <dgm:pt modelId="{D0B99345-F0E8-4C2D-9598-1292D6D86011}" type="pres">
      <dgm:prSet presAssocID="{DD436373-2312-4D43-858C-D6977A752328}" presName="childShp" presStyleLbl="bgAccFollowNode1" presStyleIdx="1" presStyleCnt="2" custScaleY="120231" custLinFactNeighborY="26">
        <dgm:presLayoutVars>
          <dgm:bulletEnabled val="1"/>
        </dgm:presLayoutVars>
      </dgm:prSet>
      <dgm:spPr/>
    </dgm:pt>
  </dgm:ptLst>
  <dgm:cxnLst>
    <dgm:cxn modelId="{F3DB681D-5308-4CAB-A19F-986DC55DAFA0}" type="presOf" srcId="{DD436373-2312-4D43-858C-D6977A752328}" destId="{4EAA8B97-11E8-4BBB-BD32-92F0880A7F6A}" srcOrd="0" destOrd="0" presId="urn:microsoft.com/office/officeart/2005/8/layout/vList6"/>
    <dgm:cxn modelId="{75E1632D-A2BE-4432-82CF-FD3593EE339C}" srcId="{9F5842E8-3CFF-44FE-952F-DD551F081A85}" destId="{DD436373-2312-4D43-858C-D6977A752328}" srcOrd="1" destOrd="0" parTransId="{4EB8CFD9-7F92-4986-8A7A-63F2D56981F0}" sibTransId="{EE0FD8F7-E044-4AE3-8E9C-083389C8B3A2}"/>
    <dgm:cxn modelId="{DB9F6066-F31F-4CCA-AD74-000A3D51280C}" type="presOf" srcId="{D8D667FE-94C0-44E3-BB1F-99EE56B1431A}" destId="{68602747-8EFB-4315-886E-A94413AC535F}" srcOrd="0" destOrd="0" presId="urn:microsoft.com/office/officeart/2005/8/layout/vList6"/>
    <dgm:cxn modelId="{E5574D6C-E696-42FB-8896-783A79106BD6}" type="presOf" srcId="{A0C4D8A2-F5F4-43E5-83EC-BFF137AE558F}" destId="{68602747-8EFB-4315-886E-A94413AC535F}" srcOrd="0" destOrd="1" presId="urn:microsoft.com/office/officeart/2005/8/layout/vList6"/>
    <dgm:cxn modelId="{40F4B96E-E35F-4956-800A-098FA3DA1918}" type="presOf" srcId="{9F5842E8-3CFF-44FE-952F-DD551F081A85}" destId="{6A026E9A-567F-4E5B-ABA0-E01987920F9F}" srcOrd="0" destOrd="0" presId="urn:microsoft.com/office/officeart/2005/8/layout/vList6"/>
    <dgm:cxn modelId="{95410577-E398-44A6-A5B3-D11496C1F651}" srcId="{DD436373-2312-4D43-858C-D6977A752328}" destId="{72F749E7-9A9D-4745-BDFC-7462E7265B0A}" srcOrd="0" destOrd="0" parTransId="{0EF0CC9A-C26F-471B-BCDF-432CF3923823}" sibTransId="{DDEC2B3F-0D43-4964-9F3E-8EE5C7CC8EFD}"/>
    <dgm:cxn modelId="{CDE8547C-1F3D-4BAD-9E2B-5B4EA7BD1D60}" type="presOf" srcId="{144CF97E-583D-4986-9122-0B84C3B91A61}" destId="{37945C96-5E00-4138-B587-7BD34F8E85BD}" srcOrd="0" destOrd="0" presId="urn:microsoft.com/office/officeart/2005/8/layout/vList6"/>
    <dgm:cxn modelId="{DE83DCC0-2BCE-47C1-9B88-1950B33F3AAC}" srcId="{144CF97E-583D-4986-9122-0B84C3B91A61}" destId="{A0C4D8A2-F5F4-43E5-83EC-BFF137AE558F}" srcOrd="1" destOrd="0" parTransId="{8569F3EA-8157-428A-9A4A-E603AEB6A920}" sibTransId="{84AF5ECE-84A2-4403-B096-7F6EAA16415C}"/>
    <dgm:cxn modelId="{0245C8D6-5B36-48F2-9DC8-4138218428D4}" type="presOf" srcId="{72F749E7-9A9D-4745-BDFC-7462E7265B0A}" destId="{D0B99345-F0E8-4C2D-9598-1292D6D86011}" srcOrd="0" destOrd="0" presId="urn:microsoft.com/office/officeart/2005/8/layout/vList6"/>
    <dgm:cxn modelId="{DE6700F1-503C-451F-8469-C28B06C9E4BF}" srcId="{9F5842E8-3CFF-44FE-952F-DD551F081A85}" destId="{144CF97E-583D-4986-9122-0B84C3B91A61}" srcOrd="0" destOrd="0" parTransId="{FEB9762D-912E-4260-9432-26BE5F557687}" sibTransId="{8A14B488-38EF-4589-910F-8D617BE9B67F}"/>
    <dgm:cxn modelId="{927169FF-0C0D-408F-9623-E6793D4641BA}" srcId="{144CF97E-583D-4986-9122-0B84C3B91A61}" destId="{D8D667FE-94C0-44E3-BB1F-99EE56B1431A}" srcOrd="0" destOrd="0" parTransId="{5D77C914-EBBD-4C85-A932-30DE3089AC03}" sibTransId="{DCF88958-77E3-4C49-8C07-88F37F4C52BA}"/>
    <dgm:cxn modelId="{10D9B82A-88DB-4E45-B02B-D3B5FDDABEF5}" type="presParOf" srcId="{6A026E9A-567F-4E5B-ABA0-E01987920F9F}" destId="{AC411A4E-C295-4C3A-80CF-4DC8AA21D58C}" srcOrd="0" destOrd="0" presId="urn:microsoft.com/office/officeart/2005/8/layout/vList6"/>
    <dgm:cxn modelId="{5A47001E-8496-4C49-8D05-49F98A3768C4}" type="presParOf" srcId="{AC411A4E-C295-4C3A-80CF-4DC8AA21D58C}" destId="{37945C96-5E00-4138-B587-7BD34F8E85BD}" srcOrd="0" destOrd="0" presId="urn:microsoft.com/office/officeart/2005/8/layout/vList6"/>
    <dgm:cxn modelId="{4C6D6C42-B5E6-464D-B322-8CB6815FF503}" type="presParOf" srcId="{AC411A4E-C295-4C3A-80CF-4DC8AA21D58C}" destId="{68602747-8EFB-4315-886E-A94413AC535F}" srcOrd="1" destOrd="0" presId="urn:microsoft.com/office/officeart/2005/8/layout/vList6"/>
    <dgm:cxn modelId="{30600DEC-9EA9-4136-BE42-4FA98367320E}" type="presParOf" srcId="{6A026E9A-567F-4E5B-ABA0-E01987920F9F}" destId="{D9D55102-B598-4407-9CB3-DFCDD21AA459}" srcOrd="1" destOrd="0" presId="urn:microsoft.com/office/officeart/2005/8/layout/vList6"/>
    <dgm:cxn modelId="{23BCA2AC-7CFF-4335-954C-B8B4324EB58D}" type="presParOf" srcId="{6A026E9A-567F-4E5B-ABA0-E01987920F9F}" destId="{151513F8-F78A-4CF9-AF0D-0A56AC530C90}" srcOrd="2" destOrd="0" presId="urn:microsoft.com/office/officeart/2005/8/layout/vList6"/>
    <dgm:cxn modelId="{BD471F15-676E-4634-A778-E3401023D029}" type="presParOf" srcId="{151513F8-F78A-4CF9-AF0D-0A56AC530C90}" destId="{4EAA8B97-11E8-4BBB-BD32-92F0880A7F6A}" srcOrd="0" destOrd="0" presId="urn:microsoft.com/office/officeart/2005/8/layout/vList6"/>
    <dgm:cxn modelId="{790B198C-6722-4562-AD82-68266BD80881}" type="presParOf" srcId="{151513F8-F78A-4CF9-AF0D-0A56AC530C90}" destId="{D0B99345-F0E8-4C2D-9598-1292D6D86011}"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354248-9494-4806-85B9-354CC1F9EE90}"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3331DA0A-B919-48A0-B975-F147DC38DE73}">
      <dgm:prSet phldrT="[Text]" custT="1"/>
      <dgm:spPr/>
      <dgm:t>
        <a:bodyPr/>
        <a:lstStyle/>
        <a:p>
          <a:r>
            <a:rPr lang="en-US" sz="1800" dirty="0">
              <a:solidFill>
                <a:schemeClr val="bg1"/>
              </a:solidFill>
              <a:latin typeface="Trebuchet MS"/>
            </a:rPr>
            <a:t>One start codon (AUG) </a:t>
          </a:r>
        </a:p>
        <a:p>
          <a:r>
            <a:rPr lang="en-US" sz="1400" dirty="0">
              <a:solidFill>
                <a:schemeClr val="bg1"/>
              </a:solidFill>
            </a:rPr>
            <a:t>(codes for the amino acid methionine)</a:t>
          </a:r>
        </a:p>
      </dgm:t>
    </dgm:pt>
    <dgm:pt modelId="{80CCA01A-FC08-4CB2-B7C5-ED3FC620BCBA}" type="parTrans" cxnId="{C6C89662-E6DA-4782-AFFB-23A754085B7E}">
      <dgm:prSet/>
      <dgm:spPr/>
      <dgm:t>
        <a:bodyPr/>
        <a:lstStyle/>
        <a:p>
          <a:endParaRPr lang="en-US"/>
        </a:p>
      </dgm:t>
    </dgm:pt>
    <dgm:pt modelId="{D40D4863-64EB-46DE-9100-2D94EDAA7D33}" type="sibTrans" cxnId="{C6C89662-E6DA-4782-AFFB-23A754085B7E}">
      <dgm:prSet/>
      <dgm:spPr/>
      <dgm:t>
        <a:bodyPr/>
        <a:lstStyle/>
        <a:p>
          <a:endParaRPr lang="en-US"/>
        </a:p>
      </dgm:t>
    </dgm:pt>
    <dgm:pt modelId="{165F2221-57EB-4DA4-B971-35B85D066837}">
      <dgm:prSet phldrT="[Text]"/>
      <dgm:spPr/>
      <dgm:t>
        <a:bodyPr/>
        <a:lstStyle/>
        <a:p>
          <a:r>
            <a:rPr lang="en-US" dirty="0">
              <a:solidFill>
                <a:schemeClr val="bg1"/>
              </a:solidFill>
              <a:latin typeface="Trebuchet MS"/>
            </a:rPr>
            <a:t>3 stop codons UAA, UAG,and UGA.</a:t>
          </a:r>
          <a:r>
            <a:rPr lang="en-US" dirty="0">
              <a:solidFill>
                <a:schemeClr val="bg1"/>
              </a:solidFill>
              <a:latin typeface="TimesNewRomanPSMT" charset="0"/>
            </a:rPr>
            <a:t> </a:t>
          </a:r>
        </a:p>
        <a:p>
          <a:endParaRPr lang="en-US" dirty="0">
            <a:solidFill>
              <a:schemeClr val="bg1"/>
            </a:solidFill>
          </a:endParaRPr>
        </a:p>
      </dgm:t>
    </dgm:pt>
    <dgm:pt modelId="{66680645-4281-4DA2-9AF1-D96348BC7DAF}" type="parTrans" cxnId="{1CA62813-B80C-479E-8475-3799698A7051}">
      <dgm:prSet/>
      <dgm:spPr/>
      <dgm:t>
        <a:bodyPr/>
        <a:lstStyle/>
        <a:p>
          <a:endParaRPr lang="en-US"/>
        </a:p>
      </dgm:t>
    </dgm:pt>
    <dgm:pt modelId="{A6756231-4468-49B2-8272-8103E5EAE22E}" type="sibTrans" cxnId="{1CA62813-B80C-479E-8475-3799698A7051}">
      <dgm:prSet/>
      <dgm:spPr/>
      <dgm:t>
        <a:bodyPr/>
        <a:lstStyle/>
        <a:p>
          <a:endParaRPr lang="en-US"/>
        </a:p>
      </dgm:t>
    </dgm:pt>
    <dgm:pt modelId="{D6743AF0-00D3-45B9-9FE2-287D4BF384C0}">
      <dgm:prSet phldrT="[Text]"/>
      <dgm:spPr/>
      <dgm:t>
        <a:bodyPr/>
        <a:lstStyle/>
        <a:p>
          <a:r>
            <a:rPr lang="en-US" dirty="0"/>
            <a:t>61 codons specified for different 20 amino acids</a:t>
          </a:r>
        </a:p>
      </dgm:t>
    </dgm:pt>
    <dgm:pt modelId="{45195B32-727F-4306-872D-E63934841383}" type="parTrans" cxnId="{6D7FB044-78F2-4052-BFB5-B22F47F7EB72}">
      <dgm:prSet/>
      <dgm:spPr/>
      <dgm:t>
        <a:bodyPr/>
        <a:lstStyle/>
        <a:p>
          <a:endParaRPr lang="en-US"/>
        </a:p>
      </dgm:t>
    </dgm:pt>
    <dgm:pt modelId="{5FA17D33-B1B6-46D4-ADFD-63C1A8B5BE41}" type="sibTrans" cxnId="{6D7FB044-78F2-4052-BFB5-B22F47F7EB72}">
      <dgm:prSet/>
      <dgm:spPr/>
      <dgm:t>
        <a:bodyPr/>
        <a:lstStyle/>
        <a:p>
          <a:endParaRPr lang="en-US"/>
        </a:p>
      </dgm:t>
    </dgm:pt>
    <dgm:pt modelId="{A77FDB2B-82FE-4EBB-B835-97C85D89F31B}" type="pres">
      <dgm:prSet presAssocID="{51354248-9494-4806-85B9-354CC1F9EE90}" presName="Name0" presStyleCnt="0">
        <dgm:presLayoutVars>
          <dgm:chMax val="7"/>
          <dgm:chPref val="7"/>
          <dgm:dir/>
        </dgm:presLayoutVars>
      </dgm:prSet>
      <dgm:spPr/>
    </dgm:pt>
    <dgm:pt modelId="{DAD28ACE-06FC-4B49-A2EC-72459A06C49A}" type="pres">
      <dgm:prSet presAssocID="{51354248-9494-4806-85B9-354CC1F9EE90}" presName="Name1" presStyleCnt="0"/>
      <dgm:spPr/>
    </dgm:pt>
    <dgm:pt modelId="{E6415529-7A27-4337-B4E7-FF6AB48DCEAF}" type="pres">
      <dgm:prSet presAssocID="{51354248-9494-4806-85B9-354CC1F9EE90}" presName="cycle" presStyleCnt="0"/>
      <dgm:spPr/>
    </dgm:pt>
    <dgm:pt modelId="{1A756C5E-7147-4317-84E3-351CF638DD34}" type="pres">
      <dgm:prSet presAssocID="{51354248-9494-4806-85B9-354CC1F9EE90}" presName="srcNode" presStyleLbl="node1" presStyleIdx="0" presStyleCnt="3"/>
      <dgm:spPr/>
    </dgm:pt>
    <dgm:pt modelId="{FCB5D56A-8F77-444D-89D2-E3196BD7ED77}" type="pres">
      <dgm:prSet presAssocID="{51354248-9494-4806-85B9-354CC1F9EE90}" presName="conn" presStyleLbl="parChTrans1D2" presStyleIdx="0" presStyleCnt="1"/>
      <dgm:spPr/>
    </dgm:pt>
    <dgm:pt modelId="{B0D94D01-CC2B-44D2-A4D7-2A7F20170390}" type="pres">
      <dgm:prSet presAssocID="{51354248-9494-4806-85B9-354CC1F9EE90}" presName="extraNode" presStyleLbl="node1" presStyleIdx="0" presStyleCnt="3"/>
      <dgm:spPr/>
    </dgm:pt>
    <dgm:pt modelId="{12A4A80C-DDCB-4A64-BF02-9945E3727976}" type="pres">
      <dgm:prSet presAssocID="{51354248-9494-4806-85B9-354CC1F9EE90}" presName="dstNode" presStyleLbl="node1" presStyleIdx="0" presStyleCnt="3"/>
      <dgm:spPr/>
    </dgm:pt>
    <dgm:pt modelId="{021E71D4-454F-48C0-8876-454A18FDD4C2}" type="pres">
      <dgm:prSet presAssocID="{3331DA0A-B919-48A0-B975-F147DC38DE73}" presName="text_1" presStyleLbl="node1" presStyleIdx="0" presStyleCnt="3">
        <dgm:presLayoutVars>
          <dgm:bulletEnabled val="1"/>
        </dgm:presLayoutVars>
      </dgm:prSet>
      <dgm:spPr/>
    </dgm:pt>
    <dgm:pt modelId="{0EA40F9E-445E-4FD3-A71C-10AC0B9751A1}" type="pres">
      <dgm:prSet presAssocID="{3331DA0A-B919-48A0-B975-F147DC38DE73}" presName="accent_1" presStyleCnt="0"/>
      <dgm:spPr/>
    </dgm:pt>
    <dgm:pt modelId="{C0914BA6-A03D-44C0-B393-3FD74ABBFAAF}" type="pres">
      <dgm:prSet presAssocID="{3331DA0A-B919-48A0-B975-F147DC38DE73}" presName="accentRepeatNode" presStyleLbl="solidFgAcc1" presStyleIdx="0" presStyleCnt="3"/>
      <dgm:spPr/>
    </dgm:pt>
    <dgm:pt modelId="{C3B2CEFD-1284-479B-A10A-FCDC528CF341}" type="pres">
      <dgm:prSet presAssocID="{165F2221-57EB-4DA4-B971-35B85D066837}" presName="text_2" presStyleLbl="node1" presStyleIdx="1" presStyleCnt="3">
        <dgm:presLayoutVars>
          <dgm:bulletEnabled val="1"/>
        </dgm:presLayoutVars>
      </dgm:prSet>
      <dgm:spPr/>
    </dgm:pt>
    <dgm:pt modelId="{31C5330C-4305-4B4D-A9C7-0637648C1498}" type="pres">
      <dgm:prSet presAssocID="{165F2221-57EB-4DA4-B971-35B85D066837}" presName="accent_2" presStyleCnt="0"/>
      <dgm:spPr/>
    </dgm:pt>
    <dgm:pt modelId="{2BE2EA80-6750-4D52-BAA3-53DC9D72F2F8}" type="pres">
      <dgm:prSet presAssocID="{165F2221-57EB-4DA4-B971-35B85D066837}" presName="accentRepeatNode" presStyleLbl="solidFgAcc1" presStyleIdx="1" presStyleCnt="3"/>
      <dgm:spPr/>
    </dgm:pt>
    <dgm:pt modelId="{3BEE02AE-16DA-48E5-8070-F1BCEC3A06F4}" type="pres">
      <dgm:prSet presAssocID="{D6743AF0-00D3-45B9-9FE2-287D4BF384C0}" presName="text_3" presStyleLbl="node1" presStyleIdx="2" presStyleCnt="3">
        <dgm:presLayoutVars>
          <dgm:bulletEnabled val="1"/>
        </dgm:presLayoutVars>
      </dgm:prSet>
      <dgm:spPr/>
    </dgm:pt>
    <dgm:pt modelId="{C6BF2F77-3AE7-45F0-AB21-62D16AF79BFD}" type="pres">
      <dgm:prSet presAssocID="{D6743AF0-00D3-45B9-9FE2-287D4BF384C0}" presName="accent_3" presStyleCnt="0"/>
      <dgm:spPr/>
    </dgm:pt>
    <dgm:pt modelId="{4870A699-7958-45D0-B2FE-8C7D76623576}" type="pres">
      <dgm:prSet presAssocID="{D6743AF0-00D3-45B9-9FE2-287D4BF384C0}" presName="accentRepeatNode" presStyleLbl="solidFgAcc1" presStyleIdx="2" presStyleCnt="3"/>
      <dgm:spPr/>
    </dgm:pt>
  </dgm:ptLst>
  <dgm:cxnLst>
    <dgm:cxn modelId="{1CA62813-B80C-479E-8475-3799698A7051}" srcId="{51354248-9494-4806-85B9-354CC1F9EE90}" destId="{165F2221-57EB-4DA4-B971-35B85D066837}" srcOrd="1" destOrd="0" parTransId="{66680645-4281-4DA2-9AF1-D96348BC7DAF}" sibTransId="{A6756231-4468-49B2-8272-8103E5EAE22E}"/>
    <dgm:cxn modelId="{C6C89662-E6DA-4782-AFFB-23A754085B7E}" srcId="{51354248-9494-4806-85B9-354CC1F9EE90}" destId="{3331DA0A-B919-48A0-B975-F147DC38DE73}" srcOrd="0" destOrd="0" parTransId="{80CCA01A-FC08-4CB2-B7C5-ED3FC620BCBA}" sibTransId="{D40D4863-64EB-46DE-9100-2D94EDAA7D33}"/>
    <dgm:cxn modelId="{6D7FB044-78F2-4052-BFB5-B22F47F7EB72}" srcId="{51354248-9494-4806-85B9-354CC1F9EE90}" destId="{D6743AF0-00D3-45B9-9FE2-287D4BF384C0}" srcOrd="2" destOrd="0" parTransId="{45195B32-727F-4306-872D-E63934841383}" sibTransId="{5FA17D33-B1B6-46D4-ADFD-63C1A8B5BE41}"/>
    <dgm:cxn modelId="{BDB0FCAA-D502-4446-A3DE-6FD72052A83A}" type="presOf" srcId="{51354248-9494-4806-85B9-354CC1F9EE90}" destId="{A77FDB2B-82FE-4EBB-B835-97C85D89F31B}" srcOrd="0" destOrd="0" presId="urn:microsoft.com/office/officeart/2008/layout/VerticalCurvedList"/>
    <dgm:cxn modelId="{FDE637D6-921B-475B-A8B6-0E301D413AE0}" type="presOf" srcId="{165F2221-57EB-4DA4-B971-35B85D066837}" destId="{C3B2CEFD-1284-479B-A10A-FCDC528CF341}" srcOrd="0" destOrd="0" presId="urn:microsoft.com/office/officeart/2008/layout/VerticalCurvedList"/>
    <dgm:cxn modelId="{7B6F01E0-38F2-4AD7-A3A0-C2D61C508B3E}" type="presOf" srcId="{D6743AF0-00D3-45B9-9FE2-287D4BF384C0}" destId="{3BEE02AE-16DA-48E5-8070-F1BCEC3A06F4}" srcOrd="0" destOrd="0" presId="urn:microsoft.com/office/officeart/2008/layout/VerticalCurvedList"/>
    <dgm:cxn modelId="{FBF3EDEB-A50E-4936-9689-4F9443355150}" type="presOf" srcId="{3331DA0A-B919-48A0-B975-F147DC38DE73}" destId="{021E71D4-454F-48C0-8876-454A18FDD4C2}" srcOrd="0" destOrd="0" presId="urn:microsoft.com/office/officeart/2008/layout/VerticalCurvedList"/>
    <dgm:cxn modelId="{01E758FB-8DCA-4094-B2DA-74E196D124CE}" type="presOf" srcId="{D40D4863-64EB-46DE-9100-2D94EDAA7D33}" destId="{FCB5D56A-8F77-444D-89D2-E3196BD7ED77}" srcOrd="0" destOrd="0" presId="urn:microsoft.com/office/officeart/2008/layout/VerticalCurvedList"/>
    <dgm:cxn modelId="{BB534958-845C-4A36-8042-EBBEAC9A6822}" type="presParOf" srcId="{A77FDB2B-82FE-4EBB-B835-97C85D89F31B}" destId="{DAD28ACE-06FC-4B49-A2EC-72459A06C49A}" srcOrd="0" destOrd="0" presId="urn:microsoft.com/office/officeart/2008/layout/VerticalCurvedList"/>
    <dgm:cxn modelId="{7B55D5AD-6A99-4230-9C3A-D8EB5533608C}" type="presParOf" srcId="{DAD28ACE-06FC-4B49-A2EC-72459A06C49A}" destId="{E6415529-7A27-4337-B4E7-FF6AB48DCEAF}" srcOrd="0" destOrd="0" presId="urn:microsoft.com/office/officeart/2008/layout/VerticalCurvedList"/>
    <dgm:cxn modelId="{578A8B48-D3F5-4F59-8517-45A3977DC654}" type="presParOf" srcId="{E6415529-7A27-4337-B4E7-FF6AB48DCEAF}" destId="{1A756C5E-7147-4317-84E3-351CF638DD34}" srcOrd="0" destOrd="0" presId="urn:microsoft.com/office/officeart/2008/layout/VerticalCurvedList"/>
    <dgm:cxn modelId="{6AB6CD17-4BFA-44D4-BF75-9720BD908639}" type="presParOf" srcId="{E6415529-7A27-4337-B4E7-FF6AB48DCEAF}" destId="{FCB5D56A-8F77-444D-89D2-E3196BD7ED77}" srcOrd="1" destOrd="0" presId="urn:microsoft.com/office/officeart/2008/layout/VerticalCurvedList"/>
    <dgm:cxn modelId="{9B34F20C-3649-4FCB-BF49-5489499B5112}" type="presParOf" srcId="{E6415529-7A27-4337-B4E7-FF6AB48DCEAF}" destId="{B0D94D01-CC2B-44D2-A4D7-2A7F20170390}" srcOrd="2" destOrd="0" presId="urn:microsoft.com/office/officeart/2008/layout/VerticalCurvedList"/>
    <dgm:cxn modelId="{DB163D9C-F2A8-498E-AD49-7753384B5B21}" type="presParOf" srcId="{E6415529-7A27-4337-B4E7-FF6AB48DCEAF}" destId="{12A4A80C-DDCB-4A64-BF02-9945E3727976}" srcOrd="3" destOrd="0" presId="urn:microsoft.com/office/officeart/2008/layout/VerticalCurvedList"/>
    <dgm:cxn modelId="{4834355B-770A-479E-9C95-679A65E7BB37}" type="presParOf" srcId="{DAD28ACE-06FC-4B49-A2EC-72459A06C49A}" destId="{021E71D4-454F-48C0-8876-454A18FDD4C2}" srcOrd="1" destOrd="0" presId="urn:microsoft.com/office/officeart/2008/layout/VerticalCurvedList"/>
    <dgm:cxn modelId="{1DC0F232-E63C-4DD3-B7D6-D908480E4048}" type="presParOf" srcId="{DAD28ACE-06FC-4B49-A2EC-72459A06C49A}" destId="{0EA40F9E-445E-4FD3-A71C-10AC0B9751A1}" srcOrd="2" destOrd="0" presId="urn:microsoft.com/office/officeart/2008/layout/VerticalCurvedList"/>
    <dgm:cxn modelId="{1C54816C-63F2-4477-8953-24A3EF03E88E}" type="presParOf" srcId="{0EA40F9E-445E-4FD3-A71C-10AC0B9751A1}" destId="{C0914BA6-A03D-44C0-B393-3FD74ABBFAAF}" srcOrd="0" destOrd="0" presId="urn:microsoft.com/office/officeart/2008/layout/VerticalCurvedList"/>
    <dgm:cxn modelId="{49B4A58A-ACC0-490A-8403-B6BA89DD746F}" type="presParOf" srcId="{DAD28ACE-06FC-4B49-A2EC-72459A06C49A}" destId="{C3B2CEFD-1284-479B-A10A-FCDC528CF341}" srcOrd="3" destOrd="0" presId="urn:microsoft.com/office/officeart/2008/layout/VerticalCurvedList"/>
    <dgm:cxn modelId="{A230ACC0-8408-4184-BB8C-CB30F88BACF8}" type="presParOf" srcId="{DAD28ACE-06FC-4B49-A2EC-72459A06C49A}" destId="{31C5330C-4305-4B4D-A9C7-0637648C1498}" srcOrd="4" destOrd="0" presId="urn:microsoft.com/office/officeart/2008/layout/VerticalCurvedList"/>
    <dgm:cxn modelId="{ACFBF99C-A7BD-4BBE-AA55-BEF17A0F1899}" type="presParOf" srcId="{31C5330C-4305-4B4D-A9C7-0637648C1498}" destId="{2BE2EA80-6750-4D52-BAA3-53DC9D72F2F8}" srcOrd="0" destOrd="0" presId="urn:microsoft.com/office/officeart/2008/layout/VerticalCurvedList"/>
    <dgm:cxn modelId="{84C00F5E-CA09-4B2A-BB2E-9F80AEB92B65}" type="presParOf" srcId="{DAD28ACE-06FC-4B49-A2EC-72459A06C49A}" destId="{3BEE02AE-16DA-48E5-8070-F1BCEC3A06F4}" srcOrd="5" destOrd="0" presId="urn:microsoft.com/office/officeart/2008/layout/VerticalCurvedList"/>
    <dgm:cxn modelId="{14A25626-31F2-43DA-9AD9-4E81E2D35691}" type="presParOf" srcId="{DAD28ACE-06FC-4B49-A2EC-72459A06C49A}" destId="{C6BF2F77-3AE7-45F0-AB21-62D16AF79BFD}" srcOrd="6" destOrd="0" presId="urn:microsoft.com/office/officeart/2008/layout/VerticalCurvedList"/>
    <dgm:cxn modelId="{E798EF86-87CC-4668-A53A-B89107D32F8C}" type="presParOf" srcId="{C6BF2F77-3AE7-45F0-AB21-62D16AF79BFD}" destId="{4870A699-7958-45D0-B2FE-8C7D7662357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903FEA-16B4-471A-9D59-23E8E3B79E43}" type="doc">
      <dgm:prSet loTypeId="urn:microsoft.com/office/officeart/2016/7/layout/BasicLinearProcessNumbered" loCatId="process" qsTypeId="urn:microsoft.com/office/officeart/2005/8/quickstyle/simple2" qsCatId="simple" csTypeId="urn:microsoft.com/office/officeart/2005/8/colors/ColorSchemeForSuggestions" csCatId="other" phldr="1"/>
      <dgm:spPr/>
      <dgm:t>
        <a:bodyPr/>
        <a:lstStyle/>
        <a:p>
          <a:endParaRPr lang="en-US"/>
        </a:p>
      </dgm:t>
    </dgm:pt>
    <dgm:pt modelId="{0D9BFF3B-775C-411B-B440-F9D33BB53BA4}" type="pres">
      <dgm:prSet presAssocID="{71903FEA-16B4-471A-9D59-23E8E3B79E43}" presName="Name0" presStyleCnt="0">
        <dgm:presLayoutVars>
          <dgm:animLvl val="lvl"/>
          <dgm:resizeHandles val="exact"/>
        </dgm:presLayoutVars>
      </dgm:prSet>
      <dgm:spPr/>
    </dgm:pt>
  </dgm:ptLst>
  <dgm:cxnLst>
    <dgm:cxn modelId="{2C80404E-CA95-4799-8DE6-2F1FE16E08C2}" type="presOf" srcId="{71903FEA-16B4-471A-9D59-23E8E3B79E43}" destId="{0D9BFF3B-775C-411B-B440-F9D33BB53BA4}" srcOrd="0"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673DA2-7372-4F5B-B9F8-3A2456DEAA6C}"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n-US"/>
        </a:p>
      </dgm:t>
    </dgm:pt>
    <dgm:pt modelId="{7279AD9D-2241-4167-8855-CC38330B353B}">
      <dgm:prSet phldrT="[Text]"/>
      <dgm:spPr/>
      <dgm:t>
        <a:bodyPr/>
        <a:lstStyle/>
        <a:p>
          <a:r>
            <a:rPr lang="en-US" dirty="0">
              <a:solidFill>
                <a:srgbClr val="BFBFBF"/>
              </a:solidFill>
            </a:rPr>
            <a:t>1. Initiation: in general it means {making complements}</a:t>
          </a:r>
        </a:p>
        <a:p>
          <a:r>
            <a:rPr lang="en-US" dirty="0">
              <a:solidFill>
                <a:srgbClr val="BFBFBF"/>
              </a:solidFill>
            </a:rPr>
            <a:t>Puts (</a:t>
          </a:r>
          <a:r>
            <a:rPr lang="en-US" dirty="0" err="1">
              <a:solidFill>
                <a:srgbClr val="BFBFBF"/>
              </a:solidFill>
            </a:rPr>
            <a:t>ribosoms</a:t>
          </a:r>
          <a:r>
            <a:rPr lang="en-US" dirty="0">
              <a:solidFill>
                <a:srgbClr val="BFBFBF"/>
              </a:solidFill>
            </a:rPr>
            <a:t> +tRNA+ mRNA} together and make it ready to start</a:t>
          </a:r>
        </a:p>
        <a:p>
          <a:endParaRPr lang="en-US" dirty="0"/>
        </a:p>
      </dgm:t>
    </dgm:pt>
    <dgm:pt modelId="{F26D29F0-65BB-414B-936A-2EFD89730F85}" type="parTrans" cxnId="{B83838D2-25FA-4B51-887C-F0417F248897}">
      <dgm:prSet/>
      <dgm:spPr/>
      <dgm:t>
        <a:bodyPr/>
        <a:lstStyle/>
        <a:p>
          <a:endParaRPr lang="en-US"/>
        </a:p>
      </dgm:t>
    </dgm:pt>
    <dgm:pt modelId="{B142EA23-5371-4B99-BDEE-25064FCD1A10}" type="sibTrans" cxnId="{B83838D2-25FA-4B51-887C-F0417F248897}">
      <dgm:prSet/>
      <dgm:spPr/>
      <dgm:t>
        <a:bodyPr/>
        <a:lstStyle/>
        <a:p>
          <a:endParaRPr lang="en-US"/>
        </a:p>
      </dgm:t>
    </dgm:pt>
    <dgm:pt modelId="{C299CD0E-C863-495F-86B9-1CAA568CFEA3}">
      <dgm:prSet phldrT="[Text]" custT="1"/>
      <dgm:spPr/>
      <dgm:t>
        <a:bodyPr/>
        <a:lstStyle/>
        <a:p>
          <a:r>
            <a:rPr lang="en-US" sz="1800" dirty="0">
              <a:solidFill>
                <a:srgbClr val="BFBFBF"/>
              </a:solidFill>
            </a:rPr>
            <a:t>Elongation: it happens until the termination (stop codon)</a:t>
          </a:r>
        </a:p>
        <a:p>
          <a:r>
            <a:rPr lang="en-US" sz="1800" dirty="0">
              <a:solidFill>
                <a:srgbClr val="BFBFBF"/>
              </a:solidFill>
            </a:rPr>
            <a:t>* P =peptide side, A=incoming amino acids, E= Exit site</a:t>
          </a:r>
        </a:p>
        <a:p>
          <a:r>
            <a:rPr lang="en-US" sz="1800" dirty="0">
              <a:solidFill>
                <a:schemeClr val="bg1"/>
              </a:solidFill>
            </a:rPr>
            <a:t>Important enzyme in elongation : peptidyl transferase</a:t>
          </a:r>
        </a:p>
      </dgm:t>
    </dgm:pt>
    <dgm:pt modelId="{400A6D3B-4CA0-4DEE-9E88-0CD99265E4FB}" type="parTrans" cxnId="{F8C7154F-255C-4659-8AB4-847DE35BD950}">
      <dgm:prSet/>
      <dgm:spPr/>
      <dgm:t>
        <a:bodyPr/>
        <a:lstStyle/>
        <a:p>
          <a:endParaRPr lang="en-US"/>
        </a:p>
      </dgm:t>
    </dgm:pt>
    <dgm:pt modelId="{CE85848C-CDCF-4044-BF5D-643AE881B4E3}" type="sibTrans" cxnId="{F8C7154F-255C-4659-8AB4-847DE35BD950}">
      <dgm:prSet/>
      <dgm:spPr/>
      <dgm:t>
        <a:bodyPr/>
        <a:lstStyle/>
        <a:p>
          <a:endParaRPr lang="en-US"/>
        </a:p>
      </dgm:t>
    </dgm:pt>
    <dgm:pt modelId="{55943038-3909-470E-86D4-84A130E9E077}">
      <dgm:prSet phldrT="[Text]"/>
      <dgm:spPr/>
      <dgm:t>
        <a:bodyPr/>
        <a:lstStyle/>
        <a:p>
          <a:r>
            <a:rPr lang="en-US" dirty="0"/>
            <a:t>Termination : the release factor binds to the A site &gt; everything disassembles </a:t>
          </a:r>
        </a:p>
        <a:p>
          <a:r>
            <a:rPr lang="ar-SA" dirty="0"/>
            <a:t>(يتفكك </a:t>
          </a:r>
          <a:r>
            <a:rPr lang="ar-SA" dirty="0" err="1"/>
            <a:t>الريبوسوم</a:t>
          </a:r>
          <a:r>
            <a:rPr lang="ar-SA" dirty="0"/>
            <a:t> بمجرد ارتباط عامل فك الارتباط في الموقع أ)</a:t>
          </a:r>
          <a:r>
            <a:rPr lang="en-US" dirty="0"/>
            <a:t> </a:t>
          </a:r>
        </a:p>
      </dgm:t>
    </dgm:pt>
    <dgm:pt modelId="{F814AD28-5764-4868-B1AD-CD76BC90F567}" type="sibTrans" cxnId="{2B62B462-1EE9-4774-89CB-3F70D2A06F9E}">
      <dgm:prSet/>
      <dgm:spPr/>
      <dgm:t>
        <a:bodyPr/>
        <a:lstStyle/>
        <a:p>
          <a:endParaRPr lang="en-US"/>
        </a:p>
      </dgm:t>
    </dgm:pt>
    <dgm:pt modelId="{1470F344-730C-49AF-A274-CFDFFBD21ABA}" type="parTrans" cxnId="{2B62B462-1EE9-4774-89CB-3F70D2A06F9E}">
      <dgm:prSet/>
      <dgm:spPr/>
      <dgm:t>
        <a:bodyPr/>
        <a:lstStyle/>
        <a:p>
          <a:endParaRPr lang="en-US"/>
        </a:p>
      </dgm:t>
    </dgm:pt>
    <dgm:pt modelId="{76274E90-A143-4F53-9AE3-616DEC0C84D8}" type="pres">
      <dgm:prSet presAssocID="{84673DA2-7372-4F5B-B9F8-3A2456DEAA6C}" presName="Name0" presStyleCnt="0">
        <dgm:presLayoutVars>
          <dgm:dir/>
          <dgm:resizeHandles val="exact"/>
        </dgm:presLayoutVars>
      </dgm:prSet>
      <dgm:spPr/>
    </dgm:pt>
    <dgm:pt modelId="{933EB735-23DD-44AE-B184-A1E573D98A9B}" type="pres">
      <dgm:prSet presAssocID="{7279AD9D-2241-4167-8855-CC38330B353B}" presName="composite" presStyleCnt="0"/>
      <dgm:spPr/>
    </dgm:pt>
    <dgm:pt modelId="{3DF34273-5599-4AAB-8216-170A3DBE898F}" type="pres">
      <dgm:prSet presAssocID="{7279AD9D-2241-4167-8855-CC38330B353B}" presName="imagSh" presStyleLbl="bgImgPlace1" presStyleIdx="0" presStyleCnt="3" custLinFactNeighborX="6212" custLinFactNeighborY="-37405"/>
      <dgm:spPr>
        <a:blipFill rotWithShape="1">
          <a:blip xmlns:r="http://schemas.openxmlformats.org/officeDocument/2006/relationships" r:embed="rId1"/>
          <a:srcRect/>
          <a:stretch>
            <a:fillRect l="-26000" r="-26000"/>
          </a:stretch>
        </a:blipFill>
      </dgm:spPr>
    </dgm:pt>
    <dgm:pt modelId="{8E447AEC-09D6-428A-AE4A-DDA28B6F5F17}" type="pres">
      <dgm:prSet presAssocID="{7279AD9D-2241-4167-8855-CC38330B353B}" presName="txNode" presStyleLbl="node1" presStyleIdx="0" presStyleCnt="3" custScaleY="74324" custLinFactNeighborX="-4656" custLinFactNeighborY="-11797">
        <dgm:presLayoutVars>
          <dgm:bulletEnabled val="1"/>
        </dgm:presLayoutVars>
      </dgm:prSet>
      <dgm:spPr/>
    </dgm:pt>
    <dgm:pt modelId="{0068C757-5EF4-4ECE-9DF1-0DF0FAD1ED5C}" type="pres">
      <dgm:prSet presAssocID="{B142EA23-5371-4B99-BDEE-25064FCD1A10}" presName="sibTrans" presStyleLbl="sibTrans2D1" presStyleIdx="0" presStyleCnt="2"/>
      <dgm:spPr/>
    </dgm:pt>
    <dgm:pt modelId="{F334286B-4776-4ADB-8A2E-162FF296CD3E}" type="pres">
      <dgm:prSet presAssocID="{B142EA23-5371-4B99-BDEE-25064FCD1A10}" presName="connTx" presStyleLbl="sibTrans2D1" presStyleIdx="0" presStyleCnt="2"/>
      <dgm:spPr/>
    </dgm:pt>
    <dgm:pt modelId="{F48E4DF8-1473-459D-B9EA-3F13EF147FE5}" type="pres">
      <dgm:prSet presAssocID="{C299CD0E-C863-495F-86B9-1CAA568CFEA3}" presName="composite" presStyleCnt="0"/>
      <dgm:spPr/>
    </dgm:pt>
    <dgm:pt modelId="{2F12FB8A-19EB-4E9C-AD00-34DC24E9D001}" type="pres">
      <dgm:prSet presAssocID="{C299CD0E-C863-495F-86B9-1CAA568CFEA3}" presName="imagSh" presStyleLbl="bgImgPlace1" presStyleIdx="1" presStyleCnt="3" custLinFactNeighborX="-3624" custLinFactNeighborY="-27437"/>
      <dgm:spPr>
        <a:blipFill rotWithShape="1">
          <a:blip xmlns:r="http://schemas.openxmlformats.org/officeDocument/2006/relationships" r:embed="rId2"/>
          <a:srcRect/>
          <a:stretch>
            <a:fillRect l="-12000" r="-12000"/>
          </a:stretch>
        </a:blipFill>
      </dgm:spPr>
    </dgm:pt>
    <dgm:pt modelId="{8033C349-1366-4634-8064-832E5A996532}" type="pres">
      <dgm:prSet presAssocID="{C299CD0E-C863-495F-86B9-1CAA568CFEA3}" presName="txNode" presStyleLbl="node1" presStyleIdx="1" presStyleCnt="3" custScaleY="107277" custLinFactNeighborX="-5694" custLinFactNeighborY="16110">
        <dgm:presLayoutVars>
          <dgm:bulletEnabled val="1"/>
        </dgm:presLayoutVars>
      </dgm:prSet>
      <dgm:spPr/>
    </dgm:pt>
    <dgm:pt modelId="{C9CD639D-491A-48F6-A7AB-A5FF7605ED0D}" type="pres">
      <dgm:prSet presAssocID="{CE85848C-CDCF-4044-BF5D-643AE881B4E3}" presName="sibTrans" presStyleLbl="sibTrans2D1" presStyleIdx="1" presStyleCnt="2"/>
      <dgm:spPr/>
    </dgm:pt>
    <dgm:pt modelId="{C6C32068-61B3-477B-A58F-4236F778A94C}" type="pres">
      <dgm:prSet presAssocID="{CE85848C-CDCF-4044-BF5D-643AE881B4E3}" presName="connTx" presStyleLbl="sibTrans2D1" presStyleIdx="1" presStyleCnt="2"/>
      <dgm:spPr/>
    </dgm:pt>
    <dgm:pt modelId="{9F0B5670-5D28-4156-BD2C-2F27BF6A8442}" type="pres">
      <dgm:prSet presAssocID="{55943038-3909-470E-86D4-84A130E9E077}" presName="composite" presStyleCnt="0"/>
      <dgm:spPr/>
    </dgm:pt>
    <dgm:pt modelId="{112BC165-5B73-4E4A-8FD3-A2B4F391E981}" type="pres">
      <dgm:prSet presAssocID="{55943038-3909-470E-86D4-84A130E9E077}" presName="imagSh" presStyleLbl="bgImgPlace1" presStyleIdx="2" presStyleCnt="3" custLinFactNeighborX="-20189" custLinFactNeighborY="-32835"/>
      <dgm:spPr>
        <a:blipFill rotWithShape="1">
          <a:blip xmlns:r="http://schemas.openxmlformats.org/officeDocument/2006/relationships" r:embed="rId3"/>
          <a:srcRect/>
          <a:stretch>
            <a:fillRect l="-11000" r="-11000"/>
          </a:stretch>
        </a:blipFill>
      </dgm:spPr>
    </dgm:pt>
    <dgm:pt modelId="{6149F1EF-B6EF-4A30-821A-2F502155229E}" type="pres">
      <dgm:prSet presAssocID="{55943038-3909-470E-86D4-84A130E9E077}" presName="txNode" presStyleLbl="node1" presStyleIdx="2" presStyleCnt="3" custAng="0" custFlipVert="0" custScaleX="85211" custScaleY="84374" custLinFactNeighborX="-33768" custLinFactNeighborY="1230">
        <dgm:presLayoutVars>
          <dgm:bulletEnabled val="1"/>
        </dgm:presLayoutVars>
      </dgm:prSet>
      <dgm:spPr/>
    </dgm:pt>
  </dgm:ptLst>
  <dgm:cxnLst>
    <dgm:cxn modelId="{AAF0D53C-A786-47BC-9463-FA082BCEF02F}" type="presOf" srcId="{55943038-3909-470E-86D4-84A130E9E077}" destId="{6149F1EF-B6EF-4A30-821A-2F502155229E}" srcOrd="0" destOrd="0" presId="urn:microsoft.com/office/officeart/2005/8/layout/hProcess10"/>
    <dgm:cxn modelId="{E1954B5C-4951-4F3C-A324-CE5EEA51C191}" type="presOf" srcId="{7279AD9D-2241-4167-8855-CC38330B353B}" destId="{8E447AEC-09D6-428A-AE4A-DDA28B6F5F17}" srcOrd="0" destOrd="0" presId="urn:microsoft.com/office/officeart/2005/8/layout/hProcess10"/>
    <dgm:cxn modelId="{2B62B462-1EE9-4774-89CB-3F70D2A06F9E}" srcId="{84673DA2-7372-4F5B-B9F8-3A2456DEAA6C}" destId="{55943038-3909-470E-86D4-84A130E9E077}" srcOrd="2" destOrd="0" parTransId="{1470F344-730C-49AF-A274-CFDFFBD21ABA}" sibTransId="{F814AD28-5764-4868-B1AD-CD76BC90F567}"/>
    <dgm:cxn modelId="{885ED44C-AE6D-4006-9BC1-E1DE0F293933}" type="presOf" srcId="{B142EA23-5371-4B99-BDEE-25064FCD1A10}" destId="{0068C757-5EF4-4ECE-9DF1-0DF0FAD1ED5C}" srcOrd="0" destOrd="0" presId="urn:microsoft.com/office/officeart/2005/8/layout/hProcess10"/>
    <dgm:cxn modelId="{F8C7154F-255C-4659-8AB4-847DE35BD950}" srcId="{84673DA2-7372-4F5B-B9F8-3A2456DEAA6C}" destId="{C299CD0E-C863-495F-86B9-1CAA568CFEA3}" srcOrd="1" destOrd="0" parTransId="{400A6D3B-4CA0-4DEE-9E88-0CD99265E4FB}" sibTransId="{CE85848C-CDCF-4044-BF5D-643AE881B4E3}"/>
    <dgm:cxn modelId="{ABDBF673-2DD2-4281-B443-10BCFB978E32}" type="presOf" srcId="{C299CD0E-C863-495F-86B9-1CAA568CFEA3}" destId="{8033C349-1366-4634-8064-832E5A996532}" srcOrd="0" destOrd="0" presId="urn:microsoft.com/office/officeart/2005/8/layout/hProcess10"/>
    <dgm:cxn modelId="{7761E958-3141-48FC-9E16-27215F1AA51B}" type="presOf" srcId="{CE85848C-CDCF-4044-BF5D-643AE881B4E3}" destId="{C6C32068-61B3-477B-A58F-4236F778A94C}" srcOrd="1" destOrd="0" presId="urn:microsoft.com/office/officeart/2005/8/layout/hProcess10"/>
    <dgm:cxn modelId="{56CBB7A5-A012-43EC-B486-F248583C6ADD}" type="presOf" srcId="{84673DA2-7372-4F5B-B9F8-3A2456DEAA6C}" destId="{76274E90-A143-4F53-9AE3-616DEC0C84D8}" srcOrd="0" destOrd="0" presId="urn:microsoft.com/office/officeart/2005/8/layout/hProcess10"/>
    <dgm:cxn modelId="{0B0CD6AB-FCA1-4798-A7A9-CA72CE6D2B78}" type="presOf" srcId="{CE85848C-CDCF-4044-BF5D-643AE881B4E3}" destId="{C9CD639D-491A-48F6-A7AB-A5FF7605ED0D}" srcOrd="0" destOrd="0" presId="urn:microsoft.com/office/officeart/2005/8/layout/hProcess10"/>
    <dgm:cxn modelId="{41C76EB6-E281-4A64-8B4D-E67F8979FBED}" type="presOf" srcId="{B142EA23-5371-4B99-BDEE-25064FCD1A10}" destId="{F334286B-4776-4ADB-8A2E-162FF296CD3E}" srcOrd="1" destOrd="0" presId="urn:microsoft.com/office/officeart/2005/8/layout/hProcess10"/>
    <dgm:cxn modelId="{B83838D2-25FA-4B51-887C-F0417F248897}" srcId="{84673DA2-7372-4F5B-B9F8-3A2456DEAA6C}" destId="{7279AD9D-2241-4167-8855-CC38330B353B}" srcOrd="0" destOrd="0" parTransId="{F26D29F0-65BB-414B-936A-2EFD89730F85}" sibTransId="{B142EA23-5371-4B99-BDEE-25064FCD1A10}"/>
    <dgm:cxn modelId="{1E7F8937-7A84-49A1-BDB7-CBCDC95DE86F}" type="presParOf" srcId="{76274E90-A143-4F53-9AE3-616DEC0C84D8}" destId="{933EB735-23DD-44AE-B184-A1E573D98A9B}" srcOrd="0" destOrd="0" presId="urn:microsoft.com/office/officeart/2005/8/layout/hProcess10"/>
    <dgm:cxn modelId="{986A34D1-8981-4E9C-8227-F7A92F55BE24}" type="presParOf" srcId="{933EB735-23DD-44AE-B184-A1E573D98A9B}" destId="{3DF34273-5599-4AAB-8216-170A3DBE898F}" srcOrd="0" destOrd="0" presId="urn:microsoft.com/office/officeart/2005/8/layout/hProcess10"/>
    <dgm:cxn modelId="{CEA119AE-3DB6-40C0-868E-0470F198704F}" type="presParOf" srcId="{933EB735-23DD-44AE-B184-A1E573D98A9B}" destId="{8E447AEC-09D6-428A-AE4A-DDA28B6F5F17}" srcOrd="1" destOrd="0" presId="urn:microsoft.com/office/officeart/2005/8/layout/hProcess10"/>
    <dgm:cxn modelId="{B4D2D94F-25CF-47BA-BDA1-A4C01EDDDC01}" type="presParOf" srcId="{76274E90-A143-4F53-9AE3-616DEC0C84D8}" destId="{0068C757-5EF4-4ECE-9DF1-0DF0FAD1ED5C}" srcOrd="1" destOrd="0" presId="urn:microsoft.com/office/officeart/2005/8/layout/hProcess10"/>
    <dgm:cxn modelId="{8F508BD6-69C2-4CC1-BF2B-340124364FA2}" type="presParOf" srcId="{0068C757-5EF4-4ECE-9DF1-0DF0FAD1ED5C}" destId="{F334286B-4776-4ADB-8A2E-162FF296CD3E}" srcOrd="0" destOrd="0" presId="urn:microsoft.com/office/officeart/2005/8/layout/hProcess10"/>
    <dgm:cxn modelId="{D5A385B0-8F2B-42B3-AE14-A887797441E1}" type="presParOf" srcId="{76274E90-A143-4F53-9AE3-616DEC0C84D8}" destId="{F48E4DF8-1473-459D-B9EA-3F13EF147FE5}" srcOrd="2" destOrd="0" presId="urn:microsoft.com/office/officeart/2005/8/layout/hProcess10"/>
    <dgm:cxn modelId="{18BDB339-9BBD-4148-AF87-D2B764601617}" type="presParOf" srcId="{F48E4DF8-1473-459D-B9EA-3F13EF147FE5}" destId="{2F12FB8A-19EB-4E9C-AD00-34DC24E9D001}" srcOrd="0" destOrd="0" presId="urn:microsoft.com/office/officeart/2005/8/layout/hProcess10"/>
    <dgm:cxn modelId="{B0A6B796-5391-4E8F-92B1-20AEFBFEDEC8}" type="presParOf" srcId="{F48E4DF8-1473-459D-B9EA-3F13EF147FE5}" destId="{8033C349-1366-4634-8064-832E5A996532}" srcOrd="1" destOrd="0" presId="urn:microsoft.com/office/officeart/2005/8/layout/hProcess10"/>
    <dgm:cxn modelId="{FB561B28-C0E4-4ACD-A632-0C6D011FDFBA}" type="presParOf" srcId="{76274E90-A143-4F53-9AE3-616DEC0C84D8}" destId="{C9CD639D-491A-48F6-A7AB-A5FF7605ED0D}" srcOrd="3" destOrd="0" presId="urn:microsoft.com/office/officeart/2005/8/layout/hProcess10"/>
    <dgm:cxn modelId="{71C7717B-2E56-4C79-9021-E271128294EF}" type="presParOf" srcId="{C9CD639D-491A-48F6-A7AB-A5FF7605ED0D}" destId="{C6C32068-61B3-477B-A58F-4236F778A94C}" srcOrd="0" destOrd="0" presId="urn:microsoft.com/office/officeart/2005/8/layout/hProcess10"/>
    <dgm:cxn modelId="{2D73BE6B-9861-4940-9D29-E73CE681B2A0}" type="presParOf" srcId="{76274E90-A143-4F53-9AE3-616DEC0C84D8}" destId="{9F0B5670-5D28-4156-BD2C-2F27BF6A8442}" srcOrd="4" destOrd="0" presId="urn:microsoft.com/office/officeart/2005/8/layout/hProcess10"/>
    <dgm:cxn modelId="{76C1285D-D807-44B8-9717-34E4B93C48FF}" type="presParOf" srcId="{9F0B5670-5D28-4156-BD2C-2F27BF6A8442}" destId="{112BC165-5B73-4E4A-8FD3-A2B4F391E981}" srcOrd="0" destOrd="0" presId="urn:microsoft.com/office/officeart/2005/8/layout/hProcess10"/>
    <dgm:cxn modelId="{06C54CFE-393B-4308-8348-320457A79B63}" type="presParOf" srcId="{9F0B5670-5D28-4156-BD2C-2F27BF6A8442}" destId="{6149F1EF-B6EF-4A30-821A-2F502155229E}"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6C141A-30A5-4C9C-B998-134A6BF83D8E}" type="doc">
      <dgm:prSet loTypeId="urn:microsoft.com/office/officeart/2008/layout/HalfCircleOrganizationChart" loCatId="hierarchy" qsTypeId="urn:microsoft.com/office/officeart/2005/8/quickstyle/3d2#1" qsCatId="3D" csTypeId="urn:microsoft.com/office/officeart/2005/8/colors/colorful2" csCatId="colorful" phldr="1"/>
      <dgm:spPr/>
      <dgm:t>
        <a:bodyPr/>
        <a:lstStyle/>
        <a:p>
          <a:endParaRPr lang="en-US"/>
        </a:p>
      </dgm:t>
    </dgm:pt>
    <dgm:pt modelId="{3AB2EBDF-5366-4A6C-99A3-9A03DBC7102D}">
      <dgm:prSet phldrT="[نص]" custT="1"/>
      <dgm:spPr/>
      <dgm:t>
        <a:bodyPr/>
        <a:lstStyle/>
        <a:p>
          <a:r>
            <a:rPr lang="en-US" sz="1600" b="1" dirty="0"/>
            <a:t>Steps in protein translation </a:t>
          </a:r>
        </a:p>
      </dgm:t>
    </dgm:pt>
    <dgm:pt modelId="{8801BA9E-194C-4C42-9F4B-3B0841733E58}" type="parTrans" cxnId="{0460A3F4-84BE-4C37-A9BB-F429CA74E3A4}">
      <dgm:prSet/>
      <dgm:spPr/>
      <dgm:t>
        <a:bodyPr/>
        <a:lstStyle/>
        <a:p>
          <a:endParaRPr lang="en-US"/>
        </a:p>
      </dgm:t>
    </dgm:pt>
    <dgm:pt modelId="{204AA075-E12E-49D6-BCCF-A5ACC7874135}" type="sibTrans" cxnId="{0460A3F4-84BE-4C37-A9BB-F429CA74E3A4}">
      <dgm:prSet/>
      <dgm:spPr/>
      <dgm:t>
        <a:bodyPr/>
        <a:lstStyle/>
        <a:p>
          <a:endParaRPr lang="en-US"/>
        </a:p>
      </dgm:t>
    </dgm:pt>
    <dgm:pt modelId="{34CFF77A-2861-4302-B991-EEB70B2B9B8F}">
      <dgm:prSet phldrT="[نص]" custT="1"/>
      <dgm:spPr/>
      <dgm:t>
        <a:bodyPr/>
        <a:lstStyle/>
        <a:p>
          <a:r>
            <a:rPr lang="en-US" sz="1600" b="1" dirty="0"/>
            <a:t>Components for translation</a:t>
          </a:r>
        </a:p>
      </dgm:t>
    </dgm:pt>
    <dgm:pt modelId="{C56471CC-3F3E-4AC9-B316-32B6F927C4BE}" type="parTrans" cxnId="{C140E099-2368-44FB-99C1-25646178EC98}">
      <dgm:prSet/>
      <dgm:spPr/>
      <dgm:t>
        <a:bodyPr/>
        <a:lstStyle/>
        <a:p>
          <a:endParaRPr lang="en-US"/>
        </a:p>
      </dgm:t>
    </dgm:pt>
    <dgm:pt modelId="{35864ECF-417C-4E13-B18D-3BFA5B4FBC14}" type="sibTrans" cxnId="{C140E099-2368-44FB-99C1-25646178EC98}">
      <dgm:prSet/>
      <dgm:spPr/>
      <dgm:t>
        <a:bodyPr/>
        <a:lstStyle/>
        <a:p>
          <a:endParaRPr lang="en-US"/>
        </a:p>
      </dgm:t>
    </dgm:pt>
    <dgm:pt modelId="{B30E5228-D07E-4293-98AE-B02A45542B25}">
      <dgm:prSet custT="1"/>
      <dgm:spPr/>
      <dgm:t>
        <a:bodyPr/>
        <a:lstStyle/>
        <a:p>
          <a:r>
            <a:rPr lang="en-US" sz="1400" b="1" dirty="0"/>
            <a:t>1- 61 codons  specify 20 amino acids </a:t>
          </a:r>
        </a:p>
      </dgm:t>
    </dgm:pt>
    <dgm:pt modelId="{D2F2533D-3D1E-433A-AAF8-E3E466FFC7DF}" type="parTrans" cxnId="{FA963E1B-48F2-4F10-B596-CE3C8D8369C2}">
      <dgm:prSet/>
      <dgm:spPr/>
      <dgm:t>
        <a:bodyPr/>
        <a:lstStyle/>
        <a:p>
          <a:endParaRPr lang="en-US"/>
        </a:p>
      </dgm:t>
    </dgm:pt>
    <dgm:pt modelId="{DEE39016-80F0-4436-A2FE-A408800680F4}" type="sibTrans" cxnId="{FA963E1B-48F2-4F10-B596-CE3C8D8369C2}">
      <dgm:prSet/>
      <dgm:spPr/>
      <dgm:t>
        <a:bodyPr/>
        <a:lstStyle/>
        <a:p>
          <a:endParaRPr lang="en-US"/>
        </a:p>
      </dgm:t>
    </dgm:pt>
    <dgm:pt modelId="{E204A486-2BC9-468C-81D3-85871133B2BB}">
      <dgm:prSet custT="1"/>
      <dgm:spPr/>
      <dgm:t>
        <a:bodyPr/>
        <a:lstStyle/>
        <a:p>
          <a:r>
            <a:rPr lang="en-US" sz="1400" b="1" dirty="0"/>
            <a:t>2- AUG  is the start codon</a:t>
          </a:r>
        </a:p>
      </dgm:t>
    </dgm:pt>
    <dgm:pt modelId="{DD341ADD-DA0D-4EE7-91A7-26DFA036C738}" type="parTrans" cxnId="{B92291DA-14DF-4DCB-9F8C-CFA9C3A24999}">
      <dgm:prSet/>
      <dgm:spPr/>
      <dgm:t>
        <a:bodyPr/>
        <a:lstStyle/>
        <a:p>
          <a:endParaRPr lang="en-US"/>
        </a:p>
      </dgm:t>
    </dgm:pt>
    <dgm:pt modelId="{436E31C8-7686-4E36-BC11-4433C9DAF308}" type="sibTrans" cxnId="{B92291DA-14DF-4DCB-9F8C-CFA9C3A24999}">
      <dgm:prSet/>
      <dgm:spPr/>
      <dgm:t>
        <a:bodyPr/>
        <a:lstStyle/>
        <a:p>
          <a:endParaRPr lang="en-US"/>
        </a:p>
      </dgm:t>
    </dgm:pt>
    <dgm:pt modelId="{00986E47-73E4-42CF-B34A-6AE404347E16}">
      <dgm:prSet custT="1"/>
      <dgm:spPr/>
      <dgm:t>
        <a:bodyPr/>
        <a:lstStyle/>
        <a:p>
          <a:r>
            <a:rPr lang="en-US" sz="1400" b="1" dirty="0"/>
            <a:t>3-  UGA UAG UAA are the stop codons </a:t>
          </a:r>
        </a:p>
      </dgm:t>
    </dgm:pt>
    <dgm:pt modelId="{586CBC3F-1725-4F27-9757-7A4FCB2E5043}" type="parTrans" cxnId="{BB716045-69F9-492B-A73F-D18DE7ADEADD}">
      <dgm:prSet/>
      <dgm:spPr/>
      <dgm:t>
        <a:bodyPr/>
        <a:lstStyle/>
        <a:p>
          <a:endParaRPr lang="en-US"/>
        </a:p>
      </dgm:t>
    </dgm:pt>
    <dgm:pt modelId="{0CC5B092-04CB-41B7-B3C2-553039C287F7}" type="sibTrans" cxnId="{BB716045-69F9-492B-A73F-D18DE7ADEADD}">
      <dgm:prSet/>
      <dgm:spPr/>
      <dgm:t>
        <a:bodyPr/>
        <a:lstStyle/>
        <a:p>
          <a:endParaRPr lang="en-US"/>
        </a:p>
      </dgm:t>
    </dgm:pt>
    <dgm:pt modelId="{531434E6-E020-4B23-9416-2842A156B51B}">
      <dgm:prSet custT="1"/>
      <dgm:spPr/>
      <dgm:t>
        <a:bodyPr/>
        <a:lstStyle/>
        <a:p>
          <a:r>
            <a:rPr lang="en-US" sz="1200" b="1" dirty="0"/>
            <a:t>1- amino acids.</a:t>
          </a:r>
        </a:p>
        <a:p>
          <a:r>
            <a:rPr lang="en-US" sz="1200" b="1" dirty="0"/>
            <a:t>2-transfer RNA </a:t>
          </a:r>
        </a:p>
      </dgm:t>
    </dgm:pt>
    <dgm:pt modelId="{D3C88D66-7FFA-495E-9181-1E58C4D111D2}" type="parTrans" cxnId="{A7ED5568-8AC2-4DE2-B96F-CB42B253C386}">
      <dgm:prSet/>
      <dgm:spPr/>
      <dgm:t>
        <a:bodyPr/>
        <a:lstStyle/>
        <a:p>
          <a:endParaRPr lang="en-US"/>
        </a:p>
      </dgm:t>
    </dgm:pt>
    <dgm:pt modelId="{C642C0F8-2474-475B-9912-B5F990A00F86}" type="sibTrans" cxnId="{A7ED5568-8AC2-4DE2-B96F-CB42B253C386}">
      <dgm:prSet/>
      <dgm:spPr/>
      <dgm:t>
        <a:bodyPr/>
        <a:lstStyle/>
        <a:p>
          <a:endParaRPr lang="en-US"/>
        </a:p>
      </dgm:t>
    </dgm:pt>
    <dgm:pt modelId="{6F93A663-653F-42E1-B446-829F802CC6A8}">
      <dgm:prSet custT="1"/>
      <dgm:spPr/>
      <dgm:t>
        <a:bodyPr/>
        <a:lstStyle/>
        <a:p>
          <a:r>
            <a:rPr lang="en-US" sz="1400" b="1" dirty="0"/>
            <a:t>Initiation </a:t>
          </a:r>
          <a:endParaRPr lang="en-US" sz="1800" b="1" dirty="0"/>
        </a:p>
      </dgm:t>
    </dgm:pt>
    <dgm:pt modelId="{07214833-6702-4AF3-A288-C03413D72DA2}" type="parTrans" cxnId="{E79871ED-6EC8-43CE-9880-64D427194F82}">
      <dgm:prSet/>
      <dgm:spPr/>
      <dgm:t>
        <a:bodyPr/>
        <a:lstStyle/>
        <a:p>
          <a:endParaRPr lang="en-US"/>
        </a:p>
      </dgm:t>
    </dgm:pt>
    <dgm:pt modelId="{241FACF8-2323-40B1-AB33-A0EACEDFBF7F}" type="sibTrans" cxnId="{E79871ED-6EC8-43CE-9880-64D427194F82}">
      <dgm:prSet/>
      <dgm:spPr/>
      <dgm:t>
        <a:bodyPr/>
        <a:lstStyle/>
        <a:p>
          <a:endParaRPr lang="en-US"/>
        </a:p>
      </dgm:t>
    </dgm:pt>
    <dgm:pt modelId="{41BFDCD5-996D-4768-A361-7582078F3DC1}">
      <dgm:prSet custT="1"/>
      <dgm:spPr/>
      <dgm:t>
        <a:bodyPr/>
        <a:lstStyle/>
        <a:p>
          <a:r>
            <a:rPr lang="en-US" sz="1400" b="1" dirty="0"/>
            <a:t>elongation</a:t>
          </a:r>
        </a:p>
      </dgm:t>
    </dgm:pt>
    <dgm:pt modelId="{CE7FCE26-D351-463C-9815-4892E8DC524A}" type="parTrans" cxnId="{11643F15-473C-4A2A-88AB-0C1EB50647D2}">
      <dgm:prSet/>
      <dgm:spPr/>
      <dgm:t>
        <a:bodyPr/>
        <a:lstStyle/>
        <a:p>
          <a:endParaRPr lang="en-US"/>
        </a:p>
      </dgm:t>
    </dgm:pt>
    <dgm:pt modelId="{5710340D-3BE2-4530-BDC0-AC8FA0C86D51}" type="sibTrans" cxnId="{11643F15-473C-4A2A-88AB-0C1EB50647D2}">
      <dgm:prSet/>
      <dgm:spPr/>
      <dgm:t>
        <a:bodyPr/>
        <a:lstStyle/>
        <a:p>
          <a:endParaRPr lang="en-US"/>
        </a:p>
      </dgm:t>
    </dgm:pt>
    <dgm:pt modelId="{7102EAC5-B3BB-4045-9E54-AA6E602422DA}">
      <dgm:prSet custT="1"/>
      <dgm:spPr/>
      <dgm:t>
        <a:bodyPr/>
        <a:lstStyle/>
        <a:p>
          <a:r>
            <a:rPr lang="en-US" sz="1400" b="1" dirty="0"/>
            <a:t>termination</a:t>
          </a:r>
        </a:p>
      </dgm:t>
    </dgm:pt>
    <dgm:pt modelId="{0BF98338-D5B2-4B93-BDBC-0E94DBBFFA2B}" type="parTrans" cxnId="{74DE8ED5-E04E-46AF-9082-2A485474A233}">
      <dgm:prSet/>
      <dgm:spPr/>
      <dgm:t>
        <a:bodyPr/>
        <a:lstStyle/>
        <a:p>
          <a:endParaRPr lang="en-US"/>
        </a:p>
      </dgm:t>
    </dgm:pt>
    <dgm:pt modelId="{B5615181-BE43-4B6F-AE35-9EEFD03A42B9}" type="sibTrans" cxnId="{74DE8ED5-E04E-46AF-9082-2A485474A233}">
      <dgm:prSet/>
      <dgm:spPr/>
      <dgm:t>
        <a:bodyPr/>
        <a:lstStyle/>
        <a:p>
          <a:endParaRPr lang="en-US"/>
        </a:p>
      </dgm:t>
    </dgm:pt>
    <dgm:pt modelId="{209C4B79-74DC-4BEB-AA26-BB8F6F0FA02B}">
      <dgm:prSet/>
      <dgm:spPr/>
      <dgm:t>
        <a:bodyPr/>
        <a:lstStyle/>
        <a:p>
          <a:endParaRPr lang="en-US"/>
        </a:p>
      </dgm:t>
    </dgm:pt>
    <dgm:pt modelId="{6A99F626-0FA1-48A2-9BDC-28DEE7507C21}" type="parTrans" cxnId="{E9771F6B-7E6B-478A-BA3B-95E1BB699EFF}">
      <dgm:prSet/>
      <dgm:spPr/>
      <dgm:t>
        <a:bodyPr/>
        <a:lstStyle/>
        <a:p>
          <a:endParaRPr lang="en-US"/>
        </a:p>
      </dgm:t>
    </dgm:pt>
    <dgm:pt modelId="{D0B6DC86-0FAF-4655-9983-3ED4A3566A41}" type="sibTrans" cxnId="{E9771F6B-7E6B-478A-BA3B-95E1BB699EFF}">
      <dgm:prSet/>
      <dgm:spPr/>
      <dgm:t>
        <a:bodyPr/>
        <a:lstStyle/>
        <a:p>
          <a:endParaRPr lang="en-US"/>
        </a:p>
      </dgm:t>
    </dgm:pt>
    <dgm:pt modelId="{39D20383-0496-4E13-8DDE-F047C911A67B}">
      <dgm:prSet/>
      <dgm:spPr/>
      <dgm:t>
        <a:bodyPr/>
        <a:lstStyle/>
        <a:p>
          <a:endParaRPr lang="en-US"/>
        </a:p>
      </dgm:t>
    </dgm:pt>
    <dgm:pt modelId="{AA9FA530-D7E4-4910-BEC2-159ACD911AF4}" type="parTrans" cxnId="{8F004242-3C4B-44F0-9532-10A297EE2A96}">
      <dgm:prSet/>
      <dgm:spPr/>
      <dgm:t>
        <a:bodyPr/>
        <a:lstStyle/>
        <a:p>
          <a:endParaRPr lang="en-US"/>
        </a:p>
      </dgm:t>
    </dgm:pt>
    <dgm:pt modelId="{24163EDD-057B-4B70-AFAA-C4798EFD1B18}" type="sibTrans" cxnId="{8F004242-3C4B-44F0-9532-10A297EE2A96}">
      <dgm:prSet/>
      <dgm:spPr/>
      <dgm:t>
        <a:bodyPr/>
        <a:lstStyle/>
        <a:p>
          <a:endParaRPr lang="en-US"/>
        </a:p>
      </dgm:t>
    </dgm:pt>
    <dgm:pt modelId="{9D3AA984-B271-46FC-A923-085D6D8E1418}">
      <dgm:prSet phldrT="[نص]" custT="1"/>
      <dgm:spPr/>
      <dgm:t>
        <a:bodyPr/>
        <a:lstStyle/>
        <a:p>
          <a:pPr algn="ctr"/>
          <a:r>
            <a:rPr lang="en-US" sz="2000" b="1" dirty="0"/>
            <a:t>Translation (protein synthesis)</a:t>
          </a:r>
        </a:p>
      </dgm:t>
    </dgm:pt>
    <dgm:pt modelId="{92D7AE33-88CF-457A-BD08-C5BB71429094}" type="sibTrans" cxnId="{73831C50-9C7E-48B5-8CC7-0DF81FB55F00}">
      <dgm:prSet/>
      <dgm:spPr/>
      <dgm:t>
        <a:bodyPr/>
        <a:lstStyle/>
        <a:p>
          <a:endParaRPr lang="en-US"/>
        </a:p>
      </dgm:t>
    </dgm:pt>
    <dgm:pt modelId="{095C7890-EF59-4EB8-BE64-688D1F097AE2}" type="parTrans" cxnId="{73831C50-9C7E-48B5-8CC7-0DF81FB55F00}">
      <dgm:prSet/>
      <dgm:spPr/>
      <dgm:t>
        <a:bodyPr/>
        <a:lstStyle/>
        <a:p>
          <a:endParaRPr lang="en-US"/>
        </a:p>
      </dgm:t>
    </dgm:pt>
    <dgm:pt modelId="{75D220CD-53F6-4DD4-8E9E-1792591A2D62}">
      <dgm:prSet phldrT="[نص]" custT="1"/>
      <dgm:spPr/>
      <dgm:t>
        <a:bodyPr/>
        <a:lstStyle/>
        <a:p>
          <a:r>
            <a:rPr lang="en-US" sz="1600" b="1" dirty="0"/>
            <a:t>There are 64 possible codons </a:t>
          </a:r>
        </a:p>
      </dgm:t>
    </dgm:pt>
    <dgm:pt modelId="{635C2366-178C-44A1-A343-AFE92DE59AEC}" type="sibTrans" cxnId="{75019940-664A-403A-888B-2183F362126F}">
      <dgm:prSet/>
      <dgm:spPr/>
      <dgm:t>
        <a:bodyPr/>
        <a:lstStyle/>
        <a:p>
          <a:endParaRPr lang="en-US"/>
        </a:p>
      </dgm:t>
    </dgm:pt>
    <dgm:pt modelId="{F062A87E-0780-4D30-8456-1A8453142177}" type="parTrans" cxnId="{75019940-664A-403A-888B-2183F362126F}">
      <dgm:prSet/>
      <dgm:spPr/>
      <dgm:t>
        <a:bodyPr/>
        <a:lstStyle/>
        <a:p>
          <a:endParaRPr lang="en-US"/>
        </a:p>
      </dgm:t>
    </dgm:pt>
    <dgm:pt modelId="{D1F22BF1-E59A-4A23-A639-84B4BDACEF32}" type="pres">
      <dgm:prSet presAssocID="{3D6C141A-30A5-4C9C-B998-134A6BF83D8E}" presName="Name0" presStyleCnt="0">
        <dgm:presLayoutVars>
          <dgm:orgChart val="1"/>
          <dgm:chPref val="1"/>
          <dgm:dir/>
          <dgm:animOne val="branch"/>
          <dgm:animLvl val="lvl"/>
          <dgm:resizeHandles/>
        </dgm:presLayoutVars>
      </dgm:prSet>
      <dgm:spPr/>
    </dgm:pt>
    <dgm:pt modelId="{7CE75CEA-B9F5-424E-BEEB-6A610D1DD658}" type="pres">
      <dgm:prSet presAssocID="{9D3AA984-B271-46FC-A923-085D6D8E1418}" presName="hierRoot1" presStyleCnt="0">
        <dgm:presLayoutVars>
          <dgm:hierBranch val="init"/>
        </dgm:presLayoutVars>
      </dgm:prSet>
      <dgm:spPr/>
    </dgm:pt>
    <dgm:pt modelId="{A43154A8-BB3E-463D-815D-5027B8CF7BF2}" type="pres">
      <dgm:prSet presAssocID="{9D3AA984-B271-46FC-A923-085D6D8E1418}" presName="rootComposite1" presStyleCnt="0"/>
      <dgm:spPr/>
    </dgm:pt>
    <dgm:pt modelId="{FE1201F6-49C4-419C-9359-0F30DC5A5711}" type="pres">
      <dgm:prSet presAssocID="{9D3AA984-B271-46FC-A923-085D6D8E1418}" presName="rootText1" presStyleLbl="alignAcc1" presStyleIdx="0" presStyleCnt="0">
        <dgm:presLayoutVars>
          <dgm:chPref val="3"/>
        </dgm:presLayoutVars>
      </dgm:prSet>
      <dgm:spPr/>
    </dgm:pt>
    <dgm:pt modelId="{84689B30-6858-45F5-A83B-A6949DF5829A}" type="pres">
      <dgm:prSet presAssocID="{9D3AA984-B271-46FC-A923-085D6D8E1418}" presName="topArc1" presStyleLbl="parChTrans1D1" presStyleIdx="0" presStyleCnt="26"/>
      <dgm:spPr/>
    </dgm:pt>
    <dgm:pt modelId="{F6FC790D-3A98-48F9-86C2-5020B32FF4ED}" type="pres">
      <dgm:prSet presAssocID="{9D3AA984-B271-46FC-A923-085D6D8E1418}" presName="bottomArc1" presStyleLbl="parChTrans1D1" presStyleIdx="1" presStyleCnt="26"/>
      <dgm:spPr/>
    </dgm:pt>
    <dgm:pt modelId="{1210037C-63B9-4247-923B-5104EB17C9CA}" type="pres">
      <dgm:prSet presAssocID="{9D3AA984-B271-46FC-A923-085D6D8E1418}" presName="topConnNode1" presStyleLbl="node1" presStyleIdx="0" presStyleCnt="0"/>
      <dgm:spPr/>
    </dgm:pt>
    <dgm:pt modelId="{99BD88E8-C7D5-43EC-9F20-0F3A5C151006}" type="pres">
      <dgm:prSet presAssocID="{9D3AA984-B271-46FC-A923-085D6D8E1418}" presName="hierChild2" presStyleCnt="0"/>
      <dgm:spPr/>
    </dgm:pt>
    <dgm:pt modelId="{646F46FE-DD6F-4B46-8759-1529DC3B6AA6}" type="pres">
      <dgm:prSet presAssocID="{8801BA9E-194C-4C42-9F4B-3B0841733E58}" presName="Name28" presStyleLbl="parChTrans1D2" presStyleIdx="0" presStyleCnt="3"/>
      <dgm:spPr/>
    </dgm:pt>
    <dgm:pt modelId="{662FBAF9-7131-47F0-B430-58D028BB9BDD}" type="pres">
      <dgm:prSet presAssocID="{3AB2EBDF-5366-4A6C-99A3-9A03DBC7102D}" presName="hierRoot2" presStyleCnt="0">
        <dgm:presLayoutVars>
          <dgm:hierBranch val="init"/>
        </dgm:presLayoutVars>
      </dgm:prSet>
      <dgm:spPr/>
    </dgm:pt>
    <dgm:pt modelId="{563DB620-4296-4D83-BFE0-BC66D833E032}" type="pres">
      <dgm:prSet presAssocID="{3AB2EBDF-5366-4A6C-99A3-9A03DBC7102D}" presName="rootComposite2" presStyleCnt="0"/>
      <dgm:spPr/>
    </dgm:pt>
    <dgm:pt modelId="{8DF032E6-1C60-4F0D-9781-3A364ECEF589}" type="pres">
      <dgm:prSet presAssocID="{3AB2EBDF-5366-4A6C-99A3-9A03DBC7102D}" presName="rootText2" presStyleLbl="alignAcc1" presStyleIdx="0" presStyleCnt="0">
        <dgm:presLayoutVars>
          <dgm:chPref val="3"/>
        </dgm:presLayoutVars>
      </dgm:prSet>
      <dgm:spPr/>
    </dgm:pt>
    <dgm:pt modelId="{E63CA146-62E4-453F-9F87-2D03790ABF18}" type="pres">
      <dgm:prSet presAssocID="{3AB2EBDF-5366-4A6C-99A3-9A03DBC7102D}" presName="topArc2" presStyleLbl="parChTrans1D1" presStyleIdx="2" presStyleCnt="26"/>
      <dgm:spPr/>
    </dgm:pt>
    <dgm:pt modelId="{D26B9431-BCE0-4FD4-8FF7-26A03BFE72E5}" type="pres">
      <dgm:prSet presAssocID="{3AB2EBDF-5366-4A6C-99A3-9A03DBC7102D}" presName="bottomArc2" presStyleLbl="parChTrans1D1" presStyleIdx="3" presStyleCnt="26"/>
      <dgm:spPr/>
    </dgm:pt>
    <dgm:pt modelId="{83CE774F-FA92-4C41-9C45-89AA3340B6BC}" type="pres">
      <dgm:prSet presAssocID="{3AB2EBDF-5366-4A6C-99A3-9A03DBC7102D}" presName="topConnNode2" presStyleLbl="node2" presStyleIdx="0" presStyleCnt="0"/>
      <dgm:spPr/>
    </dgm:pt>
    <dgm:pt modelId="{BD6F9A38-5CEB-4316-9ECB-40DF77643434}" type="pres">
      <dgm:prSet presAssocID="{3AB2EBDF-5366-4A6C-99A3-9A03DBC7102D}" presName="hierChild4" presStyleCnt="0"/>
      <dgm:spPr/>
    </dgm:pt>
    <dgm:pt modelId="{4E025A71-42C4-4CD6-A0E2-0EBE13759DC6}" type="pres">
      <dgm:prSet presAssocID="{07214833-6702-4AF3-A288-C03413D72DA2}" presName="Name28" presStyleLbl="parChTrans1D3" presStyleIdx="0" presStyleCnt="9"/>
      <dgm:spPr/>
    </dgm:pt>
    <dgm:pt modelId="{27BFBF71-8D52-4B15-A50C-C247CCB55F95}" type="pres">
      <dgm:prSet presAssocID="{6F93A663-653F-42E1-B446-829F802CC6A8}" presName="hierRoot2" presStyleCnt="0">
        <dgm:presLayoutVars>
          <dgm:hierBranch val="init"/>
        </dgm:presLayoutVars>
      </dgm:prSet>
      <dgm:spPr/>
    </dgm:pt>
    <dgm:pt modelId="{A9315982-31AE-46F5-81BB-5615C13E9FDD}" type="pres">
      <dgm:prSet presAssocID="{6F93A663-653F-42E1-B446-829F802CC6A8}" presName="rootComposite2" presStyleCnt="0"/>
      <dgm:spPr/>
    </dgm:pt>
    <dgm:pt modelId="{2FD2E1B7-04A1-494B-BF4E-B75CAC29EFE0}" type="pres">
      <dgm:prSet presAssocID="{6F93A663-653F-42E1-B446-829F802CC6A8}" presName="rootText2" presStyleLbl="alignAcc1" presStyleIdx="0" presStyleCnt="0">
        <dgm:presLayoutVars>
          <dgm:chPref val="3"/>
        </dgm:presLayoutVars>
      </dgm:prSet>
      <dgm:spPr/>
    </dgm:pt>
    <dgm:pt modelId="{0EFBB549-0B28-40FF-8489-EF43763FB58B}" type="pres">
      <dgm:prSet presAssocID="{6F93A663-653F-42E1-B446-829F802CC6A8}" presName="topArc2" presStyleLbl="parChTrans1D1" presStyleIdx="4" presStyleCnt="26"/>
      <dgm:spPr/>
    </dgm:pt>
    <dgm:pt modelId="{C3022236-AA3D-4D12-8E92-4B1073525FEA}" type="pres">
      <dgm:prSet presAssocID="{6F93A663-653F-42E1-B446-829F802CC6A8}" presName="bottomArc2" presStyleLbl="parChTrans1D1" presStyleIdx="5" presStyleCnt="26"/>
      <dgm:spPr/>
    </dgm:pt>
    <dgm:pt modelId="{5F6779E7-EFB6-4DB0-9A53-A207469CF9A2}" type="pres">
      <dgm:prSet presAssocID="{6F93A663-653F-42E1-B446-829F802CC6A8}" presName="topConnNode2" presStyleLbl="node3" presStyleIdx="0" presStyleCnt="0"/>
      <dgm:spPr/>
    </dgm:pt>
    <dgm:pt modelId="{ECFDE454-5CF7-4B97-A94F-436313C5D729}" type="pres">
      <dgm:prSet presAssocID="{6F93A663-653F-42E1-B446-829F802CC6A8}" presName="hierChild4" presStyleCnt="0"/>
      <dgm:spPr/>
    </dgm:pt>
    <dgm:pt modelId="{C28AF914-A9C6-49F2-8E7F-E867AA0E81FF}" type="pres">
      <dgm:prSet presAssocID="{6F93A663-653F-42E1-B446-829F802CC6A8}" presName="hierChild5" presStyleCnt="0"/>
      <dgm:spPr/>
    </dgm:pt>
    <dgm:pt modelId="{AB5FE249-0EB3-4481-A60E-D18367249B18}" type="pres">
      <dgm:prSet presAssocID="{CE7FCE26-D351-463C-9815-4892E8DC524A}" presName="Name28" presStyleLbl="parChTrans1D3" presStyleIdx="1" presStyleCnt="9"/>
      <dgm:spPr/>
    </dgm:pt>
    <dgm:pt modelId="{B9AC07C1-8107-4EFA-820C-0664962C0E9C}" type="pres">
      <dgm:prSet presAssocID="{41BFDCD5-996D-4768-A361-7582078F3DC1}" presName="hierRoot2" presStyleCnt="0">
        <dgm:presLayoutVars>
          <dgm:hierBranch val="init"/>
        </dgm:presLayoutVars>
      </dgm:prSet>
      <dgm:spPr/>
    </dgm:pt>
    <dgm:pt modelId="{8388D9D1-181B-47F8-9161-F213D20474C9}" type="pres">
      <dgm:prSet presAssocID="{41BFDCD5-996D-4768-A361-7582078F3DC1}" presName="rootComposite2" presStyleCnt="0"/>
      <dgm:spPr/>
    </dgm:pt>
    <dgm:pt modelId="{8B6E1D5E-216D-4970-B25A-55AF151DE076}" type="pres">
      <dgm:prSet presAssocID="{41BFDCD5-996D-4768-A361-7582078F3DC1}" presName="rootText2" presStyleLbl="alignAcc1" presStyleIdx="0" presStyleCnt="0">
        <dgm:presLayoutVars>
          <dgm:chPref val="3"/>
        </dgm:presLayoutVars>
      </dgm:prSet>
      <dgm:spPr/>
    </dgm:pt>
    <dgm:pt modelId="{B65A02E6-F929-4A93-8435-0A6CC10B9778}" type="pres">
      <dgm:prSet presAssocID="{41BFDCD5-996D-4768-A361-7582078F3DC1}" presName="topArc2" presStyleLbl="parChTrans1D1" presStyleIdx="6" presStyleCnt="26"/>
      <dgm:spPr/>
    </dgm:pt>
    <dgm:pt modelId="{4C69C4BE-3634-49A1-99A1-00D6ECE7260F}" type="pres">
      <dgm:prSet presAssocID="{41BFDCD5-996D-4768-A361-7582078F3DC1}" presName="bottomArc2" presStyleLbl="parChTrans1D1" presStyleIdx="7" presStyleCnt="26"/>
      <dgm:spPr/>
    </dgm:pt>
    <dgm:pt modelId="{C278F2E6-DC20-4A4E-9BAB-4E288128BB2C}" type="pres">
      <dgm:prSet presAssocID="{41BFDCD5-996D-4768-A361-7582078F3DC1}" presName="topConnNode2" presStyleLbl="node3" presStyleIdx="0" presStyleCnt="0"/>
      <dgm:spPr/>
    </dgm:pt>
    <dgm:pt modelId="{79C40066-A94B-43E2-984D-34480FB4C758}" type="pres">
      <dgm:prSet presAssocID="{41BFDCD5-996D-4768-A361-7582078F3DC1}" presName="hierChild4" presStyleCnt="0"/>
      <dgm:spPr/>
    </dgm:pt>
    <dgm:pt modelId="{ED60E973-A21F-464D-839A-D95CDA01FA06}" type="pres">
      <dgm:prSet presAssocID="{41BFDCD5-996D-4768-A361-7582078F3DC1}" presName="hierChild5" presStyleCnt="0"/>
      <dgm:spPr/>
    </dgm:pt>
    <dgm:pt modelId="{23D7F3E1-70D7-4158-BB89-A5023568363E}" type="pres">
      <dgm:prSet presAssocID="{0BF98338-D5B2-4B93-BDBC-0E94DBBFFA2B}" presName="Name28" presStyleLbl="parChTrans1D3" presStyleIdx="2" presStyleCnt="9"/>
      <dgm:spPr/>
    </dgm:pt>
    <dgm:pt modelId="{6FE7A5A5-2CB2-4E74-809E-0AC66BF97198}" type="pres">
      <dgm:prSet presAssocID="{7102EAC5-B3BB-4045-9E54-AA6E602422DA}" presName="hierRoot2" presStyleCnt="0">
        <dgm:presLayoutVars>
          <dgm:hierBranch val="init"/>
        </dgm:presLayoutVars>
      </dgm:prSet>
      <dgm:spPr/>
    </dgm:pt>
    <dgm:pt modelId="{DC3E2A11-94A6-44B9-9997-030BF83EA6F8}" type="pres">
      <dgm:prSet presAssocID="{7102EAC5-B3BB-4045-9E54-AA6E602422DA}" presName="rootComposite2" presStyleCnt="0"/>
      <dgm:spPr/>
    </dgm:pt>
    <dgm:pt modelId="{ABB1AEDB-3887-4634-B63F-7A9D34B4D9C5}" type="pres">
      <dgm:prSet presAssocID="{7102EAC5-B3BB-4045-9E54-AA6E602422DA}" presName="rootText2" presStyleLbl="alignAcc1" presStyleIdx="0" presStyleCnt="0">
        <dgm:presLayoutVars>
          <dgm:chPref val="3"/>
        </dgm:presLayoutVars>
      </dgm:prSet>
      <dgm:spPr/>
    </dgm:pt>
    <dgm:pt modelId="{3A6A2BB8-717D-446D-8179-D0675779B196}" type="pres">
      <dgm:prSet presAssocID="{7102EAC5-B3BB-4045-9E54-AA6E602422DA}" presName="topArc2" presStyleLbl="parChTrans1D1" presStyleIdx="8" presStyleCnt="26"/>
      <dgm:spPr/>
    </dgm:pt>
    <dgm:pt modelId="{DFFB78A6-0474-4351-BB87-46542DA5356A}" type="pres">
      <dgm:prSet presAssocID="{7102EAC5-B3BB-4045-9E54-AA6E602422DA}" presName="bottomArc2" presStyleLbl="parChTrans1D1" presStyleIdx="9" presStyleCnt="26"/>
      <dgm:spPr/>
    </dgm:pt>
    <dgm:pt modelId="{3162AACE-CEB9-45C3-AB4B-0679A444BABE}" type="pres">
      <dgm:prSet presAssocID="{7102EAC5-B3BB-4045-9E54-AA6E602422DA}" presName="topConnNode2" presStyleLbl="node3" presStyleIdx="0" presStyleCnt="0"/>
      <dgm:spPr/>
    </dgm:pt>
    <dgm:pt modelId="{0B6DF43C-986F-4D8B-9913-F5EE42C8C467}" type="pres">
      <dgm:prSet presAssocID="{7102EAC5-B3BB-4045-9E54-AA6E602422DA}" presName="hierChild4" presStyleCnt="0"/>
      <dgm:spPr/>
    </dgm:pt>
    <dgm:pt modelId="{7C7345B4-8E43-403C-89AB-11DA55A45679}" type="pres">
      <dgm:prSet presAssocID="{7102EAC5-B3BB-4045-9E54-AA6E602422DA}" presName="hierChild5" presStyleCnt="0"/>
      <dgm:spPr/>
    </dgm:pt>
    <dgm:pt modelId="{30B1407F-6719-44FE-8174-CF841A76F84A}" type="pres">
      <dgm:prSet presAssocID="{3AB2EBDF-5366-4A6C-99A3-9A03DBC7102D}" presName="hierChild5" presStyleCnt="0"/>
      <dgm:spPr/>
    </dgm:pt>
    <dgm:pt modelId="{AC321C7E-9148-4696-A6CC-8258CC326DD2}" type="pres">
      <dgm:prSet presAssocID="{C56471CC-3F3E-4AC9-B316-32B6F927C4BE}" presName="Name28" presStyleLbl="parChTrans1D2" presStyleIdx="1" presStyleCnt="3"/>
      <dgm:spPr/>
    </dgm:pt>
    <dgm:pt modelId="{9AFC586B-B028-4598-9415-11E0C73B4DE6}" type="pres">
      <dgm:prSet presAssocID="{34CFF77A-2861-4302-B991-EEB70B2B9B8F}" presName="hierRoot2" presStyleCnt="0">
        <dgm:presLayoutVars>
          <dgm:hierBranch val="init"/>
        </dgm:presLayoutVars>
      </dgm:prSet>
      <dgm:spPr/>
    </dgm:pt>
    <dgm:pt modelId="{525654CD-DEEB-45FA-B843-3BC163F357BC}" type="pres">
      <dgm:prSet presAssocID="{34CFF77A-2861-4302-B991-EEB70B2B9B8F}" presName="rootComposite2" presStyleCnt="0"/>
      <dgm:spPr/>
    </dgm:pt>
    <dgm:pt modelId="{4CCC35FE-FD2E-41E8-9E0E-ADA462332E90}" type="pres">
      <dgm:prSet presAssocID="{34CFF77A-2861-4302-B991-EEB70B2B9B8F}" presName="rootText2" presStyleLbl="alignAcc1" presStyleIdx="0" presStyleCnt="0">
        <dgm:presLayoutVars>
          <dgm:chPref val="3"/>
        </dgm:presLayoutVars>
      </dgm:prSet>
      <dgm:spPr/>
    </dgm:pt>
    <dgm:pt modelId="{9100094C-026B-4C4B-9802-41F99828FC8A}" type="pres">
      <dgm:prSet presAssocID="{34CFF77A-2861-4302-B991-EEB70B2B9B8F}" presName="topArc2" presStyleLbl="parChTrans1D1" presStyleIdx="10" presStyleCnt="26"/>
      <dgm:spPr/>
    </dgm:pt>
    <dgm:pt modelId="{A32D803A-4C39-4E5F-9265-0F36CB428F09}" type="pres">
      <dgm:prSet presAssocID="{34CFF77A-2861-4302-B991-EEB70B2B9B8F}" presName="bottomArc2" presStyleLbl="parChTrans1D1" presStyleIdx="11" presStyleCnt="26"/>
      <dgm:spPr/>
    </dgm:pt>
    <dgm:pt modelId="{1A0F77D0-86BB-4EB3-AFEE-41ECD8449EB2}" type="pres">
      <dgm:prSet presAssocID="{34CFF77A-2861-4302-B991-EEB70B2B9B8F}" presName="topConnNode2" presStyleLbl="node2" presStyleIdx="0" presStyleCnt="0"/>
      <dgm:spPr/>
    </dgm:pt>
    <dgm:pt modelId="{DFF861C6-172C-4BFD-ABC7-7873A15E67C7}" type="pres">
      <dgm:prSet presAssocID="{34CFF77A-2861-4302-B991-EEB70B2B9B8F}" presName="hierChild4" presStyleCnt="0"/>
      <dgm:spPr/>
    </dgm:pt>
    <dgm:pt modelId="{C758764C-1E28-41AC-8EF0-E29B2B51005B}" type="pres">
      <dgm:prSet presAssocID="{D3C88D66-7FFA-495E-9181-1E58C4D111D2}" presName="Name28" presStyleLbl="parChTrans1D3" presStyleIdx="3" presStyleCnt="9"/>
      <dgm:spPr/>
    </dgm:pt>
    <dgm:pt modelId="{C9EAE8FA-F5CA-4898-8031-321272D9FE5E}" type="pres">
      <dgm:prSet presAssocID="{531434E6-E020-4B23-9416-2842A156B51B}" presName="hierRoot2" presStyleCnt="0">
        <dgm:presLayoutVars>
          <dgm:hierBranch val="init"/>
        </dgm:presLayoutVars>
      </dgm:prSet>
      <dgm:spPr/>
    </dgm:pt>
    <dgm:pt modelId="{FBB95B4C-8766-4263-90A9-DAF3FA55E9A9}" type="pres">
      <dgm:prSet presAssocID="{531434E6-E020-4B23-9416-2842A156B51B}" presName="rootComposite2" presStyleCnt="0"/>
      <dgm:spPr/>
    </dgm:pt>
    <dgm:pt modelId="{3BE8BEAF-093A-432D-80B7-5A00DDCC666B}" type="pres">
      <dgm:prSet presAssocID="{531434E6-E020-4B23-9416-2842A156B51B}" presName="rootText2" presStyleLbl="alignAcc1" presStyleIdx="0" presStyleCnt="0">
        <dgm:presLayoutVars>
          <dgm:chPref val="3"/>
        </dgm:presLayoutVars>
      </dgm:prSet>
      <dgm:spPr/>
    </dgm:pt>
    <dgm:pt modelId="{7A97DE08-8FB1-4EFB-B2FF-ED8337B8CBBE}" type="pres">
      <dgm:prSet presAssocID="{531434E6-E020-4B23-9416-2842A156B51B}" presName="topArc2" presStyleLbl="parChTrans1D1" presStyleIdx="12" presStyleCnt="26"/>
      <dgm:spPr/>
    </dgm:pt>
    <dgm:pt modelId="{2D23A45D-72A6-44AF-88D6-68B6F1425BDE}" type="pres">
      <dgm:prSet presAssocID="{531434E6-E020-4B23-9416-2842A156B51B}" presName="bottomArc2" presStyleLbl="parChTrans1D1" presStyleIdx="13" presStyleCnt="26"/>
      <dgm:spPr/>
    </dgm:pt>
    <dgm:pt modelId="{81FD3488-DEEB-4721-A7C0-0CD4B15C38C6}" type="pres">
      <dgm:prSet presAssocID="{531434E6-E020-4B23-9416-2842A156B51B}" presName="topConnNode2" presStyleLbl="node3" presStyleIdx="0" presStyleCnt="0"/>
      <dgm:spPr/>
    </dgm:pt>
    <dgm:pt modelId="{C597EE66-D570-4E75-A97D-FA437EB92FEC}" type="pres">
      <dgm:prSet presAssocID="{531434E6-E020-4B23-9416-2842A156B51B}" presName="hierChild4" presStyleCnt="0"/>
      <dgm:spPr/>
    </dgm:pt>
    <dgm:pt modelId="{C468CBFF-3684-4491-9A34-15EE14B44447}" type="pres">
      <dgm:prSet presAssocID="{531434E6-E020-4B23-9416-2842A156B51B}" presName="hierChild5" presStyleCnt="0"/>
      <dgm:spPr/>
    </dgm:pt>
    <dgm:pt modelId="{B45E2DE9-C206-4F0B-9D19-A3B86ECC7E36}" type="pres">
      <dgm:prSet presAssocID="{6A99F626-0FA1-48A2-9BDC-28DEE7507C21}" presName="Name28" presStyleLbl="parChTrans1D3" presStyleIdx="4" presStyleCnt="9"/>
      <dgm:spPr/>
    </dgm:pt>
    <dgm:pt modelId="{A3EA2251-0992-4ECA-AFA9-5EDB11A0A6BC}" type="pres">
      <dgm:prSet presAssocID="{209C4B79-74DC-4BEB-AA26-BB8F6F0FA02B}" presName="hierRoot2" presStyleCnt="0">
        <dgm:presLayoutVars>
          <dgm:hierBranch val="init"/>
        </dgm:presLayoutVars>
      </dgm:prSet>
      <dgm:spPr/>
    </dgm:pt>
    <dgm:pt modelId="{7AD449CA-6216-4EF5-96F7-2D30FCE5DA6D}" type="pres">
      <dgm:prSet presAssocID="{209C4B79-74DC-4BEB-AA26-BB8F6F0FA02B}" presName="rootComposite2" presStyleCnt="0"/>
      <dgm:spPr/>
    </dgm:pt>
    <dgm:pt modelId="{76A2B381-A00D-4512-9E13-5F32A45C01CD}" type="pres">
      <dgm:prSet presAssocID="{209C4B79-74DC-4BEB-AA26-BB8F6F0FA02B}" presName="rootText2" presStyleLbl="alignAcc1" presStyleIdx="0" presStyleCnt="0">
        <dgm:presLayoutVars>
          <dgm:chPref val="3"/>
        </dgm:presLayoutVars>
      </dgm:prSet>
      <dgm:spPr/>
    </dgm:pt>
    <dgm:pt modelId="{D1A47C49-8460-401B-AFCB-240935A2FBDE}" type="pres">
      <dgm:prSet presAssocID="{209C4B79-74DC-4BEB-AA26-BB8F6F0FA02B}" presName="topArc2" presStyleLbl="parChTrans1D1" presStyleIdx="14" presStyleCnt="26"/>
      <dgm:spPr/>
    </dgm:pt>
    <dgm:pt modelId="{4566AF22-8FFD-4EA1-AD76-F57CF5A95FF0}" type="pres">
      <dgm:prSet presAssocID="{209C4B79-74DC-4BEB-AA26-BB8F6F0FA02B}" presName="bottomArc2" presStyleLbl="parChTrans1D1" presStyleIdx="15" presStyleCnt="26"/>
      <dgm:spPr/>
    </dgm:pt>
    <dgm:pt modelId="{3954E318-75C2-48E3-A8C0-111CFF1DDD1A}" type="pres">
      <dgm:prSet presAssocID="{209C4B79-74DC-4BEB-AA26-BB8F6F0FA02B}" presName="topConnNode2" presStyleLbl="node3" presStyleIdx="0" presStyleCnt="0"/>
      <dgm:spPr/>
    </dgm:pt>
    <dgm:pt modelId="{7A7B9A08-CD69-4F06-AA46-892DC54F3738}" type="pres">
      <dgm:prSet presAssocID="{209C4B79-74DC-4BEB-AA26-BB8F6F0FA02B}" presName="hierChild4" presStyleCnt="0"/>
      <dgm:spPr/>
    </dgm:pt>
    <dgm:pt modelId="{B87069A6-2533-42E1-93A2-D66C052A29A7}" type="pres">
      <dgm:prSet presAssocID="{209C4B79-74DC-4BEB-AA26-BB8F6F0FA02B}" presName="hierChild5" presStyleCnt="0"/>
      <dgm:spPr/>
    </dgm:pt>
    <dgm:pt modelId="{A7189E4D-BE12-4D0A-B7B4-770F5C132D51}" type="pres">
      <dgm:prSet presAssocID="{AA9FA530-D7E4-4910-BEC2-159ACD911AF4}" presName="Name28" presStyleLbl="parChTrans1D3" presStyleIdx="5" presStyleCnt="9"/>
      <dgm:spPr/>
    </dgm:pt>
    <dgm:pt modelId="{AADEB2C0-B9D4-449D-9D38-141E087C6210}" type="pres">
      <dgm:prSet presAssocID="{39D20383-0496-4E13-8DDE-F047C911A67B}" presName="hierRoot2" presStyleCnt="0">
        <dgm:presLayoutVars>
          <dgm:hierBranch val="init"/>
        </dgm:presLayoutVars>
      </dgm:prSet>
      <dgm:spPr/>
    </dgm:pt>
    <dgm:pt modelId="{370CE3A1-E5E7-4CF1-ABF4-17D085D34423}" type="pres">
      <dgm:prSet presAssocID="{39D20383-0496-4E13-8DDE-F047C911A67B}" presName="rootComposite2" presStyleCnt="0"/>
      <dgm:spPr/>
    </dgm:pt>
    <dgm:pt modelId="{4B6B2715-4AB8-4E95-AEB4-114D6F280F87}" type="pres">
      <dgm:prSet presAssocID="{39D20383-0496-4E13-8DDE-F047C911A67B}" presName="rootText2" presStyleLbl="alignAcc1" presStyleIdx="0" presStyleCnt="0">
        <dgm:presLayoutVars>
          <dgm:chPref val="3"/>
        </dgm:presLayoutVars>
      </dgm:prSet>
      <dgm:spPr/>
    </dgm:pt>
    <dgm:pt modelId="{7E4CFA56-39D1-4E73-BBE4-49229643CB1E}" type="pres">
      <dgm:prSet presAssocID="{39D20383-0496-4E13-8DDE-F047C911A67B}" presName="topArc2" presStyleLbl="parChTrans1D1" presStyleIdx="16" presStyleCnt="26"/>
      <dgm:spPr/>
    </dgm:pt>
    <dgm:pt modelId="{93851CE0-18A3-42D1-A984-1371E71BC67A}" type="pres">
      <dgm:prSet presAssocID="{39D20383-0496-4E13-8DDE-F047C911A67B}" presName="bottomArc2" presStyleLbl="parChTrans1D1" presStyleIdx="17" presStyleCnt="26"/>
      <dgm:spPr/>
    </dgm:pt>
    <dgm:pt modelId="{4DF2C522-BA0C-4E24-AACF-090E4AF22DCB}" type="pres">
      <dgm:prSet presAssocID="{39D20383-0496-4E13-8DDE-F047C911A67B}" presName="topConnNode2" presStyleLbl="node3" presStyleIdx="0" presStyleCnt="0"/>
      <dgm:spPr/>
    </dgm:pt>
    <dgm:pt modelId="{68D16669-5672-4122-83AF-546A8768537F}" type="pres">
      <dgm:prSet presAssocID="{39D20383-0496-4E13-8DDE-F047C911A67B}" presName="hierChild4" presStyleCnt="0"/>
      <dgm:spPr/>
    </dgm:pt>
    <dgm:pt modelId="{B93502EF-83F8-44BE-895D-1381F99E9A04}" type="pres">
      <dgm:prSet presAssocID="{39D20383-0496-4E13-8DDE-F047C911A67B}" presName="hierChild5" presStyleCnt="0"/>
      <dgm:spPr/>
    </dgm:pt>
    <dgm:pt modelId="{96D30E53-3236-406B-A125-198402071356}" type="pres">
      <dgm:prSet presAssocID="{34CFF77A-2861-4302-B991-EEB70B2B9B8F}" presName="hierChild5" presStyleCnt="0"/>
      <dgm:spPr/>
    </dgm:pt>
    <dgm:pt modelId="{A3A30136-2C03-491B-AC54-27A491247B20}" type="pres">
      <dgm:prSet presAssocID="{F062A87E-0780-4D30-8456-1A8453142177}" presName="Name28" presStyleLbl="parChTrans1D2" presStyleIdx="2" presStyleCnt="3"/>
      <dgm:spPr/>
    </dgm:pt>
    <dgm:pt modelId="{7E20AFAD-33AF-46E1-978A-4785C9E30B27}" type="pres">
      <dgm:prSet presAssocID="{75D220CD-53F6-4DD4-8E9E-1792591A2D62}" presName="hierRoot2" presStyleCnt="0">
        <dgm:presLayoutVars>
          <dgm:hierBranch val="init"/>
        </dgm:presLayoutVars>
      </dgm:prSet>
      <dgm:spPr/>
    </dgm:pt>
    <dgm:pt modelId="{65A8402D-20B2-4305-8A6E-91D3BB8B97D5}" type="pres">
      <dgm:prSet presAssocID="{75D220CD-53F6-4DD4-8E9E-1792591A2D62}" presName="rootComposite2" presStyleCnt="0"/>
      <dgm:spPr/>
    </dgm:pt>
    <dgm:pt modelId="{D5F529E7-B590-4BE7-885E-9739594F27C0}" type="pres">
      <dgm:prSet presAssocID="{75D220CD-53F6-4DD4-8E9E-1792591A2D62}" presName="rootText2" presStyleLbl="alignAcc1" presStyleIdx="0" presStyleCnt="0">
        <dgm:presLayoutVars>
          <dgm:chPref val="3"/>
        </dgm:presLayoutVars>
      </dgm:prSet>
      <dgm:spPr/>
    </dgm:pt>
    <dgm:pt modelId="{95A7E26C-AF6E-4A6A-98B0-30A5D4AD5F4C}" type="pres">
      <dgm:prSet presAssocID="{75D220CD-53F6-4DD4-8E9E-1792591A2D62}" presName="topArc2" presStyleLbl="parChTrans1D1" presStyleIdx="18" presStyleCnt="26"/>
      <dgm:spPr/>
    </dgm:pt>
    <dgm:pt modelId="{E70F0AD0-1F91-410D-B4C8-9DE4595C8B24}" type="pres">
      <dgm:prSet presAssocID="{75D220CD-53F6-4DD4-8E9E-1792591A2D62}" presName="bottomArc2" presStyleLbl="parChTrans1D1" presStyleIdx="19" presStyleCnt="26"/>
      <dgm:spPr/>
    </dgm:pt>
    <dgm:pt modelId="{35F9BFCE-8D34-4B50-B0DC-A32D237AFFAE}" type="pres">
      <dgm:prSet presAssocID="{75D220CD-53F6-4DD4-8E9E-1792591A2D62}" presName="topConnNode2" presStyleLbl="node2" presStyleIdx="0" presStyleCnt="0"/>
      <dgm:spPr/>
    </dgm:pt>
    <dgm:pt modelId="{1F999BB2-9A3F-4110-9771-8E942A0619BD}" type="pres">
      <dgm:prSet presAssocID="{75D220CD-53F6-4DD4-8E9E-1792591A2D62}" presName="hierChild4" presStyleCnt="0"/>
      <dgm:spPr/>
    </dgm:pt>
    <dgm:pt modelId="{573EEFD4-657E-402B-88F2-3FA23F03D0DC}" type="pres">
      <dgm:prSet presAssocID="{D2F2533D-3D1E-433A-AAF8-E3E466FFC7DF}" presName="Name28" presStyleLbl="parChTrans1D3" presStyleIdx="6" presStyleCnt="9"/>
      <dgm:spPr/>
    </dgm:pt>
    <dgm:pt modelId="{74EAD57F-16D3-417D-A909-D22BF9548401}" type="pres">
      <dgm:prSet presAssocID="{B30E5228-D07E-4293-98AE-B02A45542B25}" presName="hierRoot2" presStyleCnt="0">
        <dgm:presLayoutVars>
          <dgm:hierBranch val="init"/>
        </dgm:presLayoutVars>
      </dgm:prSet>
      <dgm:spPr/>
    </dgm:pt>
    <dgm:pt modelId="{119B8AD8-1F3D-427E-B8A9-1F8F49ECDF0D}" type="pres">
      <dgm:prSet presAssocID="{B30E5228-D07E-4293-98AE-B02A45542B25}" presName="rootComposite2" presStyleCnt="0"/>
      <dgm:spPr/>
    </dgm:pt>
    <dgm:pt modelId="{B2905654-D7F1-40D5-A012-95BB36128299}" type="pres">
      <dgm:prSet presAssocID="{B30E5228-D07E-4293-98AE-B02A45542B25}" presName="rootText2" presStyleLbl="alignAcc1" presStyleIdx="0" presStyleCnt="0">
        <dgm:presLayoutVars>
          <dgm:chPref val="3"/>
        </dgm:presLayoutVars>
      </dgm:prSet>
      <dgm:spPr/>
    </dgm:pt>
    <dgm:pt modelId="{395871A2-F2F4-4EC9-94B0-F19C3EDE0921}" type="pres">
      <dgm:prSet presAssocID="{B30E5228-D07E-4293-98AE-B02A45542B25}" presName="topArc2" presStyleLbl="parChTrans1D1" presStyleIdx="20" presStyleCnt="26"/>
      <dgm:spPr/>
    </dgm:pt>
    <dgm:pt modelId="{5E3F6BC3-FE28-49B7-864F-E0842129E98E}" type="pres">
      <dgm:prSet presAssocID="{B30E5228-D07E-4293-98AE-B02A45542B25}" presName="bottomArc2" presStyleLbl="parChTrans1D1" presStyleIdx="21" presStyleCnt="26"/>
      <dgm:spPr/>
    </dgm:pt>
    <dgm:pt modelId="{B80FCDF5-DB65-443F-91C3-E570610B30B5}" type="pres">
      <dgm:prSet presAssocID="{B30E5228-D07E-4293-98AE-B02A45542B25}" presName="topConnNode2" presStyleLbl="node3" presStyleIdx="0" presStyleCnt="0"/>
      <dgm:spPr/>
    </dgm:pt>
    <dgm:pt modelId="{769DA3F7-D979-478D-8567-C2334136FB2C}" type="pres">
      <dgm:prSet presAssocID="{B30E5228-D07E-4293-98AE-B02A45542B25}" presName="hierChild4" presStyleCnt="0"/>
      <dgm:spPr/>
    </dgm:pt>
    <dgm:pt modelId="{1AC39E2E-0EBF-4D95-943E-E243451CA8F8}" type="pres">
      <dgm:prSet presAssocID="{B30E5228-D07E-4293-98AE-B02A45542B25}" presName="hierChild5" presStyleCnt="0"/>
      <dgm:spPr/>
    </dgm:pt>
    <dgm:pt modelId="{5B3AB6B3-7215-4B28-8F13-657693237CB0}" type="pres">
      <dgm:prSet presAssocID="{DD341ADD-DA0D-4EE7-91A7-26DFA036C738}" presName="Name28" presStyleLbl="parChTrans1D3" presStyleIdx="7" presStyleCnt="9"/>
      <dgm:spPr/>
    </dgm:pt>
    <dgm:pt modelId="{F54262EF-A126-42F3-844C-7DAA9356E971}" type="pres">
      <dgm:prSet presAssocID="{E204A486-2BC9-468C-81D3-85871133B2BB}" presName="hierRoot2" presStyleCnt="0">
        <dgm:presLayoutVars>
          <dgm:hierBranch val="init"/>
        </dgm:presLayoutVars>
      </dgm:prSet>
      <dgm:spPr/>
    </dgm:pt>
    <dgm:pt modelId="{780195D5-16B8-45B0-A282-845A3B5B9B8C}" type="pres">
      <dgm:prSet presAssocID="{E204A486-2BC9-468C-81D3-85871133B2BB}" presName="rootComposite2" presStyleCnt="0"/>
      <dgm:spPr/>
    </dgm:pt>
    <dgm:pt modelId="{A7CC66A4-F9AE-4668-B55A-68283AA3A6A0}" type="pres">
      <dgm:prSet presAssocID="{E204A486-2BC9-468C-81D3-85871133B2BB}" presName="rootText2" presStyleLbl="alignAcc1" presStyleIdx="0" presStyleCnt="0">
        <dgm:presLayoutVars>
          <dgm:chPref val="3"/>
        </dgm:presLayoutVars>
      </dgm:prSet>
      <dgm:spPr/>
    </dgm:pt>
    <dgm:pt modelId="{40AF4535-4974-4460-AD08-CF9AE38ABCCE}" type="pres">
      <dgm:prSet presAssocID="{E204A486-2BC9-468C-81D3-85871133B2BB}" presName="topArc2" presStyleLbl="parChTrans1D1" presStyleIdx="22" presStyleCnt="26"/>
      <dgm:spPr/>
    </dgm:pt>
    <dgm:pt modelId="{C234661B-5347-4E9E-B12D-8BE121E290D3}" type="pres">
      <dgm:prSet presAssocID="{E204A486-2BC9-468C-81D3-85871133B2BB}" presName="bottomArc2" presStyleLbl="parChTrans1D1" presStyleIdx="23" presStyleCnt="26"/>
      <dgm:spPr/>
    </dgm:pt>
    <dgm:pt modelId="{F61823AE-673B-4594-BD36-A6063B99EB3C}" type="pres">
      <dgm:prSet presAssocID="{E204A486-2BC9-468C-81D3-85871133B2BB}" presName="topConnNode2" presStyleLbl="node3" presStyleIdx="0" presStyleCnt="0"/>
      <dgm:spPr/>
    </dgm:pt>
    <dgm:pt modelId="{E2C6FE5A-AC70-42D8-B03B-7198819615C5}" type="pres">
      <dgm:prSet presAssocID="{E204A486-2BC9-468C-81D3-85871133B2BB}" presName="hierChild4" presStyleCnt="0"/>
      <dgm:spPr/>
    </dgm:pt>
    <dgm:pt modelId="{C5EDD876-BD48-4627-920D-378D15F432D9}" type="pres">
      <dgm:prSet presAssocID="{E204A486-2BC9-468C-81D3-85871133B2BB}" presName="hierChild5" presStyleCnt="0"/>
      <dgm:spPr/>
    </dgm:pt>
    <dgm:pt modelId="{A3955879-F0A0-4440-BF9E-B381E7211967}" type="pres">
      <dgm:prSet presAssocID="{586CBC3F-1725-4F27-9757-7A4FCB2E5043}" presName="Name28" presStyleLbl="parChTrans1D3" presStyleIdx="8" presStyleCnt="9"/>
      <dgm:spPr/>
    </dgm:pt>
    <dgm:pt modelId="{0BE5E198-BC67-4B4F-BDD1-EA50701D8D65}" type="pres">
      <dgm:prSet presAssocID="{00986E47-73E4-42CF-B34A-6AE404347E16}" presName="hierRoot2" presStyleCnt="0">
        <dgm:presLayoutVars>
          <dgm:hierBranch val="init"/>
        </dgm:presLayoutVars>
      </dgm:prSet>
      <dgm:spPr/>
    </dgm:pt>
    <dgm:pt modelId="{48B5B86E-B65F-42E7-819A-0B68D608408F}" type="pres">
      <dgm:prSet presAssocID="{00986E47-73E4-42CF-B34A-6AE404347E16}" presName="rootComposite2" presStyleCnt="0"/>
      <dgm:spPr/>
    </dgm:pt>
    <dgm:pt modelId="{7D20D3E8-E9A9-4C61-BD48-1D04019D319E}" type="pres">
      <dgm:prSet presAssocID="{00986E47-73E4-42CF-B34A-6AE404347E16}" presName="rootText2" presStyleLbl="alignAcc1" presStyleIdx="0" presStyleCnt="0">
        <dgm:presLayoutVars>
          <dgm:chPref val="3"/>
        </dgm:presLayoutVars>
      </dgm:prSet>
      <dgm:spPr/>
    </dgm:pt>
    <dgm:pt modelId="{615FF19C-455B-4A1E-BBF1-FAE99CD540FB}" type="pres">
      <dgm:prSet presAssocID="{00986E47-73E4-42CF-B34A-6AE404347E16}" presName="topArc2" presStyleLbl="parChTrans1D1" presStyleIdx="24" presStyleCnt="26"/>
      <dgm:spPr/>
    </dgm:pt>
    <dgm:pt modelId="{B4B2DBBF-9F3D-4D7D-A8E8-650031C2E65C}" type="pres">
      <dgm:prSet presAssocID="{00986E47-73E4-42CF-B34A-6AE404347E16}" presName="bottomArc2" presStyleLbl="parChTrans1D1" presStyleIdx="25" presStyleCnt="26"/>
      <dgm:spPr/>
    </dgm:pt>
    <dgm:pt modelId="{E5B80DF1-BADE-4442-B2CF-0DBAA446C1CE}" type="pres">
      <dgm:prSet presAssocID="{00986E47-73E4-42CF-B34A-6AE404347E16}" presName="topConnNode2" presStyleLbl="node3" presStyleIdx="0" presStyleCnt="0"/>
      <dgm:spPr/>
    </dgm:pt>
    <dgm:pt modelId="{795560D4-4F17-4324-A02D-AD4C452ECB2A}" type="pres">
      <dgm:prSet presAssocID="{00986E47-73E4-42CF-B34A-6AE404347E16}" presName="hierChild4" presStyleCnt="0"/>
      <dgm:spPr/>
    </dgm:pt>
    <dgm:pt modelId="{1DD70128-D0BF-4BEE-B39E-6CC7059F5AA6}" type="pres">
      <dgm:prSet presAssocID="{00986E47-73E4-42CF-B34A-6AE404347E16}" presName="hierChild5" presStyleCnt="0"/>
      <dgm:spPr/>
    </dgm:pt>
    <dgm:pt modelId="{87CD2EB6-19B3-4DA7-B00D-AC0D967B057C}" type="pres">
      <dgm:prSet presAssocID="{75D220CD-53F6-4DD4-8E9E-1792591A2D62}" presName="hierChild5" presStyleCnt="0"/>
      <dgm:spPr/>
    </dgm:pt>
    <dgm:pt modelId="{DD1914AB-6C74-4E3B-9102-5BA26B2B5D68}" type="pres">
      <dgm:prSet presAssocID="{9D3AA984-B271-46FC-A923-085D6D8E1418}" presName="hierChild3" presStyleCnt="0"/>
      <dgm:spPr/>
    </dgm:pt>
  </dgm:ptLst>
  <dgm:cxnLst>
    <dgm:cxn modelId="{D22D5902-D048-4CC2-8908-E9E83AFB8AC2}" type="presOf" srcId="{C56471CC-3F3E-4AC9-B316-32B6F927C4BE}" destId="{AC321C7E-9148-4696-A6CC-8258CC326DD2}" srcOrd="0" destOrd="0" presId="urn:microsoft.com/office/officeart/2008/layout/HalfCircleOrganizationChart"/>
    <dgm:cxn modelId="{C3AFE813-4630-4C24-8EBE-B7068D7ACF31}" type="presOf" srcId="{8801BA9E-194C-4C42-9F4B-3B0841733E58}" destId="{646F46FE-DD6F-4B46-8759-1529DC3B6AA6}" srcOrd="0" destOrd="0" presId="urn:microsoft.com/office/officeart/2008/layout/HalfCircleOrganizationChart"/>
    <dgm:cxn modelId="{11643F15-473C-4A2A-88AB-0C1EB50647D2}" srcId="{3AB2EBDF-5366-4A6C-99A3-9A03DBC7102D}" destId="{41BFDCD5-996D-4768-A361-7582078F3DC1}" srcOrd="1" destOrd="0" parTransId="{CE7FCE26-D351-463C-9815-4892E8DC524A}" sibTransId="{5710340D-3BE2-4530-BDC0-AC8FA0C86D51}"/>
    <dgm:cxn modelId="{FA963E1B-48F2-4F10-B596-CE3C8D8369C2}" srcId="{75D220CD-53F6-4DD4-8E9E-1792591A2D62}" destId="{B30E5228-D07E-4293-98AE-B02A45542B25}" srcOrd="0" destOrd="0" parTransId="{D2F2533D-3D1E-433A-AAF8-E3E466FFC7DF}" sibTransId="{DEE39016-80F0-4436-A2FE-A408800680F4}"/>
    <dgm:cxn modelId="{ECFE0B1F-FAB3-410D-8E0C-59C7241957E0}" type="presOf" srcId="{531434E6-E020-4B23-9416-2842A156B51B}" destId="{3BE8BEAF-093A-432D-80B7-5A00DDCC666B}" srcOrd="0" destOrd="0" presId="urn:microsoft.com/office/officeart/2008/layout/HalfCircleOrganizationChart"/>
    <dgm:cxn modelId="{11972D22-43D6-4283-B799-AA8E774523A0}" type="presOf" srcId="{6F93A663-653F-42E1-B446-829F802CC6A8}" destId="{5F6779E7-EFB6-4DB0-9A53-A207469CF9A2}" srcOrd="1" destOrd="0" presId="urn:microsoft.com/office/officeart/2008/layout/HalfCircleOrganizationChart"/>
    <dgm:cxn modelId="{A163B225-D8A6-4351-91C7-D8489AF150D0}" type="presOf" srcId="{AA9FA530-D7E4-4910-BEC2-159ACD911AF4}" destId="{A7189E4D-BE12-4D0A-B7B4-770F5C132D51}" srcOrd="0" destOrd="0" presId="urn:microsoft.com/office/officeart/2008/layout/HalfCircleOrganizationChart"/>
    <dgm:cxn modelId="{A30EE52D-0FBB-4E2C-A18D-A983D8D86D27}" type="presOf" srcId="{DD341ADD-DA0D-4EE7-91A7-26DFA036C738}" destId="{5B3AB6B3-7215-4B28-8F13-657693237CB0}" srcOrd="0" destOrd="0" presId="urn:microsoft.com/office/officeart/2008/layout/HalfCircleOrganizationChart"/>
    <dgm:cxn modelId="{9B4F7430-7995-4F43-ACA2-15E870300A23}" type="presOf" srcId="{41BFDCD5-996D-4768-A361-7582078F3DC1}" destId="{8B6E1D5E-216D-4970-B25A-55AF151DE076}" srcOrd="0" destOrd="0" presId="urn:microsoft.com/office/officeart/2008/layout/HalfCircleOrganizationChart"/>
    <dgm:cxn modelId="{0F85EC34-8804-4229-BEBE-B1C1DC4E6675}" type="presOf" srcId="{E204A486-2BC9-468C-81D3-85871133B2BB}" destId="{A7CC66A4-F9AE-4668-B55A-68283AA3A6A0}" srcOrd="0" destOrd="0" presId="urn:microsoft.com/office/officeart/2008/layout/HalfCircleOrganizationChart"/>
    <dgm:cxn modelId="{75019940-664A-403A-888B-2183F362126F}" srcId="{9D3AA984-B271-46FC-A923-085D6D8E1418}" destId="{75D220CD-53F6-4DD4-8E9E-1792591A2D62}" srcOrd="2" destOrd="0" parTransId="{F062A87E-0780-4D30-8456-1A8453142177}" sibTransId="{635C2366-178C-44A1-A343-AFE92DE59AEC}"/>
    <dgm:cxn modelId="{5DA2D940-FF58-4164-A606-170758EE14E9}" type="presOf" srcId="{D3C88D66-7FFA-495E-9181-1E58C4D111D2}" destId="{C758764C-1E28-41AC-8EF0-E29B2B51005B}" srcOrd="0" destOrd="0" presId="urn:microsoft.com/office/officeart/2008/layout/HalfCircleOrganizationChart"/>
    <dgm:cxn modelId="{50CE4D5D-982F-4032-BEA8-8C2AF088456F}" type="presOf" srcId="{586CBC3F-1725-4F27-9757-7A4FCB2E5043}" destId="{A3955879-F0A0-4440-BF9E-B381E7211967}" srcOrd="0" destOrd="0" presId="urn:microsoft.com/office/officeart/2008/layout/HalfCircleOrganizationChart"/>
    <dgm:cxn modelId="{92574C60-DB9F-48F7-8D09-E40F737B19FA}" type="presOf" srcId="{3D6C141A-30A5-4C9C-B998-134A6BF83D8E}" destId="{D1F22BF1-E59A-4A23-A639-84B4BDACEF32}" srcOrd="0" destOrd="0" presId="urn:microsoft.com/office/officeart/2008/layout/HalfCircleOrganizationChart"/>
    <dgm:cxn modelId="{8F004242-3C4B-44F0-9532-10A297EE2A96}" srcId="{34CFF77A-2861-4302-B991-EEB70B2B9B8F}" destId="{39D20383-0496-4E13-8DDE-F047C911A67B}" srcOrd="2" destOrd="0" parTransId="{AA9FA530-D7E4-4910-BEC2-159ACD911AF4}" sibTransId="{24163EDD-057B-4B70-AFAA-C4798EFD1B18}"/>
    <dgm:cxn modelId="{A7095D43-F478-4E7C-A9E6-02112ACAE93E}" type="presOf" srcId="{209C4B79-74DC-4BEB-AA26-BB8F6F0FA02B}" destId="{76A2B381-A00D-4512-9E13-5F32A45C01CD}" srcOrd="0" destOrd="0" presId="urn:microsoft.com/office/officeart/2008/layout/HalfCircleOrganizationChart"/>
    <dgm:cxn modelId="{BB716045-69F9-492B-A73F-D18DE7ADEADD}" srcId="{75D220CD-53F6-4DD4-8E9E-1792591A2D62}" destId="{00986E47-73E4-42CF-B34A-6AE404347E16}" srcOrd="2" destOrd="0" parTransId="{586CBC3F-1725-4F27-9757-7A4FCB2E5043}" sibTransId="{0CC5B092-04CB-41B7-B3C2-553039C287F7}"/>
    <dgm:cxn modelId="{2D890D67-2630-4BA1-A303-49512C17C252}" type="presOf" srcId="{6F93A663-653F-42E1-B446-829F802CC6A8}" destId="{2FD2E1B7-04A1-494B-BF4E-B75CAC29EFE0}" srcOrd="0" destOrd="0" presId="urn:microsoft.com/office/officeart/2008/layout/HalfCircleOrganizationChart"/>
    <dgm:cxn modelId="{A7ED5568-8AC2-4DE2-B96F-CB42B253C386}" srcId="{34CFF77A-2861-4302-B991-EEB70B2B9B8F}" destId="{531434E6-E020-4B23-9416-2842A156B51B}" srcOrd="0" destOrd="0" parTransId="{D3C88D66-7FFA-495E-9181-1E58C4D111D2}" sibTransId="{C642C0F8-2474-475B-9912-B5F990A00F86}"/>
    <dgm:cxn modelId="{E9771F6B-7E6B-478A-BA3B-95E1BB699EFF}" srcId="{34CFF77A-2861-4302-B991-EEB70B2B9B8F}" destId="{209C4B79-74DC-4BEB-AA26-BB8F6F0FA02B}" srcOrd="1" destOrd="0" parTransId="{6A99F626-0FA1-48A2-9BDC-28DEE7507C21}" sibTransId="{D0B6DC86-0FAF-4655-9983-3ED4A3566A41}"/>
    <dgm:cxn modelId="{27EB2A6C-572E-433E-8142-D896B7E28EA6}" type="presOf" srcId="{D2F2533D-3D1E-433A-AAF8-E3E466FFC7DF}" destId="{573EEFD4-657E-402B-88F2-3FA23F03D0DC}" srcOrd="0" destOrd="0" presId="urn:microsoft.com/office/officeart/2008/layout/HalfCircleOrganizationChart"/>
    <dgm:cxn modelId="{5B78744F-2747-4A99-BBA2-68815B7B005A}" type="presOf" srcId="{00986E47-73E4-42CF-B34A-6AE404347E16}" destId="{E5B80DF1-BADE-4442-B2CF-0DBAA446C1CE}" srcOrd="1" destOrd="0" presId="urn:microsoft.com/office/officeart/2008/layout/HalfCircleOrganizationChart"/>
    <dgm:cxn modelId="{5668DC4F-AF06-4EA9-9E00-84CEA722A8AF}" type="presOf" srcId="{75D220CD-53F6-4DD4-8E9E-1792591A2D62}" destId="{35F9BFCE-8D34-4B50-B0DC-A32D237AFFAE}" srcOrd="1" destOrd="0" presId="urn:microsoft.com/office/officeart/2008/layout/HalfCircleOrganizationChart"/>
    <dgm:cxn modelId="{9840FD4F-5EC0-4B9A-AB40-8F1717572F15}" type="presOf" srcId="{00986E47-73E4-42CF-B34A-6AE404347E16}" destId="{7D20D3E8-E9A9-4C61-BD48-1D04019D319E}" srcOrd="0" destOrd="0" presId="urn:microsoft.com/office/officeart/2008/layout/HalfCircleOrganizationChart"/>
    <dgm:cxn modelId="{73831C50-9C7E-48B5-8CC7-0DF81FB55F00}" srcId="{3D6C141A-30A5-4C9C-B998-134A6BF83D8E}" destId="{9D3AA984-B271-46FC-A923-085D6D8E1418}" srcOrd="0" destOrd="0" parTransId="{095C7890-EF59-4EB8-BE64-688D1F097AE2}" sibTransId="{92D7AE33-88CF-457A-BD08-C5BB71429094}"/>
    <dgm:cxn modelId="{54859D52-7B48-4C19-82A0-1418DB3B7C49}" type="presOf" srcId="{0BF98338-D5B2-4B93-BDBC-0E94DBBFFA2B}" destId="{23D7F3E1-70D7-4158-BB89-A5023568363E}" srcOrd="0" destOrd="0" presId="urn:microsoft.com/office/officeart/2008/layout/HalfCircleOrganizationChart"/>
    <dgm:cxn modelId="{728AEA56-2BAC-48DD-A7AC-1B556502C866}" type="presOf" srcId="{07214833-6702-4AF3-A288-C03413D72DA2}" destId="{4E025A71-42C4-4CD6-A0E2-0EBE13759DC6}" srcOrd="0" destOrd="0" presId="urn:microsoft.com/office/officeart/2008/layout/HalfCircleOrganizationChart"/>
    <dgm:cxn modelId="{CF7A2A57-2933-4778-B2FA-9D2CDF4D6810}" type="presOf" srcId="{34CFF77A-2861-4302-B991-EEB70B2B9B8F}" destId="{4CCC35FE-FD2E-41E8-9E0E-ADA462332E90}" srcOrd="0" destOrd="0" presId="urn:microsoft.com/office/officeart/2008/layout/HalfCircleOrganizationChart"/>
    <dgm:cxn modelId="{60848979-8FE9-4B11-9ABD-05E0A7383609}" type="presOf" srcId="{B30E5228-D07E-4293-98AE-B02A45542B25}" destId="{B80FCDF5-DB65-443F-91C3-E570610B30B5}" srcOrd="1" destOrd="0" presId="urn:microsoft.com/office/officeart/2008/layout/HalfCircleOrganizationChart"/>
    <dgm:cxn modelId="{CB3AA77F-CA0F-4EE2-94B3-43AC40A30A5C}" type="presOf" srcId="{9D3AA984-B271-46FC-A923-085D6D8E1418}" destId="{FE1201F6-49C4-419C-9359-0F30DC5A5711}" srcOrd="0" destOrd="0" presId="urn:microsoft.com/office/officeart/2008/layout/HalfCircleOrganizationChart"/>
    <dgm:cxn modelId="{76C21B86-9769-4FA7-9F20-3A3405908520}" type="presOf" srcId="{3AB2EBDF-5366-4A6C-99A3-9A03DBC7102D}" destId="{83CE774F-FA92-4C41-9C45-89AA3340B6BC}" srcOrd="1" destOrd="0" presId="urn:microsoft.com/office/officeart/2008/layout/HalfCircleOrganizationChart"/>
    <dgm:cxn modelId="{C140E099-2368-44FB-99C1-25646178EC98}" srcId="{9D3AA984-B271-46FC-A923-085D6D8E1418}" destId="{34CFF77A-2861-4302-B991-EEB70B2B9B8F}" srcOrd="1" destOrd="0" parTransId="{C56471CC-3F3E-4AC9-B316-32B6F927C4BE}" sibTransId="{35864ECF-417C-4E13-B18D-3BFA5B4FBC14}"/>
    <dgm:cxn modelId="{D19B299C-82B0-4F86-B571-CD2FD1A0848C}" type="presOf" srcId="{E204A486-2BC9-468C-81D3-85871133B2BB}" destId="{F61823AE-673B-4594-BD36-A6063B99EB3C}" srcOrd="1" destOrd="0" presId="urn:microsoft.com/office/officeart/2008/layout/HalfCircleOrganizationChart"/>
    <dgm:cxn modelId="{3E0064A6-2CDD-4FC5-BA20-759808DA0225}" type="presOf" srcId="{9D3AA984-B271-46FC-A923-085D6D8E1418}" destId="{1210037C-63B9-4247-923B-5104EB17C9CA}" srcOrd="1" destOrd="0" presId="urn:microsoft.com/office/officeart/2008/layout/HalfCircleOrganizationChart"/>
    <dgm:cxn modelId="{C0CC08AA-1C47-4FA9-80A6-27755A9461D3}" type="presOf" srcId="{39D20383-0496-4E13-8DDE-F047C911A67B}" destId="{4B6B2715-4AB8-4E95-AEB4-114D6F280F87}" srcOrd="0" destOrd="0" presId="urn:microsoft.com/office/officeart/2008/layout/HalfCircleOrganizationChart"/>
    <dgm:cxn modelId="{49C2F6AE-6781-4415-9837-ED42335E5089}" type="presOf" srcId="{39D20383-0496-4E13-8DDE-F047C911A67B}" destId="{4DF2C522-BA0C-4E24-AACF-090E4AF22DCB}" srcOrd="1" destOrd="0" presId="urn:microsoft.com/office/officeart/2008/layout/HalfCircleOrganizationChart"/>
    <dgm:cxn modelId="{36E7BEB4-D6ED-401E-AC64-55EAE3316C1F}" type="presOf" srcId="{75D220CD-53F6-4DD4-8E9E-1792591A2D62}" destId="{D5F529E7-B590-4BE7-885E-9739594F27C0}" srcOrd="0" destOrd="0" presId="urn:microsoft.com/office/officeart/2008/layout/HalfCircleOrganizationChart"/>
    <dgm:cxn modelId="{6F5051C4-66BE-483F-8C55-4965F2AB438D}" type="presOf" srcId="{7102EAC5-B3BB-4045-9E54-AA6E602422DA}" destId="{3162AACE-CEB9-45C3-AB4B-0679A444BABE}" srcOrd="1" destOrd="0" presId="urn:microsoft.com/office/officeart/2008/layout/HalfCircleOrganizationChart"/>
    <dgm:cxn modelId="{2A9F2FC7-2643-4F86-8ECC-A7021C407005}" type="presOf" srcId="{7102EAC5-B3BB-4045-9E54-AA6E602422DA}" destId="{ABB1AEDB-3887-4634-B63F-7A9D34B4D9C5}" srcOrd="0" destOrd="0" presId="urn:microsoft.com/office/officeart/2008/layout/HalfCircleOrganizationChart"/>
    <dgm:cxn modelId="{95B602CB-4DAC-41C2-8994-A29492E31EFC}" type="presOf" srcId="{531434E6-E020-4B23-9416-2842A156B51B}" destId="{81FD3488-DEEB-4721-A7C0-0CD4B15C38C6}" srcOrd="1" destOrd="0" presId="urn:microsoft.com/office/officeart/2008/layout/HalfCircleOrganizationChart"/>
    <dgm:cxn modelId="{B4A179CC-4123-4E72-9BED-EC7563248291}" type="presOf" srcId="{6A99F626-0FA1-48A2-9BDC-28DEE7507C21}" destId="{B45E2DE9-C206-4F0B-9D19-A3B86ECC7E36}" srcOrd="0" destOrd="0" presId="urn:microsoft.com/office/officeart/2008/layout/HalfCircleOrganizationChart"/>
    <dgm:cxn modelId="{AC7564CD-DBF6-4064-8661-ED9016D41FD8}" type="presOf" srcId="{3AB2EBDF-5366-4A6C-99A3-9A03DBC7102D}" destId="{8DF032E6-1C60-4F0D-9781-3A364ECEF589}" srcOrd="0" destOrd="0" presId="urn:microsoft.com/office/officeart/2008/layout/HalfCircleOrganizationChart"/>
    <dgm:cxn modelId="{74DE8ED5-E04E-46AF-9082-2A485474A233}" srcId="{3AB2EBDF-5366-4A6C-99A3-9A03DBC7102D}" destId="{7102EAC5-B3BB-4045-9E54-AA6E602422DA}" srcOrd="2" destOrd="0" parTransId="{0BF98338-D5B2-4B93-BDBC-0E94DBBFFA2B}" sibTransId="{B5615181-BE43-4B6F-AE35-9EEFD03A42B9}"/>
    <dgm:cxn modelId="{B92291DA-14DF-4DCB-9F8C-CFA9C3A24999}" srcId="{75D220CD-53F6-4DD4-8E9E-1792591A2D62}" destId="{E204A486-2BC9-468C-81D3-85871133B2BB}" srcOrd="1" destOrd="0" parTransId="{DD341ADD-DA0D-4EE7-91A7-26DFA036C738}" sibTransId="{436E31C8-7686-4E36-BC11-4433C9DAF308}"/>
    <dgm:cxn modelId="{F03CA3DB-2DF3-4970-A5E8-6D653783CCD6}" type="presOf" srcId="{41BFDCD5-996D-4768-A361-7582078F3DC1}" destId="{C278F2E6-DC20-4A4E-9BAB-4E288128BB2C}" srcOrd="1" destOrd="0" presId="urn:microsoft.com/office/officeart/2008/layout/HalfCircleOrganizationChart"/>
    <dgm:cxn modelId="{9D59FDE8-5BEF-42CA-BA05-72964EDF902D}" type="presOf" srcId="{F062A87E-0780-4D30-8456-1A8453142177}" destId="{A3A30136-2C03-491B-AC54-27A491247B20}" srcOrd="0" destOrd="0" presId="urn:microsoft.com/office/officeart/2008/layout/HalfCircleOrganizationChart"/>
    <dgm:cxn modelId="{9C0230EA-9103-4E29-97B8-C9DFF32C8404}" type="presOf" srcId="{B30E5228-D07E-4293-98AE-B02A45542B25}" destId="{B2905654-D7F1-40D5-A012-95BB36128299}" srcOrd="0" destOrd="0" presId="urn:microsoft.com/office/officeart/2008/layout/HalfCircleOrganizationChart"/>
    <dgm:cxn modelId="{E79871ED-6EC8-43CE-9880-64D427194F82}" srcId="{3AB2EBDF-5366-4A6C-99A3-9A03DBC7102D}" destId="{6F93A663-653F-42E1-B446-829F802CC6A8}" srcOrd="0" destOrd="0" parTransId="{07214833-6702-4AF3-A288-C03413D72DA2}" sibTransId="{241FACF8-2323-40B1-AB33-A0EACEDFBF7F}"/>
    <dgm:cxn modelId="{5D0786F0-FA92-4E26-9745-31E440CEE2B9}" type="presOf" srcId="{209C4B79-74DC-4BEB-AA26-BB8F6F0FA02B}" destId="{3954E318-75C2-48E3-A8C0-111CFF1DDD1A}" srcOrd="1" destOrd="0" presId="urn:microsoft.com/office/officeart/2008/layout/HalfCircleOrganizationChart"/>
    <dgm:cxn modelId="{0460A3F4-84BE-4C37-A9BB-F429CA74E3A4}" srcId="{9D3AA984-B271-46FC-A923-085D6D8E1418}" destId="{3AB2EBDF-5366-4A6C-99A3-9A03DBC7102D}" srcOrd="0" destOrd="0" parTransId="{8801BA9E-194C-4C42-9F4B-3B0841733E58}" sibTransId="{204AA075-E12E-49D6-BCCF-A5ACC7874135}"/>
    <dgm:cxn modelId="{07C6FCF7-6300-481F-BB9C-F184CC8C02C3}" type="presOf" srcId="{CE7FCE26-D351-463C-9815-4892E8DC524A}" destId="{AB5FE249-0EB3-4481-A60E-D18367249B18}" srcOrd="0" destOrd="0" presId="urn:microsoft.com/office/officeart/2008/layout/HalfCircleOrganizationChart"/>
    <dgm:cxn modelId="{D52118FC-8843-4EF1-BA21-B62359D4332B}" type="presOf" srcId="{34CFF77A-2861-4302-B991-EEB70B2B9B8F}" destId="{1A0F77D0-86BB-4EB3-AFEE-41ECD8449EB2}" srcOrd="1" destOrd="0" presId="urn:microsoft.com/office/officeart/2008/layout/HalfCircleOrganizationChart"/>
    <dgm:cxn modelId="{5383B035-1719-4A80-BF35-46FA67076224}" type="presParOf" srcId="{D1F22BF1-E59A-4A23-A639-84B4BDACEF32}" destId="{7CE75CEA-B9F5-424E-BEEB-6A610D1DD658}" srcOrd="0" destOrd="0" presId="urn:microsoft.com/office/officeart/2008/layout/HalfCircleOrganizationChart"/>
    <dgm:cxn modelId="{71FA7584-87B1-428C-A183-7432EB11F915}" type="presParOf" srcId="{7CE75CEA-B9F5-424E-BEEB-6A610D1DD658}" destId="{A43154A8-BB3E-463D-815D-5027B8CF7BF2}" srcOrd="0" destOrd="0" presId="urn:microsoft.com/office/officeart/2008/layout/HalfCircleOrganizationChart"/>
    <dgm:cxn modelId="{FDAF6257-28EF-44A3-82B0-D7AE4FC61E85}" type="presParOf" srcId="{A43154A8-BB3E-463D-815D-5027B8CF7BF2}" destId="{FE1201F6-49C4-419C-9359-0F30DC5A5711}" srcOrd="0" destOrd="0" presId="urn:microsoft.com/office/officeart/2008/layout/HalfCircleOrganizationChart"/>
    <dgm:cxn modelId="{D1F22856-CBBB-4BBD-83E5-F0FB2C946CAF}" type="presParOf" srcId="{A43154A8-BB3E-463D-815D-5027B8CF7BF2}" destId="{84689B30-6858-45F5-A83B-A6949DF5829A}" srcOrd="1" destOrd="0" presId="urn:microsoft.com/office/officeart/2008/layout/HalfCircleOrganizationChart"/>
    <dgm:cxn modelId="{8B2D571F-0262-4711-86F3-7CAC1995E599}" type="presParOf" srcId="{A43154A8-BB3E-463D-815D-5027B8CF7BF2}" destId="{F6FC790D-3A98-48F9-86C2-5020B32FF4ED}" srcOrd="2" destOrd="0" presId="urn:microsoft.com/office/officeart/2008/layout/HalfCircleOrganizationChart"/>
    <dgm:cxn modelId="{A458A04C-22A1-47C9-8C7C-828B1E9CE819}" type="presParOf" srcId="{A43154A8-BB3E-463D-815D-5027B8CF7BF2}" destId="{1210037C-63B9-4247-923B-5104EB17C9CA}" srcOrd="3" destOrd="0" presId="urn:microsoft.com/office/officeart/2008/layout/HalfCircleOrganizationChart"/>
    <dgm:cxn modelId="{3B1361F2-BE56-4B6F-935F-5815FB2B384D}" type="presParOf" srcId="{7CE75CEA-B9F5-424E-BEEB-6A610D1DD658}" destId="{99BD88E8-C7D5-43EC-9F20-0F3A5C151006}" srcOrd="1" destOrd="0" presId="urn:microsoft.com/office/officeart/2008/layout/HalfCircleOrganizationChart"/>
    <dgm:cxn modelId="{B1EA753B-E38F-42E6-8BF0-A550816E18D1}" type="presParOf" srcId="{99BD88E8-C7D5-43EC-9F20-0F3A5C151006}" destId="{646F46FE-DD6F-4B46-8759-1529DC3B6AA6}" srcOrd="0" destOrd="0" presId="urn:microsoft.com/office/officeart/2008/layout/HalfCircleOrganizationChart"/>
    <dgm:cxn modelId="{F9EA01D2-7BAC-40BA-AC15-DCF4A05A3A12}" type="presParOf" srcId="{99BD88E8-C7D5-43EC-9F20-0F3A5C151006}" destId="{662FBAF9-7131-47F0-B430-58D028BB9BDD}" srcOrd="1" destOrd="0" presId="urn:microsoft.com/office/officeart/2008/layout/HalfCircleOrganizationChart"/>
    <dgm:cxn modelId="{F65A492C-2F34-4758-8D97-BADD2941337B}" type="presParOf" srcId="{662FBAF9-7131-47F0-B430-58D028BB9BDD}" destId="{563DB620-4296-4D83-BFE0-BC66D833E032}" srcOrd="0" destOrd="0" presId="urn:microsoft.com/office/officeart/2008/layout/HalfCircleOrganizationChart"/>
    <dgm:cxn modelId="{1657CD5E-904F-4B82-9027-7EC4F761708F}" type="presParOf" srcId="{563DB620-4296-4D83-BFE0-BC66D833E032}" destId="{8DF032E6-1C60-4F0D-9781-3A364ECEF589}" srcOrd="0" destOrd="0" presId="urn:microsoft.com/office/officeart/2008/layout/HalfCircleOrganizationChart"/>
    <dgm:cxn modelId="{2349EB53-33EB-47DE-84EF-99E720F83134}" type="presParOf" srcId="{563DB620-4296-4D83-BFE0-BC66D833E032}" destId="{E63CA146-62E4-453F-9F87-2D03790ABF18}" srcOrd="1" destOrd="0" presId="urn:microsoft.com/office/officeart/2008/layout/HalfCircleOrganizationChart"/>
    <dgm:cxn modelId="{D135B04C-91FE-4CF8-A039-E22E558CBEB4}" type="presParOf" srcId="{563DB620-4296-4D83-BFE0-BC66D833E032}" destId="{D26B9431-BCE0-4FD4-8FF7-26A03BFE72E5}" srcOrd="2" destOrd="0" presId="urn:microsoft.com/office/officeart/2008/layout/HalfCircleOrganizationChart"/>
    <dgm:cxn modelId="{13651BA3-BFE2-46C6-90C6-8C89CE27F8D5}" type="presParOf" srcId="{563DB620-4296-4D83-BFE0-BC66D833E032}" destId="{83CE774F-FA92-4C41-9C45-89AA3340B6BC}" srcOrd="3" destOrd="0" presId="urn:microsoft.com/office/officeart/2008/layout/HalfCircleOrganizationChart"/>
    <dgm:cxn modelId="{5E7C0FE7-A126-40FB-B66B-29B292D7BD69}" type="presParOf" srcId="{662FBAF9-7131-47F0-B430-58D028BB9BDD}" destId="{BD6F9A38-5CEB-4316-9ECB-40DF77643434}" srcOrd="1" destOrd="0" presId="urn:microsoft.com/office/officeart/2008/layout/HalfCircleOrganizationChart"/>
    <dgm:cxn modelId="{0978CA30-7D3B-468F-BC8B-FEF7C8BBDF4B}" type="presParOf" srcId="{BD6F9A38-5CEB-4316-9ECB-40DF77643434}" destId="{4E025A71-42C4-4CD6-A0E2-0EBE13759DC6}" srcOrd="0" destOrd="0" presId="urn:microsoft.com/office/officeart/2008/layout/HalfCircleOrganizationChart"/>
    <dgm:cxn modelId="{9BCF3824-CE8C-4621-B98B-34864626074D}" type="presParOf" srcId="{BD6F9A38-5CEB-4316-9ECB-40DF77643434}" destId="{27BFBF71-8D52-4B15-A50C-C247CCB55F95}" srcOrd="1" destOrd="0" presId="urn:microsoft.com/office/officeart/2008/layout/HalfCircleOrganizationChart"/>
    <dgm:cxn modelId="{94E41942-1831-4814-B2A4-AE9E512376EA}" type="presParOf" srcId="{27BFBF71-8D52-4B15-A50C-C247CCB55F95}" destId="{A9315982-31AE-46F5-81BB-5615C13E9FDD}" srcOrd="0" destOrd="0" presId="urn:microsoft.com/office/officeart/2008/layout/HalfCircleOrganizationChart"/>
    <dgm:cxn modelId="{9A88619B-A851-42D4-B476-6DC101F47BF4}" type="presParOf" srcId="{A9315982-31AE-46F5-81BB-5615C13E9FDD}" destId="{2FD2E1B7-04A1-494B-BF4E-B75CAC29EFE0}" srcOrd="0" destOrd="0" presId="urn:microsoft.com/office/officeart/2008/layout/HalfCircleOrganizationChart"/>
    <dgm:cxn modelId="{B0205403-5A6F-4E7B-AF6E-58300F2C36C3}" type="presParOf" srcId="{A9315982-31AE-46F5-81BB-5615C13E9FDD}" destId="{0EFBB549-0B28-40FF-8489-EF43763FB58B}" srcOrd="1" destOrd="0" presId="urn:microsoft.com/office/officeart/2008/layout/HalfCircleOrganizationChart"/>
    <dgm:cxn modelId="{8BEDC4D9-638B-4D65-A3B7-3636665B2E7B}" type="presParOf" srcId="{A9315982-31AE-46F5-81BB-5615C13E9FDD}" destId="{C3022236-AA3D-4D12-8E92-4B1073525FEA}" srcOrd="2" destOrd="0" presId="urn:microsoft.com/office/officeart/2008/layout/HalfCircleOrganizationChart"/>
    <dgm:cxn modelId="{82A9635B-9AA0-4F91-B249-6A4BF5B3DCED}" type="presParOf" srcId="{A9315982-31AE-46F5-81BB-5615C13E9FDD}" destId="{5F6779E7-EFB6-4DB0-9A53-A207469CF9A2}" srcOrd="3" destOrd="0" presId="urn:microsoft.com/office/officeart/2008/layout/HalfCircleOrganizationChart"/>
    <dgm:cxn modelId="{725A7A27-FE0E-4534-A896-F9DA578A2A3B}" type="presParOf" srcId="{27BFBF71-8D52-4B15-A50C-C247CCB55F95}" destId="{ECFDE454-5CF7-4B97-A94F-436313C5D729}" srcOrd="1" destOrd="0" presId="urn:microsoft.com/office/officeart/2008/layout/HalfCircleOrganizationChart"/>
    <dgm:cxn modelId="{95EE807A-EFFE-4D11-A8B5-FE75AB93000A}" type="presParOf" srcId="{27BFBF71-8D52-4B15-A50C-C247CCB55F95}" destId="{C28AF914-A9C6-49F2-8E7F-E867AA0E81FF}" srcOrd="2" destOrd="0" presId="urn:microsoft.com/office/officeart/2008/layout/HalfCircleOrganizationChart"/>
    <dgm:cxn modelId="{08F34FFD-5921-4D4C-9447-C82489C3470B}" type="presParOf" srcId="{BD6F9A38-5CEB-4316-9ECB-40DF77643434}" destId="{AB5FE249-0EB3-4481-A60E-D18367249B18}" srcOrd="2" destOrd="0" presId="urn:microsoft.com/office/officeart/2008/layout/HalfCircleOrganizationChart"/>
    <dgm:cxn modelId="{DC62B7A1-389B-424A-8552-D1BC619DF1D6}" type="presParOf" srcId="{BD6F9A38-5CEB-4316-9ECB-40DF77643434}" destId="{B9AC07C1-8107-4EFA-820C-0664962C0E9C}" srcOrd="3" destOrd="0" presId="urn:microsoft.com/office/officeart/2008/layout/HalfCircleOrganizationChart"/>
    <dgm:cxn modelId="{3A42C5A2-A746-49B2-B2D3-192947DC63D6}" type="presParOf" srcId="{B9AC07C1-8107-4EFA-820C-0664962C0E9C}" destId="{8388D9D1-181B-47F8-9161-F213D20474C9}" srcOrd="0" destOrd="0" presId="urn:microsoft.com/office/officeart/2008/layout/HalfCircleOrganizationChart"/>
    <dgm:cxn modelId="{AB45BA7C-75C8-4AF4-9D9A-8F8D96C258A1}" type="presParOf" srcId="{8388D9D1-181B-47F8-9161-F213D20474C9}" destId="{8B6E1D5E-216D-4970-B25A-55AF151DE076}" srcOrd="0" destOrd="0" presId="urn:microsoft.com/office/officeart/2008/layout/HalfCircleOrganizationChart"/>
    <dgm:cxn modelId="{8035E5FC-FC20-47AC-82D4-ADF953E558B7}" type="presParOf" srcId="{8388D9D1-181B-47F8-9161-F213D20474C9}" destId="{B65A02E6-F929-4A93-8435-0A6CC10B9778}" srcOrd="1" destOrd="0" presId="urn:microsoft.com/office/officeart/2008/layout/HalfCircleOrganizationChart"/>
    <dgm:cxn modelId="{7ED422A9-F364-43EE-BA49-82F6CE265C00}" type="presParOf" srcId="{8388D9D1-181B-47F8-9161-F213D20474C9}" destId="{4C69C4BE-3634-49A1-99A1-00D6ECE7260F}" srcOrd="2" destOrd="0" presId="urn:microsoft.com/office/officeart/2008/layout/HalfCircleOrganizationChart"/>
    <dgm:cxn modelId="{178BD68B-2B6C-45BA-97E2-4BDBD050F2F4}" type="presParOf" srcId="{8388D9D1-181B-47F8-9161-F213D20474C9}" destId="{C278F2E6-DC20-4A4E-9BAB-4E288128BB2C}" srcOrd="3" destOrd="0" presId="urn:microsoft.com/office/officeart/2008/layout/HalfCircleOrganizationChart"/>
    <dgm:cxn modelId="{EB0DD4CA-9C12-463F-A2E0-8D46E80721D6}" type="presParOf" srcId="{B9AC07C1-8107-4EFA-820C-0664962C0E9C}" destId="{79C40066-A94B-43E2-984D-34480FB4C758}" srcOrd="1" destOrd="0" presId="urn:microsoft.com/office/officeart/2008/layout/HalfCircleOrganizationChart"/>
    <dgm:cxn modelId="{F1618D82-2719-4A7B-99BA-052432D6047D}" type="presParOf" srcId="{B9AC07C1-8107-4EFA-820C-0664962C0E9C}" destId="{ED60E973-A21F-464D-839A-D95CDA01FA06}" srcOrd="2" destOrd="0" presId="urn:microsoft.com/office/officeart/2008/layout/HalfCircleOrganizationChart"/>
    <dgm:cxn modelId="{D61A354B-6252-4610-9F0B-4C28B20B1978}" type="presParOf" srcId="{BD6F9A38-5CEB-4316-9ECB-40DF77643434}" destId="{23D7F3E1-70D7-4158-BB89-A5023568363E}" srcOrd="4" destOrd="0" presId="urn:microsoft.com/office/officeart/2008/layout/HalfCircleOrganizationChart"/>
    <dgm:cxn modelId="{84263E70-8EB2-47FE-BED7-B11052605936}" type="presParOf" srcId="{BD6F9A38-5CEB-4316-9ECB-40DF77643434}" destId="{6FE7A5A5-2CB2-4E74-809E-0AC66BF97198}" srcOrd="5" destOrd="0" presId="urn:microsoft.com/office/officeart/2008/layout/HalfCircleOrganizationChart"/>
    <dgm:cxn modelId="{F6FF800C-3300-4A4F-A65F-853FF2EBE8EB}" type="presParOf" srcId="{6FE7A5A5-2CB2-4E74-809E-0AC66BF97198}" destId="{DC3E2A11-94A6-44B9-9997-030BF83EA6F8}" srcOrd="0" destOrd="0" presId="urn:microsoft.com/office/officeart/2008/layout/HalfCircleOrganizationChart"/>
    <dgm:cxn modelId="{47824DA0-4232-4C98-94B8-E0B8C1039CB5}" type="presParOf" srcId="{DC3E2A11-94A6-44B9-9997-030BF83EA6F8}" destId="{ABB1AEDB-3887-4634-B63F-7A9D34B4D9C5}" srcOrd="0" destOrd="0" presId="urn:microsoft.com/office/officeart/2008/layout/HalfCircleOrganizationChart"/>
    <dgm:cxn modelId="{A573B29A-F6BB-4743-AD95-3109251B8FD2}" type="presParOf" srcId="{DC3E2A11-94A6-44B9-9997-030BF83EA6F8}" destId="{3A6A2BB8-717D-446D-8179-D0675779B196}" srcOrd="1" destOrd="0" presId="urn:microsoft.com/office/officeart/2008/layout/HalfCircleOrganizationChart"/>
    <dgm:cxn modelId="{6104F572-7161-44A8-82A6-3E95AF565664}" type="presParOf" srcId="{DC3E2A11-94A6-44B9-9997-030BF83EA6F8}" destId="{DFFB78A6-0474-4351-BB87-46542DA5356A}" srcOrd="2" destOrd="0" presId="urn:microsoft.com/office/officeart/2008/layout/HalfCircleOrganizationChart"/>
    <dgm:cxn modelId="{C733B5BE-7CC6-48DC-B788-9FB38C7AF28B}" type="presParOf" srcId="{DC3E2A11-94A6-44B9-9997-030BF83EA6F8}" destId="{3162AACE-CEB9-45C3-AB4B-0679A444BABE}" srcOrd="3" destOrd="0" presId="urn:microsoft.com/office/officeart/2008/layout/HalfCircleOrganizationChart"/>
    <dgm:cxn modelId="{F7ACA82A-AB1D-4F1E-B455-F06D1535DF9A}" type="presParOf" srcId="{6FE7A5A5-2CB2-4E74-809E-0AC66BF97198}" destId="{0B6DF43C-986F-4D8B-9913-F5EE42C8C467}" srcOrd="1" destOrd="0" presId="urn:microsoft.com/office/officeart/2008/layout/HalfCircleOrganizationChart"/>
    <dgm:cxn modelId="{AAEA0061-BC3B-445C-BB45-C329DDBFD53F}" type="presParOf" srcId="{6FE7A5A5-2CB2-4E74-809E-0AC66BF97198}" destId="{7C7345B4-8E43-403C-89AB-11DA55A45679}" srcOrd="2" destOrd="0" presId="urn:microsoft.com/office/officeart/2008/layout/HalfCircleOrganizationChart"/>
    <dgm:cxn modelId="{0D47869E-DF1B-4277-BE3B-BCCED6B8112C}" type="presParOf" srcId="{662FBAF9-7131-47F0-B430-58D028BB9BDD}" destId="{30B1407F-6719-44FE-8174-CF841A76F84A}" srcOrd="2" destOrd="0" presId="urn:microsoft.com/office/officeart/2008/layout/HalfCircleOrganizationChart"/>
    <dgm:cxn modelId="{265A80E5-C583-4C53-B892-011DDB12FDB7}" type="presParOf" srcId="{99BD88E8-C7D5-43EC-9F20-0F3A5C151006}" destId="{AC321C7E-9148-4696-A6CC-8258CC326DD2}" srcOrd="2" destOrd="0" presId="urn:microsoft.com/office/officeart/2008/layout/HalfCircleOrganizationChart"/>
    <dgm:cxn modelId="{71156074-C740-4653-89ED-A36D78F2CCAA}" type="presParOf" srcId="{99BD88E8-C7D5-43EC-9F20-0F3A5C151006}" destId="{9AFC586B-B028-4598-9415-11E0C73B4DE6}" srcOrd="3" destOrd="0" presId="urn:microsoft.com/office/officeart/2008/layout/HalfCircleOrganizationChart"/>
    <dgm:cxn modelId="{9FB566A6-90A6-4091-8ECE-649A8D544577}" type="presParOf" srcId="{9AFC586B-B028-4598-9415-11E0C73B4DE6}" destId="{525654CD-DEEB-45FA-B843-3BC163F357BC}" srcOrd="0" destOrd="0" presId="urn:microsoft.com/office/officeart/2008/layout/HalfCircleOrganizationChart"/>
    <dgm:cxn modelId="{4E3F73AD-DE61-4566-AD7A-0A13A18A501B}" type="presParOf" srcId="{525654CD-DEEB-45FA-B843-3BC163F357BC}" destId="{4CCC35FE-FD2E-41E8-9E0E-ADA462332E90}" srcOrd="0" destOrd="0" presId="urn:microsoft.com/office/officeart/2008/layout/HalfCircleOrganizationChart"/>
    <dgm:cxn modelId="{FAFE2ACA-03EE-40A8-93CC-ADA6F0975781}" type="presParOf" srcId="{525654CD-DEEB-45FA-B843-3BC163F357BC}" destId="{9100094C-026B-4C4B-9802-41F99828FC8A}" srcOrd="1" destOrd="0" presId="urn:microsoft.com/office/officeart/2008/layout/HalfCircleOrganizationChart"/>
    <dgm:cxn modelId="{06223100-C7D3-4F76-A76C-F8F1E1A2D8B7}" type="presParOf" srcId="{525654CD-DEEB-45FA-B843-3BC163F357BC}" destId="{A32D803A-4C39-4E5F-9265-0F36CB428F09}" srcOrd="2" destOrd="0" presId="urn:microsoft.com/office/officeart/2008/layout/HalfCircleOrganizationChart"/>
    <dgm:cxn modelId="{5BA3D5E6-0CF8-4E2F-BADB-A5F77CEF1BEC}" type="presParOf" srcId="{525654CD-DEEB-45FA-B843-3BC163F357BC}" destId="{1A0F77D0-86BB-4EB3-AFEE-41ECD8449EB2}" srcOrd="3" destOrd="0" presId="urn:microsoft.com/office/officeart/2008/layout/HalfCircleOrganizationChart"/>
    <dgm:cxn modelId="{FC22A5C0-10BC-465B-8DCD-4303819262D3}" type="presParOf" srcId="{9AFC586B-B028-4598-9415-11E0C73B4DE6}" destId="{DFF861C6-172C-4BFD-ABC7-7873A15E67C7}" srcOrd="1" destOrd="0" presId="urn:microsoft.com/office/officeart/2008/layout/HalfCircleOrganizationChart"/>
    <dgm:cxn modelId="{672C4548-3D74-479C-ADC9-141E914851AC}" type="presParOf" srcId="{DFF861C6-172C-4BFD-ABC7-7873A15E67C7}" destId="{C758764C-1E28-41AC-8EF0-E29B2B51005B}" srcOrd="0" destOrd="0" presId="urn:microsoft.com/office/officeart/2008/layout/HalfCircleOrganizationChart"/>
    <dgm:cxn modelId="{524E6229-D43F-46DF-8DE9-98524118658F}" type="presParOf" srcId="{DFF861C6-172C-4BFD-ABC7-7873A15E67C7}" destId="{C9EAE8FA-F5CA-4898-8031-321272D9FE5E}" srcOrd="1" destOrd="0" presId="urn:microsoft.com/office/officeart/2008/layout/HalfCircleOrganizationChart"/>
    <dgm:cxn modelId="{B07C9FE8-9487-4FD2-978A-6F9B30ED130E}" type="presParOf" srcId="{C9EAE8FA-F5CA-4898-8031-321272D9FE5E}" destId="{FBB95B4C-8766-4263-90A9-DAF3FA55E9A9}" srcOrd="0" destOrd="0" presId="urn:microsoft.com/office/officeart/2008/layout/HalfCircleOrganizationChart"/>
    <dgm:cxn modelId="{3113DAEB-B7C8-4C7A-B406-DFE485973B85}" type="presParOf" srcId="{FBB95B4C-8766-4263-90A9-DAF3FA55E9A9}" destId="{3BE8BEAF-093A-432D-80B7-5A00DDCC666B}" srcOrd="0" destOrd="0" presId="urn:microsoft.com/office/officeart/2008/layout/HalfCircleOrganizationChart"/>
    <dgm:cxn modelId="{C57A44E0-5E05-4794-BA34-D847F272B368}" type="presParOf" srcId="{FBB95B4C-8766-4263-90A9-DAF3FA55E9A9}" destId="{7A97DE08-8FB1-4EFB-B2FF-ED8337B8CBBE}" srcOrd="1" destOrd="0" presId="urn:microsoft.com/office/officeart/2008/layout/HalfCircleOrganizationChart"/>
    <dgm:cxn modelId="{4B6D5A3F-D7EF-4F71-A159-FEE770DAE54A}" type="presParOf" srcId="{FBB95B4C-8766-4263-90A9-DAF3FA55E9A9}" destId="{2D23A45D-72A6-44AF-88D6-68B6F1425BDE}" srcOrd="2" destOrd="0" presId="urn:microsoft.com/office/officeart/2008/layout/HalfCircleOrganizationChart"/>
    <dgm:cxn modelId="{6F9954D8-309C-4230-871F-750F02A7AB20}" type="presParOf" srcId="{FBB95B4C-8766-4263-90A9-DAF3FA55E9A9}" destId="{81FD3488-DEEB-4721-A7C0-0CD4B15C38C6}" srcOrd="3" destOrd="0" presId="urn:microsoft.com/office/officeart/2008/layout/HalfCircleOrganizationChart"/>
    <dgm:cxn modelId="{7BC54C88-E325-480E-A103-D6EB4016107F}" type="presParOf" srcId="{C9EAE8FA-F5CA-4898-8031-321272D9FE5E}" destId="{C597EE66-D570-4E75-A97D-FA437EB92FEC}" srcOrd="1" destOrd="0" presId="urn:microsoft.com/office/officeart/2008/layout/HalfCircleOrganizationChart"/>
    <dgm:cxn modelId="{337807E3-2D1F-45C9-8812-057049105A42}" type="presParOf" srcId="{C9EAE8FA-F5CA-4898-8031-321272D9FE5E}" destId="{C468CBFF-3684-4491-9A34-15EE14B44447}" srcOrd="2" destOrd="0" presId="urn:microsoft.com/office/officeart/2008/layout/HalfCircleOrganizationChart"/>
    <dgm:cxn modelId="{84CBBDBE-37C4-4BE1-A3CE-472D515A7D11}" type="presParOf" srcId="{DFF861C6-172C-4BFD-ABC7-7873A15E67C7}" destId="{B45E2DE9-C206-4F0B-9D19-A3B86ECC7E36}" srcOrd="2" destOrd="0" presId="urn:microsoft.com/office/officeart/2008/layout/HalfCircleOrganizationChart"/>
    <dgm:cxn modelId="{A6EDB26C-D319-4B67-96DD-2F361F482B29}" type="presParOf" srcId="{DFF861C6-172C-4BFD-ABC7-7873A15E67C7}" destId="{A3EA2251-0992-4ECA-AFA9-5EDB11A0A6BC}" srcOrd="3" destOrd="0" presId="urn:microsoft.com/office/officeart/2008/layout/HalfCircleOrganizationChart"/>
    <dgm:cxn modelId="{98B76941-4C1A-4134-B01A-231A2874A7DE}" type="presParOf" srcId="{A3EA2251-0992-4ECA-AFA9-5EDB11A0A6BC}" destId="{7AD449CA-6216-4EF5-96F7-2D30FCE5DA6D}" srcOrd="0" destOrd="0" presId="urn:microsoft.com/office/officeart/2008/layout/HalfCircleOrganizationChart"/>
    <dgm:cxn modelId="{7E6DB7B7-CA86-41BB-9885-9500108C01BC}" type="presParOf" srcId="{7AD449CA-6216-4EF5-96F7-2D30FCE5DA6D}" destId="{76A2B381-A00D-4512-9E13-5F32A45C01CD}" srcOrd="0" destOrd="0" presId="urn:microsoft.com/office/officeart/2008/layout/HalfCircleOrganizationChart"/>
    <dgm:cxn modelId="{C2582220-5689-49EF-9940-14C3EDFA0B4B}" type="presParOf" srcId="{7AD449CA-6216-4EF5-96F7-2D30FCE5DA6D}" destId="{D1A47C49-8460-401B-AFCB-240935A2FBDE}" srcOrd="1" destOrd="0" presId="urn:microsoft.com/office/officeart/2008/layout/HalfCircleOrganizationChart"/>
    <dgm:cxn modelId="{DE62E1A9-3390-4E02-BC76-C4119936FE06}" type="presParOf" srcId="{7AD449CA-6216-4EF5-96F7-2D30FCE5DA6D}" destId="{4566AF22-8FFD-4EA1-AD76-F57CF5A95FF0}" srcOrd="2" destOrd="0" presId="urn:microsoft.com/office/officeart/2008/layout/HalfCircleOrganizationChart"/>
    <dgm:cxn modelId="{4B9C2458-BCD8-43AA-8C16-2B90BA875AAF}" type="presParOf" srcId="{7AD449CA-6216-4EF5-96F7-2D30FCE5DA6D}" destId="{3954E318-75C2-48E3-A8C0-111CFF1DDD1A}" srcOrd="3" destOrd="0" presId="urn:microsoft.com/office/officeart/2008/layout/HalfCircleOrganizationChart"/>
    <dgm:cxn modelId="{20A5E645-C54C-43DE-82BA-1B87C57DBC15}" type="presParOf" srcId="{A3EA2251-0992-4ECA-AFA9-5EDB11A0A6BC}" destId="{7A7B9A08-CD69-4F06-AA46-892DC54F3738}" srcOrd="1" destOrd="0" presId="urn:microsoft.com/office/officeart/2008/layout/HalfCircleOrganizationChart"/>
    <dgm:cxn modelId="{33E5FC9A-D78A-47F0-A33B-D0C3D0431359}" type="presParOf" srcId="{A3EA2251-0992-4ECA-AFA9-5EDB11A0A6BC}" destId="{B87069A6-2533-42E1-93A2-D66C052A29A7}" srcOrd="2" destOrd="0" presId="urn:microsoft.com/office/officeart/2008/layout/HalfCircleOrganizationChart"/>
    <dgm:cxn modelId="{D4371717-D2D8-412B-AECB-1A71A16FF651}" type="presParOf" srcId="{DFF861C6-172C-4BFD-ABC7-7873A15E67C7}" destId="{A7189E4D-BE12-4D0A-B7B4-770F5C132D51}" srcOrd="4" destOrd="0" presId="urn:microsoft.com/office/officeart/2008/layout/HalfCircleOrganizationChart"/>
    <dgm:cxn modelId="{97EF5900-0E2F-40A2-BDEF-90D114F1D541}" type="presParOf" srcId="{DFF861C6-172C-4BFD-ABC7-7873A15E67C7}" destId="{AADEB2C0-B9D4-449D-9D38-141E087C6210}" srcOrd="5" destOrd="0" presId="urn:microsoft.com/office/officeart/2008/layout/HalfCircleOrganizationChart"/>
    <dgm:cxn modelId="{2BA0019C-6CFB-447F-96BF-3BAAF384E172}" type="presParOf" srcId="{AADEB2C0-B9D4-449D-9D38-141E087C6210}" destId="{370CE3A1-E5E7-4CF1-ABF4-17D085D34423}" srcOrd="0" destOrd="0" presId="urn:microsoft.com/office/officeart/2008/layout/HalfCircleOrganizationChart"/>
    <dgm:cxn modelId="{D9762D36-CB62-446B-8B22-169984779716}" type="presParOf" srcId="{370CE3A1-E5E7-4CF1-ABF4-17D085D34423}" destId="{4B6B2715-4AB8-4E95-AEB4-114D6F280F87}" srcOrd="0" destOrd="0" presId="urn:microsoft.com/office/officeart/2008/layout/HalfCircleOrganizationChart"/>
    <dgm:cxn modelId="{CB1F9B44-2795-464A-A058-7A193E27ADB2}" type="presParOf" srcId="{370CE3A1-E5E7-4CF1-ABF4-17D085D34423}" destId="{7E4CFA56-39D1-4E73-BBE4-49229643CB1E}" srcOrd="1" destOrd="0" presId="urn:microsoft.com/office/officeart/2008/layout/HalfCircleOrganizationChart"/>
    <dgm:cxn modelId="{6B0D0032-8F47-4E17-AD74-4022B9789CEC}" type="presParOf" srcId="{370CE3A1-E5E7-4CF1-ABF4-17D085D34423}" destId="{93851CE0-18A3-42D1-A984-1371E71BC67A}" srcOrd="2" destOrd="0" presId="urn:microsoft.com/office/officeart/2008/layout/HalfCircleOrganizationChart"/>
    <dgm:cxn modelId="{566B1895-88F9-4FA1-AD32-A546C8AFCB47}" type="presParOf" srcId="{370CE3A1-E5E7-4CF1-ABF4-17D085D34423}" destId="{4DF2C522-BA0C-4E24-AACF-090E4AF22DCB}" srcOrd="3" destOrd="0" presId="urn:microsoft.com/office/officeart/2008/layout/HalfCircleOrganizationChart"/>
    <dgm:cxn modelId="{A03293BB-31A3-44BB-BE8C-451D322EE7B1}" type="presParOf" srcId="{AADEB2C0-B9D4-449D-9D38-141E087C6210}" destId="{68D16669-5672-4122-83AF-546A8768537F}" srcOrd="1" destOrd="0" presId="urn:microsoft.com/office/officeart/2008/layout/HalfCircleOrganizationChart"/>
    <dgm:cxn modelId="{FCE281DD-B73A-477B-AE9D-7BAE6BBD7A33}" type="presParOf" srcId="{AADEB2C0-B9D4-449D-9D38-141E087C6210}" destId="{B93502EF-83F8-44BE-895D-1381F99E9A04}" srcOrd="2" destOrd="0" presId="urn:microsoft.com/office/officeart/2008/layout/HalfCircleOrganizationChart"/>
    <dgm:cxn modelId="{FFAFCB39-3BF2-4021-B038-B207785382BD}" type="presParOf" srcId="{9AFC586B-B028-4598-9415-11E0C73B4DE6}" destId="{96D30E53-3236-406B-A125-198402071356}" srcOrd="2" destOrd="0" presId="urn:microsoft.com/office/officeart/2008/layout/HalfCircleOrganizationChart"/>
    <dgm:cxn modelId="{E9707854-18B4-4317-8BBC-B28222651780}" type="presParOf" srcId="{99BD88E8-C7D5-43EC-9F20-0F3A5C151006}" destId="{A3A30136-2C03-491B-AC54-27A491247B20}" srcOrd="4" destOrd="0" presId="urn:microsoft.com/office/officeart/2008/layout/HalfCircleOrganizationChart"/>
    <dgm:cxn modelId="{88DC8B38-359B-4361-BACA-DE8730E77082}" type="presParOf" srcId="{99BD88E8-C7D5-43EC-9F20-0F3A5C151006}" destId="{7E20AFAD-33AF-46E1-978A-4785C9E30B27}" srcOrd="5" destOrd="0" presId="urn:microsoft.com/office/officeart/2008/layout/HalfCircleOrganizationChart"/>
    <dgm:cxn modelId="{DB9C9B40-73AE-4AD6-A1FC-5E6ED8678B8C}" type="presParOf" srcId="{7E20AFAD-33AF-46E1-978A-4785C9E30B27}" destId="{65A8402D-20B2-4305-8A6E-91D3BB8B97D5}" srcOrd="0" destOrd="0" presId="urn:microsoft.com/office/officeart/2008/layout/HalfCircleOrganizationChart"/>
    <dgm:cxn modelId="{5FD28590-E6CE-4386-B7EA-01F3DD41516C}" type="presParOf" srcId="{65A8402D-20B2-4305-8A6E-91D3BB8B97D5}" destId="{D5F529E7-B590-4BE7-885E-9739594F27C0}" srcOrd="0" destOrd="0" presId="urn:microsoft.com/office/officeart/2008/layout/HalfCircleOrganizationChart"/>
    <dgm:cxn modelId="{DC97D69A-61AA-4FE7-93D0-615B80B6AB34}" type="presParOf" srcId="{65A8402D-20B2-4305-8A6E-91D3BB8B97D5}" destId="{95A7E26C-AF6E-4A6A-98B0-30A5D4AD5F4C}" srcOrd="1" destOrd="0" presId="urn:microsoft.com/office/officeart/2008/layout/HalfCircleOrganizationChart"/>
    <dgm:cxn modelId="{0D3B3199-0055-407E-A0BB-8BF175871EDC}" type="presParOf" srcId="{65A8402D-20B2-4305-8A6E-91D3BB8B97D5}" destId="{E70F0AD0-1F91-410D-B4C8-9DE4595C8B24}" srcOrd="2" destOrd="0" presId="urn:microsoft.com/office/officeart/2008/layout/HalfCircleOrganizationChart"/>
    <dgm:cxn modelId="{24FBF6CE-60A8-4182-BA52-EEAA9B29F096}" type="presParOf" srcId="{65A8402D-20B2-4305-8A6E-91D3BB8B97D5}" destId="{35F9BFCE-8D34-4B50-B0DC-A32D237AFFAE}" srcOrd="3" destOrd="0" presId="urn:microsoft.com/office/officeart/2008/layout/HalfCircleOrganizationChart"/>
    <dgm:cxn modelId="{23361963-5F4F-435C-A838-493CBC8C97AB}" type="presParOf" srcId="{7E20AFAD-33AF-46E1-978A-4785C9E30B27}" destId="{1F999BB2-9A3F-4110-9771-8E942A0619BD}" srcOrd="1" destOrd="0" presId="urn:microsoft.com/office/officeart/2008/layout/HalfCircleOrganizationChart"/>
    <dgm:cxn modelId="{3E4D1E9C-9E8F-4C4D-BFBE-8A35AB92BFE4}" type="presParOf" srcId="{1F999BB2-9A3F-4110-9771-8E942A0619BD}" destId="{573EEFD4-657E-402B-88F2-3FA23F03D0DC}" srcOrd="0" destOrd="0" presId="urn:microsoft.com/office/officeart/2008/layout/HalfCircleOrganizationChart"/>
    <dgm:cxn modelId="{DCDC7CEB-0D02-490C-A729-F5E537BBE961}" type="presParOf" srcId="{1F999BB2-9A3F-4110-9771-8E942A0619BD}" destId="{74EAD57F-16D3-417D-A909-D22BF9548401}" srcOrd="1" destOrd="0" presId="urn:microsoft.com/office/officeart/2008/layout/HalfCircleOrganizationChart"/>
    <dgm:cxn modelId="{092ADEC1-05CC-4A32-8BD3-CC295F38B656}" type="presParOf" srcId="{74EAD57F-16D3-417D-A909-D22BF9548401}" destId="{119B8AD8-1F3D-427E-B8A9-1F8F49ECDF0D}" srcOrd="0" destOrd="0" presId="urn:microsoft.com/office/officeart/2008/layout/HalfCircleOrganizationChart"/>
    <dgm:cxn modelId="{095DACFF-2F95-452E-B35C-AA21883C5C96}" type="presParOf" srcId="{119B8AD8-1F3D-427E-B8A9-1F8F49ECDF0D}" destId="{B2905654-D7F1-40D5-A012-95BB36128299}" srcOrd="0" destOrd="0" presId="urn:microsoft.com/office/officeart/2008/layout/HalfCircleOrganizationChart"/>
    <dgm:cxn modelId="{E2F809A7-4B9B-4393-A9DB-6E880BE03359}" type="presParOf" srcId="{119B8AD8-1F3D-427E-B8A9-1F8F49ECDF0D}" destId="{395871A2-F2F4-4EC9-94B0-F19C3EDE0921}" srcOrd="1" destOrd="0" presId="urn:microsoft.com/office/officeart/2008/layout/HalfCircleOrganizationChart"/>
    <dgm:cxn modelId="{FD08EC2D-6648-4E9C-9D2A-4ED79A00DE6A}" type="presParOf" srcId="{119B8AD8-1F3D-427E-B8A9-1F8F49ECDF0D}" destId="{5E3F6BC3-FE28-49B7-864F-E0842129E98E}" srcOrd="2" destOrd="0" presId="urn:microsoft.com/office/officeart/2008/layout/HalfCircleOrganizationChart"/>
    <dgm:cxn modelId="{DD16FEEC-86C2-4857-9806-0E72CCD5A025}" type="presParOf" srcId="{119B8AD8-1F3D-427E-B8A9-1F8F49ECDF0D}" destId="{B80FCDF5-DB65-443F-91C3-E570610B30B5}" srcOrd="3" destOrd="0" presId="urn:microsoft.com/office/officeart/2008/layout/HalfCircleOrganizationChart"/>
    <dgm:cxn modelId="{42EFCFE2-908C-48D5-AA7E-2BAFDB9DC985}" type="presParOf" srcId="{74EAD57F-16D3-417D-A909-D22BF9548401}" destId="{769DA3F7-D979-478D-8567-C2334136FB2C}" srcOrd="1" destOrd="0" presId="urn:microsoft.com/office/officeart/2008/layout/HalfCircleOrganizationChart"/>
    <dgm:cxn modelId="{D92B6668-EE12-4BC9-A0F6-FFFBB4DB2707}" type="presParOf" srcId="{74EAD57F-16D3-417D-A909-D22BF9548401}" destId="{1AC39E2E-0EBF-4D95-943E-E243451CA8F8}" srcOrd="2" destOrd="0" presId="urn:microsoft.com/office/officeart/2008/layout/HalfCircleOrganizationChart"/>
    <dgm:cxn modelId="{A06205B6-A615-4F62-A42B-6FFC52D3620E}" type="presParOf" srcId="{1F999BB2-9A3F-4110-9771-8E942A0619BD}" destId="{5B3AB6B3-7215-4B28-8F13-657693237CB0}" srcOrd="2" destOrd="0" presId="urn:microsoft.com/office/officeart/2008/layout/HalfCircleOrganizationChart"/>
    <dgm:cxn modelId="{0CF5C34A-CC5B-40E2-B1C0-C062FBF173F1}" type="presParOf" srcId="{1F999BB2-9A3F-4110-9771-8E942A0619BD}" destId="{F54262EF-A126-42F3-844C-7DAA9356E971}" srcOrd="3" destOrd="0" presId="urn:microsoft.com/office/officeart/2008/layout/HalfCircleOrganizationChart"/>
    <dgm:cxn modelId="{1D11D439-C079-44DC-AE5A-5A40F98FF0D8}" type="presParOf" srcId="{F54262EF-A126-42F3-844C-7DAA9356E971}" destId="{780195D5-16B8-45B0-A282-845A3B5B9B8C}" srcOrd="0" destOrd="0" presId="urn:microsoft.com/office/officeart/2008/layout/HalfCircleOrganizationChart"/>
    <dgm:cxn modelId="{9EBE77E7-F195-4FD6-BC4C-93869A1DEDA7}" type="presParOf" srcId="{780195D5-16B8-45B0-A282-845A3B5B9B8C}" destId="{A7CC66A4-F9AE-4668-B55A-68283AA3A6A0}" srcOrd="0" destOrd="0" presId="urn:microsoft.com/office/officeart/2008/layout/HalfCircleOrganizationChart"/>
    <dgm:cxn modelId="{CD72D818-B7F5-4896-BFDE-7A47E5D55AF2}" type="presParOf" srcId="{780195D5-16B8-45B0-A282-845A3B5B9B8C}" destId="{40AF4535-4974-4460-AD08-CF9AE38ABCCE}" srcOrd="1" destOrd="0" presId="urn:microsoft.com/office/officeart/2008/layout/HalfCircleOrganizationChart"/>
    <dgm:cxn modelId="{3FFF9AE9-56B2-4736-8094-70D2273983F8}" type="presParOf" srcId="{780195D5-16B8-45B0-A282-845A3B5B9B8C}" destId="{C234661B-5347-4E9E-B12D-8BE121E290D3}" srcOrd="2" destOrd="0" presId="urn:microsoft.com/office/officeart/2008/layout/HalfCircleOrganizationChart"/>
    <dgm:cxn modelId="{0A61FC71-5FC4-429B-91AB-92182EE043DC}" type="presParOf" srcId="{780195D5-16B8-45B0-A282-845A3B5B9B8C}" destId="{F61823AE-673B-4594-BD36-A6063B99EB3C}" srcOrd="3" destOrd="0" presId="urn:microsoft.com/office/officeart/2008/layout/HalfCircleOrganizationChart"/>
    <dgm:cxn modelId="{90BD2192-B6CE-43E6-9740-DE41CD2E9028}" type="presParOf" srcId="{F54262EF-A126-42F3-844C-7DAA9356E971}" destId="{E2C6FE5A-AC70-42D8-B03B-7198819615C5}" srcOrd="1" destOrd="0" presId="urn:microsoft.com/office/officeart/2008/layout/HalfCircleOrganizationChart"/>
    <dgm:cxn modelId="{B9576AEC-7540-4C62-BDBF-3A8726E78BD8}" type="presParOf" srcId="{F54262EF-A126-42F3-844C-7DAA9356E971}" destId="{C5EDD876-BD48-4627-920D-378D15F432D9}" srcOrd="2" destOrd="0" presId="urn:microsoft.com/office/officeart/2008/layout/HalfCircleOrganizationChart"/>
    <dgm:cxn modelId="{DF2C9C10-80EC-47A3-9514-1853B1F0EE1D}" type="presParOf" srcId="{1F999BB2-9A3F-4110-9771-8E942A0619BD}" destId="{A3955879-F0A0-4440-BF9E-B381E7211967}" srcOrd="4" destOrd="0" presId="urn:microsoft.com/office/officeart/2008/layout/HalfCircleOrganizationChart"/>
    <dgm:cxn modelId="{3B9AF9A2-D5DE-4A48-A2A4-9E5F45CAF640}" type="presParOf" srcId="{1F999BB2-9A3F-4110-9771-8E942A0619BD}" destId="{0BE5E198-BC67-4B4F-BDD1-EA50701D8D65}" srcOrd="5" destOrd="0" presId="urn:microsoft.com/office/officeart/2008/layout/HalfCircleOrganizationChart"/>
    <dgm:cxn modelId="{AFBFA80F-3143-423B-80C7-F21660B90552}" type="presParOf" srcId="{0BE5E198-BC67-4B4F-BDD1-EA50701D8D65}" destId="{48B5B86E-B65F-42E7-819A-0B68D608408F}" srcOrd="0" destOrd="0" presId="urn:microsoft.com/office/officeart/2008/layout/HalfCircleOrganizationChart"/>
    <dgm:cxn modelId="{7C892D88-8957-41C2-B2AE-DC916059697F}" type="presParOf" srcId="{48B5B86E-B65F-42E7-819A-0B68D608408F}" destId="{7D20D3E8-E9A9-4C61-BD48-1D04019D319E}" srcOrd="0" destOrd="0" presId="urn:microsoft.com/office/officeart/2008/layout/HalfCircleOrganizationChart"/>
    <dgm:cxn modelId="{8624E6AE-81E9-451D-88EB-DB44FBE3C5EF}" type="presParOf" srcId="{48B5B86E-B65F-42E7-819A-0B68D608408F}" destId="{615FF19C-455B-4A1E-BBF1-FAE99CD540FB}" srcOrd="1" destOrd="0" presId="urn:microsoft.com/office/officeart/2008/layout/HalfCircleOrganizationChart"/>
    <dgm:cxn modelId="{C906875E-E08A-406B-B84F-A7AB1B207C0F}" type="presParOf" srcId="{48B5B86E-B65F-42E7-819A-0B68D608408F}" destId="{B4B2DBBF-9F3D-4D7D-A8E8-650031C2E65C}" srcOrd="2" destOrd="0" presId="urn:microsoft.com/office/officeart/2008/layout/HalfCircleOrganizationChart"/>
    <dgm:cxn modelId="{03490E7A-41E5-4ED1-A974-6FBFAB5F1BEA}" type="presParOf" srcId="{48B5B86E-B65F-42E7-819A-0B68D608408F}" destId="{E5B80DF1-BADE-4442-B2CF-0DBAA446C1CE}" srcOrd="3" destOrd="0" presId="urn:microsoft.com/office/officeart/2008/layout/HalfCircleOrganizationChart"/>
    <dgm:cxn modelId="{69EAC304-4CE3-41B1-A328-85433E901BF7}" type="presParOf" srcId="{0BE5E198-BC67-4B4F-BDD1-EA50701D8D65}" destId="{795560D4-4F17-4324-A02D-AD4C452ECB2A}" srcOrd="1" destOrd="0" presId="urn:microsoft.com/office/officeart/2008/layout/HalfCircleOrganizationChart"/>
    <dgm:cxn modelId="{AB918FBE-B93A-49F0-A874-523DDDDB8BD8}" type="presParOf" srcId="{0BE5E198-BC67-4B4F-BDD1-EA50701D8D65}" destId="{1DD70128-D0BF-4BEE-B39E-6CC7059F5AA6}" srcOrd="2" destOrd="0" presId="urn:microsoft.com/office/officeart/2008/layout/HalfCircleOrganizationChart"/>
    <dgm:cxn modelId="{EF8FC434-E443-43D8-9B17-40579242B9BC}" type="presParOf" srcId="{7E20AFAD-33AF-46E1-978A-4785C9E30B27}" destId="{87CD2EB6-19B3-4DA7-B00D-AC0D967B057C}" srcOrd="2" destOrd="0" presId="urn:microsoft.com/office/officeart/2008/layout/HalfCircleOrganizationChart"/>
    <dgm:cxn modelId="{871747C2-C434-4275-AAF1-7E4EA6744DB8}" type="presParOf" srcId="{7CE75CEA-B9F5-424E-BEEB-6A610D1DD658}" destId="{DD1914AB-6C74-4E3B-9102-5BA26B2B5D68}"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A9EBE-1E50-4B9A-869A-AB3BDF73780A}">
      <dsp:nvSpPr>
        <dsp:cNvPr id="0" name=""/>
        <dsp:cNvSpPr/>
      </dsp:nvSpPr>
      <dsp:spPr>
        <a:xfrm rot="5400000">
          <a:off x="-236795" y="238852"/>
          <a:ext cx="1578634" cy="110504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1</a:t>
          </a:r>
        </a:p>
      </dsp:txBody>
      <dsp:txXfrm rot="-5400000">
        <a:off x="0" y="554579"/>
        <a:ext cx="1105044" cy="473590"/>
      </dsp:txXfrm>
    </dsp:sp>
    <dsp:sp modelId="{5814CE8A-B0AF-49E5-8B22-25AB50B12DEA}">
      <dsp:nvSpPr>
        <dsp:cNvPr id="0" name=""/>
        <dsp:cNvSpPr/>
      </dsp:nvSpPr>
      <dsp:spPr>
        <a:xfrm rot="5400000">
          <a:off x="4333083" y="-3195218"/>
          <a:ext cx="1026112" cy="7489680"/>
        </a:xfrm>
        <a:prstGeom prst="round2SameRect">
          <a:avLst/>
        </a:prstGeom>
        <a:solidFill>
          <a:schemeClr val="accent6">
            <a:lumMod val="40000"/>
            <a:lumOff val="60000"/>
            <a:alpha val="9000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 To understand DNA replication</a:t>
          </a:r>
        </a:p>
      </dsp:txBody>
      <dsp:txXfrm rot="-5400000">
        <a:off x="1101300" y="86656"/>
        <a:ext cx="7439589" cy="925930"/>
      </dsp:txXfrm>
    </dsp:sp>
    <dsp:sp modelId="{D6941DE8-6F07-42A6-A315-74570BCC80C1}">
      <dsp:nvSpPr>
        <dsp:cNvPr id="0" name=""/>
        <dsp:cNvSpPr/>
      </dsp:nvSpPr>
      <dsp:spPr>
        <a:xfrm rot="5400000">
          <a:off x="-236795" y="1623146"/>
          <a:ext cx="1578634" cy="110504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2</a:t>
          </a:r>
        </a:p>
      </dsp:txBody>
      <dsp:txXfrm rot="-5400000">
        <a:off x="0" y="1938873"/>
        <a:ext cx="1105044" cy="473590"/>
      </dsp:txXfrm>
    </dsp:sp>
    <dsp:sp modelId="{68112DB1-30BE-4130-8455-F6405529EA9A}">
      <dsp:nvSpPr>
        <dsp:cNvPr id="0" name=""/>
        <dsp:cNvSpPr/>
      </dsp:nvSpPr>
      <dsp:spPr>
        <a:xfrm rot="5400000">
          <a:off x="4336828" y="-1845432"/>
          <a:ext cx="1026112" cy="7489680"/>
        </a:xfrm>
        <a:prstGeom prst="round2SameRect">
          <a:avLst/>
        </a:prstGeom>
        <a:solidFill>
          <a:schemeClr val="accent2">
            <a:lumMod val="60000"/>
            <a:lumOff val="40000"/>
            <a:alpha val="9000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 To know the transcription of genetic material into messenger RNA</a:t>
          </a:r>
        </a:p>
      </dsp:txBody>
      <dsp:txXfrm rot="-5400000">
        <a:off x="1105045" y="1436442"/>
        <a:ext cx="7439589" cy="925930"/>
      </dsp:txXfrm>
    </dsp:sp>
    <dsp:sp modelId="{650EF5A5-5A0E-4F0B-B015-B0A06C31E7FE}">
      <dsp:nvSpPr>
        <dsp:cNvPr id="0" name=""/>
        <dsp:cNvSpPr/>
      </dsp:nvSpPr>
      <dsp:spPr>
        <a:xfrm rot="5400000">
          <a:off x="-236795" y="3007440"/>
          <a:ext cx="1578634" cy="110504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3</a:t>
          </a:r>
        </a:p>
      </dsp:txBody>
      <dsp:txXfrm rot="-5400000">
        <a:off x="0" y="3323167"/>
        <a:ext cx="1105044" cy="473590"/>
      </dsp:txXfrm>
    </dsp:sp>
    <dsp:sp modelId="{DA5B54BE-E30C-49E3-94AB-09CF40D0C5D8}">
      <dsp:nvSpPr>
        <dsp:cNvPr id="0" name=""/>
        <dsp:cNvSpPr/>
      </dsp:nvSpPr>
      <dsp:spPr>
        <a:xfrm rot="5400000">
          <a:off x="4336828" y="-461138"/>
          <a:ext cx="1026112" cy="7489680"/>
        </a:xfrm>
        <a:prstGeom prst="round2SameRect">
          <a:avLst/>
        </a:prstGeom>
        <a:solidFill>
          <a:schemeClr val="accent5">
            <a:lumMod val="60000"/>
            <a:lumOff val="40000"/>
            <a:alpha val="9000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To get an idea about the translation of mRNA into a functional protein.</a:t>
          </a:r>
        </a:p>
      </dsp:txBody>
      <dsp:txXfrm rot="-5400000">
        <a:off x="1105045" y="2820736"/>
        <a:ext cx="7439589" cy="925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1D08C-446F-4609-BB03-37C77BD0B1B5}">
      <dsp:nvSpPr>
        <dsp:cNvPr id="0" name=""/>
        <dsp:cNvSpPr/>
      </dsp:nvSpPr>
      <dsp:spPr>
        <a:xfrm>
          <a:off x="0" y="0"/>
          <a:ext cx="7357405" cy="611617"/>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1">
            <a:lnSpc>
              <a:spcPct val="90000"/>
            </a:lnSpc>
            <a:spcBef>
              <a:spcPct val="0"/>
            </a:spcBef>
            <a:spcAft>
              <a:spcPct val="35000"/>
            </a:spcAft>
            <a:buNone/>
          </a:pPr>
          <a:r>
            <a:rPr lang="en-US" sz="1600" kern="1200" dirty="0">
              <a:solidFill>
                <a:srgbClr val="000000"/>
              </a:solidFill>
              <a:latin typeface="Trebuchet MS"/>
            </a:rPr>
            <a:t>1- it replicates faithfully. (</a:t>
          </a:r>
          <a:r>
            <a:rPr lang="en-US" sz="1600" kern="1200" dirty="0">
              <a:solidFill>
                <a:schemeClr val="tx1">
                  <a:lumMod val="65000"/>
                </a:schemeClr>
              </a:solidFill>
              <a:latin typeface="Trebuchet MS"/>
            </a:rPr>
            <a:t>without mutations or mistakes</a:t>
          </a:r>
          <a:r>
            <a:rPr lang="en-US" sz="1600" kern="1200" dirty="0">
              <a:solidFill>
                <a:srgbClr val="000000"/>
              </a:solidFill>
              <a:latin typeface="Trebuchet MS"/>
            </a:rPr>
            <a:t>)</a:t>
          </a:r>
          <a:r>
            <a:rPr lang="en-US" sz="1600" kern="1200" dirty="0">
              <a:solidFill>
                <a:srgbClr val="404040"/>
              </a:solidFill>
              <a:latin typeface="Trebuchet MS"/>
            </a:rPr>
            <a:t> </a:t>
          </a:r>
          <a:endParaRPr lang="ar-SA" sz="1600" kern="1200" dirty="0">
            <a:solidFill>
              <a:schemeClr val="tx1"/>
            </a:solidFill>
            <a:latin typeface="Trebuchet MS"/>
          </a:endParaRPr>
        </a:p>
      </dsp:txBody>
      <dsp:txXfrm>
        <a:off x="29857" y="29857"/>
        <a:ext cx="7297691" cy="551903"/>
      </dsp:txXfrm>
    </dsp:sp>
    <dsp:sp modelId="{5FD27A1B-860D-4D1E-A11F-BFA121AAEFBB}">
      <dsp:nvSpPr>
        <dsp:cNvPr id="0" name=""/>
        <dsp:cNvSpPr/>
      </dsp:nvSpPr>
      <dsp:spPr>
        <a:xfrm>
          <a:off x="0" y="696849"/>
          <a:ext cx="7357405" cy="611617"/>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1">
            <a:lnSpc>
              <a:spcPct val="90000"/>
            </a:lnSpc>
            <a:spcBef>
              <a:spcPct val="0"/>
            </a:spcBef>
            <a:spcAft>
              <a:spcPct val="35000"/>
            </a:spcAft>
            <a:buNone/>
          </a:pPr>
          <a:r>
            <a:rPr lang="en-US" sz="1600" kern="1200" dirty="0">
              <a:solidFill>
                <a:schemeClr val="bg1"/>
              </a:solidFill>
              <a:latin typeface="Trebuchet MS"/>
            </a:rPr>
            <a:t>2-has the coding ability </a:t>
          </a:r>
          <a:r>
            <a:rPr lang="en-US" sz="1600" kern="1200" dirty="0">
              <a:solidFill>
                <a:schemeClr val="tx1">
                  <a:lumMod val="65000"/>
                </a:schemeClr>
              </a:solidFill>
              <a:latin typeface="Trebuchet MS"/>
            </a:rPr>
            <a:t>(</a:t>
          </a:r>
          <a:r>
            <a:rPr lang="en-US" sz="1600" b="1" kern="1200" dirty="0">
              <a:solidFill>
                <a:schemeClr val="tx1">
                  <a:lumMod val="65000"/>
                </a:schemeClr>
              </a:solidFill>
              <a:latin typeface="Trebuchet MS"/>
            </a:rPr>
            <a:t>ability to transfer information</a:t>
          </a:r>
          <a:r>
            <a:rPr lang="en-US" sz="1600" kern="1200" dirty="0">
              <a:solidFill>
                <a:schemeClr val="tx1">
                  <a:lumMod val="65000"/>
                </a:schemeClr>
              </a:solidFill>
              <a:latin typeface="Trebuchet MS"/>
            </a:rPr>
            <a:t>) </a:t>
          </a:r>
          <a:r>
            <a:rPr lang="en-US" sz="1600" kern="1200" dirty="0">
              <a:solidFill>
                <a:schemeClr val="bg1"/>
              </a:solidFill>
              <a:latin typeface="Trebuchet MS"/>
            </a:rPr>
            <a:t>to produce proteins for all cellular functions.</a:t>
          </a:r>
        </a:p>
      </dsp:txBody>
      <dsp:txXfrm>
        <a:off x="29857" y="726706"/>
        <a:ext cx="7297691" cy="551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398EE-CD3D-4DB7-B3B2-A71EAD7FE245}">
      <dsp:nvSpPr>
        <dsp:cNvPr id="0" name=""/>
        <dsp:cNvSpPr/>
      </dsp:nvSpPr>
      <dsp:spPr>
        <a:xfrm>
          <a:off x="3813351" y="0"/>
          <a:ext cx="5720026" cy="1118443"/>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rtl="1">
            <a:lnSpc>
              <a:spcPct val="90000"/>
            </a:lnSpc>
            <a:spcBef>
              <a:spcPct val="0"/>
            </a:spcBef>
            <a:spcAft>
              <a:spcPct val="15000"/>
            </a:spcAft>
            <a:buChar char="•"/>
          </a:pPr>
          <a:r>
            <a:rPr lang="en-US" altLang="en-US" sz="1400" kern="1200" dirty="0">
              <a:solidFill>
                <a:schemeClr val="bg1">
                  <a:lumMod val="50000"/>
                </a:schemeClr>
              </a:solidFill>
            </a:rPr>
            <a:t>a short segment of RNA, 10 nucleotides long</a:t>
          </a:r>
          <a:r>
            <a:rPr lang="en-US" altLang="en-US" sz="1400" b="1" kern="1200" dirty="0">
              <a:solidFill>
                <a:schemeClr val="bg1">
                  <a:lumMod val="50000"/>
                </a:schemeClr>
              </a:solidFill>
              <a:effectLst>
                <a:outerShdw blurRad="38100" dist="38100" dir="2700000" algn="tl">
                  <a:srgbClr val="C0C0C0"/>
                </a:outerShdw>
              </a:effectLst>
            </a:rPr>
            <a:t>) is required to start a new chain</a:t>
          </a:r>
          <a:r>
            <a:rPr lang="en-US" altLang="en-US" sz="1400" b="1" kern="1200" dirty="0">
              <a:solidFill>
                <a:srgbClr val="00B050"/>
              </a:solidFill>
              <a:effectLst>
                <a:outerShdw blurRad="38100" dist="38100" dir="2700000" algn="tl">
                  <a:srgbClr val="C0C0C0"/>
                </a:outerShdw>
              </a:effectLst>
            </a:rPr>
            <a:t>; </a:t>
          </a:r>
          <a:r>
            <a:rPr lang="en-US" altLang="en-US" sz="1200" b="1" kern="1200" dirty="0">
              <a:solidFill>
                <a:schemeClr val="tx2">
                  <a:lumMod val="60000"/>
                  <a:lumOff val="40000"/>
                </a:schemeClr>
              </a:solidFill>
              <a:effectLst>
                <a:outerShdw blurRad="38100" dist="38100" dir="2700000" algn="tl">
                  <a:srgbClr val="C0C0C0"/>
                </a:outerShdw>
              </a:effectLst>
            </a:rPr>
            <a:t>removed later on during replication</a:t>
          </a:r>
          <a:r>
            <a:rPr lang="ar-SA" altLang="en-US" sz="1200" b="1" kern="1200" dirty="0">
              <a:solidFill>
                <a:schemeClr val="tx2">
                  <a:lumMod val="60000"/>
                  <a:lumOff val="40000"/>
                </a:schemeClr>
              </a:solidFill>
              <a:effectLst>
                <a:outerShdw blurRad="38100" dist="38100" dir="2700000" algn="tl">
                  <a:srgbClr val="C0C0C0"/>
                </a:outerShdw>
              </a:effectLst>
            </a:rPr>
            <a:t> </a:t>
          </a:r>
          <a:endParaRPr lang="ar-SA" sz="1400" kern="1200" dirty="0">
            <a:solidFill>
              <a:schemeClr val="tx2">
                <a:lumMod val="60000"/>
                <a:lumOff val="40000"/>
              </a:schemeClr>
            </a:solidFill>
          </a:endParaRPr>
        </a:p>
      </dsp:txBody>
      <dsp:txXfrm>
        <a:off x="3813351" y="139805"/>
        <a:ext cx="5300610" cy="838833"/>
      </dsp:txXfrm>
    </dsp:sp>
    <dsp:sp modelId="{06C970C5-1A8A-42B6-944D-C3F770C31FF0}">
      <dsp:nvSpPr>
        <dsp:cNvPr id="0" name=""/>
        <dsp:cNvSpPr/>
      </dsp:nvSpPr>
      <dsp:spPr>
        <a:xfrm>
          <a:off x="0" y="286"/>
          <a:ext cx="3813351" cy="1118443"/>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1">
            <a:lnSpc>
              <a:spcPct val="90000"/>
            </a:lnSpc>
            <a:spcBef>
              <a:spcPct val="0"/>
            </a:spcBef>
            <a:spcAft>
              <a:spcPct val="35000"/>
            </a:spcAft>
            <a:buNone/>
          </a:pPr>
          <a:r>
            <a:rPr lang="en-US" sz="3200" b="1" kern="1200" dirty="0">
              <a:solidFill>
                <a:srgbClr val="000000"/>
              </a:solidFill>
              <a:latin typeface="Trebuchet MS"/>
            </a:rPr>
            <a:t>Primed by short stretches of RNA.</a:t>
          </a:r>
        </a:p>
      </dsp:txBody>
      <dsp:txXfrm>
        <a:off x="54598" y="54884"/>
        <a:ext cx="3704155" cy="1009247"/>
      </dsp:txXfrm>
    </dsp:sp>
    <dsp:sp modelId="{46997BB0-A475-452D-861A-D2E2375E1CFA}">
      <dsp:nvSpPr>
        <dsp:cNvPr id="0" name=""/>
        <dsp:cNvSpPr/>
      </dsp:nvSpPr>
      <dsp:spPr>
        <a:xfrm>
          <a:off x="3813351" y="1230574"/>
          <a:ext cx="5720026" cy="1118443"/>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rtl="1">
            <a:lnSpc>
              <a:spcPct val="90000"/>
            </a:lnSpc>
            <a:spcBef>
              <a:spcPct val="0"/>
            </a:spcBef>
            <a:spcAft>
              <a:spcPct val="15000"/>
            </a:spcAft>
            <a:buNone/>
          </a:pPr>
          <a:r>
            <a:rPr lang="en-US" sz="1400" b="1" kern="1200" dirty="0">
              <a:solidFill>
                <a:srgbClr val="2F2B20"/>
              </a:solidFill>
              <a:latin typeface="Trebuchet MS"/>
            </a:rPr>
            <a:t>The leading strand is synthesized continuously and the lagging strand is discontinuous </a:t>
          </a:r>
          <a:r>
            <a:rPr lang="en-US" sz="1400" b="1" kern="1200" dirty="0">
              <a:solidFill>
                <a:schemeClr val="tx1"/>
              </a:solidFill>
              <a:latin typeface="Trebuchet MS"/>
            </a:rPr>
            <a:t>(in fragments) </a:t>
          </a:r>
          <a:endParaRPr lang="ar-SA" sz="1400" kern="1200" dirty="0"/>
        </a:p>
        <a:p>
          <a:pPr marL="114300" lvl="1" indent="-114300" algn="l" defTabSz="622300" rtl="1">
            <a:lnSpc>
              <a:spcPct val="90000"/>
            </a:lnSpc>
            <a:spcBef>
              <a:spcPct val="0"/>
            </a:spcBef>
            <a:spcAft>
              <a:spcPct val="15000"/>
            </a:spcAft>
            <a:buChar char="•"/>
          </a:pPr>
          <a:r>
            <a:rPr lang="en-US" sz="1400" b="1" kern="1200" dirty="0">
              <a:solidFill>
                <a:srgbClr val="2F2B20"/>
              </a:solidFill>
              <a:latin typeface="Trebuchet MS"/>
            </a:rPr>
            <a:t>The directions will</a:t>
          </a:r>
          <a:r>
            <a:rPr lang="en-US" sz="1400" b="1" kern="1200" dirty="0">
              <a:solidFill>
                <a:srgbClr val="FF0000"/>
              </a:solidFill>
              <a:latin typeface="Trebuchet MS"/>
            </a:rPr>
            <a:t> always be 5' -&gt; 3</a:t>
          </a:r>
          <a:r>
            <a:rPr lang="en-US" sz="1400" b="1" kern="1200" dirty="0">
              <a:solidFill>
                <a:srgbClr val="2F2B20"/>
              </a:solidFill>
              <a:latin typeface="Trebuchet MS"/>
            </a:rPr>
            <a:t>' (</a:t>
          </a:r>
          <a:r>
            <a:rPr lang="en-US" sz="1400" b="1" kern="1200" dirty="0">
              <a:solidFill>
                <a:srgbClr val="FF0000"/>
              </a:solidFill>
              <a:latin typeface="Trebuchet MS"/>
            </a:rPr>
            <a:t>either away or into the fork</a:t>
          </a:r>
          <a:r>
            <a:rPr lang="en-US" sz="1400" b="1" kern="1200" dirty="0">
              <a:solidFill>
                <a:srgbClr val="2F2B20"/>
              </a:solidFill>
              <a:latin typeface="Trebuchet MS"/>
            </a:rPr>
            <a:t>)</a:t>
          </a:r>
          <a:endParaRPr lang="en-US" sz="1400" kern="1200" dirty="0"/>
        </a:p>
      </dsp:txBody>
      <dsp:txXfrm>
        <a:off x="3813351" y="1370379"/>
        <a:ext cx="5300610" cy="838833"/>
      </dsp:txXfrm>
    </dsp:sp>
    <dsp:sp modelId="{03403988-75AA-43C3-8FD8-C0D7B1590D5E}">
      <dsp:nvSpPr>
        <dsp:cNvPr id="0" name=""/>
        <dsp:cNvSpPr/>
      </dsp:nvSpPr>
      <dsp:spPr>
        <a:xfrm>
          <a:off x="0" y="1230861"/>
          <a:ext cx="3813351" cy="1118443"/>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1">
            <a:lnSpc>
              <a:spcPct val="90000"/>
            </a:lnSpc>
            <a:spcBef>
              <a:spcPct val="0"/>
            </a:spcBef>
            <a:spcAft>
              <a:spcPct val="35000"/>
            </a:spcAft>
            <a:buNone/>
          </a:pPr>
          <a:r>
            <a:rPr lang="en-US" sz="3200" b="1" kern="1200" dirty="0">
              <a:solidFill>
                <a:schemeClr val="bg2">
                  <a:lumMod val="10000"/>
                </a:schemeClr>
              </a:solidFill>
              <a:latin typeface="Trebuchet MS"/>
            </a:rPr>
            <a:t>Semi-discontinuous</a:t>
          </a:r>
          <a:endParaRPr lang="en-US" sz="3200" kern="1200" dirty="0">
            <a:solidFill>
              <a:schemeClr val="bg2">
                <a:lumMod val="10000"/>
              </a:schemeClr>
            </a:solidFill>
          </a:endParaRPr>
        </a:p>
      </dsp:txBody>
      <dsp:txXfrm>
        <a:off x="54598" y="1285459"/>
        <a:ext cx="3704155" cy="1009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02747-8EFB-4315-886E-A94413AC535F}">
      <dsp:nvSpPr>
        <dsp:cNvPr id="0" name=""/>
        <dsp:cNvSpPr/>
      </dsp:nvSpPr>
      <dsp:spPr>
        <a:xfrm>
          <a:off x="3813351" y="774"/>
          <a:ext cx="5720027" cy="1105282"/>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r" defTabSz="800100" rtl="1">
            <a:lnSpc>
              <a:spcPct val="90000"/>
            </a:lnSpc>
            <a:spcBef>
              <a:spcPct val="0"/>
            </a:spcBef>
            <a:spcAft>
              <a:spcPct val="15000"/>
            </a:spcAft>
            <a:buChar char="•"/>
          </a:pPr>
          <a:r>
            <a:rPr lang="en-US" sz="1800" b="1" kern="1200" dirty="0">
              <a:solidFill>
                <a:srgbClr val="FF0000"/>
              </a:solidFill>
              <a:latin typeface="Trebuchet MS"/>
            </a:rPr>
            <a:t>Daughter DNA</a:t>
          </a:r>
          <a:r>
            <a:rPr lang="en-US" sz="1800" b="1" kern="1200" dirty="0">
              <a:solidFill>
                <a:srgbClr val="2F2B20"/>
              </a:solidFill>
              <a:latin typeface="Trebuchet MS"/>
            </a:rPr>
            <a:t> molecule  contains </a:t>
          </a:r>
          <a:r>
            <a:rPr lang="en-US" sz="1800" b="1" kern="1200" dirty="0">
              <a:solidFill>
                <a:srgbClr val="FF0000"/>
              </a:solidFill>
              <a:latin typeface="Trebuchet MS"/>
            </a:rPr>
            <a:t>one parental</a:t>
          </a:r>
          <a:endParaRPr lang="ar-SA" sz="1800" b="1" kern="1200" dirty="0">
            <a:latin typeface="Trebuchet MS"/>
          </a:endParaRPr>
        </a:p>
        <a:p>
          <a:pPr marL="171450" lvl="1" indent="-171450" algn="r" defTabSz="800100" rtl="1">
            <a:lnSpc>
              <a:spcPct val="90000"/>
            </a:lnSpc>
            <a:spcBef>
              <a:spcPct val="0"/>
            </a:spcBef>
            <a:spcAft>
              <a:spcPct val="15000"/>
            </a:spcAft>
            <a:buChar char="•"/>
          </a:pPr>
          <a:r>
            <a:rPr lang="en-US" sz="1800" b="1" kern="1200" dirty="0">
              <a:solidFill>
                <a:srgbClr val="FF0000"/>
              </a:solidFill>
              <a:latin typeface="Trebuchet MS"/>
            </a:rPr>
            <a:t>strand and one newly-replicated strand</a:t>
          </a:r>
          <a:endParaRPr lang="en-US" sz="1800" kern="1200" dirty="0">
            <a:solidFill>
              <a:srgbClr val="FF0000"/>
            </a:solidFill>
            <a:latin typeface="Times New Roman" charset="0"/>
          </a:endParaRPr>
        </a:p>
      </dsp:txBody>
      <dsp:txXfrm>
        <a:off x="3813351" y="138934"/>
        <a:ext cx="5305546" cy="828962"/>
      </dsp:txXfrm>
    </dsp:sp>
    <dsp:sp modelId="{37945C96-5E00-4138-B587-7BD34F8E85BD}">
      <dsp:nvSpPr>
        <dsp:cNvPr id="0" name=""/>
        <dsp:cNvSpPr/>
      </dsp:nvSpPr>
      <dsp:spPr>
        <a:xfrm>
          <a:off x="0" y="487"/>
          <a:ext cx="3813351" cy="1105282"/>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1">
            <a:lnSpc>
              <a:spcPct val="90000"/>
            </a:lnSpc>
            <a:spcBef>
              <a:spcPct val="0"/>
            </a:spcBef>
            <a:spcAft>
              <a:spcPct val="35000"/>
            </a:spcAft>
            <a:buNone/>
          </a:pPr>
          <a:r>
            <a:rPr lang="en-US" sz="3200" kern="1200" dirty="0">
              <a:solidFill>
                <a:schemeClr val="tx1"/>
              </a:solidFill>
              <a:latin typeface="Trebuchet MS"/>
            </a:rPr>
            <a:t>Semiconservative</a:t>
          </a:r>
          <a:endParaRPr lang="ar-SA" sz="2500" kern="1200" dirty="0">
            <a:solidFill>
              <a:schemeClr val="tx1"/>
            </a:solidFill>
          </a:endParaRPr>
        </a:p>
      </dsp:txBody>
      <dsp:txXfrm>
        <a:off x="53955" y="54442"/>
        <a:ext cx="3705441" cy="997372"/>
      </dsp:txXfrm>
    </dsp:sp>
    <dsp:sp modelId="{D0B99345-F0E8-4C2D-9598-1292D6D86011}">
      <dsp:nvSpPr>
        <dsp:cNvPr id="0" name=""/>
        <dsp:cNvSpPr/>
      </dsp:nvSpPr>
      <dsp:spPr>
        <a:xfrm>
          <a:off x="3814282" y="1216873"/>
          <a:ext cx="5714441" cy="1328892"/>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1">
            <a:lnSpc>
              <a:spcPct val="90000"/>
            </a:lnSpc>
            <a:spcBef>
              <a:spcPct val="0"/>
            </a:spcBef>
            <a:spcAft>
              <a:spcPct val="15000"/>
            </a:spcAft>
            <a:buChar char="•"/>
          </a:pPr>
          <a:r>
            <a:rPr lang="en-US" sz="1800" kern="1200" dirty="0">
              <a:solidFill>
                <a:schemeClr val="bg1">
                  <a:lumMod val="50000"/>
                </a:schemeClr>
              </a:solidFill>
            </a:rPr>
            <a:t>Origin of replication: is a particular sequence in a genome at which replication is initiated.</a:t>
          </a:r>
          <a:r>
            <a:rPr lang="en-US" sz="1800" kern="1200" dirty="0">
              <a:solidFill>
                <a:srgbClr val="00B050"/>
              </a:solidFill>
            </a:rPr>
            <a:t> </a:t>
          </a:r>
          <a:r>
            <a:rPr lang="en-US" sz="1600" kern="1200" dirty="0">
              <a:solidFill>
                <a:schemeClr val="tx2">
                  <a:lumMod val="60000"/>
                  <a:lumOff val="40000"/>
                </a:schemeClr>
              </a:solidFill>
            </a:rPr>
            <a:t>The opening point of DNA</a:t>
          </a:r>
          <a:endParaRPr lang="ar-SA" sz="1800" kern="1200" dirty="0">
            <a:solidFill>
              <a:schemeClr val="tx2">
                <a:lumMod val="60000"/>
                <a:lumOff val="40000"/>
              </a:schemeClr>
            </a:solidFill>
          </a:endParaRPr>
        </a:p>
      </dsp:txBody>
      <dsp:txXfrm>
        <a:off x="3814282" y="1382985"/>
        <a:ext cx="5216107" cy="996669"/>
      </dsp:txXfrm>
    </dsp:sp>
    <dsp:sp modelId="{4EAA8B97-11E8-4BBB-BD32-92F0880A7F6A}">
      <dsp:nvSpPr>
        <dsp:cNvPr id="0" name=""/>
        <dsp:cNvSpPr/>
      </dsp:nvSpPr>
      <dsp:spPr>
        <a:xfrm>
          <a:off x="4654" y="1328390"/>
          <a:ext cx="3809627" cy="1105282"/>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1">
            <a:lnSpc>
              <a:spcPct val="90000"/>
            </a:lnSpc>
            <a:spcBef>
              <a:spcPct val="0"/>
            </a:spcBef>
            <a:spcAft>
              <a:spcPct val="35000"/>
            </a:spcAft>
            <a:buNone/>
          </a:pPr>
          <a:r>
            <a:rPr lang="en-US" sz="2200" kern="1200" dirty="0">
              <a:solidFill>
                <a:srgbClr val="2F2B20"/>
              </a:solidFill>
              <a:latin typeface="Trebuchet MS"/>
            </a:rPr>
            <a:t>Bidirectional </a:t>
          </a:r>
          <a:r>
            <a:rPr lang="en-US" sz="2000" kern="1200" dirty="0">
              <a:solidFill>
                <a:schemeClr val="accent1">
                  <a:lumMod val="50000"/>
                </a:schemeClr>
              </a:solidFill>
              <a:latin typeface="Trebuchet MS"/>
            </a:rPr>
            <a:t>goes in both directions</a:t>
          </a:r>
          <a:r>
            <a:rPr lang="en-US" sz="2200" kern="1200" dirty="0">
              <a:solidFill>
                <a:srgbClr val="2F2B20"/>
              </a:solidFill>
              <a:latin typeface="Trebuchet MS"/>
            </a:rPr>
            <a:t> with </a:t>
          </a:r>
          <a:r>
            <a:rPr lang="en-US" sz="2200" b="1" kern="1200" dirty="0">
              <a:solidFill>
                <a:srgbClr val="FF0000"/>
              </a:solidFill>
              <a:latin typeface="Trebuchet MS"/>
            </a:rPr>
            <a:t>multiple</a:t>
          </a:r>
          <a:r>
            <a:rPr lang="en-US" sz="2200" kern="1200" dirty="0">
              <a:solidFill>
                <a:srgbClr val="2F2B20"/>
              </a:solidFill>
              <a:latin typeface="Trebuchet MS"/>
            </a:rPr>
            <a:t> origins of replication</a:t>
          </a:r>
        </a:p>
      </dsp:txBody>
      <dsp:txXfrm>
        <a:off x="58609" y="1382345"/>
        <a:ext cx="3701717" cy="9973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5D56A-8F77-444D-89D2-E3196BD7ED77}">
      <dsp:nvSpPr>
        <dsp:cNvPr id="0" name=""/>
        <dsp:cNvSpPr/>
      </dsp:nvSpPr>
      <dsp:spPr>
        <a:xfrm>
          <a:off x="-4187999" y="-642634"/>
          <a:ext cx="4990118" cy="4990118"/>
        </a:xfrm>
        <a:prstGeom prst="blockArc">
          <a:avLst>
            <a:gd name="adj1" fmla="val 18900000"/>
            <a:gd name="adj2" fmla="val 2700000"/>
            <a:gd name="adj3" fmla="val 433"/>
          </a:avLst>
        </a:prstGeom>
        <a:noFill/>
        <a:ln w="1397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E71D4-454F-48C0-8876-454A18FDD4C2}">
      <dsp:nvSpPr>
        <dsp:cNvPr id="0" name=""/>
        <dsp:cNvSpPr/>
      </dsp:nvSpPr>
      <dsp:spPr>
        <a:xfrm>
          <a:off x="515845" y="370485"/>
          <a:ext cx="3866529" cy="740970"/>
        </a:xfrm>
        <a:prstGeom prst="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814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latin typeface="Trebuchet MS"/>
            </a:rPr>
            <a:t>One start codon (AUG) </a:t>
          </a:r>
        </a:p>
        <a:p>
          <a:pPr marL="0" lvl="0" indent="0" algn="l" defTabSz="800100">
            <a:lnSpc>
              <a:spcPct val="90000"/>
            </a:lnSpc>
            <a:spcBef>
              <a:spcPct val="0"/>
            </a:spcBef>
            <a:spcAft>
              <a:spcPct val="35000"/>
            </a:spcAft>
            <a:buNone/>
          </a:pPr>
          <a:r>
            <a:rPr lang="en-US" sz="1400" kern="1200" dirty="0">
              <a:solidFill>
                <a:schemeClr val="bg1"/>
              </a:solidFill>
            </a:rPr>
            <a:t>(codes for the amino acid methionine)</a:t>
          </a:r>
        </a:p>
      </dsp:txBody>
      <dsp:txXfrm>
        <a:off x="515845" y="370485"/>
        <a:ext cx="3866529" cy="740970"/>
      </dsp:txXfrm>
    </dsp:sp>
    <dsp:sp modelId="{C0914BA6-A03D-44C0-B393-3FD74ABBFAAF}">
      <dsp:nvSpPr>
        <dsp:cNvPr id="0" name=""/>
        <dsp:cNvSpPr/>
      </dsp:nvSpPr>
      <dsp:spPr>
        <a:xfrm>
          <a:off x="52739" y="277863"/>
          <a:ext cx="926212" cy="926212"/>
        </a:xfrm>
        <a:prstGeom prst="ellipse">
          <a:avLst/>
        </a:prstGeom>
        <a:solidFill>
          <a:schemeClr val="lt2">
            <a:hueOff val="0"/>
            <a:satOff val="0"/>
            <a:lumOff val="0"/>
            <a:alphaOff val="0"/>
          </a:schemeClr>
        </a:solidFill>
        <a:ln w="1397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B2CEFD-1284-479B-A10A-FCDC528CF341}">
      <dsp:nvSpPr>
        <dsp:cNvPr id="0" name=""/>
        <dsp:cNvSpPr/>
      </dsp:nvSpPr>
      <dsp:spPr>
        <a:xfrm>
          <a:off x="785188" y="1481940"/>
          <a:ext cx="3597187" cy="740970"/>
        </a:xfrm>
        <a:prstGeom prst="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8145"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latin typeface="Trebuchet MS"/>
            </a:rPr>
            <a:t>3 stop codons UAA, UAG,and UGA.</a:t>
          </a:r>
          <a:r>
            <a:rPr lang="en-US" sz="1500" kern="1200" dirty="0">
              <a:solidFill>
                <a:schemeClr val="bg1"/>
              </a:solidFill>
              <a:latin typeface="TimesNewRomanPSMT" charset="0"/>
            </a:rPr>
            <a:t> </a:t>
          </a:r>
        </a:p>
        <a:p>
          <a:pPr marL="0" lvl="0" indent="0" algn="l" defTabSz="666750">
            <a:lnSpc>
              <a:spcPct val="90000"/>
            </a:lnSpc>
            <a:spcBef>
              <a:spcPct val="0"/>
            </a:spcBef>
            <a:spcAft>
              <a:spcPct val="35000"/>
            </a:spcAft>
            <a:buNone/>
          </a:pPr>
          <a:endParaRPr lang="en-US" sz="1500" kern="1200" dirty="0">
            <a:solidFill>
              <a:schemeClr val="bg1"/>
            </a:solidFill>
          </a:endParaRPr>
        </a:p>
      </dsp:txBody>
      <dsp:txXfrm>
        <a:off x="785188" y="1481940"/>
        <a:ext cx="3597187" cy="740970"/>
      </dsp:txXfrm>
    </dsp:sp>
    <dsp:sp modelId="{2BE2EA80-6750-4D52-BAA3-53DC9D72F2F8}">
      <dsp:nvSpPr>
        <dsp:cNvPr id="0" name=""/>
        <dsp:cNvSpPr/>
      </dsp:nvSpPr>
      <dsp:spPr>
        <a:xfrm>
          <a:off x="322082" y="1389318"/>
          <a:ext cx="926212" cy="926212"/>
        </a:xfrm>
        <a:prstGeom prst="ellipse">
          <a:avLst/>
        </a:prstGeom>
        <a:solidFill>
          <a:schemeClr val="lt2">
            <a:hueOff val="0"/>
            <a:satOff val="0"/>
            <a:lumOff val="0"/>
            <a:alphaOff val="0"/>
          </a:schemeClr>
        </a:solidFill>
        <a:ln w="1397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EE02AE-16DA-48E5-8070-F1BCEC3A06F4}">
      <dsp:nvSpPr>
        <dsp:cNvPr id="0" name=""/>
        <dsp:cNvSpPr/>
      </dsp:nvSpPr>
      <dsp:spPr>
        <a:xfrm>
          <a:off x="515845" y="2593394"/>
          <a:ext cx="3866529" cy="740970"/>
        </a:xfrm>
        <a:prstGeom prst="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8145"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61 codons specified for different 20 amino acids</a:t>
          </a:r>
        </a:p>
      </dsp:txBody>
      <dsp:txXfrm>
        <a:off x="515845" y="2593394"/>
        <a:ext cx="3866529" cy="740970"/>
      </dsp:txXfrm>
    </dsp:sp>
    <dsp:sp modelId="{4870A699-7958-45D0-B2FE-8C7D76623576}">
      <dsp:nvSpPr>
        <dsp:cNvPr id="0" name=""/>
        <dsp:cNvSpPr/>
      </dsp:nvSpPr>
      <dsp:spPr>
        <a:xfrm>
          <a:off x="52739" y="2500773"/>
          <a:ext cx="926212" cy="926212"/>
        </a:xfrm>
        <a:prstGeom prst="ellipse">
          <a:avLst/>
        </a:prstGeom>
        <a:solidFill>
          <a:schemeClr val="lt2">
            <a:hueOff val="0"/>
            <a:satOff val="0"/>
            <a:lumOff val="0"/>
            <a:alphaOff val="0"/>
          </a:schemeClr>
        </a:solidFill>
        <a:ln w="1397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34273-5599-4AAB-8216-170A3DBE898F}">
      <dsp:nvSpPr>
        <dsp:cNvPr id="0" name=""/>
        <dsp:cNvSpPr/>
      </dsp:nvSpPr>
      <dsp:spPr>
        <a:xfrm>
          <a:off x="169381" y="436454"/>
          <a:ext cx="2661267" cy="2661267"/>
        </a:xfrm>
        <a:prstGeom prst="roundRect">
          <a:avLst>
            <a:gd name="adj" fmla="val 10000"/>
          </a:avLst>
        </a:prstGeom>
        <a:blipFill rotWithShape="1">
          <a:blip xmlns:r="http://schemas.openxmlformats.org/officeDocument/2006/relationships" r:embed="rId1"/>
          <a:srcRect/>
          <a:stretch>
            <a:fillRect l="-26000" r="-26000"/>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447AEC-09D6-428A-AE4A-DDA28B6F5F17}">
      <dsp:nvSpPr>
        <dsp:cNvPr id="0" name=""/>
        <dsp:cNvSpPr/>
      </dsp:nvSpPr>
      <dsp:spPr>
        <a:xfrm>
          <a:off x="313384" y="3056366"/>
          <a:ext cx="2661267" cy="1977960"/>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BFBFBF"/>
              </a:solidFill>
            </a:rPr>
            <a:t>1. Initiation: in general it means {making complements}</a:t>
          </a:r>
        </a:p>
        <a:p>
          <a:pPr marL="0" lvl="0" indent="0" algn="ctr" defTabSz="711200">
            <a:lnSpc>
              <a:spcPct val="90000"/>
            </a:lnSpc>
            <a:spcBef>
              <a:spcPct val="0"/>
            </a:spcBef>
            <a:spcAft>
              <a:spcPct val="35000"/>
            </a:spcAft>
            <a:buNone/>
          </a:pPr>
          <a:r>
            <a:rPr lang="en-US" sz="1600" kern="1200" dirty="0">
              <a:solidFill>
                <a:srgbClr val="BFBFBF"/>
              </a:solidFill>
            </a:rPr>
            <a:t>Puts (</a:t>
          </a:r>
          <a:r>
            <a:rPr lang="en-US" sz="1600" kern="1200" dirty="0" err="1">
              <a:solidFill>
                <a:srgbClr val="BFBFBF"/>
              </a:solidFill>
            </a:rPr>
            <a:t>ribosoms</a:t>
          </a:r>
          <a:r>
            <a:rPr lang="en-US" sz="1600" kern="1200" dirty="0">
              <a:solidFill>
                <a:srgbClr val="BFBFBF"/>
              </a:solidFill>
            </a:rPr>
            <a:t> +tRNA+ mRNA} together and make it ready to start</a:t>
          </a:r>
        </a:p>
        <a:p>
          <a:pPr marL="0" lvl="0" indent="0" algn="ctr" defTabSz="711200">
            <a:lnSpc>
              <a:spcPct val="90000"/>
            </a:lnSpc>
            <a:spcBef>
              <a:spcPct val="0"/>
            </a:spcBef>
            <a:spcAft>
              <a:spcPct val="35000"/>
            </a:spcAft>
            <a:buNone/>
          </a:pPr>
          <a:endParaRPr lang="en-US" sz="1600" kern="1200" dirty="0"/>
        </a:p>
      </dsp:txBody>
      <dsp:txXfrm>
        <a:off x="371316" y="3114298"/>
        <a:ext cx="2545403" cy="1862096"/>
      </dsp:txXfrm>
    </dsp:sp>
    <dsp:sp modelId="{0068C757-5EF4-4ECE-9DF1-0DF0FAD1ED5C}">
      <dsp:nvSpPr>
        <dsp:cNvPr id="0" name=""/>
        <dsp:cNvSpPr/>
      </dsp:nvSpPr>
      <dsp:spPr>
        <a:xfrm rot="40952">
          <a:off x="3251636" y="1470730"/>
          <a:ext cx="421032" cy="639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251640" y="1597871"/>
        <a:ext cx="294722" cy="383679"/>
      </dsp:txXfrm>
    </dsp:sp>
    <dsp:sp modelId="{2F12FB8A-19EB-4E9C-AD00-34DC24E9D001}">
      <dsp:nvSpPr>
        <dsp:cNvPr id="0" name=""/>
        <dsp:cNvSpPr/>
      </dsp:nvSpPr>
      <dsp:spPr>
        <a:xfrm>
          <a:off x="4033513" y="482487"/>
          <a:ext cx="2661267" cy="2661267"/>
        </a:xfrm>
        <a:prstGeom prst="roundRect">
          <a:avLst>
            <a:gd name="adj" fmla="val 10000"/>
          </a:avLst>
        </a:prstGeom>
        <a:blipFill rotWithShape="1">
          <a:blip xmlns:r="http://schemas.openxmlformats.org/officeDocument/2006/relationships" r:embed="rId2"/>
          <a:srcRect/>
          <a:stretch>
            <a:fillRect l="-12000" r="-12000"/>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33C349-1366-4634-8064-832E5A996532}">
      <dsp:nvSpPr>
        <dsp:cNvPr id="0" name=""/>
        <dsp:cNvSpPr/>
      </dsp:nvSpPr>
      <dsp:spPr>
        <a:xfrm>
          <a:off x="4411654" y="3141320"/>
          <a:ext cx="2661267" cy="2854928"/>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BFBFBF"/>
              </a:solidFill>
            </a:rPr>
            <a:t>Elongation: it happens until the termination (stop codon)</a:t>
          </a:r>
        </a:p>
        <a:p>
          <a:pPr marL="0" lvl="0" indent="0" algn="ctr" defTabSz="800100">
            <a:lnSpc>
              <a:spcPct val="90000"/>
            </a:lnSpc>
            <a:spcBef>
              <a:spcPct val="0"/>
            </a:spcBef>
            <a:spcAft>
              <a:spcPct val="35000"/>
            </a:spcAft>
            <a:buNone/>
          </a:pPr>
          <a:r>
            <a:rPr lang="en-US" sz="1800" kern="1200" dirty="0">
              <a:solidFill>
                <a:srgbClr val="BFBFBF"/>
              </a:solidFill>
            </a:rPr>
            <a:t>* P =peptide side, A=incoming amino acids, E= Exit site</a:t>
          </a:r>
        </a:p>
        <a:p>
          <a:pPr marL="0" lvl="0" indent="0" algn="ctr" defTabSz="800100">
            <a:lnSpc>
              <a:spcPct val="90000"/>
            </a:lnSpc>
            <a:spcBef>
              <a:spcPct val="0"/>
            </a:spcBef>
            <a:spcAft>
              <a:spcPct val="35000"/>
            </a:spcAft>
            <a:buNone/>
          </a:pPr>
          <a:r>
            <a:rPr lang="en-US" sz="1800" kern="1200" dirty="0">
              <a:solidFill>
                <a:schemeClr val="bg1"/>
              </a:solidFill>
            </a:rPr>
            <a:t>Important enzyme in elongation : peptidyl transferase</a:t>
          </a:r>
        </a:p>
      </dsp:txBody>
      <dsp:txXfrm>
        <a:off x="4489600" y="3219266"/>
        <a:ext cx="2505375" cy="2699036"/>
      </dsp:txXfrm>
    </dsp:sp>
    <dsp:sp modelId="{C9CD639D-491A-48F6-A7AB-A5FF7605ED0D}">
      <dsp:nvSpPr>
        <dsp:cNvPr id="0" name=""/>
        <dsp:cNvSpPr/>
      </dsp:nvSpPr>
      <dsp:spPr>
        <a:xfrm rot="8137">
          <a:off x="7053105" y="1497810"/>
          <a:ext cx="358326" cy="639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053105" y="1625576"/>
        <a:ext cx="250828" cy="383679"/>
      </dsp:txXfrm>
    </dsp:sp>
    <dsp:sp modelId="{112BC165-5B73-4E4A-8FD3-A2B4F391E981}">
      <dsp:nvSpPr>
        <dsp:cNvPr id="0" name=""/>
        <dsp:cNvSpPr/>
      </dsp:nvSpPr>
      <dsp:spPr>
        <a:xfrm>
          <a:off x="7718567" y="491210"/>
          <a:ext cx="2661267" cy="2661267"/>
        </a:xfrm>
        <a:prstGeom prst="roundRect">
          <a:avLst>
            <a:gd name="adj" fmla="val 10000"/>
          </a:avLst>
        </a:prstGeom>
        <a:blipFill rotWithShape="1">
          <a:blip xmlns:r="http://schemas.openxmlformats.org/officeDocument/2006/relationships" r:embed="rId3"/>
          <a:srcRect/>
          <a:stretch>
            <a:fillRect l="-11000" r="-11000"/>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49F1EF-B6EF-4A30-821A-2F502155229E}">
      <dsp:nvSpPr>
        <dsp:cNvPr id="0" name=""/>
        <dsp:cNvSpPr/>
      </dsp:nvSpPr>
      <dsp:spPr>
        <a:xfrm>
          <a:off x="7987211" y="3202456"/>
          <a:ext cx="2267692" cy="2245418"/>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Termination : the release factor binds to the A site &gt; everything disassembles </a:t>
          </a:r>
        </a:p>
        <a:p>
          <a:pPr marL="0" lvl="0" indent="0" algn="ctr" defTabSz="711200">
            <a:lnSpc>
              <a:spcPct val="90000"/>
            </a:lnSpc>
            <a:spcBef>
              <a:spcPct val="0"/>
            </a:spcBef>
            <a:spcAft>
              <a:spcPct val="35000"/>
            </a:spcAft>
            <a:buNone/>
          </a:pPr>
          <a:r>
            <a:rPr lang="ar-SA" sz="1600" kern="1200" dirty="0"/>
            <a:t>(يتفكك </a:t>
          </a:r>
          <a:r>
            <a:rPr lang="ar-SA" sz="1600" kern="1200" dirty="0" err="1"/>
            <a:t>الريبوسوم</a:t>
          </a:r>
          <a:r>
            <a:rPr lang="ar-SA" sz="1600" kern="1200" dirty="0"/>
            <a:t> بمجرد ارتباط عامل فك الارتباط في الموقع أ)</a:t>
          </a:r>
          <a:r>
            <a:rPr lang="en-US" sz="1600" kern="1200" dirty="0"/>
            <a:t> </a:t>
          </a:r>
        </a:p>
      </dsp:txBody>
      <dsp:txXfrm>
        <a:off x="8052977" y="3268222"/>
        <a:ext cx="2136160" cy="21138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55879-F0A0-4440-BF9E-B381E7211967}">
      <dsp:nvSpPr>
        <dsp:cNvPr id="0" name=""/>
        <dsp:cNvSpPr/>
      </dsp:nvSpPr>
      <dsp:spPr>
        <a:xfrm>
          <a:off x="7664416" y="2461619"/>
          <a:ext cx="934042" cy="3492506"/>
        </a:xfrm>
        <a:custGeom>
          <a:avLst/>
          <a:gdLst/>
          <a:ahLst/>
          <a:cxnLst/>
          <a:rect l="0" t="0" r="0" b="0"/>
          <a:pathLst>
            <a:path>
              <a:moveTo>
                <a:pt x="0" y="0"/>
              </a:moveTo>
              <a:lnTo>
                <a:pt x="0" y="3492506"/>
              </a:lnTo>
              <a:lnTo>
                <a:pt x="934042" y="3492506"/>
              </a:lnTo>
            </a:path>
          </a:pathLst>
        </a:custGeom>
        <a:noFill/>
        <a:ln w="1397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B3AB6B3-7215-4B28-8F13-657693237CB0}">
      <dsp:nvSpPr>
        <dsp:cNvPr id="0" name=""/>
        <dsp:cNvSpPr/>
      </dsp:nvSpPr>
      <dsp:spPr>
        <a:xfrm>
          <a:off x="7664416" y="2461619"/>
          <a:ext cx="934042" cy="2050832"/>
        </a:xfrm>
        <a:custGeom>
          <a:avLst/>
          <a:gdLst/>
          <a:ahLst/>
          <a:cxnLst/>
          <a:rect l="0" t="0" r="0" b="0"/>
          <a:pathLst>
            <a:path>
              <a:moveTo>
                <a:pt x="0" y="0"/>
              </a:moveTo>
              <a:lnTo>
                <a:pt x="0" y="2050832"/>
              </a:lnTo>
              <a:lnTo>
                <a:pt x="934042" y="2050832"/>
              </a:lnTo>
            </a:path>
          </a:pathLst>
        </a:custGeom>
        <a:noFill/>
        <a:ln w="1397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73EEFD4-657E-402B-88F2-3FA23F03D0DC}">
      <dsp:nvSpPr>
        <dsp:cNvPr id="0" name=""/>
        <dsp:cNvSpPr/>
      </dsp:nvSpPr>
      <dsp:spPr>
        <a:xfrm>
          <a:off x="7664416" y="2461619"/>
          <a:ext cx="934042" cy="609158"/>
        </a:xfrm>
        <a:custGeom>
          <a:avLst/>
          <a:gdLst/>
          <a:ahLst/>
          <a:cxnLst/>
          <a:rect l="0" t="0" r="0" b="0"/>
          <a:pathLst>
            <a:path>
              <a:moveTo>
                <a:pt x="0" y="0"/>
              </a:moveTo>
              <a:lnTo>
                <a:pt x="0" y="609158"/>
              </a:lnTo>
              <a:lnTo>
                <a:pt x="934042" y="609158"/>
              </a:lnTo>
            </a:path>
          </a:pathLst>
        </a:custGeom>
        <a:noFill/>
        <a:ln w="1397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A30136-2C03-491B-AC54-27A491247B20}">
      <dsp:nvSpPr>
        <dsp:cNvPr id="0" name=""/>
        <dsp:cNvSpPr/>
      </dsp:nvSpPr>
      <dsp:spPr>
        <a:xfrm>
          <a:off x="5207478" y="1019945"/>
          <a:ext cx="2456937" cy="426410"/>
        </a:xfrm>
        <a:custGeom>
          <a:avLst/>
          <a:gdLst/>
          <a:ahLst/>
          <a:cxnLst/>
          <a:rect l="0" t="0" r="0" b="0"/>
          <a:pathLst>
            <a:path>
              <a:moveTo>
                <a:pt x="0" y="0"/>
              </a:moveTo>
              <a:lnTo>
                <a:pt x="0" y="213205"/>
              </a:lnTo>
              <a:lnTo>
                <a:pt x="2456937" y="213205"/>
              </a:lnTo>
              <a:lnTo>
                <a:pt x="2456937" y="426410"/>
              </a:lnTo>
            </a:path>
          </a:pathLst>
        </a:custGeom>
        <a:noFill/>
        <a:ln w="1397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189E4D-BE12-4D0A-B7B4-770F5C132D51}">
      <dsp:nvSpPr>
        <dsp:cNvPr id="0" name=""/>
        <dsp:cNvSpPr/>
      </dsp:nvSpPr>
      <dsp:spPr>
        <a:xfrm>
          <a:off x="5207478" y="2461619"/>
          <a:ext cx="934042" cy="3492506"/>
        </a:xfrm>
        <a:custGeom>
          <a:avLst/>
          <a:gdLst/>
          <a:ahLst/>
          <a:cxnLst/>
          <a:rect l="0" t="0" r="0" b="0"/>
          <a:pathLst>
            <a:path>
              <a:moveTo>
                <a:pt x="0" y="0"/>
              </a:moveTo>
              <a:lnTo>
                <a:pt x="0" y="3492506"/>
              </a:lnTo>
              <a:lnTo>
                <a:pt x="934042" y="3492506"/>
              </a:lnTo>
            </a:path>
          </a:pathLst>
        </a:custGeom>
        <a:noFill/>
        <a:ln w="1397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45E2DE9-C206-4F0B-9D19-A3B86ECC7E36}">
      <dsp:nvSpPr>
        <dsp:cNvPr id="0" name=""/>
        <dsp:cNvSpPr/>
      </dsp:nvSpPr>
      <dsp:spPr>
        <a:xfrm>
          <a:off x="5207478" y="2461619"/>
          <a:ext cx="934042" cy="2050832"/>
        </a:xfrm>
        <a:custGeom>
          <a:avLst/>
          <a:gdLst/>
          <a:ahLst/>
          <a:cxnLst/>
          <a:rect l="0" t="0" r="0" b="0"/>
          <a:pathLst>
            <a:path>
              <a:moveTo>
                <a:pt x="0" y="0"/>
              </a:moveTo>
              <a:lnTo>
                <a:pt x="0" y="2050832"/>
              </a:lnTo>
              <a:lnTo>
                <a:pt x="934042" y="2050832"/>
              </a:lnTo>
            </a:path>
          </a:pathLst>
        </a:custGeom>
        <a:noFill/>
        <a:ln w="1397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758764C-1E28-41AC-8EF0-E29B2B51005B}">
      <dsp:nvSpPr>
        <dsp:cNvPr id="0" name=""/>
        <dsp:cNvSpPr/>
      </dsp:nvSpPr>
      <dsp:spPr>
        <a:xfrm>
          <a:off x="5207478" y="2461619"/>
          <a:ext cx="934042" cy="609158"/>
        </a:xfrm>
        <a:custGeom>
          <a:avLst/>
          <a:gdLst/>
          <a:ahLst/>
          <a:cxnLst/>
          <a:rect l="0" t="0" r="0" b="0"/>
          <a:pathLst>
            <a:path>
              <a:moveTo>
                <a:pt x="0" y="0"/>
              </a:moveTo>
              <a:lnTo>
                <a:pt x="0" y="609158"/>
              </a:lnTo>
              <a:lnTo>
                <a:pt x="934042" y="609158"/>
              </a:lnTo>
            </a:path>
          </a:pathLst>
        </a:custGeom>
        <a:noFill/>
        <a:ln w="1397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C321C7E-9148-4696-A6CC-8258CC326DD2}">
      <dsp:nvSpPr>
        <dsp:cNvPr id="0" name=""/>
        <dsp:cNvSpPr/>
      </dsp:nvSpPr>
      <dsp:spPr>
        <a:xfrm>
          <a:off x="5161758" y="1019945"/>
          <a:ext cx="91440" cy="426410"/>
        </a:xfrm>
        <a:custGeom>
          <a:avLst/>
          <a:gdLst/>
          <a:ahLst/>
          <a:cxnLst/>
          <a:rect l="0" t="0" r="0" b="0"/>
          <a:pathLst>
            <a:path>
              <a:moveTo>
                <a:pt x="45720" y="0"/>
              </a:moveTo>
              <a:lnTo>
                <a:pt x="45720" y="426410"/>
              </a:lnTo>
            </a:path>
          </a:pathLst>
        </a:custGeom>
        <a:noFill/>
        <a:ln w="1397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3D7F3E1-70D7-4158-BB89-A5023568363E}">
      <dsp:nvSpPr>
        <dsp:cNvPr id="0" name=""/>
        <dsp:cNvSpPr/>
      </dsp:nvSpPr>
      <dsp:spPr>
        <a:xfrm>
          <a:off x="2750540" y="2461619"/>
          <a:ext cx="934042" cy="3492506"/>
        </a:xfrm>
        <a:custGeom>
          <a:avLst/>
          <a:gdLst/>
          <a:ahLst/>
          <a:cxnLst/>
          <a:rect l="0" t="0" r="0" b="0"/>
          <a:pathLst>
            <a:path>
              <a:moveTo>
                <a:pt x="0" y="0"/>
              </a:moveTo>
              <a:lnTo>
                <a:pt x="0" y="3492506"/>
              </a:lnTo>
              <a:lnTo>
                <a:pt x="934042" y="3492506"/>
              </a:lnTo>
            </a:path>
          </a:pathLst>
        </a:custGeom>
        <a:noFill/>
        <a:ln w="1397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B5FE249-0EB3-4481-A60E-D18367249B18}">
      <dsp:nvSpPr>
        <dsp:cNvPr id="0" name=""/>
        <dsp:cNvSpPr/>
      </dsp:nvSpPr>
      <dsp:spPr>
        <a:xfrm>
          <a:off x="2750540" y="2461619"/>
          <a:ext cx="934042" cy="2050832"/>
        </a:xfrm>
        <a:custGeom>
          <a:avLst/>
          <a:gdLst/>
          <a:ahLst/>
          <a:cxnLst/>
          <a:rect l="0" t="0" r="0" b="0"/>
          <a:pathLst>
            <a:path>
              <a:moveTo>
                <a:pt x="0" y="0"/>
              </a:moveTo>
              <a:lnTo>
                <a:pt x="0" y="2050832"/>
              </a:lnTo>
              <a:lnTo>
                <a:pt x="934042" y="2050832"/>
              </a:lnTo>
            </a:path>
          </a:pathLst>
        </a:custGeom>
        <a:noFill/>
        <a:ln w="1397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E025A71-42C4-4CD6-A0E2-0EBE13759DC6}">
      <dsp:nvSpPr>
        <dsp:cNvPr id="0" name=""/>
        <dsp:cNvSpPr/>
      </dsp:nvSpPr>
      <dsp:spPr>
        <a:xfrm>
          <a:off x="2750540" y="2461619"/>
          <a:ext cx="934042" cy="609158"/>
        </a:xfrm>
        <a:custGeom>
          <a:avLst/>
          <a:gdLst/>
          <a:ahLst/>
          <a:cxnLst/>
          <a:rect l="0" t="0" r="0" b="0"/>
          <a:pathLst>
            <a:path>
              <a:moveTo>
                <a:pt x="0" y="0"/>
              </a:moveTo>
              <a:lnTo>
                <a:pt x="0" y="609158"/>
              </a:lnTo>
              <a:lnTo>
                <a:pt x="934042" y="609158"/>
              </a:lnTo>
            </a:path>
          </a:pathLst>
        </a:custGeom>
        <a:noFill/>
        <a:ln w="1397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46F46FE-DD6F-4B46-8759-1529DC3B6AA6}">
      <dsp:nvSpPr>
        <dsp:cNvPr id="0" name=""/>
        <dsp:cNvSpPr/>
      </dsp:nvSpPr>
      <dsp:spPr>
        <a:xfrm>
          <a:off x="2750540" y="1019945"/>
          <a:ext cx="2456937" cy="426410"/>
        </a:xfrm>
        <a:custGeom>
          <a:avLst/>
          <a:gdLst/>
          <a:ahLst/>
          <a:cxnLst/>
          <a:rect l="0" t="0" r="0" b="0"/>
          <a:pathLst>
            <a:path>
              <a:moveTo>
                <a:pt x="2456937" y="0"/>
              </a:moveTo>
              <a:lnTo>
                <a:pt x="2456937" y="213205"/>
              </a:lnTo>
              <a:lnTo>
                <a:pt x="0" y="213205"/>
              </a:lnTo>
              <a:lnTo>
                <a:pt x="0" y="426410"/>
              </a:lnTo>
            </a:path>
          </a:pathLst>
        </a:custGeom>
        <a:noFill/>
        <a:ln w="1397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689B30-6858-45F5-A83B-A6949DF5829A}">
      <dsp:nvSpPr>
        <dsp:cNvPr id="0" name=""/>
        <dsp:cNvSpPr/>
      </dsp:nvSpPr>
      <dsp:spPr>
        <a:xfrm>
          <a:off x="4699846" y="4682"/>
          <a:ext cx="1015263" cy="1015263"/>
        </a:xfrm>
        <a:prstGeom prst="arc">
          <a:avLst>
            <a:gd name="adj1" fmla="val 13200000"/>
            <a:gd name="adj2" fmla="val 192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FC790D-3A98-48F9-86C2-5020B32FF4ED}">
      <dsp:nvSpPr>
        <dsp:cNvPr id="0" name=""/>
        <dsp:cNvSpPr/>
      </dsp:nvSpPr>
      <dsp:spPr>
        <a:xfrm>
          <a:off x="4699846" y="4682"/>
          <a:ext cx="1015263" cy="1015263"/>
        </a:xfrm>
        <a:prstGeom prst="arc">
          <a:avLst>
            <a:gd name="adj1" fmla="val 2400000"/>
            <a:gd name="adj2" fmla="val 84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E1201F6-49C4-419C-9359-0F30DC5A5711}">
      <dsp:nvSpPr>
        <dsp:cNvPr id="0" name=""/>
        <dsp:cNvSpPr/>
      </dsp:nvSpPr>
      <dsp:spPr>
        <a:xfrm>
          <a:off x="4192215" y="187429"/>
          <a:ext cx="2030527" cy="649768"/>
        </a:xfrm>
        <a:prstGeom prst="rect">
          <a:avLst/>
        </a:prstGeom>
        <a:noFill/>
        <a:ln w="9525" cap="flat" cmpd="sng" algn="ctr">
          <a:no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Translation (protein synthesis)</a:t>
          </a:r>
        </a:p>
      </dsp:txBody>
      <dsp:txXfrm>
        <a:off x="4192215" y="187429"/>
        <a:ext cx="2030527" cy="649768"/>
      </dsp:txXfrm>
    </dsp:sp>
    <dsp:sp modelId="{E63CA146-62E4-453F-9F87-2D03790ABF18}">
      <dsp:nvSpPr>
        <dsp:cNvPr id="0" name=""/>
        <dsp:cNvSpPr/>
      </dsp:nvSpPr>
      <dsp:spPr>
        <a:xfrm>
          <a:off x="2242908" y="1446356"/>
          <a:ext cx="1015263" cy="1015263"/>
        </a:xfrm>
        <a:prstGeom prst="arc">
          <a:avLst>
            <a:gd name="adj1" fmla="val 13200000"/>
            <a:gd name="adj2" fmla="val 192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26B9431-BCE0-4FD4-8FF7-26A03BFE72E5}">
      <dsp:nvSpPr>
        <dsp:cNvPr id="0" name=""/>
        <dsp:cNvSpPr/>
      </dsp:nvSpPr>
      <dsp:spPr>
        <a:xfrm>
          <a:off x="2242908" y="1446356"/>
          <a:ext cx="1015263" cy="1015263"/>
        </a:xfrm>
        <a:prstGeom prst="arc">
          <a:avLst>
            <a:gd name="adj1" fmla="val 2400000"/>
            <a:gd name="adj2" fmla="val 84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DF032E6-1C60-4F0D-9781-3A364ECEF589}">
      <dsp:nvSpPr>
        <dsp:cNvPr id="0" name=""/>
        <dsp:cNvSpPr/>
      </dsp:nvSpPr>
      <dsp:spPr>
        <a:xfrm>
          <a:off x="1735277" y="1629103"/>
          <a:ext cx="2030527" cy="649768"/>
        </a:xfrm>
        <a:prstGeom prst="rect">
          <a:avLst/>
        </a:prstGeom>
        <a:noFill/>
        <a:ln w="9525" cap="flat" cmpd="sng" algn="ctr">
          <a:no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Steps in protein translation </a:t>
          </a:r>
        </a:p>
      </dsp:txBody>
      <dsp:txXfrm>
        <a:off x="1735277" y="1629103"/>
        <a:ext cx="2030527" cy="649768"/>
      </dsp:txXfrm>
    </dsp:sp>
    <dsp:sp modelId="{0EFBB549-0B28-40FF-8489-EF43763FB58B}">
      <dsp:nvSpPr>
        <dsp:cNvPr id="0" name=""/>
        <dsp:cNvSpPr/>
      </dsp:nvSpPr>
      <dsp:spPr>
        <a:xfrm>
          <a:off x="3562751" y="2888030"/>
          <a:ext cx="1015263" cy="1015263"/>
        </a:xfrm>
        <a:prstGeom prst="arc">
          <a:avLst>
            <a:gd name="adj1" fmla="val 13200000"/>
            <a:gd name="adj2" fmla="val 192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022236-AA3D-4D12-8E92-4B1073525FEA}">
      <dsp:nvSpPr>
        <dsp:cNvPr id="0" name=""/>
        <dsp:cNvSpPr/>
      </dsp:nvSpPr>
      <dsp:spPr>
        <a:xfrm>
          <a:off x="3562751" y="2888030"/>
          <a:ext cx="1015263" cy="1015263"/>
        </a:xfrm>
        <a:prstGeom prst="arc">
          <a:avLst>
            <a:gd name="adj1" fmla="val 2400000"/>
            <a:gd name="adj2" fmla="val 84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FD2E1B7-04A1-494B-BF4E-B75CAC29EFE0}">
      <dsp:nvSpPr>
        <dsp:cNvPr id="0" name=""/>
        <dsp:cNvSpPr/>
      </dsp:nvSpPr>
      <dsp:spPr>
        <a:xfrm>
          <a:off x="3055119" y="3070778"/>
          <a:ext cx="2030527" cy="649768"/>
        </a:xfrm>
        <a:prstGeom prst="rect">
          <a:avLst/>
        </a:prstGeom>
        <a:noFill/>
        <a:ln w="9525" cap="flat" cmpd="sng" algn="ctr">
          <a:no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Initiation </a:t>
          </a:r>
          <a:endParaRPr lang="en-US" sz="1800" b="1" kern="1200" dirty="0"/>
        </a:p>
      </dsp:txBody>
      <dsp:txXfrm>
        <a:off x="3055119" y="3070778"/>
        <a:ext cx="2030527" cy="649768"/>
      </dsp:txXfrm>
    </dsp:sp>
    <dsp:sp modelId="{B65A02E6-F929-4A93-8435-0A6CC10B9778}">
      <dsp:nvSpPr>
        <dsp:cNvPr id="0" name=""/>
        <dsp:cNvSpPr/>
      </dsp:nvSpPr>
      <dsp:spPr>
        <a:xfrm>
          <a:off x="3562751" y="4329705"/>
          <a:ext cx="1015263" cy="1015263"/>
        </a:xfrm>
        <a:prstGeom prst="arc">
          <a:avLst>
            <a:gd name="adj1" fmla="val 13200000"/>
            <a:gd name="adj2" fmla="val 192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C69C4BE-3634-49A1-99A1-00D6ECE7260F}">
      <dsp:nvSpPr>
        <dsp:cNvPr id="0" name=""/>
        <dsp:cNvSpPr/>
      </dsp:nvSpPr>
      <dsp:spPr>
        <a:xfrm>
          <a:off x="3562751" y="4329705"/>
          <a:ext cx="1015263" cy="1015263"/>
        </a:xfrm>
        <a:prstGeom prst="arc">
          <a:avLst>
            <a:gd name="adj1" fmla="val 2400000"/>
            <a:gd name="adj2" fmla="val 84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B6E1D5E-216D-4970-B25A-55AF151DE076}">
      <dsp:nvSpPr>
        <dsp:cNvPr id="0" name=""/>
        <dsp:cNvSpPr/>
      </dsp:nvSpPr>
      <dsp:spPr>
        <a:xfrm>
          <a:off x="3055119" y="4512452"/>
          <a:ext cx="2030527" cy="649768"/>
        </a:xfrm>
        <a:prstGeom prst="rect">
          <a:avLst/>
        </a:prstGeom>
        <a:noFill/>
        <a:ln w="9525" cap="flat" cmpd="sng" algn="ctr">
          <a:no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elongation</a:t>
          </a:r>
        </a:p>
      </dsp:txBody>
      <dsp:txXfrm>
        <a:off x="3055119" y="4512452"/>
        <a:ext cx="2030527" cy="649768"/>
      </dsp:txXfrm>
    </dsp:sp>
    <dsp:sp modelId="{3A6A2BB8-717D-446D-8179-D0675779B196}">
      <dsp:nvSpPr>
        <dsp:cNvPr id="0" name=""/>
        <dsp:cNvSpPr/>
      </dsp:nvSpPr>
      <dsp:spPr>
        <a:xfrm>
          <a:off x="3562751" y="5771379"/>
          <a:ext cx="1015263" cy="1015263"/>
        </a:xfrm>
        <a:prstGeom prst="arc">
          <a:avLst>
            <a:gd name="adj1" fmla="val 13200000"/>
            <a:gd name="adj2" fmla="val 192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FFB78A6-0474-4351-BB87-46542DA5356A}">
      <dsp:nvSpPr>
        <dsp:cNvPr id="0" name=""/>
        <dsp:cNvSpPr/>
      </dsp:nvSpPr>
      <dsp:spPr>
        <a:xfrm>
          <a:off x="3562751" y="5771379"/>
          <a:ext cx="1015263" cy="1015263"/>
        </a:xfrm>
        <a:prstGeom prst="arc">
          <a:avLst>
            <a:gd name="adj1" fmla="val 2400000"/>
            <a:gd name="adj2" fmla="val 84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BB1AEDB-3887-4634-B63F-7A9D34B4D9C5}">
      <dsp:nvSpPr>
        <dsp:cNvPr id="0" name=""/>
        <dsp:cNvSpPr/>
      </dsp:nvSpPr>
      <dsp:spPr>
        <a:xfrm>
          <a:off x="3055119" y="5954126"/>
          <a:ext cx="2030527" cy="649768"/>
        </a:xfrm>
        <a:prstGeom prst="rect">
          <a:avLst/>
        </a:prstGeom>
        <a:noFill/>
        <a:ln w="9525" cap="flat" cmpd="sng" algn="ctr">
          <a:no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termination</a:t>
          </a:r>
        </a:p>
      </dsp:txBody>
      <dsp:txXfrm>
        <a:off x="3055119" y="5954126"/>
        <a:ext cx="2030527" cy="649768"/>
      </dsp:txXfrm>
    </dsp:sp>
    <dsp:sp modelId="{9100094C-026B-4C4B-9802-41F99828FC8A}">
      <dsp:nvSpPr>
        <dsp:cNvPr id="0" name=""/>
        <dsp:cNvSpPr/>
      </dsp:nvSpPr>
      <dsp:spPr>
        <a:xfrm>
          <a:off x="4699846" y="1446356"/>
          <a:ext cx="1015263" cy="1015263"/>
        </a:xfrm>
        <a:prstGeom prst="arc">
          <a:avLst>
            <a:gd name="adj1" fmla="val 13200000"/>
            <a:gd name="adj2" fmla="val 192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2D803A-4C39-4E5F-9265-0F36CB428F09}">
      <dsp:nvSpPr>
        <dsp:cNvPr id="0" name=""/>
        <dsp:cNvSpPr/>
      </dsp:nvSpPr>
      <dsp:spPr>
        <a:xfrm>
          <a:off x="4699846" y="1446356"/>
          <a:ext cx="1015263" cy="1015263"/>
        </a:xfrm>
        <a:prstGeom prst="arc">
          <a:avLst>
            <a:gd name="adj1" fmla="val 2400000"/>
            <a:gd name="adj2" fmla="val 84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CCC35FE-FD2E-41E8-9E0E-ADA462332E90}">
      <dsp:nvSpPr>
        <dsp:cNvPr id="0" name=""/>
        <dsp:cNvSpPr/>
      </dsp:nvSpPr>
      <dsp:spPr>
        <a:xfrm>
          <a:off x="4192215" y="1629103"/>
          <a:ext cx="2030527" cy="649768"/>
        </a:xfrm>
        <a:prstGeom prst="rect">
          <a:avLst/>
        </a:prstGeom>
        <a:noFill/>
        <a:ln w="9525" cap="flat" cmpd="sng" algn="ctr">
          <a:no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Components for translation</a:t>
          </a:r>
        </a:p>
      </dsp:txBody>
      <dsp:txXfrm>
        <a:off x="4192215" y="1629103"/>
        <a:ext cx="2030527" cy="649768"/>
      </dsp:txXfrm>
    </dsp:sp>
    <dsp:sp modelId="{7A97DE08-8FB1-4EFB-B2FF-ED8337B8CBBE}">
      <dsp:nvSpPr>
        <dsp:cNvPr id="0" name=""/>
        <dsp:cNvSpPr/>
      </dsp:nvSpPr>
      <dsp:spPr>
        <a:xfrm>
          <a:off x="6019689" y="2888030"/>
          <a:ext cx="1015263" cy="1015263"/>
        </a:xfrm>
        <a:prstGeom prst="arc">
          <a:avLst>
            <a:gd name="adj1" fmla="val 13200000"/>
            <a:gd name="adj2" fmla="val 192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D23A45D-72A6-44AF-88D6-68B6F1425BDE}">
      <dsp:nvSpPr>
        <dsp:cNvPr id="0" name=""/>
        <dsp:cNvSpPr/>
      </dsp:nvSpPr>
      <dsp:spPr>
        <a:xfrm>
          <a:off x="6019689" y="2888030"/>
          <a:ext cx="1015263" cy="1015263"/>
        </a:xfrm>
        <a:prstGeom prst="arc">
          <a:avLst>
            <a:gd name="adj1" fmla="val 2400000"/>
            <a:gd name="adj2" fmla="val 84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BE8BEAF-093A-432D-80B7-5A00DDCC666B}">
      <dsp:nvSpPr>
        <dsp:cNvPr id="0" name=""/>
        <dsp:cNvSpPr/>
      </dsp:nvSpPr>
      <dsp:spPr>
        <a:xfrm>
          <a:off x="5512057" y="3070778"/>
          <a:ext cx="2030527" cy="649768"/>
        </a:xfrm>
        <a:prstGeom prst="rect">
          <a:avLst/>
        </a:prstGeom>
        <a:noFill/>
        <a:ln w="9525" cap="flat" cmpd="sng" algn="ctr">
          <a:no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1- amino acids.</a:t>
          </a:r>
        </a:p>
        <a:p>
          <a:pPr marL="0" lvl="0" indent="0" algn="ctr" defTabSz="533400">
            <a:lnSpc>
              <a:spcPct val="90000"/>
            </a:lnSpc>
            <a:spcBef>
              <a:spcPct val="0"/>
            </a:spcBef>
            <a:spcAft>
              <a:spcPct val="35000"/>
            </a:spcAft>
            <a:buNone/>
          </a:pPr>
          <a:r>
            <a:rPr lang="en-US" sz="1200" b="1" kern="1200" dirty="0"/>
            <a:t>2-transfer RNA </a:t>
          </a:r>
        </a:p>
      </dsp:txBody>
      <dsp:txXfrm>
        <a:off x="5512057" y="3070778"/>
        <a:ext cx="2030527" cy="649768"/>
      </dsp:txXfrm>
    </dsp:sp>
    <dsp:sp modelId="{D1A47C49-8460-401B-AFCB-240935A2FBDE}">
      <dsp:nvSpPr>
        <dsp:cNvPr id="0" name=""/>
        <dsp:cNvSpPr/>
      </dsp:nvSpPr>
      <dsp:spPr>
        <a:xfrm>
          <a:off x="6019689" y="4329705"/>
          <a:ext cx="1015263" cy="1015263"/>
        </a:xfrm>
        <a:prstGeom prst="arc">
          <a:avLst>
            <a:gd name="adj1" fmla="val 13200000"/>
            <a:gd name="adj2" fmla="val 192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566AF22-8FFD-4EA1-AD76-F57CF5A95FF0}">
      <dsp:nvSpPr>
        <dsp:cNvPr id="0" name=""/>
        <dsp:cNvSpPr/>
      </dsp:nvSpPr>
      <dsp:spPr>
        <a:xfrm>
          <a:off x="6019689" y="4329705"/>
          <a:ext cx="1015263" cy="1015263"/>
        </a:xfrm>
        <a:prstGeom prst="arc">
          <a:avLst>
            <a:gd name="adj1" fmla="val 2400000"/>
            <a:gd name="adj2" fmla="val 84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6A2B381-A00D-4512-9E13-5F32A45C01CD}">
      <dsp:nvSpPr>
        <dsp:cNvPr id="0" name=""/>
        <dsp:cNvSpPr/>
      </dsp:nvSpPr>
      <dsp:spPr>
        <a:xfrm>
          <a:off x="5512057" y="4512452"/>
          <a:ext cx="2030527" cy="649768"/>
        </a:xfrm>
        <a:prstGeom prst="rect">
          <a:avLst/>
        </a:prstGeom>
        <a:noFill/>
        <a:ln w="9525" cap="flat" cmpd="sng" algn="ctr">
          <a:no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5512057" y="4512452"/>
        <a:ext cx="2030527" cy="649768"/>
      </dsp:txXfrm>
    </dsp:sp>
    <dsp:sp modelId="{7E4CFA56-39D1-4E73-BBE4-49229643CB1E}">
      <dsp:nvSpPr>
        <dsp:cNvPr id="0" name=""/>
        <dsp:cNvSpPr/>
      </dsp:nvSpPr>
      <dsp:spPr>
        <a:xfrm>
          <a:off x="6019689" y="5771379"/>
          <a:ext cx="1015263" cy="1015263"/>
        </a:xfrm>
        <a:prstGeom prst="arc">
          <a:avLst>
            <a:gd name="adj1" fmla="val 13200000"/>
            <a:gd name="adj2" fmla="val 192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851CE0-18A3-42D1-A984-1371E71BC67A}">
      <dsp:nvSpPr>
        <dsp:cNvPr id="0" name=""/>
        <dsp:cNvSpPr/>
      </dsp:nvSpPr>
      <dsp:spPr>
        <a:xfrm>
          <a:off x="6019689" y="5771379"/>
          <a:ext cx="1015263" cy="1015263"/>
        </a:xfrm>
        <a:prstGeom prst="arc">
          <a:avLst>
            <a:gd name="adj1" fmla="val 2400000"/>
            <a:gd name="adj2" fmla="val 84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B6B2715-4AB8-4E95-AEB4-114D6F280F87}">
      <dsp:nvSpPr>
        <dsp:cNvPr id="0" name=""/>
        <dsp:cNvSpPr/>
      </dsp:nvSpPr>
      <dsp:spPr>
        <a:xfrm>
          <a:off x="5512057" y="5954126"/>
          <a:ext cx="2030527" cy="649768"/>
        </a:xfrm>
        <a:prstGeom prst="rect">
          <a:avLst/>
        </a:prstGeom>
        <a:noFill/>
        <a:ln w="9525" cap="flat" cmpd="sng" algn="ctr">
          <a:no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5512057" y="5954126"/>
        <a:ext cx="2030527" cy="649768"/>
      </dsp:txXfrm>
    </dsp:sp>
    <dsp:sp modelId="{95A7E26C-AF6E-4A6A-98B0-30A5D4AD5F4C}">
      <dsp:nvSpPr>
        <dsp:cNvPr id="0" name=""/>
        <dsp:cNvSpPr/>
      </dsp:nvSpPr>
      <dsp:spPr>
        <a:xfrm>
          <a:off x="7156784" y="1446356"/>
          <a:ext cx="1015263" cy="1015263"/>
        </a:xfrm>
        <a:prstGeom prst="arc">
          <a:avLst>
            <a:gd name="adj1" fmla="val 13200000"/>
            <a:gd name="adj2" fmla="val 192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70F0AD0-1F91-410D-B4C8-9DE4595C8B24}">
      <dsp:nvSpPr>
        <dsp:cNvPr id="0" name=""/>
        <dsp:cNvSpPr/>
      </dsp:nvSpPr>
      <dsp:spPr>
        <a:xfrm>
          <a:off x="7156784" y="1446356"/>
          <a:ext cx="1015263" cy="1015263"/>
        </a:xfrm>
        <a:prstGeom prst="arc">
          <a:avLst>
            <a:gd name="adj1" fmla="val 2400000"/>
            <a:gd name="adj2" fmla="val 84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5F529E7-B590-4BE7-885E-9739594F27C0}">
      <dsp:nvSpPr>
        <dsp:cNvPr id="0" name=""/>
        <dsp:cNvSpPr/>
      </dsp:nvSpPr>
      <dsp:spPr>
        <a:xfrm>
          <a:off x="6649152" y="1629103"/>
          <a:ext cx="2030527" cy="649768"/>
        </a:xfrm>
        <a:prstGeom prst="rect">
          <a:avLst/>
        </a:prstGeom>
        <a:noFill/>
        <a:ln w="9525" cap="flat" cmpd="sng" algn="ctr">
          <a:no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There are 64 possible codons </a:t>
          </a:r>
        </a:p>
      </dsp:txBody>
      <dsp:txXfrm>
        <a:off x="6649152" y="1629103"/>
        <a:ext cx="2030527" cy="649768"/>
      </dsp:txXfrm>
    </dsp:sp>
    <dsp:sp modelId="{395871A2-F2F4-4EC9-94B0-F19C3EDE0921}">
      <dsp:nvSpPr>
        <dsp:cNvPr id="0" name=""/>
        <dsp:cNvSpPr/>
      </dsp:nvSpPr>
      <dsp:spPr>
        <a:xfrm>
          <a:off x="8476627" y="2888030"/>
          <a:ext cx="1015263" cy="1015263"/>
        </a:xfrm>
        <a:prstGeom prst="arc">
          <a:avLst>
            <a:gd name="adj1" fmla="val 13200000"/>
            <a:gd name="adj2" fmla="val 192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E3F6BC3-FE28-49B7-864F-E0842129E98E}">
      <dsp:nvSpPr>
        <dsp:cNvPr id="0" name=""/>
        <dsp:cNvSpPr/>
      </dsp:nvSpPr>
      <dsp:spPr>
        <a:xfrm>
          <a:off x="8476627" y="2888030"/>
          <a:ext cx="1015263" cy="1015263"/>
        </a:xfrm>
        <a:prstGeom prst="arc">
          <a:avLst>
            <a:gd name="adj1" fmla="val 2400000"/>
            <a:gd name="adj2" fmla="val 84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2905654-D7F1-40D5-A012-95BB36128299}">
      <dsp:nvSpPr>
        <dsp:cNvPr id="0" name=""/>
        <dsp:cNvSpPr/>
      </dsp:nvSpPr>
      <dsp:spPr>
        <a:xfrm>
          <a:off x="7968995" y="3070778"/>
          <a:ext cx="2030527" cy="649768"/>
        </a:xfrm>
        <a:prstGeom prst="rect">
          <a:avLst/>
        </a:prstGeom>
        <a:noFill/>
        <a:ln w="9525" cap="flat" cmpd="sng" algn="ctr">
          <a:no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1- 61 codons  specify 20 amino acids </a:t>
          </a:r>
        </a:p>
      </dsp:txBody>
      <dsp:txXfrm>
        <a:off x="7968995" y="3070778"/>
        <a:ext cx="2030527" cy="649768"/>
      </dsp:txXfrm>
    </dsp:sp>
    <dsp:sp modelId="{40AF4535-4974-4460-AD08-CF9AE38ABCCE}">
      <dsp:nvSpPr>
        <dsp:cNvPr id="0" name=""/>
        <dsp:cNvSpPr/>
      </dsp:nvSpPr>
      <dsp:spPr>
        <a:xfrm>
          <a:off x="8476627" y="4329705"/>
          <a:ext cx="1015263" cy="1015263"/>
        </a:xfrm>
        <a:prstGeom prst="arc">
          <a:avLst>
            <a:gd name="adj1" fmla="val 13200000"/>
            <a:gd name="adj2" fmla="val 192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234661B-5347-4E9E-B12D-8BE121E290D3}">
      <dsp:nvSpPr>
        <dsp:cNvPr id="0" name=""/>
        <dsp:cNvSpPr/>
      </dsp:nvSpPr>
      <dsp:spPr>
        <a:xfrm>
          <a:off x="8476627" y="4329705"/>
          <a:ext cx="1015263" cy="1015263"/>
        </a:xfrm>
        <a:prstGeom prst="arc">
          <a:avLst>
            <a:gd name="adj1" fmla="val 2400000"/>
            <a:gd name="adj2" fmla="val 84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CC66A4-F9AE-4668-B55A-68283AA3A6A0}">
      <dsp:nvSpPr>
        <dsp:cNvPr id="0" name=""/>
        <dsp:cNvSpPr/>
      </dsp:nvSpPr>
      <dsp:spPr>
        <a:xfrm>
          <a:off x="7968995" y="4512452"/>
          <a:ext cx="2030527" cy="649768"/>
        </a:xfrm>
        <a:prstGeom prst="rect">
          <a:avLst/>
        </a:prstGeom>
        <a:noFill/>
        <a:ln w="9525" cap="flat" cmpd="sng" algn="ctr">
          <a:no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2- AUG  is the start codon</a:t>
          </a:r>
        </a:p>
      </dsp:txBody>
      <dsp:txXfrm>
        <a:off x="7968995" y="4512452"/>
        <a:ext cx="2030527" cy="649768"/>
      </dsp:txXfrm>
    </dsp:sp>
    <dsp:sp modelId="{615FF19C-455B-4A1E-BBF1-FAE99CD540FB}">
      <dsp:nvSpPr>
        <dsp:cNvPr id="0" name=""/>
        <dsp:cNvSpPr/>
      </dsp:nvSpPr>
      <dsp:spPr>
        <a:xfrm>
          <a:off x="8476627" y="5771379"/>
          <a:ext cx="1015263" cy="1015263"/>
        </a:xfrm>
        <a:prstGeom prst="arc">
          <a:avLst>
            <a:gd name="adj1" fmla="val 13200000"/>
            <a:gd name="adj2" fmla="val 192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4B2DBBF-9F3D-4D7D-A8E8-650031C2E65C}">
      <dsp:nvSpPr>
        <dsp:cNvPr id="0" name=""/>
        <dsp:cNvSpPr/>
      </dsp:nvSpPr>
      <dsp:spPr>
        <a:xfrm>
          <a:off x="8476627" y="5771379"/>
          <a:ext cx="1015263" cy="1015263"/>
        </a:xfrm>
        <a:prstGeom prst="arc">
          <a:avLst>
            <a:gd name="adj1" fmla="val 2400000"/>
            <a:gd name="adj2" fmla="val 8400000"/>
          </a:avLst>
        </a:prstGeom>
        <a:noFill/>
        <a:ln w="1397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D20D3E8-E9A9-4C61-BD48-1D04019D319E}">
      <dsp:nvSpPr>
        <dsp:cNvPr id="0" name=""/>
        <dsp:cNvSpPr/>
      </dsp:nvSpPr>
      <dsp:spPr>
        <a:xfrm>
          <a:off x="7968995" y="5954126"/>
          <a:ext cx="2030527" cy="649768"/>
        </a:xfrm>
        <a:prstGeom prst="rect">
          <a:avLst/>
        </a:prstGeom>
        <a:noFill/>
        <a:ln w="9525" cap="flat" cmpd="sng" algn="ctr">
          <a:no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3-  UGA UAG UAA are the stop codons </a:t>
          </a:r>
        </a:p>
      </dsp:txBody>
      <dsp:txXfrm>
        <a:off x="7968995" y="5954126"/>
        <a:ext cx="2030527" cy="6497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13T18:51:33.914"/>
    </inkml:context>
    <inkml:brush xml:id="br0">
      <inkml:brushProperty name="width" value="0.025" units="cm"/>
      <inkml:brushProperty name="height" value="0.025" units="cm"/>
    </inkml:brush>
  </inkml:definitions>
  <inkml:trace contextRef="#ctx0" brushRef="#br0">7913 4353 9056,'0'0'704,"-15"-15"-160,15 15-160,-16-16-192,1 1-32,-1 15-32,16 0 64,-15-15-96,0 15-64,-1 0 64,1-16 64,15 16 0,-16-15 0,16 15-96,-30-16-64,14 1 32,-15 15-32,16 0 0,0-15 0,-1-1 0,1 16 0,0-15-96,15 15 64,-16-16 32,1 16 64,15 0-32,0 0-32,0 0 32,-16 0-32,16 0 0,0 0 0,0 0 0,0 0 0,0 0 0,0 0 64,0 16-96,0-16 0,0 0 32,0 0 64,-15 0-96,15 0-64,0 0 64,-15 0 64,15 0 0,0 0 64,0 0-128,-16 0 0,16 0 32,0 0 0,0 0 0,-15 0 0,15 0-96,0 0 64,-16 0 32,16 0 64,0 0-32,0 0 64,-15 0-64,15 0-32,-15 0-64,15 0 32,0 0-32,0 0-64,-16 0 160,16 0 32,0 0 0,0 15-64,-15-15 32,15 0-32,0 0 0,0 0 0,0 0 0,-16 0 0,16 0 64,0 0 32,0 0-128,0 0-32,0 0 32,0 0 0,0 0 32,0 0 0,0 0 0,0 0 64,0 0-320,16 0-64,-16 0-2944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B54D99D-F766-465A-93F8-6E1F9F5723BD}" type="datetimeFigureOut">
              <a:rPr lang="en-US" smtClean="0"/>
              <a:t>10/13/2017</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CF3B506C-6300-47E8-ACDE-14B891A3FDF0}" type="slidenum">
              <a:rPr lang="en-US" smtClean="0"/>
              <a:t>‹#›</a:t>
            </a:fld>
            <a:endParaRPr lang="en-US"/>
          </a:p>
        </p:txBody>
      </p:sp>
    </p:spTree>
    <p:extLst>
      <p:ext uri="{BB962C8B-B14F-4D97-AF65-F5344CB8AC3E}">
        <p14:creationId xmlns:p14="http://schemas.microsoft.com/office/powerpoint/2010/main" val="339695924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3CF785-3CB5-4458-99E8-F80A667D1F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30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B506C-6300-47E8-ACDE-14B891A3FDF0}" type="slidenum">
              <a:rPr lang="en-US" smtClean="0"/>
              <a:t>13</a:t>
            </a:fld>
            <a:endParaRPr lang="en-US"/>
          </a:p>
        </p:txBody>
      </p:sp>
    </p:spTree>
    <p:extLst>
      <p:ext uri="{BB962C8B-B14F-4D97-AF65-F5344CB8AC3E}">
        <p14:creationId xmlns:p14="http://schemas.microsoft.com/office/powerpoint/2010/main" val="3967727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dirty="0"/>
          </a:p>
        </p:txBody>
      </p:sp>
      <p:sp>
        <p:nvSpPr>
          <p:cNvPr id="380" name="Shape 380"/>
          <p:cNvSpPr txBox="1">
            <a:spLocks noGrp="1"/>
          </p:cNvSpPr>
          <p:nvPr>
            <p:ph type="sldNum" idx="12"/>
          </p:nvPr>
        </p:nvSpPr>
        <p:spPr>
          <a:xfrm>
            <a:off x="1587"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2798363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775839B-C16F-4F67-8F42-BC0B517168FF}" type="datetimeFigureOut">
              <a:rPr lang="en-US" smtClean="0"/>
              <a:t>10/13/2017</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F3FE8D92-D699-4913-8FD2-D1455FE593BB}"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03314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775839B-C16F-4F67-8F42-BC0B517168FF}"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E8D92-D699-4913-8FD2-D1455FE593BB}" type="slidenum">
              <a:rPr lang="en-US" smtClean="0"/>
              <a:t>‹#›</a:t>
            </a:fld>
            <a:endParaRPr lang="en-US"/>
          </a:p>
        </p:txBody>
      </p:sp>
    </p:spTree>
    <p:extLst>
      <p:ext uri="{BB962C8B-B14F-4D97-AF65-F5344CB8AC3E}">
        <p14:creationId xmlns:p14="http://schemas.microsoft.com/office/powerpoint/2010/main" val="377471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775839B-C16F-4F67-8F42-BC0B517168FF}"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E8D92-D699-4913-8FD2-D1455FE593BB}" type="slidenum">
              <a:rPr lang="en-US" smtClean="0"/>
              <a:t>‹#›</a:t>
            </a:fld>
            <a:endParaRPr lang="en-US"/>
          </a:p>
        </p:txBody>
      </p:sp>
    </p:spTree>
    <p:extLst>
      <p:ext uri="{BB962C8B-B14F-4D97-AF65-F5344CB8AC3E}">
        <p14:creationId xmlns:p14="http://schemas.microsoft.com/office/powerpoint/2010/main" val="3746027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61BEF0D-F0BB-DE4B-95CE-6DB70DBA9567}" type="datetimeFigureOut">
              <a:rPr lang="en-US" smtClean="0">
                <a:solidFill>
                  <a:prstClr val="black">
                    <a:tint val="75000"/>
                  </a:prstClr>
                </a:solidFill>
              </a:rPr>
              <a:pPr/>
              <a:t>10/13/2017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57F1E4F-1CFF-5643-939E-217C01CDF565}" type="slidenum">
              <a:rPr lang="en-US" smtClean="0">
                <a:solidFill>
                  <a:srgbClr val="549E39"/>
                </a:solidFill>
              </a:rPr>
              <a:pPr/>
              <a:t>‹#›</a:t>
            </a:fld>
            <a:endParaRPr lang="en-US" dirty="0">
              <a:solidFill>
                <a:srgbClr val="549E39"/>
              </a:solidFill>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585427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10/13/2017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392278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10/13/2017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49E39"/>
                </a:solidFill>
              </a:rPr>
              <a:pPr/>
              <a:t>‹#›</a:t>
            </a:fld>
            <a:endParaRPr lang="en-US" dirty="0">
              <a:solidFill>
                <a:srgbClr val="549E39"/>
              </a:solidFill>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5735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10/13/2017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2417088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10/13/2017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2967716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10/13/2017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2363301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10/13/2017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3444038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10/13/2017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410191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775839B-C16F-4F67-8F42-BC0B517168FF}"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E8D92-D699-4913-8FD2-D1455FE593BB}" type="slidenum">
              <a:rPr lang="en-US" smtClean="0"/>
              <a:t>‹#›</a:t>
            </a:fld>
            <a:endParaRPr lang="en-US"/>
          </a:p>
        </p:txBody>
      </p:sp>
    </p:spTree>
    <p:extLst>
      <p:ext uri="{BB962C8B-B14F-4D97-AF65-F5344CB8AC3E}">
        <p14:creationId xmlns:p14="http://schemas.microsoft.com/office/powerpoint/2010/main" val="68766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10/13/2017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1374704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10/13/2017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2140420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10/13/2017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447904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2E478580-9350-EC4E-B80F-D0652D14998B}" type="datetimeFigureOut">
              <a:rPr lang="en-US" smtClean="0"/>
              <a:t>10/13/2017</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A263D4A-C1BA-0843-A8D8-2F1E42E51A87}"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422254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E478580-9350-EC4E-B80F-D0652D14998B}"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extLst>
      <p:ext uri="{BB962C8B-B14F-4D97-AF65-F5344CB8AC3E}">
        <p14:creationId xmlns:p14="http://schemas.microsoft.com/office/powerpoint/2010/main" val="2904526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2E478580-9350-EC4E-B80F-D0652D14998B}"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4287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2E478580-9350-EC4E-B80F-D0652D14998B}"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63D4A-C1BA-0843-A8D8-2F1E42E51A87}" type="slidenum">
              <a:rPr lang="en-US" smtClean="0"/>
              <a:t>‹#›</a:t>
            </a:fld>
            <a:endParaRPr lang="en-US"/>
          </a:p>
        </p:txBody>
      </p:sp>
    </p:spTree>
    <p:extLst>
      <p:ext uri="{BB962C8B-B14F-4D97-AF65-F5344CB8AC3E}">
        <p14:creationId xmlns:p14="http://schemas.microsoft.com/office/powerpoint/2010/main" val="1213196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ar-SA"/>
              <a:t>حرر أنماط نص الشكل الرئيسي</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E478580-9350-EC4E-B80F-D0652D14998B}" type="datetimeFigureOut">
              <a:rPr lang="en-US" smtClean="0"/>
              <a:t>10/13/2017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63D4A-C1BA-0843-A8D8-2F1E42E51A87}" type="slidenum">
              <a:rPr lang="en-US" smtClean="0"/>
              <a:t>‹#›</a:t>
            </a:fld>
            <a:endParaRPr lang="en-US"/>
          </a:p>
        </p:txBody>
      </p:sp>
    </p:spTree>
    <p:extLst>
      <p:ext uri="{BB962C8B-B14F-4D97-AF65-F5344CB8AC3E}">
        <p14:creationId xmlns:p14="http://schemas.microsoft.com/office/powerpoint/2010/main" val="3109113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2E478580-9350-EC4E-B80F-D0652D14998B}" type="datetimeFigureOut">
              <a:rPr lang="en-US" smtClean="0"/>
              <a:t>10/13/2017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63D4A-C1BA-0843-A8D8-2F1E42E51A87}" type="slidenum">
              <a:rPr lang="en-US" smtClean="0"/>
              <a:t>‹#›</a:t>
            </a:fld>
            <a:endParaRPr lang="en-US"/>
          </a:p>
        </p:txBody>
      </p:sp>
    </p:spTree>
    <p:extLst>
      <p:ext uri="{BB962C8B-B14F-4D97-AF65-F5344CB8AC3E}">
        <p14:creationId xmlns:p14="http://schemas.microsoft.com/office/powerpoint/2010/main" val="1513540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78580-9350-EC4E-B80F-D0652D14998B}" type="datetimeFigureOut">
              <a:rPr lang="en-US" smtClean="0"/>
              <a:t>10/13/2017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63D4A-C1BA-0843-A8D8-2F1E42E51A87}" type="slidenum">
              <a:rPr lang="en-US" smtClean="0"/>
              <a:t>‹#›</a:t>
            </a:fld>
            <a:endParaRPr lang="en-US"/>
          </a:p>
        </p:txBody>
      </p:sp>
    </p:spTree>
    <p:extLst>
      <p:ext uri="{BB962C8B-B14F-4D97-AF65-F5344CB8AC3E}">
        <p14:creationId xmlns:p14="http://schemas.microsoft.com/office/powerpoint/2010/main" val="220990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3775839B-C16F-4F67-8F42-BC0B517168FF}"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E8D92-D699-4913-8FD2-D1455FE593BB}"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8173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2E478580-9350-EC4E-B80F-D0652D14998B}"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63D4A-C1BA-0843-A8D8-2F1E42E51A87}" type="slidenum">
              <a:rPr lang="en-US" smtClean="0"/>
              <a:t>‹#›</a:t>
            </a:fld>
            <a:endParaRPr lang="en-US"/>
          </a:p>
        </p:txBody>
      </p:sp>
    </p:spTree>
    <p:extLst>
      <p:ext uri="{BB962C8B-B14F-4D97-AF65-F5344CB8AC3E}">
        <p14:creationId xmlns:p14="http://schemas.microsoft.com/office/powerpoint/2010/main" val="2364988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2E478580-9350-EC4E-B80F-D0652D14998B}"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63D4A-C1BA-0843-A8D8-2F1E42E51A87}" type="slidenum">
              <a:rPr lang="en-US" smtClean="0"/>
              <a:t>‹#›</a:t>
            </a:fld>
            <a:endParaRPr lang="en-US"/>
          </a:p>
        </p:txBody>
      </p:sp>
    </p:spTree>
    <p:extLst>
      <p:ext uri="{BB962C8B-B14F-4D97-AF65-F5344CB8AC3E}">
        <p14:creationId xmlns:p14="http://schemas.microsoft.com/office/powerpoint/2010/main" val="3513120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E478580-9350-EC4E-B80F-D0652D14998B}"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extLst>
      <p:ext uri="{BB962C8B-B14F-4D97-AF65-F5344CB8AC3E}">
        <p14:creationId xmlns:p14="http://schemas.microsoft.com/office/powerpoint/2010/main" val="766765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E478580-9350-EC4E-B80F-D0652D14998B}"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extLst>
      <p:ext uri="{BB962C8B-B14F-4D97-AF65-F5344CB8AC3E}">
        <p14:creationId xmlns:p14="http://schemas.microsoft.com/office/powerpoint/2010/main" val="655938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8707C6A-D5F5-462D-AE43-B62308130716}" type="datetimeFigureOut">
              <a:rPr lang="en-US" smtClean="0"/>
              <a:t>10/13/2017</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4005421-8809-469E-85B9-84FEB37AC67D}"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293159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707C6A-D5F5-462D-AE43-B62308130716}"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5421-8809-469E-85B9-84FEB37AC67D}" type="slidenum">
              <a:rPr lang="en-US" smtClean="0"/>
              <a:t>‹#›</a:t>
            </a:fld>
            <a:endParaRPr lang="en-US"/>
          </a:p>
        </p:txBody>
      </p:sp>
    </p:spTree>
    <p:extLst>
      <p:ext uri="{BB962C8B-B14F-4D97-AF65-F5344CB8AC3E}">
        <p14:creationId xmlns:p14="http://schemas.microsoft.com/office/powerpoint/2010/main" val="954436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707C6A-D5F5-462D-AE43-B62308130716}"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5421-8809-469E-85B9-84FEB37AC67D}"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6012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707C6A-D5F5-462D-AE43-B62308130716}"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05421-8809-469E-85B9-84FEB37AC67D}" type="slidenum">
              <a:rPr lang="en-US" smtClean="0"/>
              <a:t>‹#›</a:t>
            </a:fld>
            <a:endParaRPr lang="en-US"/>
          </a:p>
        </p:txBody>
      </p:sp>
    </p:spTree>
    <p:extLst>
      <p:ext uri="{BB962C8B-B14F-4D97-AF65-F5344CB8AC3E}">
        <p14:creationId xmlns:p14="http://schemas.microsoft.com/office/powerpoint/2010/main" val="1262640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707C6A-D5F5-462D-AE43-B62308130716}" type="datetimeFigureOut">
              <a:rPr lang="en-US" smtClean="0"/>
              <a:t>10/13/2017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05421-8809-469E-85B9-84FEB37AC67D}" type="slidenum">
              <a:rPr lang="en-US" smtClean="0"/>
              <a:t>‹#›</a:t>
            </a:fld>
            <a:endParaRPr lang="en-US"/>
          </a:p>
        </p:txBody>
      </p:sp>
    </p:spTree>
    <p:extLst>
      <p:ext uri="{BB962C8B-B14F-4D97-AF65-F5344CB8AC3E}">
        <p14:creationId xmlns:p14="http://schemas.microsoft.com/office/powerpoint/2010/main" val="4091925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707C6A-D5F5-462D-AE43-B62308130716}" type="datetimeFigureOut">
              <a:rPr lang="en-US" smtClean="0"/>
              <a:t>10/13/2017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05421-8809-469E-85B9-84FEB37AC67D}" type="slidenum">
              <a:rPr lang="en-US" smtClean="0"/>
              <a:t>‹#›</a:t>
            </a:fld>
            <a:endParaRPr lang="en-US"/>
          </a:p>
        </p:txBody>
      </p:sp>
    </p:spTree>
    <p:extLst>
      <p:ext uri="{BB962C8B-B14F-4D97-AF65-F5344CB8AC3E}">
        <p14:creationId xmlns:p14="http://schemas.microsoft.com/office/powerpoint/2010/main" val="20122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775839B-C16F-4F67-8F42-BC0B517168FF}"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E8D92-D699-4913-8FD2-D1455FE593BB}" type="slidenum">
              <a:rPr lang="en-US" smtClean="0"/>
              <a:t>‹#›</a:t>
            </a:fld>
            <a:endParaRPr lang="en-US"/>
          </a:p>
        </p:txBody>
      </p:sp>
    </p:spTree>
    <p:extLst>
      <p:ext uri="{BB962C8B-B14F-4D97-AF65-F5344CB8AC3E}">
        <p14:creationId xmlns:p14="http://schemas.microsoft.com/office/powerpoint/2010/main" val="1388232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07C6A-D5F5-462D-AE43-B62308130716}" type="datetimeFigureOut">
              <a:rPr lang="en-US" smtClean="0"/>
              <a:t>10/13/2017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05421-8809-469E-85B9-84FEB37AC67D}" type="slidenum">
              <a:rPr lang="en-US" smtClean="0"/>
              <a:t>‹#›</a:t>
            </a:fld>
            <a:endParaRPr lang="en-US"/>
          </a:p>
        </p:txBody>
      </p:sp>
    </p:spTree>
    <p:extLst>
      <p:ext uri="{BB962C8B-B14F-4D97-AF65-F5344CB8AC3E}">
        <p14:creationId xmlns:p14="http://schemas.microsoft.com/office/powerpoint/2010/main" val="976132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707C6A-D5F5-462D-AE43-B62308130716}"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05421-8809-469E-85B9-84FEB37AC67D}" type="slidenum">
              <a:rPr lang="en-US" smtClean="0"/>
              <a:t>‹#›</a:t>
            </a:fld>
            <a:endParaRPr lang="en-US"/>
          </a:p>
        </p:txBody>
      </p:sp>
    </p:spTree>
    <p:extLst>
      <p:ext uri="{BB962C8B-B14F-4D97-AF65-F5344CB8AC3E}">
        <p14:creationId xmlns:p14="http://schemas.microsoft.com/office/powerpoint/2010/main" val="2786112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707C6A-D5F5-462D-AE43-B62308130716}"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05421-8809-469E-85B9-84FEB37AC67D}" type="slidenum">
              <a:rPr lang="en-US" smtClean="0"/>
              <a:t>‹#›</a:t>
            </a:fld>
            <a:endParaRPr lang="en-US"/>
          </a:p>
        </p:txBody>
      </p:sp>
    </p:spTree>
    <p:extLst>
      <p:ext uri="{BB962C8B-B14F-4D97-AF65-F5344CB8AC3E}">
        <p14:creationId xmlns:p14="http://schemas.microsoft.com/office/powerpoint/2010/main" val="519084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707C6A-D5F5-462D-AE43-B62308130716}"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5421-8809-469E-85B9-84FEB37AC67D}" type="slidenum">
              <a:rPr lang="en-US" smtClean="0"/>
              <a:t>‹#›</a:t>
            </a:fld>
            <a:endParaRPr lang="en-US"/>
          </a:p>
        </p:txBody>
      </p:sp>
    </p:spTree>
    <p:extLst>
      <p:ext uri="{BB962C8B-B14F-4D97-AF65-F5344CB8AC3E}">
        <p14:creationId xmlns:p14="http://schemas.microsoft.com/office/powerpoint/2010/main" val="681748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707C6A-D5F5-462D-AE43-B62308130716}"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5421-8809-469E-85B9-84FEB37AC67D}" type="slidenum">
              <a:rPr lang="en-US" smtClean="0"/>
              <a:t>‹#›</a:t>
            </a:fld>
            <a:endParaRPr lang="en-US"/>
          </a:p>
        </p:txBody>
      </p:sp>
    </p:spTree>
    <p:extLst>
      <p:ext uri="{BB962C8B-B14F-4D97-AF65-F5344CB8AC3E}">
        <p14:creationId xmlns:p14="http://schemas.microsoft.com/office/powerpoint/2010/main" val="54248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ar-SA"/>
              <a:t>تحرير أنماط النص الرئيسي</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3775839B-C16F-4F67-8F42-BC0B517168FF}" type="datetimeFigureOut">
              <a:rPr lang="en-US" smtClean="0"/>
              <a:t>10/13/2017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FE8D92-D699-4913-8FD2-D1455FE593BB}" type="slidenum">
              <a:rPr lang="en-US" smtClean="0"/>
              <a:t>‹#›</a:t>
            </a:fld>
            <a:endParaRPr lang="en-US"/>
          </a:p>
        </p:txBody>
      </p:sp>
    </p:spTree>
    <p:extLst>
      <p:ext uri="{BB962C8B-B14F-4D97-AF65-F5344CB8AC3E}">
        <p14:creationId xmlns:p14="http://schemas.microsoft.com/office/powerpoint/2010/main" val="108846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3775839B-C16F-4F67-8F42-BC0B517168FF}" type="datetimeFigureOut">
              <a:rPr lang="en-US" smtClean="0"/>
              <a:t>10/13/2017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FE8D92-D699-4913-8FD2-D1455FE593BB}" type="slidenum">
              <a:rPr lang="en-US" smtClean="0"/>
              <a:t>‹#›</a:t>
            </a:fld>
            <a:endParaRPr lang="en-US"/>
          </a:p>
        </p:txBody>
      </p:sp>
    </p:spTree>
    <p:extLst>
      <p:ext uri="{BB962C8B-B14F-4D97-AF65-F5344CB8AC3E}">
        <p14:creationId xmlns:p14="http://schemas.microsoft.com/office/powerpoint/2010/main" val="127269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5839B-C16F-4F67-8F42-BC0B517168FF}" type="datetimeFigureOut">
              <a:rPr lang="en-US" smtClean="0"/>
              <a:t>10/13/2017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FE8D92-D699-4913-8FD2-D1455FE593BB}" type="slidenum">
              <a:rPr lang="en-US" smtClean="0"/>
              <a:t>‹#›</a:t>
            </a:fld>
            <a:endParaRPr lang="en-US"/>
          </a:p>
        </p:txBody>
      </p:sp>
    </p:spTree>
    <p:extLst>
      <p:ext uri="{BB962C8B-B14F-4D97-AF65-F5344CB8AC3E}">
        <p14:creationId xmlns:p14="http://schemas.microsoft.com/office/powerpoint/2010/main" val="276506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3775839B-C16F-4F67-8F42-BC0B517168FF}"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E8D92-D699-4913-8FD2-D1455FE593BB}" type="slidenum">
              <a:rPr lang="en-US" smtClean="0"/>
              <a:t>‹#›</a:t>
            </a:fld>
            <a:endParaRPr lang="en-US"/>
          </a:p>
        </p:txBody>
      </p:sp>
    </p:spTree>
    <p:extLst>
      <p:ext uri="{BB962C8B-B14F-4D97-AF65-F5344CB8AC3E}">
        <p14:creationId xmlns:p14="http://schemas.microsoft.com/office/powerpoint/2010/main" val="1675608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3775839B-C16F-4F67-8F42-BC0B517168FF}"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E8D92-D699-4913-8FD2-D1455FE593BB}" type="slidenum">
              <a:rPr lang="en-US" smtClean="0"/>
              <a:t>‹#›</a:t>
            </a:fld>
            <a:endParaRPr lang="en-US"/>
          </a:p>
        </p:txBody>
      </p:sp>
    </p:spTree>
    <p:extLst>
      <p:ext uri="{BB962C8B-B14F-4D97-AF65-F5344CB8AC3E}">
        <p14:creationId xmlns:p14="http://schemas.microsoft.com/office/powerpoint/2010/main" val="129673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3775839B-C16F-4F67-8F42-BC0B517168FF}" type="datetimeFigureOut">
              <a:rPr lang="en-US" smtClean="0"/>
              <a:t>10/13/2017</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F3FE8D92-D699-4913-8FD2-D1455FE593BB}" type="slidenum">
              <a:rPr lang="en-US" smtClean="0"/>
              <a:t>‹#›</a:t>
            </a:fld>
            <a:endParaRPr lang="en-US"/>
          </a:p>
        </p:txBody>
      </p:sp>
    </p:spTree>
    <p:extLst>
      <p:ext uri="{BB962C8B-B14F-4D97-AF65-F5344CB8AC3E}">
        <p14:creationId xmlns:p14="http://schemas.microsoft.com/office/powerpoint/2010/main" val="3467486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61BEF0D-F0BB-DE4B-95CE-6DB70DBA9567}" type="datetimeFigureOut">
              <a:rPr lang="en-US" smtClean="0">
                <a:solidFill>
                  <a:prstClr val="black">
                    <a:tint val="75000"/>
                  </a:prstClr>
                </a:solidFill>
              </a:rPr>
              <a:pPr/>
              <a:t>10/13/2017</a:t>
            </a:fld>
            <a:endParaRPr lang="en-US" dirty="0">
              <a:solidFill>
                <a:prstClr val="black">
                  <a:tint val="75000"/>
                </a:prstClr>
              </a:solidFill>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57F1E4F-1CFF-5643-939E-217C01CDF565}" type="slidenum">
              <a:rPr lang="en-US" smtClean="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40765676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3775839B-C16F-4F67-8F42-BC0B517168FF}" type="datetimeFigureOut">
              <a:rPr lang="en-US" smtClean="0"/>
              <a:t>10/13/2017</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F3FE8D92-D699-4913-8FD2-D1455FE593BB}" type="slidenum">
              <a:rPr lang="en-US" smtClean="0"/>
              <a:t>‹#›</a:t>
            </a:fld>
            <a:endParaRPr lang="en-US"/>
          </a:p>
        </p:txBody>
      </p:sp>
    </p:spTree>
    <p:extLst>
      <p:ext uri="{BB962C8B-B14F-4D97-AF65-F5344CB8AC3E}">
        <p14:creationId xmlns:p14="http://schemas.microsoft.com/office/powerpoint/2010/main" val="331729491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8707C6A-D5F5-462D-AE43-B62308130716}" type="datetimeFigureOut">
              <a:rPr lang="en-US" smtClean="0"/>
              <a:t>10/13/2017</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4005421-8809-469E-85B9-84FEB37AC67D}" type="slidenum">
              <a:rPr lang="en-US" smtClean="0"/>
              <a:t>‹#›</a:t>
            </a:fld>
            <a:endParaRPr lang="en-US"/>
          </a:p>
        </p:txBody>
      </p:sp>
    </p:spTree>
    <p:extLst>
      <p:ext uri="{BB962C8B-B14F-4D97-AF65-F5344CB8AC3E}">
        <p14:creationId xmlns:p14="http://schemas.microsoft.com/office/powerpoint/2010/main" val="424897996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customXml" Target="../ink/ink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8.jpe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2403" y="2997595"/>
            <a:ext cx="7766936" cy="1646302"/>
          </a:xfrm>
        </p:spPr>
        <p:txBody>
          <a:bodyPr>
            <a:normAutofit fontScale="90000"/>
          </a:bodyPr>
          <a:lstStyle/>
          <a:p>
            <a:pPr algn="l"/>
            <a:r>
              <a:rPr lang="en-US" sz="8800" b="1" dirty="0"/>
              <a:t>Molecular Biology 2</a:t>
            </a:r>
          </a:p>
        </p:txBody>
      </p:sp>
      <p:sp>
        <p:nvSpPr>
          <p:cNvPr id="3" name="Subtitle 2"/>
          <p:cNvSpPr>
            <a:spLocks noGrp="1"/>
          </p:cNvSpPr>
          <p:nvPr>
            <p:ph type="subTitle" idx="1"/>
          </p:nvPr>
        </p:nvSpPr>
        <p:spPr>
          <a:xfrm>
            <a:off x="555622" y="4594439"/>
            <a:ext cx="2933166" cy="2109291"/>
          </a:xfrm>
        </p:spPr>
        <p:txBody>
          <a:bodyPr>
            <a:noAutofit/>
          </a:bodyPr>
          <a:lstStyle/>
          <a:p>
            <a:r>
              <a:rPr lang="en-US" sz="1800" dirty="0">
                <a:solidFill>
                  <a:schemeClr val="tx1"/>
                </a:solidFill>
              </a:rPr>
              <a:t>Color index:</a:t>
            </a:r>
          </a:p>
          <a:p>
            <a:r>
              <a:rPr lang="en-US" sz="1800" dirty="0">
                <a:solidFill>
                  <a:schemeClr val="bg1"/>
                </a:solidFill>
              </a:rPr>
              <a:t>Doctors slides</a:t>
            </a:r>
          </a:p>
          <a:p>
            <a:r>
              <a:rPr lang="en-US" sz="1800" dirty="0">
                <a:solidFill>
                  <a:srgbClr val="0070C0"/>
                </a:solidFill>
              </a:rPr>
              <a:t>Notes and explanations</a:t>
            </a:r>
          </a:p>
          <a:p>
            <a:r>
              <a:rPr lang="en-US" sz="1800" dirty="0">
                <a:solidFill>
                  <a:schemeClr val="tx1">
                    <a:lumMod val="50000"/>
                  </a:schemeClr>
                </a:solidFill>
              </a:rPr>
              <a:t>Extra information</a:t>
            </a:r>
          </a:p>
          <a:p>
            <a:r>
              <a:rPr lang="en-US" sz="1800" dirty="0">
                <a:solidFill>
                  <a:srgbClr val="FF0000"/>
                </a:solidFill>
              </a:rPr>
              <a:t>highlights</a:t>
            </a:r>
            <a:endParaRPr lang="ar-SA" sz="1800" dirty="0">
              <a:solidFill>
                <a:srgbClr val="FF0000"/>
              </a:solidFill>
            </a:endParaRPr>
          </a:p>
          <a:p>
            <a:pPr algn="l"/>
            <a:endParaRPr lang="ar-SA" sz="1800" b="1" dirty="0">
              <a:solidFill>
                <a:schemeClr val="tx1"/>
              </a:solidFill>
              <a:latin typeface="+mj-lt"/>
              <a:ea typeface="+mj-ea"/>
              <a:cs typeface="+mj-cs"/>
            </a:endParaRPr>
          </a:p>
        </p:txBody>
      </p:sp>
      <p:pic>
        <p:nvPicPr>
          <p:cNvPr id="6" name="صورة 5">
            <a:extLst>
              <a:ext uri="{FF2B5EF4-FFF2-40B4-BE49-F238E27FC236}">
                <a16:creationId xmlns:a16="http://schemas.microsoft.com/office/drawing/2014/main" id="{FAEB6603-9894-4D7F-B68D-DA6FFDBD6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880" y="112541"/>
            <a:ext cx="2679862" cy="1069145"/>
          </a:xfrm>
          <a:prstGeom prst="rect">
            <a:avLst/>
          </a:prstGeom>
        </p:spPr>
      </p:pic>
      <p:pic>
        <p:nvPicPr>
          <p:cNvPr id="8" name="صورة 7" descr="صورة تحتوي على نص&#10;&#10;وصف منشأ بثقة عالية جداً">
            <a:extLst>
              <a:ext uri="{FF2B5EF4-FFF2-40B4-BE49-F238E27FC236}">
                <a16:creationId xmlns:a16="http://schemas.microsoft.com/office/drawing/2014/main" id="{B2B53A9D-9953-4988-BCE7-B7C266A8D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22" y="112541"/>
            <a:ext cx="2679862" cy="1069145"/>
          </a:xfrm>
          <a:prstGeom prst="rect">
            <a:avLst/>
          </a:prstGeom>
        </p:spPr>
      </p:pic>
      <p:pic>
        <p:nvPicPr>
          <p:cNvPr id="9" name="Picture 8" descr="A picture containing text&#10;&#10;Description generated with high confidence">
            <a:extLst>
              <a:ext uri="{FF2B5EF4-FFF2-40B4-BE49-F238E27FC236}">
                <a16:creationId xmlns:a16="http://schemas.microsoft.com/office/drawing/2014/main" id="{F1FE333D-9D87-4EEA-807A-237FFCFE9C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9326880" y="4336472"/>
            <a:ext cx="3290454" cy="3086395"/>
          </a:xfrm>
          <a:prstGeom prst="rect">
            <a:avLst/>
          </a:prstGeom>
        </p:spPr>
      </p:pic>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FD2F0FB6-166C-4E0F-A263-7D763B729E4E}"/>
                  </a:ext>
                </a:extLst>
              </p14:cNvPr>
              <p14:cNvContentPartPr/>
              <p14:nvPr/>
            </p14:nvContentPartPr>
            <p14:xfrm>
              <a:off x="2532475" y="537409"/>
              <a:ext cx="177480" cy="66600"/>
            </p14:xfrm>
          </p:contentPart>
        </mc:Choice>
        <mc:Fallback>
          <p:pic>
            <p:nvPicPr>
              <p:cNvPr id="10" name="Ink 9">
                <a:extLst>
                  <a:ext uri="{FF2B5EF4-FFF2-40B4-BE49-F238E27FC236}">
                    <a16:creationId xmlns:a16="http://schemas.microsoft.com/office/drawing/2014/main" id="{FD2F0FB6-166C-4E0F-A263-7D763B729E4E}"/>
                  </a:ext>
                </a:extLst>
              </p:cNvPr>
              <p:cNvPicPr/>
              <p:nvPr/>
            </p:nvPicPr>
            <p:blipFill>
              <a:blip r:embed="rId6"/>
              <a:stretch>
                <a:fillRect/>
              </a:stretch>
            </p:blipFill>
            <p:spPr>
              <a:xfrm>
                <a:off x="2528164" y="533112"/>
                <a:ext cx="186103" cy="75194"/>
              </a:xfrm>
              <a:prstGeom prst="rect">
                <a:avLst/>
              </a:prstGeom>
            </p:spPr>
          </p:pic>
        </mc:Fallback>
      </mc:AlternateContent>
    </p:spTree>
    <p:extLst>
      <p:ext uri="{BB962C8B-B14F-4D97-AF65-F5344CB8AC3E}">
        <p14:creationId xmlns:p14="http://schemas.microsoft.com/office/powerpoint/2010/main" val="313786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790" y="-670324"/>
            <a:ext cx="7704667" cy="1981200"/>
          </a:xfrm>
        </p:spPr>
        <p:txBody>
          <a:bodyPr/>
          <a:lstStyle/>
          <a:p>
            <a:r>
              <a:rPr lang="en-US" dirty="0">
                <a:latin typeface="Times New Roman"/>
                <a:cs typeface="Times New Roman"/>
              </a:rPr>
              <a:t>Steps of mRNA synthesis</a:t>
            </a:r>
          </a:p>
        </p:txBody>
      </p:sp>
      <p:sp>
        <p:nvSpPr>
          <p:cNvPr id="3" name="Content Placeholder 2"/>
          <p:cNvSpPr>
            <a:spLocks noGrp="1"/>
          </p:cNvSpPr>
          <p:nvPr>
            <p:ph idx="1"/>
          </p:nvPr>
        </p:nvSpPr>
        <p:spPr>
          <a:xfrm>
            <a:off x="852779" y="1718252"/>
            <a:ext cx="7704667" cy="3332816"/>
          </a:xfrm>
        </p:spPr>
        <p:txBody>
          <a:bodyPr>
            <a:normAutofit/>
          </a:bodyPr>
          <a:lstStyle/>
          <a:p>
            <a:r>
              <a:rPr lang="en-US" b="1" dirty="0">
                <a:solidFill>
                  <a:srgbClr val="FF0000"/>
                </a:solidFill>
                <a:latin typeface="Times New Roman"/>
                <a:cs typeface="Times New Roman"/>
              </a:rPr>
              <a:t>1-Chain initiation:</a:t>
            </a:r>
          </a:p>
          <a:p>
            <a:endParaRPr lang="en-US" b="1" dirty="0">
              <a:solidFill>
                <a:srgbClr val="FF0000"/>
              </a:solidFill>
              <a:latin typeface="Times New Roman"/>
              <a:cs typeface="Times New Roman"/>
            </a:endParaRPr>
          </a:p>
          <a:p>
            <a:pPr lvl="1"/>
            <a:r>
              <a:rPr lang="en-US" sz="2200" dirty="0">
                <a:latin typeface="Times New Roman"/>
                <a:cs typeface="Times New Roman"/>
              </a:rPr>
              <a:t>RNA polymerase II binds to </a:t>
            </a:r>
            <a:r>
              <a:rPr lang="en-US" sz="2200" b="1" i="1" dirty="0">
                <a:solidFill>
                  <a:srgbClr val="FF0000"/>
                </a:solidFill>
                <a:latin typeface="Times New Roman"/>
                <a:cs typeface="Times New Roman"/>
              </a:rPr>
              <a:t>promoter region</a:t>
            </a:r>
            <a:r>
              <a:rPr lang="en-US" sz="2200" dirty="0">
                <a:solidFill>
                  <a:srgbClr val="FF0000"/>
                </a:solidFill>
                <a:latin typeface="Times New Roman"/>
                <a:cs typeface="Times New Roman"/>
              </a:rPr>
              <a:t> </a:t>
            </a:r>
            <a:r>
              <a:rPr lang="en-US" sz="2200" dirty="0">
                <a:latin typeface="Times New Roman"/>
                <a:cs typeface="Times New Roman"/>
              </a:rPr>
              <a:t>of DNA to start transcription.</a:t>
            </a:r>
          </a:p>
          <a:p>
            <a:pPr marL="411480" lvl="1" indent="0">
              <a:buNone/>
            </a:pPr>
            <a:endParaRPr lang="en-US" dirty="0">
              <a:latin typeface="Times New Roman"/>
              <a:cs typeface="Times New Roman"/>
            </a:endParaRPr>
          </a:p>
          <a:p>
            <a:pPr marL="411480" lvl="1" indent="0">
              <a:buNone/>
            </a:pPr>
            <a:endParaRPr lang="en-US" dirty="0">
              <a:latin typeface="Times New Roman"/>
              <a:cs typeface="Times New Roman"/>
            </a:endParaRPr>
          </a:p>
        </p:txBody>
      </p:sp>
      <p:pic>
        <p:nvPicPr>
          <p:cNvPr id="4" name="Picture 3" descr="Gene structur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327" y="3849383"/>
            <a:ext cx="7467536" cy="1676400"/>
          </a:xfrm>
          <a:prstGeom prst="rect">
            <a:avLst/>
          </a:prstGeom>
        </p:spPr>
      </p:pic>
      <p:sp>
        <p:nvSpPr>
          <p:cNvPr id="9" name="Down Arrow Callout 8"/>
          <p:cNvSpPr/>
          <p:nvPr/>
        </p:nvSpPr>
        <p:spPr>
          <a:xfrm>
            <a:off x="2936092" y="3079335"/>
            <a:ext cx="2117807" cy="1051403"/>
          </a:xfrm>
          <a:prstGeom prst="downArrowCallout">
            <a:avLst>
              <a:gd name="adj1" fmla="val 13518"/>
              <a:gd name="adj2" fmla="val 0"/>
              <a:gd name="adj3" fmla="val 25000"/>
              <a:gd name="adj4" fmla="val 7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rgbClr val="FF0000"/>
                </a:solidFill>
                <a:latin typeface="Corbel" panose="020B0503020204020204"/>
              </a:rPr>
              <a:t>A TATA box is a DNA sequence that indicates where a genetic sequence can be read and decoded</a:t>
            </a:r>
            <a:r>
              <a:rPr lang="en-GB" sz="900" dirty="0">
                <a:solidFill>
                  <a:srgbClr val="FF0000"/>
                </a:solidFill>
                <a:latin typeface="Corbel" panose="020B0503020204020204"/>
              </a:rPr>
              <a:t>.</a:t>
            </a:r>
          </a:p>
        </p:txBody>
      </p:sp>
      <p:sp>
        <p:nvSpPr>
          <p:cNvPr id="11" name="Up Arrow Callout 10"/>
          <p:cNvSpPr/>
          <p:nvPr/>
        </p:nvSpPr>
        <p:spPr>
          <a:xfrm>
            <a:off x="2228790" y="4900786"/>
            <a:ext cx="1634549" cy="941642"/>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latin typeface="Corbel" panose="020B0503020204020204"/>
              </a:rPr>
              <a:t>Promoter region </a:t>
            </a:r>
          </a:p>
        </p:txBody>
      </p:sp>
      <p:sp>
        <p:nvSpPr>
          <p:cNvPr id="5" name="TextBox 4">
            <a:extLst>
              <a:ext uri="{FF2B5EF4-FFF2-40B4-BE49-F238E27FC236}">
                <a16:creationId xmlns:a16="http://schemas.microsoft.com/office/drawing/2014/main" id="{D7C3DF92-3C14-48F2-BDBA-22AAA0989257}"/>
              </a:ext>
            </a:extLst>
          </p:cNvPr>
          <p:cNvSpPr txBox="1"/>
          <p:nvPr/>
        </p:nvSpPr>
        <p:spPr>
          <a:xfrm>
            <a:off x="4466106" y="5711055"/>
            <a:ext cx="7191392" cy="1169551"/>
          </a:xfrm>
          <a:prstGeom prst="rect">
            <a:avLst/>
          </a:prstGeom>
          <a:noFill/>
        </p:spPr>
        <p:txBody>
          <a:bodyPr wrap="none" rtlCol="0">
            <a:spAutoFit/>
          </a:bodyPr>
          <a:lstStyle/>
          <a:p>
            <a:r>
              <a:rPr lang="en-US" sz="1400" dirty="0">
                <a:solidFill>
                  <a:srgbClr val="0070C0"/>
                </a:solidFill>
              </a:rPr>
              <a:t>1-Promoter region doesn’t code for proteins</a:t>
            </a:r>
          </a:p>
          <a:p>
            <a:r>
              <a:rPr lang="en-US" sz="1400" dirty="0">
                <a:solidFill>
                  <a:srgbClr val="0070C0"/>
                </a:solidFill>
              </a:rPr>
              <a:t>2- before the promoter region is called (upstream) and after it is called (downstream)</a:t>
            </a:r>
          </a:p>
          <a:p>
            <a:r>
              <a:rPr lang="en-US" sz="1400" dirty="0">
                <a:solidFill>
                  <a:srgbClr val="0070C0"/>
                </a:solidFill>
              </a:rPr>
              <a:t>3- exons will be expressed as protein while introns will be removed.</a:t>
            </a:r>
          </a:p>
          <a:p>
            <a:r>
              <a:rPr lang="en-US" sz="1400" dirty="0">
                <a:solidFill>
                  <a:srgbClr val="0070C0"/>
                </a:solidFill>
              </a:rPr>
              <a:t>4-unlike DNA replication, RNA transcription happens only in one direction</a:t>
            </a:r>
          </a:p>
          <a:p>
            <a:endParaRPr lang="en-US" sz="1400" dirty="0">
              <a:solidFill>
                <a:srgbClr val="0070C0"/>
              </a:solidFill>
            </a:endParaRPr>
          </a:p>
        </p:txBody>
      </p:sp>
      <p:sp>
        <p:nvSpPr>
          <p:cNvPr id="6" name="TextBox 5">
            <a:extLst>
              <a:ext uri="{FF2B5EF4-FFF2-40B4-BE49-F238E27FC236}">
                <a16:creationId xmlns:a16="http://schemas.microsoft.com/office/drawing/2014/main" id="{5B63229F-F70D-407E-9F7C-B581F0689CB4}"/>
              </a:ext>
            </a:extLst>
          </p:cNvPr>
          <p:cNvSpPr txBox="1"/>
          <p:nvPr/>
        </p:nvSpPr>
        <p:spPr>
          <a:xfrm>
            <a:off x="3863339" y="5545606"/>
            <a:ext cx="900450" cy="276999"/>
          </a:xfrm>
          <a:prstGeom prst="rect">
            <a:avLst/>
          </a:prstGeom>
          <a:noFill/>
        </p:spPr>
        <p:txBody>
          <a:bodyPr wrap="square" rtlCol="0">
            <a:spAutoFit/>
          </a:bodyPr>
          <a:lstStyle/>
          <a:p>
            <a:r>
              <a:rPr lang="en-US" sz="1200" dirty="0">
                <a:solidFill>
                  <a:srgbClr val="0070C0"/>
                </a:solidFill>
              </a:rPr>
              <a:t>Dr. notes:</a:t>
            </a:r>
          </a:p>
        </p:txBody>
      </p:sp>
    </p:spTree>
    <p:extLst>
      <p:ext uri="{BB962C8B-B14F-4D97-AF65-F5344CB8AC3E}">
        <p14:creationId xmlns:p14="http://schemas.microsoft.com/office/powerpoint/2010/main" val="110169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608"/>
            <a:ext cx="7704667" cy="856843"/>
          </a:xfrm>
        </p:spPr>
        <p:txBody>
          <a:bodyPr/>
          <a:lstStyle/>
          <a:p>
            <a:r>
              <a:rPr lang="en-US" dirty="0">
                <a:latin typeface="Times New Roman"/>
                <a:cs typeface="Times New Roman"/>
              </a:rPr>
              <a:t>Steps of mRNA synthesis</a:t>
            </a:r>
          </a:p>
        </p:txBody>
      </p:sp>
      <p:sp>
        <p:nvSpPr>
          <p:cNvPr id="3" name="Content Placeholder 2"/>
          <p:cNvSpPr>
            <a:spLocks noGrp="1"/>
          </p:cNvSpPr>
          <p:nvPr>
            <p:ph idx="1"/>
          </p:nvPr>
        </p:nvSpPr>
        <p:spPr>
          <a:xfrm>
            <a:off x="78172" y="1138895"/>
            <a:ext cx="7626495" cy="3970692"/>
          </a:xfrm>
        </p:spPr>
        <p:txBody>
          <a:bodyPr>
            <a:normAutofit fontScale="47500" lnSpcReduction="20000"/>
          </a:bodyPr>
          <a:lstStyle/>
          <a:p>
            <a:r>
              <a:rPr lang="en-US" sz="5100" b="1" dirty="0">
                <a:solidFill>
                  <a:srgbClr val="FF0000"/>
                </a:solidFill>
                <a:latin typeface="Times New Roman"/>
                <a:cs typeface="Times New Roman"/>
              </a:rPr>
              <a:t>Chain elongation:</a:t>
            </a:r>
          </a:p>
          <a:p>
            <a:endParaRPr lang="en-US" sz="5100" b="1" dirty="0">
              <a:solidFill>
                <a:srgbClr val="FF0000"/>
              </a:solidFill>
              <a:latin typeface="Times New Roman"/>
              <a:cs typeface="Times New Roman"/>
            </a:endParaRPr>
          </a:p>
          <a:p>
            <a:pPr lvl="1">
              <a:lnSpc>
                <a:spcPct val="80000"/>
              </a:lnSpc>
            </a:pPr>
            <a:r>
              <a:rPr lang="en-US" sz="4200" dirty="0">
                <a:latin typeface="Times New Roman"/>
                <a:cs typeface="Times New Roman"/>
              </a:rPr>
              <a:t>A portion of DNA template unwinds (opens) at the point of RNA</a:t>
            </a:r>
          </a:p>
          <a:p>
            <a:pPr marL="457200" lvl="1" indent="0">
              <a:lnSpc>
                <a:spcPct val="80000"/>
              </a:lnSpc>
              <a:buNone/>
            </a:pPr>
            <a:r>
              <a:rPr lang="en-US" sz="4200" dirty="0">
                <a:latin typeface="Times New Roman"/>
                <a:cs typeface="Times New Roman"/>
              </a:rPr>
              <a:t>synthesis. </a:t>
            </a:r>
            <a:r>
              <a:rPr lang="en-US" sz="4200" dirty="0">
                <a:solidFill>
                  <a:srgbClr val="0070C0"/>
                </a:solidFill>
                <a:latin typeface="Times New Roman"/>
                <a:cs typeface="Times New Roman"/>
              </a:rPr>
              <a:t>(called a bubble)</a:t>
            </a:r>
          </a:p>
          <a:p>
            <a:pPr lvl="1">
              <a:lnSpc>
                <a:spcPct val="80000"/>
              </a:lnSpc>
            </a:pPr>
            <a:endParaRPr lang="en-US" sz="2200" dirty="0">
              <a:latin typeface="Times New Roman"/>
              <a:cs typeface="Times New Roman"/>
            </a:endParaRPr>
          </a:p>
          <a:p>
            <a:pPr lvl="1">
              <a:lnSpc>
                <a:spcPct val="80000"/>
              </a:lnSpc>
            </a:pPr>
            <a:endParaRPr lang="en-US" sz="4200" dirty="0">
              <a:latin typeface="Times New Roman"/>
              <a:cs typeface="Times New Roman"/>
            </a:endParaRPr>
          </a:p>
          <a:p>
            <a:pPr lvl="1">
              <a:lnSpc>
                <a:spcPct val="80000"/>
              </a:lnSpc>
            </a:pPr>
            <a:r>
              <a:rPr lang="en-US" sz="4200" dirty="0">
                <a:latin typeface="Times New Roman"/>
                <a:cs typeface="Times New Roman"/>
              </a:rPr>
              <a:t>This forms a short length of RNA-DNA hybrid</a:t>
            </a:r>
            <a:r>
              <a:rPr lang="en-US" sz="5000" dirty="0">
                <a:latin typeface="Times New Roman"/>
                <a:cs typeface="Times New Roman"/>
              </a:rPr>
              <a:t>.</a:t>
            </a:r>
            <a:endParaRPr lang="en-US" dirty="0">
              <a:latin typeface="Times New Roman"/>
              <a:cs typeface="Times New Roman"/>
            </a:endParaRPr>
          </a:p>
          <a:p>
            <a:pPr marL="114300" indent="0">
              <a:buNone/>
            </a:pPr>
            <a:endParaRPr lang="en-US" dirty="0">
              <a:latin typeface="Times New Roman"/>
              <a:cs typeface="Times New Roman"/>
            </a:endParaRPr>
          </a:p>
          <a:p>
            <a:pPr marL="114300" indent="0">
              <a:buNone/>
            </a:pPr>
            <a:endParaRPr lang="en-US" dirty="0">
              <a:latin typeface="Times New Roman"/>
              <a:cs typeface="Times New Roman"/>
            </a:endParaRPr>
          </a:p>
          <a:p>
            <a:r>
              <a:rPr lang="en-US" sz="5100" b="1" dirty="0">
                <a:solidFill>
                  <a:srgbClr val="FF0000"/>
                </a:solidFill>
                <a:latin typeface="Times New Roman"/>
                <a:cs typeface="Times New Roman"/>
              </a:rPr>
              <a:t>Chain termination: </a:t>
            </a:r>
          </a:p>
          <a:p>
            <a:r>
              <a:rPr lang="en-US" sz="4200" dirty="0">
                <a:latin typeface="Times New Roman"/>
                <a:cs typeface="Times New Roman"/>
              </a:rPr>
              <a:t>DNA contains specific sites which stop transcription (at a sequence of 4-10 AT base pairs).</a:t>
            </a:r>
          </a:p>
        </p:txBody>
      </p:sp>
      <p:pic>
        <p:nvPicPr>
          <p:cNvPr id="5" name="Picture 3"/>
          <p:cNvPicPr>
            <a:picLocks noChangeAspect="1" noChangeArrowheads="1"/>
          </p:cNvPicPr>
          <p:nvPr/>
        </p:nvPicPr>
        <p:blipFill>
          <a:blip r:embed="rId2" cstate="print"/>
          <a:srcRect t="53287" b="10478"/>
          <a:stretch>
            <a:fillRect/>
          </a:stretch>
        </p:blipFill>
        <p:spPr>
          <a:xfrm>
            <a:off x="3404915" y="5265031"/>
            <a:ext cx="6933096" cy="1027125"/>
          </a:xfrm>
          <a:prstGeom prst="rect">
            <a:avLst/>
          </a:prstGeom>
        </p:spPr>
      </p:pic>
      <p:sp>
        <p:nvSpPr>
          <p:cNvPr id="4" name="TextBox 3">
            <a:extLst>
              <a:ext uri="{FF2B5EF4-FFF2-40B4-BE49-F238E27FC236}">
                <a16:creationId xmlns:a16="http://schemas.microsoft.com/office/drawing/2014/main" id="{C3CFBD9A-9BA6-4D6C-A476-5B93A04BFBD2}"/>
              </a:ext>
            </a:extLst>
          </p:cNvPr>
          <p:cNvSpPr txBox="1"/>
          <p:nvPr/>
        </p:nvSpPr>
        <p:spPr>
          <a:xfrm>
            <a:off x="8000088" y="3124241"/>
            <a:ext cx="3099321" cy="1600438"/>
          </a:xfrm>
          <a:prstGeom prst="rect">
            <a:avLst/>
          </a:prstGeom>
          <a:noFill/>
        </p:spPr>
        <p:txBody>
          <a:bodyPr wrap="square" rtlCol="0">
            <a:spAutoFit/>
          </a:bodyPr>
          <a:lstStyle/>
          <a:p>
            <a:r>
              <a:rPr lang="en-US" sz="1400" dirty="0">
                <a:solidFill>
                  <a:srgbClr val="0070C0"/>
                </a:solidFill>
              </a:rPr>
              <a:t>After the termination we get an immature RNA, because this RNA has to travel to the cytoplasm, it needs some modifications to protect it and help  the ribosomes  recognize it. (post transcriptional modification)</a:t>
            </a:r>
          </a:p>
        </p:txBody>
      </p:sp>
    </p:spTree>
    <p:extLst>
      <p:ext uri="{BB962C8B-B14F-4D97-AF65-F5344CB8AC3E}">
        <p14:creationId xmlns:p14="http://schemas.microsoft.com/office/powerpoint/2010/main" val="7511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62" y="168811"/>
            <a:ext cx="7704667" cy="682035"/>
          </a:xfrm>
        </p:spPr>
        <p:txBody>
          <a:bodyPr>
            <a:normAutofit fontScale="90000"/>
          </a:bodyPr>
          <a:lstStyle/>
          <a:p>
            <a:r>
              <a:rPr lang="en-US" dirty="0">
                <a:solidFill>
                  <a:srgbClr val="FF0000"/>
                </a:solidFill>
                <a:latin typeface="Times New Roman"/>
                <a:cs typeface="Times New Roman"/>
              </a:rPr>
              <a:t>Post-transcriptional modification</a:t>
            </a:r>
          </a:p>
        </p:txBody>
      </p:sp>
      <p:sp>
        <p:nvSpPr>
          <p:cNvPr id="3" name="Content Placeholder 2"/>
          <p:cNvSpPr>
            <a:spLocks noGrp="1"/>
          </p:cNvSpPr>
          <p:nvPr>
            <p:ph idx="1"/>
          </p:nvPr>
        </p:nvSpPr>
        <p:spPr>
          <a:xfrm>
            <a:off x="181095" y="1093763"/>
            <a:ext cx="7823200" cy="5080132"/>
          </a:xfrm>
        </p:spPr>
        <p:txBody>
          <a:bodyPr>
            <a:normAutofit fontScale="92500" lnSpcReduction="20000"/>
          </a:bodyPr>
          <a:lstStyle/>
          <a:p>
            <a:pPr marL="355600" indent="-241300">
              <a:lnSpc>
                <a:spcPct val="80000"/>
              </a:lnSpc>
            </a:pPr>
            <a:r>
              <a:rPr lang="en-US" b="1" dirty="0">
                <a:solidFill>
                  <a:srgbClr val="FF0000"/>
                </a:solidFill>
                <a:latin typeface="Times New Roman"/>
                <a:cs typeface="Times New Roman"/>
              </a:rPr>
              <a:t>Capping:</a:t>
            </a:r>
            <a:r>
              <a:rPr lang="en-US" dirty="0">
                <a:solidFill>
                  <a:srgbClr val="FF0000"/>
                </a:solidFill>
                <a:latin typeface="Times New Roman"/>
                <a:cs typeface="Times New Roman"/>
              </a:rPr>
              <a:t> </a:t>
            </a:r>
            <a:r>
              <a:rPr lang="en-US" dirty="0">
                <a:solidFill>
                  <a:srgbClr val="2F2B20"/>
                </a:solidFill>
                <a:latin typeface="Times New Roman"/>
                <a:cs typeface="Times New Roman"/>
              </a:rPr>
              <a:t>Addition of a methylated guanine nucleotide at    </a:t>
            </a:r>
          </a:p>
          <a:p>
            <a:pPr marL="114300" indent="0">
              <a:lnSpc>
                <a:spcPct val="80000"/>
              </a:lnSpc>
              <a:buNone/>
            </a:pPr>
            <a:r>
              <a:rPr lang="en-US" dirty="0">
                <a:solidFill>
                  <a:srgbClr val="2F2B20"/>
                </a:solidFill>
                <a:latin typeface="Times New Roman"/>
                <a:cs typeface="Times New Roman"/>
              </a:rPr>
              <a:t>                    5’ end of mRNA</a:t>
            </a:r>
          </a:p>
          <a:p>
            <a:pPr>
              <a:lnSpc>
                <a:spcPct val="80000"/>
              </a:lnSpc>
              <a:buNone/>
            </a:pPr>
            <a:r>
              <a:rPr lang="en-US" dirty="0">
                <a:solidFill>
                  <a:srgbClr val="2F2B20"/>
                </a:solidFill>
                <a:latin typeface="Times New Roman"/>
                <a:cs typeface="Times New Roman"/>
              </a:rPr>
              <a:t>		</a:t>
            </a:r>
            <a:r>
              <a:rPr lang="en-US" u="sng" dirty="0">
                <a:solidFill>
                  <a:srgbClr val="FF0000"/>
                </a:solidFill>
                <a:latin typeface="Times New Roman"/>
                <a:cs typeface="Times New Roman"/>
              </a:rPr>
              <a:t>Function</a:t>
            </a:r>
            <a:r>
              <a:rPr lang="en-US" dirty="0">
                <a:solidFill>
                  <a:srgbClr val="2F2B20"/>
                </a:solidFill>
                <a:latin typeface="Times New Roman"/>
                <a:cs typeface="Times New Roman"/>
              </a:rPr>
              <a:t>: </a:t>
            </a:r>
          </a:p>
          <a:p>
            <a:pPr lvl="5">
              <a:lnSpc>
                <a:spcPct val="80000"/>
              </a:lnSpc>
              <a:buClr>
                <a:schemeClr val="accent5"/>
              </a:buClr>
            </a:pPr>
            <a:r>
              <a:rPr lang="en-US" sz="2200" dirty="0">
                <a:solidFill>
                  <a:srgbClr val="2F2B20"/>
                </a:solidFill>
                <a:latin typeface="Times New Roman"/>
                <a:cs typeface="Times New Roman"/>
              </a:rPr>
              <a:t>To prevent mRNA degradation by exonucleases.</a:t>
            </a:r>
          </a:p>
          <a:p>
            <a:pPr marL="2286000" lvl="5" indent="0">
              <a:lnSpc>
                <a:spcPct val="80000"/>
              </a:lnSpc>
              <a:buClr>
                <a:schemeClr val="accent5"/>
              </a:buClr>
              <a:buNone/>
            </a:pPr>
            <a:endParaRPr lang="en-US" sz="2200" dirty="0">
              <a:solidFill>
                <a:srgbClr val="2F2B20"/>
              </a:solidFill>
              <a:latin typeface="Times New Roman"/>
              <a:cs typeface="Times New Roman"/>
            </a:endParaRPr>
          </a:p>
          <a:p>
            <a:pPr lvl="5">
              <a:lnSpc>
                <a:spcPct val="80000"/>
              </a:lnSpc>
              <a:buClr>
                <a:schemeClr val="accent5"/>
              </a:buClr>
            </a:pPr>
            <a:r>
              <a:rPr lang="en-US" sz="2200" dirty="0">
                <a:solidFill>
                  <a:srgbClr val="2F2B20"/>
                </a:solidFill>
                <a:latin typeface="Times New Roman"/>
                <a:cs typeface="Times New Roman"/>
              </a:rPr>
              <a:t>It helps the transcript bind to the ribosome during protein synthesis.</a:t>
            </a:r>
          </a:p>
          <a:p>
            <a:pPr>
              <a:lnSpc>
                <a:spcPct val="80000"/>
              </a:lnSpc>
              <a:buNone/>
            </a:pPr>
            <a:endParaRPr lang="en-US" dirty="0">
              <a:solidFill>
                <a:srgbClr val="2F2B20"/>
              </a:solidFill>
              <a:latin typeface="Times New Roman"/>
              <a:cs typeface="Times New Roman"/>
            </a:endParaRPr>
          </a:p>
          <a:p>
            <a:pPr>
              <a:lnSpc>
                <a:spcPct val="80000"/>
              </a:lnSpc>
            </a:pPr>
            <a:r>
              <a:rPr lang="en-US" b="1" dirty="0">
                <a:solidFill>
                  <a:srgbClr val="FF0000"/>
                </a:solidFill>
                <a:latin typeface="Times New Roman"/>
                <a:cs typeface="Times New Roman"/>
              </a:rPr>
              <a:t>Polyadenylation</a:t>
            </a:r>
            <a:r>
              <a:rPr lang="en-US" b="1" dirty="0">
                <a:solidFill>
                  <a:srgbClr val="2F2B20"/>
                </a:solidFill>
                <a:latin typeface="Times New Roman"/>
                <a:cs typeface="Times New Roman"/>
              </a:rPr>
              <a:t>:</a:t>
            </a:r>
            <a:r>
              <a:rPr lang="en-US" dirty="0">
                <a:solidFill>
                  <a:srgbClr val="2F2B20"/>
                </a:solidFill>
                <a:latin typeface="Times New Roman"/>
                <a:cs typeface="Times New Roman"/>
              </a:rPr>
              <a:t> Addition of a poly(A) tail (a highly conserved </a:t>
            </a:r>
          </a:p>
          <a:p>
            <a:pPr marL="114300" indent="0">
              <a:lnSpc>
                <a:spcPct val="80000"/>
              </a:lnSpc>
              <a:buNone/>
            </a:pPr>
            <a:r>
              <a:rPr lang="en-US" dirty="0">
                <a:solidFill>
                  <a:srgbClr val="2F2B20"/>
                </a:solidFill>
                <a:latin typeface="Times New Roman"/>
                <a:cs typeface="Times New Roman"/>
              </a:rPr>
              <a:t>                                AAUAA sequence) at 3’ end of mRNA.</a:t>
            </a:r>
          </a:p>
          <a:p>
            <a:pPr>
              <a:lnSpc>
                <a:spcPct val="80000"/>
              </a:lnSpc>
              <a:buNone/>
            </a:pPr>
            <a:r>
              <a:rPr lang="en-US" dirty="0">
                <a:solidFill>
                  <a:srgbClr val="2F2B20"/>
                </a:solidFill>
                <a:latin typeface="Times New Roman"/>
                <a:cs typeface="Times New Roman"/>
              </a:rPr>
              <a:t>		</a:t>
            </a:r>
            <a:r>
              <a:rPr lang="en-US" u="sng" dirty="0">
                <a:solidFill>
                  <a:srgbClr val="FF0000"/>
                </a:solidFill>
                <a:latin typeface="Times New Roman"/>
                <a:cs typeface="Times New Roman"/>
              </a:rPr>
              <a:t>Functions</a:t>
            </a:r>
            <a:r>
              <a:rPr lang="en-US" dirty="0">
                <a:solidFill>
                  <a:srgbClr val="2F2B20"/>
                </a:solidFill>
                <a:latin typeface="Times New Roman"/>
                <a:cs typeface="Times New Roman"/>
              </a:rPr>
              <a:t>:</a:t>
            </a:r>
          </a:p>
          <a:p>
            <a:pPr lvl="4">
              <a:lnSpc>
                <a:spcPct val="80000"/>
              </a:lnSpc>
            </a:pPr>
            <a:r>
              <a:rPr lang="en-US" sz="2200" dirty="0">
                <a:solidFill>
                  <a:srgbClr val="2F2B20"/>
                </a:solidFill>
                <a:latin typeface="Times New Roman"/>
                <a:cs typeface="Times New Roman"/>
              </a:rPr>
              <a:t>To protect the mRNA from degradation</a:t>
            </a:r>
          </a:p>
          <a:p>
            <a:pPr lvl="4">
              <a:lnSpc>
                <a:spcPct val="80000"/>
              </a:lnSpc>
            </a:pPr>
            <a:r>
              <a:rPr lang="en-US" sz="2200" dirty="0">
                <a:solidFill>
                  <a:srgbClr val="2F2B20"/>
                </a:solidFill>
                <a:latin typeface="Times New Roman"/>
                <a:cs typeface="Times New Roman"/>
              </a:rPr>
              <a:t>For ribosomal RNA recognition</a:t>
            </a:r>
          </a:p>
          <a:p>
            <a:pPr marL="114300" indent="0">
              <a:buNone/>
            </a:pPr>
            <a:endParaRPr lang="en-US" dirty="0">
              <a:solidFill>
                <a:srgbClr val="FF0000"/>
              </a:solidFill>
              <a:latin typeface="Times New Roman"/>
              <a:cs typeface="Times New Roman"/>
            </a:endParaRPr>
          </a:p>
          <a:p>
            <a:r>
              <a:rPr lang="en-US" b="1" dirty="0">
                <a:solidFill>
                  <a:srgbClr val="FF0000"/>
                </a:solidFill>
                <a:latin typeface="Times New Roman"/>
                <a:cs typeface="Times New Roman"/>
              </a:rPr>
              <a:t>Intron removal for releasing mature mRNA from nucleus.</a:t>
            </a:r>
          </a:p>
        </p:txBody>
      </p:sp>
      <p:sp>
        <p:nvSpPr>
          <p:cNvPr id="4" name="TextBox 3"/>
          <p:cNvSpPr txBox="1"/>
          <p:nvPr/>
        </p:nvSpPr>
        <p:spPr>
          <a:xfrm>
            <a:off x="-572765" y="3885059"/>
            <a:ext cx="184666" cy="369332"/>
          </a:xfrm>
          <a:prstGeom prst="rect">
            <a:avLst/>
          </a:prstGeom>
          <a:noFill/>
        </p:spPr>
        <p:txBody>
          <a:bodyPr wrap="none" rtlCol="0">
            <a:spAutoFit/>
          </a:bodyPr>
          <a:lstStyle/>
          <a:p>
            <a:endParaRPr lang="en-US">
              <a:solidFill>
                <a:prstClr val="black"/>
              </a:solidFill>
              <a:latin typeface="Corbel" panose="020B0503020204020204"/>
            </a:endParaRPr>
          </a:p>
        </p:txBody>
      </p:sp>
      <p:pic>
        <p:nvPicPr>
          <p:cNvPr id="5" name="Picture 4" descr="Gene structure.tiff"/>
          <p:cNvPicPr>
            <a:picLocks noChangeAspect="1"/>
          </p:cNvPicPr>
          <p:nvPr/>
        </p:nvPicPr>
        <p:blipFill rotWithShape="1">
          <a:blip r:embed="rId3">
            <a:extLst>
              <a:ext uri="{28A0092B-C50C-407E-A947-70E740481C1C}">
                <a14:useLocalDpi xmlns:a14="http://schemas.microsoft.com/office/drawing/2010/main" val="0"/>
              </a:ext>
            </a:extLst>
          </a:blip>
          <a:srcRect l="73353" t="6808" r="1016" b="34683"/>
          <a:stretch/>
        </p:blipFill>
        <p:spPr>
          <a:xfrm>
            <a:off x="5994247" y="3763939"/>
            <a:ext cx="1691403" cy="980904"/>
          </a:xfrm>
          <a:prstGeom prst="rect">
            <a:avLst/>
          </a:prstGeom>
        </p:spPr>
      </p:pic>
    </p:spTree>
    <p:extLst>
      <p:ext uri="{BB962C8B-B14F-4D97-AF65-F5344CB8AC3E}">
        <p14:creationId xmlns:p14="http://schemas.microsoft.com/office/powerpoint/2010/main" val="38567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082336-D5CB-4427-B489-285ED479D730}"/>
              </a:ext>
            </a:extLst>
          </p:cNvPr>
          <p:cNvSpPr>
            <a:spLocks noGrp="1"/>
          </p:cNvSpPr>
          <p:nvPr>
            <p:ph type="title"/>
          </p:nvPr>
        </p:nvSpPr>
        <p:spPr>
          <a:xfrm>
            <a:off x="677334" y="528096"/>
            <a:ext cx="8596668" cy="1320800"/>
          </a:xfrm>
        </p:spPr>
        <p:txBody>
          <a:bodyPr/>
          <a:lstStyle/>
          <a:p>
            <a:r>
              <a:rPr lang="en-US" b="1" dirty="0">
                <a:solidFill>
                  <a:schemeClr val="accent1">
                    <a:lumMod val="75000"/>
                  </a:schemeClr>
                </a:solidFill>
                <a:latin typeface="Trebuchet MS" charset="0"/>
              </a:rPr>
              <a:t>Translation (Protein synthesis)</a:t>
            </a:r>
            <a:r>
              <a:rPr lang="en-US" dirty="0">
                <a:solidFill>
                  <a:schemeClr val="accent1">
                    <a:lumMod val="75000"/>
                  </a:schemeClr>
                </a:solidFill>
                <a:latin typeface="Trebuchet MS" charset="0"/>
              </a:rPr>
              <a:t> </a:t>
            </a:r>
            <a:br>
              <a:rPr lang="en-US" dirty="0">
                <a:solidFill>
                  <a:schemeClr val="accent1">
                    <a:lumMod val="75000"/>
                  </a:schemeClr>
                </a:solidFill>
              </a:rPr>
            </a:br>
            <a:endParaRPr lang="en-US" dirty="0">
              <a:solidFill>
                <a:schemeClr val="accent1">
                  <a:lumMod val="75000"/>
                </a:schemeClr>
              </a:solidFill>
            </a:endParaRPr>
          </a:p>
        </p:txBody>
      </p:sp>
      <p:sp>
        <p:nvSpPr>
          <p:cNvPr id="5" name="Content Placeholder 2">
            <a:extLst>
              <a:ext uri="{FF2B5EF4-FFF2-40B4-BE49-F238E27FC236}">
                <a16:creationId xmlns:a16="http://schemas.microsoft.com/office/drawing/2014/main" id="{AA9C81BC-E8C7-4BFD-8A18-222CDBADD29C}"/>
              </a:ext>
            </a:extLst>
          </p:cNvPr>
          <p:cNvSpPr>
            <a:spLocks noGrp="1"/>
          </p:cNvSpPr>
          <p:nvPr>
            <p:ph idx="1"/>
          </p:nvPr>
        </p:nvSpPr>
        <p:spPr>
          <a:xfrm>
            <a:off x="712798" y="1365414"/>
            <a:ext cx="3785460" cy="5359851"/>
          </a:xfrm>
          <a:noFill/>
        </p:spPr>
        <p:txBody>
          <a:bodyPr vert="horz" lIns="91440" tIns="45720" rIns="91440" bIns="45720" rtlCol="0" anchor="t">
            <a:normAutofit lnSpcReduction="10000"/>
          </a:bodyPr>
          <a:lstStyle/>
          <a:p>
            <a:pPr marL="0" indent="0" algn="ctr">
              <a:buNone/>
            </a:pPr>
            <a:r>
              <a:rPr lang="en-US" dirty="0">
                <a:solidFill>
                  <a:srgbClr val="FF0000"/>
                </a:solidFill>
                <a:latin typeface="Trebuchet MS"/>
              </a:rPr>
              <a:t>It is a  process of protein synthesis from mRNA</a:t>
            </a:r>
            <a:endParaRPr lang="en-US" dirty="0">
              <a:solidFill>
                <a:schemeClr val="tx1"/>
              </a:solidFill>
              <a:latin typeface="Trebuchet MS"/>
            </a:endParaRPr>
          </a:p>
          <a:p>
            <a:r>
              <a:rPr lang="en-US" dirty="0">
                <a:solidFill>
                  <a:schemeClr val="tx1"/>
                </a:solidFill>
                <a:latin typeface="Trebuchet MS"/>
              </a:rPr>
              <a:t>mRNA has genetic codes for amino acids present in proteins. </a:t>
            </a:r>
          </a:p>
          <a:p>
            <a:r>
              <a:rPr lang="en-US" b="1" dirty="0">
                <a:solidFill>
                  <a:srgbClr val="A9A57C"/>
                </a:solidFill>
                <a:latin typeface="Trebuchet MS"/>
              </a:rPr>
              <a:t> </a:t>
            </a:r>
            <a:r>
              <a:rPr lang="en-US" b="1" dirty="0">
                <a:solidFill>
                  <a:srgbClr val="FF0000"/>
                </a:solidFill>
                <a:latin typeface="Trebuchet MS"/>
              </a:rPr>
              <a:t>The genetic code </a:t>
            </a:r>
            <a:r>
              <a:rPr lang="en-US" dirty="0">
                <a:solidFill>
                  <a:schemeClr val="tx1"/>
                </a:solidFill>
                <a:latin typeface="Trebuchet MS"/>
              </a:rPr>
              <a:t>is a dictionary that identifies the correspondence between a sequence of nucleotide bases and a sequence of amino acids. </a:t>
            </a:r>
          </a:p>
          <a:p>
            <a:r>
              <a:rPr lang="en-US" b="1" dirty="0">
                <a:solidFill>
                  <a:srgbClr val="A9A57C"/>
                </a:solidFill>
                <a:latin typeface="Trebuchet MS"/>
              </a:rPr>
              <a:t>  </a:t>
            </a:r>
            <a:r>
              <a:rPr lang="en-US" b="1" dirty="0">
                <a:solidFill>
                  <a:srgbClr val="FF0000"/>
                </a:solidFill>
                <a:latin typeface="Trebuchet MS"/>
              </a:rPr>
              <a:t>Each individual word in the code is composed of three nucleotide bases (codons</a:t>
            </a:r>
            <a:r>
              <a:rPr lang="en-US" dirty="0">
                <a:solidFill>
                  <a:srgbClr val="FF0000"/>
                </a:solidFill>
                <a:latin typeface="Trebuchet MS"/>
              </a:rPr>
              <a:t>). </a:t>
            </a:r>
            <a:endParaRPr lang="en-US" dirty="0">
              <a:solidFill>
                <a:schemeClr val="tx1"/>
              </a:solidFill>
              <a:latin typeface="Trebuchet MS"/>
            </a:endParaRPr>
          </a:p>
          <a:p>
            <a:pPr marL="0" indent="0">
              <a:buNone/>
            </a:pPr>
            <a:r>
              <a:rPr lang="en-US" sz="1400" dirty="0">
                <a:solidFill>
                  <a:schemeClr val="bg1">
                    <a:lumMod val="50000"/>
                  </a:schemeClr>
                </a:solidFill>
                <a:latin typeface="Trebuchet MS"/>
              </a:rPr>
              <a:t>     </a:t>
            </a:r>
            <a:r>
              <a:rPr lang="en-US" sz="2000" dirty="0">
                <a:solidFill>
                  <a:schemeClr val="bg1">
                    <a:lumMod val="50000"/>
                  </a:schemeClr>
                </a:solidFill>
                <a:latin typeface="Trebuchet MS"/>
              </a:rPr>
              <a:t>                  " الكودون هو ثلاثة </a:t>
            </a:r>
            <a:r>
              <a:rPr lang="en-US" sz="2000" dirty="0" err="1">
                <a:solidFill>
                  <a:schemeClr val="bg1">
                    <a:lumMod val="50000"/>
                  </a:schemeClr>
                </a:solidFill>
                <a:latin typeface="Trebuchet MS"/>
              </a:rPr>
              <a:t>نيوكليتايد</a:t>
            </a:r>
            <a:r>
              <a:rPr lang="en-US" sz="2000" dirty="0">
                <a:solidFill>
                  <a:schemeClr val="bg1">
                    <a:lumMod val="50000"/>
                  </a:schemeClr>
                </a:solidFill>
                <a:latin typeface="Trebuchet MS"/>
              </a:rPr>
              <a:t>  تكون شفرة لحمض أميني معين "</a:t>
            </a:r>
          </a:p>
          <a:p>
            <a:pPr marL="0" indent="0">
              <a:buNone/>
            </a:pPr>
            <a:r>
              <a:rPr lang="en-US" dirty="0">
                <a:solidFill>
                  <a:schemeClr val="tx1"/>
                </a:solidFill>
                <a:latin typeface="TimesNewRomanPSMT" charset="0"/>
              </a:rPr>
              <a:t> </a:t>
            </a:r>
          </a:p>
          <a:p>
            <a:pPr marL="0" indent="0">
              <a:buNone/>
            </a:pPr>
            <a:r>
              <a:rPr lang="en-US" dirty="0">
                <a:solidFill>
                  <a:srgbClr val="2F2B20"/>
                </a:solidFill>
                <a:latin typeface="TimesNewRomanPSMT" charset="0"/>
              </a:rPr>
              <a:t> </a:t>
            </a:r>
            <a:endParaRPr lang="en-US" dirty="0">
              <a:solidFill>
                <a:schemeClr val="tx1"/>
              </a:solidFill>
              <a:latin typeface="TimesNewRomanPSMT" charset="0"/>
            </a:endParaRPr>
          </a:p>
          <a:p>
            <a:pPr marL="0" indent="0">
              <a:buNone/>
            </a:pPr>
            <a:endParaRPr lang="en-US" dirty="0">
              <a:solidFill>
                <a:schemeClr val="tx1"/>
              </a:solidFill>
            </a:endParaRPr>
          </a:p>
        </p:txBody>
      </p:sp>
      <p:graphicFrame>
        <p:nvGraphicFramePr>
          <p:cNvPr id="19" name="Diagram 18">
            <a:extLst>
              <a:ext uri="{FF2B5EF4-FFF2-40B4-BE49-F238E27FC236}">
                <a16:creationId xmlns:a16="http://schemas.microsoft.com/office/drawing/2014/main" id="{BBF9CECA-99E6-4FAF-9C28-D5B643DAFD00}"/>
              </a:ext>
            </a:extLst>
          </p:cNvPr>
          <p:cNvGraphicFramePr/>
          <p:nvPr>
            <p:extLst>
              <p:ext uri="{D42A27DB-BD31-4B8C-83A1-F6EECF244321}">
                <p14:modId xmlns:p14="http://schemas.microsoft.com/office/powerpoint/2010/main" val="3652433293"/>
              </p:ext>
            </p:extLst>
          </p:nvPr>
        </p:nvGraphicFramePr>
        <p:xfrm>
          <a:off x="6594941" y="1304926"/>
          <a:ext cx="4431890" cy="370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19">
            <a:extLst>
              <a:ext uri="{FF2B5EF4-FFF2-40B4-BE49-F238E27FC236}">
                <a16:creationId xmlns:a16="http://schemas.microsoft.com/office/drawing/2014/main" id="{1889A566-DA53-4F34-A9E0-F76B75833C02}"/>
              </a:ext>
            </a:extLst>
          </p:cNvPr>
          <p:cNvSpPr/>
          <p:nvPr/>
        </p:nvSpPr>
        <p:spPr>
          <a:xfrm rot="16200000">
            <a:off x="5091154" y="2844207"/>
            <a:ext cx="2781531"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06D"/>
                </a:solidFill>
                <a:effectLst/>
                <a:uLnTx/>
                <a:uFillTx/>
                <a:latin typeface="Century Schoolbook" panose="02040604050505020304"/>
                <a:ea typeface="+mn-ea"/>
                <a:cs typeface="+mn-cs"/>
              </a:rPr>
              <a:t>64 possible codons</a:t>
            </a:r>
          </a:p>
        </p:txBody>
      </p:sp>
      <p:sp>
        <p:nvSpPr>
          <p:cNvPr id="21" name="TextBox 20">
            <a:extLst>
              <a:ext uri="{FF2B5EF4-FFF2-40B4-BE49-F238E27FC236}">
                <a16:creationId xmlns:a16="http://schemas.microsoft.com/office/drawing/2014/main" id="{7F387D3D-7669-4C31-82C9-99D45D375B9A}"/>
              </a:ext>
            </a:extLst>
          </p:cNvPr>
          <p:cNvSpPr txBox="1"/>
          <p:nvPr/>
        </p:nvSpPr>
        <p:spPr>
          <a:xfrm>
            <a:off x="6828503" y="1848896"/>
            <a:ext cx="7184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406D"/>
                </a:solidFill>
                <a:effectLst/>
                <a:uLnTx/>
                <a:uFillTx/>
                <a:latin typeface="Century Schoolbook" panose="02040604050505020304"/>
                <a:ea typeface="+mn-ea"/>
                <a:cs typeface="+mn-cs"/>
              </a:rPr>
              <a:t>AUG</a:t>
            </a:r>
          </a:p>
        </p:txBody>
      </p:sp>
      <p:sp>
        <p:nvSpPr>
          <p:cNvPr id="22" name="TextBox 21">
            <a:extLst>
              <a:ext uri="{FF2B5EF4-FFF2-40B4-BE49-F238E27FC236}">
                <a16:creationId xmlns:a16="http://schemas.microsoft.com/office/drawing/2014/main" id="{2AE6DF15-B0E8-44B1-A7DC-FA7CCFA4C246}"/>
              </a:ext>
            </a:extLst>
          </p:cNvPr>
          <p:cNvSpPr txBox="1"/>
          <p:nvPr/>
        </p:nvSpPr>
        <p:spPr>
          <a:xfrm>
            <a:off x="7094752" y="2700432"/>
            <a:ext cx="662425"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406D"/>
                </a:solidFill>
                <a:effectLst/>
                <a:uLnTx/>
                <a:uFillTx/>
                <a:latin typeface="Trebuchet MS"/>
                <a:ea typeface="+mn-ea"/>
                <a:cs typeface="+mn-cs"/>
              </a:rPr>
              <a:t>UAA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406D"/>
                </a:solidFill>
                <a:effectLst/>
                <a:uLnTx/>
                <a:uFillTx/>
                <a:latin typeface="Trebuchet MS"/>
                <a:ea typeface="+mn-ea"/>
                <a:cs typeface="+mn-cs"/>
              </a:rPr>
              <a:t>UAG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406D"/>
                </a:solidFill>
                <a:effectLst/>
                <a:uLnTx/>
                <a:uFillTx/>
                <a:latin typeface="Trebuchet MS"/>
                <a:ea typeface="+mn-ea"/>
                <a:cs typeface="+mn-cs"/>
              </a:rPr>
              <a:t>UGA</a:t>
            </a:r>
            <a:endParaRPr kumimoji="0" lang="en-US" sz="1800" b="0" i="0" u="none" strike="noStrike" kern="1200" cap="none" spc="0" normalizeH="0" baseline="0" noProof="0" dirty="0">
              <a:ln>
                <a:noFill/>
              </a:ln>
              <a:solidFill>
                <a:srgbClr val="17406D"/>
              </a:solidFill>
              <a:effectLst/>
              <a:uLnTx/>
              <a:uFillTx/>
              <a:latin typeface="Century Schoolbook" panose="020406040505050203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406D"/>
              </a:solidFill>
              <a:effectLst/>
              <a:uLnTx/>
              <a:uFillTx/>
              <a:latin typeface="Century Schoolbook" panose="02040604050505020304"/>
              <a:ea typeface="+mn-ea"/>
              <a:cs typeface="+mn-cs"/>
            </a:endParaRPr>
          </a:p>
        </p:txBody>
      </p:sp>
      <p:sp>
        <p:nvSpPr>
          <p:cNvPr id="23" name="Shape">
            <a:extLst>
              <a:ext uri="{FF2B5EF4-FFF2-40B4-BE49-F238E27FC236}">
                <a16:creationId xmlns:a16="http://schemas.microsoft.com/office/drawing/2014/main" id="{C33D72E7-90CD-4E13-BFFE-1D7218C2E816}"/>
              </a:ext>
            </a:extLst>
          </p:cNvPr>
          <p:cNvSpPr/>
          <p:nvPr/>
        </p:nvSpPr>
        <p:spPr>
          <a:xfrm>
            <a:off x="8161482" y="5200732"/>
            <a:ext cx="2225040" cy="1292662"/>
          </a:xfrm>
          <a:prstGeom prst="rect">
            <a:avLst/>
          </a:prstGeom>
          <a:noFill/>
          <a:ln>
            <a:noFill/>
          </a:ln>
        </p:spPr>
        <p:txBody>
          <a:bodyPr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schemeClr val="bg1">
                    <a:lumMod val="50000"/>
                  </a:schemeClr>
                </a:solidFill>
                <a:effectLst/>
                <a:uLnTx/>
                <a:uFillTx/>
                <a:latin typeface="Century Schoolbook" panose="02040604050505020304"/>
                <a:ea typeface="+mn-ea"/>
                <a:cs typeface="Tahoma" panose="020B0604030504040204" pitchFamily="34" charset="0"/>
              </a:rPr>
              <a:t>جملة لتسهيل حفظ كودونات التوقف:</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bg1">
                  <a:lumMod val="50000"/>
                </a:schemeClr>
              </a:solidFill>
              <a:effectLst/>
              <a:uLnTx/>
              <a:uFillTx/>
              <a:latin typeface="Century Schoolbook" panose="020406040505050203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50000"/>
                  </a:schemeClr>
                </a:solidFill>
                <a:effectLst/>
                <a:uLnTx/>
                <a:uFillTx/>
                <a:latin typeface="Century Schoolbook" panose="02040604050505020304"/>
                <a:ea typeface="+mn-ea"/>
                <a:cs typeface="+mn-cs"/>
              </a:rPr>
              <a:t>"</a:t>
            </a:r>
            <a:r>
              <a:rPr kumimoji="0" lang="ar-SA" altLang="en-US" sz="1400" b="0" i="0" u="none" strike="noStrike" kern="1200" cap="none" spc="0" normalizeH="0" baseline="0" noProof="0" dirty="0">
                <a:ln>
                  <a:noFill/>
                </a:ln>
                <a:solidFill>
                  <a:schemeClr val="bg1">
                    <a:lumMod val="50000"/>
                  </a:schemeClr>
                </a:solidFill>
                <a:effectLst/>
                <a:uLnTx/>
                <a:uFillTx/>
                <a:latin typeface="Century Schoolbook" panose="02040604050505020304"/>
                <a:ea typeface="+mn-ea"/>
                <a:cs typeface="Tahoma" panose="020B0604030504040204" pitchFamily="34" charset="0"/>
              </a:rPr>
              <a:t>يُقال من يواعد يُواجه</a:t>
            </a:r>
            <a:r>
              <a:rPr kumimoji="0" lang="en-US" sz="1400" b="0" i="0" u="none" strike="noStrike" kern="1200" cap="none" spc="0" normalizeH="0" baseline="0" noProof="0" dirty="0">
                <a:ln>
                  <a:noFill/>
                </a:ln>
                <a:solidFill>
                  <a:schemeClr val="bg1">
                    <a:lumMod val="50000"/>
                  </a:schemeClr>
                </a:solidFill>
                <a:effectLst/>
                <a:uLnTx/>
                <a:uFillTx/>
                <a:latin typeface="Century Schoolbook" panose="02040604050505020304"/>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50000"/>
                  </a:schemeClr>
                </a:solidFill>
                <a:effectLst/>
                <a:uLnTx/>
                <a:uFillTx/>
                <a:latin typeface="Century Schoolbook" panose="02040604050505020304"/>
                <a:ea typeface="+mn-ea"/>
                <a:cs typeface="+mn-cs"/>
              </a:rPr>
              <a:t>UGAl mn UAAed UAGeh </a:t>
            </a:r>
          </a:p>
        </p:txBody>
      </p:sp>
      <p:sp>
        <p:nvSpPr>
          <p:cNvPr id="2" name="TextBox 1">
            <a:extLst>
              <a:ext uri="{FF2B5EF4-FFF2-40B4-BE49-F238E27FC236}">
                <a16:creationId xmlns:a16="http://schemas.microsoft.com/office/drawing/2014/main" id="{F1FC564D-0C59-47D4-9CC9-7A9325A9374F}"/>
              </a:ext>
            </a:extLst>
          </p:cNvPr>
          <p:cNvSpPr txBox="1"/>
          <p:nvPr/>
        </p:nvSpPr>
        <p:spPr>
          <a:xfrm>
            <a:off x="1233378" y="5754730"/>
            <a:ext cx="2875481" cy="738664"/>
          </a:xfrm>
          <a:prstGeom prst="rect">
            <a:avLst/>
          </a:prstGeom>
          <a:noFill/>
        </p:spPr>
        <p:txBody>
          <a:bodyPr wrap="square" rtlCol="0">
            <a:spAutoFit/>
          </a:bodyPr>
          <a:lstStyle/>
          <a:p>
            <a:r>
              <a:rPr lang="en-US" sz="1400" dirty="0">
                <a:solidFill>
                  <a:srgbClr val="0070C0"/>
                </a:solidFill>
              </a:rPr>
              <a:t>61 coding codons (including the start codon)</a:t>
            </a:r>
          </a:p>
          <a:p>
            <a:r>
              <a:rPr lang="en-US" sz="1400" dirty="0">
                <a:solidFill>
                  <a:srgbClr val="0070C0"/>
                </a:solidFill>
              </a:rPr>
              <a:t>3 non coding stop codons</a:t>
            </a:r>
          </a:p>
        </p:txBody>
      </p:sp>
    </p:spTree>
    <p:extLst>
      <p:ext uri="{BB962C8B-B14F-4D97-AF65-F5344CB8AC3E}">
        <p14:creationId xmlns:p14="http://schemas.microsoft.com/office/powerpoint/2010/main" val="1026065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png">
            <a:extLst>
              <a:ext uri="{FF2B5EF4-FFF2-40B4-BE49-F238E27FC236}">
                <a16:creationId xmlns:a16="http://schemas.microsoft.com/office/drawing/2014/main" id="{E3EC8546-FF05-44AD-896B-FBEB95BED8C3}"/>
              </a:ext>
            </a:extLst>
          </p:cNvPr>
          <p:cNvPicPr>
            <a:picLocks noChangeAspect="1"/>
          </p:cNvPicPr>
          <p:nvPr/>
        </p:nvPicPr>
        <p:blipFill>
          <a:blip r:embed="rId2"/>
          <a:stretch>
            <a:fillRect/>
          </a:stretch>
        </p:blipFill>
        <p:spPr>
          <a:xfrm>
            <a:off x="1546698" y="924128"/>
            <a:ext cx="7330839" cy="5408577"/>
          </a:xfrm>
          <a:prstGeom prst="rect">
            <a:avLst/>
          </a:prstGeom>
        </p:spPr>
      </p:pic>
      <p:sp>
        <p:nvSpPr>
          <p:cNvPr id="2" name="TextBox 1">
            <a:extLst>
              <a:ext uri="{FF2B5EF4-FFF2-40B4-BE49-F238E27FC236}">
                <a16:creationId xmlns:a16="http://schemas.microsoft.com/office/drawing/2014/main" id="{8135879D-3B7E-4014-9943-B09CC4D14564}"/>
              </a:ext>
            </a:extLst>
          </p:cNvPr>
          <p:cNvSpPr txBox="1"/>
          <p:nvPr/>
        </p:nvSpPr>
        <p:spPr>
          <a:xfrm>
            <a:off x="6949441" y="400908"/>
            <a:ext cx="4181620" cy="523220"/>
          </a:xfrm>
          <a:prstGeom prst="rect">
            <a:avLst/>
          </a:prstGeom>
          <a:noFill/>
        </p:spPr>
        <p:txBody>
          <a:bodyPr wrap="square" rtlCol="0">
            <a:spAutoFit/>
          </a:bodyPr>
          <a:lstStyle/>
          <a:p>
            <a:r>
              <a:rPr lang="en-US" sz="1400" dirty="0">
                <a:solidFill>
                  <a:srgbClr val="FF0000"/>
                </a:solidFill>
              </a:rPr>
              <a:t>You only need to memorize the stop codons and the start codon (written in the previous slide)</a:t>
            </a:r>
          </a:p>
        </p:txBody>
      </p:sp>
    </p:spTree>
    <p:extLst>
      <p:ext uri="{BB962C8B-B14F-4D97-AF65-F5344CB8AC3E}">
        <p14:creationId xmlns:p14="http://schemas.microsoft.com/office/powerpoint/2010/main" val="376546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F784FE9-0C72-41BD-8836-F0233E776EA5}"/>
              </a:ext>
            </a:extLst>
          </p:cNvPr>
          <p:cNvGraphicFramePr/>
          <p:nvPr>
            <p:extLst>
              <p:ext uri="{D42A27DB-BD31-4B8C-83A1-F6EECF244321}">
                <p14:modId xmlns:p14="http://schemas.microsoft.com/office/powerpoint/2010/main" val="686095400"/>
              </p:ext>
            </p:extLst>
          </p:nvPr>
        </p:nvGraphicFramePr>
        <p:xfrm>
          <a:off x="123987" y="1691322"/>
          <a:ext cx="11034794" cy="4957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D42FDB2-458F-4A4D-8B48-57A455158105}"/>
              </a:ext>
            </a:extLst>
          </p:cNvPr>
          <p:cNvSpPr txBox="1"/>
          <p:nvPr/>
        </p:nvSpPr>
        <p:spPr>
          <a:xfrm>
            <a:off x="1261872" y="365760"/>
            <a:ext cx="9692640" cy="1325562"/>
          </a:xfrm>
          <a:prstGeom prst="rect">
            <a:avLst/>
          </a:prstGeom>
        </p:spPr>
        <p:txBody>
          <a:bodyPr vert="horz" lIns="91440" tIns="45720" rIns="91440" bIns="45720" rtlCol="0" anchor="b">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17406D"/>
                </a:solidFill>
                <a:effectLst/>
                <a:uLnTx/>
                <a:uFillTx/>
                <a:latin typeface="Century Schoolbook" panose="02040604050505020304"/>
                <a:ea typeface="+mn-ea"/>
                <a:cs typeface="+mn-cs"/>
              </a:rPr>
              <a:t>Components required for Translation</a:t>
            </a:r>
          </a:p>
        </p:txBody>
      </p:sp>
      <p:sp>
        <p:nvSpPr>
          <p:cNvPr id="3" name="TextBox 2">
            <a:extLst>
              <a:ext uri="{FF2B5EF4-FFF2-40B4-BE49-F238E27FC236}">
                <a16:creationId xmlns:a16="http://schemas.microsoft.com/office/drawing/2014/main" id="{CBF526C5-D794-4734-8D81-3D277F0F4804}"/>
              </a:ext>
            </a:extLst>
          </p:cNvPr>
          <p:cNvSpPr txBox="1"/>
          <p:nvPr/>
        </p:nvSpPr>
        <p:spPr>
          <a:xfrm>
            <a:off x="844062" y="2646553"/>
            <a:ext cx="7469945"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Amino acids</a:t>
            </a:r>
          </a:p>
          <a:p>
            <a:pPr marL="285750" indent="-285750">
              <a:buFont typeface="Arial" panose="020B0604020202020204" pitchFamily="34" charset="0"/>
              <a:buChar char="•"/>
            </a:pPr>
            <a:r>
              <a:rPr lang="en-US" sz="2400" dirty="0"/>
              <a:t>Transfer RNA (</a:t>
            </a:r>
            <a:r>
              <a:rPr lang="en-US" sz="2400" dirty="0" err="1"/>
              <a:t>tRNA</a:t>
            </a:r>
            <a:r>
              <a:rPr lang="en-US" sz="2400" dirty="0"/>
              <a:t>) </a:t>
            </a:r>
          </a:p>
          <a:p>
            <a:pPr marL="285750" indent="-285750">
              <a:buFont typeface="Arial" panose="020B0604020202020204" pitchFamily="34" charset="0"/>
              <a:buChar char="•"/>
            </a:pPr>
            <a:r>
              <a:rPr lang="en-US" sz="2400" dirty="0"/>
              <a:t>Aminoacyl </a:t>
            </a:r>
            <a:r>
              <a:rPr lang="en-US" sz="2400" dirty="0" err="1"/>
              <a:t>tRNA</a:t>
            </a:r>
            <a:r>
              <a:rPr lang="en-US" sz="2400" dirty="0"/>
              <a:t> synthetase</a:t>
            </a:r>
          </a:p>
          <a:p>
            <a:pPr marL="285750" indent="-285750">
              <a:buFont typeface="Arial" panose="020B0604020202020204" pitchFamily="34" charset="0"/>
              <a:buChar char="•"/>
            </a:pPr>
            <a:r>
              <a:rPr lang="en-US" sz="2400" dirty="0"/>
              <a:t>mRNA</a:t>
            </a:r>
          </a:p>
          <a:p>
            <a:pPr marL="285750" indent="-285750">
              <a:buFont typeface="Arial" panose="020B0604020202020204" pitchFamily="34" charset="0"/>
              <a:buChar char="•"/>
            </a:pPr>
            <a:r>
              <a:rPr lang="en-US" sz="2400" dirty="0"/>
              <a:t>Functionally competent ribosomes</a:t>
            </a:r>
          </a:p>
          <a:p>
            <a:pPr marL="285750" indent="-285750">
              <a:buFont typeface="Arial" panose="020B0604020202020204" pitchFamily="34" charset="0"/>
              <a:buChar char="•"/>
            </a:pPr>
            <a:r>
              <a:rPr lang="en-US" sz="2400" dirty="0" err="1"/>
              <a:t>Protien</a:t>
            </a:r>
            <a:r>
              <a:rPr lang="en-US" sz="2400" dirty="0"/>
              <a:t> factors</a:t>
            </a:r>
          </a:p>
          <a:p>
            <a:pPr marL="285750" indent="-285750">
              <a:buFont typeface="Arial" panose="020B0604020202020204" pitchFamily="34" charset="0"/>
              <a:buChar char="•"/>
            </a:pPr>
            <a:r>
              <a:rPr lang="en-US" sz="2400" dirty="0"/>
              <a:t>ATP and GTP</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15513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1B4795B8-79D1-4525-8624-C7BD0056F965}"/>
              </a:ext>
            </a:extLst>
          </p:cNvPr>
          <p:cNvGraphicFramePr/>
          <p:nvPr>
            <p:extLst>
              <p:ext uri="{D42A27DB-BD31-4B8C-83A1-F6EECF244321}">
                <p14:modId xmlns:p14="http://schemas.microsoft.com/office/powerpoint/2010/main" val="2498583935"/>
              </p:ext>
            </p:extLst>
          </p:nvPr>
        </p:nvGraphicFramePr>
        <p:xfrm>
          <a:off x="87549" y="105955"/>
          <a:ext cx="11157625" cy="6780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E2D2C89-4059-4319-AD0F-D4C501250251}"/>
              </a:ext>
            </a:extLst>
          </p:cNvPr>
          <p:cNvSpPr txBox="1"/>
          <p:nvPr/>
        </p:nvSpPr>
        <p:spPr>
          <a:xfrm flipH="1">
            <a:off x="279594" y="5103673"/>
            <a:ext cx="3105444" cy="1754326"/>
          </a:xfrm>
          <a:prstGeom prst="rect">
            <a:avLst/>
          </a:prstGeom>
          <a:noFill/>
        </p:spPr>
        <p:txBody>
          <a:bodyPr wrap="square" rtlCol="0">
            <a:spAutoFit/>
          </a:bodyPr>
          <a:lstStyle/>
          <a:p>
            <a:pPr lvl="0"/>
            <a:r>
              <a:rPr lang="en-US" dirty="0">
                <a:solidFill>
                  <a:srgbClr val="FF0000"/>
                </a:solidFill>
              </a:rPr>
              <a:t>Produces an initiation complex made of : </a:t>
            </a:r>
          </a:p>
          <a:p>
            <a:pPr lvl="0"/>
            <a:r>
              <a:rPr lang="en-US" dirty="0">
                <a:solidFill>
                  <a:srgbClr val="FF0000"/>
                </a:solidFill>
              </a:rPr>
              <a:t>1- small ribosomal subunit</a:t>
            </a:r>
          </a:p>
          <a:p>
            <a:pPr lvl="0"/>
            <a:r>
              <a:rPr lang="en-US" dirty="0">
                <a:solidFill>
                  <a:srgbClr val="FF0000"/>
                </a:solidFill>
              </a:rPr>
              <a:t>2- large ribosomal subunit</a:t>
            </a:r>
          </a:p>
          <a:p>
            <a:pPr lvl="0"/>
            <a:r>
              <a:rPr lang="en-US" dirty="0">
                <a:solidFill>
                  <a:srgbClr val="FF0000"/>
                </a:solidFill>
              </a:rPr>
              <a:t>3-mRNA</a:t>
            </a:r>
          </a:p>
          <a:p>
            <a:pPr lvl="0"/>
            <a:r>
              <a:rPr lang="en-US" dirty="0">
                <a:solidFill>
                  <a:srgbClr val="FF0000"/>
                </a:solidFill>
              </a:rPr>
              <a:t>4- methionine </a:t>
            </a:r>
            <a:r>
              <a:rPr lang="en-US" dirty="0" err="1">
                <a:solidFill>
                  <a:srgbClr val="FF0000"/>
                </a:solidFill>
              </a:rPr>
              <a:t>tRNA</a:t>
            </a:r>
            <a:endParaRPr lang="en-US" dirty="0">
              <a:solidFill>
                <a:srgbClr val="FF0000"/>
              </a:solidFill>
            </a:endParaRPr>
          </a:p>
        </p:txBody>
      </p:sp>
    </p:spTree>
    <p:extLst>
      <p:ext uri="{BB962C8B-B14F-4D97-AF65-F5344CB8AC3E}">
        <p14:creationId xmlns:p14="http://schemas.microsoft.com/office/powerpoint/2010/main" val="4285562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نتل.png">
            <a:extLst>
              <a:ext uri="{FF2B5EF4-FFF2-40B4-BE49-F238E27FC236}">
                <a16:creationId xmlns:a16="http://schemas.microsoft.com/office/drawing/2014/main" id="{8E8A9C12-747C-4725-95F1-10DA179BD195}"/>
              </a:ext>
            </a:extLst>
          </p:cNvPr>
          <p:cNvPicPr>
            <a:picLocks noChangeAspect="1"/>
          </p:cNvPicPr>
          <p:nvPr/>
        </p:nvPicPr>
        <p:blipFill>
          <a:blip r:embed="rId2"/>
          <a:srcRect l="90" t="20519" r="-90" b="147"/>
          <a:stretch>
            <a:fillRect/>
          </a:stretch>
        </p:blipFill>
        <p:spPr>
          <a:xfrm>
            <a:off x="234268" y="221925"/>
            <a:ext cx="4764283" cy="3126302"/>
          </a:xfrm>
          <a:prstGeom prst="rect">
            <a:avLst/>
          </a:prstGeom>
        </p:spPr>
      </p:pic>
      <p:pic>
        <p:nvPicPr>
          <p:cNvPr id="5" name="Picture 4" descr="ن.png">
            <a:extLst>
              <a:ext uri="{FF2B5EF4-FFF2-40B4-BE49-F238E27FC236}">
                <a16:creationId xmlns:a16="http://schemas.microsoft.com/office/drawing/2014/main" id="{BF7F9283-D695-4BD6-8AD9-D9264F166001}"/>
              </a:ext>
            </a:extLst>
          </p:cNvPr>
          <p:cNvPicPr>
            <a:picLocks noChangeAspect="1"/>
          </p:cNvPicPr>
          <p:nvPr/>
        </p:nvPicPr>
        <p:blipFill>
          <a:blip r:embed="rId3"/>
          <a:stretch>
            <a:fillRect/>
          </a:stretch>
        </p:blipFill>
        <p:spPr>
          <a:xfrm>
            <a:off x="6125785" y="157004"/>
            <a:ext cx="4676775" cy="3256144"/>
          </a:xfrm>
          <a:prstGeom prst="rect">
            <a:avLst/>
          </a:prstGeom>
        </p:spPr>
      </p:pic>
      <p:pic>
        <p:nvPicPr>
          <p:cNvPr id="6" name="Picture 5" descr="kj.png">
            <a:extLst>
              <a:ext uri="{FF2B5EF4-FFF2-40B4-BE49-F238E27FC236}">
                <a16:creationId xmlns:a16="http://schemas.microsoft.com/office/drawing/2014/main" id="{C1CE2CE8-B0C2-455A-9ABE-C98F73F89DEB}"/>
              </a:ext>
            </a:extLst>
          </p:cNvPr>
          <p:cNvPicPr>
            <a:picLocks noChangeAspect="1"/>
          </p:cNvPicPr>
          <p:nvPr/>
        </p:nvPicPr>
        <p:blipFill>
          <a:blip r:embed="rId4"/>
          <a:srcRect l="577" t="28229" r="-90" b="30626"/>
          <a:stretch>
            <a:fillRect/>
          </a:stretch>
        </p:blipFill>
        <p:spPr>
          <a:xfrm>
            <a:off x="2927985" y="3649503"/>
            <a:ext cx="4767271" cy="3024187"/>
          </a:xfrm>
          <a:prstGeom prst="rect">
            <a:avLst/>
          </a:prstGeom>
        </p:spPr>
      </p:pic>
    </p:spTree>
    <p:extLst>
      <p:ext uri="{BB962C8B-B14F-4D97-AF65-F5344CB8AC3E}">
        <p14:creationId xmlns:p14="http://schemas.microsoft.com/office/powerpoint/2010/main" val="2598696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CF6C96-4596-4D83-A9F9-A3AB22AB4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4E17370F-D0F0-43DD-A4DC-1401C3294052}"/>
              </a:ext>
            </a:extLst>
          </p:cNvPr>
          <p:cNvPicPr>
            <a:picLocks noChangeAspect="1"/>
          </p:cNvPicPr>
          <p:nvPr/>
        </p:nvPicPr>
        <p:blipFill rotWithShape="1">
          <a:blip r:embed="rId2">
            <a:extLst>
              <a:ext uri="{28A0092B-C50C-407E-A947-70E740481C1C}">
                <a14:useLocalDpi xmlns:a14="http://schemas.microsoft.com/office/drawing/2010/main" val="0"/>
              </a:ext>
            </a:extLst>
          </a:blip>
          <a:srcRect l="8944" r="24402"/>
          <a:stretch/>
        </p:blipFill>
        <p:spPr>
          <a:xfrm>
            <a:off x="175468" y="0"/>
            <a:ext cx="6094808" cy="6858000"/>
          </a:xfrm>
          <a:prstGeom prst="rect">
            <a:avLst/>
          </a:prstGeom>
        </p:spPr>
      </p:pic>
      <p:sp>
        <p:nvSpPr>
          <p:cNvPr id="4" name="TextBox 3">
            <a:extLst>
              <a:ext uri="{FF2B5EF4-FFF2-40B4-BE49-F238E27FC236}">
                <a16:creationId xmlns:a16="http://schemas.microsoft.com/office/drawing/2014/main" id="{225B2795-DE89-4F10-952D-7F58FC5092CD}"/>
              </a:ext>
            </a:extLst>
          </p:cNvPr>
          <p:cNvSpPr txBox="1"/>
          <p:nvPr/>
        </p:nvSpPr>
        <p:spPr>
          <a:xfrm>
            <a:off x="6420464" y="365760"/>
            <a:ext cx="4534047" cy="13255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50" normalizeH="0" baseline="0" noProof="0">
                <a:ln>
                  <a:noFill/>
                </a:ln>
                <a:solidFill>
                  <a:prstClr val="black"/>
                </a:solidFill>
                <a:effectLst/>
                <a:uLnTx/>
                <a:uFillTx/>
                <a:latin typeface="Century Schoolbook" panose="02040604050505020304"/>
                <a:ea typeface="+mn-ea"/>
                <a:cs typeface="+mn-cs"/>
              </a:rPr>
              <a:t>Mentioned in males lecture:</a:t>
            </a:r>
          </a:p>
        </p:txBody>
      </p:sp>
      <p:sp>
        <p:nvSpPr>
          <p:cNvPr id="5" name="TextBox 4">
            <a:extLst>
              <a:ext uri="{FF2B5EF4-FFF2-40B4-BE49-F238E27FC236}">
                <a16:creationId xmlns:a16="http://schemas.microsoft.com/office/drawing/2014/main" id="{55F151B4-F3F5-43DF-996B-E067EAB0ACAA}"/>
              </a:ext>
            </a:extLst>
          </p:cNvPr>
          <p:cNvSpPr txBox="1"/>
          <p:nvPr/>
        </p:nvSpPr>
        <p:spPr>
          <a:xfrm>
            <a:off x="6420463" y="1828800"/>
            <a:ext cx="4572002" cy="4351337"/>
          </a:xfrm>
          <a:prstGeom prst="rect">
            <a:avLst/>
          </a:prstGeom>
        </p:spPr>
        <p:txBody>
          <a:bodyPr vert="horz" lIns="91440" tIns="45720" rIns="91440" bIns="45720" rtlCol="0">
            <a:normAutofit/>
          </a:bodyPr>
          <a:lstStyle/>
          <a:p>
            <a:pPr marL="285750" marR="0" lvl="0" indent="-182880" algn="l" defTabSz="914400" rtl="0" eaLnBrk="1" fontAlgn="auto" latinLnBrk="0" hangingPunct="1">
              <a:lnSpc>
                <a:spcPct val="90000"/>
              </a:lnSpc>
              <a:spcBef>
                <a:spcPts val="0"/>
              </a:spcBef>
              <a:spcAft>
                <a:spcPts val="600"/>
              </a:spcAft>
              <a:buClr>
                <a:srgbClr val="0F6FC6"/>
              </a:buClr>
              <a:buSzTx/>
              <a:buFont typeface="Arial" charset="0"/>
              <a:buChar char="•"/>
              <a:tabLst/>
              <a:defRPr/>
            </a:pPr>
            <a:endParaRPr kumimoji="0" lang="en-US" sz="1700" b="0" i="0" u="none" strike="noStrike" kern="1200" cap="none" spc="0" normalizeH="0" baseline="0" noProof="0">
              <a:ln>
                <a:noFill/>
              </a:ln>
              <a:solidFill>
                <a:prstClr val="black"/>
              </a:solidFill>
              <a:effectLst/>
              <a:uLnTx/>
              <a:uFillTx/>
              <a:latin typeface="Century Schoolbook" panose="02040604050505020304"/>
              <a:ea typeface="+mn-ea"/>
              <a:cs typeface="+mn-cs"/>
            </a:endParaRPr>
          </a:p>
          <a:p>
            <a:pPr marL="285750" marR="0" lvl="0" indent="-182880" algn="l" defTabSz="914400" rtl="0" eaLnBrk="1" fontAlgn="auto" latinLnBrk="0" hangingPunct="1">
              <a:lnSpc>
                <a:spcPct val="90000"/>
              </a:lnSpc>
              <a:spcBef>
                <a:spcPts val="0"/>
              </a:spcBef>
              <a:spcAft>
                <a:spcPts val="600"/>
              </a:spcAft>
              <a:buClr>
                <a:srgbClr val="0F6FC6"/>
              </a:buClr>
              <a:buSzTx/>
              <a:buFont typeface="Arial" charset="0"/>
              <a:buChar char="•"/>
              <a:tabLst/>
              <a:defRPr/>
            </a:pPr>
            <a:r>
              <a:rPr kumimoji="0" lang="en-US" sz="1700" b="0" i="0" u="none" strike="noStrike" kern="1200" cap="none" spc="0" normalizeH="0" baseline="0" noProof="0">
                <a:ln>
                  <a:noFill/>
                </a:ln>
                <a:solidFill>
                  <a:prstClr val="black"/>
                </a:solidFill>
                <a:effectLst/>
                <a:uLnTx/>
                <a:uFillTx/>
                <a:latin typeface="Century Schoolbook" panose="02040604050505020304"/>
                <a:ea typeface="+mn-ea"/>
                <a:cs typeface="+mn-cs"/>
              </a:rPr>
              <a:t>All prokaryotes have 70S ribosomes. 70S ribosome is made up of a large subunit (50S) and small subunit (30S) </a:t>
            </a:r>
          </a:p>
          <a:p>
            <a:pPr marL="285750" marR="0" lvl="0" indent="-182880" algn="l" defTabSz="914400" rtl="0" eaLnBrk="1" fontAlgn="auto" latinLnBrk="0" hangingPunct="1">
              <a:lnSpc>
                <a:spcPct val="90000"/>
              </a:lnSpc>
              <a:spcBef>
                <a:spcPts val="0"/>
              </a:spcBef>
              <a:spcAft>
                <a:spcPts val="600"/>
              </a:spcAft>
              <a:buClr>
                <a:srgbClr val="0F6FC6"/>
              </a:buClr>
              <a:buSzTx/>
              <a:buFont typeface="Arial" charset="0"/>
              <a:buChar char="•"/>
              <a:tabLst/>
              <a:defRPr/>
            </a:pPr>
            <a:r>
              <a:rPr kumimoji="0" lang="en-US" sz="1700" b="0" i="0" u="none" strike="noStrike" kern="1200" cap="none" spc="0" normalizeH="0" baseline="0" noProof="0">
                <a:ln>
                  <a:noFill/>
                </a:ln>
                <a:solidFill>
                  <a:prstClr val="black"/>
                </a:solidFill>
                <a:effectLst/>
                <a:uLnTx/>
                <a:uFillTx/>
                <a:latin typeface="Century Schoolbook" panose="02040604050505020304"/>
                <a:ea typeface="+mn-ea"/>
                <a:cs typeface="+mn-cs"/>
              </a:rPr>
              <a:t>Eukaryotes have larger ribosomes (80S) made up of 60S and 40S subunits.   </a:t>
            </a:r>
          </a:p>
          <a:p>
            <a:pPr marL="285750" marR="0" lvl="0" indent="-182880" algn="l" defTabSz="914400" rtl="0" eaLnBrk="1" fontAlgn="auto" latinLnBrk="0" hangingPunct="1">
              <a:lnSpc>
                <a:spcPct val="90000"/>
              </a:lnSpc>
              <a:spcBef>
                <a:spcPts val="0"/>
              </a:spcBef>
              <a:spcAft>
                <a:spcPts val="600"/>
              </a:spcAft>
              <a:buClr>
                <a:srgbClr val="0F6FC6"/>
              </a:buClr>
              <a:buSzTx/>
              <a:buFont typeface="Arial" charset="0"/>
              <a:buChar char="•"/>
              <a:tabLst/>
              <a:defRPr/>
            </a:pPr>
            <a:endParaRPr kumimoji="0" lang="en-US" sz="1700" b="0" i="0" u="none" strike="noStrike" kern="1200" cap="none" spc="0" normalizeH="0" baseline="0" noProof="0">
              <a:ln>
                <a:noFill/>
              </a:ln>
              <a:solidFill>
                <a:prstClr val="black"/>
              </a:solidFill>
              <a:effectLst/>
              <a:uLnTx/>
              <a:uFillTx/>
              <a:latin typeface="Century Schoolbook" panose="02040604050505020304"/>
              <a:ea typeface="+mn-ea"/>
              <a:cs typeface="+mn-cs"/>
            </a:endParaRPr>
          </a:p>
          <a:p>
            <a:pPr marL="285750" marR="0" lvl="0" indent="-182880" algn="l" defTabSz="914400" rtl="0" eaLnBrk="1" fontAlgn="auto" latinLnBrk="0" hangingPunct="1">
              <a:lnSpc>
                <a:spcPct val="90000"/>
              </a:lnSpc>
              <a:spcBef>
                <a:spcPts val="0"/>
              </a:spcBef>
              <a:spcAft>
                <a:spcPts val="600"/>
              </a:spcAft>
              <a:buClr>
                <a:srgbClr val="0F6FC6"/>
              </a:buClr>
              <a:buSzTx/>
              <a:buFont typeface="Arial" charset="0"/>
              <a:buChar char="•"/>
              <a:tabLst/>
              <a:defRPr/>
            </a:pPr>
            <a:r>
              <a:rPr kumimoji="0" lang="en-US" sz="1700" b="0" i="0" u="none" strike="noStrike" kern="1200" cap="none" spc="0" normalizeH="0" baseline="0" noProof="0">
                <a:ln>
                  <a:noFill/>
                </a:ln>
                <a:solidFill>
                  <a:prstClr val="black"/>
                </a:solidFill>
                <a:effectLst/>
                <a:uLnTx/>
                <a:uFillTx/>
                <a:latin typeface="Century Schoolbook" panose="02040604050505020304"/>
                <a:ea typeface="+mn-ea"/>
                <a:cs typeface="+mn-cs"/>
              </a:rPr>
              <a:t>S= Svedberg units to measure the size of the subunits</a:t>
            </a:r>
          </a:p>
          <a:p>
            <a:pPr marL="285750" marR="0" lvl="0" indent="-182880" algn="l" defTabSz="914400" rtl="0" eaLnBrk="1" fontAlgn="auto" latinLnBrk="0" hangingPunct="1">
              <a:lnSpc>
                <a:spcPct val="90000"/>
              </a:lnSpc>
              <a:spcBef>
                <a:spcPts val="0"/>
              </a:spcBef>
              <a:spcAft>
                <a:spcPts val="600"/>
              </a:spcAft>
              <a:buClr>
                <a:srgbClr val="0F6FC6"/>
              </a:buClr>
              <a:buSzTx/>
              <a:buFont typeface="Arial" charset="0"/>
              <a:buChar char="•"/>
              <a:tabLst/>
              <a:defRPr/>
            </a:pPr>
            <a:endParaRPr kumimoji="0" lang="en-US" sz="1700" b="0" i="0" u="none" strike="noStrike" kern="1200" cap="none" spc="0" normalizeH="0" baseline="0" noProof="0">
              <a:ln>
                <a:noFill/>
              </a:ln>
              <a:solidFill>
                <a:prstClr val="black"/>
              </a:solidFill>
              <a:effectLst/>
              <a:uLnTx/>
              <a:uFillTx/>
              <a:latin typeface="Century Schoolbook" panose="02040604050505020304"/>
              <a:ea typeface="+mn-ea"/>
              <a:cs typeface="+mn-cs"/>
            </a:endParaRPr>
          </a:p>
          <a:p>
            <a:pPr marL="285750" marR="0" lvl="0" indent="-182880" algn="l" defTabSz="914400" rtl="0" eaLnBrk="1" fontAlgn="auto" latinLnBrk="0" hangingPunct="1">
              <a:lnSpc>
                <a:spcPct val="90000"/>
              </a:lnSpc>
              <a:spcBef>
                <a:spcPts val="0"/>
              </a:spcBef>
              <a:spcAft>
                <a:spcPts val="600"/>
              </a:spcAft>
              <a:buClr>
                <a:srgbClr val="0F6FC6"/>
              </a:buClr>
              <a:buSzTx/>
              <a:buFontTx/>
              <a:buNone/>
              <a:tabLst/>
              <a:defRPr/>
            </a:pPr>
            <a:endParaRPr kumimoji="0" lang="en-US" sz="1700" b="0" i="0" u="none" strike="noStrike" kern="1200" cap="none" spc="0" normalizeH="0" baseline="0" noProof="0">
              <a:ln>
                <a:noFill/>
              </a:ln>
              <a:solidFill>
                <a:prstClr val="black"/>
              </a:solidFill>
              <a:effectLst/>
              <a:uLnTx/>
              <a:uFillTx/>
              <a:latin typeface="Century Schoolbook" panose="02040604050505020304"/>
              <a:ea typeface="+mn-ea"/>
              <a:cs typeface="+mn-cs"/>
            </a:endParaRPr>
          </a:p>
          <a:p>
            <a:pPr marL="285750" marR="0" lvl="0" indent="-182880" algn="l" defTabSz="914400" rtl="0" eaLnBrk="1" fontAlgn="auto" latinLnBrk="0" hangingPunct="1">
              <a:lnSpc>
                <a:spcPct val="90000"/>
              </a:lnSpc>
              <a:spcBef>
                <a:spcPts val="0"/>
              </a:spcBef>
              <a:spcAft>
                <a:spcPts val="600"/>
              </a:spcAft>
              <a:buClr>
                <a:srgbClr val="0F6FC6"/>
              </a:buClr>
              <a:buSzTx/>
              <a:buFont typeface="Arial" charset="0"/>
              <a:buChar char="•"/>
              <a:tabLst/>
              <a:defRPr/>
            </a:pPr>
            <a:r>
              <a:rPr kumimoji="0" lang="en-US" sz="1700" b="0" i="0" u="none" strike="noStrike" kern="1200" cap="none" spc="0" normalizeH="0" baseline="0" noProof="0">
                <a:ln>
                  <a:noFill/>
                </a:ln>
                <a:solidFill>
                  <a:prstClr val="black"/>
                </a:solidFill>
                <a:effectLst/>
                <a:uLnTx/>
                <a:uFillTx/>
                <a:latin typeface="Century Schoolbook" panose="02040604050505020304"/>
                <a:ea typeface="+mn-ea"/>
                <a:cs typeface="+mn-cs"/>
              </a:rPr>
              <a:t>In humans the start codon is </a:t>
            </a:r>
            <a:r>
              <a:rPr kumimoji="0" lang="en-US" sz="1700" b="1" i="0" u="none" strike="noStrike" kern="1200" cap="none" spc="0" normalizeH="0" baseline="0" noProof="0">
                <a:ln>
                  <a:noFill/>
                </a:ln>
                <a:solidFill>
                  <a:prstClr val="black"/>
                </a:solidFill>
                <a:effectLst/>
                <a:uLnTx/>
                <a:uFillTx/>
                <a:latin typeface="Century Schoolbook" panose="02040604050505020304"/>
                <a:ea typeface="+mn-ea"/>
                <a:cs typeface="+mn-cs"/>
              </a:rPr>
              <a:t>Methionine.</a:t>
            </a:r>
            <a:endParaRPr kumimoji="0" lang="en-US" sz="1700" b="0" i="0" u="none" strike="noStrike" kern="1200" cap="none" spc="0" normalizeH="0" baseline="0" noProof="0">
              <a:ln>
                <a:noFill/>
              </a:ln>
              <a:solidFill>
                <a:prstClr val="black"/>
              </a:solidFill>
              <a:effectLst/>
              <a:uLnTx/>
              <a:uFillTx/>
              <a:latin typeface="Century Schoolbook" panose="02040604050505020304"/>
              <a:ea typeface="+mn-ea"/>
              <a:cs typeface="+mn-cs"/>
            </a:endParaRPr>
          </a:p>
          <a:p>
            <a:pPr marL="285750" marR="0" lvl="0" indent="-182880" algn="l" defTabSz="914400" rtl="0" eaLnBrk="1" fontAlgn="auto" latinLnBrk="0" hangingPunct="1">
              <a:lnSpc>
                <a:spcPct val="90000"/>
              </a:lnSpc>
              <a:spcBef>
                <a:spcPts val="0"/>
              </a:spcBef>
              <a:spcAft>
                <a:spcPts val="600"/>
              </a:spcAft>
              <a:buClr>
                <a:srgbClr val="0F6FC6"/>
              </a:buClr>
              <a:buSzTx/>
              <a:buFont typeface="Arial" charset="0"/>
              <a:buChar char="•"/>
              <a:tabLst/>
              <a:defRPr/>
            </a:pPr>
            <a:r>
              <a:rPr kumimoji="0" lang="en-US" sz="1700" b="0" i="0" u="none" strike="noStrike" kern="1200" cap="none" spc="0" normalizeH="0" baseline="0" noProof="0">
                <a:ln>
                  <a:noFill/>
                </a:ln>
                <a:solidFill>
                  <a:prstClr val="black"/>
                </a:solidFill>
                <a:effectLst/>
                <a:uLnTx/>
                <a:uFillTx/>
                <a:latin typeface="Century Schoolbook" panose="02040604050505020304"/>
                <a:ea typeface="+mn-ea"/>
                <a:cs typeface="+mn-cs"/>
              </a:rPr>
              <a:t>In bacteria the start codon might code with different codons.</a:t>
            </a:r>
          </a:p>
        </p:txBody>
      </p:sp>
    </p:spTree>
    <p:extLst>
      <p:ext uri="{BB962C8B-B14F-4D97-AF65-F5344CB8AC3E}">
        <p14:creationId xmlns:p14="http://schemas.microsoft.com/office/powerpoint/2010/main" val="3568492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2E8A-9F56-4802-970C-7EC0E6CF7FCC}"/>
              </a:ext>
            </a:extLst>
          </p:cNvPr>
          <p:cNvSpPr>
            <a:spLocks noGrp="1"/>
          </p:cNvSpPr>
          <p:nvPr>
            <p:ph type="title"/>
          </p:nvPr>
        </p:nvSpPr>
        <p:spPr>
          <a:xfrm>
            <a:off x="221013" y="184825"/>
            <a:ext cx="4321805" cy="631007"/>
          </a:xfrm>
        </p:spPr>
        <p:txBody>
          <a:bodyPr>
            <a:normAutofit fontScale="90000"/>
          </a:bodyPr>
          <a:lstStyle/>
          <a:p>
            <a:r>
              <a:rPr lang="en-US" dirty="0">
                <a:solidFill>
                  <a:srgbClr val="FF0000"/>
                </a:solidFill>
              </a:rPr>
              <a:t>In summary</a:t>
            </a:r>
          </a:p>
        </p:txBody>
      </p:sp>
      <p:graphicFrame>
        <p:nvGraphicFramePr>
          <p:cNvPr id="6" name="رسم تخطيطي 3">
            <a:extLst>
              <a:ext uri="{FF2B5EF4-FFF2-40B4-BE49-F238E27FC236}">
                <a16:creationId xmlns:a16="http://schemas.microsoft.com/office/drawing/2014/main" id="{38F94CD1-2184-4BB2-9698-B5237D7E510C}"/>
              </a:ext>
            </a:extLst>
          </p:cNvPr>
          <p:cNvGraphicFramePr/>
          <p:nvPr>
            <p:extLst/>
          </p:nvPr>
        </p:nvGraphicFramePr>
        <p:xfrm>
          <a:off x="-742950" y="0"/>
          <a:ext cx="11734800" cy="679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BBB1AD9-C5A3-45FC-8219-5786A34057DC}"/>
              </a:ext>
            </a:extLst>
          </p:cNvPr>
          <p:cNvSpPr txBox="1"/>
          <p:nvPr/>
        </p:nvSpPr>
        <p:spPr>
          <a:xfrm>
            <a:off x="4829175" y="4476750"/>
            <a:ext cx="192405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Schoolbook" panose="02040604050505020304"/>
                <a:ea typeface="+mn-ea"/>
                <a:cs typeface="+mn-cs"/>
              </a:rPr>
              <a:t>3- aminoacyl - </a:t>
            </a:r>
            <a:r>
              <a:rPr kumimoji="0" lang="en-US" sz="11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entury Schoolbook" panose="02040604050505020304"/>
                <a:ea typeface="+mn-ea"/>
                <a:cs typeface="+mn-cs"/>
              </a:rPr>
              <a:t>tRNA</a:t>
            </a:r>
            <a:r>
              <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Schoolbook" panose="02040604050505020304"/>
                <a:ea typeface="+mn-ea"/>
                <a:cs typeface="+mn-cs"/>
              </a:rPr>
              <a:t> </a:t>
            </a:r>
            <a:r>
              <a:rPr kumimoji="0" lang="en-US" sz="11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entury Schoolbook" panose="02040604050505020304"/>
                <a:ea typeface="+mn-ea"/>
                <a:cs typeface="+mn-cs"/>
              </a:rPr>
              <a:t>synthetases</a:t>
            </a: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Schoolbook" panose="020406040505050203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Schoolbook" panose="02040604050505020304"/>
                <a:ea typeface="+mn-ea"/>
                <a:cs typeface="+mn-cs"/>
              </a:rPr>
              <a:t>4- mRNA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Schoolbook" panose="02040604050505020304"/>
                <a:ea typeface="+mn-ea"/>
                <a:cs typeface="+mn-cs"/>
              </a:rPr>
              <a:t>5- ATP and GTP</a:t>
            </a:r>
          </a:p>
        </p:txBody>
      </p:sp>
      <p:sp>
        <p:nvSpPr>
          <p:cNvPr id="8" name="TextBox 7">
            <a:extLst>
              <a:ext uri="{FF2B5EF4-FFF2-40B4-BE49-F238E27FC236}">
                <a16:creationId xmlns:a16="http://schemas.microsoft.com/office/drawing/2014/main" id="{31FFFB00-7A6C-4637-A420-01B404676CC7}"/>
              </a:ext>
            </a:extLst>
          </p:cNvPr>
          <p:cNvSpPr txBox="1"/>
          <p:nvPr/>
        </p:nvSpPr>
        <p:spPr>
          <a:xfrm>
            <a:off x="4829175" y="5991225"/>
            <a:ext cx="1743075"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Schoolbook" panose="02040604050505020304"/>
                <a:ea typeface="+mn-ea"/>
                <a:cs typeface="+mn-cs"/>
              </a:rPr>
              <a:t>6- functionally competent ribosomes.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Schoolbook" panose="02040604050505020304"/>
                <a:ea typeface="+mn-ea"/>
                <a:cs typeface="+mn-cs"/>
              </a:rPr>
              <a:t>7-proteins factors </a:t>
            </a:r>
          </a:p>
        </p:txBody>
      </p:sp>
    </p:spTree>
    <p:extLst>
      <p:ext uri="{BB962C8B-B14F-4D97-AF65-F5344CB8AC3E}">
        <p14:creationId xmlns:p14="http://schemas.microsoft.com/office/powerpoint/2010/main" val="144214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DC37-63A7-421D-AC18-133FF003B30E}"/>
              </a:ext>
            </a:extLst>
          </p:cNvPr>
          <p:cNvSpPr>
            <a:spLocks noGrp="1"/>
          </p:cNvSpPr>
          <p:nvPr>
            <p:ph type="title"/>
          </p:nvPr>
        </p:nvSpPr>
        <p:spPr/>
        <p:txBody>
          <a:bodyPr>
            <a:normAutofit/>
          </a:bodyPr>
          <a:lstStyle/>
          <a:p>
            <a:r>
              <a:rPr lang="en-US" sz="3200" b="1" dirty="0">
                <a:solidFill>
                  <a:schemeClr val="accent1"/>
                </a:solidFill>
              </a:rPr>
              <a:t>Objectives:</a:t>
            </a:r>
          </a:p>
        </p:txBody>
      </p:sp>
      <p:graphicFrame>
        <p:nvGraphicFramePr>
          <p:cNvPr id="4" name="Content Placeholder 3">
            <a:extLst>
              <a:ext uri="{FF2B5EF4-FFF2-40B4-BE49-F238E27FC236}">
                <a16:creationId xmlns:a16="http://schemas.microsoft.com/office/drawing/2014/main" id="{EAD339F6-9686-4E76-AA9F-3149CD34C696}"/>
              </a:ext>
            </a:extLst>
          </p:cNvPr>
          <p:cNvGraphicFramePr>
            <a:graphicFrameLocks noGrp="1"/>
          </p:cNvGraphicFramePr>
          <p:nvPr>
            <p:ph idx="1"/>
            <p:extLst/>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5163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E4DDDB-046A-4C59-B633-2B88874220DE}"/>
              </a:ext>
            </a:extLst>
          </p:cNvPr>
          <p:cNvSpPr>
            <a:spLocks noGrp="1"/>
          </p:cNvSpPr>
          <p:nvPr>
            <p:ph type="body" idx="1"/>
          </p:nvPr>
        </p:nvSpPr>
        <p:spPr>
          <a:xfrm>
            <a:off x="835526" y="374455"/>
            <a:ext cx="9418320" cy="1691640"/>
          </a:xfrm>
        </p:spPr>
        <p:txBody>
          <a:bodyPr>
            <a:normAutofit/>
          </a:bodyPr>
          <a:lstStyle/>
          <a:p>
            <a:pPr algn="ctr"/>
            <a:r>
              <a:rPr lang="en-US" sz="4400" dirty="0"/>
              <a:t>Quiz</a:t>
            </a:r>
          </a:p>
        </p:txBody>
      </p:sp>
      <p:sp>
        <p:nvSpPr>
          <p:cNvPr id="6" name="TextBox 5">
            <a:extLst>
              <a:ext uri="{FF2B5EF4-FFF2-40B4-BE49-F238E27FC236}">
                <a16:creationId xmlns:a16="http://schemas.microsoft.com/office/drawing/2014/main" id="{8D881E14-1F56-403A-8198-9E30FA6376FC}"/>
              </a:ext>
            </a:extLst>
          </p:cNvPr>
          <p:cNvSpPr txBox="1"/>
          <p:nvPr/>
        </p:nvSpPr>
        <p:spPr>
          <a:xfrm>
            <a:off x="529481" y="1220275"/>
            <a:ext cx="10260690" cy="923329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Times New Roman"/>
              </a:rPr>
              <a:t>Only ………..of the DNA strands is transcribed</a:t>
            </a:r>
            <a:r>
              <a:rPr kumimoji="0" lang="x-none" sz="1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1800" b="0" i="0" u="none" strike="noStrike" kern="1200" cap="none" spc="0" normalizeH="0" baseline="0" noProof="0" dirty="0">
                <a:ln>
                  <a:noFill/>
                </a:ln>
                <a:solidFill>
                  <a:prstClr val="black"/>
                </a:solidFill>
                <a:effectLst/>
                <a:uLnTx/>
                <a:uFillTx/>
                <a:latin typeface="Times New Roman"/>
                <a:ea typeface="+mn-ea"/>
                <a:cs typeface="Times New Roman"/>
              </a:rPr>
              <a:t>(</a:t>
            </a:r>
            <a:r>
              <a:rPr kumimoji="0" lang="en-US" sz="1800" b="1" i="0" u="none" strike="noStrike" kern="1200" cap="none" spc="0" normalizeH="0" baseline="0" noProof="0" dirty="0">
                <a:ln>
                  <a:noFill/>
                </a:ln>
                <a:solidFill>
                  <a:srgbClr val="FF0000"/>
                </a:solidFill>
                <a:effectLst/>
                <a:uLnTx/>
                <a:uFillTx/>
                <a:latin typeface="Times New Roman"/>
                <a:ea typeface="+mn-ea"/>
                <a:cs typeface="Times New Roman"/>
              </a:rPr>
              <a:t>antisense strand</a:t>
            </a:r>
            <a:r>
              <a:rPr kumimoji="0" lang="en-US" sz="1800" b="0" i="0" u="none" strike="noStrike" kern="1200" cap="none" spc="0" normalizeH="0" baseline="0" noProof="0" dirty="0">
                <a:ln>
                  <a:noFill/>
                </a:ln>
                <a:solidFill>
                  <a:prstClr val="black"/>
                </a:solidFill>
                <a:effectLst/>
                <a:uLnTx/>
                <a:uFillTx/>
                <a:latin typeface="Times New Roman"/>
                <a:ea typeface="+mn-ea"/>
                <a:cs typeface="Times New Roman"/>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Times New Roman"/>
              </a:rPr>
              <a:t> One                               Two                                                    Three                                       Four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rPr>
              <a:t>Protein makes a short segment of RNA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rPr>
              <a:t>Single stranded                          Primase                       DNA Helicase                  Ligase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p>
            <a:pPr marL="400050" marR="0" lvl="0" indent="-285750" algn="l" defTabSz="4572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F2B20"/>
                </a:solidFill>
                <a:effectLst/>
                <a:uLnTx/>
                <a:uFillTx/>
                <a:latin typeface="Times New Roman"/>
                <a:ea typeface="+mn-ea"/>
                <a:cs typeface="Times New Roman"/>
              </a:rPr>
              <a:t>Addition of a methylated guanine nucleotide </a:t>
            </a:r>
            <a:r>
              <a:rPr kumimoji="0" lang="en-US" sz="1800" b="1" i="0" u="none" strike="noStrike" kern="1200" cap="none" spc="0" normalizeH="0" baseline="0" noProof="0" dirty="0">
                <a:ln>
                  <a:noFill/>
                </a:ln>
                <a:solidFill>
                  <a:srgbClr val="2F2B20"/>
                </a:solidFill>
                <a:effectLst/>
                <a:uLnTx/>
                <a:uFillTx/>
                <a:latin typeface="Times New Roman"/>
                <a:ea typeface="+mn-ea"/>
                <a:cs typeface="Times New Roman"/>
              </a:rPr>
              <a:t>at 5’ end of mRNA</a:t>
            </a:r>
          </a:p>
          <a:p>
            <a:pPr marL="114300" marR="0" lvl="0" indent="0" algn="l" defTabSz="457200" rtl="0" eaLnBrk="1" fontAlgn="auto" latinLnBrk="0" hangingPunct="1">
              <a:lnSpc>
                <a:spcPct val="8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F2B20"/>
              </a:solidFill>
              <a:effectLst/>
              <a:uLnTx/>
              <a:uFillTx/>
              <a:latin typeface="Times New Roman"/>
              <a:ea typeface="+mn-ea"/>
              <a:cs typeface="Times New Roman"/>
            </a:endParaRPr>
          </a:p>
          <a:p>
            <a:pPr marL="114300" marR="0" lvl="0" indent="0" algn="l" defTabSz="457200" rtl="0" eaLnBrk="1" fontAlgn="auto" latinLnBrk="0" hangingPunct="1">
              <a:lnSpc>
                <a:spcPct val="8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F2B20"/>
              </a:solidFill>
              <a:effectLst/>
              <a:uLnTx/>
              <a:uFillTx/>
              <a:latin typeface="Times New Roman"/>
              <a:ea typeface="+mn-ea"/>
              <a:cs typeface="Times New Roman"/>
            </a:endParaRPr>
          </a:p>
          <a:p>
            <a:pPr marL="355600" marR="0" lvl="0" indent="-241300" algn="l" defTabSz="4572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a:ea typeface="+mn-ea"/>
                <a:cs typeface="Times New Roman"/>
              </a:rPr>
              <a:t>Polyadenylationcc</a:t>
            </a:r>
            <a:r>
              <a:rPr kumimoji="0" lang="en-US" sz="1800" b="0" i="0" u="none" strike="noStrike" kern="1200" cap="none" spc="0" normalizeH="0" baseline="0" noProof="0" dirty="0">
                <a:ln>
                  <a:noFill/>
                </a:ln>
                <a:solidFill>
                  <a:prstClr val="black"/>
                </a:solidFill>
                <a:effectLst/>
                <a:uLnTx/>
                <a:uFillTx/>
                <a:latin typeface="Times New Roman"/>
                <a:ea typeface="+mn-ea"/>
                <a:cs typeface="Times New Roman"/>
              </a:rPr>
              <a:t>                            intron                                  </a:t>
            </a:r>
            <a:r>
              <a:rPr kumimoji="0" lang="en-US" sz="1800" b="0" i="0" u="none" strike="noStrike" kern="1200" cap="none" spc="0" normalizeH="0" baseline="0" noProof="0" dirty="0" err="1">
                <a:ln>
                  <a:noFill/>
                </a:ln>
                <a:solidFill>
                  <a:prstClr val="black"/>
                </a:solidFill>
                <a:effectLst/>
                <a:uLnTx/>
                <a:uFillTx/>
                <a:latin typeface="Times New Roman"/>
                <a:ea typeface="+mn-ea"/>
                <a:cs typeface="Times New Roman"/>
              </a:rPr>
              <a:t>axone</a:t>
            </a:r>
            <a:r>
              <a:rPr kumimoji="0" lang="en-US" sz="1800" b="0" i="0" u="none" strike="noStrike" kern="1200" cap="none" spc="0" normalizeH="0" baseline="0" noProof="0" dirty="0">
                <a:ln>
                  <a:noFill/>
                </a:ln>
                <a:solidFill>
                  <a:prstClr val="black"/>
                </a:solidFill>
                <a:effectLst/>
                <a:uLnTx/>
                <a:uFillTx/>
                <a:latin typeface="Times New Roman"/>
                <a:ea typeface="+mn-ea"/>
                <a:cs typeface="Times New Roman"/>
              </a:rPr>
              <a:t>                           capping</a:t>
            </a:r>
          </a:p>
          <a:p>
            <a:pPr marL="355600" marR="0" lvl="0" indent="-241300" algn="l" defTabSz="457200" rtl="0" eaLnBrk="1" fontAlgn="auto"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0" lvl="0" indent="-241300" algn="l" defTabSz="457200" rtl="0" eaLnBrk="1" fontAlgn="auto"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400050" marR="0" lvl="0" indent="-285750" algn="l" defTabSz="4572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Times New Roman"/>
              </a:rPr>
              <a:t>Polyadenylation and capping function as </a:t>
            </a:r>
          </a:p>
          <a:p>
            <a:pPr marL="355600" marR="0" lvl="0" indent="-241300" algn="l" defTabSz="457200" rtl="0" eaLnBrk="1" fontAlgn="auto"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0" lvl="0" indent="-241300" algn="l" defTabSz="4572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helps the transcript bind to the ribosome during protein synthesis</a:t>
            </a:r>
          </a:p>
          <a:p>
            <a:pPr marL="355600" marR="0" lvl="0" indent="-241300" algn="l" defTabSz="457200" rtl="0" eaLnBrk="1" fontAlgn="auto"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endParaRPr>
          </a:p>
          <a:p>
            <a:pPr marL="355600" marR="0" lvl="0" indent="-241300" algn="l" defTabSz="4572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F2B20"/>
                </a:solidFill>
                <a:effectLst/>
                <a:uLnTx/>
                <a:uFillTx/>
                <a:latin typeface="Times New Roman"/>
                <a:ea typeface="+mn-ea"/>
                <a:cs typeface="Times New Roman"/>
              </a:rPr>
              <a:t>ribosomal RNA recognition</a:t>
            </a:r>
          </a:p>
          <a:p>
            <a:pPr marL="355600" marR="0" lvl="0" indent="-241300" algn="l" defTabSz="457200" rtl="0" eaLnBrk="1" fontAlgn="auto"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Times New Roman"/>
              <a:ea typeface="+mn-ea"/>
              <a:cs typeface="Times New Roman"/>
            </a:endParaRPr>
          </a:p>
          <a:p>
            <a:pPr marL="355600" marR="0" lvl="0" indent="-241300" algn="l" defTabSz="4572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F2B20"/>
                </a:solidFill>
                <a:effectLst/>
                <a:uLnTx/>
                <a:uFillTx/>
                <a:latin typeface="Times New Roman"/>
                <a:ea typeface="+mn-ea"/>
                <a:cs typeface="Times New Roman"/>
              </a:rPr>
              <a:t>a protect the mRNA from degradation </a:t>
            </a:r>
          </a:p>
          <a:p>
            <a:pPr marL="355600" marR="0" lvl="0" indent="-241300" algn="l" defTabSz="457200" rtl="0" eaLnBrk="1" fontAlgn="auto"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Times New Roman"/>
              <a:ea typeface="+mn-ea"/>
              <a:cs typeface="Times New Roman"/>
            </a:endParaRPr>
          </a:p>
          <a:p>
            <a:pPr marL="355600" marR="0" lvl="0" indent="-241300" algn="l" defTabSz="4572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F2B20"/>
                </a:solidFill>
                <a:effectLst/>
                <a:uLnTx/>
                <a:uFillTx/>
                <a:latin typeface="Times New Roman"/>
                <a:ea typeface="+mn-ea"/>
                <a:cs typeface="Times New Roman"/>
              </a:rPr>
              <a:t>None  </a:t>
            </a:r>
            <a:endParaRPr kumimoji="0" lang="ar-SA" sz="1800" b="0" i="0" u="none" strike="noStrike" kern="1200" cap="none" spc="0" normalizeH="0" baseline="0" noProof="0" dirty="0">
              <a:ln>
                <a:noFill/>
              </a:ln>
              <a:solidFill>
                <a:srgbClr val="2F2B20"/>
              </a:solidFill>
              <a:effectLst/>
              <a:uLnTx/>
              <a:uFillTx/>
              <a:latin typeface="Times New Roman"/>
              <a:ea typeface="+mn-ea"/>
              <a:cs typeface="Times New Roman"/>
            </a:endParaRPr>
          </a:p>
          <a:p>
            <a:pPr marL="355600" marR="0" lvl="0" indent="-241300" algn="l" defTabSz="457200" rtl="0" eaLnBrk="1" fontAlgn="auto"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Times New Roman"/>
              <a:ea typeface="+mn-ea"/>
              <a:cs typeface="Times New Roman"/>
            </a:endParaRPr>
          </a:p>
          <a:p>
            <a:pPr marL="355600" marR="0" lvl="0" indent="-241300" algn="l" defTabSz="457200" rtl="0" eaLnBrk="1" fontAlgn="auto"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Times New Roman"/>
              <a:ea typeface="+mn-ea"/>
              <a:cs typeface="Times New Roman"/>
            </a:endParaRPr>
          </a:p>
          <a:p>
            <a:pPr marL="355600" marR="0" lvl="0" indent="-241300" algn="l" defTabSz="457200" rtl="0" eaLnBrk="1" fontAlgn="auto"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Times New Roman"/>
              <a:ea typeface="+mn-ea"/>
              <a:cs typeface="Times New Roman"/>
            </a:endParaRPr>
          </a:p>
          <a:p>
            <a:pPr marL="355600" marR="0" lvl="0" indent="-241300" algn="l" defTabSz="457200" rtl="0" eaLnBrk="1" fontAlgn="auto"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Times New Roman"/>
              <a:ea typeface="+mn-ea"/>
              <a:cs typeface="Times New Roman"/>
            </a:endParaRPr>
          </a:p>
          <a:p>
            <a:pPr marL="355600" marR="0" lvl="0" indent="-241300" algn="l" defTabSz="457200" rtl="0" eaLnBrk="1" fontAlgn="auto"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endParaRPr>
          </a:p>
          <a:p>
            <a:pPr marL="355600" marR="0" lvl="0" indent="-241300" algn="l" defTabSz="457200" rtl="0" eaLnBrk="1" fontAlgn="auto"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endParaRPr>
          </a:p>
          <a:p>
            <a:pPr marL="355600" marR="0" lvl="0" indent="-241300" algn="l" defTabSz="457200" rtl="0" eaLnBrk="1" fontAlgn="auto"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0" lvl="0" indent="-241300" algn="l" defTabSz="457200" rtl="0" eaLnBrk="1" fontAlgn="auto"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0" lvl="0" indent="-241300" algn="l" defTabSz="457200" rtl="0" eaLnBrk="1" fontAlgn="auto"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0" lvl="0" indent="-241300" algn="l" defTabSz="457200" rtl="0" eaLnBrk="1" fontAlgn="auto" latinLnBrk="0" hangingPunct="1">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rPr>
              <a:t>                                                                        </a:t>
            </a:r>
            <a:endParaRPr kumimoji="0" lang="en-US" sz="12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p:cxnSp>
        <p:nvCxnSpPr>
          <p:cNvPr id="8" name="Straight Connector 7">
            <a:extLst>
              <a:ext uri="{FF2B5EF4-FFF2-40B4-BE49-F238E27FC236}">
                <a16:creationId xmlns:a16="http://schemas.microsoft.com/office/drawing/2014/main" id="{E47328AC-7BE8-4F7A-83F8-4430222F2A2E}"/>
              </a:ext>
            </a:extLst>
          </p:cNvPr>
          <p:cNvCxnSpPr/>
          <p:nvPr/>
        </p:nvCxnSpPr>
        <p:spPr>
          <a:xfrm>
            <a:off x="673178" y="2255146"/>
            <a:ext cx="102379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3ADA32E-2401-4574-8D5C-8CD34CACE881}"/>
              </a:ext>
            </a:extLst>
          </p:cNvPr>
          <p:cNvCxnSpPr/>
          <p:nvPr/>
        </p:nvCxnSpPr>
        <p:spPr>
          <a:xfrm>
            <a:off x="953669" y="3371499"/>
            <a:ext cx="100303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1D2E26-E626-43B5-A2E1-96B10BD9CE1F}"/>
              </a:ext>
            </a:extLst>
          </p:cNvPr>
          <p:cNvCxnSpPr/>
          <p:nvPr/>
        </p:nvCxnSpPr>
        <p:spPr>
          <a:xfrm>
            <a:off x="740496" y="4555171"/>
            <a:ext cx="1035572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F51F552-EBEB-4925-B09E-7DA2ED15BF38}"/>
              </a:ext>
            </a:extLst>
          </p:cNvPr>
          <p:cNvSpPr txBox="1"/>
          <p:nvPr/>
        </p:nvSpPr>
        <p:spPr>
          <a:xfrm>
            <a:off x="10428994" y="5400992"/>
            <a:ext cx="608104" cy="1631216"/>
          </a:xfrm>
          <a:prstGeom prst="rect">
            <a:avLst/>
          </a:prstGeom>
          <a:noFill/>
        </p:spPr>
        <p:txBody>
          <a:bodyPr wrap="square" rtlCol="0">
            <a:spAutoFit/>
          </a:bodyPr>
          <a:lstStyle/>
          <a:p>
            <a:r>
              <a:rPr lang="en-US" dirty="0"/>
              <a:t>1-A</a:t>
            </a:r>
          </a:p>
          <a:p>
            <a:r>
              <a:rPr lang="en-US" dirty="0"/>
              <a:t>2-B</a:t>
            </a:r>
          </a:p>
          <a:p>
            <a:r>
              <a:rPr lang="en-US" dirty="0"/>
              <a:t>3-D</a:t>
            </a:r>
          </a:p>
          <a:p>
            <a:r>
              <a:rPr lang="en-US" dirty="0"/>
              <a:t>4-</a:t>
            </a:r>
            <a:r>
              <a:rPr lang="en-US" sz="2800" dirty="0"/>
              <a:t>c</a:t>
            </a:r>
            <a:endParaRPr lang="en-US" dirty="0"/>
          </a:p>
          <a:p>
            <a:endParaRPr lang="en-US" dirty="0"/>
          </a:p>
        </p:txBody>
      </p:sp>
    </p:spTree>
    <p:extLst>
      <p:ext uri="{BB962C8B-B14F-4D97-AF65-F5344CB8AC3E}">
        <p14:creationId xmlns:p14="http://schemas.microsoft.com/office/powerpoint/2010/main" val="2263756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p:nvPr/>
        </p:nvSpPr>
        <p:spPr>
          <a:xfrm>
            <a:off x="893038" y="1387604"/>
            <a:ext cx="3000000" cy="2999999"/>
          </a:xfrm>
          <a:prstGeom prst="rect">
            <a:avLst/>
          </a:prstGeom>
          <a:noFill/>
          <a:ln>
            <a:noFill/>
          </a:ln>
        </p:spPr>
        <p:txBody>
          <a:bodyPr wrap="square" lIns="91425" tIns="91425" rIns="91425" bIns="91425" anchor="ctr" anchorCtr="0">
            <a:noAutofit/>
          </a:bodyPr>
          <a:lstStyle/>
          <a:p>
            <a:pPr lvl="0" algn="l" rtl="0">
              <a:spcBef>
                <a:spcPts val="0"/>
              </a:spcBef>
              <a:buNone/>
            </a:pPr>
            <a:r>
              <a:rPr lang="en-US" sz="2000" dirty="0">
                <a:solidFill>
                  <a:srgbClr val="FFFFFF"/>
                </a:solidFill>
              </a:rPr>
              <a:t>GIRLS TEAM:</a:t>
            </a:r>
          </a:p>
          <a:p>
            <a:pPr lvl="0" algn="l" rtl="0">
              <a:spcBef>
                <a:spcPts val="0"/>
              </a:spcBef>
              <a:buNone/>
            </a:pPr>
            <a:endParaRPr lang="en-US" sz="2000" dirty="0">
              <a:solidFill>
                <a:srgbClr val="FFFFFF"/>
              </a:solidFill>
            </a:endParaRPr>
          </a:p>
          <a:p>
            <a:pPr marL="457200" lvl="0" indent="-355600" algn="l" rtl="0">
              <a:lnSpc>
                <a:spcPct val="150000"/>
              </a:lnSpc>
              <a:spcBef>
                <a:spcPts val="0"/>
              </a:spcBef>
              <a:buClr>
                <a:srgbClr val="FFFFFF"/>
              </a:buClr>
              <a:buSzPct val="100000"/>
              <a:buChar char="●"/>
            </a:pPr>
            <a:r>
              <a:rPr lang="ar-SA" sz="2000" dirty="0">
                <a:solidFill>
                  <a:srgbClr val="FFFFFF"/>
                </a:solidFill>
              </a:rPr>
              <a:t>الهنوف </a:t>
            </a:r>
            <a:r>
              <a:rPr lang="ar-SA" sz="2000" dirty="0" err="1">
                <a:solidFill>
                  <a:srgbClr val="FFFFFF"/>
                </a:solidFill>
              </a:rPr>
              <a:t>الجلعود</a:t>
            </a:r>
            <a:endParaRPr lang="en-US" sz="2000" dirty="0">
              <a:solidFill>
                <a:srgbClr val="FFFFFF"/>
              </a:solidFill>
            </a:endParaRPr>
          </a:p>
          <a:p>
            <a:pPr marL="457200" lvl="0" indent="-355600" algn="l" rtl="0">
              <a:lnSpc>
                <a:spcPct val="150000"/>
              </a:lnSpc>
              <a:spcBef>
                <a:spcPts val="0"/>
              </a:spcBef>
              <a:buClr>
                <a:srgbClr val="FFFFFF"/>
              </a:buClr>
              <a:buSzPct val="100000"/>
              <a:buChar char="●"/>
            </a:pPr>
            <a:r>
              <a:rPr lang="ar-SA" sz="2000" dirty="0">
                <a:solidFill>
                  <a:srgbClr val="FFFFFF"/>
                </a:solidFill>
              </a:rPr>
              <a:t>رهف </a:t>
            </a:r>
            <a:r>
              <a:rPr lang="ar-SA" sz="2000" dirty="0" err="1">
                <a:solidFill>
                  <a:srgbClr val="FFFFFF"/>
                </a:solidFill>
              </a:rPr>
              <a:t>الشنيبر</a:t>
            </a:r>
            <a:endParaRPr lang="en-US" sz="2000" dirty="0">
              <a:solidFill>
                <a:srgbClr val="FFFFFF"/>
              </a:solidFill>
            </a:endParaRPr>
          </a:p>
          <a:p>
            <a:pPr marL="457200" lvl="0" indent="-355600" algn="l" rtl="0">
              <a:lnSpc>
                <a:spcPct val="150000"/>
              </a:lnSpc>
              <a:spcBef>
                <a:spcPts val="0"/>
              </a:spcBef>
              <a:buClr>
                <a:srgbClr val="FFFFFF"/>
              </a:buClr>
              <a:buSzPct val="100000"/>
              <a:buChar char="●"/>
            </a:pPr>
            <a:r>
              <a:rPr lang="ar-SA" sz="2000" dirty="0">
                <a:solidFill>
                  <a:srgbClr val="FFFFFF"/>
                </a:solidFill>
              </a:rPr>
              <a:t>شهد الجبرين</a:t>
            </a:r>
            <a:endParaRPr lang="en-US" sz="2000" dirty="0">
              <a:solidFill>
                <a:srgbClr val="FFFFFF"/>
              </a:solidFill>
            </a:endParaRPr>
          </a:p>
          <a:p>
            <a:pPr marL="457200" lvl="0" indent="-355600" algn="l" rtl="0">
              <a:lnSpc>
                <a:spcPct val="150000"/>
              </a:lnSpc>
              <a:spcBef>
                <a:spcPts val="0"/>
              </a:spcBef>
              <a:buClr>
                <a:srgbClr val="FFFFFF"/>
              </a:buClr>
              <a:buSzPct val="100000"/>
              <a:buChar char="●"/>
            </a:pPr>
            <a:r>
              <a:rPr lang="ar-SA" sz="2000" dirty="0">
                <a:solidFill>
                  <a:srgbClr val="FFFFFF"/>
                </a:solidFill>
              </a:rPr>
              <a:t>لينا الرحمة</a:t>
            </a:r>
          </a:p>
          <a:p>
            <a:pPr marL="457200" lvl="0" indent="-355600" algn="l" rtl="0">
              <a:lnSpc>
                <a:spcPct val="150000"/>
              </a:lnSpc>
              <a:spcBef>
                <a:spcPts val="0"/>
              </a:spcBef>
              <a:buClr>
                <a:srgbClr val="FFFFFF"/>
              </a:buClr>
              <a:buSzPct val="100000"/>
              <a:buChar char="●"/>
            </a:pPr>
            <a:r>
              <a:rPr lang="ar-SA" sz="2000" dirty="0">
                <a:solidFill>
                  <a:srgbClr val="FFFFFF"/>
                </a:solidFill>
              </a:rPr>
              <a:t>سارة </a:t>
            </a:r>
            <a:r>
              <a:rPr lang="ar-SA" sz="2000" dirty="0" err="1">
                <a:solidFill>
                  <a:srgbClr val="FFFFFF"/>
                </a:solidFill>
              </a:rPr>
              <a:t>البليهد</a:t>
            </a:r>
            <a:endParaRPr lang="ar-SA" sz="2000" dirty="0">
              <a:solidFill>
                <a:srgbClr val="FFFFFF"/>
              </a:solidFill>
            </a:endParaRPr>
          </a:p>
          <a:p>
            <a:pPr marL="457200" indent="-355600" algn="l" rtl="0">
              <a:lnSpc>
                <a:spcPct val="150000"/>
              </a:lnSpc>
              <a:buClr>
                <a:srgbClr val="FFFFFF"/>
              </a:buClr>
              <a:buSzPct val="100000"/>
              <a:buFontTx/>
              <a:buChar char="●"/>
            </a:pPr>
            <a:r>
              <a:rPr lang="ar-SA" sz="2000" dirty="0">
                <a:solidFill>
                  <a:srgbClr val="FFFFFF"/>
                </a:solidFill>
              </a:rPr>
              <a:t>ليلى الصباغ</a:t>
            </a:r>
            <a:endParaRPr lang="en-US" sz="2000" dirty="0">
              <a:solidFill>
                <a:srgbClr val="FFFFFF"/>
              </a:solidFill>
            </a:endParaRPr>
          </a:p>
        </p:txBody>
      </p:sp>
      <p:sp>
        <p:nvSpPr>
          <p:cNvPr id="383" name="Shape 383"/>
          <p:cNvSpPr txBox="1"/>
          <p:nvPr/>
        </p:nvSpPr>
        <p:spPr>
          <a:xfrm>
            <a:off x="7952976" y="1570484"/>
            <a:ext cx="3765412" cy="3000000"/>
          </a:xfrm>
          <a:prstGeom prst="rect">
            <a:avLst/>
          </a:prstGeom>
          <a:noFill/>
          <a:ln>
            <a:noFill/>
          </a:ln>
        </p:spPr>
        <p:txBody>
          <a:bodyPr wrap="square" lIns="91425" tIns="91425" rIns="91425" bIns="91425" anchor="ctr" anchorCtr="0">
            <a:noAutofit/>
          </a:bodyPr>
          <a:lstStyle/>
          <a:p>
            <a:pPr lvl="0" algn="l" rtl="0">
              <a:spcBef>
                <a:spcPts val="0"/>
              </a:spcBef>
              <a:buNone/>
            </a:pPr>
            <a:r>
              <a:rPr lang="en-US" sz="2000" dirty="0">
                <a:solidFill>
                  <a:srgbClr val="FFFFFF"/>
                </a:solidFill>
              </a:rPr>
              <a:t>Team leaders:</a:t>
            </a:r>
            <a:br>
              <a:rPr lang="en-US" sz="2000" dirty="0">
                <a:solidFill>
                  <a:srgbClr val="FFFFFF"/>
                </a:solidFill>
              </a:rPr>
            </a:br>
            <a:r>
              <a:rPr lang="en-US" sz="2000" dirty="0">
                <a:solidFill>
                  <a:srgbClr val="FFFFFF"/>
                </a:solidFill>
              </a:rPr>
              <a:t>1- Mohammed </a:t>
            </a:r>
            <a:r>
              <a:rPr lang="en-US" sz="2000" dirty="0" err="1">
                <a:solidFill>
                  <a:srgbClr val="FFFFFF"/>
                </a:solidFill>
              </a:rPr>
              <a:t>hassa</a:t>
            </a:r>
            <a:r>
              <a:rPr lang="en-US" sz="2000" dirty="0">
                <a:solidFill>
                  <a:srgbClr val="FFFFFF"/>
                </a:solidFill>
              </a:rPr>
              <a:t> </a:t>
            </a:r>
            <a:r>
              <a:rPr lang="en-US" sz="2000" dirty="0" err="1">
                <a:solidFill>
                  <a:srgbClr val="FFFFFF"/>
                </a:solidFill>
              </a:rPr>
              <a:t>hakeem</a:t>
            </a:r>
            <a:br>
              <a:rPr lang="en-US" sz="2000" dirty="0">
                <a:solidFill>
                  <a:srgbClr val="FFFFFF"/>
                </a:solidFill>
              </a:rPr>
            </a:br>
            <a:r>
              <a:rPr lang="en-US" sz="2000" dirty="0">
                <a:solidFill>
                  <a:srgbClr val="FFFFFF"/>
                </a:solidFill>
              </a:rPr>
              <a:t>2- </a:t>
            </a:r>
            <a:r>
              <a:rPr lang="en-US" sz="2000" dirty="0" err="1">
                <a:solidFill>
                  <a:srgbClr val="FFFFFF"/>
                </a:solidFill>
              </a:rPr>
              <a:t>Reham</a:t>
            </a:r>
            <a:r>
              <a:rPr lang="en-US" sz="2000" dirty="0">
                <a:solidFill>
                  <a:srgbClr val="FFFFFF"/>
                </a:solidFill>
              </a:rPr>
              <a:t> </a:t>
            </a:r>
            <a:r>
              <a:rPr lang="en-US" sz="2000" dirty="0" err="1">
                <a:solidFill>
                  <a:srgbClr val="FFFFFF"/>
                </a:solidFill>
              </a:rPr>
              <a:t>alhalabi</a:t>
            </a:r>
            <a:br>
              <a:rPr lang="en-US" sz="2000" dirty="0">
                <a:solidFill>
                  <a:srgbClr val="FFFFFF"/>
                </a:solidFill>
              </a:rPr>
            </a:br>
            <a:br>
              <a:rPr lang="en-US" sz="1600" dirty="0">
                <a:solidFill>
                  <a:srgbClr val="FFFFFF"/>
                </a:solidFill>
              </a:rPr>
            </a:br>
            <a:br>
              <a:rPr lang="en-US" sz="1600" dirty="0">
                <a:solidFill>
                  <a:srgbClr val="FFFFFF"/>
                </a:solidFill>
              </a:rPr>
            </a:br>
            <a:r>
              <a:rPr lang="en-US" dirty="0">
                <a:solidFill>
                  <a:srgbClr val="FFFFFF"/>
                </a:solidFill>
              </a:rPr>
              <a:t>Contact us:</a:t>
            </a:r>
            <a:br>
              <a:rPr lang="en-US" dirty="0">
                <a:solidFill>
                  <a:srgbClr val="FFFFFF"/>
                </a:solidFill>
              </a:rPr>
            </a:br>
            <a:r>
              <a:rPr lang="en-US" dirty="0">
                <a:solidFill>
                  <a:srgbClr val="FFFFFF"/>
                </a:solidFill>
              </a:rPr>
              <a:t>teambiochem437@gmail.com</a:t>
            </a:r>
            <a:br>
              <a:rPr lang="en-US" dirty="0">
                <a:solidFill>
                  <a:srgbClr val="FFFFFF"/>
                </a:solidFill>
              </a:rPr>
            </a:br>
            <a:br>
              <a:rPr lang="en-US" dirty="0">
                <a:solidFill>
                  <a:srgbClr val="FFFFFF"/>
                </a:solidFill>
              </a:rPr>
            </a:br>
            <a:br>
              <a:rPr lang="en-US" dirty="0">
                <a:solidFill>
                  <a:srgbClr val="FFFFFF"/>
                </a:solidFill>
              </a:rPr>
            </a:br>
            <a:r>
              <a:rPr lang="en-US" dirty="0">
                <a:solidFill>
                  <a:srgbClr val="FFFFFF"/>
                </a:solidFill>
              </a:rPr>
              <a:t>For editing file:</a:t>
            </a:r>
            <a:br>
              <a:rPr lang="en-US" dirty="0">
                <a:solidFill>
                  <a:srgbClr val="FFFFFF"/>
                </a:solidFill>
              </a:rPr>
            </a:br>
            <a:br>
              <a:rPr lang="en-US" dirty="0">
                <a:solidFill>
                  <a:srgbClr val="FFFFFF"/>
                </a:solidFill>
              </a:rPr>
            </a:br>
            <a:r>
              <a:rPr lang="en-US" dirty="0">
                <a:solidFill>
                  <a:srgbClr val="FFFFFF"/>
                </a:solidFill>
              </a:rPr>
              <a:t>https://docs.google.com/presentation/d/16yNcm2Y08Cr0Am83lDRfH5NB4F1ng3tdHiB3O1AqMc8</a:t>
            </a:r>
          </a:p>
        </p:txBody>
      </p:sp>
      <p:sp>
        <p:nvSpPr>
          <p:cNvPr id="384" name="Shape 384"/>
          <p:cNvSpPr txBox="1"/>
          <p:nvPr/>
        </p:nvSpPr>
        <p:spPr>
          <a:xfrm>
            <a:off x="3757412" y="1387604"/>
            <a:ext cx="3000000" cy="3000000"/>
          </a:xfrm>
          <a:prstGeom prst="rect">
            <a:avLst/>
          </a:prstGeom>
          <a:noFill/>
          <a:ln>
            <a:noFill/>
          </a:ln>
        </p:spPr>
        <p:txBody>
          <a:bodyPr wrap="square" lIns="91425" tIns="91425" rIns="91425" bIns="91425" anchor="ctr" anchorCtr="0">
            <a:noAutofit/>
          </a:bodyPr>
          <a:lstStyle/>
          <a:p>
            <a:pPr lvl="0" algn="l" rtl="0">
              <a:lnSpc>
                <a:spcPct val="150000"/>
              </a:lnSpc>
              <a:spcBef>
                <a:spcPts val="0"/>
              </a:spcBef>
              <a:buNone/>
            </a:pPr>
            <a:r>
              <a:rPr lang="en-US" sz="2000" dirty="0">
                <a:solidFill>
                  <a:srgbClr val="FFFFFF"/>
                </a:solidFill>
              </a:rPr>
              <a:t>BOYS TEAM:</a:t>
            </a:r>
            <a:br>
              <a:rPr lang="en-US" sz="2000" dirty="0">
                <a:solidFill>
                  <a:srgbClr val="FFFFFF"/>
                </a:solidFill>
              </a:rPr>
            </a:br>
            <a:r>
              <a:rPr lang="en-US" sz="2000" dirty="0">
                <a:solidFill>
                  <a:srgbClr val="FFFFFF"/>
                </a:solidFill>
              </a:rPr>
              <a:t>1-Dawood Ismail.</a:t>
            </a:r>
            <a:br>
              <a:rPr lang="en-US" sz="2000" dirty="0">
                <a:solidFill>
                  <a:srgbClr val="FFFFFF"/>
                </a:solidFill>
              </a:rPr>
            </a:br>
            <a:r>
              <a:rPr lang="en-US" sz="2000" dirty="0">
                <a:solidFill>
                  <a:srgbClr val="FFFFFF"/>
                </a:solidFill>
              </a:rPr>
              <a:t>2- turkey al-</a:t>
            </a:r>
            <a:r>
              <a:rPr lang="en-US" sz="2000" dirty="0" err="1">
                <a:solidFill>
                  <a:srgbClr val="FFFFFF"/>
                </a:solidFill>
              </a:rPr>
              <a:t>bnhar</a:t>
            </a:r>
            <a:r>
              <a:rPr lang="en-US" sz="2000" dirty="0">
                <a:solidFill>
                  <a:srgbClr val="FFFFFF"/>
                </a:solidFill>
              </a:rPr>
              <a:t> </a:t>
            </a:r>
            <a:br>
              <a:rPr lang="en-US" sz="2000" dirty="0">
                <a:solidFill>
                  <a:srgbClr val="FFFFFF"/>
                </a:solidFill>
              </a:rPr>
            </a:br>
            <a:r>
              <a:rPr lang="en-US" sz="2000" dirty="0">
                <a:solidFill>
                  <a:srgbClr val="FFFFFF"/>
                </a:solidFill>
              </a:rPr>
              <a:t>3- </a:t>
            </a:r>
            <a:r>
              <a:rPr lang="en-US" sz="2000" dirty="0" err="1">
                <a:solidFill>
                  <a:srgbClr val="FFFFFF"/>
                </a:solidFill>
              </a:rPr>
              <a:t>saeed</a:t>
            </a:r>
            <a:r>
              <a:rPr lang="en-US" sz="2000" dirty="0">
                <a:solidFill>
                  <a:srgbClr val="FFFFFF"/>
                </a:solidFill>
              </a:rPr>
              <a:t> </a:t>
            </a:r>
            <a:r>
              <a:rPr lang="en-US" sz="2000" dirty="0" err="1">
                <a:solidFill>
                  <a:srgbClr val="FFFFFF"/>
                </a:solidFill>
              </a:rPr>
              <a:t>alsarar</a:t>
            </a:r>
            <a:br>
              <a:rPr lang="en-US" sz="2000" dirty="0">
                <a:solidFill>
                  <a:srgbClr val="FFFFFF"/>
                </a:solidFill>
              </a:rPr>
            </a:br>
            <a:r>
              <a:rPr lang="en-US" sz="2000" dirty="0">
                <a:solidFill>
                  <a:srgbClr val="FFFFFF"/>
                </a:solidFill>
              </a:rPr>
              <a:t>4- </a:t>
            </a:r>
            <a:r>
              <a:rPr lang="en-US" sz="2000" dirty="0" err="1">
                <a:solidFill>
                  <a:srgbClr val="FFFFFF"/>
                </a:solidFill>
              </a:rPr>
              <a:t>abdulmalik</a:t>
            </a:r>
            <a:r>
              <a:rPr lang="en-US" sz="2000" dirty="0">
                <a:solidFill>
                  <a:srgbClr val="FFFFFF"/>
                </a:solidFill>
              </a:rPr>
              <a:t> </a:t>
            </a:r>
            <a:r>
              <a:rPr lang="en-US" sz="2000" dirty="0" err="1">
                <a:solidFill>
                  <a:srgbClr val="FFFFFF"/>
                </a:solidFill>
              </a:rPr>
              <a:t>alsharhan</a:t>
            </a:r>
            <a:br>
              <a:rPr lang="en-US" sz="2000" dirty="0">
                <a:solidFill>
                  <a:srgbClr val="FFFFFF"/>
                </a:solidFill>
              </a:rPr>
            </a:br>
            <a:r>
              <a:rPr lang="en-US" sz="2000" dirty="0">
                <a:solidFill>
                  <a:srgbClr val="FFFFFF"/>
                </a:solidFill>
              </a:rPr>
              <a:t>5- </a:t>
            </a:r>
            <a:r>
              <a:rPr lang="en-US" sz="2000" dirty="0" err="1">
                <a:solidFill>
                  <a:srgbClr val="FFFFFF"/>
                </a:solidFill>
              </a:rPr>
              <a:t>mohammed</a:t>
            </a:r>
            <a:r>
              <a:rPr lang="en-US" sz="2000" dirty="0">
                <a:solidFill>
                  <a:srgbClr val="FFFFFF"/>
                </a:solidFill>
              </a:rPr>
              <a:t> al-</a:t>
            </a:r>
            <a:r>
              <a:rPr lang="en-US" sz="2000" dirty="0" err="1">
                <a:solidFill>
                  <a:srgbClr val="FFFFFF"/>
                </a:solidFill>
              </a:rPr>
              <a:t>quefly</a:t>
            </a:r>
            <a:r>
              <a:rPr lang="en-US" sz="2000" dirty="0">
                <a:solidFill>
                  <a:srgbClr val="FFFFFF"/>
                </a:solidFill>
              </a:rPr>
              <a:t> </a:t>
            </a:r>
            <a:br>
              <a:rPr lang="en-US" sz="2000" dirty="0">
                <a:solidFill>
                  <a:srgbClr val="FFFFFF"/>
                </a:solidFill>
              </a:rPr>
            </a:br>
            <a:r>
              <a:rPr lang="en-US" sz="2000" dirty="0">
                <a:solidFill>
                  <a:srgbClr val="FFFFFF"/>
                </a:solidFill>
              </a:rPr>
              <a:t>6- </a:t>
            </a:r>
            <a:r>
              <a:rPr lang="en-US" sz="2000" dirty="0" err="1">
                <a:solidFill>
                  <a:srgbClr val="FFFFFF"/>
                </a:solidFill>
              </a:rPr>
              <a:t>nwaf</a:t>
            </a:r>
            <a:r>
              <a:rPr lang="en-US" sz="2000" dirty="0">
                <a:solidFill>
                  <a:srgbClr val="FFFFFF"/>
                </a:solidFill>
              </a:rPr>
              <a:t> </a:t>
            </a:r>
            <a:r>
              <a:rPr lang="en-US" sz="2000" dirty="0" err="1">
                <a:solidFill>
                  <a:srgbClr val="FFFFFF"/>
                </a:solidFill>
              </a:rPr>
              <a:t>abdulaziz</a:t>
            </a:r>
            <a:endParaRPr lang="en-US" sz="2000" dirty="0">
              <a:solidFill>
                <a:srgbClr val="FFFFFF"/>
              </a:solidFill>
            </a:endParaRPr>
          </a:p>
        </p:txBody>
      </p:sp>
    </p:spTree>
    <p:extLst>
      <p:ext uri="{BB962C8B-B14F-4D97-AF65-F5344CB8AC3E}">
        <p14:creationId xmlns:p14="http://schemas.microsoft.com/office/powerpoint/2010/main" val="361055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7640757-F183-4B97-90DC-B52615AFF330}"/>
              </a:ext>
            </a:extLst>
          </p:cNvPr>
          <p:cNvSpPr>
            <a:spLocks noGrp="1"/>
          </p:cNvSpPr>
          <p:nvPr>
            <p:ph type="ctrTitle"/>
          </p:nvPr>
        </p:nvSpPr>
        <p:spPr>
          <a:xfrm>
            <a:off x="801857" y="595544"/>
            <a:ext cx="10649243" cy="1283213"/>
          </a:xfrm>
        </p:spPr>
        <p:txBody>
          <a:bodyPr>
            <a:normAutofit/>
          </a:bodyPr>
          <a:lstStyle/>
          <a:p>
            <a:r>
              <a:rPr lang="en-US" b="1" i="1" u="sng" dirty="0">
                <a:latin typeface="Times New Roman"/>
                <a:cs typeface="Times New Roman"/>
              </a:rPr>
              <a:t>DNA</a:t>
            </a:r>
            <a:r>
              <a:rPr lang="en-US" dirty="0">
                <a:latin typeface="Times New Roman"/>
                <a:cs typeface="Times New Roman"/>
              </a:rPr>
              <a:t> is the genetic material</a:t>
            </a:r>
            <a:endParaRPr lang="en-US" dirty="0"/>
          </a:p>
        </p:txBody>
      </p:sp>
      <p:graphicFrame>
        <p:nvGraphicFramePr>
          <p:cNvPr id="4" name="رسم تخطيطي 3">
            <a:extLst>
              <a:ext uri="{FF2B5EF4-FFF2-40B4-BE49-F238E27FC236}">
                <a16:creationId xmlns:a16="http://schemas.microsoft.com/office/drawing/2014/main" id="{341EFA0A-11E9-4EE5-949C-3E51F98E68D5}"/>
              </a:ext>
            </a:extLst>
          </p:cNvPr>
          <p:cNvGraphicFramePr/>
          <p:nvPr>
            <p:extLst>
              <p:ext uri="{D42A27DB-BD31-4B8C-83A1-F6EECF244321}">
                <p14:modId xmlns:p14="http://schemas.microsoft.com/office/powerpoint/2010/main" val="2578431101"/>
              </p:ext>
            </p:extLst>
          </p:nvPr>
        </p:nvGraphicFramePr>
        <p:xfrm>
          <a:off x="604910" y="2450659"/>
          <a:ext cx="7357405" cy="1347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صورة 8">
            <a:extLst>
              <a:ext uri="{FF2B5EF4-FFF2-40B4-BE49-F238E27FC236}">
                <a16:creationId xmlns:a16="http://schemas.microsoft.com/office/drawing/2014/main" id="{76BEC301-495D-4071-A93A-403731778D1E}"/>
              </a:ext>
            </a:extLst>
          </p:cNvPr>
          <p:cNvPicPr>
            <a:picLocks noChangeAspect="1"/>
          </p:cNvPicPr>
          <p:nvPr/>
        </p:nvPicPr>
        <p:blipFill>
          <a:blip r:embed="rId7"/>
          <a:stretch>
            <a:fillRect/>
          </a:stretch>
        </p:blipFill>
        <p:spPr>
          <a:xfrm>
            <a:off x="8331200" y="2496026"/>
            <a:ext cx="3663279" cy="3044541"/>
          </a:xfrm>
          <a:prstGeom prst="rect">
            <a:avLst/>
          </a:prstGeom>
        </p:spPr>
      </p:pic>
      <p:sp>
        <p:nvSpPr>
          <p:cNvPr id="3" name="TextBox 2">
            <a:extLst>
              <a:ext uri="{FF2B5EF4-FFF2-40B4-BE49-F238E27FC236}">
                <a16:creationId xmlns:a16="http://schemas.microsoft.com/office/drawing/2014/main" id="{C61B0454-BFF6-434E-BBFA-F747BC8E21BE}"/>
              </a:ext>
            </a:extLst>
          </p:cNvPr>
          <p:cNvSpPr txBox="1"/>
          <p:nvPr/>
        </p:nvSpPr>
        <p:spPr>
          <a:xfrm>
            <a:off x="922996" y="4302721"/>
            <a:ext cx="7223762" cy="738664"/>
          </a:xfrm>
          <a:prstGeom prst="rect">
            <a:avLst/>
          </a:prstGeom>
          <a:noFill/>
        </p:spPr>
        <p:txBody>
          <a:bodyPr wrap="square" rtlCol="0">
            <a:spAutoFit/>
          </a:bodyPr>
          <a:lstStyle/>
          <a:p>
            <a:r>
              <a:rPr lang="en-US" sz="1400" dirty="0">
                <a:solidFill>
                  <a:schemeClr val="tx1">
                    <a:lumMod val="50000"/>
                  </a:schemeClr>
                </a:solidFill>
              </a:rPr>
              <a:t>Because it carries all the important genetic information; we should be able to inherent it without mistakes, and we should have a correction system if there were mistakes. </a:t>
            </a:r>
          </a:p>
        </p:txBody>
      </p:sp>
    </p:spTree>
    <p:extLst>
      <p:ext uri="{BB962C8B-B14F-4D97-AF65-F5344CB8AC3E}">
        <p14:creationId xmlns:p14="http://schemas.microsoft.com/office/powerpoint/2010/main" val="19062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a:extLst>
              <a:ext uri="{FF2B5EF4-FFF2-40B4-BE49-F238E27FC236}">
                <a16:creationId xmlns:a16="http://schemas.microsoft.com/office/drawing/2014/main" id="{E484BDF6-7250-4013-9A63-1D84B3427126}"/>
              </a:ext>
            </a:extLst>
          </p:cNvPr>
          <p:cNvGraphicFramePr>
            <a:graphicFrameLocks noGrp="1"/>
          </p:cNvGraphicFramePr>
          <p:nvPr>
            <p:ph idx="1"/>
            <p:extLst>
              <p:ext uri="{D42A27DB-BD31-4B8C-83A1-F6EECF244321}">
                <p14:modId xmlns:p14="http://schemas.microsoft.com/office/powerpoint/2010/main" val="626046586"/>
              </p:ext>
            </p:extLst>
          </p:nvPr>
        </p:nvGraphicFramePr>
        <p:xfrm>
          <a:off x="303628" y="4403187"/>
          <a:ext cx="9533378" cy="2349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9A15D6D0-502A-4CED-A9F2-D7D39185B2F9}"/>
              </a:ext>
            </a:extLst>
          </p:cNvPr>
          <p:cNvSpPr/>
          <p:nvPr/>
        </p:nvSpPr>
        <p:spPr>
          <a:xfrm>
            <a:off x="303627" y="294474"/>
            <a:ext cx="953337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Features of Eukaryotic DNA:</a:t>
            </a:r>
          </a:p>
        </p:txBody>
      </p:sp>
      <p:graphicFrame>
        <p:nvGraphicFramePr>
          <p:cNvPr id="6" name="رسم تخطيطي 5">
            <a:extLst>
              <a:ext uri="{FF2B5EF4-FFF2-40B4-BE49-F238E27FC236}">
                <a16:creationId xmlns:a16="http://schemas.microsoft.com/office/drawing/2014/main" id="{72E086A6-37E5-4927-9A18-086A2F642F07}"/>
              </a:ext>
            </a:extLst>
          </p:cNvPr>
          <p:cNvGraphicFramePr/>
          <p:nvPr>
            <p:extLst>
              <p:ext uri="{D42A27DB-BD31-4B8C-83A1-F6EECF244321}">
                <p14:modId xmlns:p14="http://schemas.microsoft.com/office/powerpoint/2010/main" val="2056779980"/>
              </p:ext>
            </p:extLst>
          </p:nvPr>
        </p:nvGraphicFramePr>
        <p:xfrm>
          <a:off x="303626" y="1537369"/>
          <a:ext cx="9533379" cy="25462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Image result for semiconservative replication">
            <a:extLst>
              <a:ext uri="{FF2B5EF4-FFF2-40B4-BE49-F238E27FC236}">
                <a16:creationId xmlns:a16="http://schemas.microsoft.com/office/drawing/2014/main" id="{0B9F43F2-9E8F-467A-A79E-297B6D29E91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44023" t="11215" r="29729" b="34928"/>
          <a:stretch/>
        </p:blipFill>
        <p:spPr bwMode="auto">
          <a:xfrm>
            <a:off x="9837005" y="1438895"/>
            <a:ext cx="1063173" cy="12449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idirectional replication of dna">
            <a:extLst>
              <a:ext uri="{FF2B5EF4-FFF2-40B4-BE49-F238E27FC236}">
                <a16:creationId xmlns:a16="http://schemas.microsoft.com/office/drawing/2014/main" id="{41457343-B62A-4150-A920-A0F5E70CE66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37005" y="3003449"/>
            <a:ext cx="1854181" cy="9336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BF9C89-64C9-44F7-83C0-9F8023EB94CD}"/>
              </a:ext>
            </a:extLst>
          </p:cNvPr>
          <p:cNvSpPr txBox="1"/>
          <p:nvPr/>
        </p:nvSpPr>
        <p:spPr>
          <a:xfrm flipH="1">
            <a:off x="9386839" y="5409026"/>
            <a:ext cx="2007992" cy="923330"/>
          </a:xfrm>
          <a:prstGeom prst="rect">
            <a:avLst/>
          </a:prstGeom>
          <a:noFill/>
        </p:spPr>
        <p:txBody>
          <a:bodyPr wrap="square" rtlCol="0">
            <a:spAutoFit/>
          </a:bodyPr>
          <a:lstStyle/>
          <a:p>
            <a:r>
              <a:rPr lang="en-US" dirty="0">
                <a:solidFill>
                  <a:schemeClr val="tx2">
                    <a:lumMod val="75000"/>
                  </a:schemeClr>
                </a:solidFill>
              </a:rPr>
              <a:t>DNA: </a:t>
            </a:r>
          </a:p>
          <a:p>
            <a:r>
              <a:rPr lang="en-US" dirty="0">
                <a:solidFill>
                  <a:schemeClr val="tx2">
                    <a:lumMod val="75000"/>
                  </a:schemeClr>
                </a:solidFill>
              </a:rPr>
              <a:t>Reading : 3’ &gt; 5’</a:t>
            </a:r>
          </a:p>
          <a:p>
            <a:r>
              <a:rPr lang="en-US" dirty="0">
                <a:solidFill>
                  <a:srgbClr val="FF0000"/>
                </a:solidFill>
              </a:rPr>
              <a:t>Synthesis :5’ &gt; 3’</a:t>
            </a:r>
          </a:p>
        </p:txBody>
      </p:sp>
    </p:spTree>
    <p:extLst>
      <p:ext uri="{BB962C8B-B14F-4D97-AF65-F5344CB8AC3E}">
        <p14:creationId xmlns:p14="http://schemas.microsoft.com/office/powerpoint/2010/main" val="1553439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8D4E32-E0A2-4479-89CB-F8EB41C6C83E}"/>
              </a:ext>
            </a:extLst>
          </p:cNvPr>
          <p:cNvSpPr>
            <a:spLocks noGrp="1"/>
          </p:cNvSpPr>
          <p:nvPr>
            <p:ph type="title"/>
          </p:nvPr>
        </p:nvSpPr>
        <p:spPr>
          <a:xfrm>
            <a:off x="323555" y="2465051"/>
            <a:ext cx="2175579" cy="192789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Autofit/>
          </a:bodyPr>
          <a:lstStyle/>
          <a:p>
            <a:pPr algn="ctr" rtl="0"/>
            <a:r>
              <a:rPr lang="en-US" sz="2000" kern="1200" dirty="0">
                <a:solidFill>
                  <a:schemeClr val="bg1"/>
                </a:solidFill>
                <a:latin typeface="+mj-lt"/>
                <a:ea typeface="+mj-ea"/>
                <a:cs typeface="+mj-cs"/>
              </a:rPr>
              <a:t>Proteins involved in DNA replication</a:t>
            </a:r>
          </a:p>
        </p:txBody>
      </p:sp>
      <p:pic>
        <p:nvPicPr>
          <p:cNvPr id="4" name="عنصر نائب للمحتوى 3" descr="صورة تحتوي على لقطة شاشة&#10;&#10;وصف منشأ بثقة عالية جداً">
            <a:extLst>
              <a:ext uri="{FF2B5EF4-FFF2-40B4-BE49-F238E27FC236}">
                <a16:creationId xmlns:a16="http://schemas.microsoft.com/office/drawing/2014/main" id="{928EA480-EF08-4215-A8E7-530A3DC3FD77}"/>
              </a:ext>
            </a:extLst>
          </p:cNvPr>
          <p:cNvPicPr>
            <a:picLocks noGrp="1" noChangeAspect="1"/>
          </p:cNvPicPr>
          <p:nvPr>
            <p:ph idx="1"/>
          </p:nvPr>
        </p:nvPicPr>
        <p:blipFill>
          <a:blip r:embed="rId2"/>
          <a:stretch>
            <a:fillRect/>
          </a:stretch>
        </p:blipFill>
        <p:spPr>
          <a:xfrm>
            <a:off x="2885997" y="397411"/>
            <a:ext cx="8102992" cy="6063176"/>
          </a:xfrm>
          <a:prstGeom prst="rect">
            <a:avLst/>
          </a:prstGeom>
        </p:spPr>
      </p:pic>
      <p:sp>
        <p:nvSpPr>
          <p:cNvPr id="3" name="مربع نص 2">
            <a:extLst>
              <a:ext uri="{FF2B5EF4-FFF2-40B4-BE49-F238E27FC236}">
                <a16:creationId xmlns:a16="http://schemas.microsoft.com/office/drawing/2014/main" id="{0FE0B43B-2885-4D4F-AE6A-AE547FE6731A}"/>
              </a:ext>
            </a:extLst>
          </p:cNvPr>
          <p:cNvSpPr txBox="1"/>
          <p:nvPr/>
        </p:nvSpPr>
        <p:spPr>
          <a:xfrm>
            <a:off x="1612871" y="397411"/>
            <a:ext cx="1139483" cy="369332"/>
          </a:xfrm>
          <a:prstGeom prst="rect">
            <a:avLst/>
          </a:prstGeom>
          <a:noFill/>
        </p:spPr>
        <p:txBody>
          <a:bodyPr wrap="square" rtlCol="0">
            <a:spAutoFit/>
          </a:bodyPr>
          <a:lstStyle/>
          <a:p>
            <a:r>
              <a:rPr lang="en-US" dirty="0"/>
              <a:t>Team 36</a:t>
            </a:r>
          </a:p>
        </p:txBody>
      </p:sp>
    </p:spTree>
    <p:extLst>
      <p:ext uri="{BB962C8B-B14F-4D97-AF65-F5344CB8AC3E}">
        <p14:creationId xmlns:p14="http://schemas.microsoft.com/office/powerpoint/2010/main" val="32740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AFF4B62-946F-41E3-94D3-58376240BD99}"/>
              </a:ext>
            </a:extLst>
          </p:cNvPr>
          <p:cNvSpPr>
            <a:spLocks noGrp="1"/>
          </p:cNvSpPr>
          <p:nvPr>
            <p:ph type="title"/>
          </p:nvPr>
        </p:nvSpPr>
        <p:spPr>
          <a:xfrm>
            <a:off x="838200" y="0"/>
            <a:ext cx="10515600" cy="970671"/>
          </a:xfrm>
        </p:spPr>
        <p:txBody>
          <a:bodyPr/>
          <a:lstStyle/>
          <a:p>
            <a:pPr algn="l"/>
            <a:r>
              <a:rPr lang="en-US" dirty="0"/>
              <a:t>Steps in DNA replication</a:t>
            </a:r>
          </a:p>
        </p:txBody>
      </p:sp>
      <p:graphicFrame>
        <p:nvGraphicFramePr>
          <p:cNvPr id="6" name="عنصر نائب للمحتوى 5">
            <a:extLst>
              <a:ext uri="{FF2B5EF4-FFF2-40B4-BE49-F238E27FC236}">
                <a16:creationId xmlns:a16="http://schemas.microsoft.com/office/drawing/2014/main" id="{937D3CB0-F0AB-4586-B291-1541562EEFC3}"/>
              </a:ext>
            </a:extLst>
          </p:cNvPr>
          <p:cNvGraphicFramePr>
            <a:graphicFrameLocks noGrp="1"/>
          </p:cNvGraphicFramePr>
          <p:nvPr>
            <p:ph idx="1"/>
            <p:extLst>
              <p:ext uri="{D42A27DB-BD31-4B8C-83A1-F6EECF244321}">
                <p14:modId xmlns:p14="http://schemas.microsoft.com/office/powerpoint/2010/main" val="2216273103"/>
              </p:ext>
            </p:extLst>
          </p:nvPr>
        </p:nvGraphicFramePr>
        <p:xfrm>
          <a:off x="379827" y="970671"/>
          <a:ext cx="10466364" cy="5822284"/>
        </p:xfrm>
        <a:graphic>
          <a:graphicData uri="http://schemas.openxmlformats.org/drawingml/2006/table">
            <a:tbl>
              <a:tblPr firstRow="1" bandRow="1">
                <a:tableStyleId>{5C22544A-7EE6-4342-B048-85BDC9FD1C3A}</a:tableStyleId>
              </a:tblPr>
              <a:tblGrid>
                <a:gridCol w="5233182">
                  <a:extLst>
                    <a:ext uri="{9D8B030D-6E8A-4147-A177-3AD203B41FA5}">
                      <a16:colId xmlns:a16="http://schemas.microsoft.com/office/drawing/2014/main" val="4111469940"/>
                    </a:ext>
                  </a:extLst>
                </a:gridCol>
                <a:gridCol w="5233182">
                  <a:extLst>
                    <a:ext uri="{9D8B030D-6E8A-4147-A177-3AD203B41FA5}">
                      <a16:colId xmlns:a16="http://schemas.microsoft.com/office/drawing/2014/main" val="4202731306"/>
                    </a:ext>
                  </a:extLst>
                </a:gridCol>
              </a:tblGrid>
              <a:tr h="450744">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362326457"/>
                  </a:ext>
                </a:extLst>
              </a:tr>
              <a:tr h="75750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400" dirty="0">
                          <a:solidFill>
                            <a:schemeClr val="accent1">
                              <a:lumMod val="75000"/>
                            </a:schemeClr>
                          </a:solidFill>
                        </a:rPr>
                        <a:t>Helicase</a:t>
                      </a:r>
                      <a:endParaRPr lang="ar-SA" sz="2400" dirty="0">
                        <a:solidFill>
                          <a:schemeClr val="accent1">
                            <a:lumMod val="75000"/>
                          </a:schemeClr>
                        </a:solidFill>
                      </a:endParaRPr>
                    </a:p>
                    <a:p>
                      <a:pPr algn="ctr"/>
                      <a:endParaRPr lang="en-US" sz="1400"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1600" dirty="0"/>
                        <a:t>Binds at the origin point , Untwists</a:t>
                      </a:r>
                      <a:r>
                        <a:rPr lang="en-US" sz="1600" baseline="0" dirty="0"/>
                        <a:t> DNA strands, making a fork-like structure </a:t>
                      </a:r>
                      <a:r>
                        <a:rPr lang="en-US" sz="1600" baseline="0" dirty="0">
                          <a:sym typeface="Symbol" panose="05050102010706020507" pitchFamily="18" charset="2"/>
                        </a:rPr>
                        <a:t> </a:t>
                      </a:r>
                      <a:r>
                        <a:rPr lang="en-US" sz="1600" baseline="0" dirty="0"/>
                        <a:t>called replication fork</a:t>
                      </a:r>
                      <a:endParaRPr lang="en-US" sz="1600" dirty="0"/>
                    </a:p>
                    <a:p>
                      <a:endParaRPr lang="en-US" sz="1600" dirty="0"/>
                    </a:p>
                  </a:txBody>
                  <a:tcPr/>
                </a:tc>
                <a:extLst>
                  <a:ext uri="{0D108BD9-81ED-4DB2-BD59-A6C34878D82A}">
                    <a16:rowId xmlns:a16="http://schemas.microsoft.com/office/drawing/2014/main" val="1524061139"/>
                  </a:ext>
                </a:extLst>
              </a:tr>
              <a:tr h="53305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dirty="0">
                          <a:solidFill>
                            <a:schemeClr val="accent1">
                              <a:lumMod val="75000"/>
                            </a:schemeClr>
                          </a:solidFill>
                        </a:rPr>
                        <a:t>Single-stranded binding proteins.</a:t>
                      </a:r>
                    </a:p>
                    <a:p>
                      <a:pPr algn="ctr"/>
                      <a:endParaRPr lang="en-US" sz="14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dirty="0"/>
                        <a:t>Prevents single strands from twisting again.</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dirty="0"/>
                        <a:t>(</a:t>
                      </a:r>
                      <a:r>
                        <a:rPr lang="en-US" sz="1600" dirty="0">
                          <a:solidFill>
                            <a:srgbClr val="0070C0"/>
                          </a:solidFill>
                        </a:rPr>
                        <a:t>keeps DNA strands opened</a:t>
                      </a:r>
                      <a:r>
                        <a:rPr lang="en-US" sz="1600" dirty="0"/>
                        <a:t>)</a:t>
                      </a:r>
                    </a:p>
                    <a:p>
                      <a:endParaRPr lang="en-US" sz="1600" dirty="0"/>
                    </a:p>
                  </a:txBody>
                  <a:tcPr/>
                </a:tc>
                <a:extLst>
                  <a:ext uri="{0D108BD9-81ED-4DB2-BD59-A6C34878D82A}">
                    <a16:rowId xmlns:a16="http://schemas.microsoft.com/office/drawing/2014/main" val="117126510"/>
                  </a:ext>
                </a:extLst>
              </a:tr>
              <a:tr h="75750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400" dirty="0">
                          <a:solidFill>
                            <a:schemeClr val="accent1">
                              <a:lumMod val="75000"/>
                            </a:schemeClr>
                          </a:solidFill>
                        </a:rPr>
                        <a:t>Primase</a:t>
                      </a:r>
                      <a:endParaRPr lang="ar-SA" sz="2400" dirty="0">
                        <a:solidFill>
                          <a:schemeClr val="accent1">
                            <a:lumMod val="75000"/>
                          </a:schemeClr>
                        </a:solidFill>
                      </a:endParaRPr>
                    </a:p>
                    <a:p>
                      <a:pPr algn="ctr"/>
                      <a:endParaRPr lang="en-US" sz="14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dirty="0"/>
                        <a:t>Makes RNA primer. (a short segment of RNA complementary to the DNA)</a:t>
                      </a:r>
                    </a:p>
                    <a:p>
                      <a:endParaRPr lang="en-US" sz="1600" dirty="0"/>
                    </a:p>
                  </a:txBody>
                  <a:tcPr/>
                </a:tc>
                <a:extLst>
                  <a:ext uri="{0D108BD9-81ED-4DB2-BD59-A6C34878D82A}">
                    <a16:rowId xmlns:a16="http://schemas.microsoft.com/office/drawing/2014/main" val="3137317908"/>
                  </a:ext>
                </a:extLst>
              </a:tr>
              <a:tr h="20797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400" dirty="0">
                          <a:solidFill>
                            <a:schemeClr val="accent1">
                              <a:lumMod val="75000"/>
                            </a:schemeClr>
                          </a:solidFill>
                        </a:rPr>
                        <a:t>DNA polymerase.</a:t>
                      </a:r>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600" dirty="0"/>
                        <a:t>1-Adds nucleotides to the primer </a:t>
                      </a:r>
                      <a:r>
                        <a:rPr lang="en-US" sz="1600" dirty="0">
                          <a:solidFill>
                            <a:srgbClr val="0070C0"/>
                          </a:solidFill>
                        </a:rPr>
                        <a:t>( from 5’ to 3’) </a:t>
                      </a:r>
                      <a:r>
                        <a:rPr lang="en-US" sz="1600" dirty="0"/>
                        <a:t>and checks if the bases added are correct or not, if not </a:t>
                      </a:r>
                      <a:r>
                        <a:rPr lang="en-US" sz="1600" dirty="0">
                          <a:sym typeface="Symbol" panose="05050102010706020507" pitchFamily="18" charset="2"/>
                        </a:rPr>
                        <a:t></a:t>
                      </a:r>
                      <a:r>
                        <a:rPr lang="en-US" sz="1600" dirty="0"/>
                        <a:t> removes incorrect nucleotides.</a:t>
                      </a:r>
                      <a:r>
                        <a:rPr lang="en-US" sz="1600" dirty="0">
                          <a:solidFill>
                            <a:srgbClr val="0070C0"/>
                          </a:solidFill>
                        </a:rPr>
                        <a:t>(proofreads and corrects) </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1600" dirty="0"/>
                        <a:t>2- Removes the RNA primers by exonuclease activity </a:t>
                      </a:r>
                      <a:r>
                        <a:rPr lang="en-US" sz="1600" dirty="0">
                          <a:solidFill>
                            <a:srgbClr val="0070C0"/>
                          </a:solidFill>
                        </a:rPr>
                        <a:t>(which creates gaps)</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1600" dirty="0"/>
                        <a:t>3-Fills the gaps that we got after removing the RNA primers</a:t>
                      </a:r>
                      <a:r>
                        <a:rPr lang="en-US" sz="1600" dirty="0">
                          <a:solidFill>
                            <a:srgbClr val="0070C0"/>
                          </a:solidFill>
                        </a:rPr>
                        <a:t> (adding form 3’ to 5’)</a:t>
                      </a:r>
                    </a:p>
                  </a:txBody>
                  <a:tcPr/>
                </a:tc>
                <a:extLst>
                  <a:ext uri="{0D108BD9-81ED-4DB2-BD59-A6C34878D82A}">
                    <a16:rowId xmlns:a16="http://schemas.microsoft.com/office/drawing/2014/main" val="233585618"/>
                  </a:ext>
                </a:extLst>
              </a:tr>
              <a:tr h="75750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800" dirty="0">
                          <a:solidFill>
                            <a:schemeClr val="accent1">
                              <a:lumMod val="75000"/>
                            </a:schemeClr>
                          </a:solidFill>
                        </a:rPr>
                        <a:t>Ligase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Connects the </a:t>
                      </a:r>
                      <a:r>
                        <a:rPr lang="en-US" sz="1600" dirty="0" err="1"/>
                        <a:t>okazaki</a:t>
                      </a:r>
                      <a:r>
                        <a:rPr lang="en-US" sz="1600" dirty="0"/>
                        <a:t> fragments by forming bonds between the sugar-phosphate backbone.</a:t>
                      </a:r>
                      <a:r>
                        <a:rPr lang="en-US" sz="1600" dirty="0">
                          <a:solidFill>
                            <a:srgbClr val="0070C0"/>
                          </a:solidFill>
                        </a:rPr>
                        <a:t>(from 5’ to 3’)</a:t>
                      </a:r>
                    </a:p>
                    <a:p>
                      <a:endParaRPr lang="en-US" sz="1600" dirty="0"/>
                    </a:p>
                  </a:txBody>
                  <a:tcPr/>
                </a:tc>
                <a:extLst>
                  <a:ext uri="{0D108BD9-81ED-4DB2-BD59-A6C34878D82A}">
                    <a16:rowId xmlns:a16="http://schemas.microsoft.com/office/drawing/2014/main" val="738034882"/>
                  </a:ext>
                </a:extLst>
              </a:tr>
            </a:tbl>
          </a:graphicData>
        </a:graphic>
      </p:graphicFrame>
    </p:spTree>
    <p:extLst>
      <p:ext uri="{BB962C8B-B14F-4D97-AF65-F5344CB8AC3E}">
        <p14:creationId xmlns:p14="http://schemas.microsoft.com/office/powerpoint/2010/main" val="12168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21202-2AE9-48F9-BC2B-6E3179262523}"/>
              </a:ext>
            </a:extLst>
          </p:cNvPr>
          <p:cNvSpPr>
            <a:spLocks noGrp="1"/>
          </p:cNvSpPr>
          <p:nvPr>
            <p:ph type="title"/>
          </p:nvPr>
        </p:nvSpPr>
        <p:spPr>
          <a:xfrm>
            <a:off x="544420" y="534573"/>
            <a:ext cx="9692640" cy="1325562"/>
          </a:xfrm>
        </p:spPr>
        <p:txBody>
          <a:bodyPr/>
          <a:lstStyle/>
          <a:p>
            <a:r>
              <a:rPr lang="en-US" dirty="0"/>
              <a:t>DNA replication</a:t>
            </a:r>
          </a:p>
        </p:txBody>
      </p:sp>
      <p:pic>
        <p:nvPicPr>
          <p:cNvPr id="1026" name="Picture 2" descr="Image result for dna replication">
            <a:extLst>
              <a:ext uri="{FF2B5EF4-FFF2-40B4-BE49-F238E27FC236}">
                <a16:creationId xmlns:a16="http://schemas.microsoft.com/office/drawing/2014/main" id="{B9D7956E-89B1-406D-BA1F-F891B494B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872" y="2097845"/>
            <a:ext cx="9525000" cy="2971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1FAE747-1377-4ED4-A9B8-326C35A0F48A}"/>
              </a:ext>
            </a:extLst>
          </p:cNvPr>
          <p:cNvSpPr txBox="1"/>
          <p:nvPr/>
        </p:nvSpPr>
        <p:spPr>
          <a:xfrm>
            <a:off x="2264898" y="5472332"/>
            <a:ext cx="6865034" cy="923330"/>
          </a:xfrm>
          <a:prstGeom prst="rect">
            <a:avLst/>
          </a:prstGeom>
          <a:noFill/>
        </p:spPr>
        <p:txBody>
          <a:bodyPr wrap="square" rtlCol="0">
            <a:spAutoFit/>
          </a:bodyPr>
          <a:lstStyle/>
          <a:p>
            <a:r>
              <a:rPr lang="en-US" dirty="0"/>
              <a:t>Leading strand : continuous synthesis from 5’ to 3’ direction.</a:t>
            </a:r>
          </a:p>
          <a:p>
            <a:r>
              <a:rPr lang="en-US" dirty="0"/>
              <a:t>Lagging strand : discontinuous synthesis produce 5’ to 3’ DNA segments (</a:t>
            </a:r>
            <a:r>
              <a:rPr lang="en-US" dirty="0" err="1"/>
              <a:t>okazaki</a:t>
            </a:r>
            <a:r>
              <a:rPr lang="en-US" dirty="0"/>
              <a:t> fragments)</a:t>
            </a:r>
          </a:p>
        </p:txBody>
      </p:sp>
    </p:spTree>
    <p:extLst>
      <p:ext uri="{BB962C8B-B14F-4D97-AF65-F5344CB8AC3E}">
        <p14:creationId xmlns:p14="http://schemas.microsoft.com/office/powerpoint/2010/main" val="349259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0000"/>
                </a:solidFill>
                <a:latin typeface="Times New Roman"/>
                <a:cs typeface="Times New Roman"/>
              </a:rPr>
              <a:t>The central dogma of Molecular Biology</a:t>
            </a:r>
          </a:p>
        </p:txBody>
      </p:sp>
      <p:pic>
        <p:nvPicPr>
          <p:cNvPr id="3" name="Picture 2" descr="Central Dogma.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589" y="1937369"/>
            <a:ext cx="2336144" cy="4323047"/>
          </a:xfrm>
          <a:prstGeom prst="rect">
            <a:avLst/>
          </a:prstGeom>
          <a:ln>
            <a:noFill/>
          </a:ln>
          <a:effectLst>
            <a:softEdge rad="112500"/>
          </a:effectLst>
        </p:spPr>
      </p:pic>
      <p:sp>
        <p:nvSpPr>
          <p:cNvPr id="6" name="TextBox 5"/>
          <p:cNvSpPr txBox="1"/>
          <p:nvPr/>
        </p:nvSpPr>
        <p:spPr>
          <a:xfrm>
            <a:off x="5808275" y="3376329"/>
            <a:ext cx="3564062" cy="1938992"/>
          </a:xfrm>
          <a:prstGeom prst="rect">
            <a:avLst/>
          </a:prstGeom>
          <a:noFill/>
        </p:spPr>
        <p:txBody>
          <a:bodyPr wrap="square" rtlCol="0">
            <a:spAutoFit/>
          </a:bodyPr>
          <a:lstStyle/>
          <a:p>
            <a:pPr algn="just"/>
            <a:r>
              <a:rPr lang="en-US" sz="2000" i="1" dirty="0">
                <a:solidFill>
                  <a:prstClr val="black"/>
                </a:solidFill>
                <a:latin typeface="Times New Roman"/>
                <a:cs typeface="Times New Roman"/>
              </a:rPr>
              <a:t>A portion of </a:t>
            </a:r>
            <a:r>
              <a:rPr lang="en-US" sz="2000" b="1" i="1" dirty="0">
                <a:solidFill>
                  <a:srgbClr val="FF0000"/>
                </a:solidFill>
                <a:latin typeface="Times New Roman"/>
                <a:cs typeface="Times New Roman"/>
              </a:rPr>
              <a:t>DNA</a:t>
            </a:r>
            <a:r>
              <a:rPr lang="en-US" sz="2000" i="1" dirty="0">
                <a:solidFill>
                  <a:prstClr val="black"/>
                </a:solidFill>
                <a:latin typeface="Times New Roman"/>
                <a:cs typeface="Times New Roman"/>
              </a:rPr>
              <a:t>, called a </a:t>
            </a:r>
            <a:r>
              <a:rPr lang="en-US" sz="2000" b="1" i="1" dirty="0">
                <a:solidFill>
                  <a:srgbClr val="FF0000"/>
                </a:solidFill>
                <a:latin typeface="Times New Roman"/>
                <a:cs typeface="Times New Roman"/>
              </a:rPr>
              <a:t>gene</a:t>
            </a:r>
            <a:r>
              <a:rPr lang="en-US" sz="2000" i="1" dirty="0">
                <a:solidFill>
                  <a:prstClr val="black"/>
                </a:solidFill>
                <a:latin typeface="Times New Roman"/>
                <a:cs typeface="Times New Roman"/>
              </a:rPr>
              <a:t>, is transcribed into </a:t>
            </a:r>
            <a:r>
              <a:rPr lang="en-US" sz="2000" b="1" i="1" dirty="0">
                <a:solidFill>
                  <a:srgbClr val="FF0000"/>
                </a:solidFill>
                <a:latin typeface="Times New Roman"/>
                <a:cs typeface="Times New Roman"/>
              </a:rPr>
              <a:t>RNA</a:t>
            </a:r>
            <a:r>
              <a:rPr lang="en-US" sz="2000" i="1" dirty="0">
                <a:solidFill>
                  <a:prstClr val="black"/>
                </a:solidFill>
                <a:latin typeface="Times New Roman"/>
                <a:cs typeface="Times New Roman"/>
              </a:rPr>
              <a:t>.</a:t>
            </a:r>
          </a:p>
          <a:p>
            <a:pPr algn="just"/>
            <a:endParaRPr lang="en-US" sz="2000" i="1" dirty="0">
              <a:solidFill>
                <a:prstClr val="black"/>
              </a:solidFill>
              <a:latin typeface="Times New Roman"/>
              <a:cs typeface="Times New Roman"/>
            </a:endParaRPr>
          </a:p>
          <a:p>
            <a:pPr algn="just"/>
            <a:endParaRPr lang="en-US" sz="2000" i="1" dirty="0">
              <a:solidFill>
                <a:prstClr val="black"/>
              </a:solidFill>
              <a:latin typeface="Times New Roman"/>
              <a:cs typeface="Times New Roman"/>
            </a:endParaRPr>
          </a:p>
          <a:p>
            <a:pPr algn="just"/>
            <a:endParaRPr lang="en-US" sz="2000" i="1" dirty="0">
              <a:solidFill>
                <a:prstClr val="black"/>
              </a:solidFill>
              <a:latin typeface="Times New Roman"/>
              <a:cs typeface="Times New Roman"/>
            </a:endParaRPr>
          </a:p>
          <a:p>
            <a:pPr algn="just"/>
            <a:r>
              <a:rPr lang="en-US" sz="2000" i="1" dirty="0">
                <a:solidFill>
                  <a:prstClr val="black"/>
                </a:solidFill>
                <a:latin typeface="Times New Roman"/>
                <a:cs typeface="Times New Roman"/>
              </a:rPr>
              <a:t>RNA is translated into </a:t>
            </a:r>
            <a:r>
              <a:rPr lang="en-US" sz="2000" b="1" i="1" dirty="0">
                <a:solidFill>
                  <a:srgbClr val="FF0000"/>
                </a:solidFill>
                <a:latin typeface="Times New Roman"/>
                <a:cs typeface="Times New Roman"/>
              </a:rPr>
              <a:t>proteins</a:t>
            </a:r>
            <a:r>
              <a:rPr lang="en-US" sz="2000" i="1" dirty="0">
                <a:solidFill>
                  <a:prstClr val="black"/>
                </a:solidFill>
                <a:latin typeface="Times New Roman"/>
                <a:cs typeface="Times New Roman"/>
              </a:rPr>
              <a:t>.</a:t>
            </a:r>
          </a:p>
        </p:txBody>
      </p:sp>
      <p:cxnSp>
        <p:nvCxnSpPr>
          <p:cNvPr id="5" name="Elbow Connector 4"/>
          <p:cNvCxnSpPr>
            <a:endCxn id="3" idx="3"/>
          </p:cNvCxnSpPr>
          <p:nvPr/>
        </p:nvCxnSpPr>
        <p:spPr>
          <a:xfrm rot="10800000" flipV="1">
            <a:off x="4573735" y="3840006"/>
            <a:ext cx="1159823" cy="258886"/>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9" name="Elbow Connector 8"/>
          <p:cNvCxnSpPr/>
          <p:nvPr/>
        </p:nvCxnSpPr>
        <p:spPr>
          <a:xfrm rot="10800000">
            <a:off x="4499015" y="5026204"/>
            <a:ext cx="1199008" cy="114337"/>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7750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a:cs typeface="Times New Roman"/>
              </a:rPr>
              <a:t>Transcription (mRNA synthesis)</a:t>
            </a:r>
          </a:p>
        </p:txBody>
      </p:sp>
      <p:sp>
        <p:nvSpPr>
          <p:cNvPr id="3" name="Content Placeholder 2"/>
          <p:cNvSpPr>
            <a:spLocks noGrp="1"/>
          </p:cNvSpPr>
          <p:nvPr>
            <p:ph idx="1"/>
          </p:nvPr>
        </p:nvSpPr>
        <p:spPr>
          <a:xfrm>
            <a:off x="2070035" y="1849254"/>
            <a:ext cx="7704667" cy="3332816"/>
          </a:xfrm>
        </p:spPr>
        <p:txBody>
          <a:bodyPr>
            <a:normAutofit/>
          </a:bodyPr>
          <a:lstStyle/>
          <a:p>
            <a:r>
              <a:rPr lang="en-US" dirty="0">
                <a:latin typeface="Times New Roman"/>
                <a:cs typeface="Times New Roman"/>
              </a:rPr>
              <a:t>A portion of </a:t>
            </a:r>
            <a:r>
              <a:rPr lang="en-US" b="1" dirty="0">
                <a:latin typeface="Times New Roman"/>
                <a:cs typeface="Times New Roman"/>
              </a:rPr>
              <a:t>DNA</a:t>
            </a:r>
            <a:r>
              <a:rPr lang="en-US" dirty="0">
                <a:latin typeface="Times New Roman"/>
                <a:cs typeface="Times New Roman"/>
              </a:rPr>
              <a:t> (a </a:t>
            </a:r>
            <a:r>
              <a:rPr lang="en-US" b="1" dirty="0">
                <a:solidFill>
                  <a:srgbClr val="FF0000"/>
                </a:solidFill>
                <a:latin typeface="Times New Roman"/>
                <a:cs typeface="Times New Roman"/>
              </a:rPr>
              <a:t>gene</a:t>
            </a:r>
            <a:r>
              <a:rPr lang="en-US" dirty="0">
                <a:latin typeface="Times New Roman"/>
                <a:cs typeface="Times New Roman"/>
              </a:rPr>
              <a:t>) is transcribed into messenger RNA (</a:t>
            </a:r>
            <a:r>
              <a:rPr lang="en-US" b="1" dirty="0">
                <a:solidFill>
                  <a:srgbClr val="FF0000"/>
                </a:solidFill>
                <a:latin typeface="Times New Roman"/>
                <a:cs typeface="Times New Roman"/>
              </a:rPr>
              <a:t>mRNA</a:t>
            </a:r>
            <a:r>
              <a:rPr lang="en-US" dirty="0">
                <a:latin typeface="Times New Roman"/>
                <a:cs typeface="Times New Roman"/>
              </a:rPr>
              <a:t>).</a:t>
            </a:r>
          </a:p>
          <a:p>
            <a:pPr marL="114300" indent="0">
              <a:buNone/>
            </a:pPr>
            <a:endParaRPr lang="en-US" dirty="0">
              <a:solidFill>
                <a:srgbClr val="FF0000"/>
              </a:solidFill>
              <a:latin typeface="Times New Roman"/>
              <a:cs typeface="Times New Roman"/>
            </a:endParaRPr>
          </a:p>
          <a:p>
            <a:r>
              <a:rPr lang="en-US" dirty="0">
                <a:latin typeface="Times New Roman"/>
                <a:cs typeface="Times New Roman"/>
              </a:rPr>
              <a:t>Only one of the DNA strands is transcribed</a:t>
            </a:r>
            <a:r>
              <a:rPr lang="x-none" dirty="0">
                <a:latin typeface="Times New Roman"/>
                <a:cs typeface="Times New Roman"/>
              </a:rPr>
              <a:t> </a:t>
            </a:r>
            <a:r>
              <a:rPr lang="en-US" dirty="0">
                <a:latin typeface="Times New Roman"/>
                <a:cs typeface="Times New Roman"/>
              </a:rPr>
              <a:t>(</a:t>
            </a:r>
            <a:r>
              <a:rPr lang="en-US" b="1" dirty="0">
                <a:solidFill>
                  <a:srgbClr val="FF0000"/>
                </a:solidFill>
                <a:latin typeface="Times New Roman"/>
                <a:cs typeface="Times New Roman"/>
              </a:rPr>
              <a:t>antisense strand</a:t>
            </a:r>
            <a:r>
              <a:rPr lang="en-US" dirty="0">
                <a:latin typeface="Times New Roman"/>
                <a:cs typeface="Times New Roman"/>
              </a:rPr>
              <a:t>).</a:t>
            </a:r>
          </a:p>
          <a:p>
            <a:pPr marL="114300" indent="0">
              <a:buNone/>
            </a:pPr>
            <a:endParaRPr lang="en-US" dirty="0">
              <a:latin typeface="Times New Roman"/>
              <a:cs typeface="Times New Roman"/>
            </a:endParaRPr>
          </a:p>
          <a:p>
            <a:r>
              <a:rPr lang="en-US" dirty="0">
                <a:latin typeface="Times New Roman"/>
                <a:cs typeface="Times New Roman"/>
              </a:rPr>
              <a:t>The </a:t>
            </a:r>
            <a:r>
              <a:rPr lang="en-US" b="1" dirty="0">
                <a:solidFill>
                  <a:srgbClr val="FF0000"/>
                </a:solidFill>
                <a:latin typeface="Times New Roman"/>
                <a:cs typeface="Times New Roman"/>
              </a:rPr>
              <a:t>RNA polymerase II</a:t>
            </a:r>
            <a:r>
              <a:rPr lang="en-US" dirty="0">
                <a:solidFill>
                  <a:srgbClr val="FF0000"/>
                </a:solidFill>
                <a:latin typeface="Times New Roman"/>
                <a:cs typeface="Times New Roman"/>
              </a:rPr>
              <a:t> </a:t>
            </a:r>
            <a:r>
              <a:rPr lang="en-US" dirty="0">
                <a:latin typeface="Times New Roman"/>
                <a:cs typeface="Times New Roman"/>
              </a:rPr>
              <a:t>is responsible for this process.</a:t>
            </a:r>
          </a:p>
          <a:p>
            <a:pPr marL="114300" indent="0">
              <a:buNone/>
            </a:pPr>
            <a:endParaRPr lang="en-US" dirty="0">
              <a:latin typeface="Times New Roman"/>
              <a:cs typeface="Times New Roman"/>
            </a:endParaRPr>
          </a:p>
          <a:p>
            <a:pPr>
              <a:lnSpc>
                <a:spcPct val="90000"/>
              </a:lnSpc>
            </a:pPr>
            <a:r>
              <a:rPr lang="en-US" dirty="0">
                <a:latin typeface="Times New Roman"/>
                <a:cs typeface="Times New Roman"/>
              </a:rPr>
              <a:t>The direction of transcription is</a:t>
            </a:r>
            <a:r>
              <a:rPr lang="en-US" dirty="0">
                <a:solidFill>
                  <a:srgbClr val="FF0000"/>
                </a:solidFill>
                <a:latin typeface="Times New Roman"/>
                <a:cs typeface="Times New Roman"/>
              </a:rPr>
              <a:t> </a:t>
            </a:r>
            <a:r>
              <a:rPr lang="en-US" b="1" dirty="0">
                <a:solidFill>
                  <a:srgbClr val="FF0000"/>
                </a:solidFill>
                <a:latin typeface="Times New Roman"/>
                <a:cs typeface="Times New Roman"/>
              </a:rPr>
              <a:t>5’ </a:t>
            </a:r>
            <a:r>
              <a:rPr lang="en-US" b="1" dirty="0">
                <a:solidFill>
                  <a:srgbClr val="FF0000"/>
                </a:solidFill>
                <a:latin typeface="Times New Roman"/>
                <a:cs typeface="Times New Roman"/>
                <a:sym typeface="Symbol" pitchFamily="18" charset="2"/>
              </a:rPr>
              <a:t> </a:t>
            </a:r>
            <a:r>
              <a:rPr lang="en-US" b="1" dirty="0">
                <a:solidFill>
                  <a:srgbClr val="FF0000"/>
                </a:solidFill>
                <a:latin typeface="Times New Roman"/>
                <a:cs typeface="Times New Roman"/>
              </a:rPr>
              <a:t>3’</a:t>
            </a:r>
            <a:r>
              <a:rPr lang="en-US" dirty="0">
                <a:solidFill>
                  <a:srgbClr val="FF0000"/>
                </a:solidFill>
                <a:latin typeface="Times New Roman"/>
                <a:cs typeface="Times New Roman"/>
              </a:rPr>
              <a:t>.</a:t>
            </a:r>
          </a:p>
        </p:txBody>
      </p:sp>
      <p:sp>
        <p:nvSpPr>
          <p:cNvPr id="6" name="Vertical Scroll 5"/>
          <p:cNvSpPr/>
          <p:nvPr/>
        </p:nvSpPr>
        <p:spPr>
          <a:xfrm>
            <a:off x="8579810" y="3524559"/>
            <a:ext cx="2066544" cy="1697325"/>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latin typeface="Corbel" panose="020B0503020204020204"/>
              </a:rPr>
              <a:t>the template strand on which the mRNA is synthesized</a:t>
            </a:r>
          </a:p>
        </p:txBody>
      </p:sp>
      <p:cxnSp>
        <p:nvCxnSpPr>
          <p:cNvPr id="8" name="Straight Arrow Connector 7"/>
          <p:cNvCxnSpPr>
            <a:cxnSpLocks/>
          </p:cNvCxnSpPr>
          <p:nvPr/>
        </p:nvCxnSpPr>
        <p:spPr>
          <a:xfrm flipH="1" flipV="1">
            <a:off x="8268401" y="3033682"/>
            <a:ext cx="622818" cy="490877"/>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76214445-C939-492F-BC2A-4FF11C416D17}"/>
              </a:ext>
            </a:extLst>
          </p:cNvPr>
          <p:cNvSpPr txBox="1"/>
          <p:nvPr/>
        </p:nvSpPr>
        <p:spPr>
          <a:xfrm>
            <a:off x="213644" y="2707218"/>
            <a:ext cx="2304471" cy="954107"/>
          </a:xfrm>
          <a:prstGeom prst="rect">
            <a:avLst/>
          </a:prstGeom>
          <a:noFill/>
        </p:spPr>
        <p:txBody>
          <a:bodyPr wrap="square" rtlCol="0">
            <a:spAutoFit/>
          </a:bodyPr>
          <a:lstStyle/>
          <a:p>
            <a:pPr algn="ctr"/>
            <a:r>
              <a:rPr lang="ar-SA" sz="1400" dirty="0">
                <a:solidFill>
                  <a:srgbClr val="0070C0"/>
                </a:solidFill>
              </a:rPr>
              <a:t>ملاحظة:</a:t>
            </a:r>
            <a:r>
              <a:rPr lang="ar-SA" sz="1400" dirty="0">
                <a:solidFill>
                  <a:schemeClr val="bg1">
                    <a:lumMod val="50000"/>
                  </a:schemeClr>
                </a:solidFill>
              </a:rPr>
              <a:t> </a:t>
            </a:r>
          </a:p>
          <a:p>
            <a:r>
              <a:rPr lang="en-US" sz="1400" dirty="0">
                <a:solidFill>
                  <a:schemeClr val="bg1">
                    <a:lumMod val="50000"/>
                  </a:schemeClr>
                </a:solidFill>
              </a:rPr>
              <a:t>Pay attention to the number of the protein (RNA polymerase </a:t>
            </a:r>
            <a:r>
              <a:rPr lang="en-US" sz="1400" dirty="0">
                <a:solidFill>
                  <a:srgbClr val="FF0000"/>
                </a:solidFill>
              </a:rPr>
              <a:t>II</a:t>
            </a:r>
            <a:r>
              <a:rPr lang="en-US" sz="1400" dirty="0">
                <a:solidFill>
                  <a:schemeClr val="bg1">
                    <a:lumMod val="50000"/>
                  </a:schemeClr>
                </a:solidFill>
              </a:rPr>
              <a:t>)</a:t>
            </a:r>
          </a:p>
        </p:txBody>
      </p:sp>
      <p:sp>
        <p:nvSpPr>
          <p:cNvPr id="7" name="TextBox 6">
            <a:extLst>
              <a:ext uri="{FF2B5EF4-FFF2-40B4-BE49-F238E27FC236}">
                <a16:creationId xmlns:a16="http://schemas.microsoft.com/office/drawing/2014/main" id="{00234C7B-FBBC-4ACF-BF90-43A370CB7D73}"/>
              </a:ext>
            </a:extLst>
          </p:cNvPr>
          <p:cNvSpPr txBox="1"/>
          <p:nvPr/>
        </p:nvSpPr>
        <p:spPr>
          <a:xfrm>
            <a:off x="618978" y="5731382"/>
            <a:ext cx="6836898" cy="738664"/>
          </a:xfrm>
          <a:prstGeom prst="rect">
            <a:avLst/>
          </a:prstGeom>
          <a:noFill/>
        </p:spPr>
        <p:txBody>
          <a:bodyPr wrap="square" rtlCol="0">
            <a:spAutoFit/>
          </a:bodyPr>
          <a:lstStyle/>
          <a:p>
            <a:r>
              <a:rPr lang="en-US" sz="1400" dirty="0" err="1">
                <a:solidFill>
                  <a:srgbClr val="0070C0"/>
                </a:solidFill>
              </a:rPr>
              <a:t>Dr.note</a:t>
            </a:r>
            <a:r>
              <a:rPr lang="en-US" sz="1400" dirty="0">
                <a:solidFill>
                  <a:srgbClr val="0070C0"/>
                </a:solidFill>
              </a:rPr>
              <a:t>: The mRNA chain is complementary to the mother DNA chain, whereas the amino acid chain has the same sequence of the mother DNA and a complementary sequence to the mRNA </a:t>
            </a:r>
          </a:p>
        </p:txBody>
      </p:sp>
    </p:spTree>
    <p:extLst>
      <p:ext uri="{BB962C8B-B14F-4D97-AF65-F5344CB8AC3E}">
        <p14:creationId xmlns:p14="http://schemas.microsoft.com/office/powerpoint/2010/main" val="30840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1_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2_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4.xml><?xml version="1.0" encoding="utf-8"?>
<a:theme xmlns:a="http://schemas.openxmlformats.org/drawingml/2006/main" name="3_Vie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طريقة عرض</Template>
  <TotalTime>1429</TotalTime>
  <Words>1295</Words>
  <Application>Microsoft Office PowerPoint</Application>
  <PresentationFormat>Widescreen</PresentationFormat>
  <Paragraphs>233</Paragraphs>
  <Slides>21</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21</vt:i4>
      </vt:variant>
    </vt:vector>
  </HeadingPairs>
  <TitlesOfParts>
    <vt:vector size="35" baseType="lpstr">
      <vt:lpstr>Arial</vt:lpstr>
      <vt:lpstr>Calibri</vt:lpstr>
      <vt:lpstr>Century Schoolbook</vt:lpstr>
      <vt:lpstr>Corbel</vt:lpstr>
      <vt:lpstr>Symbol</vt:lpstr>
      <vt:lpstr>Tahoma</vt:lpstr>
      <vt:lpstr>Times New Roman</vt:lpstr>
      <vt:lpstr>TimesNewRomanPSMT</vt:lpstr>
      <vt:lpstr>Trebuchet MS</vt:lpstr>
      <vt:lpstr>Wingdings 2</vt:lpstr>
      <vt:lpstr>View</vt:lpstr>
      <vt:lpstr>1_View</vt:lpstr>
      <vt:lpstr>2_View</vt:lpstr>
      <vt:lpstr>3_View</vt:lpstr>
      <vt:lpstr>Molecular Biology 2</vt:lpstr>
      <vt:lpstr>Objectives:</vt:lpstr>
      <vt:lpstr>DNA is the genetic material</vt:lpstr>
      <vt:lpstr>PowerPoint Presentation</vt:lpstr>
      <vt:lpstr>Proteins involved in DNA replication</vt:lpstr>
      <vt:lpstr>Steps in DNA replication</vt:lpstr>
      <vt:lpstr>DNA replication</vt:lpstr>
      <vt:lpstr>The central dogma of Molecular Biology</vt:lpstr>
      <vt:lpstr>Transcription (mRNA synthesis)</vt:lpstr>
      <vt:lpstr>Steps of mRNA synthesis</vt:lpstr>
      <vt:lpstr>Steps of mRNA synthesis</vt:lpstr>
      <vt:lpstr>Post-transcriptional modification</vt:lpstr>
      <vt:lpstr>Translation (Protein synthesis)  </vt:lpstr>
      <vt:lpstr>PowerPoint Presentation</vt:lpstr>
      <vt:lpstr>PowerPoint Presentation</vt:lpstr>
      <vt:lpstr>PowerPoint Presentation</vt:lpstr>
      <vt:lpstr>PowerPoint Presentation</vt:lpstr>
      <vt:lpstr>PowerPoint Presentation</vt:lpstr>
      <vt:lpstr>In 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is the genetic material</dc:title>
  <dc:creator>mohammed hakeem</dc:creator>
  <cp:lastModifiedBy>Dana Al-Kadi</cp:lastModifiedBy>
  <cp:revision>31</cp:revision>
  <dcterms:created xsi:type="dcterms:W3CDTF">2017-09-28T05:22:18Z</dcterms:created>
  <dcterms:modified xsi:type="dcterms:W3CDTF">2017-10-13T18:53:00Z</dcterms:modified>
</cp:coreProperties>
</file>