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78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81" r:id="rId13"/>
    <p:sldId id="279" r:id="rId14"/>
    <p:sldId id="28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4CFA9-1CC6-47E1-ADE4-F5F39F9BC4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39182DF-E445-42F8-B292-F9D2F3B5A8E6}">
      <dgm:prSet phldrT="[نص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ar-SA" b="1" dirty="0"/>
        </a:p>
      </dgm:t>
    </dgm:pt>
    <dgm:pt modelId="{F55B2299-0207-4154-804E-C2BB93682B5B}" type="parTrans" cxnId="{1E8AE53D-5498-4F90-A268-C1699ABCC286}">
      <dgm:prSet/>
      <dgm:spPr/>
      <dgm:t>
        <a:bodyPr/>
        <a:lstStyle/>
        <a:p>
          <a:pPr rtl="1"/>
          <a:endParaRPr lang="ar-SA"/>
        </a:p>
      </dgm:t>
    </dgm:pt>
    <dgm:pt modelId="{3F9A25FC-1B97-4067-917E-DF3E8BECC679}" type="sibTrans" cxnId="{1E8AE53D-5498-4F90-A268-C1699ABCC286}">
      <dgm:prSet/>
      <dgm:spPr/>
      <dgm:t>
        <a:bodyPr/>
        <a:lstStyle/>
        <a:p>
          <a:pPr rtl="1"/>
          <a:endParaRPr lang="ar-SA"/>
        </a:p>
      </dgm:t>
    </dgm:pt>
    <dgm:pt modelId="{64D8234F-FA18-498F-82E5-36BB0FFA7BF5}">
      <dgm:prSet phldrT="[نص]" custT="1"/>
      <dgm:spPr/>
      <dgm:t>
        <a:bodyPr/>
        <a:lstStyle/>
        <a:p>
          <a:pPr rtl="1"/>
          <a:r>
            <a:rPr lang="en-US" sz="1300" b="1" dirty="0"/>
            <a:t>Components</a:t>
          </a:r>
          <a:endParaRPr lang="ar-SA" sz="1300" b="1" dirty="0"/>
        </a:p>
      </dgm:t>
    </dgm:pt>
    <dgm:pt modelId="{342BC0E9-79D2-4780-B27F-2F158E46F59F}" type="parTrans" cxnId="{EE5D118A-0CE7-4657-8E1D-C2CF03F5DCB3}">
      <dgm:prSet/>
      <dgm:spPr/>
      <dgm:t>
        <a:bodyPr/>
        <a:lstStyle/>
        <a:p>
          <a:pPr rtl="1"/>
          <a:endParaRPr lang="ar-SA"/>
        </a:p>
      </dgm:t>
    </dgm:pt>
    <dgm:pt modelId="{49FBEA61-9595-4208-A707-72D6D7B1101C}" type="sibTrans" cxnId="{EE5D118A-0CE7-4657-8E1D-C2CF03F5DCB3}">
      <dgm:prSet/>
      <dgm:spPr/>
      <dgm:t>
        <a:bodyPr/>
        <a:lstStyle/>
        <a:p>
          <a:pPr rtl="1"/>
          <a:endParaRPr lang="ar-SA"/>
        </a:p>
      </dgm:t>
    </dgm:pt>
    <dgm:pt modelId="{481A7FC1-6AFD-438B-98F0-9E9814F91D10}">
      <dgm:prSet phldrT="[نص]" custT="1"/>
      <dgm:spPr/>
      <dgm:t>
        <a:bodyPr/>
        <a:lstStyle/>
        <a:p>
          <a:pPr rtl="1"/>
          <a:r>
            <a:rPr lang="en-US" sz="1200" b="1" dirty="0"/>
            <a:t>Cells</a:t>
          </a:r>
          <a:endParaRPr lang="ar-SA" sz="1200" b="1" dirty="0"/>
        </a:p>
      </dgm:t>
    </dgm:pt>
    <dgm:pt modelId="{BE807FBF-2C0B-4606-8F2F-2F1EDF71C6A3}" type="parTrans" cxnId="{1A5AFAB3-765C-4496-929C-4FF5D68C4727}">
      <dgm:prSet/>
      <dgm:spPr/>
      <dgm:t>
        <a:bodyPr/>
        <a:lstStyle/>
        <a:p>
          <a:pPr rtl="1"/>
          <a:endParaRPr lang="ar-SA"/>
        </a:p>
      </dgm:t>
    </dgm:pt>
    <dgm:pt modelId="{4A8188F9-C9C8-4CA1-83C4-6BC7AC4B5097}" type="sibTrans" cxnId="{1A5AFAB3-765C-4496-929C-4FF5D68C4727}">
      <dgm:prSet/>
      <dgm:spPr/>
      <dgm:t>
        <a:bodyPr/>
        <a:lstStyle/>
        <a:p>
          <a:pPr rtl="1"/>
          <a:endParaRPr lang="ar-SA"/>
        </a:p>
      </dgm:t>
    </dgm:pt>
    <dgm:pt modelId="{AE10E382-84E5-40B7-AE75-FD37C4C00A3D}">
      <dgm:prSet custT="1"/>
      <dgm:spPr/>
      <dgm:t>
        <a:bodyPr/>
        <a:lstStyle/>
        <a:p>
          <a:pPr rtl="1"/>
          <a:r>
            <a:rPr lang="en-US" sz="1200" b="1" dirty="0"/>
            <a:t>Matrix</a:t>
          </a:r>
          <a:endParaRPr lang="ar-SA" sz="1200" b="1" dirty="0"/>
        </a:p>
      </dgm:t>
    </dgm:pt>
    <dgm:pt modelId="{D19D28FF-2AD1-4FBD-A20F-A7DC73F77C0D}" type="parTrans" cxnId="{467375C7-155B-428D-A031-8320C8682C4A}">
      <dgm:prSet/>
      <dgm:spPr/>
      <dgm:t>
        <a:bodyPr/>
        <a:lstStyle/>
        <a:p>
          <a:pPr rtl="1"/>
          <a:endParaRPr lang="ar-SA"/>
        </a:p>
      </dgm:t>
    </dgm:pt>
    <dgm:pt modelId="{B94519A6-5E9E-4A10-AD50-9CA5AE254EDF}" type="sibTrans" cxnId="{467375C7-155B-428D-A031-8320C8682C4A}">
      <dgm:prSet/>
      <dgm:spPr/>
      <dgm:t>
        <a:bodyPr/>
        <a:lstStyle/>
        <a:p>
          <a:pPr rtl="1"/>
          <a:endParaRPr lang="ar-SA"/>
        </a:p>
      </dgm:t>
    </dgm:pt>
    <dgm:pt modelId="{0C1943E9-CA62-426F-9B24-B43C318B4C0C}">
      <dgm:prSet phldrT="[نص]" custT="1"/>
      <dgm:spPr/>
      <dgm:t>
        <a:bodyPr/>
        <a:lstStyle/>
        <a:p>
          <a:pPr rtl="1"/>
          <a:r>
            <a:rPr lang="en-US" sz="900" b="1" dirty="0"/>
            <a:t>Adipose</a:t>
          </a:r>
          <a:br>
            <a:rPr lang="en-US" sz="900" b="1" dirty="0"/>
          </a:br>
          <a:r>
            <a:rPr lang="en-US" sz="900" b="1" dirty="0"/>
            <a:t>tissue</a:t>
          </a:r>
          <a:endParaRPr lang="ar-SA" sz="900" b="1" dirty="0"/>
        </a:p>
      </dgm:t>
    </dgm:pt>
    <dgm:pt modelId="{5C52249D-8EEF-4C24-AD75-BCD02F524391}" type="parTrans" cxnId="{0322D7C5-0A0A-49FA-97D5-1CC6BE4A56F3}">
      <dgm:prSet/>
      <dgm:spPr/>
      <dgm:t>
        <a:bodyPr/>
        <a:lstStyle/>
        <a:p>
          <a:pPr rtl="1"/>
          <a:endParaRPr lang="ar-SA"/>
        </a:p>
      </dgm:t>
    </dgm:pt>
    <dgm:pt modelId="{6A0E7D2B-6074-44A7-852B-F366D480666C}" type="sibTrans" cxnId="{0322D7C5-0A0A-49FA-97D5-1CC6BE4A56F3}">
      <dgm:prSet/>
      <dgm:spPr/>
      <dgm:t>
        <a:bodyPr/>
        <a:lstStyle/>
        <a:p>
          <a:pPr rtl="1"/>
          <a:endParaRPr lang="ar-SA"/>
        </a:p>
      </dgm:t>
    </dgm:pt>
    <dgm:pt modelId="{53B4CB19-7C66-448F-8EC3-E9288CB4244E}">
      <dgm:prSet phldrT="[نص]" custT="1"/>
      <dgm:spPr/>
      <dgm:t>
        <a:bodyPr/>
        <a:lstStyle/>
        <a:p>
          <a:pPr rtl="1"/>
          <a:r>
            <a:rPr lang="en-US" sz="900" b="1" dirty="0"/>
            <a:t>Dense</a:t>
          </a:r>
          <a:br>
            <a:rPr lang="en-US" sz="900" b="1" dirty="0"/>
          </a:br>
          <a:r>
            <a:rPr lang="en-US" sz="900" b="1" dirty="0" err="1"/>
            <a:t>collagenus</a:t>
          </a:r>
          <a:endParaRPr lang="ar-SA" sz="900" b="1" dirty="0"/>
        </a:p>
      </dgm:t>
    </dgm:pt>
    <dgm:pt modelId="{BF5DC5D2-B707-4B3C-953B-950541513767}" type="parTrans" cxnId="{F6337FB3-C5F9-4AC0-ADC5-C333CBF58CB6}">
      <dgm:prSet/>
      <dgm:spPr/>
      <dgm:t>
        <a:bodyPr/>
        <a:lstStyle/>
        <a:p>
          <a:pPr rtl="1"/>
          <a:endParaRPr lang="ar-SA"/>
        </a:p>
      </dgm:t>
    </dgm:pt>
    <dgm:pt modelId="{C90B6384-91B4-4F0A-B999-215AE07D1999}" type="sibTrans" cxnId="{F6337FB3-C5F9-4AC0-ADC5-C333CBF58CB6}">
      <dgm:prSet/>
      <dgm:spPr/>
      <dgm:t>
        <a:bodyPr/>
        <a:lstStyle/>
        <a:p>
          <a:pPr rtl="1"/>
          <a:endParaRPr lang="ar-SA"/>
        </a:p>
      </dgm:t>
    </dgm:pt>
    <dgm:pt modelId="{0AF2426A-EECE-4C86-8321-FCDB1BCC09B3}">
      <dgm:prSet phldrT="[نص]" custT="1"/>
      <dgm:spPr/>
      <dgm:t>
        <a:bodyPr/>
        <a:lstStyle/>
        <a:p>
          <a:pPr rtl="1"/>
          <a:r>
            <a:rPr lang="en-US" sz="900" b="1" dirty="0"/>
            <a:t>Elastic</a:t>
          </a:r>
          <a:endParaRPr lang="ar-SA" sz="900" b="1" dirty="0"/>
        </a:p>
      </dgm:t>
    </dgm:pt>
    <dgm:pt modelId="{C2715A34-FF95-4B1A-9455-1D4CEA0BEEB3}" type="parTrans" cxnId="{3B928F7E-5342-4B7F-BD52-622D2DD89705}">
      <dgm:prSet/>
      <dgm:spPr/>
      <dgm:t>
        <a:bodyPr/>
        <a:lstStyle/>
        <a:p>
          <a:pPr rtl="1"/>
          <a:endParaRPr lang="ar-SA"/>
        </a:p>
      </dgm:t>
    </dgm:pt>
    <dgm:pt modelId="{355B7E48-CA40-4BA5-9449-D36EB8C3F123}" type="sibTrans" cxnId="{3B928F7E-5342-4B7F-BD52-622D2DD89705}">
      <dgm:prSet/>
      <dgm:spPr/>
      <dgm:t>
        <a:bodyPr/>
        <a:lstStyle/>
        <a:p>
          <a:pPr rtl="1"/>
          <a:endParaRPr lang="ar-SA"/>
        </a:p>
      </dgm:t>
    </dgm:pt>
    <dgm:pt modelId="{F9010E56-5961-46C1-993E-C623ACB59236}">
      <dgm:prSet phldrT="[نص]" custT="1"/>
      <dgm:spPr/>
      <dgm:t>
        <a:bodyPr/>
        <a:lstStyle/>
        <a:p>
          <a:pPr rtl="1"/>
          <a:r>
            <a:rPr lang="en-US" sz="900" b="1" dirty="0"/>
            <a:t>Reticular</a:t>
          </a:r>
          <a:endParaRPr lang="ar-SA" sz="1000" b="1" dirty="0"/>
        </a:p>
      </dgm:t>
    </dgm:pt>
    <dgm:pt modelId="{4570BA33-B04F-405F-89BE-34271128090E}" type="parTrans" cxnId="{E69C0B32-8B7F-4349-9685-D299525B5963}">
      <dgm:prSet/>
      <dgm:spPr/>
      <dgm:t>
        <a:bodyPr/>
        <a:lstStyle/>
        <a:p>
          <a:pPr rtl="1"/>
          <a:endParaRPr lang="ar-SA"/>
        </a:p>
      </dgm:t>
    </dgm:pt>
    <dgm:pt modelId="{5BA7E4E2-C0E7-4311-9A54-1EBB6D944647}" type="sibTrans" cxnId="{E69C0B32-8B7F-4349-9685-D299525B5963}">
      <dgm:prSet/>
      <dgm:spPr/>
      <dgm:t>
        <a:bodyPr/>
        <a:lstStyle/>
        <a:p>
          <a:pPr rtl="1"/>
          <a:endParaRPr lang="ar-SA"/>
        </a:p>
      </dgm:t>
    </dgm:pt>
    <dgm:pt modelId="{ECAE5D56-0E81-4433-9684-4C4611C35681}">
      <dgm:prSet custT="1"/>
      <dgm:spPr/>
      <dgm:t>
        <a:bodyPr/>
        <a:lstStyle/>
        <a:p>
          <a:pPr rtl="1"/>
          <a:r>
            <a:rPr lang="en-US" sz="800" b="1" dirty="0"/>
            <a:t>Fibroblasts</a:t>
          </a:r>
          <a:endParaRPr lang="ar-SA" sz="800" b="1" dirty="0"/>
        </a:p>
      </dgm:t>
    </dgm:pt>
    <dgm:pt modelId="{63E4E67E-79DE-4BE4-8CD1-840EAAE62BCC}" type="parTrans" cxnId="{AF8A7A3D-6EA3-4ED5-9345-8587BDBBDBDB}">
      <dgm:prSet/>
      <dgm:spPr/>
      <dgm:t>
        <a:bodyPr/>
        <a:lstStyle/>
        <a:p>
          <a:pPr rtl="1"/>
          <a:endParaRPr lang="ar-SA"/>
        </a:p>
      </dgm:t>
    </dgm:pt>
    <dgm:pt modelId="{756ECCCC-E2B1-42ED-BB9B-94AD78E15D73}" type="sibTrans" cxnId="{AF8A7A3D-6EA3-4ED5-9345-8587BDBBDBDB}">
      <dgm:prSet/>
      <dgm:spPr/>
      <dgm:t>
        <a:bodyPr/>
        <a:lstStyle/>
        <a:p>
          <a:pPr rtl="1"/>
          <a:endParaRPr lang="ar-SA"/>
        </a:p>
      </dgm:t>
    </dgm:pt>
    <dgm:pt modelId="{322396FC-6948-41C5-A76B-D5A28AE47543}">
      <dgm:prSet phldrT="[نص]" custT="1"/>
      <dgm:spPr/>
      <dgm:t>
        <a:bodyPr/>
        <a:lstStyle/>
        <a:p>
          <a:pPr rtl="1"/>
          <a:r>
            <a:rPr lang="en-US" sz="1300" b="1" dirty="0"/>
            <a:t>Types</a:t>
          </a:r>
          <a:endParaRPr lang="ar-SA" sz="1300" b="1" dirty="0"/>
        </a:p>
      </dgm:t>
    </dgm:pt>
    <dgm:pt modelId="{1DED391D-2929-4507-BCA6-0A7AAC087BC3}" type="sibTrans" cxnId="{614D9D08-C3CA-45F5-99AD-BB69E32CD354}">
      <dgm:prSet/>
      <dgm:spPr/>
      <dgm:t>
        <a:bodyPr/>
        <a:lstStyle/>
        <a:p>
          <a:pPr rtl="1"/>
          <a:endParaRPr lang="ar-SA"/>
        </a:p>
      </dgm:t>
    </dgm:pt>
    <dgm:pt modelId="{C4D35EFD-71CC-419A-8C41-A9E6392E54C8}" type="parTrans" cxnId="{614D9D08-C3CA-45F5-99AD-BB69E32CD354}">
      <dgm:prSet/>
      <dgm:spPr/>
      <dgm:t>
        <a:bodyPr/>
        <a:lstStyle/>
        <a:p>
          <a:pPr rtl="1"/>
          <a:endParaRPr lang="ar-SA"/>
        </a:p>
      </dgm:t>
    </dgm:pt>
    <dgm:pt modelId="{5EFAA92B-D656-4C69-8F25-55AB09A79933}">
      <dgm:prSet custT="1"/>
      <dgm:spPr/>
      <dgm:t>
        <a:bodyPr/>
        <a:lstStyle/>
        <a:p>
          <a:pPr rtl="1"/>
          <a:r>
            <a:rPr lang="en-US" sz="1000" b="1" dirty="0"/>
            <a:t>Elastic</a:t>
          </a:r>
          <a:endParaRPr lang="ar-SA" sz="1000" b="1" dirty="0"/>
        </a:p>
      </dgm:t>
    </dgm:pt>
    <dgm:pt modelId="{E40A9971-B5A3-4CF8-B028-B44289A7326D}" type="parTrans" cxnId="{E5058B12-680A-4987-90AE-7A141B4A7724}">
      <dgm:prSet/>
      <dgm:spPr/>
      <dgm:t>
        <a:bodyPr/>
        <a:lstStyle/>
        <a:p>
          <a:pPr rtl="1"/>
          <a:endParaRPr lang="ar-SA"/>
        </a:p>
      </dgm:t>
    </dgm:pt>
    <dgm:pt modelId="{3D05812B-E029-4352-B74B-BC6527116CB5}" type="sibTrans" cxnId="{E5058B12-680A-4987-90AE-7A141B4A7724}">
      <dgm:prSet/>
      <dgm:spPr/>
      <dgm:t>
        <a:bodyPr/>
        <a:lstStyle/>
        <a:p>
          <a:pPr rtl="1"/>
          <a:endParaRPr lang="ar-SA"/>
        </a:p>
      </dgm:t>
    </dgm:pt>
    <dgm:pt modelId="{F50DE9B8-A507-4975-BE55-B7F521E727DA}">
      <dgm:prSet custT="1"/>
      <dgm:spPr/>
      <dgm:t>
        <a:bodyPr/>
        <a:lstStyle/>
        <a:p>
          <a:pPr rtl="1"/>
          <a:r>
            <a:rPr lang="en-US" sz="1200" b="1" dirty="0"/>
            <a:t>Fibers</a:t>
          </a:r>
          <a:endParaRPr lang="ar-SA" sz="1200" b="1" dirty="0"/>
        </a:p>
      </dgm:t>
    </dgm:pt>
    <dgm:pt modelId="{3F3B8EA8-2AC0-4CAF-9BAD-AFA9D16BA948}" type="parTrans" cxnId="{B93CAF44-47F0-4234-AEF4-184CF59CFAC2}">
      <dgm:prSet/>
      <dgm:spPr/>
      <dgm:t>
        <a:bodyPr/>
        <a:lstStyle/>
        <a:p>
          <a:pPr rtl="1"/>
          <a:endParaRPr lang="ar-SA"/>
        </a:p>
      </dgm:t>
    </dgm:pt>
    <dgm:pt modelId="{F8C62480-9BF4-4090-8CF4-380BBE58CE6D}" type="sibTrans" cxnId="{B93CAF44-47F0-4234-AEF4-184CF59CFAC2}">
      <dgm:prSet/>
      <dgm:spPr/>
      <dgm:t>
        <a:bodyPr/>
        <a:lstStyle/>
        <a:p>
          <a:pPr rtl="1"/>
          <a:endParaRPr lang="ar-SA"/>
        </a:p>
      </dgm:t>
    </dgm:pt>
    <dgm:pt modelId="{2473F81F-C3C1-4B67-B887-A43B6F151AF5}">
      <dgm:prSet custT="1"/>
      <dgm:spPr/>
      <dgm:t>
        <a:bodyPr/>
        <a:lstStyle/>
        <a:p>
          <a:pPr rtl="1"/>
          <a:r>
            <a:rPr lang="en-US" sz="1000" b="1" dirty="0"/>
            <a:t>Collagen</a:t>
          </a:r>
          <a:endParaRPr lang="ar-SA" sz="1000" b="1" dirty="0"/>
        </a:p>
      </dgm:t>
    </dgm:pt>
    <dgm:pt modelId="{C4CA4485-2F6B-4727-855B-72AA432BC948}" type="parTrans" cxnId="{98E33A91-B8C0-4E9D-AA19-BF2793B34070}">
      <dgm:prSet/>
      <dgm:spPr/>
      <dgm:t>
        <a:bodyPr/>
        <a:lstStyle/>
        <a:p>
          <a:pPr rtl="1"/>
          <a:endParaRPr lang="ar-SA"/>
        </a:p>
      </dgm:t>
    </dgm:pt>
    <dgm:pt modelId="{3EB36EC0-1DFC-4DDD-82DF-7EE6ADC5A400}" type="sibTrans" cxnId="{98E33A91-B8C0-4E9D-AA19-BF2793B34070}">
      <dgm:prSet/>
      <dgm:spPr/>
      <dgm:t>
        <a:bodyPr/>
        <a:lstStyle/>
        <a:p>
          <a:pPr rtl="1"/>
          <a:endParaRPr lang="ar-SA"/>
        </a:p>
      </dgm:t>
    </dgm:pt>
    <dgm:pt modelId="{8A53D952-539E-416B-9F7C-D12158FEA379}">
      <dgm:prSet custT="1"/>
      <dgm:spPr/>
      <dgm:t>
        <a:bodyPr/>
        <a:lstStyle/>
        <a:p>
          <a:pPr rtl="1"/>
          <a:r>
            <a:rPr lang="en-US" sz="700" b="1" dirty="0"/>
            <a:t>Macrophages</a:t>
          </a:r>
          <a:endParaRPr lang="en-US" sz="800" b="1" dirty="0"/>
        </a:p>
      </dgm:t>
    </dgm:pt>
    <dgm:pt modelId="{A9ECBB21-91A8-4112-AD6F-3ED3C27E4DFD}" type="parTrans" cxnId="{2A5BBDB0-9B3C-41CF-9998-CA67BA9D40F5}">
      <dgm:prSet/>
      <dgm:spPr/>
      <dgm:t>
        <a:bodyPr/>
        <a:lstStyle/>
        <a:p>
          <a:pPr rtl="1"/>
          <a:endParaRPr lang="ar-SA"/>
        </a:p>
      </dgm:t>
    </dgm:pt>
    <dgm:pt modelId="{76C29A0B-1ED2-495D-9282-2270BA2865F3}" type="sibTrans" cxnId="{2A5BBDB0-9B3C-41CF-9998-CA67BA9D40F5}">
      <dgm:prSet/>
      <dgm:spPr/>
      <dgm:t>
        <a:bodyPr/>
        <a:lstStyle/>
        <a:p>
          <a:pPr rtl="1"/>
          <a:endParaRPr lang="ar-SA"/>
        </a:p>
      </dgm:t>
    </dgm:pt>
    <dgm:pt modelId="{9767A91B-E86E-4221-BEF8-5CDBD74BD96A}">
      <dgm:prSet custT="1"/>
      <dgm:spPr/>
      <dgm:t>
        <a:bodyPr/>
        <a:lstStyle/>
        <a:p>
          <a:pPr rtl="1"/>
          <a:r>
            <a:rPr lang="en-US" sz="700" b="1" dirty="0"/>
            <a:t>Mast cells</a:t>
          </a:r>
        </a:p>
      </dgm:t>
    </dgm:pt>
    <dgm:pt modelId="{2537ADEA-9FC6-43ED-A9EC-212A7A4ADEFA}" type="parTrans" cxnId="{557484AC-DD7D-4356-85F0-C95E7DB17F8D}">
      <dgm:prSet/>
      <dgm:spPr/>
      <dgm:t>
        <a:bodyPr/>
        <a:lstStyle/>
        <a:p>
          <a:pPr rtl="1"/>
          <a:endParaRPr lang="ar-SA"/>
        </a:p>
      </dgm:t>
    </dgm:pt>
    <dgm:pt modelId="{7D6EE3B2-6695-46F3-AD61-64D46E3F5838}" type="sibTrans" cxnId="{557484AC-DD7D-4356-85F0-C95E7DB17F8D}">
      <dgm:prSet/>
      <dgm:spPr/>
      <dgm:t>
        <a:bodyPr/>
        <a:lstStyle/>
        <a:p>
          <a:pPr rtl="1"/>
          <a:endParaRPr lang="ar-SA"/>
        </a:p>
      </dgm:t>
    </dgm:pt>
    <dgm:pt modelId="{210BD3BD-3A47-4194-AB2B-E4A5937A3898}">
      <dgm:prSet custT="1"/>
      <dgm:spPr/>
      <dgm:t>
        <a:bodyPr/>
        <a:lstStyle/>
        <a:p>
          <a:pPr rtl="1"/>
          <a:r>
            <a:rPr lang="en-US" sz="700" b="1" dirty="0"/>
            <a:t>Plasma cells</a:t>
          </a:r>
        </a:p>
      </dgm:t>
    </dgm:pt>
    <dgm:pt modelId="{C59711DF-B147-4008-B368-F247EE60193A}" type="parTrans" cxnId="{046C64A0-E904-4B1B-A1E8-B520B32DF59D}">
      <dgm:prSet/>
      <dgm:spPr/>
      <dgm:t>
        <a:bodyPr/>
        <a:lstStyle/>
        <a:p>
          <a:pPr rtl="1"/>
          <a:endParaRPr lang="ar-SA"/>
        </a:p>
      </dgm:t>
    </dgm:pt>
    <dgm:pt modelId="{E1C15181-8BD4-4E8E-A307-253BBE9E4422}" type="sibTrans" cxnId="{046C64A0-E904-4B1B-A1E8-B520B32DF59D}">
      <dgm:prSet/>
      <dgm:spPr/>
      <dgm:t>
        <a:bodyPr/>
        <a:lstStyle/>
        <a:p>
          <a:pPr rtl="1"/>
          <a:endParaRPr lang="ar-SA"/>
        </a:p>
      </dgm:t>
    </dgm:pt>
    <dgm:pt modelId="{C3798C8D-7947-4828-A66D-1D169E72CD4B}">
      <dgm:prSet custT="1"/>
      <dgm:spPr/>
      <dgm:t>
        <a:bodyPr/>
        <a:lstStyle/>
        <a:p>
          <a:pPr rtl="1"/>
          <a:r>
            <a:rPr lang="en-US" sz="800" b="1" dirty="0"/>
            <a:t>Leucocytes</a:t>
          </a:r>
          <a:endParaRPr lang="en-US" sz="840" b="1" dirty="0"/>
        </a:p>
      </dgm:t>
    </dgm:pt>
    <dgm:pt modelId="{510519E5-8669-4C01-84F2-71720F0C3C98}" type="parTrans" cxnId="{6B9E1A53-F8EF-4DBE-B99B-D1065ACD304F}">
      <dgm:prSet/>
      <dgm:spPr/>
      <dgm:t>
        <a:bodyPr/>
        <a:lstStyle/>
        <a:p>
          <a:pPr rtl="1"/>
          <a:endParaRPr lang="ar-SA"/>
        </a:p>
      </dgm:t>
    </dgm:pt>
    <dgm:pt modelId="{408ECEA5-A7E4-47D5-8AC0-5625079318F9}" type="sibTrans" cxnId="{6B9E1A53-F8EF-4DBE-B99B-D1065ACD304F}">
      <dgm:prSet/>
      <dgm:spPr/>
      <dgm:t>
        <a:bodyPr/>
        <a:lstStyle/>
        <a:p>
          <a:pPr rtl="1"/>
          <a:endParaRPr lang="ar-SA"/>
        </a:p>
      </dgm:t>
    </dgm:pt>
    <dgm:pt modelId="{F3F7D5FE-C97E-4437-BBF7-51DE813ACA42}">
      <dgm:prSet custT="1"/>
      <dgm:spPr/>
      <dgm:t>
        <a:bodyPr/>
        <a:lstStyle/>
        <a:p>
          <a:pPr rtl="1"/>
          <a:r>
            <a:rPr lang="en-US" sz="1000" b="1" dirty="0"/>
            <a:t>Reticular</a:t>
          </a:r>
          <a:endParaRPr lang="ar-SA" sz="1000" b="1" dirty="0"/>
        </a:p>
      </dgm:t>
    </dgm:pt>
    <dgm:pt modelId="{2FF59EF5-9F1A-473E-973F-BC7198D525A7}" type="parTrans" cxnId="{26B44B74-B11F-4F72-80E6-B4C5E1B0DA4B}">
      <dgm:prSet/>
      <dgm:spPr/>
      <dgm:t>
        <a:bodyPr/>
        <a:lstStyle/>
        <a:p>
          <a:pPr rtl="1"/>
          <a:endParaRPr lang="ar-SA"/>
        </a:p>
      </dgm:t>
    </dgm:pt>
    <dgm:pt modelId="{386DBE34-F956-4D7B-9487-4C39AEC82C1C}" type="sibTrans" cxnId="{26B44B74-B11F-4F72-80E6-B4C5E1B0DA4B}">
      <dgm:prSet/>
      <dgm:spPr/>
      <dgm:t>
        <a:bodyPr/>
        <a:lstStyle/>
        <a:p>
          <a:pPr rtl="1"/>
          <a:endParaRPr lang="ar-SA"/>
        </a:p>
      </dgm:t>
    </dgm:pt>
    <dgm:pt modelId="{4D401BED-A4EF-4165-BEEB-3BF4A545CCFA}">
      <dgm:prSet phldrT="[نص]" custT="1"/>
      <dgm:spPr/>
      <dgm:t>
        <a:bodyPr/>
        <a:lstStyle/>
        <a:p>
          <a:pPr rtl="1"/>
          <a:r>
            <a:rPr lang="en-US" sz="900" b="1" dirty="0"/>
            <a:t>Loose</a:t>
          </a:r>
          <a:br>
            <a:rPr lang="en-US" sz="900" b="1" dirty="0"/>
          </a:br>
          <a:r>
            <a:rPr lang="en-US" sz="900" b="1" dirty="0"/>
            <a:t>(Areolar)</a:t>
          </a:r>
          <a:endParaRPr lang="ar-SA" sz="900" b="1" dirty="0"/>
        </a:p>
      </dgm:t>
    </dgm:pt>
    <dgm:pt modelId="{9DFC3203-BB0B-42DB-9912-76CB620396AF}" type="sibTrans" cxnId="{235E00A0-552A-4118-920B-28BA373ABEAC}">
      <dgm:prSet/>
      <dgm:spPr/>
      <dgm:t>
        <a:bodyPr/>
        <a:lstStyle/>
        <a:p>
          <a:pPr rtl="1"/>
          <a:endParaRPr lang="ar-SA"/>
        </a:p>
      </dgm:t>
    </dgm:pt>
    <dgm:pt modelId="{4BFD5366-7860-4271-A756-A8347B827B45}" type="parTrans" cxnId="{235E00A0-552A-4118-920B-28BA373ABEAC}">
      <dgm:prSet/>
      <dgm:spPr/>
      <dgm:t>
        <a:bodyPr/>
        <a:lstStyle/>
        <a:p>
          <a:pPr rtl="1"/>
          <a:endParaRPr lang="ar-SA"/>
        </a:p>
      </dgm:t>
    </dgm:pt>
    <dgm:pt modelId="{4B79CFE2-0018-4264-8049-7B598F5FE22E}">
      <dgm:prSet custT="1"/>
      <dgm:spPr/>
      <dgm:t>
        <a:bodyPr/>
        <a:lstStyle/>
        <a:p>
          <a:pPr rtl="1"/>
          <a:r>
            <a:rPr lang="en-US" sz="700" b="1" dirty="0"/>
            <a:t>Adipose cells</a:t>
          </a:r>
        </a:p>
      </dgm:t>
    </dgm:pt>
    <dgm:pt modelId="{BEE3AC81-31D0-4165-A85A-C046198D1EAC}" type="parTrans" cxnId="{5A209FD0-FD99-4361-9604-0F0D12AC3BC0}">
      <dgm:prSet/>
      <dgm:spPr/>
      <dgm:t>
        <a:bodyPr/>
        <a:lstStyle/>
        <a:p>
          <a:pPr rtl="1"/>
          <a:endParaRPr lang="ar-SA"/>
        </a:p>
      </dgm:t>
    </dgm:pt>
    <dgm:pt modelId="{A0D03D2F-24FA-4D32-A7D8-7EA4A21C7E28}" type="sibTrans" cxnId="{5A209FD0-FD99-4361-9604-0F0D12AC3BC0}">
      <dgm:prSet/>
      <dgm:spPr/>
      <dgm:t>
        <a:bodyPr/>
        <a:lstStyle/>
        <a:p>
          <a:pPr rtl="1"/>
          <a:endParaRPr lang="ar-SA"/>
        </a:p>
      </dgm:t>
    </dgm:pt>
    <dgm:pt modelId="{8938A933-E0E4-4FBD-944C-B0024BD8D2B0}" type="pres">
      <dgm:prSet presAssocID="{F2A4CFA9-1CC6-47E1-ADE4-F5F39F9BC4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D8A9FF-3CB1-4279-9019-A7D4656DCD62}" type="pres">
      <dgm:prSet presAssocID="{739182DF-E445-42F8-B292-F9D2F3B5A8E6}" presName="hierRoot1" presStyleCnt="0"/>
      <dgm:spPr/>
    </dgm:pt>
    <dgm:pt modelId="{7931A9EC-1992-4B65-87DC-359777BC2387}" type="pres">
      <dgm:prSet presAssocID="{739182DF-E445-42F8-B292-F9D2F3B5A8E6}" presName="composite" presStyleCnt="0"/>
      <dgm:spPr/>
    </dgm:pt>
    <dgm:pt modelId="{C24C19B2-FE14-48E9-9974-EC2FC9120DD2}" type="pres">
      <dgm:prSet presAssocID="{739182DF-E445-42F8-B292-F9D2F3B5A8E6}" presName="background" presStyleLbl="node0" presStyleIdx="0" presStyleCnt="1"/>
      <dgm:spPr>
        <a:noFill/>
        <a:ln>
          <a:solidFill>
            <a:schemeClr val="bg1"/>
          </a:solidFill>
        </a:ln>
      </dgm:spPr>
    </dgm:pt>
    <dgm:pt modelId="{EC57CD21-ABBC-405C-904B-6F1081BFADA8}" type="pres">
      <dgm:prSet presAssocID="{739182DF-E445-42F8-B292-F9D2F3B5A8E6}" presName="text" presStyleLbl="fgAcc0" presStyleIdx="0" presStyleCnt="1" custScaleX="406245" custScaleY="155911" custLinFactNeighborY="-33960">
        <dgm:presLayoutVars>
          <dgm:chPref val="3"/>
        </dgm:presLayoutVars>
      </dgm:prSet>
      <dgm:spPr/>
    </dgm:pt>
    <dgm:pt modelId="{DFBA8D25-8212-47A6-B954-E76188EE9587}" type="pres">
      <dgm:prSet presAssocID="{739182DF-E445-42F8-B292-F9D2F3B5A8E6}" presName="hierChild2" presStyleCnt="0"/>
      <dgm:spPr/>
    </dgm:pt>
    <dgm:pt modelId="{B1008850-9CDF-4CF5-9D15-F8FCA7599679}" type="pres">
      <dgm:prSet presAssocID="{342BC0E9-79D2-4780-B27F-2F158E46F59F}" presName="Name10" presStyleLbl="parChTrans1D2" presStyleIdx="0" presStyleCnt="2"/>
      <dgm:spPr/>
    </dgm:pt>
    <dgm:pt modelId="{1993811D-0B49-4C29-912F-C0F674E985A0}" type="pres">
      <dgm:prSet presAssocID="{64D8234F-FA18-498F-82E5-36BB0FFA7BF5}" presName="hierRoot2" presStyleCnt="0"/>
      <dgm:spPr/>
    </dgm:pt>
    <dgm:pt modelId="{7C814910-EC6A-4A18-A17B-F44740B2BED7}" type="pres">
      <dgm:prSet presAssocID="{64D8234F-FA18-498F-82E5-36BB0FFA7BF5}" presName="composite2" presStyleCnt="0"/>
      <dgm:spPr/>
    </dgm:pt>
    <dgm:pt modelId="{AE232ED2-A404-482A-8EFB-F74D85F0C93F}" type="pres">
      <dgm:prSet presAssocID="{64D8234F-FA18-498F-82E5-36BB0FFA7BF5}" presName="background2" presStyleLbl="node2" presStyleIdx="0" presStyleCnt="2"/>
      <dgm:spPr/>
    </dgm:pt>
    <dgm:pt modelId="{E9221B1D-9C4C-4D09-A8C9-0692003A7265}" type="pres">
      <dgm:prSet presAssocID="{64D8234F-FA18-498F-82E5-36BB0FFA7BF5}" presName="text2" presStyleLbl="fgAcc2" presStyleIdx="0" presStyleCnt="2" custScaleX="365623" custScaleY="160778">
        <dgm:presLayoutVars>
          <dgm:chPref val="3"/>
        </dgm:presLayoutVars>
      </dgm:prSet>
      <dgm:spPr/>
    </dgm:pt>
    <dgm:pt modelId="{F6C8A472-11B5-4278-AC7A-766581755F67}" type="pres">
      <dgm:prSet presAssocID="{64D8234F-FA18-498F-82E5-36BB0FFA7BF5}" presName="hierChild3" presStyleCnt="0"/>
      <dgm:spPr/>
    </dgm:pt>
    <dgm:pt modelId="{4A1EF71F-565C-479C-A8E8-DDCAC38C73B3}" type="pres">
      <dgm:prSet presAssocID="{BE807FBF-2C0B-4606-8F2F-2F1EDF71C6A3}" presName="Name17" presStyleLbl="parChTrans1D3" presStyleIdx="0" presStyleCnt="8"/>
      <dgm:spPr/>
    </dgm:pt>
    <dgm:pt modelId="{FC111716-BF6F-41E9-97F9-51ACFCF73347}" type="pres">
      <dgm:prSet presAssocID="{481A7FC1-6AFD-438B-98F0-9E9814F91D10}" presName="hierRoot3" presStyleCnt="0"/>
      <dgm:spPr/>
    </dgm:pt>
    <dgm:pt modelId="{E9EB6C9D-D1A4-441E-8488-1ED2BC459C4A}" type="pres">
      <dgm:prSet presAssocID="{481A7FC1-6AFD-438B-98F0-9E9814F91D10}" presName="composite3" presStyleCnt="0"/>
      <dgm:spPr/>
    </dgm:pt>
    <dgm:pt modelId="{1D0266C2-7D71-44D8-879F-9C972FC55D51}" type="pres">
      <dgm:prSet presAssocID="{481A7FC1-6AFD-438B-98F0-9E9814F91D10}" presName="background3" presStyleLbl="node3" presStyleIdx="0" presStyleCnt="8"/>
      <dgm:spPr/>
    </dgm:pt>
    <dgm:pt modelId="{9835EF6E-CB2D-4BBB-A4A0-821640EA3B5B}" type="pres">
      <dgm:prSet presAssocID="{481A7FC1-6AFD-438B-98F0-9E9814F91D10}" presName="text3" presStyleLbl="fgAcc3" presStyleIdx="0" presStyleCnt="8" custScaleX="188497" custScaleY="123706" custLinFactNeighborY="41516">
        <dgm:presLayoutVars>
          <dgm:chPref val="3"/>
        </dgm:presLayoutVars>
      </dgm:prSet>
      <dgm:spPr/>
    </dgm:pt>
    <dgm:pt modelId="{33B741FC-0FEF-4564-B16B-C3571D9F47E1}" type="pres">
      <dgm:prSet presAssocID="{481A7FC1-6AFD-438B-98F0-9E9814F91D10}" presName="hierChild4" presStyleCnt="0"/>
      <dgm:spPr/>
    </dgm:pt>
    <dgm:pt modelId="{677801ED-56C4-4121-875A-BF56DD6854A0}" type="pres">
      <dgm:prSet presAssocID="{63E4E67E-79DE-4BE4-8CD1-840EAAE62BCC}" presName="Name23" presStyleLbl="parChTrans1D4" presStyleIdx="0" presStyleCnt="9"/>
      <dgm:spPr/>
    </dgm:pt>
    <dgm:pt modelId="{D4A5E2E0-3939-41E4-A39A-63698583BD13}" type="pres">
      <dgm:prSet presAssocID="{ECAE5D56-0E81-4433-9684-4C4611C35681}" presName="hierRoot4" presStyleCnt="0"/>
      <dgm:spPr/>
    </dgm:pt>
    <dgm:pt modelId="{F84F6D8B-A7EC-4B30-BA07-BD6EAF0618C8}" type="pres">
      <dgm:prSet presAssocID="{ECAE5D56-0E81-4433-9684-4C4611C35681}" presName="composite4" presStyleCnt="0"/>
      <dgm:spPr/>
    </dgm:pt>
    <dgm:pt modelId="{E803A826-A845-4BFE-8B73-0C81FA4364B8}" type="pres">
      <dgm:prSet presAssocID="{ECAE5D56-0E81-4433-9684-4C4611C35681}" presName="background4" presStyleLbl="node4" presStyleIdx="0" presStyleCnt="9"/>
      <dgm:spPr/>
    </dgm:pt>
    <dgm:pt modelId="{7396A099-7B0D-44B6-B31E-F8B4F6EB0AB6}" type="pres">
      <dgm:prSet presAssocID="{ECAE5D56-0E81-4433-9684-4C4611C35681}" presName="text4" presStyleLbl="fgAcc4" presStyleIdx="0" presStyleCnt="9" custScaleX="176198" custLinFactY="59143" custLinFactNeighborY="100000">
        <dgm:presLayoutVars>
          <dgm:chPref val="3"/>
        </dgm:presLayoutVars>
      </dgm:prSet>
      <dgm:spPr/>
    </dgm:pt>
    <dgm:pt modelId="{12B98009-CE62-4FAB-8CE5-9C7F4E3DAAA9}" type="pres">
      <dgm:prSet presAssocID="{ECAE5D56-0E81-4433-9684-4C4611C35681}" presName="hierChild5" presStyleCnt="0"/>
      <dgm:spPr/>
    </dgm:pt>
    <dgm:pt modelId="{BC6C149F-6718-4245-B5DC-87D7665A18C0}" type="pres">
      <dgm:prSet presAssocID="{A9ECBB21-91A8-4112-AD6F-3ED3C27E4DFD}" presName="Name23" presStyleLbl="parChTrans1D4" presStyleIdx="1" presStyleCnt="9"/>
      <dgm:spPr/>
    </dgm:pt>
    <dgm:pt modelId="{84EFF5BC-F149-47CD-9367-5D22FA1E29CE}" type="pres">
      <dgm:prSet presAssocID="{8A53D952-539E-416B-9F7C-D12158FEA379}" presName="hierRoot4" presStyleCnt="0"/>
      <dgm:spPr/>
    </dgm:pt>
    <dgm:pt modelId="{BC6FBF1C-A7EB-447C-811B-C15C8D83D56A}" type="pres">
      <dgm:prSet presAssocID="{8A53D952-539E-416B-9F7C-D12158FEA379}" presName="composite4" presStyleCnt="0"/>
      <dgm:spPr/>
    </dgm:pt>
    <dgm:pt modelId="{61AA5CF8-C195-49E4-A658-D4D3BF31F749}" type="pres">
      <dgm:prSet presAssocID="{8A53D952-539E-416B-9F7C-D12158FEA379}" presName="background4" presStyleLbl="node4" presStyleIdx="1" presStyleCnt="9"/>
      <dgm:spPr/>
    </dgm:pt>
    <dgm:pt modelId="{FEA14E17-1D6C-49A7-9918-F70B45F719DF}" type="pres">
      <dgm:prSet presAssocID="{8A53D952-539E-416B-9F7C-D12158FEA379}" presName="text4" presStyleLbl="fgAcc4" presStyleIdx="1" presStyleCnt="9" custScaleX="176198" custLinFactY="59143" custLinFactNeighborY="100000">
        <dgm:presLayoutVars>
          <dgm:chPref val="3"/>
        </dgm:presLayoutVars>
      </dgm:prSet>
      <dgm:spPr/>
    </dgm:pt>
    <dgm:pt modelId="{5164FDE3-CFB8-46C1-BF66-9ABF05B79E7F}" type="pres">
      <dgm:prSet presAssocID="{8A53D952-539E-416B-9F7C-D12158FEA379}" presName="hierChild5" presStyleCnt="0"/>
      <dgm:spPr/>
    </dgm:pt>
    <dgm:pt modelId="{27DFC2DC-FCCA-4D6B-B86E-CE060E96BC85}" type="pres">
      <dgm:prSet presAssocID="{2537ADEA-9FC6-43ED-A9EC-212A7A4ADEFA}" presName="Name23" presStyleLbl="parChTrans1D4" presStyleIdx="2" presStyleCnt="9"/>
      <dgm:spPr/>
    </dgm:pt>
    <dgm:pt modelId="{D8E74DC9-6261-4DC6-AECD-68A811369D6A}" type="pres">
      <dgm:prSet presAssocID="{9767A91B-E86E-4221-BEF8-5CDBD74BD96A}" presName="hierRoot4" presStyleCnt="0"/>
      <dgm:spPr/>
    </dgm:pt>
    <dgm:pt modelId="{CC4D98A2-5432-4146-8182-F00B1FFF71FE}" type="pres">
      <dgm:prSet presAssocID="{9767A91B-E86E-4221-BEF8-5CDBD74BD96A}" presName="composite4" presStyleCnt="0"/>
      <dgm:spPr/>
    </dgm:pt>
    <dgm:pt modelId="{5F259662-07F2-4D25-ACFD-D6CA1999712A}" type="pres">
      <dgm:prSet presAssocID="{9767A91B-E86E-4221-BEF8-5CDBD74BD96A}" presName="background4" presStyleLbl="node4" presStyleIdx="2" presStyleCnt="9"/>
      <dgm:spPr/>
    </dgm:pt>
    <dgm:pt modelId="{89A96047-5DEA-4375-8B95-7958027A2B2F}" type="pres">
      <dgm:prSet presAssocID="{9767A91B-E86E-4221-BEF8-5CDBD74BD96A}" presName="text4" presStyleLbl="fgAcc4" presStyleIdx="2" presStyleCnt="9" custScaleX="176198" custLinFactY="59143" custLinFactNeighborY="100000">
        <dgm:presLayoutVars>
          <dgm:chPref val="3"/>
        </dgm:presLayoutVars>
      </dgm:prSet>
      <dgm:spPr/>
    </dgm:pt>
    <dgm:pt modelId="{77FAC183-81A6-4135-9BD2-8FEB0F9D4515}" type="pres">
      <dgm:prSet presAssocID="{9767A91B-E86E-4221-BEF8-5CDBD74BD96A}" presName="hierChild5" presStyleCnt="0"/>
      <dgm:spPr/>
    </dgm:pt>
    <dgm:pt modelId="{8BC01184-2170-4673-8B4A-A030BEBCF9CA}" type="pres">
      <dgm:prSet presAssocID="{C59711DF-B147-4008-B368-F247EE60193A}" presName="Name23" presStyleLbl="parChTrans1D4" presStyleIdx="3" presStyleCnt="9"/>
      <dgm:spPr/>
    </dgm:pt>
    <dgm:pt modelId="{95D52805-2AEB-41E9-BC5F-4E8A67C9220A}" type="pres">
      <dgm:prSet presAssocID="{210BD3BD-3A47-4194-AB2B-E4A5937A3898}" presName="hierRoot4" presStyleCnt="0"/>
      <dgm:spPr/>
    </dgm:pt>
    <dgm:pt modelId="{9BC4D7D1-3E41-4AC3-A563-2597D436B1D9}" type="pres">
      <dgm:prSet presAssocID="{210BD3BD-3A47-4194-AB2B-E4A5937A3898}" presName="composite4" presStyleCnt="0"/>
      <dgm:spPr/>
    </dgm:pt>
    <dgm:pt modelId="{33834F77-0510-4EBB-98FB-8245866641FD}" type="pres">
      <dgm:prSet presAssocID="{210BD3BD-3A47-4194-AB2B-E4A5937A3898}" presName="background4" presStyleLbl="node4" presStyleIdx="3" presStyleCnt="9"/>
      <dgm:spPr/>
    </dgm:pt>
    <dgm:pt modelId="{3CEC6469-C81B-4C27-90B6-0293A6DDD9DA}" type="pres">
      <dgm:prSet presAssocID="{210BD3BD-3A47-4194-AB2B-E4A5937A3898}" presName="text4" presStyleLbl="fgAcc4" presStyleIdx="3" presStyleCnt="9" custScaleX="176198" custLinFactY="59143" custLinFactNeighborY="100000">
        <dgm:presLayoutVars>
          <dgm:chPref val="3"/>
        </dgm:presLayoutVars>
      </dgm:prSet>
      <dgm:spPr/>
    </dgm:pt>
    <dgm:pt modelId="{32EB0048-1430-4008-AB3A-D4D8A0C15C95}" type="pres">
      <dgm:prSet presAssocID="{210BD3BD-3A47-4194-AB2B-E4A5937A3898}" presName="hierChild5" presStyleCnt="0"/>
      <dgm:spPr/>
    </dgm:pt>
    <dgm:pt modelId="{067CC98F-4A84-4335-95B6-AA0002AA6BDF}" type="pres">
      <dgm:prSet presAssocID="{BEE3AC81-31D0-4165-A85A-C046198D1EAC}" presName="Name23" presStyleLbl="parChTrans1D4" presStyleIdx="4" presStyleCnt="9"/>
      <dgm:spPr/>
    </dgm:pt>
    <dgm:pt modelId="{69ACFE30-0C2A-4DB0-8074-474F078E52C8}" type="pres">
      <dgm:prSet presAssocID="{4B79CFE2-0018-4264-8049-7B598F5FE22E}" presName="hierRoot4" presStyleCnt="0"/>
      <dgm:spPr/>
    </dgm:pt>
    <dgm:pt modelId="{9A8AD7BE-F833-4E9D-9CEB-3CA44364826D}" type="pres">
      <dgm:prSet presAssocID="{4B79CFE2-0018-4264-8049-7B598F5FE22E}" presName="composite4" presStyleCnt="0"/>
      <dgm:spPr/>
    </dgm:pt>
    <dgm:pt modelId="{3FE7AC4D-C4F1-4BA3-B7A6-2A384151A2B9}" type="pres">
      <dgm:prSet presAssocID="{4B79CFE2-0018-4264-8049-7B598F5FE22E}" presName="background4" presStyleLbl="node4" presStyleIdx="4" presStyleCnt="9"/>
      <dgm:spPr/>
    </dgm:pt>
    <dgm:pt modelId="{898E771F-2BBA-40D8-8F63-4CBCFFBEDACC}" type="pres">
      <dgm:prSet presAssocID="{4B79CFE2-0018-4264-8049-7B598F5FE22E}" presName="text4" presStyleLbl="fgAcc4" presStyleIdx="4" presStyleCnt="9" custScaleX="176198" custLinFactY="59143" custLinFactNeighborY="100000">
        <dgm:presLayoutVars>
          <dgm:chPref val="3"/>
        </dgm:presLayoutVars>
      </dgm:prSet>
      <dgm:spPr/>
    </dgm:pt>
    <dgm:pt modelId="{1F5F76DB-DE0B-4C8C-A5DE-DC5EE13671B6}" type="pres">
      <dgm:prSet presAssocID="{4B79CFE2-0018-4264-8049-7B598F5FE22E}" presName="hierChild5" presStyleCnt="0"/>
      <dgm:spPr/>
    </dgm:pt>
    <dgm:pt modelId="{8A81F009-1075-41AE-BA92-B86F327CF195}" type="pres">
      <dgm:prSet presAssocID="{510519E5-8669-4C01-84F2-71720F0C3C98}" presName="Name23" presStyleLbl="parChTrans1D4" presStyleIdx="5" presStyleCnt="9"/>
      <dgm:spPr/>
    </dgm:pt>
    <dgm:pt modelId="{83A44E2A-EDBD-416C-9B94-FB4CC4253404}" type="pres">
      <dgm:prSet presAssocID="{C3798C8D-7947-4828-A66D-1D169E72CD4B}" presName="hierRoot4" presStyleCnt="0"/>
      <dgm:spPr/>
    </dgm:pt>
    <dgm:pt modelId="{73DF53D5-354F-4CC5-A5D4-E4748779ED0D}" type="pres">
      <dgm:prSet presAssocID="{C3798C8D-7947-4828-A66D-1D169E72CD4B}" presName="composite4" presStyleCnt="0"/>
      <dgm:spPr/>
    </dgm:pt>
    <dgm:pt modelId="{566090AD-1A18-417E-B097-132DEB8A7A18}" type="pres">
      <dgm:prSet presAssocID="{C3798C8D-7947-4828-A66D-1D169E72CD4B}" presName="background4" presStyleLbl="node4" presStyleIdx="5" presStyleCnt="9"/>
      <dgm:spPr/>
    </dgm:pt>
    <dgm:pt modelId="{B4DAD922-B045-4343-8967-6C4320DA4F79}" type="pres">
      <dgm:prSet presAssocID="{C3798C8D-7947-4828-A66D-1D169E72CD4B}" presName="text4" presStyleLbl="fgAcc4" presStyleIdx="5" presStyleCnt="9" custScaleX="176198" custLinFactY="59143" custLinFactNeighborY="100000">
        <dgm:presLayoutVars>
          <dgm:chPref val="3"/>
        </dgm:presLayoutVars>
      </dgm:prSet>
      <dgm:spPr/>
    </dgm:pt>
    <dgm:pt modelId="{D901898F-1810-426C-BF42-D267F8992C5D}" type="pres">
      <dgm:prSet presAssocID="{C3798C8D-7947-4828-A66D-1D169E72CD4B}" presName="hierChild5" presStyleCnt="0"/>
      <dgm:spPr/>
    </dgm:pt>
    <dgm:pt modelId="{62A9E2D1-BE61-44B8-BE94-096F4D9354FF}" type="pres">
      <dgm:prSet presAssocID="{3F3B8EA8-2AC0-4CAF-9BAD-AFA9D16BA948}" presName="Name17" presStyleLbl="parChTrans1D3" presStyleIdx="1" presStyleCnt="8"/>
      <dgm:spPr/>
    </dgm:pt>
    <dgm:pt modelId="{DD01AC23-EF2E-490B-9706-4DD8BD2B71C1}" type="pres">
      <dgm:prSet presAssocID="{F50DE9B8-A507-4975-BE55-B7F521E727DA}" presName="hierRoot3" presStyleCnt="0"/>
      <dgm:spPr/>
    </dgm:pt>
    <dgm:pt modelId="{18CC7BCB-518D-4C20-B293-3185F2840336}" type="pres">
      <dgm:prSet presAssocID="{F50DE9B8-A507-4975-BE55-B7F521E727DA}" presName="composite3" presStyleCnt="0"/>
      <dgm:spPr/>
    </dgm:pt>
    <dgm:pt modelId="{99F945A4-1AA9-4DAF-8BE8-2C203012767E}" type="pres">
      <dgm:prSet presAssocID="{F50DE9B8-A507-4975-BE55-B7F521E727DA}" presName="background3" presStyleLbl="node3" presStyleIdx="1" presStyleCnt="8"/>
      <dgm:spPr/>
    </dgm:pt>
    <dgm:pt modelId="{117F3EA9-A9A0-44A8-B572-E8FC43C477C5}" type="pres">
      <dgm:prSet presAssocID="{F50DE9B8-A507-4975-BE55-B7F521E727DA}" presName="text3" presStyleLbl="fgAcc3" presStyleIdx="1" presStyleCnt="8" custScaleX="173563" custScaleY="123226" custLinFactNeighborY="41516">
        <dgm:presLayoutVars>
          <dgm:chPref val="3"/>
        </dgm:presLayoutVars>
      </dgm:prSet>
      <dgm:spPr/>
    </dgm:pt>
    <dgm:pt modelId="{122F3E1D-A96A-4F92-9478-F6AB03F44A8E}" type="pres">
      <dgm:prSet presAssocID="{F50DE9B8-A507-4975-BE55-B7F521E727DA}" presName="hierChild4" presStyleCnt="0"/>
      <dgm:spPr/>
    </dgm:pt>
    <dgm:pt modelId="{1246B6B1-936A-4935-B05D-99E95F5FFC37}" type="pres">
      <dgm:prSet presAssocID="{C4CA4485-2F6B-4727-855B-72AA432BC948}" presName="Name23" presStyleLbl="parChTrans1D4" presStyleIdx="6" presStyleCnt="9"/>
      <dgm:spPr/>
    </dgm:pt>
    <dgm:pt modelId="{14674B05-AD61-4268-9C19-F7A34D977763}" type="pres">
      <dgm:prSet presAssocID="{2473F81F-C3C1-4B67-B887-A43B6F151AF5}" presName="hierRoot4" presStyleCnt="0"/>
      <dgm:spPr/>
    </dgm:pt>
    <dgm:pt modelId="{302FAEB1-8C34-4CF5-999D-E1A5743C678B}" type="pres">
      <dgm:prSet presAssocID="{2473F81F-C3C1-4B67-B887-A43B6F151AF5}" presName="composite4" presStyleCnt="0"/>
      <dgm:spPr/>
    </dgm:pt>
    <dgm:pt modelId="{EE650694-CEE9-4768-9A55-9A3CBFBFC448}" type="pres">
      <dgm:prSet presAssocID="{2473F81F-C3C1-4B67-B887-A43B6F151AF5}" presName="background4" presStyleLbl="node4" presStyleIdx="6" presStyleCnt="9"/>
      <dgm:spPr/>
    </dgm:pt>
    <dgm:pt modelId="{50C1A105-AFCB-49C0-B8B1-D08FF9413C31}" type="pres">
      <dgm:prSet presAssocID="{2473F81F-C3C1-4B67-B887-A43B6F151AF5}" presName="text4" presStyleLbl="fgAcc4" presStyleIdx="6" presStyleCnt="9" custScaleX="196593" custScaleY="95105" custLinFactY="195908" custLinFactNeighborX="-116" custLinFactNeighborY="200000">
        <dgm:presLayoutVars>
          <dgm:chPref val="3"/>
        </dgm:presLayoutVars>
      </dgm:prSet>
      <dgm:spPr/>
    </dgm:pt>
    <dgm:pt modelId="{D1FEF066-CB69-4FF2-B3F7-4DB470DE5180}" type="pres">
      <dgm:prSet presAssocID="{2473F81F-C3C1-4B67-B887-A43B6F151AF5}" presName="hierChild5" presStyleCnt="0"/>
      <dgm:spPr/>
    </dgm:pt>
    <dgm:pt modelId="{E7D33D59-965E-4F12-8625-CA22DE9A8B81}" type="pres">
      <dgm:prSet presAssocID="{2FF59EF5-9F1A-473E-973F-BC7198D525A7}" presName="Name23" presStyleLbl="parChTrans1D4" presStyleIdx="7" presStyleCnt="9"/>
      <dgm:spPr/>
    </dgm:pt>
    <dgm:pt modelId="{932D423B-DC8C-4649-8582-2EBE33535F9B}" type="pres">
      <dgm:prSet presAssocID="{F3F7D5FE-C97E-4437-BBF7-51DE813ACA42}" presName="hierRoot4" presStyleCnt="0"/>
      <dgm:spPr/>
    </dgm:pt>
    <dgm:pt modelId="{21321516-1FA5-4835-BAFD-3631D48D2F71}" type="pres">
      <dgm:prSet presAssocID="{F3F7D5FE-C97E-4437-BBF7-51DE813ACA42}" presName="composite4" presStyleCnt="0"/>
      <dgm:spPr/>
    </dgm:pt>
    <dgm:pt modelId="{51414E92-745E-4701-938E-3867DBE0B2B0}" type="pres">
      <dgm:prSet presAssocID="{F3F7D5FE-C97E-4437-BBF7-51DE813ACA42}" presName="background4" presStyleLbl="node4" presStyleIdx="7" presStyleCnt="9"/>
      <dgm:spPr/>
    </dgm:pt>
    <dgm:pt modelId="{4FCA1003-1B0A-473D-9281-78BE81C02F1E}" type="pres">
      <dgm:prSet presAssocID="{F3F7D5FE-C97E-4437-BBF7-51DE813ACA42}" presName="text4" presStyleLbl="fgAcc4" presStyleIdx="7" presStyleCnt="9" custScaleX="196593" custScaleY="95105" custLinFactY="197275" custLinFactNeighborX="-547" custLinFactNeighborY="200000">
        <dgm:presLayoutVars>
          <dgm:chPref val="3"/>
        </dgm:presLayoutVars>
      </dgm:prSet>
      <dgm:spPr/>
    </dgm:pt>
    <dgm:pt modelId="{ED059ABC-43F6-4ECC-B688-C8AE0F31E909}" type="pres">
      <dgm:prSet presAssocID="{F3F7D5FE-C97E-4437-BBF7-51DE813ACA42}" presName="hierChild5" presStyleCnt="0"/>
      <dgm:spPr/>
    </dgm:pt>
    <dgm:pt modelId="{CD477C28-B6A4-4A8C-AA65-BBC06A1BED1B}" type="pres">
      <dgm:prSet presAssocID="{E40A9971-B5A3-4CF8-B028-B44289A7326D}" presName="Name23" presStyleLbl="parChTrans1D4" presStyleIdx="8" presStyleCnt="9"/>
      <dgm:spPr/>
    </dgm:pt>
    <dgm:pt modelId="{08DA11AD-4D34-45FA-95A1-6290718C9271}" type="pres">
      <dgm:prSet presAssocID="{5EFAA92B-D656-4C69-8F25-55AB09A79933}" presName="hierRoot4" presStyleCnt="0"/>
      <dgm:spPr/>
    </dgm:pt>
    <dgm:pt modelId="{305965F9-369D-4EA4-8090-5DEB2AEF6F87}" type="pres">
      <dgm:prSet presAssocID="{5EFAA92B-D656-4C69-8F25-55AB09A79933}" presName="composite4" presStyleCnt="0"/>
      <dgm:spPr/>
    </dgm:pt>
    <dgm:pt modelId="{976597A4-C919-4146-A9B7-CF573436C2F3}" type="pres">
      <dgm:prSet presAssocID="{5EFAA92B-D656-4C69-8F25-55AB09A79933}" presName="background4" presStyleLbl="node4" presStyleIdx="8" presStyleCnt="9"/>
      <dgm:spPr/>
    </dgm:pt>
    <dgm:pt modelId="{FD8D0904-4B00-4C7A-8421-F2FA09C8CC05}" type="pres">
      <dgm:prSet presAssocID="{5EFAA92B-D656-4C69-8F25-55AB09A79933}" presName="text4" presStyleLbl="fgAcc4" presStyleIdx="8" presStyleCnt="9" custScaleX="196593" custScaleY="95105" custLinFactY="195908" custLinFactNeighborX="-116" custLinFactNeighborY="200000">
        <dgm:presLayoutVars>
          <dgm:chPref val="3"/>
        </dgm:presLayoutVars>
      </dgm:prSet>
      <dgm:spPr/>
    </dgm:pt>
    <dgm:pt modelId="{3DDA83EF-9A84-41FE-89B1-0C18CD3F007D}" type="pres">
      <dgm:prSet presAssocID="{5EFAA92B-D656-4C69-8F25-55AB09A79933}" presName="hierChild5" presStyleCnt="0"/>
      <dgm:spPr/>
    </dgm:pt>
    <dgm:pt modelId="{E2E68EA6-F4F3-4471-A0DD-1D036690690D}" type="pres">
      <dgm:prSet presAssocID="{D19D28FF-2AD1-4FBD-A20F-A7DC73F77C0D}" presName="Name17" presStyleLbl="parChTrans1D3" presStyleIdx="2" presStyleCnt="8"/>
      <dgm:spPr/>
    </dgm:pt>
    <dgm:pt modelId="{3DA8E185-BC70-4779-9E1C-371186CD42C0}" type="pres">
      <dgm:prSet presAssocID="{AE10E382-84E5-40B7-AE75-FD37C4C00A3D}" presName="hierRoot3" presStyleCnt="0"/>
      <dgm:spPr/>
    </dgm:pt>
    <dgm:pt modelId="{EB277836-DF0B-44D8-8792-F5DD87DD4FD1}" type="pres">
      <dgm:prSet presAssocID="{AE10E382-84E5-40B7-AE75-FD37C4C00A3D}" presName="composite3" presStyleCnt="0"/>
      <dgm:spPr/>
    </dgm:pt>
    <dgm:pt modelId="{E089015D-68F3-4A7E-B916-F77E89E6D9B5}" type="pres">
      <dgm:prSet presAssocID="{AE10E382-84E5-40B7-AE75-FD37C4C00A3D}" presName="background3" presStyleLbl="node3" presStyleIdx="2" presStyleCnt="8"/>
      <dgm:spPr/>
    </dgm:pt>
    <dgm:pt modelId="{9E892E04-A3D1-44A1-AC6E-53955352AEBD}" type="pres">
      <dgm:prSet presAssocID="{AE10E382-84E5-40B7-AE75-FD37C4C00A3D}" presName="text3" presStyleLbl="fgAcc3" presStyleIdx="2" presStyleCnt="8" custScaleX="182172" custScaleY="122622" custLinFactNeighborY="41516">
        <dgm:presLayoutVars>
          <dgm:chPref val="3"/>
        </dgm:presLayoutVars>
      </dgm:prSet>
      <dgm:spPr/>
    </dgm:pt>
    <dgm:pt modelId="{3CED12A9-0F77-406C-A2DF-22D9847FC373}" type="pres">
      <dgm:prSet presAssocID="{AE10E382-84E5-40B7-AE75-FD37C4C00A3D}" presName="hierChild4" presStyleCnt="0"/>
      <dgm:spPr/>
    </dgm:pt>
    <dgm:pt modelId="{04259521-BB00-411C-ABC7-546E69DA1B36}" type="pres">
      <dgm:prSet presAssocID="{C4D35EFD-71CC-419A-8C41-A9E6392E54C8}" presName="Name10" presStyleLbl="parChTrans1D2" presStyleIdx="1" presStyleCnt="2"/>
      <dgm:spPr/>
    </dgm:pt>
    <dgm:pt modelId="{053DAA10-5DA4-43DC-8A4B-3B63724F5A5C}" type="pres">
      <dgm:prSet presAssocID="{322396FC-6948-41C5-A76B-D5A28AE47543}" presName="hierRoot2" presStyleCnt="0"/>
      <dgm:spPr/>
    </dgm:pt>
    <dgm:pt modelId="{864C8F93-E0D0-4873-A223-C8260248D662}" type="pres">
      <dgm:prSet presAssocID="{322396FC-6948-41C5-A76B-D5A28AE47543}" presName="composite2" presStyleCnt="0"/>
      <dgm:spPr/>
    </dgm:pt>
    <dgm:pt modelId="{3873107D-64E5-4C1A-A4FC-F3BE9194FE60}" type="pres">
      <dgm:prSet presAssocID="{322396FC-6948-41C5-A76B-D5A28AE47543}" presName="background2" presStyleLbl="node2" presStyleIdx="1" presStyleCnt="2"/>
      <dgm:spPr/>
    </dgm:pt>
    <dgm:pt modelId="{4809C6E6-BE53-4554-916B-95FEFC6D49DA}" type="pres">
      <dgm:prSet presAssocID="{322396FC-6948-41C5-A76B-D5A28AE47543}" presName="text2" presStyleLbl="fgAcc2" presStyleIdx="1" presStyleCnt="2" custScaleX="376859" custScaleY="160778">
        <dgm:presLayoutVars>
          <dgm:chPref val="3"/>
        </dgm:presLayoutVars>
      </dgm:prSet>
      <dgm:spPr/>
    </dgm:pt>
    <dgm:pt modelId="{1E1FE552-883E-44A5-B4A6-7146B5550A2D}" type="pres">
      <dgm:prSet presAssocID="{322396FC-6948-41C5-A76B-D5A28AE47543}" presName="hierChild3" presStyleCnt="0"/>
      <dgm:spPr/>
    </dgm:pt>
    <dgm:pt modelId="{4F015333-53F9-42C7-A92A-383FD8771F2B}" type="pres">
      <dgm:prSet presAssocID="{4BFD5366-7860-4271-A756-A8347B827B45}" presName="Name17" presStyleLbl="parChTrans1D3" presStyleIdx="3" presStyleCnt="8"/>
      <dgm:spPr/>
    </dgm:pt>
    <dgm:pt modelId="{58F65C6A-2FA3-4D89-8E88-6254B5391302}" type="pres">
      <dgm:prSet presAssocID="{4D401BED-A4EF-4165-BEEB-3BF4A545CCFA}" presName="hierRoot3" presStyleCnt="0"/>
      <dgm:spPr/>
    </dgm:pt>
    <dgm:pt modelId="{2685156A-73DC-4980-8CAB-2FA22D3861BD}" type="pres">
      <dgm:prSet presAssocID="{4D401BED-A4EF-4165-BEEB-3BF4A545CCFA}" presName="composite3" presStyleCnt="0"/>
      <dgm:spPr/>
    </dgm:pt>
    <dgm:pt modelId="{3CDA1894-CBEE-47B1-9B20-79B3CD77A2F6}" type="pres">
      <dgm:prSet presAssocID="{4D401BED-A4EF-4165-BEEB-3BF4A545CCFA}" presName="background3" presStyleLbl="node3" presStyleIdx="3" presStyleCnt="8"/>
      <dgm:spPr/>
    </dgm:pt>
    <dgm:pt modelId="{D4CBD7A4-A492-468B-BC25-835A5DD48E86}" type="pres">
      <dgm:prSet presAssocID="{4D401BED-A4EF-4165-BEEB-3BF4A545CCFA}" presName="text3" presStyleLbl="fgAcc3" presStyleIdx="3" presStyleCnt="8" custScaleX="190321" custLinFactY="400000" custLinFactNeighborY="402357">
        <dgm:presLayoutVars>
          <dgm:chPref val="3"/>
        </dgm:presLayoutVars>
      </dgm:prSet>
      <dgm:spPr/>
    </dgm:pt>
    <dgm:pt modelId="{4405A3B4-939E-4CB2-9CFA-8F843C909258}" type="pres">
      <dgm:prSet presAssocID="{4D401BED-A4EF-4165-BEEB-3BF4A545CCFA}" presName="hierChild4" presStyleCnt="0"/>
      <dgm:spPr/>
    </dgm:pt>
    <dgm:pt modelId="{D3756270-F4BC-4EDD-A0E8-C31C988E629B}" type="pres">
      <dgm:prSet presAssocID="{BF5DC5D2-B707-4B3C-953B-950541513767}" presName="Name17" presStyleLbl="parChTrans1D3" presStyleIdx="4" presStyleCnt="8"/>
      <dgm:spPr/>
    </dgm:pt>
    <dgm:pt modelId="{84364795-FB49-4CE2-8FEA-4142829DF94C}" type="pres">
      <dgm:prSet presAssocID="{53B4CB19-7C66-448F-8EC3-E9288CB4244E}" presName="hierRoot3" presStyleCnt="0"/>
      <dgm:spPr/>
    </dgm:pt>
    <dgm:pt modelId="{3918E9A4-7264-4EF6-91BB-6BC87916B253}" type="pres">
      <dgm:prSet presAssocID="{53B4CB19-7C66-448F-8EC3-E9288CB4244E}" presName="composite3" presStyleCnt="0"/>
      <dgm:spPr/>
    </dgm:pt>
    <dgm:pt modelId="{9793C4D7-ED12-4775-9460-61D1AE2D2C12}" type="pres">
      <dgm:prSet presAssocID="{53B4CB19-7C66-448F-8EC3-E9288CB4244E}" presName="background3" presStyleLbl="node3" presStyleIdx="4" presStyleCnt="8"/>
      <dgm:spPr/>
    </dgm:pt>
    <dgm:pt modelId="{316A1149-C666-4CAB-87D3-E3575F3C94FC}" type="pres">
      <dgm:prSet presAssocID="{53B4CB19-7C66-448F-8EC3-E9288CB4244E}" presName="text3" presStyleLbl="fgAcc3" presStyleIdx="4" presStyleCnt="8" custScaleX="190321" custLinFactY="400000" custLinFactNeighborY="402357">
        <dgm:presLayoutVars>
          <dgm:chPref val="3"/>
        </dgm:presLayoutVars>
      </dgm:prSet>
      <dgm:spPr/>
    </dgm:pt>
    <dgm:pt modelId="{4B67ADDA-BD11-4CF0-9015-00344A06082B}" type="pres">
      <dgm:prSet presAssocID="{53B4CB19-7C66-448F-8EC3-E9288CB4244E}" presName="hierChild4" presStyleCnt="0"/>
      <dgm:spPr/>
    </dgm:pt>
    <dgm:pt modelId="{B93CADAB-3951-410C-B9E1-AE792CBC6282}" type="pres">
      <dgm:prSet presAssocID="{C2715A34-FF95-4B1A-9455-1D4CEA0BEEB3}" presName="Name17" presStyleLbl="parChTrans1D3" presStyleIdx="5" presStyleCnt="8"/>
      <dgm:spPr/>
    </dgm:pt>
    <dgm:pt modelId="{4A9C3F82-2DE0-4A78-99AD-DD291B9789E2}" type="pres">
      <dgm:prSet presAssocID="{0AF2426A-EECE-4C86-8321-FCDB1BCC09B3}" presName="hierRoot3" presStyleCnt="0"/>
      <dgm:spPr/>
    </dgm:pt>
    <dgm:pt modelId="{5A152123-B047-4C96-91FC-71BA40447970}" type="pres">
      <dgm:prSet presAssocID="{0AF2426A-EECE-4C86-8321-FCDB1BCC09B3}" presName="composite3" presStyleCnt="0"/>
      <dgm:spPr/>
    </dgm:pt>
    <dgm:pt modelId="{8E527431-51EF-4065-9401-F97C94C91208}" type="pres">
      <dgm:prSet presAssocID="{0AF2426A-EECE-4C86-8321-FCDB1BCC09B3}" presName="background3" presStyleLbl="node3" presStyleIdx="5" presStyleCnt="8"/>
      <dgm:spPr/>
    </dgm:pt>
    <dgm:pt modelId="{B3101F77-6816-4E6F-8BB8-88D4CD1679C8}" type="pres">
      <dgm:prSet presAssocID="{0AF2426A-EECE-4C86-8321-FCDB1BCC09B3}" presName="text3" presStyleLbl="fgAcc3" presStyleIdx="5" presStyleCnt="8" custScaleX="190321" custLinFactY="400000" custLinFactNeighborY="402357">
        <dgm:presLayoutVars>
          <dgm:chPref val="3"/>
        </dgm:presLayoutVars>
      </dgm:prSet>
      <dgm:spPr/>
    </dgm:pt>
    <dgm:pt modelId="{65387088-19CF-4564-A629-D431BFAB15C0}" type="pres">
      <dgm:prSet presAssocID="{0AF2426A-EECE-4C86-8321-FCDB1BCC09B3}" presName="hierChild4" presStyleCnt="0"/>
      <dgm:spPr/>
    </dgm:pt>
    <dgm:pt modelId="{E96CC324-664C-47D7-AEEC-9048B2FA1E25}" type="pres">
      <dgm:prSet presAssocID="{4570BA33-B04F-405F-89BE-34271128090E}" presName="Name17" presStyleLbl="parChTrans1D3" presStyleIdx="6" presStyleCnt="8"/>
      <dgm:spPr/>
    </dgm:pt>
    <dgm:pt modelId="{751CC706-A74A-4859-B849-7322897FAFA6}" type="pres">
      <dgm:prSet presAssocID="{F9010E56-5961-46C1-993E-C623ACB59236}" presName="hierRoot3" presStyleCnt="0"/>
      <dgm:spPr/>
    </dgm:pt>
    <dgm:pt modelId="{B2692F26-46E9-457B-BF31-66E3D9A2E044}" type="pres">
      <dgm:prSet presAssocID="{F9010E56-5961-46C1-993E-C623ACB59236}" presName="composite3" presStyleCnt="0"/>
      <dgm:spPr/>
    </dgm:pt>
    <dgm:pt modelId="{A4435A67-0AFC-45E4-878B-C3759459267F}" type="pres">
      <dgm:prSet presAssocID="{F9010E56-5961-46C1-993E-C623ACB59236}" presName="background3" presStyleLbl="node3" presStyleIdx="6" presStyleCnt="8"/>
      <dgm:spPr/>
    </dgm:pt>
    <dgm:pt modelId="{93D110C7-D389-494B-87EE-824E4F04EDAA}" type="pres">
      <dgm:prSet presAssocID="{F9010E56-5961-46C1-993E-C623ACB59236}" presName="text3" presStyleLbl="fgAcc3" presStyleIdx="6" presStyleCnt="8" custScaleX="190321" custLinFactY="400000" custLinFactNeighborY="402357">
        <dgm:presLayoutVars>
          <dgm:chPref val="3"/>
        </dgm:presLayoutVars>
      </dgm:prSet>
      <dgm:spPr/>
    </dgm:pt>
    <dgm:pt modelId="{ABC214A0-51B6-42C9-8F3F-6A3BEF8110E5}" type="pres">
      <dgm:prSet presAssocID="{F9010E56-5961-46C1-993E-C623ACB59236}" presName="hierChild4" presStyleCnt="0"/>
      <dgm:spPr/>
    </dgm:pt>
    <dgm:pt modelId="{56F71829-2C94-47A9-BB47-2DC640B35216}" type="pres">
      <dgm:prSet presAssocID="{5C52249D-8EEF-4C24-AD75-BCD02F524391}" presName="Name17" presStyleLbl="parChTrans1D3" presStyleIdx="7" presStyleCnt="8"/>
      <dgm:spPr/>
    </dgm:pt>
    <dgm:pt modelId="{CB2A6C21-0032-45EA-B9EA-D3BC689BB4E7}" type="pres">
      <dgm:prSet presAssocID="{0C1943E9-CA62-426F-9B24-B43C318B4C0C}" presName="hierRoot3" presStyleCnt="0"/>
      <dgm:spPr/>
    </dgm:pt>
    <dgm:pt modelId="{D885FA14-0411-4C9A-9D62-E101B00110CE}" type="pres">
      <dgm:prSet presAssocID="{0C1943E9-CA62-426F-9B24-B43C318B4C0C}" presName="composite3" presStyleCnt="0"/>
      <dgm:spPr/>
    </dgm:pt>
    <dgm:pt modelId="{6E85ACA0-B7B3-4BC5-A7C4-55358567BC96}" type="pres">
      <dgm:prSet presAssocID="{0C1943E9-CA62-426F-9B24-B43C318B4C0C}" presName="background3" presStyleLbl="node3" presStyleIdx="7" presStyleCnt="8"/>
      <dgm:spPr/>
    </dgm:pt>
    <dgm:pt modelId="{F9AE4987-449D-4EC0-A2B5-FBB1D3B821BE}" type="pres">
      <dgm:prSet presAssocID="{0C1943E9-CA62-426F-9B24-B43C318B4C0C}" presName="text3" presStyleLbl="fgAcc3" presStyleIdx="7" presStyleCnt="8" custScaleX="190321" custLinFactY="400000" custLinFactNeighborY="402357">
        <dgm:presLayoutVars>
          <dgm:chPref val="3"/>
        </dgm:presLayoutVars>
      </dgm:prSet>
      <dgm:spPr/>
    </dgm:pt>
    <dgm:pt modelId="{41524FCE-375D-48EB-9785-F4D77EE2E9F9}" type="pres">
      <dgm:prSet presAssocID="{0C1943E9-CA62-426F-9B24-B43C318B4C0C}" presName="hierChild4" presStyleCnt="0"/>
      <dgm:spPr/>
    </dgm:pt>
  </dgm:ptLst>
  <dgm:cxnLst>
    <dgm:cxn modelId="{614D9D08-C3CA-45F5-99AD-BB69E32CD354}" srcId="{739182DF-E445-42F8-B292-F9D2F3B5A8E6}" destId="{322396FC-6948-41C5-A76B-D5A28AE47543}" srcOrd="1" destOrd="0" parTransId="{C4D35EFD-71CC-419A-8C41-A9E6392E54C8}" sibTransId="{1DED391D-2929-4507-BCA6-0A7AAC087BC3}"/>
    <dgm:cxn modelId="{6D4FDE0B-EB7F-41F4-88EB-D07FDC6D4626}" type="presOf" srcId="{4B79CFE2-0018-4264-8049-7B598F5FE22E}" destId="{898E771F-2BBA-40D8-8F63-4CBCFFBEDACC}" srcOrd="0" destOrd="0" presId="urn:microsoft.com/office/officeart/2005/8/layout/hierarchy1"/>
    <dgm:cxn modelId="{A63C2A0F-DACA-4C82-8A35-A0B2CA2DA517}" type="presOf" srcId="{210BD3BD-3A47-4194-AB2B-E4A5937A3898}" destId="{3CEC6469-C81B-4C27-90B6-0293A6DDD9DA}" srcOrd="0" destOrd="0" presId="urn:microsoft.com/office/officeart/2005/8/layout/hierarchy1"/>
    <dgm:cxn modelId="{E5058B12-680A-4987-90AE-7A141B4A7724}" srcId="{F50DE9B8-A507-4975-BE55-B7F521E727DA}" destId="{5EFAA92B-D656-4C69-8F25-55AB09A79933}" srcOrd="2" destOrd="0" parTransId="{E40A9971-B5A3-4CF8-B028-B44289A7326D}" sibTransId="{3D05812B-E029-4352-B74B-BC6527116CB5}"/>
    <dgm:cxn modelId="{15D1BA17-F4D0-4028-8648-047FE45BE955}" type="presOf" srcId="{C3798C8D-7947-4828-A66D-1D169E72CD4B}" destId="{B4DAD922-B045-4343-8967-6C4320DA4F79}" srcOrd="0" destOrd="0" presId="urn:microsoft.com/office/officeart/2005/8/layout/hierarchy1"/>
    <dgm:cxn modelId="{0B9F1D1D-29BA-4A17-89D3-E6DDBD62E40D}" type="presOf" srcId="{BF5DC5D2-B707-4B3C-953B-950541513767}" destId="{D3756270-F4BC-4EDD-A0E8-C31C988E629B}" srcOrd="0" destOrd="0" presId="urn:microsoft.com/office/officeart/2005/8/layout/hierarchy1"/>
    <dgm:cxn modelId="{6124651E-76B4-4418-8AAE-A812EC455374}" type="presOf" srcId="{8A53D952-539E-416B-9F7C-D12158FEA379}" destId="{FEA14E17-1D6C-49A7-9918-F70B45F719DF}" srcOrd="0" destOrd="0" presId="urn:microsoft.com/office/officeart/2005/8/layout/hierarchy1"/>
    <dgm:cxn modelId="{CCE08D2B-2659-463B-BDF2-2FC325B6DF94}" type="presOf" srcId="{2FF59EF5-9F1A-473E-973F-BC7198D525A7}" destId="{E7D33D59-965E-4F12-8625-CA22DE9A8B81}" srcOrd="0" destOrd="0" presId="urn:microsoft.com/office/officeart/2005/8/layout/hierarchy1"/>
    <dgm:cxn modelId="{CC1F132C-FF7E-4A2E-95C1-1D817D005EA4}" type="presOf" srcId="{D19D28FF-2AD1-4FBD-A20F-A7DC73F77C0D}" destId="{E2E68EA6-F4F3-4471-A0DD-1D036690690D}" srcOrd="0" destOrd="0" presId="urn:microsoft.com/office/officeart/2005/8/layout/hierarchy1"/>
    <dgm:cxn modelId="{9D16A730-9A91-45C1-8B4E-B8973C07A8CC}" type="presOf" srcId="{5EFAA92B-D656-4C69-8F25-55AB09A79933}" destId="{FD8D0904-4B00-4C7A-8421-F2FA09C8CC05}" srcOrd="0" destOrd="0" presId="urn:microsoft.com/office/officeart/2005/8/layout/hierarchy1"/>
    <dgm:cxn modelId="{E69C0B32-8B7F-4349-9685-D299525B5963}" srcId="{322396FC-6948-41C5-A76B-D5A28AE47543}" destId="{F9010E56-5961-46C1-993E-C623ACB59236}" srcOrd="3" destOrd="0" parTransId="{4570BA33-B04F-405F-89BE-34271128090E}" sibTransId="{5BA7E4E2-C0E7-4311-9A54-1EBB6D944647}"/>
    <dgm:cxn modelId="{55000D35-1522-4C2B-82CB-245FCB92688B}" type="presOf" srcId="{64D8234F-FA18-498F-82E5-36BB0FFA7BF5}" destId="{E9221B1D-9C4C-4D09-A8C9-0692003A7265}" srcOrd="0" destOrd="0" presId="urn:microsoft.com/office/officeart/2005/8/layout/hierarchy1"/>
    <dgm:cxn modelId="{9EA6F73B-BA82-4EF5-BA23-CC8536C8E6AC}" type="presOf" srcId="{322396FC-6948-41C5-A76B-D5A28AE47543}" destId="{4809C6E6-BE53-4554-916B-95FEFC6D49DA}" srcOrd="0" destOrd="0" presId="urn:microsoft.com/office/officeart/2005/8/layout/hierarchy1"/>
    <dgm:cxn modelId="{AF8A7A3D-6EA3-4ED5-9345-8587BDBBDBDB}" srcId="{481A7FC1-6AFD-438B-98F0-9E9814F91D10}" destId="{ECAE5D56-0E81-4433-9684-4C4611C35681}" srcOrd="0" destOrd="0" parTransId="{63E4E67E-79DE-4BE4-8CD1-840EAAE62BCC}" sibTransId="{756ECCCC-E2B1-42ED-BB9B-94AD78E15D73}"/>
    <dgm:cxn modelId="{1E8AE53D-5498-4F90-A268-C1699ABCC286}" srcId="{F2A4CFA9-1CC6-47E1-ADE4-F5F39F9BC41D}" destId="{739182DF-E445-42F8-B292-F9D2F3B5A8E6}" srcOrd="0" destOrd="0" parTransId="{F55B2299-0207-4154-804E-C2BB93682B5B}" sibTransId="{3F9A25FC-1B97-4067-917E-DF3E8BECC679}"/>
    <dgm:cxn modelId="{FFD6793E-0CB1-4EE0-A339-7900937F8FAB}" type="presOf" srcId="{F9010E56-5961-46C1-993E-C623ACB59236}" destId="{93D110C7-D389-494B-87EE-824E4F04EDAA}" srcOrd="0" destOrd="0" presId="urn:microsoft.com/office/officeart/2005/8/layout/hierarchy1"/>
    <dgm:cxn modelId="{D7EF295D-BB12-4B74-BFF3-14D23D871D03}" type="presOf" srcId="{481A7FC1-6AFD-438B-98F0-9E9814F91D10}" destId="{9835EF6E-CB2D-4BBB-A4A0-821640EA3B5B}" srcOrd="0" destOrd="0" presId="urn:microsoft.com/office/officeart/2005/8/layout/hierarchy1"/>
    <dgm:cxn modelId="{0992235E-CDB4-49E0-8CE7-DE90D91967EE}" type="presOf" srcId="{C59711DF-B147-4008-B368-F247EE60193A}" destId="{8BC01184-2170-4673-8B4A-A030BEBCF9CA}" srcOrd="0" destOrd="0" presId="urn:microsoft.com/office/officeart/2005/8/layout/hierarchy1"/>
    <dgm:cxn modelId="{E2C7C761-5633-4CC7-9C5B-FF95201299E1}" type="presOf" srcId="{4D401BED-A4EF-4165-BEEB-3BF4A545CCFA}" destId="{D4CBD7A4-A492-468B-BC25-835A5DD48E86}" srcOrd="0" destOrd="0" presId="urn:microsoft.com/office/officeart/2005/8/layout/hierarchy1"/>
    <dgm:cxn modelId="{1C41E762-EFFA-4713-9D63-D5EB184D6C65}" type="presOf" srcId="{342BC0E9-79D2-4780-B27F-2F158E46F59F}" destId="{B1008850-9CDF-4CF5-9D15-F8FCA7599679}" srcOrd="0" destOrd="0" presId="urn:microsoft.com/office/officeart/2005/8/layout/hierarchy1"/>
    <dgm:cxn modelId="{853C4644-6C0F-41EF-A470-3CF47E11EA23}" type="presOf" srcId="{5C52249D-8EEF-4C24-AD75-BCD02F524391}" destId="{56F71829-2C94-47A9-BB47-2DC640B35216}" srcOrd="0" destOrd="0" presId="urn:microsoft.com/office/officeart/2005/8/layout/hierarchy1"/>
    <dgm:cxn modelId="{B93CAF44-47F0-4234-AEF4-184CF59CFAC2}" srcId="{64D8234F-FA18-498F-82E5-36BB0FFA7BF5}" destId="{F50DE9B8-A507-4975-BE55-B7F521E727DA}" srcOrd="1" destOrd="0" parTransId="{3F3B8EA8-2AC0-4CAF-9BAD-AFA9D16BA948}" sibTransId="{F8C62480-9BF4-4090-8CF4-380BBE58CE6D}"/>
    <dgm:cxn modelId="{B954F544-7997-4217-9711-ACC14B923233}" type="presOf" srcId="{510519E5-8669-4C01-84F2-71720F0C3C98}" destId="{8A81F009-1075-41AE-BA92-B86F327CF195}" srcOrd="0" destOrd="0" presId="urn:microsoft.com/office/officeart/2005/8/layout/hierarchy1"/>
    <dgm:cxn modelId="{80717067-079E-4C4F-A72E-F2785A760860}" type="presOf" srcId="{2537ADEA-9FC6-43ED-A9EC-212A7A4ADEFA}" destId="{27DFC2DC-FCCA-4D6B-B86E-CE060E96BC85}" srcOrd="0" destOrd="0" presId="urn:microsoft.com/office/officeart/2005/8/layout/hierarchy1"/>
    <dgm:cxn modelId="{56A3D568-2F86-400E-B47E-D103FB2819F9}" type="presOf" srcId="{9767A91B-E86E-4221-BEF8-5CDBD74BD96A}" destId="{89A96047-5DEA-4375-8B95-7958027A2B2F}" srcOrd="0" destOrd="0" presId="urn:microsoft.com/office/officeart/2005/8/layout/hierarchy1"/>
    <dgm:cxn modelId="{82CF196D-FC15-43DB-92F4-2D0D87004377}" type="presOf" srcId="{A9ECBB21-91A8-4112-AD6F-3ED3C27E4DFD}" destId="{BC6C149F-6718-4245-B5DC-87D7665A18C0}" srcOrd="0" destOrd="0" presId="urn:microsoft.com/office/officeart/2005/8/layout/hierarchy1"/>
    <dgm:cxn modelId="{51999770-11A1-4475-B30E-E4DADD685E19}" type="presOf" srcId="{63E4E67E-79DE-4BE4-8CD1-840EAAE62BCC}" destId="{677801ED-56C4-4121-875A-BF56DD6854A0}" srcOrd="0" destOrd="0" presId="urn:microsoft.com/office/officeart/2005/8/layout/hierarchy1"/>
    <dgm:cxn modelId="{6B9E1A53-F8EF-4DBE-B99B-D1065ACD304F}" srcId="{481A7FC1-6AFD-438B-98F0-9E9814F91D10}" destId="{C3798C8D-7947-4828-A66D-1D169E72CD4B}" srcOrd="5" destOrd="0" parTransId="{510519E5-8669-4C01-84F2-71720F0C3C98}" sibTransId="{408ECEA5-A7E4-47D5-8AC0-5625079318F9}"/>
    <dgm:cxn modelId="{EC4B8253-5B09-4025-BBFC-9B7FB16BC09D}" type="presOf" srcId="{F2A4CFA9-1CC6-47E1-ADE4-F5F39F9BC41D}" destId="{8938A933-E0E4-4FBD-944C-B0024BD8D2B0}" srcOrd="0" destOrd="0" presId="urn:microsoft.com/office/officeart/2005/8/layout/hierarchy1"/>
    <dgm:cxn modelId="{B4CBA573-71F0-4882-BDE3-51AD4495F916}" type="presOf" srcId="{E40A9971-B5A3-4CF8-B028-B44289A7326D}" destId="{CD477C28-B6A4-4A8C-AA65-BBC06A1BED1B}" srcOrd="0" destOrd="0" presId="urn:microsoft.com/office/officeart/2005/8/layout/hierarchy1"/>
    <dgm:cxn modelId="{26B44B74-B11F-4F72-80E6-B4C5E1B0DA4B}" srcId="{F50DE9B8-A507-4975-BE55-B7F521E727DA}" destId="{F3F7D5FE-C97E-4437-BBF7-51DE813ACA42}" srcOrd="1" destOrd="0" parTransId="{2FF59EF5-9F1A-473E-973F-BC7198D525A7}" sibTransId="{386DBE34-F956-4D7B-9487-4C39AEC82C1C}"/>
    <dgm:cxn modelId="{EA63A555-396F-44D2-981E-8BE77F610080}" type="presOf" srcId="{0AF2426A-EECE-4C86-8321-FCDB1BCC09B3}" destId="{B3101F77-6816-4E6F-8BB8-88D4CD1679C8}" srcOrd="0" destOrd="0" presId="urn:microsoft.com/office/officeart/2005/8/layout/hierarchy1"/>
    <dgm:cxn modelId="{EE7E7C5A-8BFA-4E43-B41E-8E614A5ACCB6}" type="presOf" srcId="{739182DF-E445-42F8-B292-F9D2F3B5A8E6}" destId="{EC57CD21-ABBC-405C-904B-6F1081BFADA8}" srcOrd="0" destOrd="0" presId="urn:microsoft.com/office/officeart/2005/8/layout/hierarchy1"/>
    <dgm:cxn modelId="{3B928F7E-5342-4B7F-BD52-622D2DD89705}" srcId="{322396FC-6948-41C5-A76B-D5A28AE47543}" destId="{0AF2426A-EECE-4C86-8321-FCDB1BCC09B3}" srcOrd="2" destOrd="0" parTransId="{C2715A34-FF95-4B1A-9455-1D4CEA0BEEB3}" sibTransId="{355B7E48-CA40-4BA5-9449-D36EB8C3F123}"/>
    <dgm:cxn modelId="{B0D32C88-60F5-42C2-B9F3-88D585CC47FF}" type="presOf" srcId="{3F3B8EA8-2AC0-4CAF-9BAD-AFA9D16BA948}" destId="{62A9E2D1-BE61-44B8-BE94-096F4D9354FF}" srcOrd="0" destOrd="0" presId="urn:microsoft.com/office/officeart/2005/8/layout/hierarchy1"/>
    <dgm:cxn modelId="{EE5D118A-0CE7-4657-8E1D-C2CF03F5DCB3}" srcId="{739182DF-E445-42F8-B292-F9D2F3B5A8E6}" destId="{64D8234F-FA18-498F-82E5-36BB0FFA7BF5}" srcOrd="0" destOrd="0" parTransId="{342BC0E9-79D2-4780-B27F-2F158E46F59F}" sibTransId="{49FBEA61-9595-4208-A707-72D6D7B1101C}"/>
    <dgm:cxn modelId="{FA53D08F-F5EC-41B1-833E-2EF40A4EDDC8}" type="presOf" srcId="{C4CA4485-2F6B-4727-855B-72AA432BC948}" destId="{1246B6B1-936A-4935-B05D-99E95F5FFC37}" srcOrd="0" destOrd="0" presId="urn:microsoft.com/office/officeart/2005/8/layout/hierarchy1"/>
    <dgm:cxn modelId="{98E33A91-B8C0-4E9D-AA19-BF2793B34070}" srcId="{F50DE9B8-A507-4975-BE55-B7F521E727DA}" destId="{2473F81F-C3C1-4B67-B887-A43B6F151AF5}" srcOrd="0" destOrd="0" parTransId="{C4CA4485-2F6B-4727-855B-72AA432BC948}" sibTransId="{3EB36EC0-1DFC-4DDD-82DF-7EE6ADC5A400}"/>
    <dgm:cxn modelId="{212BD09F-3278-453C-98A5-1C79B6A4CA0E}" type="presOf" srcId="{53B4CB19-7C66-448F-8EC3-E9288CB4244E}" destId="{316A1149-C666-4CAB-87D3-E3575F3C94FC}" srcOrd="0" destOrd="0" presId="urn:microsoft.com/office/officeart/2005/8/layout/hierarchy1"/>
    <dgm:cxn modelId="{235E00A0-552A-4118-920B-28BA373ABEAC}" srcId="{322396FC-6948-41C5-A76B-D5A28AE47543}" destId="{4D401BED-A4EF-4165-BEEB-3BF4A545CCFA}" srcOrd="0" destOrd="0" parTransId="{4BFD5366-7860-4271-A756-A8347B827B45}" sibTransId="{9DFC3203-BB0B-42DB-9912-76CB620396AF}"/>
    <dgm:cxn modelId="{046C64A0-E904-4B1B-A1E8-B520B32DF59D}" srcId="{481A7FC1-6AFD-438B-98F0-9E9814F91D10}" destId="{210BD3BD-3A47-4194-AB2B-E4A5937A3898}" srcOrd="3" destOrd="0" parTransId="{C59711DF-B147-4008-B368-F247EE60193A}" sibTransId="{E1C15181-8BD4-4E8E-A307-253BBE9E4422}"/>
    <dgm:cxn modelId="{A5C4A3A1-75DA-4623-842D-A26E2370F222}" type="presOf" srcId="{BEE3AC81-31D0-4165-A85A-C046198D1EAC}" destId="{067CC98F-4A84-4335-95B6-AA0002AA6BDF}" srcOrd="0" destOrd="0" presId="urn:microsoft.com/office/officeart/2005/8/layout/hierarchy1"/>
    <dgm:cxn modelId="{C64BF5A2-8013-49B2-811D-84509DF0F7F2}" type="presOf" srcId="{4BFD5366-7860-4271-A756-A8347B827B45}" destId="{4F015333-53F9-42C7-A92A-383FD8771F2B}" srcOrd="0" destOrd="0" presId="urn:microsoft.com/office/officeart/2005/8/layout/hierarchy1"/>
    <dgm:cxn modelId="{557484AC-DD7D-4356-85F0-C95E7DB17F8D}" srcId="{481A7FC1-6AFD-438B-98F0-9E9814F91D10}" destId="{9767A91B-E86E-4221-BEF8-5CDBD74BD96A}" srcOrd="2" destOrd="0" parTransId="{2537ADEA-9FC6-43ED-A9EC-212A7A4ADEFA}" sibTransId="{7D6EE3B2-6695-46F3-AD61-64D46E3F5838}"/>
    <dgm:cxn modelId="{78878CAE-0F37-4D3F-8404-C3CE53822256}" type="presOf" srcId="{C2715A34-FF95-4B1A-9455-1D4CEA0BEEB3}" destId="{B93CADAB-3951-410C-B9E1-AE792CBC6282}" srcOrd="0" destOrd="0" presId="urn:microsoft.com/office/officeart/2005/8/layout/hierarchy1"/>
    <dgm:cxn modelId="{2A5BBDB0-9B3C-41CF-9998-CA67BA9D40F5}" srcId="{481A7FC1-6AFD-438B-98F0-9E9814F91D10}" destId="{8A53D952-539E-416B-9F7C-D12158FEA379}" srcOrd="1" destOrd="0" parTransId="{A9ECBB21-91A8-4112-AD6F-3ED3C27E4DFD}" sibTransId="{76C29A0B-1ED2-495D-9282-2270BA2865F3}"/>
    <dgm:cxn modelId="{7DE5E8B2-788D-49F3-85F1-FC053A9A68D0}" type="presOf" srcId="{2473F81F-C3C1-4B67-B887-A43B6F151AF5}" destId="{50C1A105-AFCB-49C0-B8B1-D08FF9413C31}" srcOrd="0" destOrd="0" presId="urn:microsoft.com/office/officeart/2005/8/layout/hierarchy1"/>
    <dgm:cxn modelId="{F6337FB3-C5F9-4AC0-ADC5-C333CBF58CB6}" srcId="{322396FC-6948-41C5-A76B-D5A28AE47543}" destId="{53B4CB19-7C66-448F-8EC3-E9288CB4244E}" srcOrd="1" destOrd="0" parTransId="{BF5DC5D2-B707-4B3C-953B-950541513767}" sibTransId="{C90B6384-91B4-4F0A-B999-215AE07D1999}"/>
    <dgm:cxn modelId="{1A5AFAB3-765C-4496-929C-4FF5D68C4727}" srcId="{64D8234F-FA18-498F-82E5-36BB0FFA7BF5}" destId="{481A7FC1-6AFD-438B-98F0-9E9814F91D10}" srcOrd="0" destOrd="0" parTransId="{BE807FBF-2C0B-4606-8F2F-2F1EDF71C6A3}" sibTransId="{4A8188F9-C9C8-4CA1-83C4-6BC7AC4B5097}"/>
    <dgm:cxn modelId="{A8AE92B6-DD91-4B25-A7D0-77ADAFEC6FF4}" type="presOf" srcId="{ECAE5D56-0E81-4433-9684-4C4611C35681}" destId="{7396A099-7B0D-44B6-B31E-F8B4F6EB0AB6}" srcOrd="0" destOrd="0" presId="urn:microsoft.com/office/officeart/2005/8/layout/hierarchy1"/>
    <dgm:cxn modelId="{70630BC3-E3D8-4487-B3D8-D4B4E32F45B7}" type="presOf" srcId="{F50DE9B8-A507-4975-BE55-B7F521E727DA}" destId="{117F3EA9-A9A0-44A8-B572-E8FC43C477C5}" srcOrd="0" destOrd="0" presId="urn:microsoft.com/office/officeart/2005/8/layout/hierarchy1"/>
    <dgm:cxn modelId="{0322D7C5-0A0A-49FA-97D5-1CC6BE4A56F3}" srcId="{322396FC-6948-41C5-A76B-D5A28AE47543}" destId="{0C1943E9-CA62-426F-9B24-B43C318B4C0C}" srcOrd="4" destOrd="0" parTransId="{5C52249D-8EEF-4C24-AD75-BCD02F524391}" sibTransId="{6A0E7D2B-6074-44A7-852B-F366D480666C}"/>
    <dgm:cxn modelId="{467375C7-155B-428D-A031-8320C8682C4A}" srcId="{64D8234F-FA18-498F-82E5-36BB0FFA7BF5}" destId="{AE10E382-84E5-40B7-AE75-FD37C4C00A3D}" srcOrd="2" destOrd="0" parTransId="{D19D28FF-2AD1-4FBD-A20F-A7DC73F77C0D}" sibTransId="{B94519A6-5E9E-4A10-AD50-9CA5AE254EDF}"/>
    <dgm:cxn modelId="{F69D73CB-BA02-4A99-8DD2-0AAE421C5D35}" type="presOf" srcId="{0C1943E9-CA62-426F-9B24-B43C318B4C0C}" destId="{F9AE4987-449D-4EC0-A2B5-FBB1D3B821BE}" srcOrd="0" destOrd="0" presId="urn:microsoft.com/office/officeart/2005/8/layout/hierarchy1"/>
    <dgm:cxn modelId="{5A209FD0-FD99-4361-9604-0F0D12AC3BC0}" srcId="{481A7FC1-6AFD-438B-98F0-9E9814F91D10}" destId="{4B79CFE2-0018-4264-8049-7B598F5FE22E}" srcOrd="4" destOrd="0" parTransId="{BEE3AC81-31D0-4165-A85A-C046198D1EAC}" sibTransId="{A0D03D2F-24FA-4D32-A7D8-7EA4A21C7E28}"/>
    <dgm:cxn modelId="{30C6EAD6-01EB-4D49-9A39-7EF004C985B3}" type="presOf" srcId="{BE807FBF-2C0B-4606-8F2F-2F1EDF71C6A3}" destId="{4A1EF71F-565C-479C-A8E8-DDCAC38C73B3}" srcOrd="0" destOrd="0" presId="urn:microsoft.com/office/officeart/2005/8/layout/hierarchy1"/>
    <dgm:cxn modelId="{A21041DC-1140-45C3-AE58-0F9252B57F1E}" type="presOf" srcId="{F3F7D5FE-C97E-4437-BBF7-51DE813ACA42}" destId="{4FCA1003-1B0A-473D-9281-78BE81C02F1E}" srcOrd="0" destOrd="0" presId="urn:microsoft.com/office/officeart/2005/8/layout/hierarchy1"/>
    <dgm:cxn modelId="{4454FFE2-2496-46EF-8B25-0E44572AB0FC}" type="presOf" srcId="{C4D35EFD-71CC-419A-8C41-A9E6392E54C8}" destId="{04259521-BB00-411C-ABC7-546E69DA1B36}" srcOrd="0" destOrd="0" presId="urn:microsoft.com/office/officeart/2005/8/layout/hierarchy1"/>
    <dgm:cxn modelId="{4B583DEC-112F-4C85-8EBA-6F1A46C2DE4D}" type="presOf" srcId="{4570BA33-B04F-405F-89BE-34271128090E}" destId="{E96CC324-664C-47D7-AEEC-9048B2FA1E25}" srcOrd="0" destOrd="0" presId="urn:microsoft.com/office/officeart/2005/8/layout/hierarchy1"/>
    <dgm:cxn modelId="{41770BEE-2EE2-4EDF-9308-CFFF105F1B79}" type="presOf" srcId="{AE10E382-84E5-40B7-AE75-FD37C4C00A3D}" destId="{9E892E04-A3D1-44A1-AC6E-53955352AEBD}" srcOrd="0" destOrd="0" presId="urn:microsoft.com/office/officeart/2005/8/layout/hierarchy1"/>
    <dgm:cxn modelId="{F809A7BE-7782-4CD5-93EE-2E710334C014}" type="presParOf" srcId="{8938A933-E0E4-4FBD-944C-B0024BD8D2B0}" destId="{66D8A9FF-3CB1-4279-9019-A7D4656DCD62}" srcOrd="0" destOrd="0" presId="urn:microsoft.com/office/officeart/2005/8/layout/hierarchy1"/>
    <dgm:cxn modelId="{AB258256-3419-45CA-9646-6E3E94248684}" type="presParOf" srcId="{66D8A9FF-3CB1-4279-9019-A7D4656DCD62}" destId="{7931A9EC-1992-4B65-87DC-359777BC2387}" srcOrd="0" destOrd="0" presId="urn:microsoft.com/office/officeart/2005/8/layout/hierarchy1"/>
    <dgm:cxn modelId="{4FB290BE-D728-4605-9E09-3A208D465DC1}" type="presParOf" srcId="{7931A9EC-1992-4B65-87DC-359777BC2387}" destId="{C24C19B2-FE14-48E9-9974-EC2FC9120DD2}" srcOrd="0" destOrd="0" presId="urn:microsoft.com/office/officeart/2005/8/layout/hierarchy1"/>
    <dgm:cxn modelId="{AF32309B-56AB-41FE-A0A9-E518E2975015}" type="presParOf" srcId="{7931A9EC-1992-4B65-87DC-359777BC2387}" destId="{EC57CD21-ABBC-405C-904B-6F1081BFADA8}" srcOrd="1" destOrd="0" presId="urn:microsoft.com/office/officeart/2005/8/layout/hierarchy1"/>
    <dgm:cxn modelId="{650C528E-8663-4297-8100-F22E0B2DC944}" type="presParOf" srcId="{66D8A9FF-3CB1-4279-9019-A7D4656DCD62}" destId="{DFBA8D25-8212-47A6-B954-E76188EE9587}" srcOrd="1" destOrd="0" presId="urn:microsoft.com/office/officeart/2005/8/layout/hierarchy1"/>
    <dgm:cxn modelId="{9C7000C2-6E21-4323-9014-0FA7EEEE7865}" type="presParOf" srcId="{DFBA8D25-8212-47A6-B954-E76188EE9587}" destId="{B1008850-9CDF-4CF5-9D15-F8FCA7599679}" srcOrd="0" destOrd="0" presId="urn:microsoft.com/office/officeart/2005/8/layout/hierarchy1"/>
    <dgm:cxn modelId="{BE120B49-170E-40CB-A596-038FBD7BDF48}" type="presParOf" srcId="{DFBA8D25-8212-47A6-B954-E76188EE9587}" destId="{1993811D-0B49-4C29-912F-C0F674E985A0}" srcOrd="1" destOrd="0" presId="urn:microsoft.com/office/officeart/2005/8/layout/hierarchy1"/>
    <dgm:cxn modelId="{49DE8AEB-FB5D-46F4-802D-050B7B7ED3E1}" type="presParOf" srcId="{1993811D-0B49-4C29-912F-C0F674E985A0}" destId="{7C814910-EC6A-4A18-A17B-F44740B2BED7}" srcOrd="0" destOrd="0" presId="urn:microsoft.com/office/officeart/2005/8/layout/hierarchy1"/>
    <dgm:cxn modelId="{7A622F98-385D-49DE-A9EA-DE6E0FB92CD3}" type="presParOf" srcId="{7C814910-EC6A-4A18-A17B-F44740B2BED7}" destId="{AE232ED2-A404-482A-8EFB-F74D85F0C93F}" srcOrd="0" destOrd="0" presId="urn:microsoft.com/office/officeart/2005/8/layout/hierarchy1"/>
    <dgm:cxn modelId="{EF7C4CC6-CF31-4B6F-A320-329227E7D68F}" type="presParOf" srcId="{7C814910-EC6A-4A18-A17B-F44740B2BED7}" destId="{E9221B1D-9C4C-4D09-A8C9-0692003A7265}" srcOrd="1" destOrd="0" presId="urn:microsoft.com/office/officeart/2005/8/layout/hierarchy1"/>
    <dgm:cxn modelId="{4BA0A22F-F55A-4E6D-932F-0F08BDB0891F}" type="presParOf" srcId="{1993811D-0B49-4C29-912F-C0F674E985A0}" destId="{F6C8A472-11B5-4278-AC7A-766581755F67}" srcOrd="1" destOrd="0" presId="urn:microsoft.com/office/officeart/2005/8/layout/hierarchy1"/>
    <dgm:cxn modelId="{E13D27E7-89FC-44DD-BA40-D80015E36234}" type="presParOf" srcId="{F6C8A472-11B5-4278-AC7A-766581755F67}" destId="{4A1EF71F-565C-479C-A8E8-DDCAC38C73B3}" srcOrd="0" destOrd="0" presId="urn:microsoft.com/office/officeart/2005/8/layout/hierarchy1"/>
    <dgm:cxn modelId="{E9614F05-7773-418C-909E-F78A461102ED}" type="presParOf" srcId="{F6C8A472-11B5-4278-AC7A-766581755F67}" destId="{FC111716-BF6F-41E9-97F9-51ACFCF73347}" srcOrd="1" destOrd="0" presId="urn:microsoft.com/office/officeart/2005/8/layout/hierarchy1"/>
    <dgm:cxn modelId="{6710C78C-D6BD-4551-88A8-8FF9B71FE564}" type="presParOf" srcId="{FC111716-BF6F-41E9-97F9-51ACFCF73347}" destId="{E9EB6C9D-D1A4-441E-8488-1ED2BC459C4A}" srcOrd="0" destOrd="0" presId="urn:microsoft.com/office/officeart/2005/8/layout/hierarchy1"/>
    <dgm:cxn modelId="{F9309F5E-1331-4A8E-89B1-2D59B50A7246}" type="presParOf" srcId="{E9EB6C9D-D1A4-441E-8488-1ED2BC459C4A}" destId="{1D0266C2-7D71-44D8-879F-9C972FC55D51}" srcOrd="0" destOrd="0" presId="urn:microsoft.com/office/officeart/2005/8/layout/hierarchy1"/>
    <dgm:cxn modelId="{91D3A9A8-61C4-4E4D-8C87-1C18EE5ED02F}" type="presParOf" srcId="{E9EB6C9D-D1A4-441E-8488-1ED2BC459C4A}" destId="{9835EF6E-CB2D-4BBB-A4A0-821640EA3B5B}" srcOrd="1" destOrd="0" presId="urn:microsoft.com/office/officeart/2005/8/layout/hierarchy1"/>
    <dgm:cxn modelId="{132DA96F-5312-4AA3-B02A-38AB59482876}" type="presParOf" srcId="{FC111716-BF6F-41E9-97F9-51ACFCF73347}" destId="{33B741FC-0FEF-4564-B16B-C3571D9F47E1}" srcOrd="1" destOrd="0" presId="urn:microsoft.com/office/officeart/2005/8/layout/hierarchy1"/>
    <dgm:cxn modelId="{762F62C0-FCB1-4742-AD64-C3D99625731E}" type="presParOf" srcId="{33B741FC-0FEF-4564-B16B-C3571D9F47E1}" destId="{677801ED-56C4-4121-875A-BF56DD6854A0}" srcOrd="0" destOrd="0" presId="urn:microsoft.com/office/officeart/2005/8/layout/hierarchy1"/>
    <dgm:cxn modelId="{5B474E2F-0ED4-4DC9-801C-BFE25992731F}" type="presParOf" srcId="{33B741FC-0FEF-4564-B16B-C3571D9F47E1}" destId="{D4A5E2E0-3939-41E4-A39A-63698583BD13}" srcOrd="1" destOrd="0" presId="urn:microsoft.com/office/officeart/2005/8/layout/hierarchy1"/>
    <dgm:cxn modelId="{5CB9196C-58CB-424E-BFAD-5805B8A04410}" type="presParOf" srcId="{D4A5E2E0-3939-41E4-A39A-63698583BD13}" destId="{F84F6D8B-A7EC-4B30-BA07-BD6EAF0618C8}" srcOrd="0" destOrd="0" presId="urn:microsoft.com/office/officeart/2005/8/layout/hierarchy1"/>
    <dgm:cxn modelId="{C6E138D9-84EE-49F3-8DEA-D5FC8AD94271}" type="presParOf" srcId="{F84F6D8B-A7EC-4B30-BA07-BD6EAF0618C8}" destId="{E803A826-A845-4BFE-8B73-0C81FA4364B8}" srcOrd="0" destOrd="0" presId="urn:microsoft.com/office/officeart/2005/8/layout/hierarchy1"/>
    <dgm:cxn modelId="{349ABF10-58AD-4FD7-9201-3D95D5DBF54D}" type="presParOf" srcId="{F84F6D8B-A7EC-4B30-BA07-BD6EAF0618C8}" destId="{7396A099-7B0D-44B6-B31E-F8B4F6EB0AB6}" srcOrd="1" destOrd="0" presId="urn:microsoft.com/office/officeart/2005/8/layout/hierarchy1"/>
    <dgm:cxn modelId="{7FBB0F38-D9D3-4CDD-B0BA-E85D4BB9EFF1}" type="presParOf" srcId="{D4A5E2E0-3939-41E4-A39A-63698583BD13}" destId="{12B98009-CE62-4FAB-8CE5-9C7F4E3DAAA9}" srcOrd="1" destOrd="0" presId="urn:microsoft.com/office/officeart/2005/8/layout/hierarchy1"/>
    <dgm:cxn modelId="{FA255504-BDCA-4CC9-9748-578B2D04A913}" type="presParOf" srcId="{33B741FC-0FEF-4564-B16B-C3571D9F47E1}" destId="{BC6C149F-6718-4245-B5DC-87D7665A18C0}" srcOrd="2" destOrd="0" presId="urn:microsoft.com/office/officeart/2005/8/layout/hierarchy1"/>
    <dgm:cxn modelId="{BDCA10B3-20AB-433B-A9C9-49899468747D}" type="presParOf" srcId="{33B741FC-0FEF-4564-B16B-C3571D9F47E1}" destId="{84EFF5BC-F149-47CD-9367-5D22FA1E29CE}" srcOrd="3" destOrd="0" presId="urn:microsoft.com/office/officeart/2005/8/layout/hierarchy1"/>
    <dgm:cxn modelId="{9118941D-7AB0-4D0F-A572-56BE58DA0A4E}" type="presParOf" srcId="{84EFF5BC-F149-47CD-9367-5D22FA1E29CE}" destId="{BC6FBF1C-A7EB-447C-811B-C15C8D83D56A}" srcOrd="0" destOrd="0" presId="urn:microsoft.com/office/officeart/2005/8/layout/hierarchy1"/>
    <dgm:cxn modelId="{0AFBA84E-49BA-4B4B-BEE3-2197930B9CB1}" type="presParOf" srcId="{BC6FBF1C-A7EB-447C-811B-C15C8D83D56A}" destId="{61AA5CF8-C195-49E4-A658-D4D3BF31F749}" srcOrd="0" destOrd="0" presId="urn:microsoft.com/office/officeart/2005/8/layout/hierarchy1"/>
    <dgm:cxn modelId="{6C3F3842-4644-4A3B-BCC1-2056627028A6}" type="presParOf" srcId="{BC6FBF1C-A7EB-447C-811B-C15C8D83D56A}" destId="{FEA14E17-1D6C-49A7-9918-F70B45F719DF}" srcOrd="1" destOrd="0" presId="urn:microsoft.com/office/officeart/2005/8/layout/hierarchy1"/>
    <dgm:cxn modelId="{A5696C4C-DFDF-4D0E-A4E5-D8F3C7F4557B}" type="presParOf" srcId="{84EFF5BC-F149-47CD-9367-5D22FA1E29CE}" destId="{5164FDE3-CFB8-46C1-BF66-9ABF05B79E7F}" srcOrd="1" destOrd="0" presId="urn:microsoft.com/office/officeart/2005/8/layout/hierarchy1"/>
    <dgm:cxn modelId="{D7DD962C-4F43-455C-A753-FDE33545052E}" type="presParOf" srcId="{33B741FC-0FEF-4564-B16B-C3571D9F47E1}" destId="{27DFC2DC-FCCA-4D6B-B86E-CE060E96BC85}" srcOrd="4" destOrd="0" presId="urn:microsoft.com/office/officeart/2005/8/layout/hierarchy1"/>
    <dgm:cxn modelId="{5EBA2C97-299E-4452-BDB1-5E723EA61402}" type="presParOf" srcId="{33B741FC-0FEF-4564-B16B-C3571D9F47E1}" destId="{D8E74DC9-6261-4DC6-AECD-68A811369D6A}" srcOrd="5" destOrd="0" presId="urn:microsoft.com/office/officeart/2005/8/layout/hierarchy1"/>
    <dgm:cxn modelId="{382F2CAE-6B07-4B6A-96B9-39B6F25C421D}" type="presParOf" srcId="{D8E74DC9-6261-4DC6-AECD-68A811369D6A}" destId="{CC4D98A2-5432-4146-8182-F00B1FFF71FE}" srcOrd="0" destOrd="0" presId="urn:microsoft.com/office/officeart/2005/8/layout/hierarchy1"/>
    <dgm:cxn modelId="{34789672-8C51-48DA-B39E-3DCD1D4EF2F9}" type="presParOf" srcId="{CC4D98A2-5432-4146-8182-F00B1FFF71FE}" destId="{5F259662-07F2-4D25-ACFD-D6CA1999712A}" srcOrd="0" destOrd="0" presId="urn:microsoft.com/office/officeart/2005/8/layout/hierarchy1"/>
    <dgm:cxn modelId="{198FB4D6-1D83-4669-AE81-C18C8200191B}" type="presParOf" srcId="{CC4D98A2-5432-4146-8182-F00B1FFF71FE}" destId="{89A96047-5DEA-4375-8B95-7958027A2B2F}" srcOrd="1" destOrd="0" presId="urn:microsoft.com/office/officeart/2005/8/layout/hierarchy1"/>
    <dgm:cxn modelId="{D161AA3A-4FF3-4833-AE77-CD5C550AFDD7}" type="presParOf" srcId="{D8E74DC9-6261-4DC6-AECD-68A811369D6A}" destId="{77FAC183-81A6-4135-9BD2-8FEB0F9D4515}" srcOrd="1" destOrd="0" presId="urn:microsoft.com/office/officeart/2005/8/layout/hierarchy1"/>
    <dgm:cxn modelId="{8D4ABAA0-21C9-40D9-914E-8C5AB8A476AC}" type="presParOf" srcId="{33B741FC-0FEF-4564-B16B-C3571D9F47E1}" destId="{8BC01184-2170-4673-8B4A-A030BEBCF9CA}" srcOrd="6" destOrd="0" presId="urn:microsoft.com/office/officeart/2005/8/layout/hierarchy1"/>
    <dgm:cxn modelId="{798FE5F9-21B2-425C-91ED-D4A416A8C449}" type="presParOf" srcId="{33B741FC-0FEF-4564-B16B-C3571D9F47E1}" destId="{95D52805-2AEB-41E9-BC5F-4E8A67C9220A}" srcOrd="7" destOrd="0" presId="urn:microsoft.com/office/officeart/2005/8/layout/hierarchy1"/>
    <dgm:cxn modelId="{D1285B80-D714-4361-B7D7-766070D87AB3}" type="presParOf" srcId="{95D52805-2AEB-41E9-BC5F-4E8A67C9220A}" destId="{9BC4D7D1-3E41-4AC3-A563-2597D436B1D9}" srcOrd="0" destOrd="0" presId="urn:microsoft.com/office/officeart/2005/8/layout/hierarchy1"/>
    <dgm:cxn modelId="{E3E067C7-1803-4848-9AEA-4A6313C60B17}" type="presParOf" srcId="{9BC4D7D1-3E41-4AC3-A563-2597D436B1D9}" destId="{33834F77-0510-4EBB-98FB-8245866641FD}" srcOrd="0" destOrd="0" presId="urn:microsoft.com/office/officeart/2005/8/layout/hierarchy1"/>
    <dgm:cxn modelId="{40F60C0B-AB95-4058-8B11-7657CB566ED6}" type="presParOf" srcId="{9BC4D7D1-3E41-4AC3-A563-2597D436B1D9}" destId="{3CEC6469-C81B-4C27-90B6-0293A6DDD9DA}" srcOrd="1" destOrd="0" presId="urn:microsoft.com/office/officeart/2005/8/layout/hierarchy1"/>
    <dgm:cxn modelId="{59BD0AB9-3AB1-40AF-A429-73AB3CE6F774}" type="presParOf" srcId="{95D52805-2AEB-41E9-BC5F-4E8A67C9220A}" destId="{32EB0048-1430-4008-AB3A-D4D8A0C15C95}" srcOrd="1" destOrd="0" presId="urn:microsoft.com/office/officeart/2005/8/layout/hierarchy1"/>
    <dgm:cxn modelId="{9AE380AC-91B4-4591-BDB0-FCD39E8F498C}" type="presParOf" srcId="{33B741FC-0FEF-4564-B16B-C3571D9F47E1}" destId="{067CC98F-4A84-4335-95B6-AA0002AA6BDF}" srcOrd="8" destOrd="0" presId="urn:microsoft.com/office/officeart/2005/8/layout/hierarchy1"/>
    <dgm:cxn modelId="{07A9165B-4CC8-40AF-804D-4DF81684530B}" type="presParOf" srcId="{33B741FC-0FEF-4564-B16B-C3571D9F47E1}" destId="{69ACFE30-0C2A-4DB0-8074-474F078E52C8}" srcOrd="9" destOrd="0" presId="urn:microsoft.com/office/officeart/2005/8/layout/hierarchy1"/>
    <dgm:cxn modelId="{6CA07B54-63AF-492E-AAC0-20A723A747E0}" type="presParOf" srcId="{69ACFE30-0C2A-4DB0-8074-474F078E52C8}" destId="{9A8AD7BE-F833-4E9D-9CEB-3CA44364826D}" srcOrd="0" destOrd="0" presId="urn:microsoft.com/office/officeart/2005/8/layout/hierarchy1"/>
    <dgm:cxn modelId="{AA8C261D-4C28-44D2-BD60-00C83FC236F4}" type="presParOf" srcId="{9A8AD7BE-F833-4E9D-9CEB-3CA44364826D}" destId="{3FE7AC4D-C4F1-4BA3-B7A6-2A384151A2B9}" srcOrd="0" destOrd="0" presId="urn:microsoft.com/office/officeart/2005/8/layout/hierarchy1"/>
    <dgm:cxn modelId="{AFF07420-B228-466A-AB6A-7D4A3FCFE1C9}" type="presParOf" srcId="{9A8AD7BE-F833-4E9D-9CEB-3CA44364826D}" destId="{898E771F-2BBA-40D8-8F63-4CBCFFBEDACC}" srcOrd="1" destOrd="0" presId="urn:microsoft.com/office/officeart/2005/8/layout/hierarchy1"/>
    <dgm:cxn modelId="{EE9251FA-B877-44D6-8644-E53BDA190737}" type="presParOf" srcId="{69ACFE30-0C2A-4DB0-8074-474F078E52C8}" destId="{1F5F76DB-DE0B-4C8C-A5DE-DC5EE13671B6}" srcOrd="1" destOrd="0" presId="urn:microsoft.com/office/officeart/2005/8/layout/hierarchy1"/>
    <dgm:cxn modelId="{0040ECC7-79B0-4BD9-8875-B1EAA0ADE90A}" type="presParOf" srcId="{33B741FC-0FEF-4564-B16B-C3571D9F47E1}" destId="{8A81F009-1075-41AE-BA92-B86F327CF195}" srcOrd="10" destOrd="0" presId="urn:microsoft.com/office/officeart/2005/8/layout/hierarchy1"/>
    <dgm:cxn modelId="{203612A5-745B-4BF3-B82F-D73A4BFBA0EE}" type="presParOf" srcId="{33B741FC-0FEF-4564-B16B-C3571D9F47E1}" destId="{83A44E2A-EDBD-416C-9B94-FB4CC4253404}" srcOrd="11" destOrd="0" presId="urn:microsoft.com/office/officeart/2005/8/layout/hierarchy1"/>
    <dgm:cxn modelId="{A93C95F7-8CE1-49C0-B1D8-60527509B207}" type="presParOf" srcId="{83A44E2A-EDBD-416C-9B94-FB4CC4253404}" destId="{73DF53D5-354F-4CC5-A5D4-E4748779ED0D}" srcOrd="0" destOrd="0" presId="urn:microsoft.com/office/officeart/2005/8/layout/hierarchy1"/>
    <dgm:cxn modelId="{10F280A3-4CC1-494C-8785-B3A510278AA8}" type="presParOf" srcId="{73DF53D5-354F-4CC5-A5D4-E4748779ED0D}" destId="{566090AD-1A18-417E-B097-132DEB8A7A18}" srcOrd="0" destOrd="0" presId="urn:microsoft.com/office/officeart/2005/8/layout/hierarchy1"/>
    <dgm:cxn modelId="{E124EB84-E808-4F33-BCBE-393DA6EBD81B}" type="presParOf" srcId="{73DF53D5-354F-4CC5-A5D4-E4748779ED0D}" destId="{B4DAD922-B045-4343-8967-6C4320DA4F79}" srcOrd="1" destOrd="0" presId="urn:microsoft.com/office/officeart/2005/8/layout/hierarchy1"/>
    <dgm:cxn modelId="{65F52E28-674D-4CBA-88BF-D3D3961FC67A}" type="presParOf" srcId="{83A44E2A-EDBD-416C-9B94-FB4CC4253404}" destId="{D901898F-1810-426C-BF42-D267F8992C5D}" srcOrd="1" destOrd="0" presId="urn:microsoft.com/office/officeart/2005/8/layout/hierarchy1"/>
    <dgm:cxn modelId="{A7AD113E-99B4-4E6E-BC5C-03A06E769F69}" type="presParOf" srcId="{F6C8A472-11B5-4278-AC7A-766581755F67}" destId="{62A9E2D1-BE61-44B8-BE94-096F4D9354FF}" srcOrd="2" destOrd="0" presId="urn:microsoft.com/office/officeart/2005/8/layout/hierarchy1"/>
    <dgm:cxn modelId="{6A63082F-4B02-4B7B-959C-E9BEAC60D035}" type="presParOf" srcId="{F6C8A472-11B5-4278-AC7A-766581755F67}" destId="{DD01AC23-EF2E-490B-9706-4DD8BD2B71C1}" srcOrd="3" destOrd="0" presId="urn:microsoft.com/office/officeart/2005/8/layout/hierarchy1"/>
    <dgm:cxn modelId="{5FD8293C-C541-42EF-8D81-021355447CDB}" type="presParOf" srcId="{DD01AC23-EF2E-490B-9706-4DD8BD2B71C1}" destId="{18CC7BCB-518D-4C20-B293-3185F2840336}" srcOrd="0" destOrd="0" presId="urn:microsoft.com/office/officeart/2005/8/layout/hierarchy1"/>
    <dgm:cxn modelId="{B9933531-8043-4591-B6B8-8F7C3FF3971B}" type="presParOf" srcId="{18CC7BCB-518D-4C20-B293-3185F2840336}" destId="{99F945A4-1AA9-4DAF-8BE8-2C203012767E}" srcOrd="0" destOrd="0" presId="urn:microsoft.com/office/officeart/2005/8/layout/hierarchy1"/>
    <dgm:cxn modelId="{E9A4EA16-58B0-4937-877C-4EEF431AC1D1}" type="presParOf" srcId="{18CC7BCB-518D-4C20-B293-3185F2840336}" destId="{117F3EA9-A9A0-44A8-B572-E8FC43C477C5}" srcOrd="1" destOrd="0" presId="urn:microsoft.com/office/officeart/2005/8/layout/hierarchy1"/>
    <dgm:cxn modelId="{748C8F0F-DBCF-4086-BC65-5D86A1AFBED7}" type="presParOf" srcId="{DD01AC23-EF2E-490B-9706-4DD8BD2B71C1}" destId="{122F3E1D-A96A-4F92-9478-F6AB03F44A8E}" srcOrd="1" destOrd="0" presId="urn:microsoft.com/office/officeart/2005/8/layout/hierarchy1"/>
    <dgm:cxn modelId="{676396AA-F117-4179-9254-2644486B28D9}" type="presParOf" srcId="{122F3E1D-A96A-4F92-9478-F6AB03F44A8E}" destId="{1246B6B1-936A-4935-B05D-99E95F5FFC37}" srcOrd="0" destOrd="0" presId="urn:microsoft.com/office/officeart/2005/8/layout/hierarchy1"/>
    <dgm:cxn modelId="{68C31ADC-3858-4C0C-BF71-DC4D1D3382BF}" type="presParOf" srcId="{122F3E1D-A96A-4F92-9478-F6AB03F44A8E}" destId="{14674B05-AD61-4268-9C19-F7A34D977763}" srcOrd="1" destOrd="0" presId="urn:microsoft.com/office/officeart/2005/8/layout/hierarchy1"/>
    <dgm:cxn modelId="{7B17F72B-2143-43AF-94C5-FBC1BBC804A3}" type="presParOf" srcId="{14674B05-AD61-4268-9C19-F7A34D977763}" destId="{302FAEB1-8C34-4CF5-999D-E1A5743C678B}" srcOrd="0" destOrd="0" presId="urn:microsoft.com/office/officeart/2005/8/layout/hierarchy1"/>
    <dgm:cxn modelId="{22D2A862-86E3-4D18-B32F-2F410C253866}" type="presParOf" srcId="{302FAEB1-8C34-4CF5-999D-E1A5743C678B}" destId="{EE650694-CEE9-4768-9A55-9A3CBFBFC448}" srcOrd="0" destOrd="0" presId="urn:microsoft.com/office/officeart/2005/8/layout/hierarchy1"/>
    <dgm:cxn modelId="{5190D239-0273-450C-8713-2DCBF04FFD34}" type="presParOf" srcId="{302FAEB1-8C34-4CF5-999D-E1A5743C678B}" destId="{50C1A105-AFCB-49C0-B8B1-D08FF9413C31}" srcOrd="1" destOrd="0" presId="urn:microsoft.com/office/officeart/2005/8/layout/hierarchy1"/>
    <dgm:cxn modelId="{4CB5A148-48AF-49F7-98DE-487E4A2CD30B}" type="presParOf" srcId="{14674B05-AD61-4268-9C19-F7A34D977763}" destId="{D1FEF066-CB69-4FF2-B3F7-4DB470DE5180}" srcOrd="1" destOrd="0" presId="urn:microsoft.com/office/officeart/2005/8/layout/hierarchy1"/>
    <dgm:cxn modelId="{564CE4BE-AF50-4183-81F0-4D8532C2D555}" type="presParOf" srcId="{122F3E1D-A96A-4F92-9478-F6AB03F44A8E}" destId="{E7D33D59-965E-4F12-8625-CA22DE9A8B81}" srcOrd="2" destOrd="0" presId="urn:microsoft.com/office/officeart/2005/8/layout/hierarchy1"/>
    <dgm:cxn modelId="{4B6AF99C-9483-4D21-A451-79C8FB99ECCA}" type="presParOf" srcId="{122F3E1D-A96A-4F92-9478-F6AB03F44A8E}" destId="{932D423B-DC8C-4649-8582-2EBE33535F9B}" srcOrd="3" destOrd="0" presId="urn:microsoft.com/office/officeart/2005/8/layout/hierarchy1"/>
    <dgm:cxn modelId="{C7F213CB-CDD6-40BC-A61D-5F054E15680B}" type="presParOf" srcId="{932D423B-DC8C-4649-8582-2EBE33535F9B}" destId="{21321516-1FA5-4835-BAFD-3631D48D2F71}" srcOrd="0" destOrd="0" presId="urn:microsoft.com/office/officeart/2005/8/layout/hierarchy1"/>
    <dgm:cxn modelId="{9311D248-7A4C-451C-A4DD-64444B8CFA13}" type="presParOf" srcId="{21321516-1FA5-4835-BAFD-3631D48D2F71}" destId="{51414E92-745E-4701-938E-3867DBE0B2B0}" srcOrd="0" destOrd="0" presId="urn:microsoft.com/office/officeart/2005/8/layout/hierarchy1"/>
    <dgm:cxn modelId="{7A98A3EB-2FFE-40E5-80EE-57341E3760E8}" type="presParOf" srcId="{21321516-1FA5-4835-BAFD-3631D48D2F71}" destId="{4FCA1003-1B0A-473D-9281-78BE81C02F1E}" srcOrd="1" destOrd="0" presId="urn:microsoft.com/office/officeart/2005/8/layout/hierarchy1"/>
    <dgm:cxn modelId="{AE5FFE6E-8B40-42F4-89F7-9D6EE8D41CE2}" type="presParOf" srcId="{932D423B-DC8C-4649-8582-2EBE33535F9B}" destId="{ED059ABC-43F6-4ECC-B688-C8AE0F31E909}" srcOrd="1" destOrd="0" presId="urn:microsoft.com/office/officeart/2005/8/layout/hierarchy1"/>
    <dgm:cxn modelId="{2127C3C2-0B03-4398-B759-77B7D8E3A084}" type="presParOf" srcId="{122F3E1D-A96A-4F92-9478-F6AB03F44A8E}" destId="{CD477C28-B6A4-4A8C-AA65-BBC06A1BED1B}" srcOrd="4" destOrd="0" presId="urn:microsoft.com/office/officeart/2005/8/layout/hierarchy1"/>
    <dgm:cxn modelId="{430E73A3-7950-446E-A279-C7977B9BA2B9}" type="presParOf" srcId="{122F3E1D-A96A-4F92-9478-F6AB03F44A8E}" destId="{08DA11AD-4D34-45FA-95A1-6290718C9271}" srcOrd="5" destOrd="0" presId="urn:microsoft.com/office/officeart/2005/8/layout/hierarchy1"/>
    <dgm:cxn modelId="{4DCC9A07-415B-494A-96B7-6ADAA8522867}" type="presParOf" srcId="{08DA11AD-4D34-45FA-95A1-6290718C9271}" destId="{305965F9-369D-4EA4-8090-5DEB2AEF6F87}" srcOrd="0" destOrd="0" presId="urn:microsoft.com/office/officeart/2005/8/layout/hierarchy1"/>
    <dgm:cxn modelId="{B67F4E34-6492-47A9-964C-F585C63BAD8F}" type="presParOf" srcId="{305965F9-369D-4EA4-8090-5DEB2AEF6F87}" destId="{976597A4-C919-4146-A9B7-CF573436C2F3}" srcOrd="0" destOrd="0" presId="urn:microsoft.com/office/officeart/2005/8/layout/hierarchy1"/>
    <dgm:cxn modelId="{3F8480AC-ED53-420B-8A55-4D132D56007D}" type="presParOf" srcId="{305965F9-369D-4EA4-8090-5DEB2AEF6F87}" destId="{FD8D0904-4B00-4C7A-8421-F2FA09C8CC05}" srcOrd="1" destOrd="0" presId="urn:microsoft.com/office/officeart/2005/8/layout/hierarchy1"/>
    <dgm:cxn modelId="{2684FF7C-0FD0-44BF-8919-CCDE6E615079}" type="presParOf" srcId="{08DA11AD-4D34-45FA-95A1-6290718C9271}" destId="{3DDA83EF-9A84-41FE-89B1-0C18CD3F007D}" srcOrd="1" destOrd="0" presId="urn:microsoft.com/office/officeart/2005/8/layout/hierarchy1"/>
    <dgm:cxn modelId="{F3869B04-32CA-4BA9-A98D-1249DD18AF10}" type="presParOf" srcId="{F6C8A472-11B5-4278-AC7A-766581755F67}" destId="{E2E68EA6-F4F3-4471-A0DD-1D036690690D}" srcOrd="4" destOrd="0" presId="urn:microsoft.com/office/officeart/2005/8/layout/hierarchy1"/>
    <dgm:cxn modelId="{4B3ECFA9-A7C7-4BB0-9C97-6A72F9A58321}" type="presParOf" srcId="{F6C8A472-11B5-4278-AC7A-766581755F67}" destId="{3DA8E185-BC70-4779-9E1C-371186CD42C0}" srcOrd="5" destOrd="0" presId="urn:microsoft.com/office/officeart/2005/8/layout/hierarchy1"/>
    <dgm:cxn modelId="{04ED3F36-6D7C-4204-97C9-EB7BAD404856}" type="presParOf" srcId="{3DA8E185-BC70-4779-9E1C-371186CD42C0}" destId="{EB277836-DF0B-44D8-8792-F5DD87DD4FD1}" srcOrd="0" destOrd="0" presId="urn:microsoft.com/office/officeart/2005/8/layout/hierarchy1"/>
    <dgm:cxn modelId="{EF44B7A0-E808-48C1-B954-FDE25965A5EE}" type="presParOf" srcId="{EB277836-DF0B-44D8-8792-F5DD87DD4FD1}" destId="{E089015D-68F3-4A7E-B916-F77E89E6D9B5}" srcOrd="0" destOrd="0" presId="urn:microsoft.com/office/officeart/2005/8/layout/hierarchy1"/>
    <dgm:cxn modelId="{B8DD449F-D70F-47D9-9F06-95E3182746C1}" type="presParOf" srcId="{EB277836-DF0B-44D8-8792-F5DD87DD4FD1}" destId="{9E892E04-A3D1-44A1-AC6E-53955352AEBD}" srcOrd="1" destOrd="0" presId="urn:microsoft.com/office/officeart/2005/8/layout/hierarchy1"/>
    <dgm:cxn modelId="{38F53F55-5A79-47B8-AAA2-2FBE0050EFFC}" type="presParOf" srcId="{3DA8E185-BC70-4779-9E1C-371186CD42C0}" destId="{3CED12A9-0F77-406C-A2DF-22D9847FC373}" srcOrd="1" destOrd="0" presId="urn:microsoft.com/office/officeart/2005/8/layout/hierarchy1"/>
    <dgm:cxn modelId="{374DFA26-5CDE-454F-82DC-7915A6786419}" type="presParOf" srcId="{DFBA8D25-8212-47A6-B954-E76188EE9587}" destId="{04259521-BB00-411C-ABC7-546E69DA1B36}" srcOrd="2" destOrd="0" presId="urn:microsoft.com/office/officeart/2005/8/layout/hierarchy1"/>
    <dgm:cxn modelId="{0AAC95B8-866E-4699-8204-8940FF05F5F5}" type="presParOf" srcId="{DFBA8D25-8212-47A6-B954-E76188EE9587}" destId="{053DAA10-5DA4-43DC-8A4B-3B63724F5A5C}" srcOrd="3" destOrd="0" presId="urn:microsoft.com/office/officeart/2005/8/layout/hierarchy1"/>
    <dgm:cxn modelId="{206DACC9-857A-424B-9B0C-1A26927C9A95}" type="presParOf" srcId="{053DAA10-5DA4-43DC-8A4B-3B63724F5A5C}" destId="{864C8F93-E0D0-4873-A223-C8260248D662}" srcOrd="0" destOrd="0" presId="urn:microsoft.com/office/officeart/2005/8/layout/hierarchy1"/>
    <dgm:cxn modelId="{4E8FBD83-7894-4F60-AA16-D378F9ED06C8}" type="presParOf" srcId="{864C8F93-E0D0-4873-A223-C8260248D662}" destId="{3873107D-64E5-4C1A-A4FC-F3BE9194FE60}" srcOrd="0" destOrd="0" presId="urn:microsoft.com/office/officeart/2005/8/layout/hierarchy1"/>
    <dgm:cxn modelId="{96C5A464-F5D3-477C-962A-623BF7321B5C}" type="presParOf" srcId="{864C8F93-E0D0-4873-A223-C8260248D662}" destId="{4809C6E6-BE53-4554-916B-95FEFC6D49DA}" srcOrd="1" destOrd="0" presId="urn:microsoft.com/office/officeart/2005/8/layout/hierarchy1"/>
    <dgm:cxn modelId="{3557C227-DB70-4755-B201-B6C8A97718AB}" type="presParOf" srcId="{053DAA10-5DA4-43DC-8A4B-3B63724F5A5C}" destId="{1E1FE552-883E-44A5-B4A6-7146B5550A2D}" srcOrd="1" destOrd="0" presId="urn:microsoft.com/office/officeart/2005/8/layout/hierarchy1"/>
    <dgm:cxn modelId="{9E61D121-85FB-424A-AA46-487FAC926801}" type="presParOf" srcId="{1E1FE552-883E-44A5-B4A6-7146B5550A2D}" destId="{4F015333-53F9-42C7-A92A-383FD8771F2B}" srcOrd="0" destOrd="0" presId="urn:microsoft.com/office/officeart/2005/8/layout/hierarchy1"/>
    <dgm:cxn modelId="{B36AD307-5972-4E97-B76C-9BB80A7B4487}" type="presParOf" srcId="{1E1FE552-883E-44A5-B4A6-7146B5550A2D}" destId="{58F65C6A-2FA3-4D89-8E88-6254B5391302}" srcOrd="1" destOrd="0" presId="urn:microsoft.com/office/officeart/2005/8/layout/hierarchy1"/>
    <dgm:cxn modelId="{A07D7BEB-9D8C-47A2-A637-5A238BFE3CBD}" type="presParOf" srcId="{58F65C6A-2FA3-4D89-8E88-6254B5391302}" destId="{2685156A-73DC-4980-8CAB-2FA22D3861BD}" srcOrd="0" destOrd="0" presId="urn:microsoft.com/office/officeart/2005/8/layout/hierarchy1"/>
    <dgm:cxn modelId="{5A17CA98-D5EE-415E-893D-BAEF5651778D}" type="presParOf" srcId="{2685156A-73DC-4980-8CAB-2FA22D3861BD}" destId="{3CDA1894-CBEE-47B1-9B20-79B3CD77A2F6}" srcOrd="0" destOrd="0" presId="urn:microsoft.com/office/officeart/2005/8/layout/hierarchy1"/>
    <dgm:cxn modelId="{1D25DE8B-3530-455D-9B83-C548615F9BDC}" type="presParOf" srcId="{2685156A-73DC-4980-8CAB-2FA22D3861BD}" destId="{D4CBD7A4-A492-468B-BC25-835A5DD48E86}" srcOrd="1" destOrd="0" presId="urn:microsoft.com/office/officeart/2005/8/layout/hierarchy1"/>
    <dgm:cxn modelId="{FBEAD380-1613-46E6-ACB7-F7554B791D69}" type="presParOf" srcId="{58F65C6A-2FA3-4D89-8E88-6254B5391302}" destId="{4405A3B4-939E-4CB2-9CFA-8F843C909258}" srcOrd="1" destOrd="0" presId="urn:microsoft.com/office/officeart/2005/8/layout/hierarchy1"/>
    <dgm:cxn modelId="{69C2112F-A887-43F2-B045-2DD022D00EC5}" type="presParOf" srcId="{1E1FE552-883E-44A5-B4A6-7146B5550A2D}" destId="{D3756270-F4BC-4EDD-A0E8-C31C988E629B}" srcOrd="2" destOrd="0" presId="urn:microsoft.com/office/officeart/2005/8/layout/hierarchy1"/>
    <dgm:cxn modelId="{86E02E45-211D-45BA-B65D-96516ABA36E6}" type="presParOf" srcId="{1E1FE552-883E-44A5-B4A6-7146B5550A2D}" destId="{84364795-FB49-4CE2-8FEA-4142829DF94C}" srcOrd="3" destOrd="0" presId="urn:microsoft.com/office/officeart/2005/8/layout/hierarchy1"/>
    <dgm:cxn modelId="{32963355-064B-41B9-91E6-B7A71BD06FF6}" type="presParOf" srcId="{84364795-FB49-4CE2-8FEA-4142829DF94C}" destId="{3918E9A4-7264-4EF6-91BB-6BC87916B253}" srcOrd="0" destOrd="0" presId="urn:microsoft.com/office/officeart/2005/8/layout/hierarchy1"/>
    <dgm:cxn modelId="{B451E30C-635E-4F9D-829F-E1D8E16D6F65}" type="presParOf" srcId="{3918E9A4-7264-4EF6-91BB-6BC87916B253}" destId="{9793C4D7-ED12-4775-9460-61D1AE2D2C12}" srcOrd="0" destOrd="0" presId="urn:microsoft.com/office/officeart/2005/8/layout/hierarchy1"/>
    <dgm:cxn modelId="{D7A7743C-0C16-47ED-AA81-3266C3A8A7A7}" type="presParOf" srcId="{3918E9A4-7264-4EF6-91BB-6BC87916B253}" destId="{316A1149-C666-4CAB-87D3-E3575F3C94FC}" srcOrd="1" destOrd="0" presId="urn:microsoft.com/office/officeart/2005/8/layout/hierarchy1"/>
    <dgm:cxn modelId="{26BD1824-AD3A-4316-923C-269F90274D90}" type="presParOf" srcId="{84364795-FB49-4CE2-8FEA-4142829DF94C}" destId="{4B67ADDA-BD11-4CF0-9015-00344A06082B}" srcOrd="1" destOrd="0" presId="urn:microsoft.com/office/officeart/2005/8/layout/hierarchy1"/>
    <dgm:cxn modelId="{BA3E237E-3CA8-482F-ABC2-64D24D461720}" type="presParOf" srcId="{1E1FE552-883E-44A5-B4A6-7146B5550A2D}" destId="{B93CADAB-3951-410C-B9E1-AE792CBC6282}" srcOrd="4" destOrd="0" presId="urn:microsoft.com/office/officeart/2005/8/layout/hierarchy1"/>
    <dgm:cxn modelId="{AADAE046-F074-4E46-9D69-9476F3C79DAA}" type="presParOf" srcId="{1E1FE552-883E-44A5-B4A6-7146B5550A2D}" destId="{4A9C3F82-2DE0-4A78-99AD-DD291B9789E2}" srcOrd="5" destOrd="0" presId="urn:microsoft.com/office/officeart/2005/8/layout/hierarchy1"/>
    <dgm:cxn modelId="{5388A949-1409-4518-A8DB-A08635A826D0}" type="presParOf" srcId="{4A9C3F82-2DE0-4A78-99AD-DD291B9789E2}" destId="{5A152123-B047-4C96-91FC-71BA40447970}" srcOrd="0" destOrd="0" presId="urn:microsoft.com/office/officeart/2005/8/layout/hierarchy1"/>
    <dgm:cxn modelId="{681742BC-29A8-425B-BD6D-AC9FB46BFAF1}" type="presParOf" srcId="{5A152123-B047-4C96-91FC-71BA40447970}" destId="{8E527431-51EF-4065-9401-F97C94C91208}" srcOrd="0" destOrd="0" presId="urn:microsoft.com/office/officeart/2005/8/layout/hierarchy1"/>
    <dgm:cxn modelId="{1BFAF51A-3A18-4FE6-AE9C-A4603B69F549}" type="presParOf" srcId="{5A152123-B047-4C96-91FC-71BA40447970}" destId="{B3101F77-6816-4E6F-8BB8-88D4CD1679C8}" srcOrd="1" destOrd="0" presId="urn:microsoft.com/office/officeart/2005/8/layout/hierarchy1"/>
    <dgm:cxn modelId="{BB36B20C-8995-44D8-BA54-8ECCA84B290E}" type="presParOf" srcId="{4A9C3F82-2DE0-4A78-99AD-DD291B9789E2}" destId="{65387088-19CF-4564-A629-D431BFAB15C0}" srcOrd="1" destOrd="0" presId="urn:microsoft.com/office/officeart/2005/8/layout/hierarchy1"/>
    <dgm:cxn modelId="{5BA5D312-6526-42F7-B1B9-9C7A24292473}" type="presParOf" srcId="{1E1FE552-883E-44A5-B4A6-7146B5550A2D}" destId="{E96CC324-664C-47D7-AEEC-9048B2FA1E25}" srcOrd="6" destOrd="0" presId="urn:microsoft.com/office/officeart/2005/8/layout/hierarchy1"/>
    <dgm:cxn modelId="{7BA4E804-603C-4581-9727-3E4F84FCA196}" type="presParOf" srcId="{1E1FE552-883E-44A5-B4A6-7146B5550A2D}" destId="{751CC706-A74A-4859-B849-7322897FAFA6}" srcOrd="7" destOrd="0" presId="urn:microsoft.com/office/officeart/2005/8/layout/hierarchy1"/>
    <dgm:cxn modelId="{916DF9F7-23D2-41A5-B2F8-5B672085A900}" type="presParOf" srcId="{751CC706-A74A-4859-B849-7322897FAFA6}" destId="{B2692F26-46E9-457B-BF31-66E3D9A2E044}" srcOrd="0" destOrd="0" presId="urn:microsoft.com/office/officeart/2005/8/layout/hierarchy1"/>
    <dgm:cxn modelId="{8D407DB6-D58E-4AAA-9D28-39EEEA808A8C}" type="presParOf" srcId="{B2692F26-46E9-457B-BF31-66E3D9A2E044}" destId="{A4435A67-0AFC-45E4-878B-C3759459267F}" srcOrd="0" destOrd="0" presId="urn:microsoft.com/office/officeart/2005/8/layout/hierarchy1"/>
    <dgm:cxn modelId="{B8F5741D-399B-488B-AF08-1AF17F16DCC3}" type="presParOf" srcId="{B2692F26-46E9-457B-BF31-66E3D9A2E044}" destId="{93D110C7-D389-494B-87EE-824E4F04EDAA}" srcOrd="1" destOrd="0" presId="urn:microsoft.com/office/officeart/2005/8/layout/hierarchy1"/>
    <dgm:cxn modelId="{E1173EA7-F14A-436E-9EDB-6C1A42635F49}" type="presParOf" srcId="{751CC706-A74A-4859-B849-7322897FAFA6}" destId="{ABC214A0-51B6-42C9-8F3F-6A3BEF8110E5}" srcOrd="1" destOrd="0" presId="urn:microsoft.com/office/officeart/2005/8/layout/hierarchy1"/>
    <dgm:cxn modelId="{FDE7BACD-354D-45D3-996B-D5C423C97DA9}" type="presParOf" srcId="{1E1FE552-883E-44A5-B4A6-7146B5550A2D}" destId="{56F71829-2C94-47A9-BB47-2DC640B35216}" srcOrd="8" destOrd="0" presId="urn:microsoft.com/office/officeart/2005/8/layout/hierarchy1"/>
    <dgm:cxn modelId="{7B697155-ECFD-4A86-9C04-77C41B4507BE}" type="presParOf" srcId="{1E1FE552-883E-44A5-B4A6-7146B5550A2D}" destId="{CB2A6C21-0032-45EA-B9EA-D3BC689BB4E7}" srcOrd="9" destOrd="0" presId="urn:microsoft.com/office/officeart/2005/8/layout/hierarchy1"/>
    <dgm:cxn modelId="{C7E3A57E-AC3E-4293-9D97-9FBDF076451B}" type="presParOf" srcId="{CB2A6C21-0032-45EA-B9EA-D3BC689BB4E7}" destId="{D885FA14-0411-4C9A-9D62-E101B00110CE}" srcOrd="0" destOrd="0" presId="urn:microsoft.com/office/officeart/2005/8/layout/hierarchy1"/>
    <dgm:cxn modelId="{17AE866D-0DBE-43CD-8A76-ECFA2D0014F2}" type="presParOf" srcId="{D885FA14-0411-4C9A-9D62-E101B00110CE}" destId="{6E85ACA0-B7B3-4BC5-A7C4-55358567BC96}" srcOrd="0" destOrd="0" presId="urn:microsoft.com/office/officeart/2005/8/layout/hierarchy1"/>
    <dgm:cxn modelId="{C0B5EB10-F9A2-404D-838F-CD1A6F286A9B}" type="presParOf" srcId="{D885FA14-0411-4C9A-9D62-E101B00110CE}" destId="{F9AE4987-449D-4EC0-A2B5-FBB1D3B821BE}" srcOrd="1" destOrd="0" presId="urn:microsoft.com/office/officeart/2005/8/layout/hierarchy1"/>
    <dgm:cxn modelId="{1957DC23-FBA7-480D-A749-C6DA6C68B74A}" type="presParOf" srcId="{CB2A6C21-0032-45EA-B9EA-D3BC689BB4E7}" destId="{41524FCE-375D-48EB-9785-F4D77EE2E9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D4FCF-FE2E-49B8-8963-5337821F6DE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3651D23E-F452-4E16-8B1F-617B79747A8C}">
      <dgm:prSet phldrT="[نص]" custT="1"/>
      <dgm:spPr/>
      <dgm:t>
        <a:bodyPr/>
        <a:lstStyle/>
        <a:p>
          <a:pPr rtl="1"/>
          <a:r>
            <a:rPr lang="en-US" sz="1450" b="1" dirty="0">
              <a:solidFill>
                <a:schemeClr val="tx1"/>
              </a:solidFill>
            </a:rPr>
            <a:t>COMPONENTS</a:t>
          </a:r>
          <a:r>
            <a:rPr lang="en-US" sz="1450" b="1" dirty="0"/>
            <a:t> OF C.T</a:t>
          </a:r>
          <a:endParaRPr lang="ar-SA" sz="1450" b="1" dirty="0"/>
        </a:p>
      </dgm:t>
    </dgm:pt>
    <dgm:pt modelId="{EA7F36AF-FB50-4E8C-98E0-A6DB73095514}" type="parTrans" cxnId="{50E5E1C5-928D-401E-BD06-5CD9BDA406A1}">
      <dgm:prSet/>
      <dgm:spPr/>
      <dgm:t>
        <a:bodyPr/>
        <a:lstStyle/>
        <a:p>
          <a:pPr rtl="1"/>
          <a:endParaRPr lang="ar-SA"/>
        </a:p>
      </dgm:t>
    </dgm:pt>
    <dgm:pt modelId="{6E19A040-078D-4D45-87FF-17E0AD549C06}" type="sibTrans" cxnId="{50E5E1C5-928D-401E-BD06-5CD9BDA406A1}">
      <dgm:prSet/>
      <dgm:spPr/>
      <dgm:t>
        <a:bodyPr/>
        <a:lstStyle/>
        <a:p>
          <a:pPr rtl="1"/>
          <a:endParaRPr lang="ar-SA"/>
        </a:p>
      </dgm:t>
    </dgm:pt>
    <dgm:pt modelId="{DF6CFB21-AF70-40C3-9EB2-C6239178E3CD}" type="asst">
      <dgm:prSet phldrT="[نص]" custT="1"/>
      <dgm:spPr/>
      <dgm:t>
        <a:bodyPr/>
        <a:lstStyle/>
        <a:p>
          <a:pPr rtl="1"/>
          <a:r>
            <a:rPr lang="en-US" sz="1300" b="1" dirty="0"/>
            <a:t>Cells</a:t>
          </a:r>
          <a:br>
            <a:rPr lang="ar-SA" sz="1300" dirty="0"/>
          </a:br>
          <a:r>
            <a:rPr lang="en-US" sz="900" dirty="0"/>
            <a:t>difference types</a:t>
          </a:r>
          <a:endParaRPr lang="ar-SA" sz="1200" dirty="0"/>
        </a:p>
      </dgm:t>
    </dgm:pt>
    <dgm:pt modelId="{C61B8BDD-2DEF-430B-AACC-18749E623E75}" type="parTrans" cxnId="{4E414EAB-E5E3-4694-A389-79AF2886E1A4}">
      <dgm:prSet/>
      <dgm:spPr/>
      <dgm:t>
        <a:bodyPr/>
        <a:lstStyle/>
        <a:p>
          <a:pPr rtl="1"/>
          <a:endParaRPr lang="ar-SA"/>
        </a:p>
      </dgm:t>
    </dgm:pt>
    <dgm:pt modelId="{192E7738-319E-47CD-B9F3-C5F9791185C1}" type="sibTrans" cxnId="{4E414EAB-E5E3-4694-A389-79AF2886E1A4}">
      <dgm:prSet/>
      <dgm:spPr/>
      <dgm:t>
        <a:bodyPr/>
        <a:lstStyle/>
        <a:p>
          <a:pPr rtl="1"/>
          <a:endParaRPr lang="ar-SA"/>
        </a:p>
      </dgm:t>
    </dgm:pt>
    <dgm:pt modelId="{93067486-F44D-42AD-BCCA-7DFCD1459976}" type="asst">
      <dgm:prSet/>
      <dgm:spPr/>
      <dgm:t>
        <a:bodyPr/>
        <a:lstStyle/>
        <a:p>
          <a:pPr rtl="1"/>
          <a:r>
            <a:rPr lang="en-US" b="1" dirty="0"/>
            <a:t>Matrix</a:t>
          </a:r>
          <a:br>
            <a:rPr lang="ar-SA" dirty="0"/>
          </a:br>
          <a:endParaRPr lang="ar-SA" dirty="0"/>
        </a:p>
      </dgm:t>
    </dgm:pt>
    <dgm:pt modelId="{34920EE6-A68B-4307-980B-AF7B5FA65BA8}" type="parTrans" cxnId="{F04D1A2C-56EA-4436-9D57-BCBBEE06C557}">
      <dgm:prSet/>
      <dgm:spPr/>
      <dgm:t>
        <a:bodyPr/>
        <a:lstStyle/>
        <a:p>
          <a:pPr rtl="1"/>
          <a:endParaRPr lang="ar-SA"/>
        </a:p>
      </dgm:t>
    </dgm:pt>
    <dgm:pt modelId="{BA7984A3-EE4D-4EE1-936C-8556DBB65E56}" type="sibTrans" cxnId="{F04D1A2C-56EA-4436-9D57-BCBBEE06C557}">
      <dgm:prSet/>
      <dgm:spPr/>
      <dgm:t>
        <a:bodyPr/>
        <a:lstStyle/>
        <a:p>
          <a:pPr rtl="1"/>
          <a:endParaRPr lang="ar-SA"/>
        </a:p>
      </dgm:t>
    </dgm:pt>
    <dgm:pt modelId="{043963F3-23AF-4063-851F-19AE7796DFE5}" type="asst">
      <dgm:prSet/>
      <dgm:spPr/>
      <dgm:t>
        <a:bodyPr/>
        <a:lstStyle/>
        <a:p>
          <a:pPr rtl="1"/>
          <a:r>
            <a:rPr lang="en-US" b="1" dirty="0"/>
            <a:t>Rigid </a:t>
          </a:r>
          <a:r>
            <a:rPr lang="en-US" b="0" dirty="0"/>
            <a:t>(rubbery,</a:t>
          </a:r>
          <a:br>
            <a:rPr lang="en-US" b="0" dirty="0"/>
          </a:br>
          <a:r>
            <a:rPr lang="en-US" b="0" dirty="0"/>
            <a:t>firm)</a:t>
          </a:r>
          <a:r>
            <a:rPr lang="en-US" b="1" dirty="0"/>
            <a:t> “Cartilage”</a:t>
          </a:r>
          <a:endParaRPr lang="ar-SA" b="1" dirty="0"/>
        </a:p>
      </dgm:t>
    </dgm:pt>
    <dgm:pt modelId="{80941461-C8C9-4A85-AEF2-0F402C19E45A}" type="parTrans" cxnId="{8B59BC25-F713-46F8-A179-D8F16E64CAA1}">
      <dgm:prSet/>
      <dgm:spPr/>
      <dgm:t>
        <a:bodyPr/>
        <a:lstStyle/>
        <a:p>
          <a:pPr rtl="1"/>
          <a:endParaRPr lang="ar-SA"/>
        </a:p>
      </dgm:t>
    </dgm:pt>
    <dgm:pt modelId="{B1325FC5-FC71-41F9-8BEC-D00D7F92146E}" type="sibTrans" cxnId="{8B59BC25-F713-46F8-A179-D8F16E64CAA1}">
      <dgm:prSet/>
      <dgm:spPr/>
      <dgm:t>
        <a:bodyPr/>
        <a:lstStyle/>
        <a:p>
          <a:pPr rtl="1"/>
          <a:endParaRPr lang="ar-SA"/>
        </a:p>
      </dgm:t>
    </dgm:pt>
    <dgm:pt modelId="{3BFD26AD-1474-4684-8AC1-D75AC276C38A}" type="asst">
      <dgm:prSet/>
      <dgm:spPr/>
      <dgm:t>
        <a:bodyPr/>
        <a:lstStyle/>
        <a:p>
          <a:pPr rtl="1"/>
          <a:r>
            <a:rPr lang="en-US" b="1" dirty="0"/>
            <a:t>Fluid </a:t>
          </a:r>
          <a:r>
            <a:rPr lang="en-US" b="0" dirty="0"/>
            <a:t>(liquid)</a:t>
          </a:r>
          <a:br>
            <a:rPr lang="en-US" b="0" dirty="0"/>
          </a:br>
          <a:r>
            <a:rPr lang="en-US" b="1" dirty="0"/>
            <a:t>“Blood”</a:t>
          </a:r>
          <a:endParaRPr lang="ar-SA" b="1" dirty="0"/>
        </a:p>
      </dgm:t>
    </dgm:pt>
    <dgm:pt modelId="{45953CFB-4E24-4ED2-A052-22B6142D7E35}" type="parTrans" cxnId="{8E19B6D1-DE6C-4C3D-AD76-E3F000DB5788}">
      <dgm:prSet/>
      <dgm:spPr/>
      <dgm:t>
        <a:bodyPr/>
        <a:lstStyle/>
        <a:p>
          <a:pPr rtl="1"/>
          <a:endParaRPr lang="ar-SA"/>
        </a:p>
      </dgm:t>
    </dgm:pt>
    <dgm:pt modelId="{9BFECE5B-D641-479C-9741-D0A33F522144}" type="sibTrans" cxnId="{8E19B6D1-DE6C-4C3D-AD76-E3F000DB5788}">
      <dgm:prSet/>
      <dgm:spPr/>
      <dgm:t>
        <a:bodyPr/>
        <a:lstStyle/>
        <a:p>
          <a:pPr rtl="1"/>
          <a:endParaRPr lang="ar-SA"/>
        </a:p>
      </dgm:t>
    </dgm:pt>
    <dgm:pt modelId="{46A480A1-6056-4777-AC07-7CA6841BC675}" type="asst">
      <dgm:prSet/>
      <dgm:spPr/>
      <dgm:t>
        <a:bodyPr/>
        <a:lstStyle/>
        <a:p>
          <a:pPr rtl="1"/>
          <a:r>
            <a:rPr lang="en-US" b="1" dirty="0"/>
            <a:t>Soft</a:t>
          </a:r>
          <a:br>
            <a:rPr lang="en-US" b="1" dirty="0"/>
          </a:br>
          <a:r>
            <a:rPr lang="en-US" b="1" dirty="0"/>
            <a:t>“C.T Proper”</a:t>
          </a:r>
          <a:endParaRPr lang="ar-SA" b="1" dirty="0"/>
        </a:p>
      </dgm:t>
    </dgm:pt>
    <dgm:pt modelId="{1C3A0714-2BC0-4B15-89BC-82CC8D888631}" type="parTrans" cxnId="{2797E314-CDDC-4CF5-B3B1-233D2502E909}">
      <dgm:prSet/>
      <dgm:spPr/>
      <dgm:t>
        <a:bodyPr/>
        <a:lstStyle/>
        <a:p>
          <a:pPr rtl="1"/>
          <a:endParaRPr lang="ar-SA"/>
        </a:p>
      </dgm:t>
    </dgm:pt>
    <dgm:pt modelId="{D93775A4-32CA-45DC-BD8B-421FE7F1EDBE}" type="sibTrans" cxnId="{2797E314-CDDC-4CF5-B3B1-233D2502E909}">
      <dgm:prSet/>
      <dgm:spPr/>
      <dgm:t>
        <a:bodyPr/>
        <a:lstStyle/>
        <a:p>
          <a:pPr rtl="1"/>
          <a:endParaRPr lang="ar-SA"/>
        </a:p>
      </dgm:t>
    </dgm:pt>
    <dgm:pt modelId="{9D120FE0-33BE-42BD-93FA-D3DC8D0EAADD}" type="asst">
      <dgm:prSet custT="1"/>
      <dgm:spPr/>
      <dgm:t>
        <a:bodyPr/>
        <a:lstStyle/>
        <a:p>
          <a:pPr rtl="1"/>
          <a:r>
            <a:rPr lang="en-US" sz="1300" b="1" dirty="0"/>
            <a:t>Fibers</a:t>
          </a:r>
          <a:br>
            <a:rPr lang="en-US" sz="1300" dirty="0"/>
          </a:br>
          <a:r>
            <a:rPr lang="en-US" sz="900" dirty="0"/>
            <a:t>Collagenous, elastic &amp; reticular</a:t>
          </a:r>
          <a:endParaRPr lang="ar-SA" sz="1200" dirty="0"/>
        </a:p>
      </dgm:t>
    </dgm:pt>
    <dgm:pt modelId="{F5C34C45-D8FE-4DB6-993C-B782387B1E14}" type="sibTrans" cxnId="{B70ACC71-92E8-40D2-AA83-0937C9C9E5F5}">
      <dgm:prSet/>
      <dgm:spPr/>
      <dgm:t>
        <a:bodyPr/>
        <a:lstStyle/>
        <a:p>
          <a:pPr rtl="1"/>
          <a:endParaRPr lang="ar-SA"/>
        </a:p>
      </dgm:t>
    </dgm:pt>
    <dgm:pt modelId="{36787050-0245-4FA6-BC47-B7DFCDC9F23D}" type="parTrans" cxnId="{B70ACC71-92E8-40D2-AA83-0937C9C9E5F5}">
      <dgm:prSet/>
      <dgm:spPr/>
      <dgm:t>
        <a:bodyPr/>
        <a:lstStyle/>
        <a:p>
          <a:pPr rtl="1"/>
          <a:endParaRPr lang="ar-SA"/>
        </a:p>
      </dgm:t>
    </dgm:pt>
    <dgm:pt modelId="{6517F944-CCD1-4D8F-A2FF-46AA553F68C3}" type="asst">
      <dgm:prSet/>
      <dgm:spPr/>
      <dgm:t>
        <a:bodyPr/>
        <a:lstStyle/>
        <a:p>
          <a:pPr rtl="1"/>
          <a:r>
            <a:rPr lang="en-US" b="1" dirty="0"/>
            <a:t>Hard </a:t>
          </a:r>
          <a:r>
            <a:rPr lang="en-US" b="0" dirty="0"/>
            <a:t>(solid)</a:t>
          </a:r>
          <a:br>
            <a:rPr lang="en-US" b="0" dirty="0"/>
          </a:br>
          <a:r>
            <a:rPr lang="en-US" b="1" dirty="0"/>
            <a:t>“Bone”</a:t>
          </a:r>
          <a:endParaRPr lang="ar-SA" b="1" dirty="0"/>
        </a:p>
      </dgm:t>
    </dgm:pt>
    <dgm:pt modelId="{8ADBFD29-7C4E-4DAC-A4DA-4E0C6E9ABE86}" type="sibTrans" cxnId="{BCA9DA5A-B642-4DED-90F9-FCEF5D327CC0}">
      <dgm:prSet/>
      <dgm:spPr/>
      <dgm:t>
        <a:bodyPr/>
        <a:lstStyle/>
        <a:p>
          <a:pPr rtl="1"/>
          <a:endParaRPr lang="ar-SA"/>
        </a:p>
      </dgm:t>
    </dgm:pt>
    <dgm:pt modelId="{4526E52A-4E1C-477D-BA9F-157B966D5854}" type="parTrans" cxnId="{BCA9DA5A-B642-4DED-90F9-FCEF5D327CC0}">
      <dgm:prSet/>
      <dgm:spPr/>
      <dgm:t>
        <a:bodyPr/>
        <a:lstStyle/>
        <a:p>
          <a:pPr rtl="1"/>
          <a:endParaRPr lang="ar-SA"/>
        </a:p>
      </dgm:t>
    </dgm:pt>
    <dgm:pt modelId="{E839A60A-D4A2-41E6-A562-1647F00D151E}" type="pres">
      <dgm:prSet presAssocID="{B1FD4FCF-FE2E-49B8-8963-5337821F6D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50F660-DD30-46DE-A23F-9B4783947467}" type="pres">
      <dgm:prSet presAssocID="{3651D23E-F452-4E16-8B1F-617B79747A8C}" presName="hierRoot1" presStyleCnt="0"/>
      <dgm:spPr/>
    </dgm:pt>
    <dgm:pt modelId="{2B468DCA-67E7-427E-9A96-6EDE17363479}" type="pres">
      <dgm:prSet presAssocID="{3651D23E-F452-4E16-8B1F-617B79747A8C}" presName="composite" presStyleCnt="0"/>
      <dgm:spPr/>
    </dgm:pt>
    <dgm:pt modelId="{F78861FB-80C0-4BB1-9299-B3BA906FFBDA}" type="pres">
      <dgm:prSet presAssocID="{3651D23E-F452-4E16-8B1F-617B79747A8C}" presName="background" presStyleLbl="node0" presStyleIdx="0" presStyleCnt="1"/>
      <dgm:spPr/>
    </dgm:pt>
    <dgm:pt modelId="{29CF1A09-FE9A-4DF5-9F44-EC0F57017EEA}" type="pres">
      <dgm:prSet presAssocID="{3651D23E-F452-4E16-8B1F-617B79747A8C}" presName="text" presStyleLbl="fgAcc0" presStyleIdx="0" presStyleCnt="1" custScaleX="244805" custLinFactY="-100000" custLinFactNeighborY="-193343">
        <dgm:presLayoutVars>
          <dgm:chPref val="3"/>
        </dgm:presLayoutVars>
      </dgm:prSet>
      <dgm:spPr/>
    </dgm:pt>
    <dgm:pt modelId="{E5DBF30A-467B-4882-BC6C-7DF9632EAA32}" type="pres">
      <dgm:prSet presAssocID="{3651D23E-F452-4E16-8B1F-617B79747A8C}" presName="hierChild2" presStyleCnt="0"/>
      <dgm:spPr/>
    </dgm:pt>
    <dgm:pt modelId="{34F47898-244B-4D99-BC52-487B146DB8DA}" type="pres">
      <dgm:prSet presAssocID="{C61B8BDD-2DEF-430B-AACC-18749E623E75}" presName="Name10" presStyleLbl="parChTrans1D2" presStyleIdx="0" presStyleCnt="3"/>
      <dgm:spPr/>
    </dgm:pt>
    <dgm:pt modelId="{EC389A0A-878D-4932-8A5E-51A91B05F7A9}" type="pres">
      <dgm:prSet presAssocID="{DF6CFB21-AF70-40C3-9EB2-C6239178E3CD}" presName="hierRoot2" presStyleCnt="0"/>
      <dgm:spPr/>
    </dgm:pt>
    <dgm:pt modelId="{D2B9C639-402D-4D35-B75A-C265F84C3D89}" type="pres">
      <dgm:prSet presAssocID="{DF6CFB21-AF70-40C3-9EB2-C6239178E3CD}" presName="composite2" presStyleCnt="0"/>
      <dgm:spPr/>
    </dgm:pt>
    <dgm:pt modelId="{55CA8E6A-8E16-4DAD-AFC6-6A9D60B46E68}" type="pres">
      <dgm:prSet presAssocID="{DF6CFB21-AF70-40C3-9EB2-C6239178E3CD}" presName="background2" presStyleLbl="asst1" presStyleIdx="0" presStyleCnt="7"/>
      <dgm:spPr/>
    </dgm:pt>
    <dgm:pt modelId="{D46AC0AD-4975-451C-922F-E7B92B0AEC53}" type="pres">
      <dgm:prSet presAssocID="{DF6CFB21-AF70-40C3-9EB2-C6239178E3CD}" presName="text2" presStyleLbl="fgAcc2" presStyleIdx="0" presStyleCnt="3" custLinFactY="-100000" custLinFactNeighborY="-198061">
        <dgm:presLayoutVars>
          <dgm:chPref val="3"/>
        </dgm:presLayoutVars>
      </dgm:prSet>
      <dgm:spPr/>
    </dgm:pt>
    <dgm:pt modelId="{DD57DAEC-EB24-4FFF-A0F3-059911D30078}" type="pres">
      <dgm:prSet presAssocID="{DF6CFB21-AF70-40C3-9EB2-C6239178E3CD}" presName="hierChild3" presStyleCnt="0"/>
      <dgm:spPr/>
    </dgm:pt>
    <dgm:pt modelId="{74D15563-EEB1-4E1E-A0E4-C8E2C9B8827D}" type="pres">
      <dgm:prSet presAssocID="{36787050-0245-4FA6-BC47-B7DFCDC9F23D}" presName="Name10" presStyleLbl="parChTrans1D2" presStyleIdx="1" presStyleCnt="3"/>
      <dgm:spPr/>
    </dgm:pt>
    <dgm:pt modelId="{729C3EB5-1BE2-4175-8676-F59B7C206543}" type="pres">
      <dgm:prSet presAssocID="{9D120FE0-33BE-42BD-93FA-D3DC8D0EAADD}" presName="hierRoot2" presStyleCnt="0"/>
      <dgm:spPr/>
    </dgm:pt>
    <dgm:pt modelId="{CE82F61C-2EAD-4D4C-8B2E-90893531EA06}" type="pres">
      <dgm:prSet presAssocID="{9D120FE0-33BE-42BD-93FA-D3DC8D0EAADD}" presName="composite2" presStyleCnt="0"/>
      <dgm:spPr/>
    </dgm:pt>
    <dgm:pt modelId="{14D5E599-0ECA-46ED-B27F-E1D4E6957A25}" type="pres">
      <dgm:prSet presAssocID="{9D120FE0-33BE-42BD-93FA-D3DC8D0EAADD}" presName="background2" presStyleLbl="asst1" presStyleIdx="1" presStyleCnt="7"/>
      <dgm:spPr/>
    </dgm:pt>
    <dgm:pt modelId="{B5F67823-657E-4193-8EE4-F3817E05351B}" type="pres">
      <dgm:prSet presAssocID="{9D120FE0-33BE-42BD-93FA-D3DC8D0EAADD}" presName="text2" presStyleLbl="fgAcc2" presStyleIdx="1" presStyleCnt="3" custLinFactY="-100000" custLinFactNeighborY="-198061">
        <dgm:presLayoutVars>
          <dgm:chPref val="3"/>
        </dgm:presLayoutVars>
      </dgm:prSet>
      <dgm:spPr/>
    </dgm:pt>
    <dgm:pt modelId="{4E4D4210-42DF-44C0-A517-1D70E75BF488}" type="pres">
      <dgm:prSet presAssocID="{9D120FE0-33BE-42BD-93FA-D3DC8D0EAADD}" presName="hierChild3" presStyleCnt="0"/>
      <dgm:spPr/>
    </dgm:pt>
    <dgm:pt modelId="{C62C6321-DD3C-42FD-8090-31EA266ECFB6}" type="pres">
      <dgm:prSet presAssocID="{34920EE6-A68B-4307-980B-AF7B5FA65BA8}" presName="Name10" presStyleLbl="parChTrans1D2" presStyleIdx="2" presStyleCnt="3"/>
      <dgm:spPr/>
    </dgm:pt>
    <dgm:pt modelId="{F4881342-DF5F-4A10-A3AD-609C4A6D8FF5}" type="pres">
      <dgm:prSet presAssocID="{93067486-F44D-42AD-BCCA-7DFCD1459976}" presName="hierRoot2" presStyleCnt="0"/>
      <dgm:spPr/>
    </dgm:pt>
    <dgm:pt modelId="{A7F84049-C0F8-4778-B58D-E157B23A98C1}" type="pres">
      <dgm:prSet presAssocID="{93067486-F44D-42AD-BCCA-7DFCD1459976}" presName="composite2" presStyleCnt="0"/>
      <dgm:spPr/>
    </dgm:pt>
    <dgm:pt modelId="{049E23C7-A27A-4437-8978-8F95579544E1}" type="pres">
      <dgm:prSet presAssocID="{93067486-F44D-42AD-BCCA-7DFCD1459976}" presName="background2" presStyleLbl="asst1" presStyleIdx="2" presStyleCnt="7"/>
      <dgm:spPr/>
    </dgm:pt>
    <dgm:pt modelId="{0F84D87A-D829-47DE-BE98-BEBEC5CCD57D}" type="pres">
      <dgm:prSet presAssocID="{93067486-F44D-42AD-BCCA-7DFCD1459976}" presName="text2" presStyleLbl="fgAcc2" presStyleIdx="2" presStyleCnt="3" custScaleX="247948" custLinFactY="-100000" custLinFactNeighborY="-198061">
        <dgm:presLayoutVars>
          <dgm:chPref val="3"/>
        </dgm:presLayoutVars>
      </dgm:prSet>
      <dgm:spPr/>
    </dgm:pt>
    <dgm:pt modelId="{25A86BB2-E23D-4950-B16D-2AB13D1DD887}" type="pres">
      <dgm:prSet presAssocID="{93067486-F44D-42AD-BCCA-7DFCD1459976}" presName="hierChild3" presStyleCnt="0"/>
      <dgm:spPr/>
    </dgm:pt>
    <dgm:pt modelId="{5CC150A1-650B-4EE8-A46F-7F3663E3D27B}" type="pres">
      <dgm:prSet presAssocID="{80941461-C8C9-4A85-AEF2-0F402C19E45A}" presName="Name17" presStyleLbl="parChTrans1D3" presStyleIdx="0" presStyleCnt="4"/>
      <dgm:spPr/>
    </dgm:pt>
    <dgm:pt modelId="{8103458E-637F-4FD5-A901-D2D01FA5712E}" type="pres">
      <dgm:prSet presAssocID="{043963F3-23AF-4063-851F-19AE7796DFE5}" presName="hierRoot3" presStyleCnt="0"/>
      <dgm:spPr/>
    </dgm:pt>
    <dgm:pt modelId="{D2971E92-6720-4A61-B05C-C3D0F6E210CD}" type="pres">
      <dgm:prSet presAssocID="{043963F3-23AF-4063-851F-19AE7796DFE5}" presName="composite3" presStyleCnt="0"/>
      <dgm:spPr/>
    </dgm:pt>
    <dgm:pt modelId="{F414B44B-F3D9-4A07-BABB-497A0E15703D}" type="pres">
      <dgm:prSet presAssocID="{043963F3-23AF-4063-851F-19AE7796DFE5}" presName="background3" presStyleLbl="asst1" presStyleIdx="3" presStyleCnt="7"/>
      <dgm:spPr/>
    </dgm:pt>
    <dgm:pt modelId="{9496BE18-6A1E-4E18-8C20-E28C47EB2BFA}" type="pres">
      <dgm:prSet presAssocID="{043963F3-23AF-4063-851F-19AE7796DFE5}" presName="text3" presStyleLbl="fgAcc3" presStyleIdx="0" presStyleCnt="4" custScaleX="164431" custLinFactY="-100000" custLinFactNeighborY="-189368">
        <dgm:presLayoutVars>
          <dgm:chPref val="3"/>
        </dgm:presLayoutVars>
      </dgm:prSet>
      <dgm:spPr/>
    </dgm:pt>
    <dgm:pt modelId="{27769F81-0693-42EE-B210-1C0BA7207B79}" type="pres">
      <dgm:prSet presAssocID="{043963F3-23AF-4063-851F-19AE7796DFE5}" presName="hierChild4" presStyleCnt="0"/>
      <dgm:spPr/>
    </dgm:pt>
    <dgm:pt modelId="{D78C9894-175A-440C-9724-801F677C546B}" type="pres">
      <dgm:prSet presAssocID="{4526E52A-4E1C-477D-BA9F-157B966D5854}" presName="Name17" presStyleLbl="parChTrans1D3" presStyleIdx="1" presStyleCnt="4"/>
      <dgm:spPr/>
    </dgm:pt>
    <dgm:pt modelId="{CCFC14A8-FA24-4191-BC9B-157702E7FC76}" type="pres">
      <dgm:prSet presAssocID="{6517F944-CCD1-4D8F-A2FF-46AA553F68C3}" presName="hierRoot3" presStyleCnt="0"/>
      <dgm:spPr/>
    </dgm:pt>
    <dgm:pt modelId="{B9E70B86-18CB-4D39-9A60-B3641AD2267C}" type="pres">
      <dgm:prSet presAssocID="{6517F944-CCD1-4D8F-A2FF-46AA553F68C3}" presName="composite3" presStyleCnt="0"/>
      <dgm:spPr/>
    </dgm:pt>
    <dgm:pt modelId="{B9AA9FF2-119E-4284-8B82-56E6225133F6}" type="pres">
      <dgm:prSet presAssocID="{6517F944-CCD1-4D8F-A2FF-46AA553F68C3}" presName="background3" presStyleLbl="asst1" presStyleIdx="4" presStyleCnt="7"/>
      <dgm:spPr/>
    </dgm:pt>
    <dgm:pt modelId="{D8399F1C-9431-4F9C-BD74-C925E3EB7E4E}" type="pres">
      <dgm:prSet presAssocID="{6517F944-CCD1-4D8F-A2FF-46AA553F68C3}" presName="text3" presStyleLbl="fgAcc3" presStyleIdx="1" presStyleCnt="4" custScaleX="164431" custLinFactY="-100000" custLinFactNeighborY="-189368">
        <dgm:presLayoutVars>
          <dgm:chPref val="3"/>
        </dgm:presLayoutVars>
      </dgm:prSet>
      <dgm:spPr/>
    </dgm:pt>
    <dgm:pt modelId="{BC8E7560-CF25-48B3-BEB7-8AE5D1BC18D8}" type="pres">
      <dgm:prSet presAssocID="{6517F944-CCD1-4D8F-A2FF-46AA553F68C3}" presName="hierChild4" presStyleCnt="0"/>
      <dgm:spPr/>
    </dgm:pt>
    <dgm:pt modelId="{F7583665-92DB-46C5-ACD5-49AE425CF8C1}" type="pres">
      <dgm:prSet presAssocID="{45953CFB-4E24-4ED2-A052-22B6142D7E35}" presName="Name17" presStyleLbl="parChTrans1D3" presStyleIdx="2" presStyleCnt="4"/>
      <dgm:spPr/>
    </dgm:pt>
    <dgm:pt modelId="{5413D659-0B30-47A7-AEB6-332DECA837B6}" type="pres">
      <dgm:prSet presAssocID="{3BFD26AD-1474-4684-8AC1-D75AC276C38A}" presName="hierRoot3" presStyleCnt="0"/>
      <dgm:spPr/>
    </dgm:pt>
    <dgm:pt modelId="{D1E2CC40-5E2D-48EB-923C-1ACEE3A8C6D4}" type="pres">
      <dgm:prSet presAssocID="{3BFD26AD-1474-4684-8AC1-D75AC276C38A}" presName="composite3" presStyleCnt="0"/>
      <dgm:spPr/>
    </dgm:pt>
    <dgm:pt modelId="{C2E7F5F3-ECE0-4479-AE02-CFD9463321A9}" type="pres">
      <dgm:prSet presAssocID="{3BFD26AD-1474-4684-8AC1-D75AC276C38A}" presName="background3" presStyleLbl="asst1" presStyleIdx="5" presStyleCnt="7"/>
      <dgm:spPr/>
    </dgm:pt>
    <dgm:pt modelId="{4D0CCC97-FD28-4D6A-AB3A-AA9FB21841BC}" type="pres">
      <dgm:prSet presAssocID="{3BFD26AD-1474-4684-8AC1-D75AC276C38A}" presName="text3" presStyleLbl="fgAcc3" presStyleIdx="2" presStyleCnt="4" custScaleX="164431" custLinFactY="-100000" custLinFactNeighborY="-189368">
        <dgm:presLayoutVars>
          <dgm:chPref val="3"/>
        </dgm:presLayoutVars>
      </dgm:prSet>
      <dgm:spPr/>
    </dgm:pt>
    <dgm:pt modelId="{0AF2E6F5-134F-4A98-BF40-0C6F1A5A9020}" type="pres">
      <dgm:prSet presAssocID="{3BFD26AD-1474-4684-8AC1-D75AC276C38A}" presName="hierChild4" presStyleCnt="0"/>
      <dgm:spPr/>
    </dgm:pt>
    <dgm:pt modelId="{F1C61928-0661-46AA-BED1-93636D4EFF18}" type="pres">
      <dgm:prSet presAssocID="{1C3A0714-2BC0-4B15-89BC-82CC8D888631}" presName="Name17" presStyleLbl="parChTrans1D3" presStyleIdx="3" presStyleCnt="4"/>
      <dgm:spPr/>
    </dgm:pt>
    <dgm:pt modelId="{022A9ED1-5608-4D38-8CA3-AF8C41D3CF7F}" type="pres">
      <dgm:prSet presAssocID="{46A480A1-6056-4777-AC07-7CA6841BC675}" presName="hierRoot3" presStyleCnt="0"/>
      <dgm:spPr/>
    </dgm:pt>
    <dgm:pt modelId="{E55827CF-9083-49EC-A498-9816879578A3}" type="pres">
      <dgm:prSet presAssocID="{46A480A1-6056-4777-AC07-7CA6841BC675}" presName="composite3" presStyleCnt="0"/>
      <dgm:spPr/>
    </dgm:pt>
    <dgm:pt modelId="{3F552F24-90DF-47F8-8CFC-EF11E7BC9694}" type="pres">
      <dgm:prSet presAssocID="{46A480A1-6056-4777-AC07-7CA6841BC675}" presName="background3" presStyleLbl="asst1" presStyleIdx="6" presStyleCnt="7"/>
      <dgm:spPr/>
    </dgm:pt>
    <dgm:pt modelId="{F3E3CFC1-3B88-46BA-A29B-D232C7E0A9E5}" type="pres">
      <dgm:prSet presAssocID="{46A480A1-6056-4777-AC07-7CA6841BC675}" presName="text3" presStyleLbl="fgAcc3" presStyleIdx="3" presStyleCnt="4" custScaleX="164431" custLinFactY="-100000" custLinFactNeighborY="-189368">
        <dgm:presLayoutVars>
          <dgm:chPref val="3"/>
        </dgm:presLayoutVars>
      </dgm:prSet>
      <dgm:spPr/>
    </dgm:pt>
    <dgm:pt modelId="{38D21FE8-56DB-4141-A8F9-4636E1AD361D}" type="pres">
      <dgm:prSet presAssocID="{46A480A1-6056-4777-AC07-7CA6841BC675}" presName="hierChild4" presStyleCnt="0"/>
      <dgm:spPr/>
    </dgm:pt>
  </dgm:ptLst>
  <dgm:cxnLst>
    <dgm:cxn modelId="{DBD4D00A-1F50-4959-BA41-F9C88B6E1313}" type="presOf" srcId="{80941461-C8C9-4A85-AEF2-0F402C19E45A}" destId="{5CC150A1-650B-4EE8-A46F-7F3663E3D27B}" srcOrd="0" destOrd="0" presId="urn:microsoft.com/office/officeart/2005/8/layout/hierarchy1"/>
    <dgm:cxn modelId="{2797E314-CDDC-4CF5-B3B1-233D2502E909}" srcId="{93067486-F44D-42AD-BCCA-7DFCD1459976}" destId="{46A480A1-6056-4777-AC07-7CA6841BC675}" srcOrd="3" destOrd="0" parTransId="{1C3A0714-2BC0-4B15-89BC-82CC8D888631}" sibTransId="{D93775A4-32CA-45DC-BD8B-421FE7F1EDBE}"/>
    <dgm:cxn modelId="{8B59BC25-F713-46F8-A179-D8F16E64CAA1}" srcId="{93067486-F44D-42AD-BCCA-7DFCD1459976}" destId="{043963F3-23AF-4063-851F-19AE7796DFE5}" srcOrd="0" destOrd="0" parTransId="{80941461-C8C9-4A85-AEF2-0F402C19E45A}" sibTransId="{B1325FC5-FC71-41F9-8BEC-D00D7F92146E}"/>
    <dgm:cxn modelId="{F04D1A2C-56EA-4436-9D57-BCBBEE06C557}" srcId="{3651D23E-F452-4E16-8B1F-617B79747A8C}" destId="{93067486-F44D-42AD-BCCA-7DFCD1459976}" srcOrd="2" destOrd="0" parTransId="{34920EE6-A68B-4307-980B-AF7B5FA65BA8}" sibTransId="{BA7984A3-EE4D-4EE1-936C-8556DBB65E56}"/>
    <dgm:cxn modelId="{9429EE30-60B7-475B-91FE-57D6AC7AFE40}" type="presOf" srcId="{45953CFB-4E24-4ED2-A052-22B6142D7E35}" destId="{F7583665-92DB-46C5-ACD5-49AE425CF8C1}" srcOrd="0" destOrd="0" presId="urn:microsoft.com/office/officeart/2005/8/layout/hierarchy1"/>
    <dgm:cxn modelId="{586B5E3F-C565-4D31-A2A8-F433FFDB701D}" type="presOf" srcId="{3BFD26AD-1474-4684-8AC1-D75AC276C38A}" destId="{4D0CCC97-FD28-4D6A-AB3A-AA9FB21841BC}" srcOrd="0" destOrd="0" presId="urn:microsoft.com/office/officeart/2005/8/layout/hierarchy1"/>
    <dgm:cxn modelId="{36D36260-ACCE-420F-8B69-6D60D7E268A6}" type="presOf" srcId="{C61B8BDD-2DEF-430B-AACC-18749E623E75}" destId="{34F47898-244B-4D99-BC52-487B146DB8DA}" srcOrd="0" destOrd="0" presId="urn:microsoft.com/office/officeart/2005/8/layout/hierarchy1"/>
    <dgm:cxn modelId="{D080C142-37FD-4924-B1B6-CF68124E1A2E}" type="presOf" srcId="{9D120FE0-33BE-42BD-93FA-D3DC8D0EAADD}" destId="{B5F67823-657E-4193-8EE4-F3817E05351B}" srcOrd="0" destOrd="0" presId="urn:microsoft.com/office/officeart/2005/8/layout/hierarchy1"/>
    <dgm:cxn modelId="{B70ACC71-92E8-40D2-AA83-0937C9C9E5F5}" srcId="{3651D23E-F452-4E16-8B1F-617B79747A8C}" destId="{9D120FE0-33BE-42BD-93FA-D3DC8D0EAADD}" srcOrd="1" destOrd="0" parTransId="{36787050-0245-4FA6-BC47-B7DFCDC9F23D}" sibTransId="{F5C34C45-D8FE-4DB6-993C-B782387B1E14}"/>
    <dgm:cxn modelId="{67EC2058-F48D-4168-81D1-FAD7AD70730C}" type="presOf" srcId="{46A480A1-6056-4777-AC07-7CA6841BC675}" destId="{F3E3CFC1-3B88-46BA-A29B-D232C7E0A9E5}" srcOrd="0" destOrd="0" presId="urn:microsoft.com/office/officeart/2005/8/layout/hierarchy1"/>
    <dgm:cxn modelId="{BCA9DA5A-B642-4DED-90F9-FCEF5D327CC0}" srcId="{93067486-F44D-42AD-BCCA-7DFCD1459976}" destId="{6517F944-CCD1-4D8F-A2FF-46AA553F68C3}" srcOrd="1" destOrd="0" parTransId="{4526E52A-4E1C-477D-BA9F-157B966D5854}" sibTransId="{8ADBFD29-7C4E-4DAC-A4DA-4E0C6E9ABE86}"/>
    <dgm:cxn modelId="{7977AF85-A1A9-4503-942C-7A799645C0A5}" type="presOf" srcId="{DF6CFB21-AF70-40C3-9EB2-C6239178E3CD}" destId="{D46AC0AD-4975-451C-922F-E7B92B0AEC53}" srcOrd="0" destOrd="0" presId="urn:microsoft.com/office/officeart/2005/8/layout/hierarchy1"/>
    <dgm:cxn modelId="{F38A0689-218B-455F-8FBB-8EECDD9655C5}" type="presOf" srcId="{043963F3-23AF-4063-851F-19AE7796DFE5}" destId="{9496BE18-6A1E-4E18-8C20-E28C47EB2BFA}" srcOrd="0" destOrd="0" presId="urn:microsoft.com/office/officeart/2005/8/layout/hierarchy1"/>
    <dgm:cxn modelId="{CFE60390-5155-425F-A279-DC2147AE7C66}" type="presOf" srcId="{34920EE6-A68B-4307-980B-AF7B5FA65BA8}" destId="{C62C6321-DD3C-42FD-8090-31EA266ECFB6}" srcOrd="0" destOrd="0" presId="urn:microsoft.com/office/officeart/2005/8/layout/hierarchy1"/>
    <dgm:cxn modelId="{4E414EAB-E5E3-4694-A389-79AF2886E1A4}" srcId="{3651D23E-F452-4E16-8B1F-617B79747A8C}" destId="{DF6CFB21-AF70-40C3-9EB2-C6239178E3CD}" srcOrd="0" destOrd="0" parTransId="{C61B8BDD-2DEF-430B-AACC-18749E623E75}" sibTransId="{192E7738-319E-47CD-B9F3-C5F9791185C1}"/>
    <dgm:cxn modelId="{A7D5EEC1-160D-4FBB-829A-4553E18FE13C}" type="presOf" srcId="{4526E52A-4E1C-477D-BA9F-157B966D5854}" destId="{D78C9894-175A-440C-9724-801F677C546B}" srcOrd="0" destOrd="0" presId="urn:microsoft.com/office/officeart/2005/8/layout/hierarchy1"/>
    <dgm:cxn modelId="{50E5E1C5-928D-401E-BD06-5CD9BDA406A1}" srcId="{B1FD4FCF-FE2E-49B8-8963-5337821F6DE9}" destId="{3651D23E-F452-4E16-8B1F-617B79747A8C}" srcOrd="0" destOrd="0" parTransId="{EA7F36AF-FB50-4E8C-98E0-A6DB73095514}" sibTransId="{6E19A040-078D-4D45-87FF-17E0AD549C06}"/>
    <dgm:cxn modelId="{CAEBFBC6-6946-41FC-9F63-3DF91D38B0BD}" type="presOf" srcId="{93067486-F44D-42AD-BCCA-7DFCD1459976}" destId="{0F84D87A-D829-47DE-BE98-BEBEC5CCD57D}" srcOrd="0" destOrd="0" presId="urn:microsoft.com/office/officeart/2005/8/layout/hierarchy1"/>
    <dgm:cxn modelId="{74BBAACB-5D31-4026-BB0D-19ECF6C95E56}" type="presOf" srcId="{1C3A0714-2BC0-4B15-89BC-82CC8D888631}" destId="{F1C61928-0661-46AA-BED1-93636D4EFF18}" srcOrd="0" destOrd="0" presId="urn:microsoft.com/office/officeart/2005/8/layout/hierarchy1"/>
    <dgm:cxn modelId="{EF3121CE-F073-4C0B-ACE0-CB8408D677E1}" type="presOf" srcId="{B1FD4FCF-FE2E-49B8-8963-5337821F6DE9}" destId="{E839A60A-D4A2-41E6-A562-1647F00D151E}" srcOrd="0" destOrd="0" presId="urn:microsoft.com/office/officeart/2005/8/layout/hierarchy1"/>
    <dgm:cxn modelId="{BF87E2CF-1213-4DC1-97B1-4F116B4305EC}" type="presOf" srcId="{36787050-0245-4FA6-BC47-B7DFCDC9F23D}" destId="{74D15563-EEB1-4E1E-A0E4-C8E2C9B8827D}" srcOrd="0" destOrd="0" presId="urn:microsoft.com/office/officeart/2005/8/layout/hierarchy1"/>
    <dgm:cxn modelId="{8E19B6D1-DE6C-4C3D-AD76-E3F000DB5788}" srcId="{93067486-F44D-42AD-BCCA-7DFCD1459976}" destId="{3BFD26AD-1474-4684-8AC1-D75AC276C38A}" srcOrd="2" destOrd="0" parTransId="{45953CFB-4E24-4ED2-A052-22B6142D7E35}" sibTransId="{9BFECE5B-D641-479C-9741-D0A33F522144}"/>
    <dgm:cxn modelId="{A54E6EE5-1B37-4008-9AB1-1754B31C4BBD}" type="presOf" srcId="{6517F944-CCD1-4D8F-A2FF-46AA553F68C3}" destId="{D8399F1C-9431-4F9C-BD74-C925E3EB7E4E}" srcOrd="0" destOrd="0" presId="urn:microsoft.com/office/officeart/2005/8/layout/hierarchy1"/>
    <dgm:cxn modelId="{54753DEA-AD48-445A-9217-457AA1AC55BA}" type="presOf" srcId="{3651D23E-F452-4E16-8B1F-617B79747A8C}" destId="{29CF1A09-FE9A-4DF5-9F44-EC0F57017EEA}" srcOrd="0" destOrd="0" presId="urn:microsoft.com/office/officeart/2005/8/layout/hierarchy1"/>
    <dgm:cxn modelId="{BAAEDD3B-1CC9-4C40-9A1A-ED3F0C6AE9BB}" type="presParOf" srcId="{E839A60A-D4A2-41E6-A562-1647F00D151E}" destId="{6B50F660-DD30-46DE-A23F-9B4783947467}" srcOrd="0" destOrd="0" presId="urn:microsoft.com/office/officeart/2005/8/layout/hierarchy1"/>
    <dgm:cxn modelId="{4A6C10C8-0B04-47F6-97C7-D677D8E4010C}" type="presParOf" srcId="{6B50F660-DD30-46DE-A23F-9B4783947467}" destId="{2B468DCA-67E7-427E-9A96-6EDE17363479}" srcOrd="0" destOrd="0" presId="urn:microsoft.com/office/officeart/2005/8/layout/hierarchy1"/>
    <dgm:cxn modelId="{1CCDA897-3D04-45D3-9A7D-F89F4603D98D}" type="presParOf" srcId="{2B468DCA-67E7-427E-9A96-6EDE17363479}" destId="{F78861FB-80C0-4BB1-9299-B3BA906FFBDA}" srcOrd="0" destOrd="0" presId="urn:microsoft.com/office/officeart/2005/8/layout/hierarchy1"/>
    <dgm:cxn modelId="{8A26ED9E-8BE9-4004-AA93-6920C040EEE2}" type="presParOf" srcId="{2B468DCA-67E7-427E-9A96-6EDE17363479}" destId="{29CF1A09-FE9A-4DF5-9F44-EC0F57017EEA}" srcOrd="1" destOrd="0" presId="urn:microsoft.com/office/officeart/2005/8/layout/hierarchy1"/>
    <dgm:cxn modelId="{CE2481F2-E085-4C81-9336-2609D2899DD0}" type="presParOf" srcId="{6B50F660-DD30-46DE-A23F-9B4783947467}" destId="{E5DBF30A-467B-4882-BC6C-7DF9632EAA32}" srcOrd="1" destOrd="0" presId="urn:microsoft.com/office/officeart/2005/8/layout/hierarchy1"/>
    <dgm:cxn modelId="{7E900E47-0E22-4771-902E-E1B2BFFDC936}" type="presParOf" srcId="{E5DBF30A-467B-4882-BC6C-7DF9632EAA32}" destId="{34F47898-244B-4D99-BC52-487B146DB8DA}" srcOrd="0" destOrd="0" presId="urn:microsoft.com/office/officeart/2005/8/layout/hierarchy1"/>
    <dgm:cxn modelId="{83B98C2B-EFA0-4D50-A5E5-C61A8CDF97F9}" type="presParOf" srcId="{E5DBF30A-467B-4882-BC6C-7DF9632EAA32}" destId="{EC389A0A-878D-4932-8A5E-51A91B05F7A9}" srcOrd="1" destOrd="0" presId="urn:microsoft.com/office/officeart/2005/8/layout/hierarchy1"/>
    <dgm:cxn modelId="{79A351B6-85D1-4966-98CD-57B339802039}" type="presParOf" srcId="{EC389A0A-878D-4932-8A5E-51A91B05F7A9}" destId="{D2B9C639-402D-4D35-B75A-C265F84C3D89}" srcOrd="0" destOrd="0" presId="urn:microsoft.com/office/officeart/2005/8/layout/hierarchy1"/>
    <dgm:cxn modelId="{D89FEEDE-313F-4CD2-AA07-1C63FD922595}" type="presParOf" srcId="{D2B9C639-402D-4D35-B75A-C265F84C3D89}" destId="{55CA8E6A-8E16-4DAD-AFC6-6A9D60B46E68}" srcOrd="0" destOrd="0" presId="urn:microsoft.com/office/officeart/2005/8/layout/hierarchy1"/>
    <dgm:cxn modelId="{9FF80606-2AC8-431F-899B-9002312BC741}" type="presParOf" srcId="{D2B9C639-402D-4D35-B75A-C265F84C3D89}" destId="{D46AC0AD-4975-451C-922F-E7B92B0AEC53}" srcOrd="1" destOrd="0" presId="urn:microsoft.com/office/officeart/2005/8/layout/hierarchy1"/>
    <dgm:cxn modelId="{4F5CF7A2-32E6-4EE2-A6EB-35D6E6D0D13B}" type="presParOf" srcId="{EC389A0A-878D-4932-8A5E-51A91B05F7A9}" destId="{DD57DAEC-EB24-4FFF-A0F3-059911D30078}" srcOrd="1" destOrd="0" presId="urn:microsoft.com/office/officeart/2005/8/layout/hierarchy1"/>
    <dgm:cxn modelId="{767DA552-C21E-4A33-9DBD-E205E594D1AA}" type="presParOf" srcId="{E5DBF30A-467B-4882-BC6C-7DF9632EAA32}" destId="{74D15563-EEB1-4E1E-A0E4-C8E2C9B8827D}" srcOrd="2" destOrd="0" presId="urn:microsoft.com/office/officeart/2005/8/layout/hierarchy1"/>
    <dgm:cxn modelId="{5C233797-0756-4B17-BB2C-A723251ECF4E}" type="presParOf" srcId="{E5DBF30A-467B-4882-BC6C-7DF9632EAA32}" destId="{729C3EB5-1BE2-4175-8676-F59B7C206543}" srcOrd="3" destOrd="0" presId="urn:microsoft.com/office/officeart/2005/8/layout/hierarchy1"/>
    <dgm:cxn modelId="{6890F173-8079-427C-B4BA-EE6B166CAAA2}" type="presParOf" srcId="{729C3EB5-1BE2-4175-8676-F59B7C206543}" destId="{CE82F61C-2EAD-4D4C-8B2E-90893531EA06}" srcOrd="0" destOrd="0" presId="urn:microsoft.com/office/officeart/2005/8/layout/hierarchy1"/>
    <dgm:cxn modelId="{3E936E4E-EC0C-44E9-9A98-2783F76860A0}" type="presParOf" srcId="{CE82F61C-2EAD-4D4C-8B2E-90893531EA06}" destId="{14D5E599-0ECA-46ED-B27F-E1D4E6957A25}" srcOrd="0" destOrd="0" presId="urn:microsoft.com/office/officeart/2005/8/layout/hierarchy1"/>
    <dgm:cxn modelId="{6BDE172F-933D-4BC8-B763-C5A1582625CF}" type="presParOf" srcId="{CE82F61C-2EAD-4D4C-8B2E-90893531EA06}" destId="{B5F67823-657E-4193-8EE4-F3817E05351B}" srcOrd="1" destOrd="0" presId="urn:microsoft.com/office/officeart/2005/8/layout/hierarchy1"/>
    <dgm:cxn modelId="{5CB2B4F4-DBD8-4396-A45D-04E2899F6C88}" type="presParOf" srcId="{729C3EB5-1BE2-4175-8676-F59B7C206543}" destId="{4E4D4210-42DF-44C0-A517-1D70E75BF488}" srcOrd="1" destOrd="0" presId="urn:microsoft.com/office/officeart/2005/8/layout/hierarchy1"/>
    <dgm:cxn modelId="{16689153-FA39-4D81-BA76-3199AFBB9E2E}" type="presParOf" srcId="{E5DBF30A-467B-4882-BC6C-7DF9632EAA32}" destId="{C62C6321-DD3C-42FD-8090-31EA266ECFB6}" srcOrd="4" destOrd="0" presId="urn:microsoft.com/office/officeart/2005/8/layout/hierarchy1"/>
    <dgm:cxn modelId="{3F5E16F1-0D49-47D6-B06E-AC2DEB8F755E}" type="presParOf" srcId="{E5DBF30A-467B-4882-BC6C-7DF9632EAA32}" destId="{F4881342-DF5F-4A10-A3AD-609C4A6D8FF5}" srcOrd="5" destOrd="0" presId="urn:microsoft.com/office/officeart/2005/8/layout/hierarchy1"/>
    <dgm:cxn modelId="{21EC1961-04E0-40BD-A0F9-FF56C67D1AE5}" type="presParOf" srcId="{F4881342-DF5F-4A10-A3AD-609C4A6D8FF5}" destId="{A7F84049-C0F8-4778-B58D-E157B23A98C1}" srcOrd="0" destOrd="0" presId="urn:microsoft.com/office/officeart/2005/8/layout/hierarchy1"/>
    <dgm:cxn modelId="{407A6E5E-114F-4FA7-AE96-572032B3A3BE}" type="presParOf" srcId="{A7F84049-C0F8-4778-B58D-E157B23A98C1}" destId="{049E23C7-A27A-4437-8978-8F95579544E1}" srcOrd="0" destOrd="0" presId="urn:microsoft.com/office/officeart/2005/8/layout/hierarchy1"/>
    <dgm:cxn modelId="{AA2C0714-09EC-4101-9C03-A395E1B86FCB}" type="presParOf" srcId="{A7F84049-C0F8-4778-B58D-E157B23A98C1}" destId="{0F84D87A-D829-47DE-BE98-BEBEC5CCD57D}" srcOrd="1" destOrd="0" presId="urn:microsoft.com/office/officeart/2005/8/layout/hierarchy1"/>
    <dgm:cxn modelId="{8C8638D2-E304-4B18-8CB6-4C6FAD339357}" type="presParOf" srcId="{F4881342-DF5F-4A10-A3AD-609C4A6D8FF5}" destId="{25A86BB2-E23D-4950-B16D-2AB13D1DD887}" srcOrd="1" destOrd="0" presId="urn:microsoft.com/office/officeart/2005/8/layout/hierarchy1"/>
    <dgm:cxn modelId="{C6A8F91C-CEB0-4FF5-BFF0-3F699E4C1AE2}" type="presParOf" srcId="{25A86BB2-E23D-4950-B16D-2AB13D1DD887}" destId="{5CC150A1-650B-4EE8-A46F-7F3663E3D27B}" srcOrd="0" destOrd="0" presId="urn:microsoft.com/office/officeart/2005/8/layout/hierarchy1"/>
    <dgm:cxn modelId="{E4D1CF87-EBBD-495D-B173-3DFA5F38B6B0}" type="presParOf" srcId="{25A86BB2-E23D-4950-B16D-2AB13D1DD887}" destId="{8103458E-637F-4FD5-A901-D2D01FA5712E}" srcOrd="1" destOrd="0" presId="urn:microsoft.com/office/officeart/2005/8/layout/hierarchy1"/>
    <dgm:cxn modelId="{49FF494A-5FBB-4F0F-B5CE-2EF5AB91F2E6}" type="presParOf" srcId="{8103458E-637F-4FD5-A901-D2D01FA5712E}" destId="{D2971E92-6720-4A61-B05C-C3D0F6E210CD}" srcOrd="0" destOrd="0" presId="urn:microsoft.com/office/officeart/2005/8/layout/hierarchy1"/>
    <dgm:cxn modelId="{DD2A0D79-C27B-4B29-A1C3-B405C2E9B781}" type="presParOf" srcId="{D2971E92-6720-4A61-B05C-C3D0F6E210CD}" destId="{F414B44B-F3D9-4A07-BABB-497A0E15703D}" srcOrd="0" destOrd="0" presId="urn:microsoft.com/office/officeart/2005/8/layout/hierarchy1"/>
    <dgm:cxn modelId="{22C83BC1-A85C-4449-AF85-931EF1292D39}" type="presParOf" srcId="{D2971E92-6720-4A61-B05C-C3D0F6E210CD}" destId="{9496BE18-6A1E-4E18-8C20-E28C47EB2BFA}" srcOrd="1" destOrd="0" presId="urn:microsoft.com/office/officeart/2005/8/layout/hierarchy1"/>
    <dgm:cxn modelId="{ACF1597C-47D1-4EA1-A6F6-ED81C066C9ED}" type="presParOf" srcId="{8103458E-637F-4FD5-A901-D2D01FA5712E}" destId="{27769F81-0693-42EE-B210-1C0BA7207B79}" srcOrd="1" destOrd="0" presId="urn:microsoft.com/office/officeart/2005/8/layout/hierarchy1"/>
    <dgm:cxn modelId="{89C9626C-B3DD-4DCB-82E3-FC5EF4480C9E}" type="presParOf" srcId="{25A86BB2-E23D-4950-B16D-2AB13D1DD887}" destId="{D78C9894-175A-440C-9724-801F677C546B}" srcOrd="2" destOrd="0" presId="urn:microsoft.com/office/officeart/2005/8/layout/hierarchy1"/>
    <dgm:cxn modelId="{E373C129-2E44-4D78-9DC6-5106008F4083}" type="presParOf" srcId="{25A86BB2-E23D-4950-B16D-2AB13D1DD887}" destId="{CCFC14A8-FA24-4191-BC9B-157702E7FC76}" srcOrd="3" destOrd="0" presId="urn:microsoft.com/office/officeart/2005/8/layout/hierarchy1"/>
    <dgm:cxn modelId="{C126AA0A-EFE6-40CB-8F79-122AFE4C1B9B}" type="presParOf" srcId="{CCFC14A8-FA24-4191-BC9B-157702E7FC76}" destId="{B9E70B86-18CB-4D39-9A60-B3641AD2267C}" srcOrd="0" destOrd="0" presId="urn:microsoft.com/office/officeart/2005/8/layout/hierarchy1"/>
    <dgm:cxn modelId="{BD0FF1F2-4415-4F24-9F79-5EBF2B65B4A3}" type="presParOf" srcId="{B9E70B86-18CB-4D39-9A60-B3641AD2267C}" destId="{B9AA9FF2-119E-4284-8B82-56E6225133F6}" srcOrd="0" destOrd="0" presId="urn:microsoft.com/office/officeart/2005/8/layout/hierarchy1"/>
    <dgm:cxn modelId="{2C21F5AD-70EE-4FFF-828D-66748C20994A}" type="presParOf" srcId="{B9E70B86-18CB-4D39-9A60-B3641AD2267C}" destId="{D8399F1C-9431-4F9C-BD74-C925E3EB7E4E}" srcOrd="1" destOrd="0" presId="urn:microsoft.com/office/officeart/2005/8/layout/hierarchy1"/>
    <dgm:cxn modelId="{DC143C8E-3A34-4632-AB17-A823038C0C43}" type="presParOf" srcId="{CCFC14A8-FA24-4191-BC9B-157702E7FC76}" destId="{BC8E7560-CF25-48B3-BEB7-8AE5D1BC18D8}" srcOrd="1" destOrd="0" presId="urn:microsoft.com/office/officeart/2005/8/layout/hierarchy1"/>
    <dgm:cxn modelId="{5BACB569-3152-494A-94E5-C83233E8AB35}" type="presParOf" srcId="{25A86BB2-E23D-4950-B16D-2AB13D1DD887}" destId="{F7583665-92DB-46C5-ACD5-49AE425CF8C1}" srcOrd="4" destOrd="0" presId="urn:microsoft.com/office/officeart/2005/8/layout/hierarchy1"/>
    <dgm:cxn modelId="{D2667A1F-D8A1-4F78-A069-54EC06D36756}" type="presParOf" srcId="{25A86BB2-E23D-4950-B16D-2AB13D1DD887}" destId="{5413D659-0B30-47A7-AEB6-332DECA837B6}" srcOrd="5" destOrd="0" presId="urn:microsoft.com/office/officeart/2005/8/layout/hierarchy1"/>
    <dgm:cxn modelId="{DBA6AFDD-0D17-4ECF-89D6-5755AC024E92}" type="presParOf" srcId="{5413D659-0B30-47A7-AEB6-332DECA837B6}" destId="{D1E2CC40-5E2D-48EB-923C-1ACEE3A8C6D4}" srcOrd="0" destOrd="0" presId="urn:microsoft.com/office/officeart/2005/8/layout/hierarchy1"/>
    <dgm:cxn modelId="{00D3D77D-AE42-4D93-B1F3-F9E206C38C8E}" type="presParOf" srcId="{D1E2CC40-5E2D-48EB-923C-1ACEE3A8C6D4}" destId="{C2E7F5F3-ECE0-4479-AE02-CFD9463321A9}" srcOrd="0" destOrd="0" presId="urn:microsoft.com/office/officeart/2005/8/layout/hierarchy1"/>
    <dgm:cxn modelId="{C6A23B41-ED0F-43AA-836C-2B2C2CB61CB9}" type="presParOf" srcId="{D1E2CC40-5E2D-48EB-923C-1ACEE3A8C6D4}" destId="{4D0CCC97-FD28-4D6A-AB3A-AA9FB21841BC}" srcOrd="1" destOrd="0" presId="urn:microsoft.com/office/officeart/2005/8/layout/hierarchy1"/>
    <dgm:cxn modelId="{FC35DD8C-FB5F-4BE1-9D7C-543BC1CB014F}" type="presParOf" srcId="{5413D659-0B30-47A7-AEB6-332DECA837B6}" destId="{0AF2E6F5-134F-4A98-BF40-0C6F1A5A9020}" srcOrd="1" destOrd="0" presId="urn:microsoft.com/office/officeart/2005/8/layout/hierarchy1"/>
    <dgm:cxn modelId="{FCB08B93-4D67-4275-93D9-D12622E8A510}" type="presParOf" srcId="{25A86BB2-E23D-4950-B16D-2AB13D1DD887}" destId="{F1C61928-0661-46AA-BED1-93636D4EFF18}" srcOrd="6" destOrd="0" presId="urn:microsoft.com/office/officeart/2005/8/layout/hierarchy1"/>
    <dgm:cxn modelId="{00C2970E-A7F6-4670-97C7-2AF3237CEC44}" type="presParOf" srcId="{25A86BB2-E23D-4950-B16D-2AB13D1DD887}" destId="{022A9ED1-5608-4D38-8CA3-AF8C41D3CF7F}" srcOrd="7" destOrd="0" presId="urn:microsoft.com/office/officeart/2005/8/layout/hierarchy1"/>
    <dgm:cxn modelId="{AA9FBE50-D56B-4112-8491-EB318199A642}" type="presParOf" srcId="{022A9ED1-5608-4D38-8CA3-AF8C41D3CF7F}" destId="{E55827CF-9083-49EC-A498-9816879578A3}" srcOrd="0" destOrd="0" presId="urn:microsoft.com/office/officeart/2005/8/layout/hierarchy1"/>
    <dgm:cxn modelId="{C07C6F9E-A363-4DF0-B32B-E9E26A9EF99F}" type="presParOf" srcId="{E55827CF-9083-49EC-A498-9816879578A3}" destId="{3F552F24-90DF-47F8-8CFC-EF11E7BC9694}" srcOrd="0" destOrd="0" presId="urn:microsoft.com/office/officeart/2005/8/layout/hierarchy1"/>
    <dgm:cxn modelId="{6AE64A54-A3F8-4AA7-97EC-578B8E34C949}" type="presParOf" srcId="{E55827CF-9083-49EC-A498-9816879578A3}" destId="{F3E3CFC1-3B88-46BA-A29B-D232C7E0A9E5}" srcOrd="1" destOrd="0" presId="urn:microsoft.com/office/officeart/2005/8/layout/hierarchy1"/>
    <dgm:cxn modelId="{2AD02F0B-98EB-4020-B4B5-DE46F88F7828}" type="presParOf" srcId="{022A9ED1-5608-4D38-8CA3-AF8C41D3CF7F}" destId="{38D21FE8-56DB-4141-A8F9-4636E1AD36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71829-2C94-47A9-BB47-2DC640B35216}">
      <dsp:nvSpPr>
        <dsp:cNvPr id="0" name=""/>
        <dsp:cNvSpPr/>
      </dsp:nvSpPr>
      <dsp:spPr>
        <a:xfrm>
          <a:off x="8178231" y="3070378"/>
          <a:ext cx="1483819" cy="187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646"/>
              </a:lnTo>
              <a:lnTo>
                <a:pt x="1483819" y="1847646"/>
              </a:lnTo>
              <a:lnTo>
                <a:pt x="1483819" y="187998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CC324-664C-47D7-AEEC-9048B2FA1E25}">
      <dsp:nvSpPr>
        <dsp:cNvPr id="0" name=""/>
        <dsp:cNvSpPr/>
      </dsp:nvSpPr>
      <dsp:spPr>
        <a:xfrm>
          <a:off x="8178231" y="3070378"/>
          <a:ext cx="741909" cy="187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646"/>
              </a:lnTo>
              <a:lnTo>
                <a:pt x="741909" y="1847646"/>
              </a:lnTo>
              <a:lnTo>
                <a:pt x="741909" y="187998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CADAB-3951-410C-B9E1-AE792CBC6282}">
      <dsp:nvSpPr>
        <dsp:cNvPr id="0" name=""/>
        <dsp:cNvSpPr/>
      </dsp:nvSpPr>
      <dsp:spPr>
        <a:xfrm>
          <a:off x="8132511" y="3070378"/>
          <a:ext cx="91440" cy="187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998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56270-F4BC-4EDD-A0E8-C31C988E629B}">
      <dsp:nvSpPr>
        <dsp:cNvPr id="0" name=""/>
        <dsp:cNvSpPr/>
      </dsp:nvSpPr>
      <dsp:spPr>
        <a:xfrm>
          <a:off x="7436321" y="3070378"/>
          <a:ext cx="741909" cy="1879983"/>
        </a:xfrm>
        <a:custGeom>
          <a:avLst/>
          <a:gdLst/>
          <a:ahLst/>
          <a:cxnLst/>
          <a:rect l="0" t="0" r="0" b="0"/>
          <a:pathLst>
            <a:path>
              <a:moveTo>
                <a:pt x="741909" y="0"/>
              </a:moveTo>
              <a:lnTo>
                <a:pt x="741909" y="1847646"/>
              </a:lnTo>
              <a:lnTo>
                <a:pt x="0" y="1847646"/>
              </a:lnTo>
              <a:lnTo>
                <a:pt x="0" y="187998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15333-53F9-42C7-A92A-383FD8771F2B}">
      <dsp:nvSpPr>
        <dsp:cNvPr id="0" name=""/>
        <dsp:cNvSpPr/>
      </dsp:nvSpPr>
      <dsp:spPr>
        <a:xfrm>
          <a:off x="6694411" y="3070378"/>
          <a:ext cx="1483819" cy="1879983"/>
        </a:xfrm>
        <a:custGeom>
          <a:avLst/>
          <a:gdLst/>
          <a:ahLst/>
          <a:cxnLst/>
          <a:rect l="0" t="0" r="0" b="0"/>
          <a:pathLst>
            <a:path>
              <a:moveTo>
                <a:pt x="1483819" y="0"/>
              </a:moveTo>
              <a:lnTo>
                <a:pt x="1483819" y="1847646"/>
              </a:lnTo>
              <a:lnTo>
                <a:pt x="0" y="1847646"/>
              </a:lnTo>
              <a:lnTo>
                <a:pt x="0" y="187998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59521-BB00-411C-ABC7-546E69DA1B36}">
      <dsp:nvSpPr>
        <dsp:cNvPr id="0" name=""/>
        <dsp:cNvSpPr/>
      </dsp:nvSpPr>
      <dsp:spPr>
        <a:xfrm>
          <a:off x="6099028" y="2537212"/>
          <a:ext cx="2079202" cy="17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456"/>
              </a:lnTo>
              <a:lnTo>
                <a:pt x="2079202" y="144456"/>
              </a:lnTo>
              <a:lnTo>
                <a:pt x="2079202" y="1767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68EA6-F4F3-4471-A0DD-1D036690690D}">
      <dsp:nvSpPr>
        <dsp:cNvPr id="0" name=""/>
        <dsp:cNvSpPr/>
      </dsp:nvSpPr>
      <dsp:spPr>
        <a:xfrm>
          <a:off x="4000215" y="3070378"/>
          <a:ext cx="1966508" cy="19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04"/>
              </a:lnTo>
              <a:lnTo>
                <a:pt x="1966508" y="161204"/>
              </a:lnTo>
              <a:lnTo>
                <a:pt x="1966508" y="19354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77C28-B6A4-4A8C-AA65-BBC06A1BED1B}">
      <dsp:nvSpPr>
        <dsp:cNvPr id="0" name=""/>
        <dsp:cNvSpPr/>
      </dsp:nvSpPr>
      <dsp:spPr>
        <a:xfrm>
          <a:off x="5268285" y="3537056"/>
          <a:ext cx="763398" cy="88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710"/>
              </a:lnTo>
              <a:lnTo>
                <a:pt x="763398" y="854710"/>
              </a:lnTo>
              <a:lnTo>
                <a:pt x="763398" y="88704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D59-965E-4F12-8625-CA22DE9A8B81}">
      <dsp:nvSpPr>
        <dsp:cNvPr id="0" name=""/>
        <dsp:cNvSpPr/>
      </dsp:nvSpPr>
      <dsp:spPr>
        <a:xfrm>
          <a:off x="5220656" y="3537056"/>
          <a:ext cx="91440" cy="890076"/>
        </a:xfrm>
        <a:custGeom>
          <a:avLst/>
          <a:gdLst/>
          <a:ahLst/>
          <a:cxnLst/>
          <a:rect l="0" t="0" r="0" b="0"/>
          <a:pathLst>
            <a:path>
              <a:moveTo>
                <a:pt x="47629" y="0"/>
              </a:moveTo>
              <a:lnTo>
                <a:pt x="47629" y="857740"/>
              </a:lnTo>
              <a:lnTo>
                <a:pt x="45720" y="857740"/>
              </a:lnTo>
              <a:lnTo>
                <a:pt x="45720" y="89007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6B6B1-936A-4935-B05D-99E95F5FFC37}">
      <dsp:nvSpPr>
        <dsp:cNvPr id="0" name=""/>
        <dsp:cNvSpPr/>
      </dsp:nvSpPr>
      <dsp:spPr>
        <a:xfrm>
          <a:off x="4504077" y="3537056"/>
          <a:ext cx="764207" cy="887046"/>
        </a:xfrm>
        <a:custGeom>
          <a:avLst/>
          <a:gdLst/>
          <a:ahLst/>
          <a:cxnLst/>
          <a:rect l="0" t="0" r="0" b="0"/>
          <a:pathLst>
            <a:path>
              <a:moveTo>
                <a:pt x="764207" y="0"/>
              </a:moveTo>
              <a:lnTo>
                <a:pt x="764207" y="854710"/>
              </a:lnTo>
              <a:lnTo>
                <a:pt x="0" y="854710"/>
              </a:lnTo>
              <a:lnTo>
                <a:pt x="0" y="88704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9E2D1-BE61-44B8-BE94-096F4D9354FF}">
      <dsp:nvSpPr>
        <dsp:cNvPr id="0" name=""/>
        <dsp:cNvSpPr/>
      </dsp:nvSpPr>
      <dsp:spPr>
        <a:xfrm>
          <a:off x="4000215" y="3070378"/>
          <a:ext cx="1268069" cy="19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04"/>
              </a:lnTo>
              <a:lnTo>
                <a:pt x="1268069" y="161204"/>
              </a:lnTo>
              <a:lnTo>
                <a:pt x="1268069" y="19354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1F009-1075-41AE-BA92-B86F327CF195}">
      <dsp:nvSpPr>
        <dsp:cNvPr id="0" name=""/>
        <dsp:cNvSpPr/>
      </dsp:nvSpPr>
      <dsp:spPr>
        <a:xfrm>
          <a:off x="2044746" y="3538120"/>
          <a:ext cx="1731529" cy="36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08"/>
              </a:lnTo>
              <a:lnTo>
                <a:pt x="1731529" y="329908"/>
              </a:lnTo>
              <a:lnTo>
                <a:pt x="1731529" y="362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CC98F-4A84-4335-95B6-AA0002AA6BDF}">
      <dsp:nvSpPr>
        <dsp:cNvPr id="0" name=""/>
        <dsp:cNvSpPr/>
      </dsp:nvSpPr>
      <dsp:spPr>
        <a:xfrm>
          <a:off x="2044746" y="3538120"/>
          <a:ext cx="1038917" cy="36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08"/>
              </a:lnTo>
              <a:lnTo>
                <a:pt x="1038917" y="329908"/>
              </a:lnTo>
              <a:lnTo>
                <a:pt x="1038917" y="362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01184-2170-4673-8B4A-A030BEBCF9CA}">
      <dsp:nvSpPr>
        <dsp:cNvPr id="0" name=""/>
        <dsp:cNvSpPr/>
      </dsp:nvSpPr>
      <dsp:spPr>
        <a:xfrm>
          <a:off x="2044746" y="3538120"/>
          <a:ext cx="346305" cy="36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08"/>
              </a:lnTo>
              <a:lnTo>
                <a:pt x="346305" y="329908"/>
              </a:lnTo>
              <a:lnTo>
                <a:pt x="346305" y="362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FC2DC-FCCA-4D6B-B86E-CE060E96BC85}">
      <dsp:nvSpPr>
        <dsp:cNvPr id="0" name=""/>
        <dsp:cNvSpPr/>
      </dsp:nvSpPr>
      <dsp:spPr>
        <a:xfrm>
          <a:off x="1698440" y="3538120"/>
          <a:ext cx="346305" cy="362245"/>
        </a:xfrm>
        <a:custGeom>
          <a:avLst/>
          <a:gdLst/>
          <a:ahLst/>
          <a:cxnLst/>
          <a:rect l="0" t="0" r="0" b="0"/>
          <a:pathLst>
            <a:path>
              <a:moveTo>
                <a:pt x="346305" y="0"/>
              </a:moveTo>
              <a:lnTo>
                <a:pt x="346305" y="329908"/>
              </a:lnTo>
              <a:lnTo>
                <a:pt x="0" y="329908"/>
              </a:lnTo>
              <a:lnTo>
                <a:pt x="0" y="362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C149F-6718-4245-B5DC-87D7665A18C0}">
      <dsp:nvSpPr>
        <dsp:cNvPr id="0" name=""/>
        <dsp:cNvSpPr/>
      </dsp:nvSpPr>
      <dsp:spPr>
        <a:xfrm>
          <a:off x="1005828" y="3538120"/>
          <a:ext cx="1038917" cy="362245"/>
        </a:xfrm>
        <a:custGeom>
          <a:avLst/>
          <a:gdLst/>
          <a:ahLst/>
          <a:cxnLst/>
          <a:rect l="0" t="0" r="0" b="0"/>
          <a:pathLst>
            <a:path>
              <a:moveTo>
                <a:pt x="1038917" y="0"/>
              </a:moveTo>
              <a:lnTo>
                <a:pt x="1038917" y="329908"/>
              </a:lnTo>
              <a:lnTo>
                <a:pt x="0" y="329908"/>
              </a:lnTo>
              <a:lnTo>
                <a:pt x="0" y="362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801ED-56C4-4121-875A-BF56DD6854A0}">
      <dsp:nvSpPr>
        <dsp:cNvPr id="0" name=""/>
        <dsp:cNvSpPr/>
      </dsp:nvSpPr>
      <dsp:spPr>
        <a:xfrm>
          <a:off x="313217" y="3538120"/>
          <a:ext cx="1731529" cy="362245"/>
        </a:xfrm>
        <a:custGeom>
          <a:avLst/>
          <a:gdLst/>
          <a:ahLst/>
          <a:cxnLst/>
          <a:rect l="0" t="0" r="0" b="0"/>
          <a:pathLst>
            <a:path>
              <a:moveTo>
                <a:pt x="1731529" y="0"/>
              </a:moveTo>
              <a:lnTo>
                <a:pt x="1731529" y="329908"/>
              </a:lnTo>
              <a:lnTo>
                <a:pt x="0" y="329908"/>
              </a:lnTo>
              <a:lnTo>
                <a:pt x="0" y="362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EF71F-565C-479C-A8E8-DDCAC38C73B3}">
      <dsp:nvSpPr>
        <dsp:cNvPr id="0" name=""/>
        <dsp:cNvSpPr/>
      </dsp:nvSpPr>
      <dsp:spPr>
        <a:xfrm>
          <a:off x="2044746" y="3070378"/>
          <a:ext cx="1955469" cy="193541"/>
        </a:xfrm>
        <a:custGeom>
          <a:avLst/>
          <a:gdLst/>
          <a:ahLst/>
          <a:cxnLst/>
          <a:rect l="0" t="0" r="0" b="0"/>
          <a:pathLst>
            <a:path>
              <a:moveTo>
                <a:pt x="1955469" y="0"/>
              </a:moveTo>
              <a:lnTo>
                <a:pt x="1955469" y="161204"/>
              </a:lnTo>
              <a:lnTo>
                <a:pt x="0" y="161204"/>
              </a:lnTo>
              <a:lnTo>
                <a:pt x="0" y="19354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08850-9CDF-4CF5-9D15-F8FCA7599679}">
      <dsp:nvSpPr>
        <dsp:cNvPr id="0" name=""/>
        <dsp:cNvSpPr/>
      </dsp:nvSpPr>
      <dsp:spPr>
        <a:xfrm>
          <a:off x="4000215" y="2537212"/>
          <a:ext cx="2098813" cy="176793"/>
        </a:xfrm>
        <a:custGeom>
          <a:avLst/>
          <a:gdLst/>
          <a:ahLst/>
          <a:cxnLst/>
          <a:rect l="0" t="0" r="0" b="0"/>
          <a:pathLst>
            <a:path>
              <a:moveTo>
                <a:pt x="2098813" y="0"/>
              </a:moveTo>
              <a:lnTo>
                <a:pt x="2098813" y="144456"/>
              </a:lnTo>
              <a:lnTo>
                <a:pt x="0" y="144456"/>
              </a:lnTo>
              <a:lnTo>
                <a:pt x="0" y="1767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C19B2-FE14-48E9-9974-EC2FC9120DD2}">
      <dsp:nvSpPr>
        <dsp:cNvPr id="0" name=""/>
        <dsp:cNvSpPr/>
      </dsp:nvSpPr>
      <dsp:spPr>
        <a:xfrm>
          <a:off x="5390003" y="2191628"/>
          <a:ext cx="1418051" cy="345584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CD21-ABBC-405C-904B-6F1081BFADA8}">
      <dsp:nvSpPr>
        <dsp:cNvPr id="0" name=""/>
        <dsp:cNvSpPr/>
      </dsp:nvSpPr>
      <dsp:spPr>
        <a:xfrm>
          <a:off x="5428788" y="2228473"/>
          <a:ext cx="1418051" cy="34558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500" b="1" kern="1200" dirty="0"/>
        </a:p>
      </dsp:txBody>
      <dsp:txXfrm>
        <a:off x="5438910" y="2238595"/>
        <a:ext cx="1397807" cy="325340"/>
      </dsp:txXfrm>
    </dsp:sp>
    <dsp:sp modelId="{AE232ED2-A404-482A-8EFB-F74D85F0C93F}">
      <dsp:nvSpPr>
        <dsp:cNvPr id="0" name=""/>
        <dsp:cNvSpPr/>
      </dsp:nvSpPr>
      <dsp:spPr>
        <a:xfrm>
          <a:off x="3362088" y="2714005"/>
          <a:ext cx="1276254" cy="356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21B1D-9C4C-4D09-A8C9-0692003A7265}">
      <dsp:nvSpPr>
        <dsp:cNvPr id="0" name=""/>
        <dsp:cNvSpPr/>
      </dsp:nvSpPr>
      <dsp:spPr>
        <a:xfrm>
          <a:off x="3400873" y="2750851"/>
          <a:ext cx="1276254" cy="356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Components</a:t>
          </a:r>
          <a:endParaRPr lang="ar-SA" sz="1300" b="1" kern="1200" dirty="0"/>
        </a:p>
      </dsp:txBody>
      <dsp:txXfrm>
        <a:off x="3411311" y="2761289"/>
        <a:ext cx="1255378" cy="335496"/>
      </dsp:txXfrm>
    </dsp:sp>
    <dsp:sp modelId="{1D0266C2-7D71-44D8-879F-9C972FC55D51}">
      <dsp:nvSpPr>
        <dsp:cNvPr id="0" name=""/>
        <dsp:cNvSpPr/>
      </dsp:nvSpPr>
      <dsp:spPr>
        <a:xfrm>
          <a:off x="1715759" y="3263919"/>
          <a:ext cx="657973" cy="27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5EF6E-CB2D-4BBB-A4A0-821640EA3B5B}">
      <dsp:nvSpPr>
        <dsp:cNvPr id="0" name=""/>
        <dsp:cNvSpPr/>
      </dsp:nvSpPr>
      <dsp:spPr>
        <a:xfrm>
          <a:off x="1754544" y="3300765"/>
          <a:ext cx="657973" cy="27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Cells</a:t>
          </a:r>
          <a:endParaRPr lang="ar-SA" sz="1200" b="1" kern="1200" dirty="0"/>
        </a:p>
      </dsp:txBody>
      <dsp:txXfrm>
        <a:off x="1762575" y="3308796"/>
        <a:ext cx="641911" cy="258138"/>
      </dsp:txXfrm>
    </dsp:sp>
    <dsp:sp modelId="{E803A826-A845-4BFE-8B73-0C81FA4364B8}">
      <dsp:nvSpPr>
        <dsp:cNvPr id="0" name=""/>
        <dsp:cNvSpPr/>
      </dsp:nvSpPr>
      <dsp:spPr>
        <a:xfrm>
          <a:off x="5696" y="3900365"/>
          <a:ext cx="615042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6A099-7B0D-44B6-B31E-F8B4F6EB0AB6}">
      <dsp:nvSpPr>
        <dsp:cNvPr id="0" name=""/>
        <dsp:cNvSpPr/>
      </dsp:nvSpPr>
      <dsp:spPr>
        <a:xfrm>
          <a:off x="44480" y="3937211"/>
          <a:ext cx="615042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Fibroblasts</a:t>
          </a:r>
          <a:endParaRPr lang="ar-SA" sz="800" b="1" kern="1200" dirty="0"/>
        </a:p>
      </dsp:txBody>
      <dsp:txXfrm>
        <a:off x="50972" y="3943703"/>
        <a:ext cx="602058" cy="208671"/>
      </dsp:txXfrm>
    </dsp:sp>
    <dsp:sp modelId="{61AA5CF8-C195-49E4-A658-D4D3BF31F749}">
      <dsp:nvSpPr>
        <dsp:cNvPr id="0" name=""/>
        <dsp:cNvSpPr/>
      </dsp:nvSpPr>
      <dsp:spPr>
        <a:xfrm>
          <a:off x="698307" y="3900365"/>
          <a:ext cx="615042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14E17-1D6C-49A7-9918-F70B45F719DF}">
      <dsp:nvSpPr>
        <dsp:cNvPr id="0" name=""/>
        <dsp:cNvSpPr/>
      </dsp:nvSpPr>
      <dsp:spPr>
        <a:xfrm>
          <a:off x="737092" y="3937211"/>
          <a:ext cx="615042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Macrophages</a:t>
          </a:r>
          <a:endParaRPr lang="en-US" sz="800" b="1" kern="1200" dirty="0"/>
        </a:p>
      </dsp:txBody>
      <dsp:txXfrm>
        <a:off x="743584" y="3943703"/>
        <a:ext cx="602058" cy="208671"/>
      </dsp:txXfrm>
    </dsp:sp>
    <dsp:sp modelId="{5F259662-07F2-4D25-ACFD-D6CA1999712A}">
      <dsp:nvSpPr>
        <dsp:cNvPr id="0" name=""/>
        <dsp:cNvSpPr/>
      </dsp:nvSpPr>
      <dsp:spPr>
        <a:xfrm>
          <a:off x="1390919" y="3900365"/>
          <a:ext cx="615042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96047-5DEA-4375-8B95-7958027A2B2F}">
      <dsp:nvSpPr>
        <dsp:cNvPr id="0" name=""/>
        <dsp:cNvSpPr/>
      </dsp:nvSpPr>
      <dsp:spPr>
        <a:xfrm>
          <a:off x="1429704" y="3937211"/>
          <a:ext cx="615042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Mast cells</a:t>
          </a:r>
        </a:p>
      </dsp:txBody>
      <dsp:txXfrm>
        <a:off x="1436196" y="3943703"/>
        <a:ext cx="602058" cy="208671"/>
      </dsp:txXfrm>
    </dsp:sp>
    <dsp:sp modelId="{33834F77-0510-4EBB-98FB-8245866641FD}">
      <dsp:nvSpPr>
        <dsp:cNvPr id="0" name=""/>
        <dsp:cNvSpPr/>
      </dsp:nvSpPr>
      <dsp:spPr>
        <a:xfrm>
          <a:off x="2083530" y="3900365"/>
          <a:ext cx="615042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C6469-C81B-4C27-90B6-0293A6DDD9DA}">
      <dsp:nvSpPr>
        <dsp:cNvPr id="0" name=""/>
        <dsp:cNvSpPr/>
      </dsp:nvSpPr>
      <dsp:spPr>
        <a:xfrm>
          <a:off x="2122315" y="3937211"/>
          <a:ext cx="615042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Plasma cells</a:t>
          </a:r>
        </a:p>
      </dsp:txBody>
      <dsp:txXfrm>
        <a:off x="2128807" y="3943703"/>
        <a:ext cx="602058" cy="208671"/>
      </dsp:txXfrm>
    </dsp:sp>
    <dsp:sp modelId="{3FE7AC4D-C4F1-4BA3-B7A6-2A384151A2B9}">
      <dsp:nvSpPr>
        <dsp:cNvPr id="0" name=""/>
        <dsp:cNvSpPr/>
      </dsp:nvSpPr>
      <dsp:spPr>
        <a:xfrm>
          <a:off x="2776142" y="3900365"/>
          <a:ext cx="615042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E771F-2BBA-40D8-8F63-4CBCFFBEDACC}">
      <dsp:nvSpPr>
        <dsp:cNvPr id="0" name=""/>
        <dsp:cNvSpPr/>
      </dsp:nvSpPr>
      <dsp:spPr>
        <a:xfrm>
          <a:off x="2814927" y="3937211"/>
          <a:ext cx="615042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Adipose cells</a:t>
          </a:r>
        </a:p>
      </dsp:txBody>
      <dsp:txXfrm>
        <a:off x="2821419" y="3943703"/>
        <a:ext cx="602058" cy="208671"/>
      </dsp:txXfrm>
    </dsp:sp>
    <dsp:sp modelId="{566090AD-1A18-417E-B097-132DEB8A7A18}">
      <dsp:nvSpPr>
        <dsp:cNvPr id="0" name=""/>
        <dsp:cNvSpPr/>
      </dsp:nvSpPr>
      <dsp:spPr>
        <a:xfrm>
          <a:off x="3468754" y="3900365"/>
          <a:ext cx="615042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AD922-B045-4343-8967-6C4320DA4F79}">
      <dsp:nvSpPr>
        <dsp:cNvPr id="0" name=""/>
        <dsp:cNvSpPr/>
      </dsp:nvSpPr>
      <dsp:spPr>
        <a:xfrm>
          <a:off x="3507538" y="3937211"/>
          <a:ext cx="615042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Leucocytes</a:t>
          </a:r>
          <a:endParaRPr lang="en-US" sz="840" b="1" kern="1200" dirty="0"/>
        </a:p>
      </dsp:txBody>
      <dsp:txXfrm>
        <a:off x="3514030" y="3943703"/>
        <a:ext cx="602058" cy="208671"/>
      </dsp:txXfrm>
    </dsp:sp>
    <dsp:sp modelId="{99F945A4-1AA9-4DAF-8BE8-2C203012767E}">
      <dsp:nvSpPr>
        <dsp:cNvPr id="0" name=""/>
        <dsp:cNvSpPr/>
      </dsp:nvSpPr>
      <dsp:spPr>
        <a:xfrm>
          <a:off x="4965363" y="3263919"/>
          <a:ext cx="605844" cy="273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F3EA9-A9A0-44A8-B572-E8FC43C477C5}">
      <dsp:nvSpPr>
        <dsp:cNvPr id="0" name=""/>
        <dsp:cNvSpPr/>
      </dsp:nvSpPr>
      <dsp:spPr>
        <a:xfrm>
          <a:off x="5004148" y="3300765"/>
          <a:ext cx="605844" cy="27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Fibers</a:t>
          </a:r>
          <a:endParaRPr lang="ar-SA" sz="1200" b="1" kern="1200" dirty="0"/>
        </a:p>
      </dsp:txBody>
      <dsp:txXfrm>
        <a:off x="5012148" y="3308765"/>
        <a:ext cx="589844" cy="257136"/>
      </dsp:txXfrm>
    </dsp:sp>
    <dsp:sp modelId="{EE650694-CEE9-4768-9A55-9A3CBFBFC448}">
      <dsp:nvSpPr>
        <dsp:cNvPr id="0" name=""/>
        <dsp:cNvSpPr/>
      </dsp:nvSpPr>
      <dsp:spPr>
        <a:xfrm>
          <a:off x="4160960" y="4424103"/>
          <a:ext cx="686233" cy="210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1A105-AFCB-49C0-B8B1-D08FF9413C31}">
      <dsp:nvSpPr>
        <dsp:cNvPr id="0" name=""/>
        <dsp:cNvSpPr/>
      </dsp:nvSpPr>
      <dsp:spPr>
        <a:xfrm>
          <a:off x="4199745" y="4460948"/>
          <a:ext cx="686233" cy="210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Collagen</a:t>
          </a:r>
          <a:endParaRPr lang="ar-SA" sz="1000" b="1" kern="1200" dirty="0"/>
        </a:p>
      </dsp:txBody>
      <dsp:txXfrm>
        <a:off x="4205919" y="4467122"/>
        <a:ext cx="673885" cy="198457"/>
      </dsp:txXfrm>
    </dsp:sp>
    <dsp:sp modelId="{51414E92-745E-4701-938E-3867DBE0B2B0}">
      <dsp:nvSpPr>
        <dsp:cNvPr id="0" name=""/>
        <dsp:cNvSpPr/>
      </dsp:nvSpPr>
      <dsp:spPr>
        <a:xfrm>
          <a:off x="4923259" y="4427133"/>
          <a:ext cx="686233" cy="210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A1003-1B0A-473D-9281-78BE81C02F1E}">
      <dsp:nvSpPr>
        <dsp:cNvPr id="0" name=""/>
        <dsp:cNvSpPr/>
      </dsp:nvSpPr>
      <dsp:spPr>
        <a:xfrm>
          <a:off x="4962044" y="4463978"/>
          <a:ext cx="686233" cy="210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Reticular</a:t>
          </a:r>
          <a:endParaRPr lang="ar-SA" sz="1000" b="1" kern="1200" dirty="0"/>
        </a:p>
      </dsp:txBody>
      <dsp:txXfrm>
        <a:off x="4968218" y="4470152"/>
        <a:ext cx="673885" cy="198457"/>
      </dsp:txXfrm>
    </dsp:sp>
    <dsp:sp modelId="{976597A4-C919-4146-A9B7-CF573436C2F3}">
      <dsp:nvSpPr>
        <dsp:cNvPr id="0" name=""/>
        <dsp:cNvSpPr/>
      </dsp:nvSpPr>
      <dsp:spPr>
        <a:xfrm>
          <a:off x="5688566" y="4424103"/>
          <a:ext cx="686233" cy="210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D0904-4B00-4C7A-8421-F2FA09C8CC05}">
      <dsp:nvSpPr>
        <dsp:cNvPr id="0" name=""/>
        <dsp:cNvSpPr/>
      </dsp:nvSpPr>
      <dsp:spPr>
        <a:xfrm>
          <a:off x="5727351" y="4460948"/>
          <a:ext cx="686233" cy="210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Elastic</a:t>
          </a:r>
          <a:endParaRPr lang="ar-SA" sz="1000" b="1" kern="1200" dirty="0"/>
        </a:p>
      </dsp:txBody>
      <dsp:txXfrm>
        <a:off x="5733525" y="4467122"/>
        <a:ext cx="673885" cy="198457"/>
      </dsp:txXfrm>
    </dsp:sp>
    <dsp:sp modelId="{E089015D-68F3-4A7E-B916-F77E89E6D9B5}">
      <dsp:nvSpPr>
        <dsp:cNvPr id="0" name=""/>
        <dsp:cNvSpPr/>
      </dsp:nvSpPr>
      <dsp:spPr>
        <a:xfrm>
          <a:off x="5648777" y="3263919"/>
          <a:ext cx="635895" cy="27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92E04-A3D1-44A1-AC6E-53955352AEBD}">
      <dsp:nvSpPr>
        <dsp:cNvPr id="0" name=""/>
        <dsp:cNvSpPr/>
      </dsp:nvSpPr>
      <dsp:spPr>
        <a:xfrm>
          <a:off x="5687561" y="3300765"/>
          <a:ext cx="635895" cy="271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Matrix</a:t>
          </a:r>
          <a:endParaRPr lang="ar-SA" sz="1200" b="1" kern="1200" dirty="0"/>
        </a:p>
      </dsp:txBody>
      <dsp:txXfrm>
        <a:off x="5695522" y="3308726"/>
        <a:ext cx="619973" cy="255875"/>
      </dsp:txXfrm>
    </dsp:sp>
    <dsp:sp modelId="{3873107D-64E5-4C1A-A4FC-F3BE9194FE60}">
      <dsp:nvSpPr>
        <dsp:cNvPr id="0" name=""/>
        <dsp:cNvSpPr/>
      </dsp:nvSpPr>
      <dsp:spPr>
        <a:xfrm>
          <a:off x="7520493" y="2714005"/>
          <a:ext cx="1315475" cy="356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9C6E6-BE53-4554-916B-95FEFC6D49DA}">
      <dsp:nvSpPr>
        <dsp:cNvPr id="0" name=""/>
        <dsp:cNvSpPr/>
      </dsp:nvSpPr>
      <dsp:spPr>
        <a:xfrm>
          <a:off x="7559278" y="2750851"/>
          <a:ext cx="1315475" cy="356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Types</a:t>
          </a:r>
          <a:endParaRPr lang="ar-SA" sz="1300" b="1" kern="1200" dirty="0"/>
        </a:p>
      </dsp:txBody>
      <dsp:txXfrm>
        <a:off x="7569716" y="2761289"/>
        <a:ext cx="1294599" cy="335496"/>
      </dsp:txXfrm>
    </dsp:sp>
    <dsp:sp modelId="{3CDA1894-CBEE-47B1-9B20-79B3CD77A2F6}">
      <dsp:nvSpPr>
        <dsp:cNvPr id="0" name=""/>
        <dsp:cNvSpPr/>
      </dsp:nvSpPr>
      <dsp:spPr>
        <a:xfrm>
          <a:off x="6362241" y="4950362"/>
          <a:ext cx="664340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BD7A4-A492-468B-BC25-835A5DD48E86}">
      <dsp:nvSpPr>
        <dsp:cNvPr id="0" name=""/>
        <dsp:cNvSpPr/>
      </dsp:nvSpPr>
      <dsp:spPr>
        <a:xfrm>
          <a:off x="6401026" y="4987207"/>
          <a:ext cx="664340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Loose</a:t>
          </a:r>
          <a:br>
            <a:rPr lang="en-US" sz="900" b="1" kern="1200" dirty="0"/>
          </a:br>
          <a:r>
            <a:rPr lang="en-US" sz="900" b="1" kern="1200" dirty="0"/>
            <a:t>(Areolar)</a:t>
          </a:r>
          <a:endParaRPr lang="ar-SA" sz="900" b="1" kern="1200" dirty="0"/>
        </a:p>
      </dsp:txBody>
      <dsp:txXfrm>
        <a:off x="6407518" y="4993699"/>
        <a:ext cx="651356" cy="208671"/>
      </dsp:txXfrm>
    </dsp:sp>
    <dsp:sp modelId="{9793C4D7-ED12-4775-9460-61D1AE2D2C12}">
      <dsp:nvSpPr>
        <dsp:cNvPr id="0" name=""/>
        <dsp:cNvSpPr/>
      </dsp:nvSpPr>
      <dsp:spPr>
        <a:xfrm>
          <a:off x="7104151" y="4950362"/>
          <a:ext cx="664340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A1149-C666-4CAB-87D3-E3575F3C94FC}">
      <dsp:nvSpPr>
        <dsp:cNvPr id="0" name=""/>
        <dsp:cNvSpPr/>
      </dsp:nvSpPr>
      <dsp:spPr>
        <a:xfrm>
          <a:off x="7142936" y="4987207"/>
          <a:ext cx="664340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Dense</a:t>
          </a:r>
          <a:br>
            <a:rPr lang="en-US" sz="900" b="1" kern="1200" dirty="0"/>
          </a:br>
          <a:r>
            <a:rPr lang="en-US" sz="900" b="1" kern="1200" dirty="0" err="1"/>
            <a:t>collagenus</a:t>
          </a:r>
          <a:endParaRPr lang="ar-SA" sz="900" b="1" kern="1200" dirty="0"/>
        </a:p>
      </dsp:txBody>
      <dsp:txXfrm>
        <a:off x="7149428" y="4993699"/>
        <a:ext cx="651356" cy="208671"/>
      </dsp:txXfrm>
    </dsp:sp>
    <dsp:sp modelId="{8E527431-51EF-4065-9401-F97C94C91208}">
      <dsp:nvSpPr>
        <dsp:cNvPr id="0" name=""/>
        <dsp:cNvSpPr/>
      </dsp:nvSpPr>
      <dsp:spPr>
        <a:xfrm>
          <a:off x="7846061" y="4950362"/>
          <a:ext cx="664340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01F77-6816-4E6F-8BB8-88D4CD1679C8}">
      <dsp:nvSpPr>
        <dsp:cNvPr id="0" name=""/>
        <dsp:cNvSpPr/>
      </dsp:nvSpPr>
      <dsp:spPr>
        <a:xfrm>
          <a:off x="7884846" y="4987207"/>
          <a:ext cx="664340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Elastic</a:t>
          </a:r>
          <a:endParaRPr lang="ar-SA" sz="900" b="1" kern="1200" dirty="0"/>
        </a:p>
      </dsp:txBody>
      <dsp:txXfrm>
        <a:off x="7891338" y="4993699"/>
        <a:ext cx="651356" cy="208671"/>
      </dsp:txXfrm>
    </dsp:sp>
    <dsp:sp modelId="{A4435A67-0AFC-45E4-878B-C3759459267F}">
      <dsp:nvSpPr>
        <dsp:cNvPr id="0" name=""/>
        <dsp:cNvSpPr/>
      </dsp:nvSpPr>
      <dsp:spPr>
        <a:xfrm>
          <a:off x="8587971" y="4950362"/>
          <a:ext cx="664340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10C7-D389-494B-87EE-824E4F04EDAA}">
      <dsp:nvSpPr>
        <dsp:cNvPr id="0" name=""/>
        <dsp:cNvSpPr/>
      </dsp:nvSpPr>
      <dsp:spPr>
        <a:xfrm>
          <a:off x="8626755" y="4987207"/>
          <a:ext cx="664340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Reticular</a:t>
          </a:r>
          <a:endParaRPr lang="ar-SA" sz="1000" b="1" kern="1200" dirty="0"/>
        </a:p>
      </dsp:txBody>
      <dsp:txXfrm>
        <a:off x="8633247" y="4993699"/>
        <a:ext cx="651356" cy="208671"/>
      </dsp:txXfrm>
    </dsp:sp>
    <dsp:sp modelId="{6E85ACA0-B7B3-4BC5-A7C4-55358567BC96}">
      <dsp:nvSpPr>
        <dsp:cNvPr id="0" name=""/>
        <dsp:cNvSpPr/>
      </dsp:nvSpPr>
      <dsp:spPr>
        <a:xfrm>
          <a:off x="9329880" y="4950362"/>
          <a:ext cx="664340" cy="22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E4987-449D-4EC0-A2B5-FBB1D3B821BE}">
      <dsp:nvSpPr>
        <dsp:cNvPr id="0" name=""/>
        <dsp:cNvSpPr/>
      </dsp:nvSpPr>
      <dsp:spPr>
        <a:xfrm>
          <a:off x="9368665" y="4987207"/>
          <a:ext cx="664340" cy="22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Adipose</a:t>
          </a:r>
          <a:br>
            <a:rPr lang="en-US" sz="900" b="1" kern="1200" dirty="0"/>
          </a:br>
          <a:r>
            <a:rPr lang="en-US" sz="900" b="1" kern="1200" dirty="0"/>
            <a:t>tissue</a:t>
          </a:r>
          <a:endParaRPr lang="ar-SA" sz="900" b="1" kern="1200" dirty="0"/>
        </a:p>
      </dsp:txBody>
      <dsp:txXfrm>
        <a:off x="9375157" y="4993699"/>
        <a:ext cx="651356" cy="208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61928-0661-46AA-BED1-93636D4EFF18}">
      <dsp:nvSpPr>
        <dsp:cNvPr id="0" name=""/>
        <dsp:cNvSpPr/>
      </dsp:nvSpPr>
      <dsp:spPr>
        <a:xfrm>
          <a:off x="2975406" y="1191759"/>
          <a:ext cx="2258992" cy="27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49"/>
              </a:lnTo>
              <a:lnTo>
                <a:pt x="2258992" y="204449"/>
              </a:lnTo>
              <a:lnTo>
                <a:pt x="2258992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3665-92DB-46C5-ACD5-49AE425CF8C1}">
      <dsp:nvSpPr>
        <dsp:cNvPr id="0" name=""/>
        <dsp:cNvSpPr/>
      </dsp:nvSpPr>
      <dsp:spPr>
        <a:xfrm>
          <a:off x="2975406" y="1191759"/>
          <a:ext cx="752997" cy="27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49"/>
              </a:lnTo>
              <a:lnTo>
                <a:pt x="752997" y="204449"/>
              </a:lnTo>
              <a:lnTo>
                <a:pt x="752997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C9894-175A-440C-9724-801F677C546B}">
      <dsp:nvSpPr>
        <dsp:cNvPr id="0" name=""/>
        <dsp:cNvSpPr/>
      </dsp:nvSpPr>
      <dsp:spPr>
        <a:xfrm>
          <a:off x="2222408" y="1191759"/>
          <a:ext cx="752997" cy="279194"/>
        </a:xfrm>
        <a:custGeom>
          <a:avLst/>
          <a:gdLst/>
          <a:ahLst/>
          <a:cxnLst/>
          <a:rect l="0" t="0" r="0" b="0"/>
          <a:pathLst>
            <a:path>
              <a:moveTo>
                <a:pt x="752997" y="0"/>
              </a:moveTo>
              <a:lnTo>
                <a:pt x="752997" y="204449"/>
              </a:lnTo>
              <a:lnTo>
                <a:pt x="0" y="204449"/>
              </a:lnTo>
              <a:lnTo>
                <a:pt x="0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150A1-650B-4EE8-A46F-7F3663E3D27B}">
      <dsp:nvSpPr>
        <dsp:cNvPr id="0" name=""/>
        <dsp:cNvSpPr/>
      </dsp:nvSpPr>
      <dsp:spPr>
        <a:xfrm>
          <a:off x="716413" y="1191759"/>
          <a:ext cx="2258992" cy="279194"/>
        </a:xfrm>
        <a:custGeom>
          <a:avLst/>
          <a:gdLst/>
          <a:ahLst/>
          <a:cxnLst/>
          <a:rect l="0" t="0" r="0" b="0"/>
          <a:pathLst>
            <a:path>
              <a:moveTo>
                <a:pt x="2258992" y="0"/>
              </a:moveTo>
              <a:lnTo>
                <a:pt x="2258992" y="204449"/>
              </a:lnTo>
              <a:lnTo>
                <a:pt x="0" y="204449"/>
              </a:lnTo>
              <a:lnTo>
                <a:pt x="0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C6321-DD3C-42FD-8090-31EA266ECFB6}">
      <dsp:nvSpPr>
        <dsp:cNvPr id="0" name=""/>
        <dsp:cNvSpPr/>
      </dsp:nvSpPr>
      <dsp:spPr>
        <a:xfrm>
          <a:off x="1989267" y="468931"/>
          <a:ext cx="986139" cy="21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39"/>
              </a:lnTo>
              <a:lnTo>
                <a:pt x="986139" y="135739"/>
              </a:lnTo>
              <a:lnTo>
                <a:pt x="986139" y="2104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15563-EEB1-4E1E-A0E4-C8E2C9B8827D}">
      <dsp:nvSpPr>
        <dsp:cNvPr id="0" name=""/>
        <dsp:cNvSpPr/>
      </dsp:nvSpPr>
      <dsp:spPr>
        <a:xfrm>
          <a:off x="1392414" y="468931"/>
          <a:ext cx="596852" cy="210483"/>
        </a:xfrm>
        <a:custGeom>
          <a:avLst/>
          <a:gdLst/>
          <a:ahLst/>
          <a:cxnLst/>
          <a:rect l="0" t="0" r="0" b="0"/>
          <a:pathLst>
            <a:path>
              <a:moveTo>
                <a:pt x="596852" y="0"/>
              </a:moveTo>
              <a:lnTo>
                <a:pt x="596852" y="135739"/>
              </a:lnTo>
              <a:lnTo>
                <a:pt x="0" y="135739"/>
              </a:lnTo>
              <a:lnTo>
                <a:pt x="0" y="2104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47898-244B-4D99-BC52-487B146DB8DA}">
      <dsp:nvSpPr>
        <dsp:cNvPr id="0" name=""/>
        <dsp:cNvSpPr/>
      </dsp:nvSpPr>
      <dsp:spPr>
        <a:xfrm>
          <a:off x="406275" y="468931"/>
          <a:ext cx="1582991" cy="210483"/>
        </a:xfrm>
        <a:custGeom>
          <a:avLst/>
          <a:gdLst/>
          <a:ahLst/>
          <a:cxnLst/>
          <a:rect l="0" t="0" r="0" b="0"/>
          <a:pathLst>
            <a:path>
              <a:moveTo>
                <a:pt x="1582991" y="0"/>
              </a:moveTo>
              <a:lnTo>
                <a:pt x="1582991" y="135739"/>
              </a:lnTo>
              <a:lnTo>
                <a:pt x="0" y="135739"/>
              </a:lnTo>
              <a:lnTo>
                <a:pt x="0" y="2104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861FB-80C0-4BB1-9299-B3BA906FFBDA}">
      <dsp:nvSpPr>
        <dsp:cNvPr id="0" name=""/>
        <dsp:cNvSpPr/>
      </dsp:nvSpPr>
      <dsp:spPr>
        <a:xfrm>
          <a:off x="1001673" y="-43412"/>
          <a:ext cx="197518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F1A09-FE9A-4DF5-9F44-EC0F57017EEA}">
      <dsp:nvSpPr>
        <dsp:cNvPr id="0" name=""/>
        <dsp:cNvSpPr/>
      </dsp:nvSpPr>
      <dsp:spPr>
        <a:xfrm>
          <a:off x="1091322" y="41754"/>
          <a:ext cx="197518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>
              <a:solidFill>
                <a:schemeClr val="tx1"/>
              </a:solidFill>
            </a:rPr>
            <a:t>COMPONENTS</a:t>
          </a:r>
          <a:r>
            <a:rPr lang="en-US" sz="1450" b="1" kern="1200" dirty="0"/>
            <a:t> OF C.T</a:t>
          </a:r>
          <a:endParaRPr lang="ar-SA" sz="1450" b="1" kern="1200" dirty="0"/>
        </a:p>
      </dsp:txBody>
      <dsp:txXfrm>
        <a:off x="1106328" y="56760"/>
        <a:ext cx="1945175" cy="482332"/>
      </dsp:txXfrm>
    </dsp:sp>
    <dsp:sp modelId="{55CA8E6A-8E16-4DAD-AFC6-6A9D60B46E68}">
      <dsp:nvSpPr>
        <dsp:cNvPr id="0" name=""/>
        <dsp:cNvSpPr/>
      </dsp:nvSpPr>
      <dsp:spPr>
        <a:xfrm>
          <a:off x="2854" y="679415"/>
          <a:ext cx="806841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C0AD-4975-451C-922F-E7B92B0AEC53}">
      <dsp:nvSpPr>
        <dsp:cNvPr id="0" name=""/>
        <dsp:cNvSpPr/>
      </dsp:nvSpPr>
      <dsp:spPr>
        <a:xfrm>
          <a:off x="92503" y="764582"/>
          <a:ext cx="806841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Cells</a:t>
          </a:r>
          <a:br>
            <a:rPr lang="ar-SA" sz="1300" kern="1200" dirty="0"/>
          </a:br>
          <a:r>
            <a:rPr lang="en-US" sz="900" kern="1200" dirty="0"/>
            <a:t>difference types</a:t>
          </a:r>
          <a:endParaRPr lang="ar-SA" sz="1200" kern="1200" dirty="0"/>
        </a:p>
      </dsp:txBody>
      <dsp:txXfrm>
        <a:off x="107509" y="779588"/>
        <a:ext cx="776829" cy="482332"/>
      </dsp:txXfrm>
    </dsp:sp>
    <dsp:sp modelId="{14D5E599-0ECA-46ED-B27F-E1D4E6957A25}">
      <dsp:nvSpPr>
        <dsp:cNvPr id="0" name=""/>
        <dsp:cNvSpPr/>
      </dsp:nvSpPr>
      <dsp:spPr>
        <a:xfrm>
          <a:off x="988993" y="679415"/>
          <a:ext cx="806841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67823-657E-4193-8EE4-F3817E05351B}">
      <dsp:nvSpPr>
        <dsp:cNvPr id="0" name=""/>
        <dsp:cNvSpPr/>
      </dsp:nvSpPr>
      <dsp:spPr>
        <a:xfrm>
          <a:off x="1078642" y="764582"/>
          <a:ext cx="806841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Fibers</a:t>
          </a:r>
          <a:br>
            <a:rPr lang="en-US" sz="1300" kern="1200" dirty="0"/>
          </a:br>
          <a:r>
            <a:rPr lang="en-US" sz="900" kern="1200" dirty="0"/>
            <a:t>Collagenous, elastic &amp; reticular</a:t>
          </a:r>
          <a:endParaRPr lang="ar-SA" sz="1200" kern="1200" dirty="0"/>
        </a:p>
      </dsp:txBody>
      <dsp:txXfrm>
        <a:off x="1093648" y="779588"/>
        <a:ext cx="776829" cy="482332"/>
      </dsp:txXfrm>
    </dsp:sp>
    <dsp:sp modelId="{049E23C7-A27A-4437-8978-8F95579544E1}">
      <dsp:nvSpPr>
        <dsp:cNvPr id="0" name=""/>
        <dsp:cNvSpPr/>
      </dsp:nvSpPr>
      <dsp:spPr>
        <a:xfrm>
          <a:off x="1975133" y="679415"/>
          <a:ext cx="2000546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4D87A-D829-47DE-BE98-BEBEC5CCD57D}">
      <dsp:nvSpPr>
        <dsp:cNvPr id="0" name=""/>
        <dsp:cNvSpPr/>
      </dsp:nvSpPr>
      <dsp:spPr>
        <a:xfrm>
          <a:off x="2064782" y="764582"/>
          <a:ext cx="2000546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Matrix</a:t>
          </a:r>
          <a:br>
            <a:rPr lang="ar-SA" sz="1200" kern="1200" dirty="0"/>
          </a:br>
          <a:endParaRPr lang="ar-SA" sz="1200" kern="1200" dirty="0"/>
        </a:p>
      </dsp:txBody>
      <dsp:txXfrm>
        <a:off x="2079788" y="779588"/>
        <a:ext cx="1970534" cy="482332"/>
      </dsp:txXfrm>
    </dsp:sp>
    <dsp:sp modelId="{F414B44B-F3D9-4A07-BABB-497A0E15703D}">
      <dsp:nvSpPr>
        <dsp:cNvPr id="0" name=""/>
        <dsp:cNvSpPr/>
      </dsp:nvSpPr>
      <dsp:spPr>
        <a:xfrm>
          <a:off x="53065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6BE18-6A1E-4E18-8C20-E28C47EB2BFA}">
      <dsp:nvSpPr>
        <dsp:cNvPr id="0" name=""/>
        <dsp:cNvSpPr/>
      </dsp:nvSpPr>
      <dsp:spPr>
        <a:xfrm>
          <a:off x="142714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Rigid </a:t>
          </a:r>
          <a:r>
            <a:rPr lang="en-US" sz="1200" b="0" kern="1200" dirty="0"/>
            <a:t>(rubbery,</a:t>
          </a:r>
          <a:br>
            <a:rPr lang="en-US" sz="1200" b="0" kern="1200" dirty="0"/>
          </a:br>
          <a:r>
            <a:rPr lang="en-US" sz="1200" b="0" kern="1200" dirty="0"/>
            <a:t>firm)</a:t>
          </a:r>
          <a:r>
            <a:rPr lang="en-US" sz="1200" b="1" kern="1200" dirty="0"/>
            <a:t> “Cartilage”</a:t>
          </a:r>
          <a:endParaRPr lang="ar-SA" sz="1200" b="1" kern="1200" dirty="0"/>
        </a:p>
      </dsp:txBody>
      <dsp:txXfrm>
        <a:off x="157720" y="1571126"/>
        <a:ext cx="1296685" cy="482332"/>
      </dsp:txXfrm>
    </dsp:sp>
    <dsp:sp modelId="{B9AA9FF2-119E-4284-8B82-56E6225133F6}">
      <dsp:nvSpPr>
        <dsp:cNvPr id="0" name=""/>
        <dsp:cNvSpPr/>
      </dsp:nvSpPr>
      <dsp:spPr>
        <a:xfrm>
          <a:off x="1559060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99F1C-9431-4F9C-BD74-C925E3EB7E4E}">
      <dsp:nvSpPr>
        <dsp:cNvPr id="0" name=""/>
        <dsp:cNvSpPr/>
      </dsp:nvSpPr>
      <dsp:spPr>
        <a:xfrm>
          <a:off x="1648709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Hard </a:t>
          </a:r>
          <a:r>
            <a:rPr lang="en-US" sz="1200" b="0" kern="1200" dirty="0"/>
            <a:t>(solid)</a:t>
          </a:r>
          <a:br>
            <a:rPr lang="en-US" sz="1200" b="0" kern="1200" dirty="0"/>
          </a:br>
          <a:r>
            <a:rPr lang="en-US" sz="1200" b="1" kern="1200" dirty="0"/>
            <a:t>“Bone”</a:t>
          </a:r>
          <a:endParaRPr lang="ar-SA" sz="1200" b="1" kern="1200" dirty="0"/>
        </a:p>
      </dsp:txBody>
      <dsp:txXfrm>
        <a:off x="1663715" y="1571126"/>
        <a:ext cx="1296685" cy="482332"/>
      </dsp:txXfrm>
    </dsp:sp>
    <dsp:sp modelId="{C2E7F5F3-ECE0-4479-AE02-CFD9463321A9}">
      <dsp:nvSpPr>
        <dsp:cNvPr id="0" name=""/>
        <dsp:cNvSpPr/>
      </dsp:nvSpPr>
      <dsp:spPr>
        <a:xfrm>
          <a:off x="3065055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CCC97-FD28-4D6A-AB3A-AA9FB21841BC}">
      <dsp:nvSpPr>
        <dsp:cNvPr id="0" name=""/>
        <dsp:cNvSpPr/>
      </dsp:nvSpPr>
      <dsp:spPr>
        <a:xfrm>
          <a:off x="3154704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Fluid </a:t>
          </a:r>
          <a:r>
            <a:rPr lang="en-US" sz="1200" b="0" kern="1200" dirty="0"/>
            <a:t>(liquid)</a:t>
          </a:r>
          <a:br>
            <a:rPr lang="en-US" sz="1200" b="0" kern="1200" dirty="0"/>
          </a:br>
          <a:r>
            <a:rPr lang="en-US" sz="1200" b="1" kern="1200" dirty="0"/>
            <a:t>“Blood”</a:t>
          </a:r>
          <a:endParaRPr lang="ar-SA" sz="1200" b="1" kern="1200" dirty="0"/>
        </a:p>
      </dsp:txBody>
      <dsp:txXfrm>
        <a:off x="3169710" y="1571126"/>
        <a:ext cx="1296685" cy="482332"/>
      </dsp:txXfrm>
    </dsp:sp>
    <dsp:sp modelId="{3F552F24-90DF-47F8-8CFC-EF11E7BC9694}">
      <dsp:nvSpPr>
        <dsp:cNvPr id="0" name=""/>
        <dsp:cNvSpPr/>
      </dsp:nvSpPr>
      <dsp:spPr>
        <a:xfrm>
          <a:off x="4571050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3CFC1-3B88-46BA-A29B-D232C7E0A9E5}">
      <dsp:nvSpPr>
        <dsp:cNvPr id="0" name=""/>
        <dsp:cNvSpPr/>
      </dsp:nvSpPr>
      <dsp:spPr>
        <a:xfrm>
          <a:off x="4660699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Soft</a:t>
          </a:r>
          <a:br>
            <a:rPr lang="en-US" sz="1200" b="1" kern="1200" dirty="0"/>
          </a:br>
          <a:r>
            <a:rPr lang="en-US" sz="1200" b="1" kern="1200" dirty="0"/>
            <a:t>“C.T Proper”</a:t>
          </a:r>
          <a:endParaRPr lang="ar-SA" sz="1200" b="1" kern="1200" dirty="0"/>
        </a:p>
      </dsp:txBody>
      <dsp:txXfrm>
        <a:off x="4675705" y="1571126"/>
        <a:ext cx="1296685" cy="48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E091A-6FFB-40D2-BD39-D92E2FECB4C1}" type="datetimeFigureOut">
              <a:rPr lang="en-US" smtClean="0"/>
              <a:t>09/10/17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6FD84-5D89-480F-ABF3-B341A98B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2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9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6FD84-5D89-480F-ABF3-B341A98BF9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6FD84-5D89-480F-ABF3-B341A98BF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6FD84-5D89-480F-ABF3-B341A98BF9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9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6FD84-5D89-480F-ABF3-B341A98BF9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6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7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docs.google.com/presentation/d/1GpJcYVLmXUPy0c-xoGndlFWMBFM8gmq8qtcc80adBCw/edit#slide=id.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5FC1C270-2CBC-4DCA-8DD1-A615AC2E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4742" y="4876800"/>
            <a:ext cx="1866900" cy="18669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Red: important. </a:t>
            </a:r>
          </a:p>
          <a:p>
            <a:pPr algn="l"/>
            <a:r>
              <a:rPr lang="en-US" dirty="0"/>
              <a:t>Black: in male|female slides. 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Gray: notes.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430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4197EDC-2B6F-4BAF-8F34-0321E232475E}"/>
              </a:ext>
            </a:extLst>
          </p:cNvPr>
          <p:cNvSpPr txBox="1"/>
          <p:nvPr userDrawn="1"/>
        </p:nvSpPr>
        <p:spPr>
          <a:xfrm>
            <a:off x="2848739" y="2754086"/>
            <a:ext cx="74181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Connective Tissue</a:t>
            </a:r>
            <a:endParaRPr lang="ar-SA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B65EA-68D2-4E7E-8D1D-781512BE6DB1}"/>
              </a:ext>
            </a:extLst>
          </p:cNvPr>
          <p:cNvSpPr txBox="1"/>
          <p:nvPr userDrawn="1"/>
        </p:nvSpPr>
        <p:spPr>
          <a:xfrm>
            <a:off x="2895600" y="50292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hlinkClick r:id="rId6"/>
              </a:rPr>
              <a:t>Editing File</a:t>
            </a:r>
            <a:endParaRPr lang="en-US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306073"/>
            <a:ext cx="8802808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600" b="0" dirty="0">
              <a:solidFill>
                <a:schemeClr val="tx1"/>
              </a:solidFill>
              <a:effectLst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Q1: What most common type of connective tissue proper?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Loose (Areolar) C.T     B) Dense collagenous C.T     C) Elastic tissue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Reticular tissue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Q2: What sites of reticular tissue?</a:t>
            </a:r>
          </a:p>
          <a:p>
            <a:pPr>
              <a:buFontTx/>
              <a:buNone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Around kidney          B) </a:t>
            </a:r>
            <a:r>
              <a:rPr lang="en-GB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400" b="0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troma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of organs          </a:t>
            </a: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Neither A &amp; B          D) Both A &amp; B 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tissue can be found in the Aorta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Loose (Areolar) C.T     B) Dense collagenous C.T     C) Elastic tissue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Reticular tissue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Reticular fibers is made of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III</a:t>
            </a: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B)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II</a:t>
            </a:r>
            <a:r>
              <a:rPr lang="en-US" sz="1400" b="0" u="none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I</a:t>
            </a: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D)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IV</a:t>
            </a: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b="0" u="none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function of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 tissue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Resistant to stretch      B)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Stretchable       </a:t>
            </a:r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Structural support       D) Support organs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2848457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A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5- B</a:t>
            </a:r>
          </a:p>
        </p:txBody>
      </p:sp>
    </p:spTree>
    <p:extLst>
      <p:ext uri="{BB962C8B-B14F-4D97-AF65-F5344CB8AC3E}">
        <p14:creationId xmlns:p14="http://schemas.microsoft.com/office/powerpoint/2010/main" val="258908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94492"/>
            <a:ext cx="8802808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 What type of fiber is form a network?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Collagen fiber           B) Elastic fiber          C) Adipose fiber          D) Reticular fiber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What type of cell rich in ribosomes?</a:t>
            </a:r>
          </a:p>
          <a:p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Fibroblasts</a:t>
            </a:r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B)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Macrophages</a:t>
            </a:r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C) Plasma cells            D) Leukocytes   </a:t>
            </a:r>
            <a:r>
              <a:rPr lang="en-US" sz="1400" u="none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What type of cell rich in lysosomes?</a:t>
            </a:r>
          </a:p>
          <a:p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Fibroblasts</a:t>
            </a:r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B)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Macrophages</a:t>
            </a:r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C) Plasma cells            D) Leukocytes   </a:t>
            </a:r>
            <a:r>
              <a:rPr lang="en-US" sz="1400" u="none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function of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 collagenous connective tissue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Stretchable     </a:t>
            </a:r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Resistant to stretch     </a:t>
            </a:r>
            <a:r>
              <a:rPr lang="en-US" sz="140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Structural support      D) Support organs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characters nucleus of plasma cell?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Flattened</a:t>
            </a:r>
            <a:r>
              <a:rPr lang="en-US" sz="14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&amp; clock-face appurtenance of chromatin           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B) Flattened &amp; periphery </a:t>
            </a:r>
            <a:r>
              <a:rPr lang="en-US" sz="14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Spherical</a:t>
            </a:r>
            <a:r>
              <a:rPr lang="en-US" sz="14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&amp; clock-face appurtenance of chromatin             </a:t>
            </a:r>
            <a:r>
              <a:rPr lang="en-US" sz="4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Spherical &amp; </a:t>
            </a:r>
            <a:r>
              <a:rPr lang="en-US" sz="1400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peripher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2848457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C</a:t>
            </a:r>
          </a:p>
        </p:txBody>
      </p:sp>
    </p:spTree>
    <p:extLst>
      <p:ext uri="{BB962C8B-B14F-4D97-AF65-F5344CB8AC3E}">
        <p14:creationId xmlns:p14="http://schemas.microsoft.com/office/powerpoint/2010/main" val="26194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735012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Enumerate the general characteristics of C.T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Classify C.T into C.T. proper and special types of C.T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Classify C.T proper (C.T.P)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 the structure (components) and distribution</a:t>
            </a:r>
            <a:br>
              <a:rPr lang="en-US" sz="2000" dirty="0"/>
            </a:br>
            <a:r>
              <a:rPr lang="en-US" sz="2000" dirty="0"/>
              <a:t>of different types of (C.T.P)</a:t>
            </a:r>
            <a:endParaRPr lang="ar-SA" sz="2000" dirty="0"/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0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77190"/>
            <a:ext cx="8802808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Most of connective tissue are?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Vascular                B) Avascular                C) Branched</a:t>
            </a:r>
            <a:r>
              <a:rPr lang="en-US" sz="14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Non-branched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Q12: Which of these cells have basophilic cytoplasm? </a:t>
            </a:r>
          </a:p>
          <a:p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Fibroblasts             B) Macrophages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</a:t>
            </a:r>
            <a:r>
              <a:rPr lang="en-GB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Neither A &amp; B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Both A &amp; B</a:t>
            </a:r>
          </a:p>
          <a:p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Q13: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color do elastic fiber stain?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Brown with orcein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Black with silver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Brown with silver    D) Black with orcein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Q14: Describe cytoplasm of adipose cell?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Basophilic cytoplasm with negative Golgi image</a:t>
            </a:r>
            <a:r>
              <a:rPr lang="en-US" sz="14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B) Thin rim of cytoplasm at the peripheral </a:t>
            </a:r>
            <a:endParaRPr lang="en-US" sz="1400" kern="1200" baseline="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Contains A lot of basophilic cytoplasm granules        D) Basophilic cytoplasm, rich in lysosomes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Q15: 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tissue can be found in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subcutaneous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Loose (Areolar) C.T</a:t>
            </a: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B)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Adipose Tissue</a:t>
            </a:r>
            <a:r>
              <a:rPr lang="en-US" sz="1400" b="0" u="none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C) Neither A &amp; B       D) Both A &amp; B   </a:t>
            </a:r>
            <a:r>
              <a:rPr lang="en-US" sz="1400" b="0" u="none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2848457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 A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13-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14- B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15- D</a:t>
            </a:r>
          </a:p>
        </p:txBody>
      </p:sp>
    </p:spTree>
    <p:extLst>
      <p:ext uri="{BB962C8B-B14F-4D97-AF65-F5344CB8AC3E}">
        <p14:creationId xmlns:p14="http://schemas.microsoft.com/office/powerpoint/2010/main" val="1080317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69056"/>
            <a:ext cx="8802808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Q16: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cell is responsible for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structural support?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Adipose tissue     B) Dense collagenous C.T     C) Reticular tissue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Elastic tissue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Q17: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cell is responsible for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heat insulations?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Elastic tissue      B) Dense collagenous C.T     C) Reticular tissue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Adipose tissue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Q18: What type of cells that make matrix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cartilage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Soft            B) </a:t>
            </a:r>
            <a:r>
              <a:rPr lang="en-GB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Rigid (firm, rubbery)            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Hard (solid)            D) Fluid (liquid)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Q19: What function of mast cells?</a:t>
            </a: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Maintain temperature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 organs    </a:t>
            </a: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Secrete antibodies    D) Secrete heparin &amp; histamine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Q20: When monocytes &amp; neutrophils increase?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A) Monocytes increase in allergic inflammations ,Neutrophils increase in chronic inflammations</a:t>
            </a:r>
            <a:b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B) Monocytes increase in chronic inflammations ,Neutrophils increase in allergic inflammations </a:t>
            </a:r>
            <a:endParaRPr lang="en-US" sz="1400" kern="1200" baseline="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C) Monocytes increase in chronic inflammations ,Neutrophils increase in acute inflammations   </a:t>
            </a:r>
            <a:endParaRPr lang="en-US" sz="1400" kern="1200" baseline="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D) Monocytes increase in acute inflammations ,Neutrophils increase in allergic inflammations   </a:t>
            </a:r>
            <a:endParaRPr lang="en-US" sz="1400" kern="1200" baseline="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2848457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16- C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17-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18-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19-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20- C</a:t>
            </a:r>
          </a:p>
        </p:txBody>
      </p:sp>
    </p:spTree>
    <p:extLst>
      <p:ext uri="{BB962C8B-B14F-4D97-AF65-F5344CB8AC3E}">
        <p14:creationId xmlns:p14="http://schemas.microsoft.com/office/powerpoint/2010/main" val="193735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C66E3CF-3874-4F93-9331-202773F9460B}"/>
              </a:ext>
            </a:extLst>
          </p:cNvPr>
          <p:cNvSpPr txBox="1"/>
          <p:nvPr userDrawn="1"/>
        </p:nvSpPr>
        <p:spPr>
          <a:xfrm>
            <a:off x="2838160" y="2589867"/>
            <a:ext cx="7442695" cy="1107996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 err="1">
                <a:latin typeface="+mn-lt"/>
              </a:rPr>
              <a:t>Tareq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Allhaidan</a:t>
            </a:r>
            <a:r>
              <a:rPr lang="en-GB" sz="1600" dirty="0">
                <a:latin typeface="+mn-lt"/>
              </a:rPr>
              <a:t> </a:t>
            </a:r>
          </a:p>
          <a:p>
            <a:pPr algn="ctr"/>
            <a:r>
              <a:rPr lang="en-GB" sz="1600" dirty="0">
                <a:latin typeface="+mn-lt"/>
              </a:rPr>
              <a:t>Marwah Alkhalil</a:t>
            </a:r>
          </a:p>
          <a:p>
            <a:pPr algn="ctr"/>
            <a:r>
              <a:rPr lang="en-GB" sz="1600" dirty="0" err="1">
                <a:latin typeface="+mn-lt"/>
              </a:rPr>
              <a:t>Rinad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Alghoraiby</a:t>
            </a:r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r>
              <a:rPr lang="en-GB" sz="1600" dirty="0">
                <a:latin typeface="+mn-lt"/>
              </a:rPr>
              <a:t>Hussain Alkharboush    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algn="ctr"/>
            <a:r>
              <a:rPr lang="en-GB" sz="1600" dirty="0">
                <a:latin typeface="+mn-lt"/>
              </a:rPr>
              <a:t>Shahad Alzahrani</a:t>
            </a:r>
            <a:endParaRPr lang="ar-SA" sz="1600" dirty="0">
              <a:latin typeface="+mn-lt"/>
            </a:endParaRPr>
          </a:p>
          <a:p>
            <a:pPr algn="ctr"/>
            <a:endParaRPr lang="ar-SA" sz="1600" dirty="0">
              <a:latin typeface="+mn-lt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Rawan Mohammad Alharbi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A57FDE7-371E-4FEE-A049-02F870B4CDD1}"/>
              </a:ext>
            </a:extLst>
          </p:cNvPr>
          <p:cNvSpPr txBox="1"/>
          <p:nvPr userDrawn="1"/>
        </p:nvSpPr>
        <p:spPr>
          <a:xfrm>
            <a:off x="2814395" y="1226540"/>
            <a:ext cx="7442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لنكن يداً بيد ليرى العالم إنجازاتنا</a:t>
            </a:r>
          </a:p>
          <a:p>
            <a:pPr algn="ctr"/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وتحمّلوا شقاء اليوم لأجل حلم الغد </a:t>
            </a:r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endParaRPr lang="ar-SA" sz="2400" u="none" dirty="0">
              <a:solidFill>
                <a:schemeClr val="accent2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99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334500" y="-8467"/>
            <a:ext cx="2857500" cy="6866467"/>
            <a:chOff x="9334500" y="-8467"/>
            <a:chExt cx="2857500" cy="6866467"/>
          </a:xfrm>
        </p:grpSpPr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4" r:id="rId18"/>
    <p:sldLayoutId id="2147483675" r:id="rId19"/>
    <p:sldLayoutId id="2147483671" r:id="rId20"/>
    <p:sldLayoutId id="2147483673" r:id="rId21"/>
    <p:sldLayoutId id="2147483672" r:id="rId22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1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44217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FUNCTIONS OF CONNECTIVE TISSUE PROPER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3816"/>
            <a:ext cx="8596668" cy="4800600"/>
          </a:xfrm>
        </p:spPr>
        <p:txBody>
          <a:bodyPr>
            <a:normAutofit/>
          </a:bodyPr>
          <a:lstStyle/>
          <a:p>
            <a:pPr algn="l" rtl="0">
              <a:buClr>
                <a:schemeClr val="tx2"/>
              </a:buClr>
              <a:defRPr/>
            </a:pPr>
            <a:r>
              <a:rPr lang="en-GB" sz="1600" kern="0" dirty="0">
                <a:solidFill>
                  <a:schemeClr val="tx1"/>
                </a:solidFill>
              </a:rPr>
              <a:t>1) </a:t>
            </a:r>
            <a:r>
              <a:rPr lang="en-GB" sz="1600" u="sng" kern="0" dirty="0">
                <a:solidFill>
                  <a:schemeClr val="tx1"/>
                </a:solidFill>
              </a:rPr>
              <a:t>Supports</a:t>
            </a:r>
            <a:r>
              <a:rPr lang="en-GB" sz="1600" kern="0" dirty="0">
                <a:solidFill>
                  <a:schemeClr val="tx1"/>
                </a:solidFill>
              </a:rPr>
              <a:t>, </a:t>
            </a:r>
            <a:r>
              <a:rPr lang="en-GB" sz="1600" u="sng" kern="0" dirty="0">
                <a:solidFill>
                  <a:schemeClr val="tx1"/>
                </a:solidFill>
              </a:rPr>
              <a:t>binds</a:t>
            </a:r>
            <a:r>
              <a:rPr lang="en-GB" sz="1600" kern="0" dirty="0">
                <a:solidFill>
                  <a:schemeClr val="tx1"/>
                </a:solidFill>
              </a:rPr>
              <a:t>, and </a:t>
            </a:r>
            <a:r>
              <a:rPr lang="en-GB" sz="1600" u="sng" kern="0" dirty="0">
                <a:solidFill>
                  <a:schemeClr val="tx1"/>
                </a:solidFill>
              </a:rPr>
              <a:t>Connects</a:t>
            </a:r>
            <a:r>
              <a:rPr lang="en-GB" sz="1600" kern="0" dirty="0">
                <a:solidFill>
                  <a:schemeClr val="tx1"/>
                </a:solidFill>
              </a:rPr>
              <a:t> other tissues and organs.</a:t>
            </a:r>
          </a:p>
          <a:p>
            <a:pPr algn="l" rtl="0">
              <a:buClr>
                <a:schemeClr val="tx2"/>
              </a:buClr>
              <a:defRPr/>
            </a:pPr>
            <a:r>
              <a:rPr lang="en-GB" sz="1600" kern="0" dirty="0">
                <a:solidFill>
                  <a:schemeClr val="tx1"/>
                </a:solidFill>
              </a:rPr>
              <a:t>2) </a:t>
            </a:r>
            <a:r>
              <a:rPr lang="en-GB" sz="1600" u="sng" kern="0" dirty="0">
                <a:solidFill>
                  <a:schemeClr val="tx1"/>
                </a:solidFill>
              </a:rPr>
              <a:t>Nourishes</a:t>
            </a:r>
            <a:r>
              <a:rPr lang="en-GB" sz="1600" kern="0" dirty="0">
                <a:solidFill>
                  <a:schemeClr val="tx1"/>
                </a:solidFill>
              </a:rPr>
              <a:t> the surrounding structures, through its blood vessels.</a:t>
            </a:r>
          </a:p>
          <a:p>
            <a:pPr algn="l" rtl="0">
              <a:buClr>
                <a:schemeClr val="tx2"/>
              </a:buClr>
              <a:defRPr/>
            </a:pPr>
            <a:r>
              <a:rPr lang="en-GB" sz="1600" kern="0" dirty="0">
                <a:solidFill>
                  <a:schemeClr val="tx1"/>
                </a:solidFill>
              </a:rPr>
              <a:t>3) Its </a:t>
            </a:r>
            <a:r>
              <a:rPr lang="en-GB" sz="1600" u="sng" kern="0" dirty="0">
                <a:solidFill>
                  <a:schemeClr val="tx1"/>
                </a:solidFill>
              </a:rPr>
              <a:t>Cells</a:t>
            </a:r>
            <a:r>
              <a:rPr lang="en-GB" sz="1600" kern="0" dirty="0">
                <a:solidFill>
                  <a:schemeClr val="tx1"/>
                </a:solidFill>
              </a:rPr>
              <a:t> provide healing of injured tissues, produce heparin, histamine &amp; antibodies, store fat &amp; preserve body temperature and protect against microorganisms.</a:t>
            </a:r>
          </a:p>
          <a:p>
            <a:pPr algn="l" rtl="0">
              <a:buClr>
                <a:schemeClr val="tx2"/>
              </a:buClr>
              <a:defRPr/>
            </a:pPr>
            <a:r>
              <a:rPr lang="en-GB" sz="1600" kern="0" dirty="0">
                <a:solidFill>
                  <a:schemeClr val="tx1"/>
                </a:solidFill>
              </a:rPr>
              <a:t>4) Its </a:t>
            </a:r>
            <a:r>
              <a:rPr lang="en-GB" sz="1600" u="sng" kern="0" dirty="0" err="1">
                <a:solidFill>
                  <a:schemeClr val="tx1"/>
                </a:solidFill>
              </a:rPr>
              <a:t>fibers</a:t>
            </a:r>
            <a:r>
              <a:rPr lang="en-GB" sz="1600" kern="0" dirty="0">
                <a:solidFill>
                  <a:schemeClr val="tx1"/>
                </a:solidFill>
              </a:rPr>
              <a:t> provide rigidity or elasticity. </a:t>
            </a:r>
          </a:p>
          <a:p>
            <a:pPr marL="285750" indent="-285750" algn="r" rtl="0">
              <a:spcBef>
                <a:spcPts val="0"/>
              </a:spcBef>
              <a:buFont typeface="+mj-lt"/>
              <a:buAutoNum type="arabicParenR"/>
            </a:pP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2482E64-8CA2-43CF-9C40-6C0D94F0921C}"/>
              </a:ext>
            </a:extLst>
          </p:cNvPr>
          <p:cNvCxnSpPr/>
          <p:nvPr/>
        </p:nvCxnSpPr>
        <p:spPr>
          <a:xfrm>
            <a:off x="5029200" y="1714500"/>
            <a:ext cx="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9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5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32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9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54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44217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CONNECTIVE TISSUE (C.T)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3816"/>
            <a:ext cx="8596668" cy="48006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Definition: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one of the 4 basic tissues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“Epithelial, connective,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muscular &amp; nervous”.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</a:t>
            </a:r>
            <a:r>
              <a:rPr lang="en-US" sz="1600" u="sng" dirty="0">
                <a:solidFill>
                  <a:schemeClr val="tx1"/>
                </a:solidFill>
              </a:rPr>
              <a:t>mesodermal</a:t>
            </a:r>
            <a:r>
              <a:rPr lang="en-US" sz="1600" dirty="0">
                <a:solidFill>
                  <a:schemeClr val="tx1"/>
                </a:solidFill>
              </a:rPr>
              <a:t> in origin.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General characteristics: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is formed of widely separated, </a:t>
            </a:r>
            <a:r>
              <a:rPr lang="en-US" sz="1600" dirty="0">
                <a:solidFill>
                  <a:srgbClr val="FF0000"/>
                </a:solidFill>
              </a:rPr>
              <a:t>few cells </a:t>
            </a:r>
            <a:r>
              <a:rPr lang="en-US" sz="1600" dirty="0">
                <a:solidFill>
                  <a:schemeClr val="tx1"/>
                </a:solidFill>
              </a:rPr>
              <a:t>with </a:t>
            </a:r>
            <a:r>
              <a:rPr lang="en-US" sz="1600" dirty="0">
                <a:solidFill>
                  <a:srgbClr val="FF0000"/>
                </a:solidFill>
              </a:rPr>
              <a:t>abundant extracellular matrix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Most are vascular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“have blood vessel”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(Remember: Epithelial tissue &amp; cartilage 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rgbClr val="FF0000"/>
                </a:solidFill>
              </a:rPr>
              <a:t>vascular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“lack of blood vessel”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Functions :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</a:t>
            </a:r>
            <a:r>
              <a:rPr lang="en-US" sz="1600" u="sng" dirty="0">
                <a:solidFill>
                  <a:schemeClr val="tx1"/>
                </a:solidFill>
              </a:rPr>
              <a:t>supports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u="sng" dirty="0">
                <a:solidFill>
                  <a:schemeClr val="tx1"/>
                </a:solidFill>
              </a:rPr>
              <a:t>binds</a:t>
            </a:r>
            <a:r>
              <a:rPr lang="en-US" sz="1600" dirty="0">
                <a:solidFill>
                  <a:schemeClr val="tx1"/>
                </a:solidFill>
              </a:rPr>
              <a:t>, and </a:t>
            </a:r>
            <a:r>
              <a:rPr lang="en-US" sz="1600" u="sng" dirty="0">
                <a:solidFill>
                  <a:schemeClr val="tx1"/>
                </a:solidFill>
              </a:rPr>
              <a:t>connects</a:t>
            </a:r>
            <a:r>
              <a:rPr lang="en-US" sz="1600" dirty="0">
                <a:solidFill>
                  <a:schemeClr val="tx1"/>
                </a:solidFill>
              </a:rPr>
              <a:t> other tissues and organs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providing </a:t>
            </a:r>
            <a:r>
              <a:rPr lang="en-US" sz="1600" u="sng" dirty="0">
                <a:solidFill>
                  <a:schemeClr val="tx1"/>
                </a:solidFill>
              </a:rPr>
              <a:t>structural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u="sng" dirty="0">
                <a:solidFill>
                  <a:schemeClr val="tx1"/>
                </a:solidFill>
              </a:rPr>
              <a:t>metabolic support </a:t>
            </a:r>
            <a:r>
              <a:rPr lang="en-US" sz="1600" dirty="0">
                <a:solidFill>
                  <a:schemeClr val="tx1"/>
                </a:solidFill>
              </a:rPr>
              <a:t>for them. </a:t>
            </a:r>
          </a:p>
          <a:p>
            <a:pPr rtl="0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2482E64-8CA2-43CF-9C40-6C0D94F0921C}"/>
              </a:ext>
            </a:extLst>
          </p:cNvPr>
          <p:cNvCxnSpPr/>
          <p:nvPr/>
        </p:nvCxnSpPr>
        <p:spPr>
          <a:xfrm>
            <a:off x="5029200" y="1714500"/>
            <a:ext cx="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95001922-94E2-4F25-9BE8-CE6AE3831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81" y="861766"/>
            <a:ext cx="2138961" cy="22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6BB0D12B-9D92-42E9-890F-82FED6875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389493"/>
              </p:ext>
            </p:extLst>
          </p:nvPr>
        </p:nvGraphicFramePr>
        <p:xfrm>
          <a:off x="292438" y="283832"/>
          <a:ext cx="10038702" cy="607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9CF8F3C-67D6-4AC1-8954-B1B7B492FA18}"/>
              </a:ext>
            </a:extLst>
          </p:cNvPr>
          <p:cNvGrpSpPr/>
          <p:nvPr/>
        </p:nvGrpSpPr>
        <p:grpSpPr>
          <a:xfrm>
            <a:off x="939555" y="745571"/>
            <a:ext cx="5990251" cy="5010538"/>
            <a:chOff x="1132114" y="825633"/>
            <a:chExt cx="5990251" cy="5010538"/>
          </a:xfrm>
        </p:grpSpPr>
        <p:graphicFrame>
          <p:nvGraphicFramePr>
            <p:cNvPr id="11" name="رسم تخطيطي 10">
              <a:extLst>
                <a:ext uri="{FF2B5EF4-FFF2-40B4-BE49-F238E27FC236}">
                  <a16:creationId xmlns:a16="http://schemas.microsoft.com/office/drawing/2014/main" id="{6ABF00DF-782C-4DDC-8A4D-8405B1F5A7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76530900"/>
                </p:ext>
              </p:extLst>
            </p:nvPr>
          </p:nvGraphicFramePr>
          <p:xfrm>
            <a:off x="1132114" y="825633"/>
            <a:ext cx="5990251" cy="50105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2316829-51A0-4739-86B6-02AFEE557445}"/>
                </a:ext>
              </a:extLst>
            </p:cNvPr>
            <p:cNvSpPr txBox="1"/>
            <p:nvPr/>
          </p:nvSpPr>
          <p:spPr>
            <a:xfrm>
              <a:off x="3171568" y="1762897"/>
              <a:ext cx="21747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900" dirty="0"/>
                <a:t>the intercellular substance, in which </a:t>
              </a:r>
            </a:p>
            <a:p>
              <a:r>
                <a:rPr lang="en-US" sz="900" dirty="0"/>
                <a:t>cells and fibers are embedded.</a:t>
              </a:r>
              <a:endParaRPr lang="ar-SA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258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>
            <a:extLst>
              <a:ext uri="{FF2B5EF4-FFF2-40B4-BE49-F238E27FC236}">
                <a16:creationId xmlns:a16="http://schemas.microsoft.com/office/drawing/2014/main" id="{CB276CAE-E74F-465C-B6D2-F121B890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COMPONENTS OF C.T PROPER (CELLS):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F0612EF-539A-40FA-B064-4A89FD6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11815"/>
              </p:ext>
            </p:extLst>
          </p:nvPr>
        </p:nvGraphicFramePr>
        <p:xfrm>
          <a:off x="677334" y="1186389"/>
          <a:ext cx="8819091" cy="493776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939697">
                  <a:extLst>
                    <a:ext uri="{9D8B030D-6E8A-4147-A177-3AD203B41FA5}">
                      <a16:colId xmlns:a16="http://schemas.microsoft.com/office/drawing/2014/main" val="1120350171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3283188363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277001980"/>
                    </a:ext>
                  </a:extLst>
                </a:gridCol>
              </a:tblGrid>
              <a:tr h="184878">
                <a:tc>
                  <a:txBody>
                    <a:bodyPr/>
                    <a:lstStyle/>
                    <a:p>
                      <a:pPr algn="ctr" rtl="0"/>
                      <a:endParaRPr lang="en-US" sz="8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3) Mast Cells</a:t>
                      </a:r>
                      <a:endParaRPr lang="ar-S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endParaRPr lang="en-US" sz="800" dirty="0">
                        <a:latin typeface="+mn-lt"/>
                      </a:endParaRPr>
                    </a:p>
                    <a:p>
                      <a:pPr marL="0" indent="0" algn="ctr" rtl="0">
                        <a:buFontTx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2) Macrophages</a:t>
                      </a:r>
                    </a:p>
                    <a:p>
                      <a:pPr marL="0" indent="0" algn="ctr" rtl="0">
                        <a:buFontTx/>
                        <a:buNone/>
                      </a:pPr>
                      <a:endParaRPr lang="ar-SA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Fibroblasts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48161"/>
                  </a:ext>
                </a:extLst>
              </a:tr>
              <a:tr h="1703492">
                <a:tc rowSpan="3"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</a:p>
                    <a:p>
                      <a:pPr algn="l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Cytoplasm contains </a:t>
                      </a: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numerous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basophilic cytoplasmic granules </a:t>
                      </a:r>
                    </a:p>
                    <a:p>
                      <a:pPr algn="l"/>
                      <a:endParaRPr lang="en-US" sz="1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endParaRPr lang="en-US" sz="1400" b="0" dirty="0">
                        <a:latin typeface="+mn-lt"/>
                      </a:endParaRPr>
                    </a:p>
                    <a:p>
                      <a:pPr algn="l" rtl="0"/>
                      <a:endParaRPr lang="en-US" sz="1400" b="0" dirty="0">
                        <a:latin typeface="+mn-lt"/>
                      </a:endParaRPr>
                    </a:p>
                    <a:p>
                      <a:pPr algn="l" rtl="0"/>
                      <a:endParaRPr lang="ar-SA" sz="1400" b="0" dirty="0"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Function: </a:t>
                      </a:r>
                      <a:endParaRPr lang="en-US" sz="1400" b="0" dirty="0">
                        <a:latin typeface="+mn-lt"/>
                      </a:endParaRPr>
                    </a:p>
                    <a:p>
                      <a:pPr algn="l" rtl="0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Secrete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heparin (anticoagulant)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for maintain fluidity for blood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algn="l" rtl="0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Secrete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histamine (allergic reactions)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for control diameter for bronchioles and blood vessel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*When histamine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increase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 the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diameter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 of blood vessel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increase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 and the diameter for bronchioles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decrease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*Heparin and histamine are hormones that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secret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 by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must cell 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in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specific quantities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Basophilic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cytoplasm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 in lysosomes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Irregular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outlines 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can divide 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originate from blood monocytes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“inside blood = monocyte , inside connective tissue = macrophage”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common cell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found nearly in all types of C.T proper 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 branched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(spindle-shaped)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basophilic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cytoplasm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(rich in ribosomes)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can divide 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 fibroblasts are called </a:t>
                      </a: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fibrocytes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9358"/>
                  </a:ext>
                </a:extLst>
              </a:tr>
              <a:tr h="1170096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Function: </a:t>
                      </a:r>
                    </a:p>
                    <a:p>
                      <a:pPr algn="l" rtl="0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Phagocytosis</a:t>
                      </a:r>
                      <a:endParaRPr lang="ar-SA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Function: </a:t>
                      </a:r>
                    </a:p>
                    <a:p>
                      <a:pPr marL="144000" indent="-144000" algn="l" rtl="0"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of proteins of C.T fibers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(Make Extracellular Fluid)</a:t>
                      </a:r>
                    </a:p>
                    <a:p>
                      <a:pPr marL="144000" indent="-144000" algn="l" rtl="0"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of C.T. matrix </a:t>
                      </a:r>
                    </a:p>
                    <a:p>
                      <a:pPr marL="144000" indent="-144000" algn="l" rtl="0"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Healing of wounds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17434"/>
                  </a:ext>
                </a:extLst>
              </a:tr>
              <a:tr h="1173597">
                <a:tc vMerge="1">
                  <a:txBody>
                    <a:bodyPr/>
                    <a:lstStyle/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91580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6C81167-DE15-4D15-A03E-3CB7AED8A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B21CC9D-468F-4F3B-9F2C-B329F0D8C2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5" r="7043"/>
          <a:stretch/>
        </p:blipFill>
        <p:spPr>
          <a:xfrm>
            <a:off x="7038868" y="2510543"/>
            <a:ext cx="775347" cy="78316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6F11723-3780-45DC-B6E9-DD89090C6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028" y="2510543"/>
            <a:ext cx="792752" cy="78316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A215223-2953-48D8-BC8F-6757CCAAE1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65" b="24348"/>
          <a:stretch/>
        </p:blipFill>
        <p:spPr>
          <a:xfrm>
            <a:off x="4160041" y="5027375"/>
            <a:ext cx="1904857" cy="10122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9A6CBA0-A2DF-411B-98FE-9335E55C4A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600" t="4811" r="47049" b="52248"/>
          <a:stretch/>
        </p:blipFill>
        <p:spPr>
          <a:xfrm>
            <a:off x="1031447" y="5169899"/>
            <a:ext cx="895268" cy="7916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8DF09BA-3DDB-4578-A1F8-0DB482B753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486"/>
          <a:stretch/>
        </p:blipFill>
        <p:spPr>
          <a:xfrm>
            <a:off x="1978834" y="5092808"/>
            <a:ext cx="1358416" cy="868740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7F802639-04B3-479B-9515-FC39811E5E59}"/>
              </a:ext>
            </a:extLst>
          </p:cNvPr>
          <p:cNvCxnSpPr>
            <a:cxnSpLocks/>
          </p:cNvCxnSpPr>
          <p:nvPr/>
        </p:nvCxnSpPr>
        <p:spPr>
          <a:xfrm>
            <a:off x="6563315" y="1789043"/>
            <a:ext cx="0" cy="433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5FBC42F3-CD41-4459-9AB4-D7C97A8B2841}"/>
              </a:ext>
            </a:extLst>
          </p:cNvPr>
          <p:cNvCxnSpPr>
            <a:cxnSpLocks/>
          </p:cNvCxnSpPr>
          <p:nvPr/>
        </p:nvCxnSpPr>
        <p:spPr>
          <a:xfrm>
            <a:off x="3614095" y="1789043"/>
            <a:ext cx="0" cy="433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65EE6C1-ADF7-402B-86A6-B6EB47B2AA44}"/>
              </a:ext>
            </a:extLst>
          </p:cNvPr>
          <p:cNvCxnSpPr/>
          <p:nvPr/>
        </p:nvCxnSpPr>
        <p:spPr>
          <a:xfrm flipV="1">
            <a:off x="3614095" y="1186389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3C0787AF-EE68-421E-AA83-376B0B76744D}"/>
              </a:ext>
            </a:extLst>
          </p:cNvPr>
          <p:cNvCxnSpPr/>
          <p:nvPr/>
        </p:nvCxnSpPr>
        <p:spPr>
          <a:xfrm flipV="1">
            <a:off x="6563315" y="1186388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1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F0612EF-539A-40FA-B064-4A89FD6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793433"/>
              </p:ext>
            </p:extLst>
          </p:nvPr>
        </p:nvGraphicFramePr>
        <p:xfrm>
          <a:off x="677334" y="1186389"/>
          <a:ext cx="8819091" cy="494397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939697">
                  <a:extLst>
                    <a:ext uri="{9D8B030D-6E8A-4147-A177-3AD203B41FA5}">
                      <a16:colId xmlns:a16="http://schemas.microsoft.com/office/drawing/2014/main" val="1120350171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3283188363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277001980"/>
                    </a:ext>
                  </a:extLst>
                </a:gridCol>
              </a:tblGrid>
              <a:tr h="31815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6) Leucocytes</a:t>
                      </a:r>
                      <a:br>
                        <a:rPr lang="en-US" sz="1600" b="1" dirty="0">
                          <a:latin typeface="+mn-lt"/>
                        </a:rPr>
                      </a:br>
                      <a:r>
                        <a:rPr lang="en-US" sz="1600" b="1" dirty="0">
                          <a:latin typeface="+mn-lt"/>
                        </a:rPr>
                        <a:t>(White Blood Cells)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5) Adipose Cell </a:t>
                      </a:r>
                      <a:br>
                        <a:rPr lang="en-US" sz="1600" b="1" dirty="0">
                          <a:latin typeface="+mn-lt"/>
                        </a:rPr>
                      </a:br>
                      <a:r>
                        <a:rPr lang="en-US" sz="1600" b="1" dirty="0">
                          <a:latin typeface="+mn-lt"/>
                        </a:rPr>
                        <a:t>(Adipocyte, Fat Cells)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Plasma Cells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48161"/>
                  </a:ext>
                </a:extLst>
              </a:tr>
              <a:tr h="1703492">
                <a:tc rowSpan="3">
                  <a:txBody>
                    <a:bodyPr/>
                    <a:lstStyle/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Appear normally in C.T. proper</a:t>
                      </a:r>
                      <a:endParaRPr lang="en-GB" alt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here are 5 types of WBC : </a:t>
                      </a:r>
                      <a:r>
                        <a:rPr lang="fr-FR" sz="1400" b="0" i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Neutrophils, Lymphocytes, Monocytes, Eosinophils &amp; Basophils 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endParaRPr lang="fr-FR" altLang="en-US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endParaRPr lang="fr-FR" altLang="en-US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endParaRPr lang="fr-FR" altLang="en-US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endParaRPr lang="fr-FR" altLang="en-US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endParaRPr lang="fr-FR" altLang="en-US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endParaRPr lang="fr-FR" altLang="en-US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  <a:defRPr/>
                      </a:pPr>
                      <a:endParaRPr lang="en-US" alt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Neutrophils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en-US" sz="14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increase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lang="en-US" altLang="en-US" sz="14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acute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inflammation</a:t>
                      </a:r>
                      <a:endParaRPr lang="en-GB" alt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Lymphocytes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monocytes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altLang="en-US" sz="14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increase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lang="en-GB" altLang="en-US" sz="14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chronic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inflammation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Eosinophils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basophils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altLang="en-US" sz="14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increase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lang="en-GB" altLang="en-US" sz="14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allergic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inflammation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u="sng" dirty="0">
                          <a:effectLst/>
                          <a:latin typeface="+mn-lt"/>
                        </a:rPr>
                        <a:t>Unilocular </a:t>
                      </a:r>
                      <a:r>
                        <a:rPr lang="en-US" sz="1400" b="0" u="none" dirty="0">
                          <a:effectLst/>
                          <a:latin typeface="+mn-lt"/>
                        </a:rPr>
                        <a:t>adipose cells </a:t>
                      </a:r>
                      <a:r>
                        <a:rPr lang="en-US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“Uni=one=</a:t>
                      </a:r>
                      <a:r>
                        <a:rPr lang="ar-SA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وحيد</a:t>
                      </a:r>
                      <a:r>
                        <a:rPr lang="en-US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, locular=</a:t>
                      </a:r>
                      <a:r>
                        <a:rPr lang="ar-SA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تجويف</a:t>
                      </a:r>
                      <a:r>
                        <a:rPr lang="en-US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”</a:t>
                      </a:r>
                      <a:endParaRPr lang="en-US" sz="1400" b="0" u="sng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u="sng" dirty="0">
                          <a:effectLst/>
                          <a:latin typeface="+mn-lt"/>
                        </a:rPr>
                        <a:t>Large spherical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, with a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single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large fat droplet</a:t>
                      </a: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u="sng" dirty="0">
                          <a:effectLst/>
                          <a:latin typeface="+mn-lt"/>
                        </a:rPr>
                        <a:t>Thin rim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of cytoplasm at the periphery</a:t>
                      </a: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Nucleus: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flattened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peripheral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u="sng" dirty="0">
                          <a:effectLst/>
                          <a:latin typeface="+mn-lt"/>
                        </a:rPr>
                        <a:t>Basophilic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cytoplasm with a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negative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Golgi image</a:t>
                      </a: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Nucleus: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spherical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eccentric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with a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clock-face appearance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of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chromatin</a:t>
                      </a: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Derived from B-lymphocytes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 lymphocyte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it is the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plasma cell</a:t>
                      </a:r>
                    </a:p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Active B lymphocyte 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known as </a:t>
                      </a:r>
                      <a:r>
                        <a:rPr lang="en-US" sz="1400" b="0" u="sng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plasma cell</a:t>
                      </a:r>
                      <a:endParaRPr lang="en-US" sz="1400" b="0" u="sng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9358"/>
                  </a:ext>
                </a:extLst>
              </a:tr>
              <a:tr h="694662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Functions: </a:t>
                      </a: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Storage of fat</a:t>
                      </a:r>
                    </a:p>
                    <a:p>
                      <a:pPr marL="144000" indent="-144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Source of heat &amp; energy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Secretion of </a:t>
                      </a:r>
                      <a:r>
                        <a:rPr lang="en-US" sz="1400" b="0" u="sng" dirty="0">
                          <a:effectLst/>
                          <a:latin typeface="+mn-lt"/>
                        </a:rPr>
                        <a:t>antibodies</a:t>
                      </a:r>
                      <a:br>
                        <a:rPr lang="en-US" sz="1400" b="0" dirty="0">
                          <a:effectLst/>
                          <a:latin typeface="+mn-lt"/>
                        </a:rPr>
                      </a:br>
                      <a:r>
                        <a:rPr lang="en-US" sz="1400" b="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immunoglobulins)</a:t>
                      </a:r>
                      <a:endParaRPr lang="en-US" sz="1400" b="0" u="sng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17434"/>
                  </a:ext>
                </a:extLst>
              </a:tr>
              <a:tr h="1194930">
                <a:tc vMerge="1">
                  <a:txBody>
                    <a:bodyPr/>
                    <a:lstStyle/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91580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C661EB9D-0441-42F7-BDDE-29D5E4565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" t="4639" r="4533" b="16482"/>
          <a:stretch/>
        </p:blipFill>
        <p:spPr>
          <a:xfrm>
            <a:off x="7078810" y="3062968"/>
            <a:ext cx="1879917" cy="11908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AD3363-3BEE-4045-90A1-FC98D4ED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50" y="5093655"/>
            <a:ext cx="793865" cy="839585"/>
          </a:xfrm>
          <a:prstGeom prst="rect">
            <a:avLst/>
          </a:prstGeom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CB276CAE-E74F-465C-B6D2-F121B890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COMPONENTS OF C.T PROPER (CELLS):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C81167-DE15-4D15-A03E-3CB7AED8A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12" name="Picture 4" descr="File0011">
            <a:extLst>
              <a:ext uri="{FF2B5EF4-FFF2-40B4-BE49-F238E27FC236}">
                <a16:creationId xmlns:a16="http://schemas.microsoft.com/office/drawing/2014/main" id="{21D0BC60-ACCC-439E-AA7E-664DA2F3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7" r="1010" b="47298"/>
          <a:stretch>
            <a:fillRect/>
          </a:stretch>
        </p:blipFill>
        <p:spPr bwMode="auto">
          <a:xfrm>
            <a:off x="1834080" y="4979411"/>
            <a:ext cx="903756" cy="106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Adipose CT_2.jpg">
            <a:extLst>
              <a:ext uri="{FF2B5EF4-FFF2-40B4-BE49-F238E27FC236}">
                <a16:creationId xmlns:a16="http://schemas.microsoft.com/office/drawing/2014/main" id="{7214E17D-8434-469C-8D8D-68AB3B564738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10" y="5024812"/>
            <a:ext cx="1551991" cy="9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DFC3A06-5ADB-40BA-96A0-54D2F63BC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836" y="4289998"/>
            <a:ext cx="539438" cy="541649"/>
          </a:xfrm>
          <a:prstGeom prst="rect">
            <a:avLst/>
          </a:prstGeom>
        </p:spPr>
      </p:pic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C6E41F4E-62AF-4FF4-94E7-CC3647DDB060}"/>
              </a:ext>
            </a:extLst>
          </p:cNvPr>
          <p:cNvCxnSpPr>
            <a:cxnSpLocks/>
          </p:cNvCxnSpPr>
          <p:nvPr/>
        </p:nvCxnSpPr>
        <p:spPr>
          <a:xfrm>
            <a:off x="6563315" y="1789043"/>
            <a:ext cx="0" cy="433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1EC0D520-9F4D-47E0-94FC-47BA42FE57E1}"/>
              </a:ext>
            </a:extLst>
          </p:cNvPr>
          <p:cNvCxnSpPr>
            <a:cxnSpLocks/>
          </p:cNvCxnSpPr>
          <p:nvPr/>
        </p:nvCxnSpPr>
        <p:spPr>
          <a:xfrm>
            <a:off x="3614095" y="1789043"/>
            <a:ext cx="0" cy="433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C3131A37-1039-492D-AE38-9A6B152DF604}"/>
              </a:ext>
            </a:extLst>
          </p:cNvPr>
          <p:cNvCxnSpPr/>
          <p:nvPr/>
        </p:nvCxnSpPr>
        <p:spPr>
          <a:xfrm flipV="1">
            <a:off x="6563315" y="1180179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135636D3-C35B-49C0-AA87-1AE96DA548AF}"/>
              </a:ext>
            </a:extLst>
          </p:cNvPr>
          <p:cNvCxnSpPr/>
          <p:nvPr/>
        </p:nvCxnSpPr>
        <p:spPr>
          <a:xfrm flipV="1">
            <a:off x="3608371" y="1180178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5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F0612EF-539A-40FA-B064-4A89FD6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539"/>
              </p:ext>
            </p:extLst>
          </p:nvPr>
        </p:nvGraphicFramePr>
        <p:xfrm>
          <a:off x="677334" y="1186389"/>
          <a:ext cx="8819091" cy="348996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939697">
                  <a:extLst>
                    <a:ext uri="{9D8B030D-6E8A-4147-A177-3AD203B41FA5}">
                      <a16:colId xmlns:a16="http://schemas.microsoft.com/office/drawing/2014/main" val="1120350171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3283188363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277001980"/>
                    </a:ext>
                  </a:extLst>
                </a:gridCol>
              </a:tblGrid>
              <a:tr h="365270">
                <a:tc>
                  <a:txBody>
                    <a:bodyPr/>
                    <a:lstStyle/>
                    <a:p>
                      <a:pPr algn="ctr" rtl="0"/>
                      <a:endParaRPr lang="en-US" sz="800" b="1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3) Elastic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endParaRPr lang="en-US" sz="800" b="1" dirty="0">
                        <a:latin typeface="+mn-lt"/>
                      </a:endParaRPr>
                    </a:p>
                    <a:p>
                      <a:pPr marL="0" indent="0" algn="ctr" rtl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2) Reticular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7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Collagen Fibers</a:t>
                      </a:r>
                    </a:p>
                    <a:p>
                      <a:pPr algn="ctr" rtl="0"/>
                      <a:endParaRPr lang="en-US" sz="9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48161"/>
                  </a:ext>
                </a:extLst>
              </a:tr>
              <a:tr h="140267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of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elastin</a:t>
                      </a:r>
                      <a:endParaRPr lang="ar-S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of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collagen type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ar-S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of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collagen type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9358"/>
                  </a:ext>
                </a:extLst>
              </a:tr>
              <a:tr h="402303"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Branched</a:t>
                      </a:r>
                      <a:endParaRPr lang="en-US" sz="1400" b="0" u="sng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form a </a:t>
                      </a: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400" b="0" u="sng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Non-branched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fiber &amp; arranged in </a:t>
                      </a: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bundles</a:t>
                      </a:r>
                    </a:p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517434"/>
                  </a:ext>
                </a:extLst>
              </a:tr>
              <a:tr h="6935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Stained </a:t>
                      </a: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brown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orcein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Stained </a:t>
                      </a: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silver</a:t>
                      </a:r>
                    </a:p>
                    <a:p>
                      <a:pPr marL="28575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Acidophilic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59158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326825"/>
                  </a:ext>
                </a:extLst>
              </a:tr>
            </a:tbl>
          </a:graphicData>
        </a:graphic>
      </p:graphicFrame>
      <p:pic>
        <p:nvPicPr>
          <p:cNvPr id="16" name="صورة 15">
            <a:extLst>
              <a:ext uri="{FF2B5EF4-FFF2-40B4-BE49-F238E27FC236}">
                <a16:creationId xmlns:a16="http://schemas.microsoft.com/office/drawing/2014/main" id="{BA0BAF90-9188-46A3-97E4-C21F04245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06" y="3373276"/>
            <a:ext cx="1556511" cy="1208039"/>
          </a:xfrm>
          <a:prstGeom prst="rect">
            <a:avLst/>
          </a:prstGeom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CB276CAE-E74F-465C-B6D2-F121B890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COMPONENTS OF C.T PROPER (FIBERS):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C81167-DE15-4D15-A03E-3CB7AED8A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BBCB317-02EC-44EF-B3EB-119171CD5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91" y="3373276"/>
            <a:ext cx="1556511" cy="120803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9E8DFAD-A9E1-4FD4-9BD8-486EB10C2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6" t="32534"/>
          <a:stretch/>
        </p:blipFill>
        <p:spPr>
          <a:xfrm>
            <a:off x="1071831" y="3401274"/>
            <a:ext cx="1556511" cy="120803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EBB18870-25F8-4257-8AC8-E05CCBE54885}"/>
              </a:ext>
            </a:extLst>
          </p:cNvPr>
          <p:cNvSpPr/>
          <p:nvPr/>
        </p:nvSpPr>
        <p:spPr>
          <a:xfrm>
            <a:off x="677334" y="4822673"/>
            <a:ext cx="8819091" cy="86060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600" b="1" dirty="0"/>
              <a:t>Other </a:t>
            </a:r>
            <a:r>
              <a:rPr lang="en-US" sz="1600" b="1" dirty="0">
                <a:solidFill>
                  <a:srgbClr val="FF0000"/>
                </a:solidFill>
              </a:rPr>
              <a:t>important</a:t>
            </a:r>
            <a:r>
              <a:rPr lang="en-US" sz="1600" b="1" dirty="0"/>
              <a:t> types of collagen include:</a:t>
            </a:r>
            <a:endParaRPr lang="en-US" sz="16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600" dirty="0"/>
              <a:t>Type II (In </a:t>
            </a:r>
            <a:r>
              <a:rPr lang="en-US" sz="1600" u="sng" dirty="0"/>
              <a:t>cartilage</a:t>
            </a:r>
            <a:r>
              <a:rPr lang="en-US" sz="1600" dirty="0"/>
              <a:t>)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600" dirty="0"/>
              <a:t>Type IV (in basement </a:t>
            </a:r>
            <a:r>
              <a:rPr lang="en-US" sz="1600" u="sng" dirty="0"/>
              <a:t>membranes</a:t>
            </a:r>
            <a:r>
              <a:rPr lang="en-US" sz="1600" dirty="0"/>
              <a:t>)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C2E546E-08F4-4078-AFC7-9AC80B5DE8E1}"/>
              </a:ext>
            </a:extLst>
          </p:cNvPr>
          <p:cNvCxnSpPr>
            <a:cxnSpLocks/>
          </p:cNvCxnSpPr>
          <p:nvPr/>
        </p:nvCxnSpPr>
        <p:spPr>
          <a:xfrm>
            <a:off x="3614095" y="1789043"/>
            <a:ext cx="0" cy="288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CD9E9FE1-705B-4D55-A5AB-F51A3D82E1AD}"/>
              </a:ext>
            </a:extLst>
          </p:cNvPr>
          <p:cNvCxnSpPr>
            <a:cxnSpLocks/>
          </p:cNvCxnSpPr>
          <p:nvPr/>
        </p:nvCxnSpPr>
        <p:spPr>
          <a:xfrm>
            <a:off x="6536200" y="1709530"/>
            <a:ext cx="0" cy="2966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F8F12E32-5D62-4CE5-B16B-161279A5D859}"/>
              </a:ext>
            </a:extLst>
          </p:cNvPr>
          <p:cNvCxnSpPr/>
          <p:nvPr/>
        </p:nvCxnSpPr>
        <p:spPr>
          <a:xfrm flipV="1">
            <a:off x="6536200" y="1186389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725D813D-4877-4DB7-BDFF-5A90A3B611D1}"/>
              </a:ext>
            </a:extLst>
          </p:cNvPr>
          <p:cNvCxnSpPr/>
          <p:nvPr/>
        </p:nvCxnSpPr>
        <p:spPr>
          <a:xfrm flipV="1">
            <a:off x="3614095" y="1179212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0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F0612EF-539A-40FA-B064-4A89FD6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03250"/>
              </p:ext>
            </p:extLst>
          </p:nvPr>
        </p:nvGraphicFramePr>
        <p:xfrm>
          <a:off x="677334" y="1186392"/>
          <a:ext cx="8819091" cy="4948937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939697">
                  <a:extLst>
                    <a:ext uri="{9D8B030D-6E8A-4147-A177-3AD203B41FA5}">
                      <a16:colId xmlns:a16="http://schemas.microsoft.com/office/drawing/2014/main" val="1120350171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3283188363"/>
                    </a:ext>
                  </a:extLst>
                </a:gridCol>
                <a:gridCol w="2939697">
                  <a:extLst>
                    <a:ext uri="{9D8B030D-6E8A-4147-A177-3AD203B41FA5}">
                      <a16:colId xmlns:a16="http://schemas.microsoft.com/office/drawing/2014/main" val="277001980"/>
                    </a:ext>
                  </a:extLst>
                </a:gridCol>
              </a:tblGrid>
              <a:tr h="585009">
                <a:tc>
                  <a:txBody>
                    <a:bodyPr/>
                    <a:lstStyle/>
                    <a:p>
                      <a:pPr algn="ctr" rtl="0"/>
                      <a:endParaRPr lang="en-US" sz="700" b="1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3) Elastic Tissue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endParaRPr lang="en-US" sz="700" b="1" dirty="0">
                        <a:latin typeface="+mn-lt"/>
                      </a:endParaRPr>
                    </a:p>
                    <a:p>
                      <a:pPr marL="0" indent="0" algn="ctr" rtl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2) Dense Collagenous C.T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7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Loose (Areolar) C.T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48161"/>
                  </a:ext>
                </a:extLst>
              </a:tr>
              <a:tr h="13855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  <a:endParaRPr lang="en-US" altLang="en-US" sz="1400" b="0" dirty="0">
                        <a:effectLst/>
                      </a:endParaRP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altLang="en-US" sz="1400" b="1" i="0" dirty="0">
                          <a:effectLst/>
                        </a:rPr>
                        <a:t>Predominance</a:t>
                      </a:r>
                      <a:r>
                        <a:rPr lang="en-US" altLang="en-US" sz="1400" b="0" dirty="0">
                          <a:effectLst/>
                        </a:rPr>
                        <a:t> of </a:t>
                      </a:r>
                      <a:r>
                        <a:rPr lang="en-US" altLang="en-US" sz="1400" b="0" u="sng" dirty="0">
                          <a:effectLst/>
                        </a:rPr>
                        <a:t>elastic fibers</a:t>
                      </a:r>
                      <a:r>
                        <a:rPr lang="en-US" altLang="en-US" sz="1400" b="0" dirty="0">
                          <a:effectLst/>
                        </a:rPr>
                        <a:t> (sheets or membranes) + fibroblasts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rich in elastic fiber </a:t>
                      </a:r>
                      <a:endParaRPr lang="en-US" alt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b="1" dirty="0">
                          <a:effectLst/>
                        </a:rPr>
                        <a:t>Predominance</a:t>
                      </a:r>
                      <a:r>
                        <a:rPr lang="en-US" altLang="en-US" sz="1400" b="0" dirty="0">
                          <a:effectLst/>
                        </a:rPr>
                        <a:t> of </a:t>
                      </a:r>
                      <a:r>
                        <a:rPr lang="en-US" altLang="en-US" sz="1400" b="0" u="sng" dirty="0">
                          <a:effectLst/>
                        </a:rPr>
                        <a:t>collagen fibers</a:t>
                      </a:r>
                      <a:r>
                        <a:rPr lang="en-US" altLang="en-US" sz="1400" b="0" dirty="0">
                          <a:effectLst/>
                        </a:rPr>
                        <a:t> + fibroblasts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rich in collagen fiber </a:t>
                      </a:r>
                      <a:endParaRPr lang="en-US" alt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common type.</a:t>
                      </a:r>
                    </a:p>
                    <a:p>
                      <a:pPr algn="l"/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</a:p>
                    <a:p>
                      <a:pPr marL="108000" indent="-108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Contains all of C.T components in equal amount (cells, fibers &amp; matrix)</a:t>
                      </a:r>
                    </a:p>
                    <a:p>
                      <a:pPr marL="108000" indent="-108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No </a:t>
                      </a:r>
                      <a:r>
                        <a:rPr lang="en-US" altLang="en-US" sz="1400" b="0" u="sng" dirty="0">
                          <a:effectLst/>
                        </a:rPr>
                        <a:t>predominant</a:t>
                      </a:r>
                      <a:r>
                        <a:rPr lang="en-US" altLang="en-US" sz="1400" b="0" dirty="0">
                          <a:effectLst/>
                        </a:rPr>
                        <a:t> element</a:t>
                      </a:r>
                      <a:endParaRPr lang="en-US" altLang="en-US" sz="12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9358"/>
                  </a:ext>
                </a:extLst>
              </a:tr>
              <a:tr h="24474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Sites:</a:t>
                      </a:r>
                      <a:endParaRPr lang="en-US" altLang="en-US" sz="1400" b="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Large arteries, e.g. Aorta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Sites:</a:t>
                      </a:r>
                    </a:p>
                    <a:p>
                      <a:pPr marL="108000" indent="-108000" algn="l" rtl="0">
                        <a:buFont typeface="+mj-lt"/>
                        <a:buAutoNum type="arabicPeriod"/>
                      </a:pPr>
                      <a:r>
                        <a:rPr lang="en-US" altLang="en-US" sz="1400" b="0" dirty="0">
                          <a:effectLst/>
                        </a:rPr>
                        <a:t>Dense irregular: 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effectLst/>
                        </a:rPr>
                        <a:t>“vascular”</a:t>
                      </a:r>
                      <a:br>
                        <a:rPr lang="en-US" altLang="en-US" sz="1400" b="0" dirty="0">
                          <a:effectLst/>
                        </a:rPr>
                      </a:br>
                      <a:r>
                        <a:rPr lang="en-US" altLang="en-US" sz="1400" b="0" dirty="0">
                          <a:effectLst/>
                        </a:rPr>
                        <a:t>dermis of the skin, capsules </a:t>
                      </a:r>
                    </a:p>
                    <a:p>
                      <a:pPr marL="108000" indent="-108000" algn="l" rtl="0">
                        <a:buFont typeface="+mj-lt"/>
                        <a:buAutoNum type="arabicPeriod"/>
                      </a:pPr>
                      <a:endParaRPr lang="en-US" altLang="en-US" sz="1400" b="0" dirty="0">
                        <a:effectLst/>
                      </a:endParaRPr>
                    </a:p>
                    <a:p>
                      <a:pPr marL="108000" indent="-108000" algn="l" rtl="0">
                        <a:buFont typeface="+mj-lt"/>
                        <a:buAutoNum type="arabicPeriod"/>
                      </a:pPr>
                      <a:endParaRPr lang="en-US" altLang="en-US" sz="1800" b="0" dirty="0">
                        <a:effectLst/>
                      </a:endParaRPr>
                    </a:p>
                    <a:p>
                      <a:pPr marL="108000" indent="-108000" algn="l" rtl="0">
                        <a:buFont typeface="+mj-lt"/>
                        <a:buAutoNum type="arabicPeriod"/>
                      </a:pPr>
                      <a:endParaRPr lang="en-US" altLang="en-US" sz="1050" b="0" dirty="0">
                        <a:effectLst/>
                      </a:endParaRPr>
                    </a:p>
                    <a:p>
                      <a:pPr marL="108000" marR="0" lvl="0" indent="-108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Dense regular: 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effectLst/>
                        </a:rPr>
                        <a:t>“Avascular”</a:t>
                      </a:r>
                      <a:br>
                        <a:rPr lang="en-US" altLang="en-US" sz="1400" b="0" dirty="0">
                          <a:effectLst/>
                        </a:rPr>
                      </a:br>
                      <a:r>
                        <a:rPr lang="en-US" altLang="en-US" sz="1400" b="0" dirty="0">
                          <a:effectLst/>
                        </a:rPr>
                        <a:t>tendons, ligaments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Subcutaneous tissue 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“under skin”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17434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Function:</a:t>
                      </a:r>
                      <a:endParaRPr lang="en-US" sz="1400" dirty="0"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elastic tissue &amp; stretchable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tough tissue &amp; resistant to stretch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10911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580F85F0-0624-4491-BB5E-BB985B083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3844779"/>
            <a:ext cx="730085" cy="65688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EAE42EC-DDEA-4FF1-89E9-22DB850B0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55" y="3956596"/>
            <a:ext cx="1733071" cy="1313982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01E11381-DB06-4670-8146-6489B96BE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11" y="4951358"/>
            <a:ext cx="736685" cy="591313"/>
          </a:xfrm>
          <a:prstGeom prst="rect">
            <a:avLst/>
          </a:prstGeom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CB276CAE-E74F-465C-B6D2-F121B890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TYPES OF CONNECTIVE TISSUE PROPER: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C81167-DE15-4D15-A03E-3CB7AED8A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EE392C8A-9F5D-4446-AD6E-9689A5DC75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8" b="32558"/>
          <a:stretch/>
        </p:blipFill>
        <p:spPr>
          <a:xfrm>
            <a:off x="7161421" y="3900580"/>
            <a:ext cx="1723035" cy="1306373"/>
          </a:xfrm>
          <a:prstGeom prst="rect">
            <a:avLst/>
          </a:prstGeom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CAFAB37D-659C-49DE-87CB-F137FBDDEF74}"/>
              </a:ext>
            </a:extLst>
          </p:cNvPr>
          <p:cNvCxnSpPr>
            <a:cxnSpLocks/>
          </p:cNvCxnSpPr>
          <p:nvPr/>
        </p:nvCxnSpPr>
        <p:spPr>
          <a:xfrm>
            <a:off x="3614095" y="1789043"/>
            <a:ext cx="0" cy="433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367B58A-F988-4508-B23F-899920FD6E8D}"/>
              </a:ext>
            </a:extLst>
          </p:cNvPr>
          <p:cNvCxnSpPr>
            <a:cxnSpLocks/>
          </p:cNvCxnSpPr>
          <p:nvPr/>
        </p:nvCxnSpPr>
        <p:spPr>
          <a:xfrm>
            <a:off x="6549452" y="1789043"/>
            <a:ext cx="0" cy="433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9928496-69FD-46F6-A783-5963C78BA36A}"/>
              </a:ext>
            </a:extLst>
          </p:cNvPr>
          <p:cNvCxnSpPr/>
          <p:nvPr/>
        </p:nvCxnSpPr>
        <p:spPr>
          <a:xfrm flipV="1">
            <a:off x="6549452" y="1203726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838F1275-5C5A-48F7-BE00-55C90609FF90}"/>
              </a:ext>
            </a:extLst>
          </p:cNvPr>
          <p:cNvCxnSpPr/>
          <p:nvPr/>
        </p:nvCxnSpPr>
        <p:spPr>
          <a:xfrm flipV="1">
            <a:off x="3614479" y="1181967"/>
            <a:ext cx="1793" cy="585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7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8E0E9C7-B96C-4FC7-9BE9-92FB73BA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140" y="5200787"/>
            <a:ext cx="439863" cy="646857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F0612EF-539A-40FA-B064-4A89FD6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72769"/>
              </p:ext>
            </p:extLst>
          </p:nvPr>
        </p:nvGraphicFramePr>
        <p:xfrm>
          <a:off x="677333" y="1186392"/>
          <a:ext cx="8819092" cy="4936775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409546">
                  <a:extLst>
                    <a:ext uri="{9D8B030D-6E8A-4147-A177-3AD203B41FA5}">
                      <a16:colId xmlns:a16="http://schemas.microsoft.com/office/drawing/2014/main" val="1120350171"/>
                    </a:ext>
                  </a:extLst>
                </a:gridCol>
                <a:gridCol w="4409546">
                  <a:extLst>
                    <a:ext uri="{9D8B030D-6E8A-4147-A177-3AD203B41FA5}">
                      <a16:colId xmlns:a16="http://schemas.microsoft.com/office/drawing/2014/main" val="277001980"/>
                    </a:ext>
                  </a:extLst>
                </a:gridCol>
              </a:tblGrid>
              <a:tr h="585009"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5) Unilocular Adipose Tissue</a:t>
                      </a:r>
                    </a:p>
                    <a:p>
                      <a:pPr marL="0" indent="0" algn="ctr" rtl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(White Adipose Tissue)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7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Reticular Tissue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48161"/>
                  </a:ext>
                </a:extLst>
              </a:tr>
              <a:tr h="7751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altLang="en-US" sz="1400" b="1" dirty="0">
                          <a:effectLst/>
                        </a:rPr>
                        <a:t>Predominance</a:t>
                      </a:r>
                      <a:r>
                        <a:rPr lang="en-US" altLang="en-US" sz="1400" b="0" dirty="0">
                          <a:effectLst/>
                        </a:rPr>
                        <a:t> of </a:t>
                      </a:r>
                      <a:r>
                        <a:rPr lang="en-US" altLang="en-US" sz="1400" b="0" u="sng" dirty="0">
                          <a:effectLst/>
                        </a:rPr>
                        <a:t>unilocular fat cells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*There is two type of adipose tissue : unilocular and multilocular </a:t>
                      </a:r>
                      <a:endParaRPr lang="en-US" altLang="en-US" sz="1400" b="0" u="sng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L/M: </a:t>
                      </a:r>
                    </a:p>
                    <a:p>
                      <a:pPr marL="0" indent="0" algn="l" rtl="0" eaLnBrk="1" hangingPunct="1">
                        <a:buFontTx/>
                        <a:buNone/>
                        <a:defRPr/>
                      </a:pPr>
                      <a:r>
                        <a:rPr lang="en-US" altLang="en-US" sz="1400" b="1" dirty="0">
                          <a:effectLst/>
                        </a:rPr>
                        <a:t>Predominance</a:t>
                      </a:r>
                      <a:r>
                        <a:rPr lang="en-US" altLang="en-US" sz="1400" b="0" dirty="0">
                          <a:effectLst/>
                        </a:rPr>
                        <a:t> of </a:t>
                      </a:r>
                      <a:r>
                        <a:rPr lang="en-US" sz="1400" b="0" u="sng" dirty="0">
                          <a:effectLst/>
                        </a:rPr>
                        <a:t>reticular fibers</a:t>
                      </a:r>
                      <a:r>
                        <a:rPr lang="en-US" sz="1400" b="0" dirty="0">
                          <a:effectLst/>
                        </a:rPr>
                        <a:t> + reticular cells (specialized fibroblasts)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9358"/>
                  </a:ext>
                </a:extLst>
              </a:tr>
              <a:tr h="24620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Sites:</a:t>
                      </a:r>
                    </a:p>
                    <a:p>
                      <a:pPr marL="108000" marR="0" lvl="0" indent="-108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Subcutaneous tissue 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“under skin” </a:t>
                      </a:r>
                      <a:r>
                        <a:rPr lang="en-US" sz="1400" b="0" dirty="0">
                          <a:effectLst/>
                        </a:rPr>
                        <a:t>especially in:</a:t>
                      </a:r>
                    </a:p>
                    <a:p>
                      <a:pPr marL="180000" indent="-108000" algn="l" rtl="0" eaLnBrk="1" hangingPunct="1">
                        <a:spcBef>
                          <a:spcPts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en-US" sz="1400" b="0" dirty="0">
                          <a:effectLst/>
                        </a:rPr>
                        <a:t>Buttocks</a:t>
                      </a:r>
                    </a:p>
                    <a:p>
                      <a:pPr marL="180000" indent="-108000" algn="l" rtl="0" eaLnBrk="1" hangingPunct="1">
                        <a:spcBef>
                          <a:spcPts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en-US" sz="1400" b="0" dirty="0">
                          <a:effectLst/>
                        </a:rPr>
                        <a:t>Abdominal wall</a:t>
                      </a:r>
                    </a:p>
                    <a:p>
                      <a:pPr marL="180000" indent="-108000" algn="l" rtl="0" eaLnBrk="1" hangingPunct="1">
                        <a:spcBef>
                          <a:spcPts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en-US" sz="1400" b="0" dirty="0">
                          <a:effectLst/>
                        </a:rPr>
                        <a:t>Female breast</a:t>
                      </a:r>
                    </a:p>
                    <a:p>
                      <a:pPr marL="180000" indent="-108000" algn="l" rtl="0" eaLnBrk="1" hangingPunct="1">
                        <a:spcBef>
                          <a:spcPts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Hips</a:t>
                      </a:r>
                    </a:p>
                    <a:p>
                      <a:pPr marL="108000" marR="0" lvl="0" indent="-108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dirty="0">
                        <a:effectLst/>
                      </a:endParaRPr>
                    </a:p>
                    <a:p>
                      <a:pPr marL="108000" marR="0" lvl="0" indent="-108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Around kidney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Stroma of organs (liver, spleen &amp; lymph node)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17434"/>
                  </a:ext>
                </a:extLst>
              </a:tr>
              <a:tr h="2556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Function:</a:t>
                      </a:r>
                    </a:p>
                    <a:p>
                      <a:pPr marL="108000" indent="-108000" algn="l" rtl="0" eaLnBrk="1" hangingPunct="1">
                        <a:spcBef>
                          <a:spcPts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en-US" sz="1400" b="0" dirty="0">
                          <a:effectLst/>
                        </a:rPr>
                        <a:t>Synthesis, storage &amp; release of fat</a:t>
                      </a:r>
                    </a:p>
                    <a:p>
                      <a:pPr marL="108000" indent="-108000" algn="l" rtl="0" eaLnBrk="1" hangingPunct="1">
                        <a:spcBef>
                          <a:spcPts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</a:rPr>
                        <a:t>Supports organs, e.g. kidney</a:t>
                      </a:r>
                    </a:p>
                    <a:p>
                      <a:pPr marL="108000" indent="-108000" algn="l" rtl="0" eaLnBrk="1" hangingPunct="1">
                        <a:spcBef>
                          <a:spcPts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en-US" sz="1400" b="0" dirty="0">
                          <a:effectLst/>
                        </a:rPr>
                        <a:t>Heat insulation 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(Especially in newborn 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Function:</a:t>
                      </a:r>
                      <a:endParaRPr lang="en-US" altLang="en-US" sz="1400" b="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effectLst/>
                        </a:rPr>
                        <a:t>structural</a:t>
                      </a:r>
                      <a:r>
                        <a:rPr lang="en-US" altLang="en-US" sz="1400" b="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altLang="en-US" sz="1400" b="0" dirty="0">
                          <a:effectLst/>
                        </a:rPr>
                        <a:t>support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10911"/>
                  </a:ext>
                </a:extLst>
              </a:tr>
            </a:tbl>
          </a:graphicData>
        </a:graphic>
      </p:graphicFrame>
      <p:sp>
        <p:nvSpPr>
          <p:cNvPr id="3" name="عنوان 1">
            <a:extLst>
              <a:ext uri="{FF2B5EF4-FFF2-40B4-BE49-F238E27FC236}">
                <a16:creationId xmlns:a16="http://schemas.microsoft.com/office/drawing/2014/main" id="{CB276CAE-E74F-465C-B6D2-F121B890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TYPES OF CONNECTIVE TISSUE PROPER: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C81167-DE15-4D15-A03E-3CB7AED8A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B00C341-7A36-4CF7-B08C-301CDC9B4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323" y="3366611"/>
            <a:ext cx="1800261" cy="13972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EFB63DA-A5B3-4911-AAC2-BE841BA3C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15" y="3366612"/>
            <a:ext cx="1800261" cy="1397217"/>
          </a:xfrm>
          <a:prstGeom prst="rect">
            <a:avLst/>
          </a:prstGeom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138F4C9B-1245-4179-A1D1-8274DB5AA48D}"/>
              </a:ext>
            </a:extLst>
          </p:cNvPr>
          <p:cNvCxnSpPr>
            <a:cxnSpLocks/>
          </p:cNvCxnSpPr>
          <p:nvPr/>
        </p:nvCxnSpPr>
        <p:spPr>
          <a:xfrm>
            <a:off x="5085086" y="1771709"/>
            <a:ext cx="0" cy="433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73EA18F-EE9F-4D43-9F3A-FFDBB7A430B6}"/>
              </a:ext>
            </a:extLst>
          </p:cNvPr>
          <p:cNvCxnSpPr>
            <a:endCxn id="4" idx="0"/>
          </p:cNvCxnSpPr>
          <p:nvPr/>
        </p:nvCxnSpPr>
        <p:spPr>
          <a:xfrm flipV="1">
            <a:off x="5085086" y="1186392"/>
            <a:ext cx="1793" cy="5853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Adipose CT_2.jpg">
            <a:extLst>
              <a:ext uri="{FF2B5EF4-FFF2-40B4-BE49-F238E27FC236}">
                <a16:creationId xmlns:a16="http://schemas.microsoft.com/office/drawing/2014/main" id="{CCE6B8BA-CEA5-4C1E-8C4E-8A8BD595A0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62" y="3366609"/>
            <a:ext cx="1807416" cy="13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809623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2154</TotalTime>
  <Words>820</Words>
  <Application>Microsoft Office PowerPoint</Application>
  <PresentationFormat>Widescreen</PresentationFormat>
  <Paragraphs>211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Aldhabi</vt:lpstr>
      <vt:lpstr>Arabic Typesetting</vt:lpstr>
      <vt:lpstr>Arial</vt:lpstr>
      <vt:lpstr>Calibri</vt:lpstr>
      <vt:lpstr>Tahoma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CONNECTIVE TISSUE (C.T)</vt:lpstr>
      <vt:lpstr>PowerPoint Presentation</vt:lpstr>
      <vt:lpstr>COMPONENTS OF C.T PROPER (CELLS):</vt:lpstr>
      <vt:lpstr>COMPONENTS OF C.T PROPER (CELLS):</vt:lpstr>
      <vt:lpstr>COMPONENTS OF C.T PROPER (FIBERS):</vt:lpstr>
      <vt:lpstr>TYPES OF CONNECTIVE TISSUE PROPER:</vt:lpstr>
      <vt:lpstr>TYPES OF CONNECTIVE TISSUE PROPER:</vt:lpstr>
      <vt:lpstr>FUNCTIONS OF CONNECTIVE TISSUE PROPER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روان</dc:creator>
  <cp:lastModifiedBy>rawan Alharbi.</cp:lastModifiedBy>
  <cp:revision>118</cp:revision>
  <dcterms:created xsi:type="dcterms:W3CDTF">2017-09-30T00:29:26Z</dcterms:created>
  <dcterms:modified xsi:type="dcterms:W3CDTF">2017-10-09T10:54:31Z</dcterms:modified>
</cp:coreProperties>
</file>