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9F9"/>
    <a:srgbClr val="E6E6E6"/>
    <a:srgbClr val="EFEDF3"/>
    <a:srgbClr val="F7FBFB"/>
    <a:srgbClr val="E7F4F5"/>
    <a:srgbClr val="ECF0F0"/>
    <a:srgbClr val="F4F2F4"/>
    <a:srgbClr val="A059E0"/>
    <a:srgbClr val="6A62C1"/>
    <a:srgbClr val="E27E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ata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diagrams/_rels/data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Relationship Id="rId4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image" Target="../media/image41.png"/></Relationships>
</file>

<file path=ppt/diagrams/_rels/drawing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0.png"/><Relationship Id="rId1" Type="http://schemas.openxmlformats.org/officeDocument/2006/relationships/image" Target="../media/image28.png"/><Relationship Id="rId4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8E38B4-996B-4BA0-8745-C5FFFD64F871}" type="doc">
      <dgm:prSet loTypeId="urn:microsoft.com/office/officeart/2005/8/layout/vList3" loCatId="list" qsTypeId="urn:microsoft.com/office/officeart/2005/8/quickstyle/simple5" qsCatId="simple" csTypeId="urn:microsoft.com/office/officeart/2005/8/colors/colorful1" csCatId="colorful" phldr="1"/>
      <dgm:spPr/>
    </dgm:pt>
    <dgm:pt modelId="{CAC84C7D-EA78-41B7-A7CF-BE64ACA1167B}">
      <dgm:prSet phldrT="[Text]"/>
      <dgm:spPr/>
      <dgm:t>
        <a:bodyPr/>
        <a:lstStyle/>
        <a:p>
          <a:pPr algn="ctr"/>
          <a:r>
            <a:rPr lang="en-US" dirty="0"/>
            <a:t>Non-Banded Karyotype</a:t>
          </a:r>
        </a:p>
      </dgm:t>
    </dgm:pt>
    <dgm:pt modelId="{2796B4E4-0343-4672-8DF9-5ED1F4D3B448}" type="parTrans" cxnId="{E8778B72-B3B4-4A10-A063-94543B6F16DC}">
      <dgm:prSet/>
      <dgm:spPr/>
      <dgm:t>
        <a:bodyPr/>
        <a:lstStyle/>
        <a:p>
          <a:endParaRPr lang="en-US"/>
        </a:p>
      </dgm:t>
    </dgm:pt>
    <dgm:pt modelId="{993ADD4C-480B-4470-8F79-938BBFBA6066}" type="sibTrans" cxnId="{E8778B72-B3B4-4A10-A063-94543B6F16DC}">
      <dgm:prSet/>
      <dgm:spPr/>
      <dgm:t>
        <a:bodyPr/>
        <a:lstStyle/>
        <a:p>
          <a:endParaRPr lang="en-US"/>
        </a:p>
      </dgm:t>
    </dgm:pt>
    <dgm:pt modelId="{B4E39771-1EC3-4C39-9390-2A0280E875B8}">
      <dgm:prSet phldrT="[Text]"/>
      <dgm:spPr/>
      <dgm:t>
        <a:bodyPr/>
        <a:lstStyle/>
        <a:p>
          <a:pPr algn="ctr"/>
          <a:r>
            <a:rPr lang="en-US" dirty="0"/>
            <a:t>Banded Karyotype</a:t>
          </a:r>
        </a:p>
      </dgm:t>
    </dgm:pt>
    <dgm:pt modelId="{3CD5CD94-38C3-4E1C-A926-FF8FDFA7DD1D}" type="parTrans" cxnId="{5BED5875-2C0E-4942-8176-CD1967102350}">
      <dgm:prSet/>
      <dgm:spPr/>
      <dgm:t>
        <a:bodyPr/>
        <a:lstStyle/>
        <a:p>
          <a:endParaRPr lang="en-US"/>
        </a:p>
      </dgm:t>
    </dgm:pt>
    <dgm:pt modelId="{80CA5461-C989-41FD-AB51-CEFBF27F9715}" type="sibTrans" cxnId="{5BED5875-2C0E-4942-8176-CD1967102350}">
      <dgm:prSet/>
      <dgm:spPr/>
      <dgm:t>
        <a:bodyPr/>
        <a:lstStyle/>
        <a:p>
          <a:endParaRPr lang="en-US"/>
        </a:p>
      </dgm:t>
    </dgm:pt>
    <dgm:pt modelId="{6721451B-51EE-4F47-813D-F2C28A10C301}">
      <dgm:prSet phldrT="[Text]"/>
      <dgm:spPr/>
      <dgm:t>
        <a:bodyPr/>
        <a:lstStyle/>
        <a:p>
          <a:pPr algn="ctr"/>
          <a:r>
            <a:rPr lang="en-US" dirty="0"/>
            <a:t>High Resolution Karyotype </a:t>
          </a:r>
        </a:p>
      </dgm:t>
    </dgm:pt>
    <dgm:pt modelId="{B17B434B-A921-477B-B16E-BD259F515F10}" type="parTrans" cxnId="{8584E950-70E3-469E-8C99-28827DD96188}">
      <dgm:prSet/>
      <dgm:spPr/>
      <dgm:t>
        <a:bodyPr/>
        <a:lstStyle/>
        <a:p>
          <a:endParaRPr lang="en-US"/>
        </a:p>
      </dgm:t>
    </dgm:pt>
    <dgm:pt modelId="{2B5523B7-470A-4DEC-A56E-BEA3C3EB49E0}" type="sibTrans" cxnId="{8584E950-70E3-469E-8C99-28827DD96188}">
      <dgm:prSet/>
      <dgm:spPr/>
      <dgm:t>
        <a:bodyPr/>
        <a:lstStyle/>
        <a:p>
          <a:endParaRPr lang="en-US"/>
        </a:p>
      </dgm:t>
    </dgm:pt>
    <dgm:pt modelId="{9C7B8DE0-1663-42D4-BD24-497B3717AD21}">
      <dgm:prSet/>
      <dgm:spPr/>
      <dgm:t>
        <a:bodyPr/>
        <a:lstStyle/>
        <a:p>
          <a:pPr algn="ctr"/>
          <a:endParaRPr lang="en-US" dirty="0"/>
        </a:p>
      </dgm:t>
    </dgm:pt>
    <dgm:pt modelId="{BB562617-418A-435E-9F5E-9C24C2CC15AA}" type="parTrans" cxnId="{13509DF9-C5F2-4C55-AABC-72F8DDA1E1E2}">
      <dgm:prSet/>
      <dgm:spPr/>
      <dgm:t>
        <a:bodyPr/>
        <a:lstStyle/>
        <a:p>
          <a:endParaRPr lang="en-US"/>
        </a:p>
      </dgm:t>
    </dgm:pt>
    <dgm:pt modelId="{BBE249F0-AF81-4081-8353-A94D12E788A0}" type="sibTrans" cxnId="{13509DF9-C5F2-4C55-AABC-72F8DDA1E1E2}">
      <dgm:prSet/>
      <dgm:spPr/>
      <dgm:t>
        <a:bodyPr/>
        <a:lstStyle/>
        <a:p>
          <a:endParaRPr lang="en-US"/>
        </a:p>
      </dgm:t>
    </dgm:pt>
    <dgm:pt modelId="{85A84267-1C4F-4F90-B266-062B8E64FFB7}" type="pres">
      <dgm:prSet presAssocID="{5C8E38B4-996B-4BA0-8745-C5FFFD64F871}" presName="linearFlow" presStyleCnt="0">
        <dgm:presLayoutVars>
          <dgm:dir/>
          <dgm:resizeHandles val="exact"/>
        </dgm:presLayoutVars>
      </dgm:prSet>
      <dgm:spPr/>
    </dgm:pt>
    <dgm:pt modelId="{FB7D2F64-76E7-4ACD-9E63-54C0B3A9BDED}" type="pres">
      <dgm:prSet presAssocID="{CAC84C7D-EA78-41B7-A7CF-BE64ACA1167B}" presName="composite" presStyleCnt="0"/>
      <dgm:spPr/>
    </dgm:pt>
    <dgm:pt modelId="{C4252589-D715-4D1C-8585-D8D2BD082CFF}" type="pres">
      <dgm:prSet presAssocID="{CAC84C7D-EA78-41B7-A7CF-BE64ACA1167B}" presName="imgShp" presStyleLbl="fgImgPlace1" presStyleIdx="0" presStyleCnt="3" custLinFactNeighborX="-41059" custLinFactNeighborY="7846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</dgm:pt>
    <dgm:pt modelId="{84441552-1C04-49D6-B4DE-9F17E8787785}" type="pres">
      <dgm:prSet presAssocID="{CAC84C7D-EA78-41B7-A7CF-BE64ACA1167B}" presName="txShp" presStyleLbl="node1" presStyleIdx="0" presStyleCnt="3" custLinFactNeighborX="6818" custLinFactNeighborY="17958">
        <dgm:presLayoutVars>
          <dgm:bulletEnabled val="1"/>
        </dgm:presLayoutVars>
      </dgm:prSet>
      <dgm:spPr/>
    </dgm:pt>
    <dgm:pt modelId="{D43263B5-A4FE-4601-88DE-B3F67EAD7778}" type="pres">
      <dgm:prSet presAssocID="{993ADD4C-480B-4470-8F79-938BBFBA6066}" presName="spacing" presStyleCnt="0"/>
      <dgm:spPr/>
    </dgm:pt>
    <dgm:pt modelId="{F5BDF994-77C3-454D-9770-C06BFD23C429}" type="pres">
      <dgm:prSet presAssocID="{B4E39771-1EC3-4C39-9390-2A0280E875B8}" presName="composite" presStyleCnt="0"/>
      <dgm:spPr/>
    </dgm:pt>
    <dgm:pt modelId="{18D2F9AB-AC15-408B-8C6F-946ACCA524A2}" type="pres">
      <dgm:prSet presAssocID="{B4E39771-1EC3-4C39-9390-2A0280E875B8}" presName="imgShp" presStyleLbl="fgImgPlace1" presStyleIdx="1" presStyleCnt="3" custLinFactNeighborX="-44862" custLinFactNeighborY="-981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</dgm:pt>
    <dgm:pt modelId="{88D66D74-F871-406B-B0B3-046742F74CFB}" type="pres">
      <dgm:prSet presAssocID="{B4E39771-1EC3-4C39-9390-2A0280E875B8}" presName="txShp" presStyleLbl="node1" presStyleIdx="1" presStyleCnt="3" custLinFactNeighborX="7045" custLinFactNeighborY="10276">
        <dgm:presLayoutVars>
          <dgm:bulletEnabled val="1"/>
        </dgm:presLayoutVars>
      </dgm:prSet>
      <dgm:spPr/>
    </dgm:pt>
    <dgm:pt modelId="{07807D81-92EF-4570-BA18-C408FF5A9C8A}" type="pres">
      <dgm:prSet presAssocID="{80CA5461-C989-41FD-AB51-CEFBF27F9715}" presName="spacing" presStyleCnt="0"/>
      <dgm:spPr/>
    </dgm:pt>
    <dgm:pt modelId="{57D828FE-E60C-47C1-8B3C-90609A3F2BD7}" type="pres">
      <dgm:prSet presAssocID="{6721451B-51EE-4F47-813D-F2C28A10C301}" presName="composite" presStyleCnt="0"/>
      <dgm:spPr/>
    </dgm:pt>
    <dgm:pt modelId="{C405D2F0-6D65-4EF5-B361-070B28ECCCEC}" type="pres">
      <dgm:prSet presAssocID="{6721451B-51EE-4F47-813D-F2C28A10C301}" presName="imgShp" presStyleLbl="fgImgPlace1" presStyleIdx="2" presStyleCnt="3" custLinFactNeighborX="-69000" custLinFactNeighborY="355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0B6FC177-BC8B-4FAB-B4DC-805E7AE30AC6}" type="pres">
      <dgm:prSet presAssocID="{6721451B-51EE-4F47-813D-F2C28A10C301}" presName="txShp" presStyleLbl="node1" presStyleIdx="2" presStyleCnt="3" custLinFactNeighborX="7446" custLinFactNeighborY="-3402">
        <dgm:presLayoutVars>
          <dgm:bulletEnabled val="1"/>
        </dgm:presLayoutVars>
      </dgm:prSet>
      <dgm:spPr/>
    </dgm:pt>
  </dgm:ptLst>
  <dgm:cxnLst>
    <dgm:cxn modelId="{62CD1568-303C-42DB-8BB5-B2B6D4EF3262}" type="presOf" srcId="{CAC84C7D-EA78-41B7-A7CF-BE64ACA1167B}" destId="{84441552-1C04-49D6-B4DE-9F17E8787785}" srcOrd="0" destOrd="0" presId="urn:microsoft.com/office/officeart/2005/8/layout/vList3"/>
    <dgm:cxn modelId="{8584E950-70E3-469E-8C99-28827DD96188}" srcId="{5C8E38B4-996B-4BA0-8745-C5FFFD64F871}" destId="{6721451B-51EE-4F47-813D-F2C28A10C301}" srcOrd="2" destOrd="0" parTransId="{B17B434B-A921-477B-B16E-BD259F515F10}" sibTransId="{2B5523B7-470A-4DEC-A56E-BEA3C3EB49E0}"/>
    <dgm:cxn modelId="{E8778B72-B3B4-4A10-A063-94543B6F16DC}" srcId="{5C8E38B4-996B-4BA0-8745-C5FFFD64F871}" destId="{CAC84C7D-EA78-41B7-A7CF-BE64ACA1167B}" srcOrd="0" destOrd="0" parTransId="{2796B4E4-0343-4672-8DF9-5ED1F4D3B448}" sibTransId="{993ADD4C-480B-4470-8F79-938BBFBA6066}"/>
    <dgm:cxn modelId="{5BED5875-2C0E-4942-8176-CD1967102350}" srcId="{5C8E38B4-996B-4BA0-8745-C5FFFD64F871}" destId="{B4E39771-1EC3-4C39-9390-2A0280E875B8}" srcOrd="1" destOrd="0" parTransId="{3CD5CD94-38C3-4E1C-A926-FF8FDFA7DD1D}" sibTransId="{80CA5461-C989-41FD-AB51-CEFBF27F9715}"/>
    <dgm:cxn modelId="{1F9D60AA-7B45-439F-A00F-48548E0B7EBA}" type="presOf" srcId="{9C7B8DE0-1663-42D4-BD24-497B3717AD21}" destId="{88D66D74-F871-406B-B0B3-046742F74CFB}" srcOrd="0" destOrd="1" presId="urn:microsoft.com/office/officeart/2005/8/layout/vList3"/>
    <dgm:cxn modelId="{34CF22AD-FD65-42FC-924A-A44317A13E8B}" type="presOf" srcId="{5C8E38B4-996B-4BA0-8745-C5FFFD64F871}" destId="{85A84267-1C4F-4F90-B266-062B8E64FFB7}" srcOrd="0" destOrd="0" presId="urn:microsoft.com/office/officeart/2005/8/layout/vList3"/>
    <dgm:cxn modelId="{31DF27BD-FFC2-4B2E-B3EF-FDF7F6E95E9F}" type="presOf" srcId="{B4E39771-1EC3-4C39-9390-2A0280E875B8}" destId="{88D66D74-F871-406B-B0B3-046742F74CFB}" srcOrd="0" destOrd="0" presId="urn:microsoft.com/office/officeart/2005/8/layout/vList3"/>
    <dgm:cxn modelId="{76451FCE-5ADC-4F23-A9EC-D8C7AD337E87}" type="presOf" srcId="{6721451B-51EE-4F47-813D-F2C28A10C301}" destId="{0B6FC177-BC8B-4FAB-B4DC-805E7AE30AC6}" srcOrd="0" destOrd="0" presId="urn:microsoft.com/office/officeart/2005/8/layout/vList3"/>
    <dgm:cxn modelId="{13509DF9-C5F2-4C55-AABC-72F8DDA1E1E2}" srcId="{B4E39771-1EC3-4C39-9390-2A0280E875B8}" destId="{9C7B8DE0-1663-42D4-BD24-497B3717AD21}" srcOrd="0" destOrd="0" parTransId="{BB562617-418A-435E-9F5E-9C24C2CC15AA}" sibTransId="{BBE249F0-AF81-4081-8353-A94D12E788A0}"/>
    <dgm:cxn modelId="{DF6D2B11-3915-4037-B4B8-9EB1B884B33D}" type="presParOf" srcId="{85A84267-1C4F-4F90-B266-062B8E64FFB7}" destId="{FB7D2F64-76E7-4ACD-9E63-54C0B3A9BDED}" srcOrd="0" destOrd="0" presId="urn:microsoft.com/office/officeart/2005/8/layout/vList3"/>
    <dgm:cxn modelId="{88DA1975-DA48-47A7-8160-EF88CF9D312D}" type="presParOf" srcId="{FB7D2F64-76E7-4ACD-9E63-54C0B3A9BDED}" destId="{C4252589-D715-4D1C-8585-D8D2BD082CFF}" srcOrd="0" destOrd="0" presId="urn:microsoft.com/office/officeart/2005/8/layout/vList3"/>
    <dgm:cxn modelId="{F1294E62-3FA8-43C3-BD5F-78487790DBDE}" type="presParOf" srcId="{FB7D2F64-76E7-4ACD-9E63-54C0B3A9BDED}" destId="{84441552-1C04-49D6-B4DE-9F17E8787785}" srcOrd="1" destOrd="0" presId="urn:microsoft.com/office/officeart/2005/8/layout/vList3"/>
    <dgm:cxn modelId="{2AEC74F0-EC89-4CEA-AF2E-EE3061A33C07}" type="presParOf" srcId="{85A84267-1C4F-4F90-B266-062B8E64FFB7}" destId="{D43263B5-A4FE-4601-88DE-B3F67EAD7778}" srcOrd="1" destOrd="0" presId="urn:microsoft.com/office/officeart/2005/8/layout/vList3"/>
    <dgm:cxn modelId="{92567B24-89C7-47B1-9BF4-A29389D2CB8E}" type="presParOf" srcId="{85A84267-1C4F-4F90-B266-062B8E64FFB7}" destId="{F5BDF994-77C3-454D-9770-C06BFD23C429}" srcOrd="2" destOrd="0" presId="urn:microsoft.com/office/officeart/2005/8/layout/vList3"/>
    <dgm:cxn modelId="{60BC82CB-0251-4AF3-980E-9C6EEE096666}" type="presParOf" srcId="{F5BDF994-77C3-454D-9770-C06BFD23C429}" destId="{18D2F9AB-AC15-408B-8C6F-946ACCA524A2}" srcOrd="0" destOrd="0" presId="urn:microsoft.com/office/officeart/2005/8/layout/vList3"/>
    <dgm:cxn modelId="{29901FF8-970E-478D-83A0-A887EB0BB7F9}" type="presParOf" srcId="{F5BDF994-77C3-454D-9770-C06BFD23C429}" destId="{88D66D74-F871-406B-B0B3-046742F74CFB}" srcOrd="1" destOrd="0" presId="urn:microsoft.com/office/officeart/2005/8/layout/vList3"/>
    <dgm:cxn modelId="{05113DC3-40C0-497D-831A-F45030A2F3AF}" type="presParOf" srcId="{85A84267-1C4F-4F90-B266-062B8E64FFB7}" destId="{07807D81-92EF-4570-BA18-C408FF5A9C8A}" srcOrd="3" destOrd="0" presId="urn:microsoft.com/office/officeart/2005/8/layout/vList3"/>
    <dgm:cxn modelId="{00418F5E-321D-4D07-8EDF-1A28047DFAF8}" type="presParOf" srcId="{85A84267-1C4F-4F90-B266-062B8E64FFB7}" destId="{57D828FE-E60C-47C1-8B3C-90609A3F2BD7}" srcOrd="4" destOrd="0" presId="urn:microsoft.com/office/officeart/2005/8/layout/vList3"/>
    <dgm:cxn modelId="{74D1F156-523E-46D8-A375-CF477282B2C8}" type="presParOf" srcId="{57D828FE-E60C-47C1-8B3C-90609A3F2BD7}" destId="{C405D2F0-6D65-4EF5-B361-070B28ECCCEC}" srcOrd="0" destOrd="0" presId="urn:microsoft.com/office/officeart/2005/8/layout/vList3"/>
    <dgm:cxn modelId="{CBB9E99C-1332-434E-8AF8-7F6FD58DFE63}" type="presParOf" srcId="{57D828FE-E60C-47C1-8B3C-90609A3F2BD7}" destId="{0B6FC177-BC8B-4FAB-B4DC-805E7AE30AC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D70D048-03A0-49CF-9914-7BB50184301C}" type="doc">
      <dgm:prSet loTypeId="urn:microsoft.com/office/officeart/2005/8/layout/hierarchy2" loCatId="hierarchy" qsTypeId="urn:microsoft.com/office/officeart/2005/8/quickstyle/3d1" qsCatId="3D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00DAD223-058D-45A7-8D51-DC8DA9C8EE48}">
      <dgm:prSet phldrT="[Text]"/>
      <dgm:spPr/>
      <dgm:t>
        <a:bodyPr/>
        <a:lstStyle/>
        <a:p>
          <a:r>
            <a:rPr lang="en-US" b="1" dirty="0"/>
            <a:t>Active and inactive areas in:</a:t>
          </a:r>
        </a:p>
      </dgm:t>
    </dgm:pt>
    <dgm:pt modelId="{FA7B5245-3208-486D-82BF-D65415AD0842}" type="parTrans" cxnId="{56F1EC66-54AE-4915-8CE8-CD0B280AE01F}">
      <dgm:prSet/>
      <dgm:spPr/>
      <dgm:t>
        <a:bodyPr/>
        <a:lstStyle/>
        <a:p>
          <a:endParaRPr lang="en-US" b="1"/>
        </a:p>
      </dgm:t>
    </dgm:pt>
    <dgm:pt modelId="{0F412F05-73FB-468E-A21B-A83F56334CBA}" type="sibTrans" cxnId="{56F1EC66-54AE-4915-8CE8-CD0B280AE01F}">
      <dgm:prSet/>
      <dgm:spPr/>
      <dgm:t>
        <a:bodyPr/>
        <a:lstStyle/>
        <a:p>
          <a:endParaRPr lang="en-US" b="1"/>
        </a:p>
      </dgm:t>
    </dgm:pt>
    <dgm:pt modelId="{141A20FE-B775-4805-91E2-86B7B8E5BF74}">
      <dgm:prSet phldrT="[Text]"/>
      <dgm:spPr/>
      <dgm:t>
        <a:bodyPr/>
        <a:lstStyle/>
        <a:p>
          <a:r>
            <a:rPr lang="en-US" b="1" dirty="0"/>
            <a:t>G-Banding</a:t>
          </a:r>
        </a:p>
      </dgm:t>
    </dgm:pt>
    <dgm:pt modelId="{11995479-E3CD-45F8-8E93-AE6B26690EAF}" type="parTrans" cxnId="{CEEC92AF-8AE2-4257-9E33-981A0870A7D4}">
      <dgm:prSet/>
      <dgm:spPr/>
      <dgm:t>
        <a:bodyPr/>
        <a:lstStyle/>
        <a:p>
          <a:endParaRPr lang="en-US" b="1"/>
        </a:p>
      </dgm:t>
    </dgm:pt>
    <dgm:pt modelId="{45825EF9-4133-4A9F-928C-A3C591D65A1A}" type="sibTrans" cxnId="{CEEC92AF-8AE2-4257-9E33-981A0870A7D4}">
      <dgm:prSet/>
      <dgm:spPr/>
      <dgm:t>
        <a:bodyPr/>
        <a:lstStyle/>
        <a:p>
          <a:endParaRPr lang="en-US" b="1"/>
        </a:p>
      </dgm:t>
    </dgm:pt>
    <dgm:pt modelId="{194F4FB2-590F-4F89-8D11-DCBBF34D8B9E}">
      <dgm:prSet phldrT="[Text]"/>
      <dgm:spPr/>
      <dgm:t>
        <a:bodyPr/>
        <a:lstStyle/>
        <a:p>
          <a:r>
            <a:rPr lang="en-US" b="1" dirty="0"/>
            <a:t>Black:</a:t>
          </a:r>
        </a:p>
        <a:p>
          <a:r>
            <a:rPr lang="en-US" b="1" dirty="0"/>
            <a:t>Inactive</a:t>
          </a:r>
        </a:p>
      </dgm:t>
    </dgm:pt>
    <dgm:pt modelId="{9895F885-03F0-4B57-B2D7-FD796EFD842A}" type="parTrans" cxnId="{806ED323-D4C8-4F8E-A3B4-6BA02E8C0A7E}">
      <dgm:prSet/>
      <dgm:spPr/>
      <dgm:t>
        <a:bodyPr/>
        <a:lstStyle/>
        <a:p>
          <a:endParaRPr lang="en-US" b="1"/>
        </a:p>
      </dgm:t>
    </dgm:pt>
    <dgm:pt modelId="{71074C36-4BEB-4656-BA19-A10376F67ACB}" type="sibTrans" cxnId="{806ED323-D4C8-4F8E-A3B4-6BA02E8C0A7E}">
      <dgm:prSet/>
      <dgm:spPr/>
      <dgm:t>
        <a:bodyPr/>
        <a:lstStyle/>
        <a:p>
          <a:endParaRPr lang="en-US" b="1"/>
        </a:p>
      </dgm:t>
    </dgm:pt>
    <dgm:pt modelId="{BFC10F7E-1F70-4E97-A2EE-ECA88D2747D2}">
      <dgm:prSet phldrT="[Text]"/>
      <dgm:spPr/>
      <dgm:t>
        <a:bodyPr/>
        <a:lstStyle/>
        <a:p>
          <a:r>
            <a:rPr lang="en-US" b="1" dirty="0"/>
            <a:t>White:</a:t>
          </a:r>
        </a:p>
        <a:p>
          <a:r>
            <a:rPr lang="en-US" b="1" dirty="0"/>
            <a:t>Active</a:t>
          </a:r>
        </a:p>
      </dgm:t>
    </dgm:pt>
    <dgm:pt modelId="{C2A7EE6F-4F2E-4526-8ECB-7544C7BB7FCD}" type="parTrans" cxnId="{A4B2C480-18AB-44F0-9C40-EF1EE57068BA}">
      <dgm:prSet/>
      <dgm:spPr/>
      <dgm:t>
        <a:bodyPr/>
        <a:lstStyle/>
        <a:p>
          <a:endParaRPr lang="en-US" b="1"/>
        </a:p>
      </dgm:t>
    </dgm:pt>
    <dgm:pt modelId="{43F69048-3FFB-4C53-9CF6-1B5DB0C9EEF1}" type="sibTrans" cxnId="{A4B2C480-18AB-44F0-9C40-EF1EE57068BA}">
      <dgm:prSet/>
      <dgm:spPr/>
      <dgm:t>
        <a:bodyPr/>
        <a:lstStyle/>
        <a:p>
          <a:endParaRPr lang="en-US" b="1"/>
        </a:p>
      </dgm:t>
    </dgm:pt>
    <dgm:pt modelId="{CDF091C5-EC6A-4680-B334-8D89BF22D82B}">
      <dgm:prSet phldrT="[Text]"/>
      <dgm:spPr/>
      <dgm:t>
        <a:bodyPr/>
        <a:lstStyle/>
        <a:p>
          <a:r>
            <a:rPr lang="en-US" b="1" dirty="0"/>
            <a:t>R-Banding</a:t>
          </a:r>
        </a:p>
      </dgm:t>
    </dgm:pt>
    <dgm:pt modelId="{3AD7A820-CA36-4753-9562-7E318BEF9EA3}" type="parTrans" cxnId="{EFC8CDBE-2350-45BA-A55E-65545D1FAC81}">
      <dgm:prSet/>
      <dgm:spPr/>
      <dgm:t>
        <a:bodyPr/>
        <a:lstStyle/>
        <a:p>
          <a:endParaRPr lang="en-US" b="1"/>
        </a:p>
      </dgm:t>
    </dgm:pt>
    <dgm:pt modelId="{8D9A0D26-6C73-4AC7-9AC3-77504BC2080A}" type="sibTrans" cxnId="{EFC8CDBE-2350-45BA-A55E-65545D1FAC81}">
      <dgm:prSet/>
      <dgm:spPr/>
      <dgm:t>
        <a:bodyPr/>
        <a:lstStyle/>
        <a:p>
          <a:endParaRPr lang="en-US" b="1"/>
        </a:p>
      </dgm:t>
    </dgm:pt>
    <dgm:pt modelId="{C77367BC-0239-4CA8-8A07-76E4650AA56A}">
      <dgm:prSet phldrT="[Text]"/>
      <dgm:spPr/>
      <dgm:t>
        <a:bodyPr/>
        <a:lstStyle/>
        <a:p>
          <a:r>
            <a:rPr lang="en-US" b="1" dirty="0"/>
            <a:t>Black:</a:t>
          </a:r>
        </a:p>
        <a:p>
          <a:r>
            <a:rPr lang="en-US" b="1" dirty="0"/>
            <a:t>Active</a:t>
          </a:r>
        </a:p>
      </dgm:t>
    </dgm:pt>
    <dgm:pt modelId="{C3D9A362-C86C-40CD-B4B6-ED33D0932382}" type="parTrans" cxnId="{82432937-829E-4346-8618-9ADFBC7AA1E6}">
      <dgm:prSet/>
      <dgm:spPr/>
      <dgm:t>
        <a:bodyPr/>
        <a:lstStyle/>
        <a:p>
          <a:endParaRPr lang="en-US" b="1"/>
        </a:p>
      </dgm:t>
    </dgm:pt>
    <dgm:pt modelId="{9D931B3D-1AF0-4A59-8C21-1316234522F0}" type="sibTrans" cxnId="{82432937-829E-4346-8618-9ADFBC7AA1E6}">
      <dgm:prSet/>
      <dgm:spPr/>
      <dgm:t>
        <a:bodyPr/>
        <a:lstStyle/>
        <a:p>
          <a:endParaRPr lang="en-US" b="1"/>
        </a:p>
      </dgm:t>
    </dgm:pt>
    <dgm:pt modelId="{21A16625-6EA4-4412-A9E5-7ACA88BFEECB}">
      <dgm:prSet phldrT="[Text]"/>
      <dgm:spPr/>
      <dgm:t>
        <a:bodyPr/>
        <a:lstStyle/>
        <a:p>
          <a:r>
            <a:rPr lang="en-US" b="1" dirty="0"/>
            <a:t>White:</a:t>
          </a:r>
        </a:p>
        <a:p>
          <a:r>
            <a:rPr lang="en-US" b="1" dirty="0"/>
            <a:t>Inactive</a:t>
          </a:r>
        </a:p>
      </dgm:t>
    </dgm:pt>
    <dgm:pt modelId="{9D0007D4-AD0F-4BBD-9243-90B0A1E4D00D}" type="parTrans" cxnId="{C8386EBB-7AB9-46D9-A377-9919F773CAA8}">
      <dgm:prSet/>
      <dgm:spPr/>
      <dgm:t>
        <a:bodyPr/>
        <a:lstStyle/>
        <a:p>
          <a:endParaRPr lang="en-US" b="1"/>
        </a:p>
      </dgm:t>
    </dgm:pt>
    <dgm:pt modelId="{437C576F-0150-4A56-AA98-B62DAEDCC36C}" type="sibTrans" cxnId="{C8386EBB-7AB9-46D9-A377-9919F773CAA8}">
      <dgm:prSet/>
      <dgm:spPr/>
      <dgm:t>
        <a:bodyPr/>
        <a:lstStyle/>
        <a:p>
          <a:endParaRPr lang="en-US" b="1"/>
        </a:p>
      </dgm:t>
    </dgm:pt>
    <dgm:pt modelId="{8EB2A3D3-FD37-43AE-9CE3-CACEFBF1654F}" type="pres">
      <dgm:prSet presAssocID="{9D70D048-03A0-49CF-9914-7BB50184301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07DF229-DB22-44B6-909B-2ABB5A7B316F}" type="pres">
      <dgm:prSet presAssocID="{00DAD223-058D-45A7-8D51-DC8DA9C8EE48}" presName="root1" presStyleCnt="0"/>
      <dgm:spPr/>
    </dgm:pt>
    <dgm:pt modelId="{A5C1C925-1023-4DCB-B167-6081B1DF483B}" type="pres">
      <dgm:prSet presAssocID="{00DAD223-058D-45A7-8D51-DC8DA9C8EE48}" presName="LevelOneTextNode" presStyleLbl="node0" presStyleIdx="0" presStyleCnt="1">
        <dgm:presLayoutVars>
          <dgm:chPref val="3"/>
        </dgm:presLayoutVars>
      </dgm:prSet>
      <dgm:spPr/>
    </dgm:pt>
    <dgm:pt modelId="{7221DDD5-CF42-4F53-8950-3FDD42647C39}" type="pres">
      <dgm:prSet presAssocID="{00DAD223-058D-45A7-8D51-DC8DA9C8EE48}" presName="level2hierChild" presStyleCnt="0"/>
      <dgm:spPr/>
    </dgm:pt>
    <dgm:pt modelId="{AF6782AD-0CA9-47C2-BC85-7782670CF294}" type="pres">
      <dgm:prSet presAssocID="{11995479-E3CD-45F8-8E93-AE6B26690EAF}" presName="conn2-1" presStyleLbl="parChTrans1D2" presStyleIdx="0" presStyleCnt="2"/>
      <dgm:spPr/>
    </dgm:pt>
    <dgm:pt modelId="{704092CB-55A2-4531-8196-641937758A5C}" type="pres">
      <dgm:prSet presAssocID="{11995479-E3CD-45F8-8E93-AE6B26690EAF}" presName="connTx" presStyleLbl="parChTrans1D2" presStyleIdx="0" presStyleCnt="2"/>
      <dgm:spPr/>
    </dgm:pt>
    <dgm:pt modelId="{58519F75-99FE-4F1E-AD28-A93872FA9DA9}" type="pres">
      <dgm:prSet presAssocID="{141A20FE-B775-4805-91E2-86B7B8E5BF74}" presName="root2" presStyleCnt="0"/>
      <dgm:spPr/>
    </dgm:pt>
    <dgm:pt modelId="{97ECE91B-8E3A-4EF6-9A98-8B199BAE12A8}" type="pres">
      <dgm:prSet presAssocID="{141A20FE-B775-4805-91E2-86B7B8E5BF74}" presName="LevelTwoTextNode" presStyleLbl="node2" presStyleIdx="0" presStyleCnt="2">
        <dgm:presLayoutVars>
          <dgm:chPref val="3"/>
        </dgm:presLayoutVars>
      </dgm:prSet>
      <dgm:spPr/>
    </dgm:pt>
    <dgm:pt modelId="{C6030F49-EAF5-465B-AFE7-899D009FADE0}" type="pres">
      <dgm:prSet presAssocID="{141A20FE-B775-4805-91E2-86B7B8E5BF74}" presName="level3hierChild" presStyleCnt="0"/>
      <dgm:spPr/>
    </dgm:pt>
    <dgm:pt modelId="{16EB2B9E-DB92-46E2-8192-DBED016B9624}" type="pres">
      <dgm:prSet presAssocID="{9895F885-03F0-4B57-B2D7-FD796EFD842A}" presName="conn2-1" presStyleLbl="parChTrans1D3" presStyleIdx="0" presStyleCnt="4"/>
      <dgm:spPr/>
    </dgm:pt>
    <dgm:pt modelId="{A870F441-0D59-4E86-AD96-2AE233685D21}" type="pres">
      <dgm:prSet presAssocID="{9895F885-03F0-4B57-B2D7-FD796EFD842A}" presName="connTx" presStyleLbl="parChTrans1D3" presStyleIdx="0" presStyleCnt="4"/>
      <dgm:spPr/>
    </dgm:pt>
    <dgm:pt modelId="{FA5A9D20-C09A-435A-A687-A0CB5F280D2B}" type="pres">
      <dgm:prSet presAssocID="{194F4FB2-590F-4F89-8D11-DCBBF34D8B9E}" presName="root2" presStyleCnt="0"/>
      <dgm:spPr/>
    </dgm:pt>
    <dgm:pt modelId="{F9B09785-8BF3-4144-9F72-71194C4CC225}" type="pres">
      <dgm:prSet presAssocID="{194F4FB2-590F-4F89-8D11-DCBBF34D8B9E}" presName="LevelTwoTextNode" presStyleLbl="node3" presStyleIdx="0" presStyleCnt="4">
        <dgm:presLayoutVars>
          <dgm:chPref val="3"/>
        </dgm:presLayoutVars>
      </dgm:prSet>
      <dgm:spPr/>
    </dgm:pt>
    <dgm:pt modelId="{404898E8-1C85-4515-9EFB-B447A38E9EFB}" type="pres">
      <dgm:prSet presAssocID="{194F4FB2-590F-4F89-8D11-DCBBF34D8B9E}" presName="level3hierChild" presStyleCnt="0"/>
      <dgm:spPr/>
    </dgm:pt>
    <dgm:pt modelId="{33A3436C-1205-4D3E-B629-7158F99B42B5}" type="pres">
      <dgm:prSet presAssocID="{C2A7EE6F-4F2E-4526-8ECB-7544C7BB7FCD}" presName="conn2-1" presStyleLbl="parChTrans1D3" presStyleIdx="1" presStyleCnt="4"/>
      <dgm:spPr/>
    </dgm:pt>
    <dgm:pt modelId="{C29DD2E7-C7DD-4C5F-86B1-F06968665235}" type="pres">
      <dgm:prSet presAssocID="{C2A7EE6F-4F2E-4526-8ECB-7544C7BB7FCD}" presName="connTx" presStyleLbl="parChTrans1D3" presStyleIdx="1" presStyleCnt="4"/>
      <dgm:spPr/>
    </dgm:pt>
    <dgm:pt modelId="{A63B463C-E1DD-4EEB-AC17-F21E5793B5D4}" type="pres">
      <dgm:prSet presAssocID="{BFC10F7E-1F70-4E97-A2EE-ECA88D2747D2}" presName="root2" presStyleCnt="0"/>
      <dgm:spPr/>
    </dgm:pt>
    <dgm:pt modelId="{D83AAD24-D3D5-465B-AA8A-610BDE733E74}" type="pres">
      <dgm:prSet presAssocID="{BFC10F7E-1F70-4E97-A2EE-ECA88D2747D2}" presName="LevelTwoTextNode" presStyleLbl="node3" presStyleIdx="1" presStyleCnt="4">
        <dgm:presLayoutVars>
          <dgm:chPref val="3"/>
        </dgm:presLayoutVars>
      </dgm:prSet>
      <dgm:spPr/>
    </dgm:pt>
    <dgm:pt modelId="{40EFBD8B-4987-4D14-9D72-EBE377FFB9DC}" type="pres">
      <dgm:prSet presAssocID="{BFC10F7E-1F70-4E97-A2EE-ECA88D2747D2}" presName="level3hierChild" presStyleCnt="0"/>
      <dgm:spPr/>
    </dgm:pt>
    <dgm:pt modelId="{35470963-1D49-4787-BBBB-2060307E4200}" type="pres">
      <dgm:prSet presAssocID="{3AD7A820-CA36-4753-9562-7E318BEF9EA3}" presName="conn2-1" presStyleLbl="parChTrans1D2" presStyleIdx="1" presStyleCnt="2"/>
      <dgm:spPr/>
    </dgm:pt>
    <dgm:pt modelId="{32C64F58-B8BF-4A53-937F-0A6991C0AA7B}" type="pres">
      <dgm:prSet presAssocID="{3AD7A820-CA36-4753-9562-7E318BEF9EA3}" presName="connTx" presStyleLbl="parChTrans1D2" presStyleIdx="1" presStyleCnt="2"/>
      <dgm:spPr/>
    </dgm:pt>
    <dgm:pt modelId="{CC3056D8-60CB-4153-8409-4221C50C5832}" type="pres">
      <dgm:prSet presAssocID="{CDF091C5-EC6A-4680-B334-8D89BF22D82B}" presName="root2" presStyleCnt="0"/>
      <dgm:spPr/>
    </dgm:pt>
    <dgm:pt modelId="{C013222A-7649-438A-88B2-56DEAA7EF743}" type="pres">
      <dgm:prSet presAssocID="{CDF091C5-EC6A-4680-B334-8D89BF22D82B}" presName="LevelTwoTextNode" presStyleLbl="node2" presStyleIdx="1" presStyleCnt="2">
        <dgm:presLayoutVars>
          <dgm:chPref val="3"/>
        </dgm:presLayoutVars>
      </dgm:prSet>
      <dgm:spPr/>
    </dgm:pt>
    <dgm:pt modelId="{6C4EB4B6-7FE6-4055-AC36-3AF7D1BBBBC5}" type="pres">
      <dgm:prSet presAssocID="{CDF091C5-EC6A-4680-B334-8D89BF22D82B}" presName="level3hierChild" presStyleCnt="0"/>
      <dgm:spPr/>
    </dgm:pt>
    <dgm:pt modelId="{6D17EB3C-5C9F-44F7-8891-8A746BE16475}" type="pres">
      <dgm:prSet presAssocID="{C3D9A362-C86C-40CD-B4B6-ED33D0932382}" presName="conn2-1" presStyleLbl="parChTrans1D3" presStyleIdx="2" presStyleCnt="4"/>
      <dgm:spPr/>
    </dgm:pt>
    <dgm:pt modelId="{7BB0DDCB-BC11-4A2C-8ED4-F7FBBC910935}" type="pres">
      <dgm:prSet presAssocID="{C3D9A362-C86C-40CD-B4B6-ED33D0932382}" presName="connTx" presStyleLbl="parChTrans1D3" presStyleIdx="2" presStyleCnt="4"/>
      <dgm:spPr/>
    </dgm:pt>
    <dgm:pt modelId="{C9E4C249-4F60-49FD-AC90-E0387B1675FF}" type="pres">
      <dgm:prSet presAssocID="{C77367BC-0239-4CA8-8A07-76E4650AA56A}" presName="root2" presStyleCnt="0"/>
      <dgm:spPr/>
    </dgm:pt>
    <dgm:pt modelId="{396D8FB1-ED57-4301-9A95-79072250DA0C}" type="pres">
      <dgm:prSet presAssocID="{C77367BC-0239-4CA8-8A07-76E4650AA56A}" presName="LevelTwoTextNode" presStyleLbl="node3" presStyleIdx="2" presStyleCnt="4">
        <dgm:presLayoutVars>
          <dgm:chPref val="3"/>
        </dgm:presLayoutVars>
      </dgm:prSet>
      <dgm:spPr/>
    </dgm:pt>
    <dgm:pt modelId="{1F74E250-25BF-4E61-8AD4-8B4830776693}" type="pres">
      <dgm:prSet presAssocID="{C77367BC-0239-4CA8-8A07-76E4650AA56A}" presName="level3hierChild" presStyleCnt="0"/>
      <dgm:spPr/>
    </dgm:pt>
    <dgm:pt modelId="{BAC87690-663A-44A4-858E-674D6A79E45B}" type="pres">
      <dgm:prSet presAssocID="{9D0007D4-AD0F-4BBD-9243-90B0A1E4D00D}" presName="conn2-1" presStyleLbl="parChTrans1D3" presStyleIdx="3" presStyleCnt="4"/>
      <dgm:spPr/>
    </dgm:pt>
    <dgm:pt modelId="{9E7872C3-7387-4748-A0E9-D8D84F8E9B2A}" type="pres">
      <dgm:prSet presAssocID="{9D0007D4-AD0F-4BBD-9243-90B0A1E4D00D}" presName="connTx" presStyleLbl="parChTrans1D3" presStyleIdx="3" presStyleCnt="4"/>
      <dgm:spPr/>
    </dgm:pt>
    <dgm:pt modelId="{DF281AEB-73F7-4FB7-A190-6A6A62CC19B4}" type="pres">
      <dgm:prSet presAssocID="{21A16625-6EA4-4412-A9E5-7ACA88BFEECB}" presName="root2" presStyleCnt="0"/>
      <dgm:spPr/>
    </dgm:pt>
    <dgm:pt modelId="{DEA55CFA-2C4B-4FEC-BE33-B1032E59B663}" type="pres">
      <dgm:prSet presAssocID="{21A16625-6EA4-4412-A9E5-7ACA88BFEECB}" presName="LevelTwoTextNode" presStyleLbl="node3" presStyleIdx="3" presStyleCnt="4">
        <dgm:presLayoutVars>
          <dgm:chPref val="3"/>
        </dgm:presLayoutVars>
      </dgm:prSet>
      <dgm:spPr/>
    </dgm:pt>
    <dgm:pt modelId="{7697CE7C-0950-4A48-92D2-CE401D8116F1}" type="pres">
      <dgm:prSet presAssocID="{21A16625-6EA4-4412-A9E5-7ACA88BFEECB}" presName="level3hierChild" presStyleCnt="0"/>
      <dgm:spPr/>
    </dgm:pt>
  </dgm:ptLst>
  <dgm:cxnLst>
    <dgm:cxn modelId="{5E8C3A03-1E4E-4C95-999A-8AAFD98FEE28}" type="presOf" srcId="{C2A7EE6F-4F2E-4526-8ECB-7544C7BB7FCD}" destId="{33A3436C-1205-4D3E-B629-7158F99B42B5}" srcOrd="0" destOrd="0" presId="urn:microsoft.com/office/officeart/2005/8/layout/hierarchy2"/>
    <dgm:cxn modelId="{806ED323-D4C8-4F8E-A3B4-6BA02E8C0A7E}" srcId="{141A20FE-B775-4805-91E2-86B7B8E5BF74}" destId="{194F4FB2-590F-4F89-8D11-DCBBF34D8B9E}" srcOrd="0" destOrd="0" parTransId="{9895F885-03F0-4B57-B2D7-FD796EFD842A}" sibTransId="{71074C36-4BEB-4656-BA19-A10376F67ACB}"/>
    <dgm:cxn modelId="{BCDA7527-FC5D-4D75-AE3C-1E753CCF0841}" type="presOf" srcId="{C77367BC-0239-4CA8-8A07-76E4650AA56A}" destId="{396D8FB1-ED57-4301-9A95-79072250DA0C}" srcOrd="0" destOrd="0" presId="urn:microsoft.com/office/officeart/2005/8/layout/hierarchy2"/>
    <dgm:cxn modelId="{7C39F12B-399E-47D9-95B2-C3FAEDABA8FD}" type="presOf" srcId="{9D70D048-03A0-49CF-9914-7BB50184301C}" destId="{8EB2A3D3-FD37-43AE-9CE3-CACEFBF1654F}" srcOrd="0" destOrd="0" presId="urn:microsoft.com/office/officeart/2005/8/layout/hierarchy2"/>
    <dgm:cxn modelId="{C9741432-C45E-46FE-969A-73B853B45215}" type="presOf" srcId="{141A20FE-B775-4805-91E2-86B7B8E5BF74}" destId="{97ECE91B-8E3A-4EF6-9A98-8B199BAE12A8}" srcOrd="0" destOrd="0" presId="urn:microsoft.com/office/officeart/2005/8/layout/hierarchy2"/>
    <dgm:cxn modelId="{B319F133-D0BD-49FF-82CE-27CB33B32444}" type="presOf" srcId="{00DAD223-058D-45A7-8D51-DC8DA9C8EE48}" destId="{A5C1C925-1023-4DCB-B167-6081B1DF483B}" srcOrd="0" destOrd="0" presId="urn:microsoft.com/office/officeart/2005/8/layout/hierarchy2"/>
    <dgm:cxn modelId="{82432937-829E-4346-8618-9ADFBC7AA1E6}" srcId="{CDF091C5-EC6A-4680-B334-8D89BF22D82B}" destId="{C77367BC-0239-4CA8-8A07-76E4650AA56A}" srcOrd="0" destOrd="0" parTransId="{C3D9A362-C86C-40CD-B4B6-ED33D0932382}" sibTransId="{9D931B3D-1AF0-4A59-8C21-1316234522F0}"/>
    <dgm:cxn modelId="{56F1EC66-54AE-4915-8CE8-CD0B280AE01F}" srcId="{9D70D048-03A0-49CF-9914-7BB50184301C}" destId="{00DAD223-058D-45A7-8D51-DC8DA9C8EE48}" srcOrd="0" destOrd="0" parTransId="{FA7B5245-3208-486D-82BF-D65415AD0842}" sibTransId="{0F412F05-73FB-468E-A21B-A83F56334CBA}"/>
    <dgm:cxn modelId="{D606E167-B3A1-49EA-8CC1-836EB9547AB8}" type="presOf" srcId="{CDF091C5-EC6A-4680-B334-8D89BF22D82B}" destId="{C013222A-7649-438A-88B2-56DEAA7EF743}" srcOrd="0" destOrd="0" presId="urn:microsoft.com/office/officeart/2005/8/layout/hierarchy2"/>
    <dgm:cxn modelId="{11AD4B4D-DF7F-4492-9FD0-9B4A5FA7C651}" type="presOf" srcId="{3AD7A820-CA36-4753-9562-7E318BEF9EA3}" destId="{32C64F58-B8BF-4A53-937F-0A6991C0AA7B}" srcOrd="1" destOrd="0" presId="urn:microsoft.com/office/officeart/2005/8/layout/hierarchy2"/>
    <dgm:cxn modelId="{6787906D-9789-460D-B3DC-DBCB5DB9B539}" type="presOf" srcId="{194F4FB2-590F-4F89-8D11-DCBBF34D8B9E}" destId="{F9B09785-8BF3-4144-9F72-71194C4CC225}" srcOrd="0" destOrd="0" presId="urn:microsoft.com/office/officeart/2005/8/layout/hierarchy2"/>
    <dgm:cxn modelId="{8123054E-8619-400D-BA5E-8B61515334F7}" type="presOf" srcId="{9895F885-03F0-4B57-B2D7-FD796EFD842A}" destId="{16EB2B9E-DB92-46E2-8192-DBED016B9624}" srcOrd="0" destOrd="0" presId="urn:microsoft.com/office/officeart/2005/8/layout/hierarchy2"/>
    <dgm:cxn modelId="{C2F42A70-6808-4EC0-9992-EC9043963187}" type="presOf" srcId="{BFC10F7E-1F70-4E97-A2EE-ECA88D2747D2}" destId="{D83AAD24-D3D5-465B-AA8A-610BDE733E74}" srcOrd="0" destOrd="0" presId="urn:microsoft.com/office/officeart/2005/8/layout/hierarchy2"/>
    <dgm:cxn modelId="{80B4177A-CE1B-477D-8A95-65B821334566}" type="presOf" srcId="{C3D9A362-C86C-40CD-B4B6-ED33D0932382}" destId="{6D17EB3C-5C9F-44F7-8891-8A746BE16475}" srcOrd="0" destOrd="0" presId="urn:microsoft.com/office/officeart/2005/8/layout/hierarchy2"/>
    <dgm:cxn modelId="{A4B2C480-18AB-44F0-9C40-EF1EE57068BA}" srcId="{141A20FE-B775-4805-91E2-86B7B8E5BF74}" destId="{BFC10F7E-1F70-4E97-A2EE-ECA88D2747D2}" srcOrd="1" destOrd="0" parTransId="{C2A7EE6F-4F2E-4526-8ECB-7544C7BB7FCD}" sibTransId="{43F69048-3FFB-4C53-9CF6-1B5DB0C9EEF1}"/>
    <dgm:cxn modelId="{914CE890-F4FF-480E-93B0-6257D4D118E8}" type="presOf" srcId="{9D0007D4-AD0F-4BBD-9243-90B0A1E4D00D}" destId="{9E7872C3-7387-4748-A0E9-D8D84F8E9B2A}" srcOrd="1" destOrd="0" presId="urn:microsoft.com/office/officeart/2005/8/layout/hierarchy2"/>
    <dgm:cxn modelId="{40EC4AAE-446D-43A3-8E29-880CC881C0A1}" type="presOf" srcId="{9895F885-03F0-4B57-B2D7-FD796EFD842A}" destId="{A870F441-0D59-4E86-AD96-2AE233685D21}" srcOrd="1" destOrd="0" presId="urn:microsoft.com/office/officeart/2005/8/layout/hierarchy2"/>
    <dgm:cxn modelId="{CEEC92AF-8AE2-4257-9E33-981A0870A7D4}" srcId="{00DAD223-058D-45A7-8D51-DC8DA9C8EE48}" destId="{141A20FE-B775-4805-91E2-86B7B8E5BF74}" srcOrd="0" destOrd="0" parTransId="{11995479-E3CD-45F8-8E93-AE6B26690EAF}" sibTransId="{45825EF9-4133-4A9F-928C-A3C591D65A1A}"/>
    <dgm:cxn modelId="{C8386EBB-7AB9-46D9-A377-9919F773CAA8}" srcId="{CDF091C5-EC6A-4680-B334-8D89BF22D82B}" destId="{21A16625-6EA4-4412-A9E5-7ACA88BFEECB}" srcOrd="1" destOrd="0" parTransId="{9D0007D4-AD0F-4BBD-9243-90B0A1E4D00D}" sibTransId="{437C576F-0150-4A56-AA98-B62DAEDCC36C}"/>
    <dgm:cxn modelId="{EFC8CDBE-2350-45BA-A55E-65545D1FAC81}" srcId="{00DAD223-058D-45A7-8D51-DC8DA9C8EE48}" destId="{CDF091C5-EC6A-4680-B334-8D89BF22D82B}" srcOrd="1" destOrd="0" parTransId="{3AD7A820-CA36-4753-9562-7E318BEF9EA3}" sibTransId="{8D9A0D26-6C73-4AC7-9AC3-77504BC2080A}"/>
    <dgm:cxn modelId="{BDEC87CB-6067-4DE0-973B-A43DA1417E5F}" type="presOf" srcId="{C3D9A362-C86C-40CD-B4B6-ED33D0932382}" destId="{7BB0DDCB-BC11-4A2C-8ED4-F7FBBC910935}" srcOrd="1" destOrd="0" presId="urn:microsoft.com/office/officeart/2005/8/layout/hierarchy2"/>
    <dgm:cxn modelId="{D0BA32CF-EAF4-44FB-8364-6C95A2A2F374}" type="presOf" srcId="{21A16625-6EA4-4412-A9E5-7ACA88BFEECB}" destId="{DEA55CFA-2C4B-4FEC-BE33-B1032E59B663}" srcOrd="0" destOrd="0" presId="urn:microsoft.com/office/officeart/2005/8/layout/hierarchy2"/>
    <dgm:cxn modelId="{FC2E2FDE-7EA2-4CFE-86BE-277758AF8FFB}" type="presOf" srcId="{11995479-E3CD-45F8-8E93-AE6B26690EAF}" destId="{AF6782AD-0CA9-47C2-BC85-7782670CF294}" srcOrd="0" destOrd="0" presId="urn:microsoft.com/office/officeart/2005/8/layout/hierarchy2"/>
    <dgm:cxn modelId="{CDCBFFE9-22DA-4A05-81A2-2A9B7ECD73DA}" type="presOf" srcId="{11995479-E3CD-45F8-8E93-AE6B26690EAF}" destId="{704092CB-55A2-4531-8196-641937758A5C}" srcOrd="1" destOrd="0" presId="urn:microsoft.com/office/officeart/2005/8/layout/hierarchy2"/>
    <dgm:cxn modelId="{9B7865EC-CDF9-4B66-9AF5-87759E2CADF7}" type="presOf" srcId="{C2A7EE6F-4F2E-4526-8ECB-7544C7BB7FCD}" destId="{C29DD2E7-C7DD-4C5F-86B1-F06968665235}" srcOrd="1" destOrd="0" presId="urn:microsoft.com/office/officeart/2005/8/layout/hierarchy2"/>
    <dgm:cxn modelId="{D73202EE-66EA-439B-B8F8-3A69F7F1D847}" type="presOf" srcId="{9D0007D4-AD0F-4BBD-9243-90B0A1E4D00D}" destId="{BAC87690-663A-44A4-858E-674D6A79E45B}" srcOrd="0" destOrd="0" presId="urn:microsoft.com/office/officeart/2005/8/layout/hierarchy2"/>
    <dgm:cxn modelId="{02C09BF1-A621-4E1E-A206-B4E501A36563}" type="presOf" srcId="{3AD7A820-CA36-4753-9562-7E318BEF9EA3}" destId="{35470963-1D49-4787-BBBB-2060307E4200}" srcOrd="0" destOrd="0" presId="urn:microsoft.com/office/officeart/2005/8/layout/hierarchy2"/>
    <dgm:cxn modelId="{B808A8FA-DD98-4830-A863-5FA7B6EF8189}" type="presParOf" srcId="{8EB2A3D3-FD37-43AE-9CE3-CACEFBF1654F}" destId="{907DF229-DB22-44B6-909B-2ABB5A7B316F}" srcOrd="0" destOrd="0" presId="urn:microsoft.com/office/officeart/2005/8/layout/hierarchy2"/>
    <dgm:cxn modelId="{B93A53E3-E46F-4968-9039-2D29DB076C10}" type="presParOf" srcId="{907DF229-DB22-44B6-909B-2ABB5A7B316F}" destId="{A5C1C925-1023-4DCB-B167-6081B1DF483B}" srcOrd="0" destOrd="0" presId="urn:microsoft.com/office/officeart/2005/8/layout/hierarchy2"/>
    <dgm:cxn modelId="{D3379439-F0D7-42E7-887F-81B72626B6A7}" type="presParOf" srcId="{907DF229-DB22-44B6-909B-2ABB5A7B316F}" destId="{7221DDD5-CF42-4F53-8950-3FDD42647C39}" srcOrd="1" destOrd="0" presId="urn:microsoft.com/office/officeart/2005/8/layout/hierarchy2"/>
    <dgm:cxn modelId="{5D035CD4-3203-4F7E-B808-83317017D09A}" type="presParOf" srcId="{7221DDD5-CF42-4F53-8950-3FDD42647C39}" destId="{AF6782AD-0CA9-47C2-BC85-7782670CF294}" srcOrd="0" destOrd="0" presId="urn:microsoft.com/office/officeart/2005/8/layout/hierarchy2"/>
    <dgm:cxn modelId="{AA620E51-D4FA-48AA-ADB9-CA2C7A3D733C}" type="presParOf" srcId="{AF6782AD-0CA9-47C2-BC85-7782670CF294}" destId="{704092CB-55A2-4531-8196-641937758A5C}" srcOrd="0" destOrd="0" presId="urn:microsoft.com/office/officeart/2005/8/layout/hierarchy2"/>
    <dgm:cxn modelId="{ED9D7CB7-2153-431A-9210-7D1DF3216C4B}" type="presParOf" srcId="{7221DDD5-CF42-4F53-8950-3FDD42647C39}" destId="{58519F75-99FE-4F1E-AD28-A93872FA9DA9}" srcOrd="1" destOrd="0" presId="urn:microsoft.com/office/officeart/2005/8/layout/hierarchy2"/>
    <dgm:cxn modelId="{73F58B85-7738-4A70-9217-523FF73B94CD}" type="presParOf" srcId="{58519F75-99FE-4F1E-AD28-A93872FA9DA9}" destId="{97ECE91B-8E3A-4EF6-9A98-8B199BAE12A8}" srcOrd="0" destOrd="0" presId="urn:microsoft.com/office/officeart/2005/8/layout/hierarchy2"/>
    <dgm:cxn modelId="{006FFF03-8050-4566-B88D-7FF635F8B538}" type="presParOf" srcId="{58519F75-99FE-4F1E-AD28-A93872FA9DA9}" destId="{C6030F49-EAF5-465B-AFE7-899D009FADE0}" srcOrd="1" destOrd="0" presId="urn:microsoft.com/office/officeart/2005/8/layout/hierarchy2"/>
    <dgm:cxn modelId="{DF2377E3-9229-441B-A01C-274141B05B81}" type="presParOf" srcId="{C6030F49-EAF5-465B-AFE7-899D009FADE0}" destId="{16EB2B9E-DB92-46E2-8192-DBED016B9624}" srcOrd="0" destOrd="0" presId="urn:microsoft.com/office/officeart/2005/8/layout/hierarchy2"/>
    <dgm:cxn modelId="{0715BC35-7F1D-4040-AF70-0D8D863B90BE}" type="presParOf" srcId="{16EB2B9E-DB92-46E2-8192-DBED016B9624}" destId="{A870F441-0D59-4E86-AD96-2AE233685D21}" srcOrd="0" destOrd="0" presId="urn:microsoft.com/office/officeart/2005/8/layout/hierarchy2"/>
    <dgm:cxn modelId="{E13A2555-C699-4556-AB09-582E70F688B5}" type="presParOf" srcId="{C6030F49-EAF5-465B-AFE7-899D009FADE0}" destId="{FA5A9D20-C09A-435A-A687-A0CB5F280D2B}" srcOrd="1" destOrd="0" presId="urn:microsoft.com/office/officeart/2005/8/layout/hierarchy2"/>
    <dgm:cxn modelId="{B3A6F0F9-CDBE-4D8B-8A6D-A26AC3133022}" type="presParOf" srcId="{FA5A9D20-C09A-435A-A687-A0CB5F280D2B}" destId="{F9B09785-8BF3-4144-9F72-71194C4CC225}" srcOrd="0" destOrd="0" presId="urn:microsoft.com/office/officeart/2005/8/layout/hierarchy2"/>
    <dgm:cxn modelId="{CE55A659-228C-483B-A4B0-EB80E0C9A482}" type="presParOf" srcId="{FA5A9D20-C09A-435A-A687-A0CB5F280D2B}" destId="{404898E8-1C85-4515-9EFB-B447A38E9EFB}" srcOrd="1" destOrd="0" presId="urn:microsoft.com/office/officeart/2005/8/layout/hierarchy2"/>
    <dgm:cxn modelId="{9F04409E-DCC7-4333-8C54-EFEAE3B17155}" type="presParOf" srcId="{C6030F49-EAF5-465B-AFE7-899D009FADE0}" destId="{33A3436C-1205-4D3E-B629-7158F99B42B5}" srcOrd="2" destOrd="0" presId="urn:microsoft.com/office/officeart/2005/8/layout/hierarchy2"/>
    <dgm:cxn modelId="{59A33ECE-E373-4BD3-821C-8E5DA5812B25}" type="presParOf" srcId="{33A3436C-1205-4D3E-B629-7158F99B42B5}" destId="{C29DD2E7-C7DD-4C5F-86B1-F06968665235}" srcOrd="0" destOrd="0" presId="urn:microsoft.com/office/officeart/2005/8/layout/hierarchy2"/>
    <dgm:cxn modelId="{4ABEA298-C8C9-4DB9-B447-34CD60EA063F}" type="presParOf" srcId="{C6030F49-EAF5-465B-AFE7-899D009FADE0}" destId="{A63B463C-E1DD-4EEB-AC17-F21E5793B5D4}" srcOrd="3" destOrd="0" presId="urn:microsoft.com/office/officeart/2005/8/layout/hierarchy2"/>
    <dgm:cxn modelId="{966B68D8-8CA2-444D-939E-40F0667BA007}" type="presParOf" srcId="{A63B463C-E1DD-4EEB-AC17-F21E5793B5D4}" destId="{D83AAD24-D3D5-465B-AA8A-610BDE733E74}" srcOrd="0" destOrd="0" presId="urn:microsoft.com/office/officeart/2005/8/layout/hierarchy2"/>
    <dgm:cxn modelId="{0C4B534F-796A-4CCA-8997-99E1462AF43C}" type="presParOf" srcId="{A63B463C-E1DD-4EEB-AC17-F21E5793B5D4}" destId="{40EFBD8B-4987-4D14-9D72-EBE377FFB9DC}" srcOrd="1" destOrd="0" presId="urn:microsoft.com/office/officeart/2005/8/layout/hierarchy2"/>
    <dgm:cxn modelId="{C59BCF00-9365-432A-A16C-937C394EE3B0}" type="presParOf" srcId="{7221DDD5-CF42-4F53-8950-3FDD42647C39}" destId="{35470963-1D49-4787-BBBB-2060307E4200}" srcOrd="2" destOrd="0" presId="urn:microsoft.com/office/officeart/2005/8/layout/hierarchy2"/>
    <dgm:cxn modelId="{BF4C153B-1DFD-4AAF-ABAF-F1E83B7A6E81}" type="presParOf" srcId="{35470963-1D49-4787-BBBB-2060307E4200}" destId="{32C64F58-B8BF-4A53-937F-0A6991C0AA7B}" srcOrd="0" destOrd="0" presId="urn:microsoft.com/office/officeart/2005/8/layout/hierarchy2"/>
    <dgm:cxn modelId="{C40FFE8E-E472-48BF-88B5-D7BBAC2BBFC3}" type="presParOf" srcId="{7221DDD5-CF42-4F53-8950-3FDD42647C39}" destId="{CC3056D8-60CB-4153-8409-4221C50C5832}" srcOrd="3" destOrd="0" presId="urn:microsoft.com/office/officeart/2005/8/layout/hierarchy2"/>
    <dgm:cxn modelId="{F7835E2C-BCB4-433E-9A69-590543AA4482}" type="presParOf" srcId="{CC3056D8-60CB-4153-8409-4221C50C5832}" destId="{C013222A-7649-438A-88B2-56DEAA7EF743}" srcOrd="0" destOrd="0" presId="urn:microsoft.com/office/officeart/2005/8/layout/hierarchy2"/>
    <dgm:cxn modelId="{B2B94F5C-B9F8-4530-A529-935E3BD8614F}" type="presParOf" srcId="{CC3056D8-60CB-4153-8409-4221C50C5832}" destId="{6C4EB4B6-7FE6-4055-AC36-3AF7D1BBBBC5}" srcOrd="1" destOrd="0" presId="urn:microsoft.com/office/officeart/2005/8/layout/hierarchy2"/>
    <dgm:cxn modelId="{3535D0CA-F819-45AC-8E1F-9D2F0142861E}" type="presParOf" srcId="{6C4EB4B6-7FE6-4055-AC36-3AF7D1BBBBC5}" destId="{6D17EB3C-5C9F-44F7-8891-8A746BE16475}" srcOrd="0" destOrd="0" presId="urn:microsoft.com/office/officeart/2005/8/layout/hierarchy2"/>
    <dgm:cxn modelId="{8970D416-A907-4F98-BEE7-75AC73549569}" type="presParOf" srcId="{6D17EB3C-5C9F-44F7-8891-8A746BE16475}" destId="{7BB0DDCB-BC11-4A2C-8ED4-F7FBBC910935}" srcOrd="0" destOrd="0" presId="urn:microsoft.com/office/officeart/2005/8/layout/hierarchy2"/>
    <dgm:cxn modelId="{F38551A4-B29F-4F58-905D-1CCAE7F0D68A}" type="presParOf" srcId="{6C4EB4B6-7FE6-4055-AC36-3AF7D1BBBBC5}" destId="{C9E4C249-4F60-49FD-AC90-E0387B1675FF}" srcOrd="1" destOrd="0" presId="urn:microsoft.com/office/officeart/2005/8/layout/hierarchy2"/>
    <dgm:cxn modelId="{8BF98830-A058-4811-B64A-B6D9AD4B3689}" type="presParOf" srcId="{C9E4C249-4F60-49FD-AC90-E0387B1675FF}" destId="{396D8FB1-ED57-4301-9A95-79072250DA0C}" srcOrd="0" destOrd="0" presId="urn:microsoft.com/office/officeart/2005/8/layout/hierarchy2"/>
    <dgm:cxn modelId="{55C07DB0-B324-4E61-BC79-84AB476CEEC8}" type="presParOf" srcId="{C9E4C249-4F60-49FD-AC90-E0387B1675FF}" destId="{1F74E250-25BF-4E61-8AD4-8B4830776693}" srcOrd="1" destOrd="0" presId="urn:microsoft.com/office/officeart/2005/8/layout/hierarchy2"/>
    <dgm:cxn modelId="{E5864CCA-CA66-4A87-9BB1-4894D4421A2A}" type="presParOf" srcId="{6C4EB4B6-7FE6-4055-AC36-3AF7D1BBBBC5}" destId="{BAC87690-663A-44A4-858E-674D6A79E45B}" srcOrd="2" destOrd="0" presId="urn:microsoft.com/office/officeart/2005/8/layout/hierarchy2"/>
    <dgm:cxn modelId="{0CFB4141-79BD-4EE3-B872-1C771C17345A}" type="presParOf" srcId="{BAC87690-663A-44A4-858E-674D6A79E45B}" destId="{9E7872C3-7387-4748-A0E9-D8D84F8E9B2A}" srcOrd="0" destOrd="0" presId="urn:microsoft.com/office/officeart/2005/8/layout/hierarchy2"/>
    <dgm:cxn modelId="{AAD6AD4F-D0E7-4608-BE07-70B9FE97AD1E}" type="presParOf" srcId="{6C4EB4B6-7FE6-4055-AC36-3AF7D1BBBBC5}" destId="{DF281AEB-73F7-4FB7-A190-6A6A62CC19B4}" srcOrd="3" destOrd="0" presId="urn:microsoft.com/office/officeart/2005/8/layout/hierarchy2"/>
    <dgm:cxn modelId="{AFE16193-58B0-441D-A095-3709738B5486}" type="presParOf" srcId="{DF281AEB-73F7-4FB7-A190-6A6A62CC19B4}" destId="{DEA55CFA-2C4B-4FEC-BE33-B1032E59B663}" srcOrd="0" destOrd="0" presId="urn:microsoft.com/office/officeart/2005/8/layout/hierarchy2"/>
    <dgm:cxn modelId="{F90FD606-1BC9-4131-BA3A-DF185DED87BE}" type="presParOf" srcId="{DF281AEB-73F7-4FB7-A190-6A6A62CC19B4}" destId="{7697CE7C-0950-4A48-92D2-CE401D8116F1}" srcOrd="1" destOrd="0" presId="urn:microsoft.com/office/officeart/2005/8/layout/hierarchy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526F82C-F2BC-4B72-8630-00F38B595838}" type="doc">
      <dgm:prSet loTypeId="urn:microsoft.com/office/officeart/2005/8/layout/vList5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3C9BF83-94FF-469F-86A7-765A6F17B574}">
      <dgm:prSet/>
      <dgm:spPr/>
      <dgm:t>
        <a:bodyPr/>
        <a:lstStyle/>
        <a:p>
          <a:r>
            <a:rPr lang="en-US" b="1" u="sng" dirty="0"/>
            <a:t>G Banding:</a:t>
          </a:r>
          <a:endParaRPr lang="en-US" dirty="0"/>
        </a:p>
      </dgm:t>
    </dgm:pt>
    <dgm:pt modelId="{85301B39-2892-4A60-A16E-17D69046E2F3}" type="parTrans" cxnId="{28E7610C-181F-4F5F-B898-BDD06E83C96F}">
      <dgm:prSet/>
      <dgm:spPr/>
      <dgm:t>
        <a:bodyPr/>
        <a:lstStyle/>
        <a:p>
          <a:endParaRPr lang="en-US"/>
        </a:p>
      </dgm:t>
    </dgm:pt>
    <dgm:pt modelId="{A843FCC0-12D6-42BB-8992-4DD4252FB209}" type="sibTrans" cxnId="{28E7610C-181F-4F5F-B898-BDD06E83C96F}">
      <dgm:prSet/>
      <dgm:spPr/>
      <dgm:t>
        <a:bodyPr/>
        <a:lstStyle/>
        <a:p>
          <a:endParaRPr lang="en-US"/>
        </a:p>
      </dgm:t>
    </dgm:pt>
    <dgm:pt modelId="{1E880C8E-C0CA-4D33-8AB0-3A799A49244B}">
      <dgm:prSet/>
      <dgm:spPr/>
      <dgm:t>
        <a:bodyPr/>
        <a:lstStyle/>
        <a:p>
          <a:r>
            <a:rPr lang="en-US" dirty="0"/>
            <a:t>Treat with trypsin and then with </a:t>
          </a:r>
          <a:r>
            <a:rPr lang="en-US" dirty="0" err="1"/>
            <a:t>Geimsa</a:t>
          </a:r>
          <a:r>
            <a:rPr lang="en-US" dirty="0"/>
            <a:t> Stain.</a:t>
          </a:r>
        </a:p>
      </dgm:t>
    </dgm:pt>
    <dgm:pt modelId="{CDFE3355-C759-4CF2-9CA5-6FF6EFAF017C}" type="parTrans" cxnId="{02DAF1AB-C61F-408B-AE41-F75713ED59B6}">
      <dgm:prSet/>
      <dgm:spPr/>
      <dgm:t>
        <a:bodyPr/>
        <a:lstStyle/>
        <a:p>
          <a:endParaRPr lang="en-US"/>
        </a:p>
      </dgm:t>
    </dgm:pt>
    <dgm:pt modelId="{D7964963-AA8D-4E60-B8CB-DE9CCDBBB8FA}" type="sibTrans" cxnId="{02DAF1AB-C61F-408B-AE41-F75713ED59B6}">
      <dgm:prSet/>
      <dgm:spPr/>
      <dgm:t>
        <a:bodyPr/>
        <a:lstStyle/>
        <a:p>
          <a:endParaRPr lang="en-US"/>
        </a:p>
      </dgm:t>
    </dgm:pt>
    <dgm:pt modelId="{83A4B799-1971-4877-A61E-66782760EEC4}">
      <dgm:prSet/>
      <dgm:spPr/>
      <dgm:t>
        <a:bodyPr/>
        <a:lstStyle/>
        <a:p>
          <a:r>
            <a:rPr lang="en-US" b="1" u="sng"/>
            <a:t>R Banding:</a:t>
          </a:r>
          <a:endParaRPr lang="en-US"/>
        </a:p>
      </dgm:t>
    </dgm:pt>
    <dgm:pt modelId="{27E4D766-FB84-456C-80B7-46F18281857A}" type="parTrans" cxnId="{0B682C2D-8B2E-4197-830C-ED983C487457}">
      <dgm:prSet/>
      <dgm:spPr/>
      <dgm:t>
        <a:bodyPr/>
        <a:lstStyle/>
        <a:p>
          <a:endParaRPr lang="en-US"/>
        </a:p>
      </dgm:t>
    </dgm:pt>
    <dgm:pt modelId="{0EDF46E9-2161-4660-8C8C-720DC8595E47}" type="sibTrans" cxnId="{0B682C2D-8B2E-4197-830C-ED983C487457}">
      <dgm:prSet/>
      <dgm:spPr/>
      <dgm:t>
        <a:bodyPr/>
        <a:lstStyle/>
        <a:p>
          <a:endParaRPr lang="en-US"/>
        </a:p>
      </dgm:t>
    </dgm:pt>
    <dgm:pt modelId="{502222BD-9DD6-4F24-8032-1E705325142D}">
      <dgm:prSet/>
      <dgm:spPr/>
      <dgm:t>
        <a:bodyPr/>
        <a:lstStyle/>
        <a:p>
          <a:r>
            <a:rPr lang="en-US"/>
            <a:t>Heat and then treat with Geimsa Stain.</a:t>
          </a:r>
        </a:p>
      </dgm:t>
    </dgm:pt>
    <dgm:pt modelId="{B353C9D9-63B0-47AA-8756-49618E3D8CE8}" type="parTrans" cxnId="{B1F6460D-75B8-4287-BC09-118E6E7D6066}">
      <dgm:prSet/>
      <dgm:spPr/>
      <dgm:t>
        <a:bodyPr/>
        <a:lstStyle/>
        <a:p>
          <a:endParaRPr lang="en-US"/>
        </a:p>
      </dgm:t>
    </dgm:pt>
    <dgm:pt modelId="{D99AB8FE-5355-4FAC-B08C-1A7D280B451E}" type="sibTrans" cxnId="{B1F6460D-75B8-4287-BC09-118E6E7D6066}">
      <dgm:prSet/>
      <dgm:spPr/>
      <dgm:t>
        <a:bodyPr/>
        <a:lstStyle/>
        <a:p>
          <a:endParaRPr lang="en-US"/>
        </a:p>
      </dgm:t>
    </dgm:pt>
    <dgm:pt modelId="{A8705234-5ECB-4EEB-ACF9-5248AE1ABCA3}">
      <dgm:prSet/>
      <dgm:spPr/>
      <dgm:t>
        <a:bodyPr/>
        <a:lstStyle/>
        <a:p>
          <a:r>
            <a:rPr lang="en-US" b="1" u="sng"/>
            <a:t>Q Banding:</a:t>
          </a:r>
          <a:endParaRPr lang="en-US"/>
        </a:p>
      </dgm:t>
    </dgm:pt>
    <dgm:pt modelId="{C12A771E-DB55-4E43-9412-22B944990F59}" type="parTrans" cxnId="{01FDD8EF-08D1-4363-963D-79ECC96A141E}">
      <dgm:prSet/>
      <dgm:spPr/>
      <dgm:t>
        <a:bodyPr/>
        <a:lstStyle/>
        <a:p>
          <a:endParaRPr lang="en-US"/>
        </a:p>
      </dgm:t>
    </dgm:pt>
    <dgm:pt modelId="{3D773CDC-5378-479E-AF6A-D9889F5EEAF9}" type="sibTrans" cxnId="{01FDD8EF-08D1-4363-963D-79ECC96A141E}">
      <dgm:prSet/>
      <dgm:spPr/>
      <dgm:t>
        <a:bodyPr/>
        <a:lstStyle/>
        <a:p>
          <a:endParaRPr lang="en-US"/>
        </a:p>
      </dgm:t>
    </dgm:pt>
    <dgm:pt modelId="{12CC5C85-EFE6-4767-B7D5-30FD92E954F7}">
      <dgm:prSet/>
      <dgm:spPr/>
      <dgm:t>
        <a:bodyPr/>
        <a:lstStyle/>
        <a:p>
          <a:r>
            <a:rPr lang="en-US" dirty="0"/>
            <a:t>Treat with </a:t>
          </a:r>
          <a:r>
            <a:rPr lang="en-US" dirty="0" err="1"/>
            <a:t>Quinicrine</a:t>
          </a:r>
          <a:r>
            <a:rPr lang="en-US" dirty="0"/>
            <a:t> dye giving rise to fluorescent bands. It requires an ultraviolet fluorescent microscope.</a:t>
          </a:r>
        </a:p>
      </dgm:t>
    </dgm:pt>
    <dgm:pt modelId="{C0799C7A-945D-4B70-B758-E50B4E3BB51E}" type="parTrans" cxnId="{FC7A5B40-F66F-41D9-A6FC-6758268BC58B}">
      <dgm:prSet/>
      <dgm:spPr/>
      <dgm:t>
        <a:bodyPr/>
        <a:lstStyle/>
        <a:p>
          <a:endParaRPr lang="en-US"/>
        </a:p>
      </dgm:t>
    </dgm:pt>
    <dgm:pt modelId="{6DC1EDEE-23C3-4B26-9C12-19F0E06D0629}" type="sibTrans" cxnId="{FC7A5B40-F66F-41D9-A6FC-6758268BC58B}">
      <dgm:prSet/>
      <dgm:spPr/>
      <dgm:t>
        <a:bodyPr/>
        <a:lstStyle/>
        <a:p>
          <a:endParaRPr lang="en-US"/>
        </a:p>
      </dgm:t>
    </dgm:pt>
    <dgm:pt modelId="{BB8C67F6-68E1-4C81-874F-8EE2315EB2A9}">
      <dgm:prSet/>
      <dgm:spPr/>
      <dgm:t>
        <a:bodyPr/>
        <a:lstStyle/>
        <a:p>
          <a:r>
            <a:rPr lang="en-US" b="1" u="sng"/>
            <a:t>C Banding:</a:t>
          </a:r>
          <a:endParaRPr lang="en-US"/>
        </a:p>
      </dgm:t>
    </dgm:pt>
    <dgm:pt modelId="{0155E79F-0104-4199-AF5C-E00479BC97C5}" type="parTrans" cxnId="{6F49BBB7-D233-40A5-A1CC-CBA13045841B}">
      <dgm:prSet/>
      <dgm:spPr/>
      <dgm:t>
        <a:bodyPr/>
        <a:lstStyle/>
        <a:p>
          <a:endParaRPr lang="en-US"/>
        </a:p>
      </dgm:t>
    </dgm:pt>
    <dgm:pt modelId="{06C29CDF-B7B9-4CEB-A731-930F438479F1}" type="sibTrans" cxnId="{6F49BBB7-D233-40A5-A1CC-CBA13045841B}">
      <dgm:prSet/>
      <dgm:spPr/>
      <dgm:t>
        <a:bodyPr/>
        <a:lstStyle/>
        <a:p>
          <a:endParaRPr lang="en-US"/>
        </a:p>
      </dgm:t>
    </dgm:pt>
    <dgm:pt modelId="{5EAEDBF1-8173-4CEB-A003-92EA9C3862C7}">
      <dgm:prSet/>
      <dgm:spPr/>
      <dgm:t>
        <a:bodyPr/>
        <a:lstStyle/>
        <a:p>
          <a:r>
            <a:rPr lang="en-US" dirty="0"/>
            <a:t>Staining of the Centromere. Treat with acid followed by alkali prior to G banding.</a:t>
          </a:r>
        </a:p>
      </dgm:t>
    </dgm:pt>
    <dgm:pt modelId="{426547C7-4F39-484C-BFE3-145FBB86762C}" type="parTrans" cxnId="{612075A2-85B6-4D53-95AD-F293C5684516}">
      <dgm:prSet/>
      <dgm:spPr/>
      <dgm:t>
        <a:bodyPr/>
        <a:lstStyle/>
        <a:p>
          <a:endParaRPr lang="en-US"/>
        </a:p>
      </dgm:t>
    </dgm:pt>
    <dgm:pt modelId="{827B0B2B-E55A-4AA7-8ADE-180532DCB7BB}" type="sibTrans" cxnId="{612075A2-85B6-4D53-95AD-F293C5684516}">
      <dgm:prSet/>
      <dgm:spPr/>
      <dgm:t>
        <a:bodyPr/>
        <a:lstStyle/>
        <a:p>
          <a:endParaRPr lang="en-US"/>
        </a:p>
      </dgm:t>
    </dgm:pt>
    <dgm:pt modelId="{ECBCFAB6-AA7F-4273-A2B4-A9F48199456A}" type="pres">
      <dgm:prSet presAssocID="{E526F82C-F2BC-4B72-8630-00F38B595838}" presName="Name0" presStyleCnt="0">
        <dgm:presLayoutVars>
          <dgm:dir/>
          <dgm:animLvl val="lvl"/>
          <dgm:resizeHandles val="exact"/>
        </dgm:presLayoutVars>
      </dgm:prSet>
      <dgm:spPr/>
    </dgm:pt>
    <dgm:pt modelId="{7A0CD92F-74A8-4437-957E-B64B77A217BD}" type="pres">
      <dgm:prSet presAssocID="{C3C9BF83-94FF-469F-86A7-765A6F17B574}" presName="linNode" presStyleCnt="0"/>
      <dgm:spPr/>
    </dgm:pt>
    <dgm:pt modelId="{59CCE27B-BA78-48A3-B07C-9758614FE7AA}" type="pres">
      <dgm:prSet presAssocID="{C3C9BF83-94FF-469F-86A7-765A6F17B574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68412791-C244-400A-81CE-54039286824C}" type="pres">
      <dgm:prSet presAssocID="{C3C9BF83-94FF-469F-86A7-765A6F17B574}" presName="descendantText" presStyleLbl="alignAccFollowNode1" presStyleIdx="0" presStyleCnt="4">
        <dgm:presLayoutVars>
          <dgm:bulletEnabled val="1"/>
        </dgm:presLayoutVars>
      </dgm:prSet>
      <dgm:spPr/>
    </dgm:pt>
    <dgm:pt modelId="{8862EE3A-5EB4-4775-818B-D0BC4ED582CB}" type="pres">
      <dgm:prSet presAssocID="{A843FCC0-12D6-42BB-8992-4DD4252FB209}" presName="sp" presStyleCnt="0"/>
      <dgm:spPr/>
    </dgm:pt>
    <dgm:pt modelId="{E1BCE96B-8320-445B-9B4C-85730B256D87}" type="pres">
      <dgm:prSet presAssocID="{83A4B799-1971-4877-A61E-66782760EEC4}" presName="linNode" presStyleCnt="0"/>
      <dgm:spPr/>
    </dgm:pt>
    <dgm:pt modelId="{57C11A0E-E0EA-4B20-ABE2-85D27B674308}" type="pres">
      <dgm:prSet presAssocID="{83A4B799-1971-4877-A61E-66782760EEC4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A05CA852-622D-46EF-9422-88890CAAA507}" type="pres">
      <dgm:prSet presAssocID="{83A4B799-1971-4877-A61E-66782760EEC4}" presName="descendantText" presStyleLbl="alignAccFollowNode1" presStyleIdx="1" presStyleCnt="4">
        <dgm:presLayoutVars>
          <dgm:bulletEnabled val="1"/>
        </dgm:presLayoutVars>
      </dgm:prSet>
      <dgm:spPr/>
    </dgm:pt>
    <dgm:pt modelId="{5D07DBBB-32A4-4139-9C55-289EC1567E6F}" type="pres">
      <dgm:prSet presAssocID="{0EDF46E9-2161-4660-8C8C-720DC8595E47}" presName="sp" presStyleCnt="0"/>
      <dgm:spPr/>
    </dgm:pt>
    <dgm:pt modelId="{5012709B-EAAE-4CA8-8DCD-DC5BCE3A4301}" type="pres">
      <dgm:prSet presAssocID="{A8705234-5ECB-4EEB-ACF9-5248AE1ABCA3}" presName="linNode" presStyleCnt="0"/>
      <dgm:spPr/>
    </dgm:pt>
    <dgm:pt modelId="{0A9B4B2E-5369-45D8-B484-2B79D4D37ECE}" type="pres">
      <dgm:prSet presAssocID="{A8705234-5ECB-4EEB-ACF9-5248AE1ABCA3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E9134092-8E3A-48B6-9077-3DE7BE2C2CAB}" type="pres">
      <dgm:prSet presAssocID="{A8705234-5ECB-4EEB-ACF9-5248AE1ABCA3}" presName="descendantText" presStyleLbl="alignAccFollowNode1" presStyleIdx="2" presStyleCnt="4">
        <dgm:presLayoutVars>
          <dgm:bulletEnabled val="1"/>
        </dgm:presLayoutVars>
      </dgm:prSet>
      <dgm:spPr/>
    </dgm:pt>
    <dgm:pt modelId="{67835772-1FD8-4EBD-ADF2-6733539EC0A0}" type="pres">
      <dgm:prSet presAssocID="{3D773CDC-5378-479E-AF6A-D9889F5EEAF9}" presName="sp" presStyleCnt="0"/>
      <dgm:spPr/>
    </dgm:pt>
    <dgm:pt modelId="{867D42F3-6B7F-4F74-A23F-23092805DD3F}" type="pres">
      <dgm:prSet presAssocID="{BB8C67F6-68E1-4C81-874F-8EE2315EB2A9}" presName="linNode" presStyleCnt="0"/>
      <dgm:spPr/>
    </dgm:pt>
    <dgm:pt modelId="{72ADFE07-CB43-4FC7-A2C8-6DD37C991D88}" type="pres">
      <dgm:prSet presAssocID="{BB8C67F6-68E1-4C81-874F-8EE2315EB2A9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36A9DCA8-7820-44D6-AE0E-22EF5EBA7A27}" type="pres">
      <dgm:prSet presAssocID="{BB8C67F6-68E1-4C81-874F-8EE2315EB2A9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28E7610C-181F-4F5F-B898-BDD06E83C96F}" srcId="{E526F82C-F2BC-4B72-8630-00F38B595838}" destId="{C3C9BF83-94FF-469F-86A7-765A6F17B574}" srcOrd="0" destOrd="0" parTransId="{85301B39-2892-4A60-A16E-17D69046E2F3}" sibTransId="{A843FCC0-12D6-42BB-8992-4DD4252FB209}"/>
    <dgm:cxn modelId="{B1F6460D-75B8-4287-BC09-118E6E7D6066}" srcId="{83A4B799-1971-4877-A61E-66782760EEC4}" destId="{502222BD-9DD6-4F24-8032-1E705325142D}" srcOrd="0" destOrd="0" parTransId="{B353C9D9-63B0-47AA-8756-49618E3D8CE8}" sibTransId="{D99AB8FE-5355-4FAC-B08C-1A7D280B451E}"/>
    <dgm:cxn modelId="{A07B5918-DC2D-40B8-A2A0-5C011711C111}" type="presOf" srcId="{A8705234-5ECB-4EEB-ACF9-5248AE1ABCA3}" destId="{0A9B4B2E-5369-45D8-B484-2B79D4D37ECE}" srcOrd="0" destOrd="0" presId="urn:microsoft.com/office/officeart/2005/8/layout/vList5"/>
    <dgm:cxn modelId="{C3723022-D106-40AD-A98D-DEEFB5B2E8DC}" type="presOf" srcId="{E526F82C-F2BC-4B72-8630-00F38B595838}" destId="{ECBCFAB6-AA7F-4273-A2B4-A9F48199456A}" srcOrd="0" destOrd="0" presId="urn:microsoft.com/office/officeart/2005/8/layout/vList5"/>
    <dgm:cxn modelId="{314A6428-E7A8-461E-8CE8-3FF36491F0B8}" type="presOf" srcId="{1E880C8E-C0CA-4D33-8AB0-3A799A49244B}" destId="{68412791-C244-400A-81CE-54039286824C}" srcOrd="0" destOrd="0" presId="urn:microsoft.com/office/officeart/2005/8/layout/vList5"/>
    <dgm:cxn modelId="{0B682C2D-8B2E-4197-830C-ED983C487457}" srcId="{E526F82C-F2BC-4B72-8630-00F38B595838}" destId="{83A4B799-1971-4877-A61E-66782760EEC4}" srcOrd="1" destOrd="0" parTransId="{27E4D766-FB84-456C-80B7-46F18281857A}" sibTransId="{0EDF46E9-2161-4660-8C8C-720DC8595E47}"/>
    <dgm:cxn modelId="{E0671134-5231-4F4F-B912-1CB66B2CD0CF}" type="presOf" srcId="{12CC5C85-EFE6-4767-B7D5-30FD92E954F7}" destId="{E9134092-8E3A-48B6-9077-3DE7BE2C2CAB}" srcOrd="0" destOrd="0" presId="urn:microsoft.com/office/officeart/2005/8/layout/vList5"/>
    <dgm:cxn modelId="{ED8A483B-BCA5-4533-BD1D-F7E8627522ED}" type="presOf" srcId="{BB8C67F6-68E1-4C81-874F-8EE2315EB2A9}" destId="{72ADFE07-CB43-4FC7-A2C8-6DD37C991D88}" srcOrd="0" destOrd="0" presId="urn:microsoft.com/office/officeart/2005/8/layout/vList5"/>
    <dgm:cxn modelId="{FC7A5B40-F66F-41D9-A6FC-6758268BC58B}" srcId="{A8705234-5ECB-4EEB-ACF9-5248AE1ABCA3}" destId="{12CC5C85-EFE6-4767-B7D5-30FD92E954F7}" srcOrd="0" destOrd="0" parTransId="{C0799C7A-945D-4B70-B758-E50B4E3BB51E}" sibTransId="{6DC1EDEE-23C3-4B26-9C12-19F0E06D0629}"/>
    <dgm:cxn modelId="{8A65E24A-6087-403B-A261-C14AA999D817}" type="presOf" srcId="{83A4B799-1971-4877-A61E-66782760EEC4}" destId="{57C11A0E-E0EA-4B20-ABE2-85D27B674308}" srcOrd="0" destOrd="0" presId="urn:microsoft.com/office/officeart/2005/8/layout/vList5"/>
    <dgm:cxn modelId="{612075A2-85B6-4D53-95AD-F293C5684516}" srcId="{BB8C67F6-68E1-4C81-874F-8EE2315EB2A9}" destId="{5EAEDBF1-8173-4CEB-A003-92EA9C3862C7}" srcOrd="0" destOrd="0" parTransId="{426547C7-4F39-484C-BFE3-145FBB86762C}" sibTransId="{827B0B2B-E55A-4AA7-8ADE-180532DCB7BB}"/>
    <dgm:cxn modelId="{02DAF1AB-C61F-408B-AE41-F75713ED59B6}" srcId="{C3C9BF83-94FF-469F-86A7-765A6F17B574}" destId="{1E880C8E-C0CA-4D33-8AB0-3A799A49244B}" srcOrd="0" destOrd="0" parTransId="{CDFE3355-C759-4CF2-9CA5-6FF6EFAF017C}" sibTransId="{D7964963-AA8D-4E60-B8CB-DE9CCDBBB8FA}"/>
    <dgm:cxn modelId="{6F49BBB7-D233-40A5-A1CC-CBA13045841B}" srcId="{E526F82C-F2BC-4B72-8630-00F38B595838}" destId="{BB8C67F6-68E1-4C81-874F-8EE2315EB2A9}" srcOrd="3" destOrd="0" parTransId="{0155E79F-0104-4199-AF5C-E00479BC97C5}" sibTransId="{06C29CDF-B7B9-4CEB-A731-930F438479F1}"/>
    <dgm:cxn modelId="{60E48DBF-F804-4B4C-86F5-A5179B316B80}" type="presOf" srcId="{502222BD-9DD6-4F24-8032-1E705325142D}" destId="{A05CA852-622D-46EF-9422-88890CAAA507}" srcOrd="0" destOrd="0" presId="urn:microsoft.com/office/officeart/2005/8/layout/vList5"/>
    <dgm:cxn modelId="{92EF96E2-D3B4-4E5E-9635-836B7686C348}" type="presOf" srcId="{C3C9BF83-94FF-469F-86A7-765A6F17B574}" destId="{59CCE27B-BA78-48A3-B07C-9758614FE7AA}" srcOrd="0" destOrd="0" presId="urn:microsoft.com/office/officeart/2005/8/layout/vList5"/>
    <dgm:cxn modelId="{D701EDED-A668-44AA-BF61-51B6C5B59406}" type="presOf" srcId="{5EAEDBF1-8173-4CEB-A003-92EA9C3862C7}" destId="{36A9DCA8-7820-44D6-AE0E-22EF5EBA7A27}" srcOrd="0" destOrd="0" presId="urn:microsoft.com/office/officeart/2005/8/layout/vList5"/>
    <dgm:cxn modelId="{01FDD8EF-08D1-4363-963D-79ECC96A141E}" srcId="{E526F82C-F2BC-4B72-8630-00F38B595838}" destId="{A8705234-5ECB-4EEB-ACF9-5248AE1ABCA3}" srcOrd="2" destOrd="0" parTransId="{C12A771E-DB55-4E43-9412-22B944990F59}" sibTransId="{3D773CDC-5378-479E-AF6A-D9889F5EEAF9}"/>
    <dgm:cxn modelId="{923578E2-AA26-4594-838E-D3A52A4AE4B0}" type="presParOf" srcId="{ECBCFAB6-AA7F-4273-A2B4-A9F48199456A}" destId="{7A0CD92F-74A8-4437-957E-B64B77A217BD}" srcOrd="0" destOrd="0" presId="urn:microsoft.com/office/officeart/2005/8/layout/vList5"/>
    <dgm:cxn modelId="{86CE5DCF-06D4-436F-BB8F-26D3F5955E15}" type="presParOf" srcId="{7A0CD92F-74A8-4437-957E-B64B77A217BD}" destId="{59CCE27B-BA78-48A3-B07C-9758614FE7AA}" srcOrd="0" destOrd="0" presId="urn:microsoft.com/office/officeart/2005/8/layout/vList5"/>
    <dgm:cxn modelId="{C7563DFB-6806-43CA-A79E-CCD810ED687A}" type="presParOf" srcId="{7A0CD92F-74A8-4437-957E-B64B77A217BD}" destId="{68412791-C244-400A-81CE-54039286824C}" srcOrd="1" destOrd="0" presId="urn:microsoft.com/office/officeart/2005/8/layout/vList5"/>
    <dgm:cxn modelId="{95BA69C2-06B1-46FE-9393-0947F9B7510F}" type="presParOf" srcId="{ECBCFAB6-AA7F-4273-A2B4-A9F48199456A}" destId="{8862EE3A-5EB4-4775-818B-D0BC4ED582CB}" srcOrd="1" destOrd="0" presId="urn:microsoft.com/office/officeart/2005/8/layout/vList5"/>
    <dgm:cxn modelId="{4DC3328F-4304-407B-9F28-F6F03BCD02AF}" type="presParOf" srcId="{ECBCFAB6-AA7F-4273-A2B4-A9F48199456A}" destId="{E1BCE96B-8320-445B-9B4C-85730B256D87}" srcOrd="2" destOrd="0" presId="urn:microsoft.com/office/officeart/2005/8/layout/vList5"/>
    <dgm:cxn modelId="{0CEE537F-20E0-40E3-B72A-5CCB881D0DFF}" type="presParOf" srcId="{E1BCE96B-8320-445B-9B4C-85730B256D87}" destId="{57C11A0E-E0EA-4B20-ABE2-85D27B674308}" srcOrd="0" destOrd="0" presId="urn:microsoft.com/office/officeart/2005/8/layout/vList5"/>
    <dgm:cxn modelId="{5F689ADC-EF50-4AF9-9BF6-19F609C899CD}" type="presParOf" srcId="{E1BCE96B-8320-445B-9B4C-85730B256D87}" destId="{A05CA852-622D-46EF-9422-88890CAAA507}" srcOrd="1" destOrd="0" presId="urn:microsoft.com/office/officeart/2005/8/layout/vList5"/>
    <dgm:cxn modelId="{0D1DF244-B707-4B55-BF18-1CD130AF0740}" type="presParOf" srcId="{ECBCFAB6-AA7F-4273-A2B4-A9F48199456A}" destId="{5D07DBBB-32A4-4139-9C55-289EC1567E6F}" srcOrd="3" destOrd="0" presId="urn:microsoft.com/office/officeart/2005/8/layout/vList5"/>
    <dgm:cxn modelId="{7E260EAA-6B29-496D-B869-C2143A765698}" type="presParOf" srcId="{ECBCFAB6-AA7F-4273-A2B4-A9F48199456A}" destId="{5012709B-EAAE-4CA8-8DCD-DC5BCE3A4301}" srcOrd="4" destOrd="0" presId="urn:microsoft.com/office/officeart/2005/8/layout/vList5"/>
    <dgm:cxn modelId="{101BC8D4-AB76-4705-9BCA-B7EDED5A4658}" type="presParOf" srcId="{5012709B-EAAE-4CA8-8DCD-DC5BCE3A4301}" destId="{0A9B4B2E-5369-45D8-B484-2B79D4D37ECE}" srcOrd="0" destOrd="0" presId="urn:microsoft.com/office/officeart/2005/8/layout/vList5"/>
    <dgm:cxn modelId="{09EE38C6-0086-4ABA-8EF3-88DE83F08A44}" type="presParOf" srcId="{5012709B-EAAE-4CA8-8DCD-DC5BCE3A4301}" destId="{E9134092-8E3A-48B6-9077-3DE7BE2C2CAB}" srcOrd="1" destOrd="0" presId="urn:microsoft.com/office/officeart/2005/8/layout/vList5"/>
    <dgm:cxn modelId="{7A3007F7-10E4-42D4-8581-76EB29D906D2}" type="presParOf" srcId="{ECBCFAB6-AA7F-4273-A2B4-A9F48199456A}" destId="{67835772-1FD8-4EBD-ADF2-6733539EC0A0}" srcOrd="5" destOrd="0" presId="urn:microsoft.com/office/officeart/2005/8/layout/vList5"/>
    <dgm:cxn modelId="{3F62CA24-7281-4A67-967A-29BEFF168A7E}" type="presParOf" srcId="{ECBCFAB6-AA7F-4273-A2B4-A9F48199456A}" destId="{867D42F3-6B7F-4F74-A23F-23092805DD3F}" srcOrd="6" destOrd="0" presId="urn:microsoft.com/office/officeart/2005/8/layout/vList5"/>
    <dgm:cxn modelId="{DC437DAD-8694-4FB1-A47B-C85A9AF57792}" type="presParOf" srcId="{867D42F3-6B7F-4F74-A23F-23092805DD3F}" destId="{72ADFE07-CB43-4FC7-A2C8-6DD37C991D88}" srcOrd="0" destOrd="0" presId="urn:microsoft.com/office/officeart/2005/8/layout/vList5"/>
    <dgm:cxn modelId="{6EF1FF84-430C-493E-9EAB-35315A2BF285}" type="presParOf" srcId="{867D42F3-6B7F-4F74-A23F-23092805DD3F}" destId="{36A9DCA8-7820-44D6-AE0E-22EF5EBA7A2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8E649E2-A628-4C90-A3D4-02905F718D9D}" type="doc">
      <dgm:prSet loTypeId="urn:microsoft.com/office/officeart/2005/8/layout/hierarchy2" loCatId="hierarchy" qsTypeId="urn:microsoft.com/office/officeart/2005/8/quickstyle/3d1" qsCatId="3D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D4DD7EED-CB2C-42AC-8A66-59B0C6F12379}">
      <dgm:prSet phldrT="[Text]"/>
      <dgm:spPr/>
      <dgm:t>
        <a:bodyPr/>
        <a:lstStyle/>
        <a:p>
          <a:r>
            <a:rPr lang="en-US" altLang="en-US" b="1" dirty="0">
              <a:effectLst/>
              <a:cs typeface="Arial" panose="020B0604020202020204" pitchFamily="34" charset="0"/>
            </a:rPr>
            <a:t>Banded Karyotype: </a:t>
          </a:r>
        </a:p>
        <a:p>
          <a:r>
            <a:rPr lang="en-US" altLang="en-US" b="1" dirty="0">
              <a:effectLst/>
              <a:cs typeface="Arial" panose="020B0604020202020204" pitchFamily="34" charset="0"/>
            </a:rPr>
            <a:t>Normal Banded Karyotypes </a:t>
          </a:r>
          <a:endParaRPr lang="en-US" b="1" dirty="0">
            <a:effectLst/>
          </a:endParaRPr>
        </a:p>
      </dgm:t>
    </dgm:pt>
    <dgm:pt modelId="{CA8DC6AB-95B2-4FFF-AE8B-A7602074B304}" type="parTrans" cxnId="{7B9B738C-6E94-4C99-AD8E-8E0B403C75BD}">
      <dgm:prSet/>
      <dgm:spPr/>
      <dgm:t>
        <a:bodyPr/>
        <a:lstStyle/>
        <a:p>
          <a:endParaRPr lang="en-US"/>
        </a:p>
      </dgm:t>
    </dgm:pt>
    <dgm:pt modelId="{E58DFA95-2AD5-4071-945E-6E182A38EBC0}" type="sibTrans" cxnId="{7B9B738C-6E94-4C99-AD8E-8E0B403C75BD}">
      <dgm:prSet/>
      <dgm:spPr/>
      <dgm:t>
        <a:bodyPr/>
        <a:lstStyle/>
        <a:p>
          <a:endParaRPr lang="en-US"/>
        </a:p>
      </dgm:t>
    </dgm:pt>
    <dgm:pt modelId="{A02D15CF-3BBC-474A-AA00-9466622AA81A}">
      <dgm:prSet phldrT="[Text]"/>
      <dgm:spPr/>
      <dgm:t>
        <a:bodyPr/>
        <a:lstStyle/>
        <a:p>
          <a:pPr>
            <a:buFontTx/>
            <a:buNone/>
          </a:pPr>
          <a:r>
            <a:rPr lang="en-US" altLang="en-US" b="1" dirty="0"/>
            <a:t>A normal G-banded </a:t>
          </a:r>
        </a:p>
        <a:p>
          <a:pPr>
            <a:buFontTx/>
            <a:buNone/>
          </a:pPr>
          <a:r>
            <a:rPr lang="en-US" altLang="en-US" b="1" dirty="0"/>
            <a:t>male Karyotype</a:t>
          </a:r>
          <a:endParaRPr lang="en-US" b="1" dirty="0"/>
        </a:p>
      </dgm:t>
    </dgm:pt>
    <dgm:pt modelId="{55349BA0-629D-4CD2-A5F5-D3D97FC4BA15}" type="parTrans" cxnId="{33E304CB-AA9E-414E-874C-9C6DFB455837}">
      <dgm:prSet/>
      <dgm:spPr/>
      <dgm:t>
        <a:bodyPr/>
        <a:lstStyle/>
        <a:p>
          <a:endParaRPr lang="en-US"/>
        </a:p>
      </dgm:t>
    </dgm:pt>
    <dgm:pt modelId="{1978A6A8-00B1-4F07-AD9C-90574B604F60}" type="sibTrans" cxnId="{33E304CB-AA9E-414E-874C-9C6DFB455837}">
      <dgm:prSet/>
      <dgm:spPr/>
      <dgm:t>
        <a:bodyPr/>
        <a:lstStyle/>
        <a:p>
          <a:endParaRPr lang="en-US"/>
        </a:p>
      </dgm:t>
    </dgm:pt>
    <dgm:pt modelId="{1B257368-7663-4DC4-85FA-EBC9C5734BB2}">
      <dgm:prSet phldrT="[Text]" custT="1"/>
      <dgm:spPr/>
      <dgm:t>
        <a:bodyPr/>
        <a:lstStyle/>
        <a:p>
          <a:pPr>
            <a:buFontTx/>
            <a:buNone/>
          </a:pPr>
          <a:r>
            <a:rPr lang="en-US" altLang="en-US" sz="1600" b="1" dirty="0"/>
            <a:t>A normal R-banded </a:t>
          </a:r>
        </a:p>
        <a:p>
          <a:pPr>
            <a:buFontTx/>
            <a:buNone/>
          </a:pPr>
          <a:r>
            <a:rPr lang="en-US" altLang="en-US" sz="1600" b="1" dirty="0"/>
            <a:t>male Karyotype</a:t>
          </a:r>
          <a:endParaRPr lang="en-US" sz="1600" b="1" dirty="0"/>
        </a:p>
      </dgm:t>
    </dgm:pt>
    <dgm:pt modelId="{DC3493CD-104B-49EF-83E0-47D9354149D1}" type="parTrans" cxnId="{BD55FBDD-1D1B-48BD-AFE7-2C5E003DF3FD}">
      <dgm:prSet/>
      <dgm:spPr/>
      <dgm:t>
        <a:bodyPr/>
        <a:lstStyle/>
        <a:p>
          <a:endParaRPr lang="en-US"/>
        </a:p>
      </dgm:t>
    </dgm:pt>
    <dgm:pt modelId="{8D429294-BC19-4C9D-9BAD-2493A1F89C2A}" type="sibTrans" cxnId="{BD55FBDD-1D1B-48BD-AFE7-2C5E003DF3FD}">
      <dgm:prSet/>
      <dgm:spPr/>
      <dgm:t>
        <a:bodyPr/>
        <a:lstStyle/>
        <a:p>
          <a:endParaRPr lang="en-US"/>
        </a:p>
      </dgm:t>
    </dgm:pt>
    <dgm:pt modelId="{E992CCE1-3DCF-4E0F-A49C-05FD265F855D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93E62F4F-F5B2-4852-946A-2FDF9B982C27}" type="parTrans" cxnId="{8AAC933A-A3B5-406D-8D38-989D75AEE851}">
      <dgm:prSet/>
      <dgm:spPr/>
      <dgm:t>
        <a:bodyPr/>
        <a:lstStyle/>
        <a:p>
          <a:endParaRPr lang="en-US"/>
        </a:p>
      </dgm:t>
    </dgm:pt>
    <dgm:pt modelId="{C071C8F4-D88C-4E5C-954D-7B120BB2A4B6}" type="sibTrans" cxnId="{8AAC933A-A3B5-406D-8D38-989D75AEE851}">
      <dgm:prSet/>
      <dgm:spPr/>
      <dgm:t>
        <a:bodyPr/>
        <a:lstStyle/>
        <a:p>
          <a:endParaRPr lang="en-US"/>
        </a:p>
      </dgm:t>
    </dgm:pt>
    <dgm:pt modelId="{639EBC86-5CDD-457E-9D12-C6AF64148470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F4A41A79-1A84-4653-8279-EB3773D4C03D}" type="sibTrans" cxnId="{4E383B74-99D0-4EF3-A45E-B63C03B81642}">
      <dgm:prSet/>
      <dgm:spPr/>
      <dgm:t>
        <a:bodyPr/>
        <a:lstStyle/>
        <a:p>
          <a:endParaRPr lang="en-US"/>
        </a:p>
      </dgm:t>
    </dgm:pt>
    <dgm:pt modelId="{05793F21-05D2-4762-9185-5913AE2E85BC}" type="parTrans" cxnId="{4E383B74-99D0-4EF3-A45E-B63C03B81642}">
      <dgm:prSet/>
      <dgm:spPr/>
      <dgm:t>
        <a:bodyPr/>
        <a:lstStyle/>
        <a:p>
          <a:endParaRPr lang="en-US"/>
        </a:p>
      </dgm:t>
    </dgm:pt>
    <dgm:pt modelId="{192DC007-70EC-4585-9764-5F2F75CAA70B}" type="pres">
      <dgm:prSet presAssocID="{48E649E2-A628-4C90-A3D4-02905F718D9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1600735-51EB-46C5-91FE-76B96BAB731D}" type="pres">
      <dgm:prSet presAssocID="{D4DD7EED-CB2C-42AC-8A66-59B0C6F12379}" presName="root1" presStyleCnt="0"/>
      <dgm:spPr/>
    </dgm:pt>
    <dgm:pt modelId="{04FAC515-684A-4AE3-BE1A-E500D5BA3391}" type="pres">
      <dgm:prSet presAssocID="{D4DD7EED-CB2C-42AC-8A66-59B0C6F12379}" presName="LevelOneTextNode" presStyleLbl="node0" presStyleIdx="0" presStyleCnt="1" custScaleX="464947" custScaleY="447004">
        <dgm:presLayoutVars>
          <dgm:chPref val="3"/>
        </dgm:presLayoutVars>
      </dgm:prSet>
      <dgm:spPr/>
    </dgm:pt>
    <dgm:pt modelId="{9BA4F0BC-B016-41E9-9F97-FD2A4275A9E6}" type="pres">
      <dgm:prSet presAssocID="{D4DD7EED-CB2C-42AC-8A66-59B0C6F12379}" presName="level2hierChild" presStyleCnt="0"/>
      <dgm:spPr/>
    </dgm:pt>
    <dgm:pt modelId="{DE681017-446C-4D2E-91B0-6AC66CFB8C81}" type="pres">
      <dgm:prSet presAssocID="{55349BA0-629D-4CD2-A5F5-D3D97FC4BA15}" presName="conn2-1" presStyleLbl="parChTrans1D2" presStyleIdx="0" presStyleCnt="2"/>
      <dgm:spPr/>
    </dgm:pt>
    <dgm:pt modelId="{B0D2F2D6-1F88-47F9-AAA1-A151B8661FDF}" type="pres">
      <dgm:prSet presAssocID="{55349BA0-629D-4CD2-A5F5-D3D97FC4BA15}" presName="connTx" presStyleLbl="parChTrans1D2" presStyleIdx="0" presStyleCnt="2"/>
      <dgm:spPr/>
    </dgm:pt>
    <dgm:pt modelId="{C1B68A1C-15C4-423D-8999-2B85B2914187}" type="pres">
      <dgm:prSet presAssocID="{A02D15CF-3BBC-474A-AA00-9466622AA81A}" presName="root2" presStyleCnt="0"/>
      <dgm:spPr/>
    </dgm:pt>
    <dgm:pt modelId="{3C9DD594-7F17-4C2D-8768-53454E62E7B3}" type="pres">
      <dgm:prSet presAssocID="{A02D15CF-3BBC-474A-AA00-9466622AA81A}" presName="LevelTwoTextNode" presStyleLbl="node2" presStyleIdx="0" presStyleCnt="2" custScaleX="601928" custScaleY="502155">
        <dgm:presLayoutVars>
          <dgm:chPref val="3"/>
        </dgm:presLayoutVars>
      </dgm:prSet>
      <dgm:spPr/>
    </dgm:pt>
    <dgm:pt modelId="{B8CF136A-6753-4442-B0ED-A479C0270C21}" type="pres">
      <dgm:prSet presAssocID="{A02D15CF-3BBC-474A-AA00-9466622AA81A}" presName="level3hierChild" presStyleCnt="0"/>
      <dgm:spPr/>
    </dgm:pt>
    <dgm:pt modelId="{7535A92E-2CF9-4308-8481-B96DCF6E823A}" type="pres">
      <dgm:prSet presAssocID="{05793F21-05D2-4762-9185-5913AE2E85BC}" presName="conn2-1" presStyleLbl="parChTrans1D3" presStyleIdx="0" presStyleCnt="2"/>
      <dgm:spPr/>
    </dgm:pt>
    <dgm:pt modelId="{53D8B9FA-5CB3-453B-A2CC-B0110C200C27}" type="pres">
      <dgm:prSet presAssocID="{05793F21-05D2-4762-9185-5913AE2E85BC}" presName="connTx" presStyleLbl="parChTrans1D3" presStyleIdx="0" presStyleCnt="2"/>
      <dgm:spPr/>
    </dgm:pt>
    <dgm:pt modelId="{CBD38DAF-7597-4DC5-AB96-28E104CA5D7F}" type="pres">
      <dgm:prSet presAssocID="{639EBC86-5CDD-457E-9D12-C6AF64148470}" presName="root2" presStyleCnt="0"/>
      <dgm:spPr/>
    </dgm:pt>
    <dgm:pt modelId="{2266C7E4-11C4-4B7E-9EC1-5BD2E6D7AFBF}" type="pres">
      <dgm:prSet presAssocID="{639EBC86-5CDD-457E-9D12-C6AF64148470}" presName="LevelTwoTextNode" presStyleLbl="node3" presStyleIdx="0" presStyleCnt="2" custScaleX="387049" custScaleY="941844">
        <dgm:presLayoutVars>
          <dgm:chPref val="3"/>
        </dgm:presLayoutVars>
      </dgm:prSet>
      <dgm:spPr/>
    </dgm:pt>
    <dgm:pt modelId="{9C872962-7B35-4A23-A6CD-ADE5D90B20DA}" type="pres">
      <dgm:prSet presAssocID="{639EBC86-5CDD-457E-9D12-C6AF64148470}" presName="level3hierChild" presStyleCnt="0"/>
      <dgm:spPr/>
    </dgm:pt>
    <dgm:pt modelId="{1BE0C7E5-012E-41DD-83F4-278D516D4E51}" type="pres">
      <dgm:prSet presAssocID="{DC3493CD-104B-49EF-83E0-47D9354149D1}" presName="conn2-1" presStyleLbl="parChTrans1D2" presStyleIdx="1" presStyleCnt="2"/>
      <dgm:spPr/>
    </dgm:pt>
    <dgm:pt modelId="{F0329006-2D1A-4684-8617-47CED8C620B7}" type="pres">
      <dgm:prSet presAssocID="{DC3493CD-104B-49EF-83E0-47D9354149D1}" presName="connTx" presStyleLbl="parChTrans1D2" presStyleIdx="1" presStyleCnt="2"/>
      <dgm:spPr/>
    </dgm:pt>
    <dgm:pt modelId="{8096080B-D169-43D2-BB51-19E389ADB41B}" type="pres">
      <dgm:prSet presAssocID="{1B257368-7663-4DC4-85FA-EBC9C5734BB2}" presName="root2" presStyleCnt="0"/>
      <dgm:spPr/>
    </dgm:pt>
    <dgm:pt modelId="{0289837E-5F2F-4AB9-ADE3-AF3CC8D2BC80}" type="pres">
      <dgm:prSet presAssocID="{1B257368-7663-4DC4-85FA-EBC9C5734BB2}" presName="LevelTwoTextNode" presStyleLbl="node2" presStyleIdx="1" presStyleCnt="2" custScaleX="602004" custScaleY="602045">
        <dgm:presLayoutVars>
          <dgm:chPref val="3"/>
        </dgm:presLayoutVars>
      </dgm:prSet>
      <dgm:spPr/>
    </dgm:pt>
    <dgm:pt modelId="{3605A440-BD24-4C85-A788-08166FB34DAA}" type="pres">
      <dgm:prSet presAssocID="{1B257368-7663-4DC4-85FA-EBC9C5734BB2}" presName="level3hierChild" presStyleCnt="0"/>
      <dgm:spPr/>
    </dgm:pt>
    <dgm:pt modelId="{2132A7D3-830C-4585-A02E-1997A79DCC89}" type="pres">
      <dgm:prSet presAssocID="{93E62F4F-F5B2-4852-946A-2FDF9B982C27}" presName="conn2-1" presStyleLbl="parChTrans1D3" presStyleIdx="1" presStyleCnt="2"/>
      <dgm:spPr/>
    </dgm:pt>
    <dgm:pt modelId="{4AA635F9-74A4-4983-9F18-7BE3CDA40B92}" type="pres">
      <dgm:prSet presAssocID="{93E62F4F-F5B2-4852-946A-2FDF9B982C27}" presName="connTx" presStyleLbl="parChTrans1D3" presStyleIdx="1" presStyleCnt="2"/>
      <dgm:spPr/>
    </dgm:pt>
    <dgm:pt modelId="{560CA3E6-EB90-45AC-9E36-DBB9348923B0}" type="pres">
      <dgm:prSet presAssocID="{E992CCE1-3DCF-4E0F-A49C-05FD265F855D}" presName="root2" presStyleCnt="0"/>
      <dgm:spPr/>
    </dgm:pt>
    <dgm:pt modelId="{37A38060-0D2A-4857-98EC-DC3AF2540438}" type="pres">
      <dgm:prSet presAssocID="{E992CCE1-3DCF-4E0F-A49C-05FD265F855D}" presName="LevelTwoTextNode" presStyleLbl="node3" presStyleIdx="1" presStyleCnt="2" custScaleX="385462" custScaleY="931069">
        <dgm:presLayoutVars>
          <dgm:chPref val="3"/>
        </dgm:presLayoutVars>
      </dgm:prSet>
      <dgm:spPr/>
    </dgm:pt>
    <dgm:pt modelId="{154FE4A9-F9AD-4ACC-9CD3-99703BCC9638}" type="pres">
      <dgm:prSet presAssocID="{E992CCE1-3DCF-4E0F-A49C-05FD265F855D}" presName="level3hierChild" presStyleCnt="0"/>
      <dgm:spPr/>
    </dgm:pt>
  </dgm:ptLst>
  <dgm:cxnLst>
    <dgm:cxn modelId="{343FE733-B07A-4748-9E49-E08D0A1E82D5}" type="presOf" srcId="{55349BA0-629D-4CD2-A5F5-D3D97FC4BA15}" destId="{DE681017-446C-4D2E-91B0-6AC66CFB8C81}" srcOrd="0" destOrd="0" presId="urn:microsoft.com/office/officeart/2005/8/layout/hierarchy2"/>
    <dgm:cxn modelId="{5256563A-4839-4FED-A35E-6EDD92493290}" type="presOf" srcId="{93E62F4F-F5B2-4852-946A-2FDF9B982C27}" destId="{4AA635F9-74A4-4983-9F18-7BE3CDA40B92}" srcOrd="1" destOrd="0" presId="urn:microsoft.com/office/officeart/2005/8/layout/hierarchy2"/>
    <dgm:cxn modelId="{8AAC933A-A3B5-406D-8D38-989D75AEE851}" srcId="{1B257368-7663-4DC4-85FA-EBC9C5734BB2}" destId="{E992CCE1-3DCF-4E0F-A49C-05FD265F855D}" srcOrd="0" destOrd="0" parTransId="{93E62F4F-F5B2-4852-946A-2FDF9B982C27}" sibTransId="{C071C8F4-D88C-4E5C-954D-7B120BB2A4B6}"/>
    <dgm:cxn modelId="{38CFC53E-B4A3-4D3E-B4C2-7EC96A330B14}" type="presOf" srcId="{A02D15CF-3BBC-474A-AA00-9466622AA81A}" destId="{3C9DD594-7F17-4C2D-8768-53454E62E7B3}" srcOrd="0" destOrd="0" presId="urn:microsoft.com/office/officeart/2005/8/layout/hierarchy2"/>
    <dgm:cxn modelId="{42B5BB41-00EC-4637-9BBF-4A9ABB622F37}" type="presOf" srcId="{E992CCE1-3DCF-4E0F-A49C-05FD265F855D}" destId="{37A38060-0D2A-4857-98EC-DC3AF2540438}" srcOrd="0" destOrd="0" presId="urn:microsoft.com/office/officeart/2005/8/layout/hierarchy2"/>
    <dgm:cxn modelId="{25B10064-6246-4ED3-89EE-2885D45038A4}" type="presOf" srcId="{639EBC86-5CDD-457E-9D12-C6AF64148470}" destId="{2266C7E4-11C4-4B7E-9EC1-5BD2E6D7AFBF}" srcOrd="0" destOrd="0" presId="urn:microsoft.com/office/officeart/2005/8/layout/hierarchy2"/>
    <dgm:cxn modelId="{2BC95847-14A7-42EC-A336-6C49350EBAC1}" type="presOf" srcId="{DC3493CD-104B-49EF-83E0-47D9354149D1}" destId="{1BE0C7E5-012E-41DD-83F4-278D516D4E51}" srcOrd="0" destOrd="0" presId="urn:microsoft.com/office/officeart/2005/8/layout/hierarchy2"/>
    <dgm:cxn modelId="{DCF69B4E-6ADB-43CE-A55F-331586E79120}" type="presOf" srcId="{05793F21-05D2-4762-9185-5913AE2E85BC}" destId="{7535A92E-2CF9-4308-8481-B96DCF6E823A}" srcOrd="0" destOrd="0" presId="urn:microsoft.com/office/officeart/2005/8/layout/hierarchy2"/>
    <dgm:cxn modelId="{D8076373-E158-48A0-A0D8-C5B49F3D2ADA}" type="presOf" srcId="{DC3493CD-104B-49EF-83E0-47D9354149D1}" destId="{F0329006-2D1A-4684-8617-47CED8C620B7}" srcOrd="1" destOrd="0" presId="urn:microsoft.com/office/officeart/2005/8/layout/hierarchy2"/>
    <dgm:cxn modelId="{4E383B74-99D0-4EF3-A45E-B63C03B81642}" srcId="{A02D15CF-3BBC-474A-AA00-9466622AA81A}" destId="{639EBC86-5CDD-457E-9D12-C6AF64148470}" srcOrd="0" destOrd="0" parTransId="{05793F21-05D2-4762-9185-5913AE2E85BC}" sibTransId="{F4A41A79-1A84-4653-8279-EB3773D4C03D}"/>
    <dgm:cxn modelId="{7B9B738C-6E94-4C99-AD8E-8E0B403C75BD}" srcId="{48E649E2-A628-4C90-A3D4-02905F718D9D}" destId="{D4DD7EED-CB2C-42AC-8A66-59B0C6F12379}" srcOrd="0" destOrd="0" parTransId="{CA8DC6AB-95B2-4FFF-AE8B-A7602074B304}" sibTransId="{E58DFA95-2AD5-4071-945E-6E182A38EBC0}"/>
    <dgm:cxn modelId="{D696A793-227C-4BCD-BC22-E24F260EF802}" type="presOf" srcId="{55349BA0-629D-4CD2-A5F5-D3D97FC4BA15}" destId="{B0D2F2D6-1F88-47F9-AAA1-A151B8661FDF}" srcOrd="1" destOrd="0" presId="urn:microsoft.com/office/officeart/2005/8/layout/hierarchy2"/>
    <dgm:cxn modelId="{5B07EAB8-564A-4D4E-B71D-2E5D579183D3}" type="presOf" srcId="{D4DD7EED-CB2C-42AC-8A66-59B0C6F12379}" destId="{04FAC515-684A-4AE3-BE1A-E500D5BA3391}" srcOrd="0" destOrd="0" presId="urn:microsoft.com/office/officeart/2005/8/layout/hierarchy2"/>
    <dgm:cxn modelId="{01B3E1C2-DBED-4598-A16A-38C3A4E144AA}" type="presOf" srcId="{93E62F4F-F5B2-4852-946A-2FDF9B982C27}" destId="{2132A7D3-830C-4585-A02E-1997A79DCC89}" srcOrd="0" destOrd="0" presId="urn:microsoft.com/office/officeart/2005/8/layout/hierarchy2"/>
    <dgm:cxn modelId="{33E304CB-AA9E-414E-874C-9C6DFB455837}" srcId="{D4DD7EED-CB2C-42AC-8A66-59B0C6F12379}" destId="{A02D15CF-3BBC-474A-AA00-9466622AA81A}" srcOrd="0" destOrd="0" parTransId="{55349BA0-629D-4CD2-A5F5-D3D97FC4BA15}" sibTransId="{1978A6A8-00B1-4F07-AD9C-90574B604F60}"/>
    <dgm:cxn modelId="{6E3FC4D0-CF7E-401C-B2F6-3CDCE0B13254}" type="presOf" srcId="{05793F21-05D2-4762-9185-5913AE2E85BC}" destId="{53D8B9FA-5CB3-453B-A2CC-B0110C200C27}" srcOrd="1" destOrd="0" presId="urn:microsoft.com/office/officeart/2005/8/layout/hierarchy2"/>
    <dgm:cxn modelId="{BD55FBDD-1D1B-48BD-AFE7-2C5E003DF3FD}" srcId="{D4DD7EED-CB2C-42AC-8A66-59B0C6F12379}" destId="{1B257368-7663-4DC4-85FA-EBC9C5734BB2}" srcOrd="1" destOrd="0" parTransId="{DC3493CD-104B-49EF-83E0-47D9354149D1}" sibTransId="{8D429294-BC19-4C9D-9BAD-2493A1F89C2A}"/>
    <dgm:cxn modelId="{A1220AE4-5BEF-4B9C-BD76-8F013C0E823E}" type="presOf" srcId="{48E649E2-A628-4C90-A3D4-02905F718D9D}" destId="{192DC007-70EC-4585-9764-5F2F75CAA70B}" srcOrd="0" destOrd="0" presId="urn:microsoft.com/office/officeart/2005/8/layout/hierarchy2"/>
    <dgm:cxn modelId="{58C152ED-41BD-4AAA-9127-6AA4CC80553E}" type="presOf" srcId="{1B257368-7663-4DC4-85FA-EBC9C5734BB2}" destId="{0289837E-5F2F-4AB9-ADE3-AF3CC8D2BC80}" srcOrd="0" destOrd="0" presId="urn:microsoft.com/office/officeart/2005/8/layout/hierarchy2"/>
    <dgm:cxn modelId="{5F304265-8239-4D88-B18E-0D354BF8DF8D}" type="presParOf" srcId="{192DC007-70EC-4585-9764-5F2F75CAA70B}" destId="{B1600735-51EB-46C5-91FE-76B96BAB731D}" srcOrd="0" destOrd="0" presId="urn:microsoft.com/office/officeart/2005/8/layout/hierarchy2"/>
    <dgm:cxn modelId="{E6C86F23-A505-4463-BFCC-192C75E80324}" type="presParOf" srcId="{B1600735-51EB-46C5-91FE-76B96BAB731D}" destId="{04FAC515-684A-4AE3-BE1A-E500D5BA3391}" srcOrd="0" destOrd="0" presId="urn:microsoft.com/office/officeart/2005/8/layout/hierarchy2"/>
    <dgm:cxn modelId="{4672E5F9-3E98-4AE4-946E-A2F9E4BFD2C2}" type="presParOf" srcId="{B1600735-51EB-46C5-91FE-76B96BAB731D}" destId="{9BA4F0BC-B016-41E9-9F97-FD2A4275A9E6}" srcOrd="1" destOrd="0" presId="urn:microsoft.com/office/officeart/2005/8/layout/hierarchy2"/>
    <dgm:cxn modelId="{4DDBC7FD-B9B0-4FC9-B355-3F60D1F08735}" type="presParOf" srcId="{9BA4F0BC-B016-41E9-9F97-FD2A4275A9E6}" destId="{DE681017-446C-4D2E-91B0-6AC66CFB8C81}" srcOrd="0" destOrd="0" presId="urn:microsoft.com/office/officeart/2005/8/layout/hierarchy2"/>
    <dgm:cxn modelId="{ED6D6469-B8F1-4D34-80DF-3F0EBA3B2A89}" type="presParOf" srcId="{DE681017-446C-4D2E-91B0-6AC66CFB8C81}" destId="{B0D2F2D6-1F88-47F9-AAA1-A151B8661FDF}" srcOrd="0" destOrd="0" presId="urn:microsoft.com/office/officeart/2005/8/layout/hierarchy2"/>
    <dgm:cxn modelId="{8793EBBB-996E-4729-9F6F-45B0E4395E5F}" type="presParOf" srcId="{9BA4F0BC-B016-41E9-9F97-FD2A4275A9E6}" destId="{C1B68A1C-15C4-423D-8999-2B85B2914187}" srcOrd="1" destOrd="0" presId="urn:microsoft.com/office/officeart/2005/8/layout/hierarchy2"/>
    <dgm:cxn modelId="{689DB325-74F8-4557-9FD5-5A3B6DA673A1}" type="presParOf" srcId="{C1B68A1C-15C4-423D-8999-2B85B2914187}" destId="{3C9DD594-7F17-4C2D-8768-53454E62E7B3}" srcOrd="0" destOrd="0" presId="urn:microsoft.com/office/officeart/2005/8/layout/hierarchy2"/>
    <dgm:cxn modelId="{D13DFBC0-6A9F-4D71-8B5C-F6830AD38E00}" type="presParOf" srcId="{C1B68A1C-15C4-423D-8999-2B85B2914187}" destId="{B8CF136A-6753-4442-B0ED-A479C0270C21}" srcOrd="1" destOrd="0" presId="urn:microsoft.com/office/officeart/2005/8/layout/hierarchy2"/>
    <dgm:cxn modelId="{F40695DA-6925-4217-81FD-103154F0DCC5}" type="presParOf" srcId="{B8CF136A-6753-4442-B0ED-A479C0270C21}" destId="{7535A92E-2CF9-4308-8481-B96DCF6E823A}" srcOrd="0" destOrd="0" presId="urn:microsoft.com/office/officeart/2005/8/layout/hierarchy2"/>
    <dgm:cxn modelId="{E5A2B028-69A3-4395-9380-B3DF80D70452}" type="presParOf" srcId="{7535A92E-2CF9-4308-8481-B96DCF6E823A}" destId="{53D8B9FA-5CB3-453B-A2CC-B0110C200C27}" srcOrd="0" destOrd="0" presId="urn:microsoft.com/office/officeart/2005/8/layout/hierarchy2"/>
    <dgm:cxn modelId="{2B2F5811-75EB-4742-9D12-58E5E2491DC3}" type="presParOf" srcId="{B8CF136A-6753-4442-B0ED-A479C0270C21}" destId="{CBD38DAF-7597-4DC5-AB96-28E104CA5D7F}" srcOrd="1" destOrd="0" presId="urn:microsoft.com/office/officeart/2005/8/layout/hierarchy2"/>
    <dgm:cxn modelId="{E15F73AA-1407-48D1-8987-73DF5CB84DCB}" type="presParOf" srcId="{CBD38DAF-7597-4DC5-AB96-28E104CA5D7F}" destId="{2266C7E4-11C4-4B7E-9EC1-5BD2E6D7AFBF}" srcOrd="0" destOrd="0" presId="urn:microsoft.com/office/officeart/2005/8/layout/hierarchy2"/>
    <dgm:cxn modelId="{592BC630-EC16-46E8-8E29-14E5C5770959}" type="presParOf" srcId="{CBD38DAF-7597-4DC5-AB96-28E104CA5D7F}" destId="{9C872962-7B35-4A23-A6CD-ADE5D90B20DA}" srcOrd="1" destOrd="0" presId="urn:microsoft.com/office/officeart/2005/8/layout/hierarchy2"/>
    <dgm:cxn modelId="{426018FA-2E46-4151-81F3-88DF48089382}" type="presParOf" srcId="{9BA4F0BC-B016-41E9-9F97-FD2A4275A9E6}" destId="{1BE0C7E5-012E-41DD-83F4-278D516D4E51}" srcOrd="2" destOrd="0" presId="urn:microsoft.com/office/officeart/2005/8/layout/hierarchy2"/>
    <dgm:cxn modelId="{ED2BB1A4-8246-4863-81F6-7A7A4047ECFF}" type="presParOf" srcId="{1BE0C7E5-012E-41DD-83F4-278D516D4E51}" destId="{F0329006-2D1A-4684-8617-47CED8C620B7}" srcOrd="0" destOrd="0" presId="urn:microsoft.com/office/officeart/2005/8/layout/hierarchy2"/>
    <dgm:cxn modelId="{BEF5ECA6-F616-41AD-A190-E4A87DD72E10}" type="presParOf" srcId="{9BA4F0BC-B016-41E9-9F97-FD2A4275A9E6}" destId="{8096080B-D169-43D2-BB51-19E389ADB41B}" srcOrd="3" destOrd="0" presId="urn:microsoft.com/office/officeart/2005/8/layout/hierarchy2"/>
    <dgm:cxn modelId="{9872328F-1A84-4A31-8FB4-62337E7CA202}" type="presParOf" srcId="{8096080B-D169-43D2-BB51-19E389ADB41B}" destId="{0289837E-5F2F-4AB9-ADE3-AF3CC8D2BC80}" srcOrd="0" destOrd="0" presId="urn:microsoft.com/office/officeart/2005/8/layout/hierarchy2"/>
    <dgm:cxn modelId="{FE62C780-7219-494A-8C74-A40483CE8DD2}" type="presParOf" srcId="{8096080B-D169-43D2-BB51-19E389ADB41B}" destId="{3605A440-BD24-4C85-A788-08166FB34DAA}" srcOrd="1" destOrd="0" presId="urn:microsoft.com/office/officeart/2005/8/layout/hierarchy2"/>
    <dgm:cxn modelId="{B23F7EBB-C74C-4772-B530-B45ECE528D0E}" type="presParOf" srcId="{3605A440-BD24-4C85-A788-08166FB34DAA}" destId="{2132A7D3-830C-4585-A02E-1997A79DCC89}" srcOrd="0" destOrd="0" presId="urn:microsoft.com/office/officeart/2005/8/layout/hierarchy2"/>
    <dgm:cxn modelId="{0990F414-653B-418C-A7D5-79C3C1FB9A52}" type="presParOf" srcId="{2132A7D3-830C-4585-A02E-1997A79DCC89}" destId="{4AA635F9-74A4-4983-9F18-7BE3CDA40B92}" srcOrd="0" destOrd="0" presId="urn:microsoft.com/office/officeart/2005/8/layout/hierarchy2"/>
    <dgm:cxn modelId="{096E07F0-DD10-4F26-AB33-C46BB1A617BA}" type="presParOf" srcId="{3605A440-BD24-4C85-A788-08166FB34DAA}" destId="{560CA3E6-EB90-45AC-9E36-DBB9348923B0}" srcOrd="1" destOrd="0" presId="urn:microsoft.com/office/officeart/2005/8/layout/hierarchy2"/>
    <dgm:cxn modelId="{C8E6103A-23C2-4FE0-A1D1-CFA3DFC97384}" type="presParOf" srcId="{560CA3E6-EB90-45AC-9E36-DBB9348923B0}" destId="{37A38060-0D2A-4857-98EC-DC3AF2540438}" srcOrd="0" destOrd="0" presId="urn:microsoft.com/office/officeart/2005/8/layout/hierarchy2"/>
    <dgm:cxn modelId="{F6C5A0C1-0CED-493E-B635-7622B07583E2}" type="presParOf" srcId="{560CA3E6-EB90-45AC-9E36-DBB9348923B0}" destId="{154FE4A9-F9AD-4ACC-9CD3-99703BCC963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E65EC65-5F3D-41BB-AA6A-F7B1E8458B8C}" type="doc">
      <dgm:prSet loTypeId="urn:microsoft.com/office/officeart/2008/layout/BendingPictureCaption" loCatId="picture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66AA9BB3-5A39-4DC9-9DBC-9F06A29041BE}">
      <dgm:prSet phldrT="[Text]" custT="1"/>
      <dgm:spPr/>
      <dgm:t>
        <a:bodyPr/>
        <a:lstStyle/>
        <a:p>
          <a:pPr>
            <a:buFontTx/>
            <a:buNone/>
          </a:pPr>
          <a:r>
            <a:rPr lang="en-US" altLang="en-US" sz="1100" dirty="0">
              <a:solidFill>
                <a:srgbClr val="FF0000"/>
              </a:solidFill>
            </a:rPr>
            <a:t>FISH of metaphase with a probe for telomere showing signals at the end of each chromatid</a:t>
          </a:r>
          <a:endParaRPr lang="en-US" sz="1100" dirty="0">
            <a:solidFill>
              <a:srgbClr val="FF0000"/>
            </a:solidFill>
          </a:endParaRPr>
        </a:p>
      </dgm:t>
    </dgm:pt>
    <dgm:pt modelId="{99A4EF95-4B25-4A8E-B6E4-10511CFF00FF}" type="parTrans" cxnId="{D4C0BC57-DC78-49F7-86E8-BFB53028D6F8}">
      <dgm:prSet/>
      <dgm:spPr/>
      <dgm:t>
        <a:bodyPr/>
        <a:lstStyle/>
        <a:p>
          <a:endParaRPr lang="en-US"/>
        </a:p>
      </dgm:t>
    </dgm:pt>
    <dgm:pt modelId="{87D9DD2F-89FC-4B46-BCC6-16CBAF1F525D}" type="sibTrans" cxnId="{D4C0BC57-DC78-49F7-86E8-BFB53028D6F8}">
      <dgm:prSet/>
      <dgm:spPr/>
      <dgm:t>
        <a:bodyPr/>
        <a:lstStyle/>
        <a:p>
          <a:endParaRPr lang="en-US"/>
        </a:p>
      </dgm:t>
    </dgm:pt>
    <dgm:pt modelId="{A4E13294-0A68-4E0A-8037-D7EB68EE6947}">
      <dgm:prSet phldrT="[Text]" custT="1"/>
      <dgm:spPr/>
      <dgm:t>
        <a:bodyPr/>
        <a:lstStyle/>
        <a:p>
          <a:pPr>
            <a:buFontTx/>
            <a:buNone/>
          </a:pPr>
          <a:r>
            <a:rPr lang="en-US" altLang="en-US" sz="1200" dirty="0">
              <a:solidFill>
                <a:srgbClr val="FF0000"/>
              </a:solidFill>
            </a:rPr>
            <a:t>FISH of interphase nuclei with a chromosome 21 centromeric probe showing 3 signals consistent with trisomy 21</a:t>
          </a:r>
          <a:endParaRPr lang="en-US" sz="1200" dirty="0">
            <a:solidFill>
              <a:srgbClr val="FF0000"/>
            </a:solidFill>
          </a:endParaRPr>
        </a:p>
      </dgm:t>
    </dgm:pt>
    <dgm:pt modelId="{B2EBD8E5-B279-45F1-9EC5-0B16E39ED09C}" type="parTrans" cxnId="{54293031-7FA7-4F01-A5FA-47D6C2E16FB8}">
      <dgm:prSet/>
      <dgm:spPr/>
      <dgm:t>
        <a:bodyPr/>
        <a:lstStyle/>
        <a:p>
          <a:endParaRPr lang="en-US"/>
        </a:p>
      </dgm:t>
    </dgm:pt>
    <dgm:pt modelId="{33B65A6A-97C8-4CA7-A7C4-7D78BDB35DEB}" type="sibTrans" cxnId="{54293031-7FA7-4F01-A5FA-47D6C2E16FB8}">
      <dgm:prSet/>
      <dgm:spPr/>
      <dgm:t>
        <a:bodyPr/>
        <a:lstStyle/>
        <a:p>
          <a:endParaRPr lang="en-US"/>
        </a:p>
      </dgm:t>
    </dgm:pt>
    <dgm:pt modelId="{A1E46C5D-F3B8-4AD6-B77E-DD6AB3755DB6}" type="pres">
      <dgm:prSet presAssocID="{2E65EC65-5F3D-41BB-AA6A-F7B1E8458B8C}" presName="diagram" presStyleCnt="0">
        <dgm:presLayoutVars>
          <dgm:dir/>
        </dgm:presLayoutVars>
      </dgm:prSet>
      <dgm:spPr/>
    </dgm:pt>
    <dgm:pt modelId="{84089397-1781-4542-80A2-8B90D2200668}" type="pres">
      <dgm:prSet presAssocID="{66AA9BB3-5A39-4DC9-9DBC-9F06A29041BE}" presName="composite" presStyleCnt="0"/>
      <dgm:spPr/>
    </dgm:pt>
    <dgm:pt modelId="{24A9CB8A-A80D-4934-B61D-527FC896A070}" type="pres">
      <dgm:prSet presAssocID="{66AA9BB3-5A39-4DC9-9DBC-9F06A29041BE}" presName="Image" presStyleLbl="bgShp" presStyleIdx="0" presStyleCnt="2" custScaleX="147979" custScaleY="144808" custLinFactNeighborX="30436" custLinFactNeighborY="-49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78" t="-533" r="13078" b="-15467"/>
          </a:stretch>
        </a:blipFill>
        <a:effectLst/>
        <a:scene3d>
          <a:camera prst="orthographicFront"/>
          <a:lightRig rig="flat" dir="t"/>
        </a:scene3d>
      </dgm:spPr>
    </dgm:pt>
    <dgm:pt modelId="{C305B9E5-CE49-431D-968B-7D958DD8E03B}" type="pres">
      <dgm:prSet presAssocID="{66AA9BB3-5A39-4DC9-9DBC-9F06A29041BE}" presName="Parent" presStyleLbl="node0" presStyleIdx="0" presStyleCnt="2" custScaleX="67366" custScaleY="175293" custLinFactNeighborX="-95020" custLinFactNeighborY="-4285">
        <dgm:presLayoutVars>
          <dgm:bulletEnabled val="1"/>
        </dgm:presLayoutVars>
      </dgm:prSet>
      <dgm:spPr/>
    </dgm:pt>
    <dgm:pt modelId="{8B6629F2-97CF-4A58-9727-AEB1430DD13D}" type="pres">
      <dgm:prSet presAssocID="{87D9DD2F-89FC-4B46-BCC6-16CBAF1F525D}" presName="sibTrans" presStyleCnt="0"/>
      <dgm:spPr/>
    </dgm:pt>
    <dgm:pt modelId="{CAF2A0F1-BBBE-41F5-A2D6-90739401BCD1}" type="pres">
      <dgm:prSet presAssocID="{A4E13294-0A68-4E0A-8037-D7EB68EE6947}" presName="composite" presStyleCnt="0"/>
      <dgm:spPr/>
    </dgm:pt>
    <dgm:pt modelId="{A91E884B-0259-48CA-B05E-BEEBCDA65C44}" type="pres">
      <dgm:prSet presAssocID="{A4E13294-0A68-4E0A-8037-D7EB68EE6947}" presName="Image" presStyleLbl="bgShp" presStyleIdx="1" presStyleCnt="2" custScaleX="152670" custScaleY="127709" custLinFactNeighborX="31468" custLinFactNeighborY="2893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499" t="-6465" r="9525" b="-21535"/>
          </a:stretch>
        </a:blipFill>
      </dgm:spPr>
    </dgm:pt>
    <dgm:pt modelId="{2DCF2DF8-1284-4465-8E8B-099A44EEBA95}" type="pres">
      <dgm:prSet presAssocID="{A4E13294-0A68-4E0A-8037-D7EB68EE6947}" presName="Parent" presStyleLbl="node0" presStyleIdx="1" presStyleCnt="2" custScaleX="84728" custScaleY="207184" custLinFactX="-4917" custLinFactNeighborX="-100000" custLinFactNeighborY="-33819">
        <dgm:presLayoutVars>
          <dgm:bulletEnabled val="1"/>
        </dgm:presLayoutVars>
      </dgm:prSet>
      <dgm:spPr/>
    </dgm:pt>
  </dgm:ptLst>
  <dgm:cxnLst>
    <dgm:cxn modelId="{54293031-7FA7-4F01-A5FA-47D6C2E16FB8}" srcId="{2E65EC65-5F3D-41BB-AA6A-F7B1E8458B8C}" destId="{A4E13294-0A68-4E0A-8037-D7EB68EE6947}" srcOrd="1" destOrd="0" parTransId="{B2EBD8E5-B279-45F1-9EC5-0B16E39ED09C}" sibTransId="{33B65A6A-97C8-4CA7-A7C4-7D78BDB35DEB}"/>
    <dgm:cxn modelId="{E4AC4F5C-5D5D-458D-B8C3-E72DCE3B014F}" type="presOf" srcId="{A4E13294-0A68-4E0A-8037-D7EB68EE6947}" destId="{2DCF2DF8-1284-4465-8E8B-099A44EEBA95}" srcOrd="0" destOrd="0" presId="urn:microsoft.com/office/officeart/2008/layout/BendingPictureCaption"/>
    <dgm:cxn modelId="{D4C0BC57-DC78-49F7-86E8-BFB53028D6F8}" srcId="{2E65EC65-5F3D-41BB-AA6A-F7B1E8458B8C}" destId="{66AA9BB3-5A39-4DC9-9DBC-9F06A29041BE}" srcOrd="0" destOrd="0" parTransId="{99A4EF95-4B25-4A8E-B6E4-10511CFF00FF}" sibTransId="{87D9DD2F-89FC-4B46-BCC6-16CBAF1F525D}"/>
    <dgm:cxn modelId="{556389B3-8DCE-4C9E-AA95-8F901491E2EA}" type="presOf" srcId="{66AA9BB3-5A39-4DC9-9DBC-9F06A29041BE}" destId="{C305B9E5-CE49-431D-968B-7D958DD8E03B}" srcOrd="0" destOrd="0" presId="urn:microsoft.com/office/officeart/2008/layout/BendingPictureCaption"/>
    <dgm:cxn modelId="{639438C3-57DE-4FAA-BA8D-1A4B7C26F99E}" type="presOf" srcId="{2E65EC65-5F3D-41BB-AA6A-F7B1E8458B8C}" destId="{A1E46C5D-F3B8-4AD6-B77E-DD6AB3755DB6}" srcOrd="0" destOrd="0" presId="urn:microsoft.com/office/officeart/2008/layout/BendingPictureCaption"/>
    <dgm:cxn modelId="{96FD2914-35AA-4809-A698-CBBFC1961E5D}" type="presParOf" srcId="{A1E46C5D-F3B8-4AD6-B77E-DD6AB3755DB6}" destId="{84089397-1781-4542-80A2-8B90D2200668}" srcOrd="0" destOrd="0" presId="urn:microsoft.com/office/officeart/2008/layout/BendingPictureCaption"/>
    <dgm:cxn modelId="{E392A564-0254-4CF8-9272-87D03BF8A8A0}" type="presParOf" srcId="{84089397-1781-4542-80A2-8B90D2200668}" destId="{24A9CB8A-A80D-4934-B61D-527FC896A070}" srcOrd="0" destOrd="0" presId="urn:microsoft.com/office/officeart/2008/layout/BendingPictureCaption"/>
    <dgm:cxn modelId="{709CD5D1-A82B-4C70-ABC0-4B3DEEF3D5F0}" type="presParOf" srcId="{84089397-1781-4542-80A2-8B90D2200668}" destId="{C305B9E5-CE49-431D-968B-7D958DD8E03B}" srcOrd="1" destOrd="0" presId="urn:microsoft.com/office/officeart/2008/layout/BendingPictureCaption"/>
    <dgm:cxn modelId="{64469F08-F791-4B9F-B724-DAC04A6241D9}" type="presParOf" srcId="{A1E46C5D-F3B8-4AD6-B77E-DD6AB3755DB6}" destId="{8B6629F2-97CF-4A58-9727-AEB1430DD13D}" srcOrd="1" destOrd="0" presId="urn:microsoft.com/office/officeart/2008/layout/BendingPictureCaption"/>
    <dgm:cxn modelId="{B448B999-FB95-4690-829F-ED7D7C52DF41}" type="presParOf" srcId="{A1E46C5D-F3B8-4AD6-B77E-DD6AB3755DB6}" destId="{CAF2A0F1-BBBE-41F5-A2D6-90739401BCD1}" srcOrd="2" destOrd="0" presId="urn:microsoft.com/office/officeart/2008/layout/BendingPictureCaption"/>
    <dgm:cxn modelId="{166E66CA-3039-444B-910C-AAA78B3D0A4A}" type="presParOf" srcId="{CAF2A0F1-BBBE-41F5-A2D6-90739401BCD1}" destId="{A91E884B-0259-48CA-B05E-BEEBCDA65C44}" srcOrd="0" destOrd="0" presId="urn:microsoft.com/office/officeart/2008/layout/BendingPictureCaption"/>
    <dgm:cxn modelId="{FC3F3049-D2B1-43FF-B0EC-44D031C6D253}" type="presParOf" srcId="{CAF2A0F1-BBBE-41F5-A2D6-90739401BCD1}" destId="{2DCF2DF8-1284-4465-8E8B-099A44EEBA95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FBE339-E5AE-4AC7-AB07-243C7EB2E5FA}" type="doc">
      <dgm:prSet loTypeId="urn:microsoft.com/office/officeart/2005/8/layout/StepDownProcess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A3A8801-1933-4501-9DA4-B9240F950162}">
      <dgm:prSet phldrT="[Text]" custT="1"/>
      <dgm:spPr/>
      <dgm:t>
        <a:bodyPr/>
        <a:lstStyle/>
        <a:p>
          <a:r>
            <a:rPr lang="en-US" sz="1400" dirty="0"/>
            <a:t>Chromatin fibers form long loops on non-histone proteins*       tighter coils   chromosome</a:t>
          </a:r>
        </a:p>
      </dgm:t>
    </dgm:pt>
    <dgm:pt modelId="{83C608B5-9BBC-4CC5-B41B-53B4B21D57DA}" type="parTrans" cxnId="{BC5D3A10-B1AE-4653-9255-69746F02D5F8}">
      <dgm:prSet/>
      <dgm:spPr/>
      <dgm:t>
        <a:bodyPr/>
        <a:lstStyle/>
        <a:p>
          <a:endParaRPr lang="en-US"/>
        </a:p>
      </dgm:t>
    </dgm:pt>
    <dgm:pt modelId="{7BE00011-AAF9-496A-819D-E866CF2E3DAE}" type="sibTrans" cxnId="{BC5D3A10-B1AE-4653-9255-69746F02D5F8}">
      <dgm:prSet/>
      <dgm:spPr/>
      <dgm:t>
        <a:bodyPr/>
        <a:lstStyle/>
        <a:p>
          <a:endParaRPr lang="en-US"/>
        </a:p>
      </dgm:t>
    </dgm:pt>
    <dgm:pt modelId="{48A76531-4DC0-4D40-BA94-C8ACF96CE9C0}">
      <dgm:prSet phldrT="[Text]" custT="1"/>
      <dgm:spPr/>
      <dgm:t>
        <a:bodyPr/>
        <a:lstStyle/>
        <a:p>
          <a:r>
            <a:rPr lang="en-US" sz="1400" dirty="0"/>
            <a:t>Secondary coiling:</a:t>
          </a:r>
        </a:p>
        <a:p>
          <a:r>
            <a:rPr lang="en-US" sz="1400" dirty="0"/>
            <a:t>around histones (basic proteins)</a:t>
          </a:r>
        </a:p>
        <a:p>
          <a:r>
            <a:rPr lang="en-US" sz="1400" dirty="0"/>
            <a:t>nucleosomes</a:t>
          </a:r>
        </a:p>
      </dgm:t>
    </dgm:pt>
    <dgm:pt modelId="{8AA153E3-8640-4DB5-A8D3-A82A31A46BD3}" type="parTrans" cxnId="{0FEE0578-D5A9-4501-A601-7E53780F1B22}">
      <dgm:prSet/>
      <dgm:spPr/>
      <dgm:t>
        <a:bodyPr/>
        <a:lstStyle/>
        <a:p>
          <a:endParaRPr lang="en-US"/>
        </a:p>
      </dgm:t>
    </dgm:pt>
    <dgm:pt modelId="{CF8B1A00-CBD2-4E45-BBDF-23029B889878}" type="sibTrans" cxnId="{0FEE0578-D5A9-4501-A601-7E53780F1B22}">
      <dgm:prSet/>
      <dgm:spPr/>
      <dgm:t>
        <a:bodyPr/>
        <a:lstStyle/>
        <a:p>
          <a:endParaRPr lang="en-US"/>
        </a:p>
      </dgm:t>
    </dgm:pt>
    <dgm:pt modelId="{FDA363A9-EC8F-4FDE-82D9-45D97FB78AB0}">
      <dgm:prSet phldrT="[Text]" custT="1"/>
      <dgm:spPr/>
      <dgm:t>
        <a:bodyPr/>
        <a:lstStyle/>
        <a:p>
          <a:r>
            <a:rPr lang="en-US" sz="1400" dirty="0"/>
            <a:t>Tertiary coiling:</a:t>
          </a:r>
        </a:p>
        <a:p>
          <a:r>
            <a:rPr lang="en-US" sz="1400" dirty="0"/>
            <a:t>Chromatin fiber</a:t>
          </a:r>
        </a:p>
      </dgm:t>
    </dgm:pt>
    <dgm:pt modelId="{3C22AF41-C7CF-496D-98C7-3765AD37F31F}" type="parTrans" cxnId="{B2F6AE73-5BB1-4B4C-A27C-458B89143520}">
      <dgm:prSet/>
      <dgm:spPr/>
      <dgm:t>
        <a:bodyPr/>
        <a:lstStyle/>
        <a:p>
          <a:endParaRPr lang="en-US"/>
        </a:p>
      </dgm:t>
    </dgm:pt>
    <dgm:pt modelId="{F1A16916-7E06-40DB-81FE-1CB8A9442ED3}" type="sibTrans" cxnId="{B2F6AE73-5BB1-4B4C-A27C-458B89143520}">
      <dgm:prSet/>
      <dgm:spPr/>
      <dgm:t>
        <a:bodyPr/>
        <a:lstStyle/>
        <a:p>
          <a:endParaRPr lang="en-US"/>
        </a:p>
      </dgm:t>
    </dgm:pt>
    <dgm:pt modelId="{8C4C3ADC-7649-4ABB-8425-514F726B3F1A}">
      <dgm:prSet/>
      <dgm:spPr/>
      <dgm:t>
        <a:bodyPr/>
        <a:lstStyle/>
        <a:p>
          <a:endParaRPr lang="en-US"/>
        </a:p>
      </dgm:t>
    </dgm:pt>
    <dgm:pt modelId="{D367B00A-AE8E-499E-A11D-86E0A1C6BD30}" type="parTrans" cxnId="{787C231E-E521-41B0-A614-B1CE319B8A0B}">
      <dgm:prSet/>
      <dgm:spPr/>
      <dgm:t>
        <a:bodyPr/>
        <a:lstStyle/>
        <a:p>
          <a:endParaRPr lang="en-US"/>
        </a:p>
      </dgm:t>
    </dgm:pt>
    <dgm:pt modelId="{E47232EE-5184-4B3C-AFC3-3E7D67237794}" type="sibTrans" cxnId="{787C231E-E521-41B0-A614-B1CE319B8A0B}">
      <dgm:prSet/>
      <dgm:spPr/>
      <dgm:t>
        <a:bodyPr/>
        <a:lstStyle/>
        <a:p>
          <a:endParaRPr lang="en-US"/>
        </a:p>
      </dgm:t>
    </dgm:pt>
    <dgm:pt modelId="{FB3F59A4-688B-4123-BA90-151E09B8B356}">
      <dgm:prSet/>
      <dgm:spPr/>
      <dgm:t>
        <a:bodyPr/>
        <a:lstStyle/>
        <a:p>
          <a:endParaRPr lang="en-US" dirty="0"/>
        </a:p>
      </dgm:t>
    </dgm:pt>
    <dgm:pt modelId="{EE273B1C-C418-4D74-AAD2-FC52EB4A5CDE}" type="parTrans" cxnId="{923239A8-8038-4EDD-8D83-53682AE0C553}">
      <dgm:prSet/>
      <dgm:spPr/>
      <dgm:t>
        <a:bodyPr/>
        <a:lstStyle/>
        <a:p>
          <a:endParaRPr lang="en-US"/>
        </a:p>
      </dgm:t>
    </dgm:pt>
    <dgm:pt modelId="{3BAD0797-1F24-4B6E-8FEB-14083CE320DC}" type="sibTrans" cxnId="{923239A8-8038-4EDD-8D83-53682AE0C553}">
      <dgm:prSet/>
      <dgm:spPr/>
      <dgm:t>
        <a:bodyPr/>
        <a:lstStyle/>
        <a:p>
          <a:endParaRPr lang="en-US"/>
        </a:p>
      </dgm:t>
    </dgm:pt>
    <dgm:pt modelId="{01574D1F-6860-4EE2-95BE-3AEEE42CC342}">
      <dgm:prSet custT="1"/>
      <dgm:spPr/>
      <dgm:t>
        <a:bodyPr/>
        <a:lstStyle/>
        <a:p>
          <a:r>
            <a:rPr lang="en-US" sz="1400" dirty="0"/>
            <a:t>Primary coiling:</a:t>
          </a:r>
        </a:p>
        <a:p>
          <a:r>
            <a:rPr lang="en-US" sz="1400" dirty="0"/>
            <a:t>DNA double helix</a:t>
          </a:r>
        </a:p>
      </dgm:t>
    </dgm:pt>
    <dgm:pt modelId="{EF799F9F-A220-4162-9EA9-17EE084DE74D}" type="parTrans" cxnId="{09A655C3-8619-4A9C-8D88-55C6396ED06F}">
      <dgm:prSet/>
      <dgm:spPr/>
      <dgm:t>
        <a:bodyPr/>
        <a:lstStyle/>
        <a:p>
          <a:endParaRPr lang="en-US"/>
        </a:p>
      </dgm:t>
    </dgm:pt>
    <dgm:pt modelId="{54330B23-F879-4454-BC5A-E3C86F7EE182}" type="sibTrans" cxnId="{09A655C3-8619-4A9C-8D88-55C6396ED06F}">
      <dgm:prSet/>
      <dgm:spPr/>
      <dgm:t>
        <a:bodyPr/>
        <a:lstStyle/>
        <a:p>
          <a:endParaRPr lang="en-US"/>
        </a:p>
      </dgm:t>
    </dgm:pt>
    <dgm:pt modelId="{A079EB33-DA47-48AD-AB37-03F5FCF5E61A}" type="pres">
      <dgm:prSet presAssocID="{5BFBE339-E5AE-4AC7-AB07-243C7EB2E5FA}" presName="rootnode" presStyleCnt="0">
        <dgm:presLayoutVars>
          <dgm:chMax/>
          <dgm:chPref/>
          <dgm:dir/>
          <dgm:animLvl val="lvl"/>
        </dgm:presLayoutVars>
      </dgm:prSet>
      <dgm:spPr/>
    </dgm:pt>
    <dgm:pt modelId="{1C8D41A6-1C66-4D4E-B718-5583B0220D87}" type="pres">
      <dgm:prSet presAssocID="{01574D1F-6860-4EE2-95BE-3AEEE42CC342}" presName="composite" presStyleCnt="0"/>
      <dgm:spPr/>
    </dgm:pt>
    <dgm:pt modelId="{F80D40CE-02B9-450E-8AD1-D2224C9C4D12}" type="pres">
      <dgm:prSet presAssocID="{01574D1F-6860-4EE2-95BE-3AEEE42CC342}" presName="bentUpArrow1" presStyleLbl="alignImgPlace1" presStyleIdx="0" presStyleCnt="3"/>
      <dgm:spPr/>
    </dgm:pt>
    <dgm:pt modelId="{407A63B8-B626-452C-8592-8DD5813D674A}" type="pres">
      <dgm:prSet presAssocID="{01574D1F-6860-4EE2-95BE-3AEEE42CC342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28FBC322-F3DE-4E0F-8377-C2D432DF4021}" type="pres">
      <dgm:prSet presAssocID="{01574D1F-6860-4EE2-95BE-3AEEE42CC342}" presName="Child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B6ED03A7-6E8C-42C6-B01E-988F028653D5}" type="pres">
      <dgm:prSet presAssocID="{54330B23-F879-4454-BC5A-E3C86F7EE182}" presName="sibTrans" presStyleCnt="0"/>
      <dgm:spPr/>
    </dgm:pt>
    <dgm:pt modelId="{BB509628-EA59-4C49-B430-B36335EE7838}" type="pres">
      <dgm:prSet presAssocID="{48A76531-4DC0-4D40-BA94-C8ACF96CE9C0}" presName="composite" presStyleCnt="0"/>
      <dgm:spPr/>
    </dgm:pt>
    <dgm:pt modelId="{27BC411C-C4A2-4F23-A37D-98E74909F5EA}" type="pres">
      <dgm:prSet presAssocID="{48A76531-4DC0-4D40-BA94-C8ACF96CE9C0}" presName="bentUpArrow1" presStyleLbl="alignImgPlace1" presStyleIdx="1" presStyleCnt="3"/>
      <dgm:spPr/>
    </dgm:pt>
    <dgm:pt modelId="{F8825B51-77C3-4FA3-AB23-C5F6AC327220}" type="pres">
      <dgm:prSet presAssocID="{48A76531-4DC0-4D40-BA94-C8ACF96CE9C0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89AD8C03-9274-4049-9E04-F8932C9C93EA}" type="pres">
      <dgm:prSet presAssocID="{48A76531-4DC0-4D40-BA94-C8ACF96CE9C0}" presName="Child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3BBEC970-9740-4B47-8B53-1CE4E5ECA431}" type="pres">
      <dgm:prSet presAssocID="{CF8B1A00-CBD2-4E45-BBDF-23029B889878}" presName="sibTrans" presStyleCnt="0"/>
      <dgm:spPr/>
    </dgm:pt>
    <dgm:pt modelId="{4C7C9648-7807-4F93-8F7D-50422DB48360}" type="pres">
      <dgm:prSet presAssocID="{FDA363A9-EC8F-4FDE-82D9-45D97FB78AB0}" presName="composite" presStyleCnt="0"/>
      <dgm:spPr/>
    </dgm:pt>
    <dgm:pt modelId="{D9561DBB-2B7F-48EB-BFCF-B96DEB90E8F5}" type="pres">
      <dgm:prSet presAssocID="{FDA363A9-EC8F-4FDE-82D9-45D97FB78AB0}" presName="bentUpArrow1" presStyleLbl="alignImgPlace1" presStyleIdx="2" presStyleCnt="3"/>
      <dgm:spPr/>
    </dgm:pt>
    <dgm:pt modelId="{897C13CF-0195-4E26-8FE6-EF986C4A5E82}" type="pres">
      <dgm:prSet presAssocID="{FDA363A9-EC8F-4FDE-82D9-45D97FB78AB0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2CF14EE1-470A-497C-958D-4465BCE4A9FC}" type="pres">
      <dgm:prSet presAssocID="{FDA363A9-EC8F-4FDE-82D9-45D97FB78AB0}" presName="Child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BCE5E734-FCC2-45FB-AF5E-A1E1CC9C92A2}" type="pres">
      <dgm:prSet presAssocID="{F1A16916-7E06-40DB-81FE-1CB8A9442ED3}" presName="sibTrans" presStyleCnt="0"/>
      <dgm:spPr/>
    </dgm:pt>
    <dgm:pt modelId="{88317F6B-66BA-424B-9B60-F9B49E531A21}" type="pres">
      <dgm:prSet presAssocID="{3A3A8801-1933-4501-9DA4-B9240F950162}" presName="composite" presStyleCnt="0"/>
      <dgm:spPr/>
    </dgm:pt>
    <dgm:pt modelId="{FA90681E-4C12-4D1B-A316-92328CB0009F}" type="pres">
      <dgm:prSet presAssocID="{3A3A8801-1933-4501-9DA4-B9240F950162}" presName="ParentText" presStyleLbl="node1" presStyleIdx="3" presStyleCnt="4" custScaleX="106680" custScaleY="109845">
        <dgm:presLayoutVars>
          <dgm:chMax val="1"/>
          <dgm:chPref val="1"/>
          <dgm:bulletEnabled val="1"/>
        </dgm:presLayoutVars>
      </dgm:prSet>
      <dgm:spPr/>
    </dgm:pt>
    <dgm:pt modelId="{B55DE033-37A2-4655-B2CD-5C6FFAD731F2}" type="pres">
      <dgm:prSet presAssocID="{3A3A8801-1933-4501-9DA4-B9240F950162}" presName="FinalChildText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BC5D3A10-B1AE-4653-9255-69746F02D5F8}" srcId="{5BFBE339-E5AE-4AC7-AB07-243C7EB2E5FA}" destId="{3A3A8801-1933-4501-9DA4-B9240F950162}" srcOrd="3" destOrd="0" parTransId="{83C608B5-9BBC-4CC5-B41B-53B4B21D57DA}" sibTransId="{7BE00011-AAF9-496A-819D-E866CF2E3DAE}"/>
    <dgm:cxn modelId="{CE3DB510-5C99-44D2-AAB7-44F2A3EA4AB0}" type="presOf" srcId="{8C4C3ADC-7649-4ABB-8425-514F726B3F1A}" destId="{B55DE033-37A2-4655-B2CD-5C6FFAD731F2}" srcOrd="0" destOrd="0" presId="urn:microsoft.com/office/officeart/2005/8/layout/StepDownProcess"/>
    <dgm:cxn modelId="{787C231E-E521-41B0-A614-B1CE319B8A0B}" srcId="{3A3A8801-1933-4501-9DA4-B9240F950162}" destId="{8C4C3ADC-7649-4ABB-8425-514F726B3F1A}" srcOrd="0" destOrd="0" parTransId="{D367B00A-AE8E-499E-A11D-86E0A1C6BD30}" sibTransId="{E47232EE-5184-4B3C-AFC3-3E7D67237794}"/>
    <dgm:cxn modelId="{EC267125-F151-4C6E-9E5D-9BA83969CCE9}" type="presOf" srcId="{FB3F59A4-688B-4123-BA90-151E09B8B356}" destId="{89AD8C03-9274-4049-9E04-F8932C9C93EA}" srcOrd="0" destOrd="0" presId="urn:microsoft.com/office/officeart/2005/8/layout/StepDownProcess"/>
    <dgm:cxn modelId="{B2F6AE73-5BB1-4B4C-A27C-458B89143520}" srcId="{5BFBE339-E5AE-4AC7-AB07-243C7EB2E5FA}" destId="{FDA363A9-EC8F-4FDE-82D9-45D97FB78AB0}" srcOrd="2" destOrd="0" parTransId="{3C22AF41-C7CF-496D-98C7-3765AD37F31F}" sibTransId="{F1A16916-7E06-40DB-81FE-1CB8A9442ED3}"/>
    <dgm:cxn modelId="{2092C953-2083-4E5D-B3B8-D9BC30D098C9}" type="presOf" srcId="{5BFBE339-E5AE-4AC7-AB07-243C7EB2E5FA}" destId="{A079EB33-DA47-48AD-AB37-03F5FCF5E61A}" srcOrd="0" destOrd="0" presId="urn:microsoft.com/office/officeart/2005/8/layout/StepDownProcess"/>
    <dgm:cxn modelId="{0FEE0578-D5A9-4501-A601-7E53780F1B22}" srcId="{5BFBE339-E5AE-4AC7-AB07-243C7EB2E5FA}" destId="{48A76531-4DC0-4D40-BA94-C8ACF96CE9C0}" srcOrd="1" destOrd="0" parTransId="{8AA153E3-8640-4DB5-A8D3-A82A31A46BD3}" sibTransId="{CF8B1A00-CBD2-4E45-BBDF-23029B889878}"/>
    <dgm:cxn modelId="{17FC4E9B-CBAE-40E9-9C09-DD95E710BB2C}" type="presOf" srcId="{48A76531-4DC0-4D40-BA94-C8ACF96CE9C0}" destId="{F8825B51-77C3-4FA3-AB23-C5F6AC327220}" srcOrd="0" destOrd="0" presId="urn:microsoft.com/office/officeart/2005/8/layout/StepDownProcess"/>
    <dgm:cxn modelId="{923239A8-8038-4EDD-8D83-53682AE0C553}" srcId="{48A76531-4DC0-4D40-BA94-C8ACF96CE9C0}" destId="{FB3F59A4-688B-4123-BA90-151E09B8B356}" srcOrd="0" destOrd="0" parTransId="{EE273B1C-C418-4D74-AAD2-FC52EB4A5CDE}" sibTransId="{3BAD0797-1F24-4B6E-8FEB-14083CE320DC}"/>
    <dgm:cxn modelId="{09A655C3-8619-4A9C-8D88-55C6396ED06F}" srcId="{5BFBE339-E5AE-4AC7-AB07-243C7EB2E5FA}" destId="{01574D1F-6860-4EE2-95BE-3AEEE42CC342}" srcOrd="0" destOrd="0" parTransId="{EF799F9F-A220-4162-9EA9-17EE084DE74D}" sibTransId="{54330B23-F879-4454-BC5A-E3C86F7EE182}"/>
    <dgm:cxn modelId="{D25AF4CE-F838-47FD-A1F4-EB9C96DF5015}" type="presOf" srcId="{FDA363A9-EC8F-4FDE-82D9-45D97FB78AB0}" destId="{897C13CF-0195-4E26-8FE6-EF986C4A5E82}" srcOrd="0" destOrd="0" presId="urn:microsoft.com/office/officeart/2005/8/layout/StepDownProcess"/>
    <dgm:cxn modelId="{08DE4CD2-EB6B-476B-B223-F767BB1A2D83}" type="presOf" srcId="{01574D1F-6860-4EE2-95BE-3AEEE42CC342}" destId="{407A63B8-B626-452C-8592-8DD5813D674A}" srcOrd="0" destOrd="0" presId="urn:microsoft.com/office/officeart/2005/8/layout/StepDownProcess"/>
    <dgm:cxn modelId="{6EB6B1D6-8B29-437B-97EC-E2402AA960A2}" type="presOf" srcId="{3A3A8801-1933-4501-9DA4-B9240F950162}" destId="{FA90681E-4C12-4D1B-A316-92328CB0009F}" srcOrd="0" destOrd="0" presId="urn:microsoft.com/office/officeart/2005/8/layout/StepDownProcess"/>
    <dgm:cxn modelId="{4968ACA8-FB06-4FCB-9AEC-CFD14F6314F2}" type="presParOf" srcId="{A079EB33-DA47-48AD-AB37-03F5FCF5E61A}" destId="{1C8D41A6-1C66-4D4E-B718-5583B0220D87}" srcOrd="0" destOrd="0" presId="urn:microsoft.com/office/officeart/2005/8/layout/StepDownProcess"/>
    <dgm:cxn modelId="{418915C6-BF45-447E-94F2-AC1CB78138D9}" type="presParOf" srcId="{1C8D41A6-1C66-4D4E-B718-5583B0220D87}" destId="{F80D40CE-02B9-450E-8AD1-D2224C9C4D12}" srcOrd="0" destOrd="0" presId="urn:microsoft.com/office/officeart/2005/8/layout/StepDownProcess"/>
    <dgm:cxn modelId="{F49EBB4A-591E-4DD6-8B4B-147A221B3C75}" type="presParOf" srcId="{1C8D41A6-1C66-4D4E-B718-5583B0220D87}" destId="{407A63B8-B626-452C-8592-8DD5813D674A}" srcOrd="1" destOrd="0" presId="urn:microsoft.com/office/officeart/2005/8/layout/StepDownProcess"/>
    <dgm:cxn modelId="{5725749F-C44C-44D3-928B-C4E7D745D3A8}" type="presParOf" srcId="{1C8D41A6-1C66-4D4E-B718-5583B0220D87}" destId="{28FBC322-F3DE-4E0F-8377-C2D432DF4021}" srcOrd="2" destOrd="0" presId="urn:microsoft.com/office/officeart/2005/8/layout/StepDownProcess"/>
    <dgm:cxn modelId="{2ECEF7B8-EDE2-4BB0-A98E-12ABAA998C67}" type="presParOf" srcId="{A079EB33-DA47-48AD-AB37-03F5FCF5E61A}" destId="{B6ED03A7-6E8C-42C6-B01E-988F028653D5}" srcOrd="1" destOrd="0" presId="urn:microsoft.com/office/officeart/2005/8/layout/StepDownProcess"/>
    <dgm:cxn modelId="{6B81A8F7-0657-41FF-B1D9-4CF567953249}" type="presParOf" srcId="{A079EB33-DA47-48AD-AB37-03F5FCF5E61A}" destId="{BB509628-EA59-4C49-B430-B36335EE7838}" srcOrd="2" destOrd="0" presId="urn:microsoft.com/office/officeart/2005/8/layout/StepDownProcess"/>
    <dgm:cxn modelId="{D9F19227-355A-4225-B709-BD4443F2AE97}" type="presParOf" srcId="{BB509628-EA59-4C49-B430-B36335EE7838}" destId="{27BC411C-C4A2-4F23-A37D-98E74909F5EA}" srcOrd="0" destOrd="0" presId="urn:microsoft.com/office/officeart/2005/8/layout/StepDownProcess"/>
    <dgm:cxn modelId="{A7B4AC55-8249-49A4-AD13-ED13671021F4}" type="presParOf" srcId="{BB509628-EA59-4C49-B430-B36335EE7838}" destId="{F8825B51-77C3-4FA3-AB23-C5F6AC327220}" srcOrd="1" destOrd="0" presId="urn:microsoft.com/office/officeart/2005/8/layout/StepDownProcess"/>
    <dgm:cxn modelId="{8A0AD6C1-2E93-4918-A8A0-FF1AABCAA315}" type="presParOf" srcId="{BB509628-EA59-4C49-B430-B36335EE7838}" destId="{89AD8C03-9274-4049-9E04-F8932C9C93EA}" srcOrd="2" destOrd="0" presId="urn:microsoft.com/office/officeart/2005/8/layout/StepDownProcess"/>
    <dgm:cxn modelId="{7661A492-D2B4-4D8B-9502-DCDB1B1B183E}" type="presParOf" srcId="{A079EB33-DA47-48AD-AB37-03F5FCF5E61A}" destId="{3BBEC970-9740-4B47-8B53-1CE4E5ECA431}" srcOrd="3" destOrd="0" presId="urn:microsoft.com/office/officeart/2005/8/layout/StepDownProcess"/>
    <dgm:cxn modelId="{9E83F7EC-D11D-4E4A-8293-FA41DCA0E355}" type="presParOf" srcId="{A079EB33-DA47-48AD-AB37-03F5FCF5E61A}" destId="{4C7C9648-7807-4F93-8F7D-50422DB48360}" srcOrd="4" destOrd="0" presId="urn:microsoft.com/office/officeart/2005/8/layout/StepDownProcess"/>
    <dgm:cxn modelId="{EEB62263-8A54-401A-9D93-520EA618A102}" type="presParOf" srcId="{4C7C9648-7807-4F93-8F7D-50422DB48360}" destId="{D9561DBB-2B7F-48EB-BFCF-B96DEB90E8F5}" srcOrd="0" destOrd="0" presId="urn:microsoft.com/office/officeart/2005/8/layout/StepDownProcess"/>
    <dgm:cxn modelId="{D9E53545-970B-4ABF-B32B-6A17990A2082}" type="presParOf" srcId="{4C7C9648-7807-4F93-8F7D-50422DB48360}" destId="{897C13CF-0195-4E26-8FE6-EF986C4A5E82}" srcOrd="1" destOrd="0" presId="urn:microsoft.com/office/officeart/2005/8/layout/StepDownProcess"/>
    <dgm:cxn modelId="{08AEF041-B108-40B2-A112-B10815D70C47}" type="presParOf" srcId="{4C7C9648-7807-4F93-8F7D-50422DB48360}" destId="{2CF14EE1-470A-497C-958D-4465BCE4A9FC}" srcOrd="2" destOrd="0" presId="urn:microsoft.com/office/officeart/2005/8/layout/StepDownProcess"/>
    <dgm:cxn modelId="{BD79AD97-723F-4BC2-B3FB-7059420DE2AD}" type="presParOf" srcId="{A079EB33-DA47-48AD-AB37-03F5FCF5E61A}" destId="{BCE5E734-FCC2-45FB-AF5E-A1E1CC9C92A2}" srcOrd="5" destOrd="0" presId="urn:microsoft.com/office/officeart/2005/8/layout/StepDownProcess"/>
    <dgm:cxn modelId="{8A3EFBBD-D3CA-423F-84DF-F676B50BBC80}" type="presParOf" srcId="{A079EB33-DA47-48AD-AB37-03F5FCF5E61A}" destId="{88317F6B-66BA-424B-9B60-F9B49E531A21}" srcOrd="6" destOrd="0" presId="urn:microsoft.com/office/officeart/2005/8/layout/StepDownProcess"/>
    <dgm:cxn modelId="{5939366D-6D8D-42D6-83AE-6B1E784EFA4F}" type="presParOf" srcId="{88317F6B-66BA-424B-9B60-F9B49E531A21}" destId="{FA90681E-4C12-4D1B-A316-92328CB0009F}" srcOrd="0" destOrd="0" presId="urn:microsoft.com/office/officeart/2005/8/layout/StepDownProcess"/>
    <dgm:cxn modelId="{1659E84E-F45D-4B9A-BCB3-47BD7AC96363}" type="presParOf" srcId="{88317F6B-66BA-424B-9B60-F9B49E531A21}" destId="{B55DE033-37A2-4655-B2CD-5C6FFAD731F2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FCA6186-FA1B-463A-B42C-F9BBE6DA59D4}" type="doc">
      <dgm:prSet loTypeId="urn:microsoft.com/office/officeart/2008/layout/BendingPictureCaption" loCatId="picture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194AB14-E1FC-42F9-8D45-C0C302C00E6B}">
      <dgm:prSet phldrT="[Text]"/>
      <dgm:spPr/>
      <dgm:t>
        <a:bodyPr/>
        <a:lstStyle/>
        <a:p>
          <a:r>
            <a:rPr lang="en-US" dirty="0"/>
            <a:t>*Non-histone Proteins</a:t>
          </a:r>
        </a:p>
      </dgm:t>
    </dgm:pt>
    <dgm:pt modelId="{D94AF989-BEBE-4990-B9A4-DDEAF900F354}" type="parTrans" cxnId="{ABA9ECF5-0FBE-4538-9B34-50D7204EC685}">
      <dgm:prSet/>
      <dgm:spPr/>
      <dgm:t>
        <a:bodyPr/>
        <a:lstStyle/>
        <a:p>
          <a:endParaRPr lang="en-US"/>
        </a:p>
      </dgm:t>
    </dgm:pt>
    <dgm:pt modelId="{282E6D24-901C-47EB-8AB2-222BA65FE06B}" type="sibTrans" cxnId="{ABA9ECF5-0FBE-4538-9B34-50D7204EC685}">
      <dgm:prSet/>
      <dgm:spPr/>
      <dgm:t>
        <a:bodyPr/>
        <a:lstStyle/>
        <a:p>
          <a:endParaRPr lang="en-US"/>
        </a:p>
      </dgm:t>
    </dgm:pt>
    <dgm:pt modelId="{07841079-C368-48EF-91D0-7BC00893174E}" type="pres">
      <dgm:prSet presAssocID="{6FCA6186-FA1B-463A-B42C-F9BBE6DA59D4}" presName="diagram" presStyleCnt="0">
        <dgm:presLayoutVars>
          <dgm:dir/>
        </dgm:presLayoutVars>
      </dgm:prSet>
      <dgm:spPr/>
    </dgm:pt>
    <dgm:pt modelId="{39AD3D2F-ADEA-4C7D-9981-F32388F8740F}" type="pres">
      <dgm:prSet presAssocID="{5194AB14-E1FC-42F9-8D45-C0C302C00E6B}" presName="composite" presStyleCnt="0"/>
      <dgm:spPr/>
    </dgm:pt>
    <dgm:pt modelId="{EC1B3E5B-6667-427B-B543-D16B4C9081CD}" type="pres">
      <dgm:prSet presAssocID="{5194AB14-E1FC-42F9-8D45-C0C302C00E6B}" presName="Image" presStyleLbl="bgShp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C3604DC3-7251-4F76-BCD7-0ADC188B2A5A}" type="pres">
      <dgm:prSet presAssocID="{5194AB14-E1FC-42F9-8D45-C0C302C00E6B}" presName="Parent" presStyleLbl="node0" presStyleIdx="0" presStyleCnt="1">
        <dgm:presLayoutVars>
          <dgm:bulletEnabled val="1"/>
        </dgm:presLayoutVars>
      </dgm:prSet>
      <dgm:spPr/>
    </dgm:pt>
  </dgm:ptLst>
  <dgm:cxnLst>
    <dgm:cxn modelId="{DC47D699-CBA9-4044-8038-20CDF202D68F}" type="presOf" srcId="{5194AB14-E1FC-42F9-8D45-C0C302C00E6B}" destId="{C3604DC3-7251-4F76-BCD7-0ADC188B2A5A}" srcOrd="0" destOrd="0" presId="urn:microsoft.com/office/officeart/2008/layout/BendingPictureCaption"/>
    <dgm:cxn modelId="{42D370B8-42DA-4428-897F-95B3EDC07406}" type="presOf" srcId="{6FCA6186-FA1B-463A-B42C-F9BBE6DA59D4}" destId="{07841079-C368-48EF-91D0-7BC00893174E}" srcOrd="0" destOrd="0" presId="urn:microsoft.com/office/officeart/2008/layout/BendingPictureCaption"/>
    <dgm:cxn modelId="{ABA9ECF5-0FBE-4538-9B34-50D7204EC685}" srcId="{6FCA6186-FA1B-463A-B42C-F9BBE6DA59D4}" destId="{5194AB14-E1FC-42F9-8D45-C0C302C00E6B}" srcOrd="0" destOrd="0" parTransId="{D94AF989-BEBE-4990-B9A4-DDEAF900F354}" sibTransId="{282E6D24-901C-47EB-8AB2-222BA65FE06B}"/>
    <dgm:cxn modelId="{64272404-E230-4AB0-872A-6D6F1DA5390D}" type="presParOf" srcId="{07841079-C368-48EF-91D0-7BC00893174E}" destId="{39AD3D2F-ADEA-4C7D-9981-F32388F8740F}" srcOrd="0" destOrd="0" presId="urn:microsoft.com/office/officeart/2008/layout/BendingPictureCaption"/>
    <dgm:cxn modelId="{869067F3-D83D-404D-BE4D-87F670123F57}" type="presParOf" srcId="{39AD3D2F-ADEA-4C7D-9981-F32388F8740F}" destId="{EC1B3E5B-6667-427B-B543-D16B4C9081CD}" srcOrd="0" destOrd="0" presId="urn:microsoft.com/office/officeart/2008/layout/BendingPictureCaption"/>
    <dgm:cxn modelId="{E3E92E68-D8B8-40FD-A1F4-A79EEE273073}" type="presParOf" srcId="{39AD3D2F-ADEA-4C7D-9981-F32388F8740F}" destId="{C3604DC3-7251-4F76-BCD7-0ADC188B2A5A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1322423-707D-44DE-8C23-B99AD4801379}" type="doc">
      <dgm:prSet loTypeId="urn:diagrams.loki3.com/BracketLis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058E2C2-CD06-4573-AEE3-B9B3223791A3}">
      <dgm:prSet phldrT="[Text]" custT="1"/>
      <dgm:spPr/>
      <dgm:t>
        <a:bodyPr/>
        <a:lstStyle/>
        <a:p>
          <a:pPr algn="ctr"/>
          <a:r>
            <a:rPr lang="en-US" altLang="en-US" sz="3200" dirty="0"/>
            <a:t>22 Pairs </a:t>
          </a:r>
          <a:endParaRPr lang="en-US" sz="3200" dirty="0"/>
        </a:p>
      </dgm:t>
    </dgm:pt>
    <dgm:pt modelId="{09452254-AE28-4E5A-B9E6-52A39C17E750}" type="parTrans" cxnId="{5A087B11-24AD-481A-A754-1A21E60649C5}">
      <dgm:prSet/>
      <dgm:spPr/>
      <dgm:t>
        <a:bodyPr/>
        <a:lstStyle/>
        <a:p>
          <a:endParaRPr lang="en-US"/>
        </a:p>
      </dgm:t>
    </dgm:pt>
    <dgm:pt modelId="{FCD06C21-9640-4650-8B28-44A557572AE2}" type="sibTrans" cxnId="{5A087B11-24AD-481A-A754-1A21E60649C5}">
      <dgm:prSet/>
      <dgm:spPr/>
      <dgm:t>
        <a:bodyPr/>
        <a:lstStyle/>
        <a:p>
          <a:endParaRPr lang="en-US"/>
        </a:p>
      </dgm:t>
    </dgm:pt>
    <dgm:pt modelId="{BDE94A77-1CA5-4F7C-9EDF-6C6DA5DD2BC0}">
      <dgm:prSet phldrT="[Text]"/>
      <dgm:spPr/>
      <dgm:t>
        <a:bodyPr/>
        <a:lstStyle/>
        <a:p>
          <a:pPr>
            <a:buFontTx/>
            <a:buChar char="-"/>
          </a:pPr>
          <a:r>
            <a:rPr lang="en-US" altLang="en-US" dirty="0"/>
            <a:t>of autosomes, numbered from 1 to 22 by order of decreasing length</a:t>
          </a:r>
          <a:endParaRPr lang="en-US" dirty="0"/>
        </a:p>
      </dgm:t>
    </dgm:pt>
    <dgm:pt modelId="{BBEC8CFD-50E1-4C87-B09B-D5094649C8E5}" type="parTrans" cxnId="{A9BB4DAF-ACA3-4233-B1A3-D674A035A4EB}">
      <dgm:prSet/>
      <dgm:spPr/>
      <dgm:t>
        <a:bodyPr/>
        <a:lstStyle/>
        <a:p>
          <a:endParaRPr lang="en-US"/>
        </a:p>
      </dgm:t>
    </dgm:pt>
    <dgm:pt modelId="{14EF6027-2C24-4A56-B4E1-F2E4239610D2}" type="sibTrans" cxnId="{A9BB4DAF-ACA3-4233-B1A3-D674A035A4EB}">
      <dgm:prSet/>
      <dgm:spPr/>
      <dgm:t>
        <a:bodyPr/>
        <a:lstStyle/>
        <a:p>
          <a:endParaRPr lang="en-US"/>
        </a:p>
      </dgm:t>
    </dgm:pt>
    <dgm:pt modelId="{8CE6A8ED-386A-49C9-A068-411F14F88401}">
      <dgm:prSet phldrT="[Text]" custT="1"/>
      <dgm:spPr/>
      <dgm:t>
        <a:bodyPr/>
        <a:lstStyle/>
        <a:p>
          <a:pPr algn="ctr"/>
          <a:r>
            <a:rPr lang="en-US" altLang="en-US" sz="3200" dirty="0"/>
            <a:t>1 Pair </a:t>
          </a:r>
          <a:endParaRPr lang="en-US" sz="3200" dirty="0"/>
        </a:p>
      </dgm:t>
    </dgm:pt>
    <dgm:pt modelId="{C21B8E55-9FF9-4A96-85AA-1F8E49BF56FD}" type="parTrans" cxnId="{C6412A30-0B5C-4FD5-9BB2-70BD51B523EF}">
      <dgm:prSet/>
      <dgm:spPr/>
      <dgm:t>
        <a:bodyPr/>
        <a:lstStyle/>
        <a:p>
          <a:endParaRPr lang="en-US"/>
        </a:p>
      </dgm:t>
    </dgm:pt>
    <dgm:pt modelId="{AD93B612-903E-4A6F-972A-D44B8D149C17}" type="sibTrans" cxnId="{C6412A30-0B5C-4FD5-9BB2-70BD51B523EF}">
      <dgm:prSet/>
      <dgm:spPr/>
      <dgm:t>
        <a:bodyPr/>
        <a:lstStyle/>
        <a:p>
          <a:endParaRPr lang="en-US"/>
        </a:p>
      </dgm:t>
    </dgm:pt>
    <dgm:pt modelId="{F135C1DC-EA98-4CD5-9E0C-B34FBB85F922}">
      <dgm:prSet phldrT="[Text]"/>
      <dgm:spPr/>
      <dgm:t>
        <a:bodyPr/>
        <a:lstStyle/>
        <a:p>
          <a:pPr>
            <a:buFontTx/>
            <a:buChar char="-"/>
          </a:pPr>
          <a:r>
            <a:rPr lang="en-US" altLang="en-US" dirty="0"/>
            <a:t>of sex chromosomes:</a:t>
          </a:r>
          <a:endParaRPr lang="en-US" dirty="0"/>
        </a:p>
      </dgm:t>
    </dgm:pt>
    <dgm:pt modelId="{A89F83EB-2146-4272-93D3-C2FFDB04E3E6}" type="parTrans" cxnId="{752245BB-955A-4054-A988-C05A817C0D29}">
      <dgm:prSet/>
      <dgm:spPr/>
      <dgm:t>
        <a:bodyPr/>
        <a:lstStyle/>
        <a:p>
          <a:endParaRPr lang="en-US"/>
        </a:p>
      </dgm:t>
    </dgm:pt>
    <dgm:pt modelId="{CBA454DA-5647-4E57-8A39-82357185AC09}" type="sibTrans" cxnId="{752245BB-955A-4054-A988-C05A817C0D29}">
      <dgm:prSet/>
      <dgm:spPr/>
      <dgm:t>
        <a:bodyPr/>
        <a:lstStyle/>
        <a:p>
          <a:endParaRPr lang="en-US"/>
        </a:p>
      </dgm:t>
    </dgm:pt>
    <dgm:pt modelId="{32EC71E8-4BEC-46DB-883C-984B44CEC52D}">
      <dgm:prSet/>
      <dgm:spPr/>
      <dgm:t>
        <a:bodyPr/>
        <a:lstStyle/>
        <a:p>
          <a:r>
            <a:rPr lang="en-US" altLang="en-US"/>
            <a:t>XX in the female,</a:t>
          </a:r>
          <a:endParaRPr lang="en-US" altLang="en-US" dirty="0"/>
        </a:p>
      </dgm:t>
    </dgm:pt>
    <dgm:pt modelId="{E31DA519-EAAD-4FB7-BDD5-8448691C6D13}" type="parTrans" cxnId="{304AF12A-9835-45E6-8CCE-05D2333851F8}">
      <dgm:prSet/>
      <dgm:spPr/>
      <dgm:t>
        <a:bodyPr/>
        <a:lstStyle/>
        <a:p>
          <a:endParaRPr lang="en-US"/>
        </a:p>
      </dgm:t>
    </dgm:pt>
    <dgm:pt modelId="{3499F250-EDFA-4A17-B94A-42AF0AE9468A}" type="sibTrans" cxnId="{304AF12A-9835-45E6-8CCE-05D2333851F8}">
      <dgm:prSet/>
      <dgm:spPr/>
      <dgm:t>
        <a:bodyPr/>
        <a:lstStyle/>
        <a:p>
          <a:endParaRPr lang="en-US"/>
        </a:p>
      </dgm:t>
    </dgm:pt>
    <dgm:pt modelId="{5286E07E-CBC5-46E2-AD35-38B60D193CAC}">
      <dgm:prSet/>
      <dgm:spPr/>
      <dgm:t>
        <a:bodyPr/>
        <a:lstStyle/>
        <a:p>
          <a:r>
            <a:rPr lang="en-US" altLang="en-US"/>
            <a:t>XY in the male.</a:t>
          </a:r>
          <a:r>
            <a:rPr lang="en-US" altLang="en-US" b="0"/>
            <a:t> </a:t>
          </a:r>
          <a:endParaRPr lang="en-US" altLang="en-US" b="0" dirty="0"/>
        </a:p>
      </dgm:t>
    </dgm:pt>
    <dgm:pt modelId="{703706A3-126E-4F9F-9076-0CAC01DCCEC7}" type="parTrans" cxnId="{8D110216-ED47-4966-B276-027DA0D7D403}">
      <dgm:prSet/>
      <dgm:spPr/>
      <dgm:t>
        <a:bodyPr/>
        <a:lstStyle/>
        <a:p>
          <a:endParaRPr lang="en-US"/>
        </a:p>
      </dgm:t>
    </dgm:pt>
    <dgm:pt modelId="{DC76CC75-16FC-4EA8-8CFE-3C83246FCB33}" type="sibTrans" cxnId="{8D110216-ED47-4966-B276-027DA0D7D403}">
      <dgm:prSet/>
      <dgm:spPr/>
      <dgm:t>
        <a:bodyPr/>
        <a:lstStyle/>
        <a:p>
          <a:endParaRPr lang="en-US"/>
        </a:p>
      </dgm:t>
    </dgm:pt>
    <dgm:pt modelId="{8126E0D0-6D2F-419B-9E66-18823810F761}" type="pres">
      <dgm:prSet presAssocID="{31322423-707D-44DE-8C23-B99AD4801379}" presName="Name0" presStyleCnt="0">
        <dgm:presLayoutVars>
          <dgm:dir/>
          <dgm:animLvl val="lvl"/>
          <dgm:resizeHandles val="exact"/>
        </dgm:presLayoutVars>
      </dgm:prSet>
      <dgm:spPr/>
    </dgm:pt>
    <dgm:pt modelId="{FCC7552A-3DC9-47D8-AD17-91E7B8234AA6}" type="pres">
      <dgm:prSet presAssocID="{2058E2C2-CD06-4573-AEE3-B9B3223791A3}" presName="linNode" presStyleCnt="0"/>
      <dgm:spPr/>
    </dgm:pt>
    <dgm:pt modelId="{50238598-778A-4B55-8D97-4E36FC5F9176}" type="pres">
      <dgm:prSet presAssocID="{2058E2C2-CD06-4573-AEE3-B9B3223791A3}" presName="parTx" presStyleLbl="revTx" presStyleIdx="0" presStyleCnt="2">
        <dgm:presLayoutVars>
          <dgm:chMax val="1"/>
          <dgm:bulletEnabled val="1"/>
        </dgm:presLayoutVars>
      </dgm:prSet>
      <dgm:spPr/>
    </dgm:pt>
    <dgm:pt modelId="{C8B3D683-513B-49D1-8312-71958BEC5CD6}" type="pres">
      <dgm:prSet presAssocID="{2058E2C2-CD06-4573-AEE3-B9B3223791A3}" presName="bracket" presStyleLbl="parChTrans1D1" presStyleIdx="0" presStyleCnt="2"/>
      <dgm:spPr/>
    </dgm:pt>
    <dgm:pt modelId="{29930609-7682-4F53-A111-C6ABD2E012CA}" type="pres">
      <dgm:prSet presAssocID="{2058E2C2-CD06-4573-AEE3-B9B3223791A3}" presName="spH" presStyleCnt="0"/>
      <dgm:spPr/>
    </dgm:pt>
    <dgm:pt modelId="{79F32076-23BC-46B1-940B-D8D566C8FFD2}" type="pres">
      <dgm:prSet presAssocID="{2058E2C2-CD06-4573-AEE3-B9B3223791A3}" presName="desTx" presStyleLbl="node1" presStyleIdx="0" presStyleCnt="2">
        <dgm:presLayoutVars>
          <dgm:bulletEnabled val="1"/>
        </dgm:presLayoutVars>
      </dgm:prSet>
      <dgm:spPr/>
    </dgm:pt>
    <dgm:pt modelId="{9D2397F9-3807-4E46-A183-DFEBED1C161D}" type="pres">
      <dgm:prSet presAssocID="{FCD06C21-9640-4650-8B28-44A557572AE2}" presName="spV" presStyleCnt="0"/>
      <dgm:spPr/>
    </dgm:pt>
    <dgm:pt modelId="{DA8D6DB6-8EEF-461E-B4BF-28B5AEB09477}" type="pres">
      <dgm:prSet presAssocID="{8CE6A8ED-386A-49C9-A068-411F14F88401}" presName="linNode" presStyleCnt="0"/>
      <dgm:spPr/>
    </dgm:pt>
    <dgm:pt modelId="{78055631-D72F-4D89-BE97-201333F81BA4}" type="pres">
      <dgm:prSet presAssocID="{8CE6A8ED-386A-49C9-A068-411F14F88401}" presName="parTx" presStyleLbl="revTx" presStyleIdx="1" presStyleCnt="2">
        <dgm:presLayoutVars>
          <dgm:chMax val="1"/>
          <dgm:bulletEnabled val="1"/>
        </dgm:presLayoutVars>
      </dgm:prSet>
      <dgm:spPr/>
    </dgm:pt>
    <dgm:pt modelId="{21A7F1CF-BB0D-42C2-9343-14C5901DE93F}" type="pres">
      <dgm:prSet presAssocID="{8CE6A8ED-386A-49C9-A068-411F14F88401}" presName="bracket" presStyleLbl="parChTrans1D1" presStyleIdx="1" presStyleCnt="2"/>
      <dgm:spPr/>
    </dgm:pt>
    <dgm:pt modelId="{610BE5E6-A125-4D50-BD4A-DF42DEDE6439}" type="pres">
      <dgm:prSet presAssocID="{8CE6A8ED-386A-49C9-A068-411F14F88401}" presName="spH" presStyleCnt="0"/>
      <dgm:spPr/>
    </dgm:pt>
    <dgm:pt modelId="{2D025119-102E-46AA-83E0-75145B0FCC20}" type="pres">
      <dgm:prSet presAssocID="{8CE6A8ED-386A-49C9-A068-411F14F88401}" presName="desTx" presStyleLbl="node1" presStyleIdx="1" presStyleCnt="2">
        <dgm:presLayoutVars>
          <dgm:bulletEnabled val="1"/>
        </dgm:presLayoutVars>
      </dgm:prSet>
      <dgm:spPr/>
    </dgm:pt>
  </dgm:ptLst>
  <dgm:cxnLst>
    <dgm:cxn modelId="{E098D70B-97AC-421A-8B77-5EDD7C38E549}" type="presOf" srcId="{31322423-707D-44DE-8C23-B99AD4801379}" destId="{8126E0D0-6D2F-419B-9E66-18823810F761}" srcOrd="0" destOrd="0" presId="urn:diagrams.loki3.com/BracketList"/>
    <dgm:cxn modelId="{5A087B11-24AD-481A-A754-1A21E60649C5}" srcId="{31322423-707D-44DE-8C23-B99AD4801379}" destId="{2058E2C2-CD06-4573-AEE3-B9B3223791A3}" srcOrd="0" destOrd="0" parTransId="{09452254-AE28-4E5A-B9E6-52A39C17E750}" sibTransId="{FCD06C21-9640-4650-8B28-44A557572AE2}"/>
    <dgm:cxn modelId="{8D110216-ED47-4966-B276-027DA0D7D403}" srcId="{8CE6A8ED-386A-49C9-A068-411F14F88401}" destId="{5286E07E-CBC5-46E2-AD35-38B60D193CAC}" srcOrd="2" destOrd="0" parTransId="{703706A3-126E-4F9F-9076-0CAC01DCCEC7}" sibTransId="{DC76CC75-16FC-4EA8-8CFE-3C83246FCB33}"/>
    <dgm:cxn modelId="{07CC3617-8292-4B77-ADE3-F5A84CBF2A86}" type="presOf" srcId="{BDE94A77-1CA5-4F7C-9EDF-6C6DA5DD2BC0}" destId="{79F32076-23BC-46B1-940B-D8D566C8FFD2}" srcOrd="0" destOrd="0" presId="urn:diagrams.loki3.com/BracketList"/>
    <dgm:cxn modelId="{D1103E1D-F2CA-4B5B-B9F2-438BFE2E1E3A}" type="presOf" srcId="{2058E2C2-CD06-4573-AEE3-B9B3223791A3}" destId="{50238598-778A-4B55-8D97-4E36FC5F9176}" srcOrd="0" destOrd="0" presId="urn:diagrams.loki3.com/BracketList"/>
    <dgm:cxn modelId="{304AF12A-9835-45E6-8CCE-05D2333851F8}" srcId="{8CE6A8ED-386A-49C9-A068-411F14F88401}" destId="{32EC71E8-4BEC-46DB-883C-984B44CEC52D}" srcOrd="1" destOrd="0" parTransId="{E31DA519-EAAD-4FB7-BDD5-8448691C6D13}" sibTransId="{3499F250-EDFA-4A17-B94A-42AF0AE9468A}"/>
    <dgm:cxn modelId="{C6412A30-0B5C-4FD5-9BB2-70BD51B523EF}" srcId="{31322423-707D-44DE-8C23-B99AD4801379}" destId="{8CE6A8ED-386A-49C9-A068-411F14F88401}" srcOrd="1" destOrd="0" parTransId="{C21B8E55-9FF9-4A96-85AA-1F8E49BF56FD}" sibTransId="{AD93B612-903E-4A6F-972A-D44B8D149C17}"/>
    <dgm:cxn modelId="{D15ADA80-B502-4454-8B7B-5E0AFD12FDC1}" type="presOf" srcId="{8CE6A8ED-386A-49C9-A068-411F14F88401}" destId="{78055631-D72F-4D89-BE97-201333F81BA4}" srcOrd="0" destOrd="0" presId="urn:diagrams.loki3.com/BracketList"/>
    <dgm:cxn modelId="{6473A381-524F-477E-8DDD-6E74CF1A9F1A}" type="presOf" srcId="{F135C1DC-EA98-4CD5-9E0C-B34FBB85F922}" destId="{2D025119-102E-46AA-83E0-75145B0FCC20}" srcOrd="0" destOrd="0" presId="urn:diagrams.loki3.com/BracketList"/>
    <dgm:cxn modelId="{B94FFD97-F2CA-4DC4-B397-346FA218E34D}" type="presOf" srcId="{32EC71E8-4BEC-46DB-883C-984B44CEC52D}" destId="{2D025119-102E-46AA-83E0-75145B0FCC20}" srcOrd="0" destOrd="1" presId="urn:diagrams.loki3.com/BracketList"/>
    <dgm:cxn modelId="{A9BB4DAF-ACA3-4233-B1A3-D674A035A4EB}" srcId="{2058E2C2-CD06-4573-AEE3-B9B3223791A3}" destId="{BDE94A77-1CA5-4F7C-9EDF-6C6DA5DD2BC0}" srcOrd="0" destOrd="0" parTransId="{BBEC8CFD-50E1-4C87-B09B-D5094649C8E5}" sibTransId="{14EF6027-2C24-4A56-B4E1-F2E4239610D2}"/>
    <dgm:cxn modelId="{752245BB-955A-4054-A988-C05A817C0D29}" srcId="{8CE6A8ED-386A-49C9-A068-411F14F88401}" destId="{F135C1DC-EA98-4CD5-9E0C-B34FBB85F922}" srcOrd="0" destOrd="0" parTransId="{A89F83EB-2146-4272-93D3-C2FFDB04E3E6}" sibTransId="{CBA454DA-5647-4E57-8A39-82357185AC09}"/>
    <dgm:cxn modelId="{0AB41AE7-1D52-499D-9E8B-CA89B9BA713C}" type="presOf" srcId="{5286E07E-CBC5-46E2-AD35-38B60D193CAC}" destId="{2D025119-102E-46AA-83E0-75145B0FCC20}" srcOrd="0" destOrd="2" presId="urn:diagrams.loki3.com/BracketList"/>
    <dgm:cxn modelId="{6666429F-6C3E-4C99-97AA-EBF7874528CB}" type="presParOf" srcId="{8126E0D0-6D2F-419B-9E66-18823810F761}" destId="{FCC7552A-3DC9-47D8-AD17-91E7B8234AA6}" srcOrd="0" destOrd="0" presId="urn:diagrams.loki3.com/BracketList"/>
    <dgm:cxn modelId="{EA0F368D-2274-4D91-91D2-55408123B7A4}" type="presParOf" srcId="{FCC7552A-3DC9-47D8-AD17-91E7B8234AA6}" destId="{50238598-778A-4B55-8D97-4E36FC5F9176}" srcOrd="0" destOrd="0" presId="urn:diagrams.loki3.com/BracketList"/>
    <dgm:cxn modelId="{85C61905-A5E8-45F4-85DA-740AC4E0C4A4}" type="presParOf" srcId="{FCC7552A-3DC9-47D8-AD17-91E7B8234AA6}" destId="{C8B3D683-513B-49D1-8312-71958BEC5CD6}" srcOrd="1" destOrd="0" presId="urn:diagrams.loki3.com/BracketList"/>
    <dgm:cxn modelId="{C64BFEE7-FA3A-4172-9E7C-B5CD54DB681A}" type="presParOf" srcId="{FCC7552A-3DC9-47D8-AD17-91E7B8234AA6}" destId="{29930609-7682-4F53-A111-C6ABD2E012CA}" srcOrd="2" destOrd="0" presId="urn:diagrams.loki3.com/BracketList"/>
    <dgm:cxn modelId="{118AA0E3-1380-4495-A88A-2880B7AEAF5B}" type="presParOf" srcId="{FCC7552A-3DC9-47D8-AD17-91E7B8234AA6}" destId="{79F32076-23BC-46B1-940B-D8D566C8FFD2}" srcOrd="3" destOrd="0" presId="urn:diagrams.loki3.com/BracketList"/>
    <dgm:cxn modelId="{DB1661E9-2B91-4C5D-9CBF-08C57698DB7A}" type="presParOf" srcId="{8126E0D0-6D2F-419B-9E66-18823810F761}" destId="{9D2397F9-3807-4E46-A183-DFEBED1C161D}" srcOrd="1" destOrd="0" presId="urn:diagrams.loki3.com/BracketList"/>
    <dgm:cxn modelId="{92132C00-219F-4F81-A7B8-0AA27CB2BEB1}" type="presParOf" srcId="{8126E0D0-6D2F-419B-9E66-18823810F761}" destId="{DA8D6DB6-8EEF-461E-B4BF-28B5AEB09477}" srcOrd="2" destOrd="0" presId="urn:diagrams.loki3.com/BracketList"/>
    <dgm:cxn modelId="{DB7F7B1A-5834-4187-A3D5-6935CC495C76}" type="presParOf" srcId="{DA8D6DB6-8EEF-461E-B4BF-28B5AEB09477}" destId="{78055631-D72F-4D89-BE97-201333F81BA4}" srcOrd="0" destOrd="0" presId="urn:diagrams.loki3.com/BracketList"/>
    <dgm:cxn modelId="{EA205227-092C-4613-9197-91D09935216A}" type="presParOf" srcId="{DA8D6DB6-8EEF-461E-B4BF-28B5AEB09477}" destId="{21A7F1CF-BB0D-42C2-9343-14C5901DE93F}" srcOrd="1" destOrd="0" presId="urn:diagrams.loki3.com/BracketList"/>
    <dgm:cxn modelId="{A7343E7D-07E8-4CBC-A473-60B055043385}" type="presParOf" srcId="{DA8D6DB6-8EEF-461E-B4BF-28B5AEB09477}" destId="{610BE5E6-A125-4D50-BD4A-DF42DEDE6439}" srcOrd="2" destOrd="0" presId="urn:diagrams.loki3.com/BracketList"/>
    <dgm:cxn modelId="{30C9FEB8-61DE-4DA2-BC27-E431357B64B5}" type="presParOf" srcId="{DA8D6DB6-8EEF-461E-B4BF-28B5AEB09477}" destId="{2D025119-102E-46AA-83E0-75145B0FCC20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C081CE4-5331-447C-8970-13AE096FC26C}" type="doc">
      <dgm:prSet loTypeId="urn:microsoft.com/office/officeart/2009/3/layout/RandomtoResultProcess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4856812-4F9F-4E0A-AA13-996677A68182}">
      <dgm:prSet phldrT="[Text]" custT="1"/>
      <dgm:spPr/>
      <dgm:t>
        <a:bodyPr/>
        <a:lstStyle/>
        <a:p>
          <a:r>
            <a:rPr lang="en-US" sz="1600" b="1" dirty="0"/>
            <a:t>CULTURING</a:t>
          </a:r>
          <a:endParaRPr lang="en-US" sz="1050" b="1" dirty="0"/>
        </a:p>
      </dgm:t>
    </dgm:pt>
    <dgm:pt modelId="{D4612857-307F-4D14-9357-7A0565365AC9}" type="parTrans" cxnId="{A8D5CA60-A8CE-4605-B405-B4E3AC7564D1}">
      <dgm:prSet/>
      <dgm:spPr/>
      <dgm:t>
        <a:bodyPr/>
        <a:lstStyle/>
        <a:p>
          <a:endParaRPr lang="en-US" sz="2400"/>
        </a:p>
      </dgm:t>
    </dgm:pt>
    <dgm:pt modelId="{2B34D6CB-525D-4C03-8EC8-7A0BF53E6125}" type="sibTrans" cxnId="{A8D5CA60-A8CE-4605-B405-B4E3AC7564D1}">
      <dgm:prSet/>
      <dgm:spPr/>
      <dgm:t>
        <a:bodyPr/>
        <a:lstStyle/>
        <a:p>
          <a:endParaRPr lang="en-US" sz="2400"/>
        </a:p>
      </dgm:t>
    </dgm:pt>
    <dgm:pt modelId="{D2378006-B4A0-4F1E-A8FE-7C9CC87E5907}">
      <dgm:prSet phldrT="[Text]" custT="1"/>
      <dgm:spPr/>
      <dgm:t>
        <a:bodyPr/>
        <a:lstStyle/>
        <a:p>
          <a:r>
            <a:rPr lang="en-US" sz="1600" b="1" dirty="0"/>
            <a:t>HARVESTING</a:t>
          </a:r>
          <a:endParaRPr lang="en-US" sz="1050" b="1" dirty="0"/>
        </a:p>
      </dgm:t>
    </dgm:pt>
    <dgm:pt modelId="{0B342E77-CF68-4DA3-A285-47BDC4FB9DD5}" type="parTrans" cxnId="{718BC50A-63EB-4FBF-A203-99EE1CD3B096}">
      <dgm:prSet/>
      <dgm:spPr/>
      <dgm:t>
        <a:bodyPr/>
        <a:lstStyle/>
        <a:p>
          <a:endParaRPr lang="en-US" sz="2400"/>
        </a:p>
      </dgm:t>
    </dgm:pt>
    <dgm:pt modelId="{C183E80B-5F00-420D-BC26-C64266D735C1}" type="sibTrans" cxnId="{718BC50A-63EB-4FBF-A203-99EE1CD3B096}">
      <dgm:prSet/>
      <dgm:spPr/>
      <dgm:t>
        <a:bodyPr/>
        <a:lstStyle/>
        <a:p>
          <a:endParaRPr lang="en-US" sz="2400"/>
        </a:p>
      </dgm:t>
    </dgm:pt>
    <dgm:pt modelId="{82C47716-2F2A-488C-AD15-B329F0447DCB}">
      <dgm:prSet phldrT="[Text]" custT="1"/>
      <dgm:spPr/>
      <dgm:t>
        <a:bodyPr/>
        <a:lstStyle/>
        <a:p>
          <a:r>
            <a:rPr lang="en-US" sz="1600" b="1" dirty="0"/>
            <a:t>SLIDE-MAKING</a:t>
          </a:r>
          <a:endParaRPr lang="en-US" sz="1050" b="1" dirty="0"/>
        </a:p>
      </dgm:t>
    </dgm:pt>
    <dgm:pt modelId="{D43DB816-7E7C-4198-81AD-2C43EF68457C}" type="parTrans" cxnId="{FE06FF5B-8FE9-40AF-9E95-856C2E184CB6}">
      <dgm:prSet/>
      <dgm:spPr/>
      <dgm:t>
        <a:bodyPr/>
        <a:lstStyle/>
        <a:p>
          <a:endParaRPr lang="en-US" sz="2400"/>
        </a:p>
      </dgm:t>
    </dgm:pt>
    <dgm:pt modelId="{6C3340E6-52E7-450E-805E-AD5EA9959138}" type="sibTrans" cxnId="{FE06FF5B-8FE9-40AF-9E95-856C2E184CB6}">
      <dgm:prSet/>
      <dgm:spPr/>
      <dgm:t>
        <a:bodyPr/>
        <a:lstStyle/>
        <a:p>
          <a:endParaRPr lang="en-US" sz="2400"/>
        </a:p>
      </dgm:t>
    </dgm:pt>
    <dgm:pt modelId="{E93B7265-77F5-4B64-AEC4-5D6B4346FD24}">
      <dgm:prSet phldrT="[Text]" custT="1"/>
      <dgm:spPr/>
      <dgm:t>
        <a:bodyPr/>
        <a:lstStyle/>
        <a:p>
          <a:r>
            <a:rPr lang="en-US" sz="1600" b="1" dirty="0"/>
            <a:t>BANDING</a:t>
          </a:r>
          <a:endParaRPr lang="en-US" sz="1050" b="1" dirty="0"/>
        </a:p>
      </dgm:t>
    </dgm:pt>
    <dgm:pt modelId="{D363BBA3-DCD3-492E-8FE1-74D6C51FBCF7}" type="parTrans" cxnId="{47622036-8AD5-470F-A2BB-45FE21B44399}">
      <dgm:prSet/>
      <dgm:spPr/>
      <dgm:t>
        <a:bodyPr/>
        <a:lstStyle/>
        <a:p>
          <a:endParaRPr lang="en-US" sz="2400"/>
        </a:p>
      </dgm:t>
    </dgm:pt>
    <dgm:pt modelId="{92F39078-2991-419D-93EE-B07F270D64B0}" type="sibTrans" cxnId="{47622036-8AD5-470F-A2BB-45FE21B44399}">
      <dgm:prSet/>
      <dgm:spPr/>
      <dgm:t>
        <a:bodyPr/>
        <a:lstStyle/>
        <a:p>
          <a:endParaRPr lang="en-US" sz="2400"/>
        </a:p>
      </dgm:t>
    </dgm:pt>
    <dgm:pt modelId="{3686362E-27E6-4230-95E1-10A866EF3B60}">
      <dgm:prSet phldrT="[Text]" custT="1"/>
      <dgm:spPr/>
      <dgm:t>
        <a:bodyPr/>
        <a:lstStyle/>
        <a:p>
          <a:r>
            <a:rPr lang="en-US" sz="1600" b="1" dirty="0"/>
            <a:t>STAINING</a:t>
          </a:r>
          <a:endParaRPr lang="en-US" sz="1050" b="1" dirty="0"/>
        </a:p>
      </dgm:t>
    </dgm:pt>
    <dgm:pt modelId="{0C2846DF-1218-40FC-A596-DFA52A39BF43}" type="parTrans" cxnId="{582727A3-AE10-4A30-ABD7-7B894F7515C3}">
      <dgm:prSet/>
      <dgm:spPr/>
      <dgm:t>
        <a:bodyPr/>
        <a:lstStyle/>
        <a:p>
          <a:endParaRPr lang="en-US" sz="2400"/>
        </a:p>
      </dgm:t>
    </dgm:pt>
    <dgm:pt modelId="{F5ADB88C-047A-4B96-9520-ED5BEB76E447}" type="sibTrans" cxnId="{582727A3-AE10-4A30-ABD7-7B894F7515C3}">
      <dgm:prSet/>
      <dgm:spPr/>
      <dgm:t>
        <a:bodyPr/>
        <a:lstStyle/>
        <a:p>
          <a:endParaRPr lang="en-US" sz="2400"/>
        </a:p>
      </dgm:t>
    </dgm:pt>
    <dgm:pt modelId="{BAF82C84-6B55-43BB-A261-083806F11142}">
      <dgm:prSet phldrT="[Text]" custT="1"/>
      <dgm:spPr/>
      <dgm:t>
        <a:bodyPr/>
        <a:lstStyle/>
        <a:p>
          <a:r>
            <a:rPr lang="en-US" sz="1600" b="1" dirty="0"/>
            <a:t>KARYOTYPING</a:t>
          </a:r>
          <a:endParaRPr lang="en-US" sz="1050" b="1" dirty="0"/>
        </a:p>
      </dgm:t>
    </dgm:pt>
    <dgm:pt modelId="{0D733006-5463-4244-AF7E-272917634507}" type="parTrans" cxnId="{11F41081-E83F-45E5-99E7-557DFAABB394}">
      <dgm:prSet/>
      <dgm:spPr/>
      <dgm:t>
        <a:bodyPr/>
        <a:lstStyle/>
        <a:p>
          <a:endParaRPr lang="en-US" sz="2400"/>
        </a:p>
      </dgm:t>
    </dgm:pt>
    <dgm:pt modelId="{8CC19EBB-FA81-4ACF-8B9F-941483990E5D}" type="sibTrans" cxnId="{11F41081-E83F-45E5-99E7-557DFAABB394}">
      <dgm:prSet/>
      <dgm:spPr/>
      <dgm:t>
        <a:bodyPr/>
        <a:lstStyle/>
        <a:p>
          <a:endParaRPr lang="en-US" sz="2400"/>
        </a:p>
      </dgm:t>
    </dgm:pt>
    <dgm:pt modelId="{FF357AFE-67CF-4EB2-A600-5322394C5806}">
      <dgm:prSet phldrT="[Text]" custT="1"/>
      <dgm:spPr/>
      <dgm:t>
        <a:bodyPr/>
        <a:lstStyle/>
        <a:p>
          <a:r>
            <a:rPr lang="en-US" sz="900" b="1" dirty="0"/>
            <a:t>CHROMOSOME ANALYSIS</a:t>
          </a:r>
        </a:p>
      </dgm:t>
    </dgm:pt>
    <dgm:pt modelId="{2AA33D65-4754-4621-BB65-899B3C9AB3AB}" type="parTrans" cxnId="{E38AE9BA-E3B7-4E23-9EE7-E73511851221}">
      <dgm:prSet/>
      <dgm:spPr/>
      <dgm:t>
        <a:bodyPr/>
        <a:lstStyle/>
        <a:p>
          <a:endParaRPr lang="en-US" sz="2400"/>
        </a:p>
      </dgm:t>
    </dgm:pt>
    <dgm:pt modelId="{E1457C82-FDE9-4471-89C9-063EEEC4F760}" type="sibTrans" cxnId="{E38AE9BA-E3B7-4E23-9EE7-E73511851221}">
      <dgm:prSet/>
      <dgm:spPr/>
      <dgm:t>
        <a:bodyPr/>
        <a:lstStyle/>
        <a:p>
          <a:endParaRPr lang="en-US" sz="2400"/>
        </a:p>
      </dgm:t>
    </dgm:pt>
    <dgm:pt modelId="{0B4EA006-DC9A-42A4-8FDB-F3F8EC72C200}" type="pres">
      <dgm:prSet presAssocID="{FC081CE4-5331-447C-8970-13AE096FC26C}" presName="Name0" presStyleCnt="0">
        <dgm:presLayoutVars>
          <dgm:dir/>
          <dgm:animOne val="branch"/>
          <dgm:animLvl val="lvl"/>
        </dgm:presLayoutVars>
      </dgm:prSet>
      <dgm:spPr/>
    </dgm:pt>
    <dgm:pt modelId="{17056556-D37E-469D-A45C-66889F1430EC}" type="pres">
      <dgm:prSet presAssocID="{D4856812-4F9F-4E0A-AA13-996677A68182}" presName="chaos" presStyleCnt="0"/>
      <dgm:spPr/>
    </dgm:pt>
    <dgm:pt modelId="{9136A81A-855F-43B2-8F90-F4EF9881ED21}" type="pres">
      <dgm:prSet presAssocID="{D4856812-4F9F-4E0A-AA13-996677A68182}" presName="parTx1" presStyleLbl="revTx" presStyleIdx="0" presStyleCnt="6"/>
      <dgm:spPr/>
    </dgm:pt>
    <dgm:pt modelId="{752A4072-4D32-4BB1-99B4-CE1150DB7B59}" type="pres">
      <dgm:prSet presAssocID="{D4856812-4F9F-4E0A-AA13-996677A68182}" presName="c1" presStyleLbl="node1" presStyleIdx="0" presStyleCnt="19"/>
      <dgm:spPr/>
    </dgm:pt>
    <dgm:pt modelId="{1B0D793C-FFD6-4EF8-BD22-6685FFD0FB8E}" type="pres">
      <dgm:prSet presAssocID="{D4856812-4F9F-4E0A-AA13-996677A68182}" presName="c2" presStyleLbl="node1" presStyleIdx="1" presStyleCnt="19"/>
      <dgm:spPr/>
    </dgm:pt>
    <dgm:pt modelId="{3674848C-D103-4020-B8E6-74E4991650DF}" type="pres">
      <dgm:prSet presAssocID="{D4856812-4F9F-4E0A-AA13-996677A68182}" presName="c3" presStyleLbl="node1" presStyleIdx="2" presStyleCnt="19"/>
      <dgm:spPr/>
    </dgm:pt>
    <dgm:pt modelId="{21CC4229-7BCF-4B66-BD97-C4546E9CB708}" type="pres">
      <dgm:prSet presAssocID="{D4856812-4F9F-4E0A-AA13-996677A68182}" presName="c4" presStyleLbl="node1" presStyleIdx="3" presStyleCnt="19"/>
      <dgm:spPr/>
    </dgm:pt>
    <dgm:pt modelId="{DF9BE697-D0FD-4FBC-AB2C-D68154917518}" type="pres">
      <dgm:prSet presAssocID="{D4856812-4F9F-4E0A-AA13-996677A68182}" presName="c5" presStyleLbl="node1" presStyleIdx="4" presStyleCnt="19"/>
      <dgm:spPr/>
    </dgm:pt>
    <dgm:pt modelId="{AEC16D92-A903-4787-9B76-856B0ACAC125}" type="pres">
      <dgm:prSet presAssocID="{D4856812-4F9F-4E0A-AA13-996677A68182}" presName="c6" presStyleLbl="node1" presStyleIdx="5" presStyleCnt="19"/>
      <dgm:spPr/>
    </dgm:pt>
    <dgm:pt modelId="{72B7DA81-0E3B-4801-B7EA-08D9D45E14FE}" type="pres">
      <dgm:prSet presAssocID="{D4856812-4F9F-4E0A-AA13-996677A68182}" presName="c7" presStyleLbl="node1" presStyleIdx="6" presStyleCnt="19"/>
      <dgm:spPr/>
    </dgm:pt>
    <dgm:pt modelId="{A942523A-3F13-450E-A7CD-926D5C952285}" type="pres">
      <dgm:prSet presAssocID="{D4856812-4F9F-4E0A-AA13-996677A68182}" presName="c8" presStyleLbl="node1" presStyleIdx="7" presStyleCnt="19"/>
      <dgm:spPr/>
    </dgm:pt>
    <dgm:pt modelId="{00B64017-F48E-49E5-A8F1-C16853E27B5C}" type="pres">
      <dgm:prSet presAssocID="{D4856812-4F9F-4E0A-AA13-996677A68182}" presName="c9" presStyleLbl="node1" presStyleIdx="8" presStyleCnt="19"/>
      <dgm:spPr/>
    </dgm:pt>
    <dgm:pt modelId="{A09517E3-C0AB-48FC-AEB1-67EBC680ADBB}" type="pres">
      <dgm:prSet presAssocID="{D4856812-4F9F-4E0A-AA13-996677A68182}" presName="c10" presStyleLbl="node1" presStyleIdx="9" presStyleCnt="19"/>
      <dgm:spPr/>
    </dgm:pt>
    <dgm:pt modelId="{E7E424CE-BF03-4C28-AA45-E79CFC7C6922}" type="pres">
      <dgm:prSet presAssocID="{D4856812-4F9F-4E0A-AA13-996677A68182}" presName="c11" presStyleLbl="node1" presStyleIdx="10" presStyleCnt="19"/>
      <dgm:spPr/>
    </dgm:pt>
    <dgm:pt modelId="{773F0443-37F3-42BE-9B5A-12F23CD346E6}" type="pres">
      <dgm:prSet presAssocID="{D4856812-4F9F-4E0A-AA13-996677A68182}" presName="c12" presStyleLbl="node1" presStyleIdx="11" presStyleCnt="19"/>
      <dgm:spPr/>
    </dgm:pt>
    <dgm:pt modelId="{7DC1E2B4-2FAD-4AA1-BC68-8065D690F3C5}" type="pres">
      <dgm:prSet presAssocID="{D4856812-4F9F-4E0A-AA13-996677A68182}" presName="c13" presStyleLbl="node1" presStyleIdx="12" presStyleCnt="19"/>
      <dgm:spPr/>
    </dgm:pt>
    <dgm:pt modelId="{618B4325-D395-4B10-B0A1-14995AEE22E2}" type="pres">
      <dgm:prSet presAssocID="{D4856812-4F9F-4E0A-AA13-996677A68182}" presName="c14" presStyleLbl="node1" presStyleIdx="13" presStyleCnt="19"/>
      <dgm:spPr/>
    </dgm:pt>
    <dgm:pt modelId="{500856E4-5983-43DC-80B5-5C68BF7C95E8}" type="pres">
      <dgm:prSet presAssocID="{D4856812-4F9F-4E0A-AA13-996677A68182}" presName="c15" presStyleLbl="node1" presStyleIdx="14" presStyleCnt="19"/>
      <dgm:spPr/>
    </dgm:pt>
    <dgm:pt modelId="{EE28511F-43E4-4EF4-A81B-168BED55903D}" type="pres">
      <dgm:prSet presAssocID="{D4856812-4F9F-4E0A-AA13-996677A68182}" presName="c16" presStyleLbl="node1" presStyleIdx="15" presStyleCnt="19"/>
      <dgm:spPr/>
    </dgm:pt>
    <dgm:pt modelId="{8CD1E717-221A-429B-AA9F-C1224BDB6C2C}" type="pres">
      <dgm:prSet presAssocID="{D4856812-4F9F-4E0A-AA13-996677A68182}" presName="c17" presStyleLbl="node1" presStyleIdx="16" presStyleCnt="19"/>
      <dgm:spPr/>
    </dgm:pt>
    <dgm:pt modelId="{1CC14AC4-5156-4BAB-A185-565E0FD3A261}" type="pres">
      <dgm:prSet presAssocID="{D4856812-4F9F-4E0A-AA13-996677A68182}" presName="c18" presStyleLbl="node1" presStyleIdx="17" presStyleCnt="19"/>
      <dgm:spPr/>
    </dgm:pt>
    <dgm:pt modelId="{AC3C7F7D-3199-48BE-B6D8-6C7E0E0D343F}" type="pres">
      <dgm:prSet presAssocID="{2B34D6CB-525D-4C03-8EC8-7A0BF53E6125}" presName="chevronComposite1" presStyleCnt="0"/>
      <dgm:spPr/>
    </dgm:pt>
    <dgm:pt modelId="{00A86065-0D21-445A-9C53-A88152010EFF}" type="pres">
      <dgm:prSet presAssocID="{2B34D6CB-525D-4C03-8EC8-7A0BF53E6125}" presName="chevron1" presStyleLbl="sibTrans2D1" presStyleIdx="0" presStyleCnt="6"/>
      <dgm:spPr/>
    </dgm:pt>
    <dgm:pt modelId="{79D1F8D3-EF02-4FC1-AC44-0757EFA678FA}" type="pres">
      <dgm:prSet presAssocID="{2B34D6CB-525D-4C03-8EC8-7A0BF53E6125}" presName="spChevron1" presStyleCnt="0"/>
      <dgm:spPr/>
    </dgm:pt>
    <dgm:pt modelId="{E39BE5A7-B966-43E6-B9AD-1CEED5874548}" type="pres">
      <dgm:prSet presAssocID="{D2378006-B4A0-4F1E-A8FE-7C9CC87E5907}" presName="middle" presStyleCnt="0"/>
      <dgm:spPr/>
    </dgm:pt>
    <dgm:pt modelId="{814BFAEB-B2BC-4398-BD29-5EB673C431EA}" type="pres">
      <dgm:prSet presAssocID="{D2378006-B4A0-4F1E-A8FE-7C9CC87E5907}" presName="parTxMid" presStyleLbl="revTx" presStyleIdx="1" presStyleCnt="6"/>
      <dgm:spPr/>
    </dgm:pt>
    <dgm:pt modelId="{A1DC4823-4C4D-4CD1-8612-9E0FA84F3B42}" type="pres">
      <dgm:prSet presAssocID="{D2378006-B4A0-4F1E-A8FE-7C9CC87E5907}" presName="spMid" presStyleCnt="0"/>
      <dgm:spPr/>
    </dgm:pt>
    <dgm:pt modelId="{CCAD84A3-6846-419F-A9FE-A323C49A6C4D}" type="pres">
      <dgm:prSet presAssocID="{C183E80B-5F00-420D-BC26-C64266D735C1}" presName="chevronComposite1" presStyleCnt="0"/>
      <dgm:spPr/>
    </dgm:pt>
    <dgm:pt modelId="{C49D73AA-42EF-4474-ACBE-449A8ACFCD8B}" type="pres">
      <dgm:prSet presAssocID="{C183E80B-5F00-420D-BC26-C64266D735C1}" presName="chevron1" presStyleLbl="sibTrans2D1" presStyleIdx="1" presStyleCnt="6"/>
      <dgm:spPr/>
    </dgm:pt>
    <dgm:pt modelId="{D5BBF78F-C48E-447C-A70C-7D9F68B13158}" type="pres">
      <dgm:prSet presAssocID="{C183E80B-5F00-420D-BC26-C64266D735C1}" presName="spChevron1" presStyleCnt="0"/>
      <dgm:spPr/>
    </dgm:pt>
    <dgm:pt modelId="{52DB9750-69A7-4F6C-9F6C-8F8B7EED31DB}" type="pres">
      <dgm:prSet presAssocID="{82C47716-2F2A-488C-AD15-B329F0447DCB}" presName="middle" presStyleCnt="0"/>
      <dgm:spPr/>
    </dgm:pt>
    <dgm:pt modelId="{EAAFC181-FE42-42F2-9C36-53DC9B370532}" type="pres">
      <dgm:prSet presAssocID="{82C47716-2F2A-488C-AD15-B329F0447DCB}" presName="parTxMid" presStyleLbl="revTx" presStyleIdx="2" presStyleCnt="6" custScaleX="107700"/>
      <dgm:spPr/>
    </dgm:pt>
    <dgm:pt modelId="{A1C10A49-7C94-4856-874D-DE2B7FC89A4B}" type="pres">
      <dgm:prSet presAssocID="{82C47716-2F2A-488C-AD15-B329F0447DCB}" presName="spMid" presStyleCnt="0"/>
      <dgm:spPr/>
    </dgm:pt>
    <dgm:pt modelId="{416F72BA-42C0-4C61-9711-48EF60F2D28E}" type="pres">
      <dgm:prSet presAssocID="{6C3340E6-52E7-450E-805E-AD5EA9959138}" presName="chevronComposite1" presStyleCnt="0"/>
      <dgm:spPr/>
    </dgm:pt>
    <dgm:pt modelId="{17480387-8A3E-44BA-9F11-77C76E80D0E7}" type="pres">
      <dgm:prSet presAssocID="{6C3340E6-52E7-450E-805E-AD5EA9959138}" presName="chevron1" presStyleLbl="sibTrans2D1" presStyleIdx="2" presStyleCnt="6"/>
      <dgm:spPr/>
    </dgm:pt>
    <dgm:pt modelId="{FDF4FD15-C28A-4E1F-9F93-669C6EE757DB}" type="pres">
      <dgm:prSet presAssocID="{6C3340E6-52E7-450E-805E-AD5EA9959138}" presName="spChevron1" presStyleCnt="0"/>
      <dgm:spPr/>
    </dgm:pt>
    <dgm:pt modelId="{CFFA5125-52F8-4A23-8135-2628158FFBD8}" type="pres">
      <dgm:prSet presAssocID="{E93B7265-77F5-4B64-AEC4-5D6B4346FD24}" presName="middle" presStyleCnt="0"/>
      <dgm:spPr/>
    </dgm:pt>
    <dgm:pt modelId="{42111813-AE8A-4FF0-8D3D-ABE408D9B458}" type="pres">
      <dgm:prSet presAssocID="{E93B7265-77F5-4B64-AEC4-5D6B4346FD24}" presName="parTxMid" presStyleLbl="revTx" presStyleIdx="3" presStyleCnt="6"/>
      <dgm:spPr/>
    </dgm:pt>
    <dgm:pt modelId="{15B174B1-DF92-4DC2-B2F8-5E7420EBDEE9}" type="pres">
      <dgm:prSet presAssocID="{E93B7265-77F5-4B64-AEC4-5D6B4346FD24}" presName="spMid" presStyleCnt="0"/>
      <dgm:spPr/>
    </dgm:pt>
    <dgm:pt modelId="{A7CF608B-87C4-44A9-B72C-B9D9A7AA115E}" type="pres">
      <dgm:prSet presAssocID="{92F39078-2991-419D-93EE-B07F270D64B0}" presName="chevronComposite1" presStyleCnt="0"/>
      <dgm:spPr/>
    </dgm:pt>
    <dgm:pt modelId="{91BAC4EE-255C-4F72-B3C4-A7C765D1A44A}" type="pres">
      <dgm:prSet presAssocID="{92F39078-2991-419D-93EE-B07F270D64B0}" presName="chevron1" presStyleLbl="sibTrans2D1" presStyleIdx="3" presStyleCnt="6"/>
      <dgm:spPr/>
    </dgm:pt>
    <dgm:pt modelId="{A759B1E6-8A09-453C-95CA-F0CC43E7B764}" type="pres">
      <dgm:prSet presAssocID="{92F39078-2991-419D-93EE-B07F270D64B0}" presName="spChevron1" presStyleCnt="0"/>
      <dgm:spPr/>
    </dgm:pt>
    <dgm:pt modelId="{C623DCAF-8B52-4C95-9E52-D724ECA4C74C}" type="pres">
      <dgm:prSet presAssocID="{3686362E-27E6-4230-95E1-10A866EF3B60}" presName="middle" presStyleCnt="0"/>
      <dgm:spPr/>
    </dgm:pt>
    <dgm:pt modelId="{D2B9530A-7090-451D-872A-D82CB490694A}" type="pres">
      <dgm:prSet presAssocID="{3686362E-27E6-4230-95E1-10A866EF3B60}" presName="parTxMid" presStyleLbl="revTx" presStyleIdx="4" presStyleCnt="6"/>
      <dgm:spPr/>
    </dgm:pt>
    <dgm:pt modelId="{498E5CA9-513D-4663-B69D-559293C6361E}" type="pres">
      <dgm:prSet presAssocID="{3686362E-27E6-4230-95E1-10A866EF3B60}" presName="spMid" presStyleCnt="0"/>
      <dgm:spPr/>
    </dgm:pt>
    <dgm:pt modelId="{A8C2FC05-50FA-4F04-B004-D8C7C56297AD}" type="pres">
      <dgm:prSet presAssocID="{F5ADB88C-047A-4B96-9520-ED5BEB76E447}" presName="chevronComposite1" presStyleCnt="0"/>
      <dgm:spPr/>
    </dgm:pt>
    <dgm:pt modelId="{D4A79300-1210-4C0C-BACD-18B1C104139E}" type="pres">
      <dgm:prSet presAssocID="{F5ADB88C-047A-4B96-9520-ED5BEB76E447}" presName="chevron1" presStyleLbl="sibTrans2D1" presStyleIdx="4" presStyleCnt="6"/>
      <dgm:spPr/>
    </dgm:pt>
    <dgm:pt modelId="{3AFA85E1-6AE4-4714-8CCB-359AB403E131}" type="pres">
      <dgm:prSet presAssocID="{F5ADB88C-047A-4B96-9520-ED5BEB76E447}" presName="spChevron1" presStyleCnt="0"/>
      <dgm:spPr/>
    </dgm:pt>
    <dgm:pt modelId="{0E748711-65EE-4FC7-8FBC-DB7AC3C916BD}" type="pres">
      <dgm:prSet presAssocID="{BAF82C84-6B55-43BB-A261-083806F11142}" presName="middle" presStyleCnt="0"/>
      <dgm:spPr/>
    </dgm:pt>
    <dgm:pt modelId="{21F8F82C-83AF-47D6-9A94-4AF9A700C281}" type="pres">
      <dgm:prSet presAssocID="{BAF82C84-6B55-43BB-A261-083806F11142}" presName="parTxMid" presStyleLbl="revTx" presStyleIdx="5" presStyleCnt="6" custScaleX="132627"/>
      <dgm:spPr/>
    </dgm:pt>
    <dgm:pt modelId="{0EBF9CD4-D330-4779-844B-F00FA9B69A2B}" type="pres">
      <dgm:prSet presAssocID="{BAF82C84-6B55-43BB-A261-083806F11142}" presName="spMid" presStyleCnt="0"/>
      <dgm:spPr/>
    </dgm:pt>
    <dgm:pt modelId="{938C92C0-2735-46DA-B4AF-3563F3E9C4A0}" type="pres">
      <dgm:prSet presAssocID="{8CC19EBB-FA81-4ACF-8B9F-941483990E5D}" presName="chevronComposite1" presStyleCnt="0"/>
      <dgm:spPr/>
    </dgm:pt>
    <dgm:pt modelId="{EB0404A4-7FEB-4C8E-ABD0-B19608F12E4A}" type="pres">
      <dgm:prSet presAssocID="{8CC19EBB-FA81-4ACF-8B9F-941483990E5D}" presName="chevron1" presStyleLbl="sibTrans2D1" presStyleIdx="5" presStyleCnt="6"/>
      <dgm:spPr/>
    </dgm:pt>
    <dgm:pt modelId="{9A3E99FA-35D7-4E0C-B056-8473C5A7F89B}" type="pres">
      <dgm:prSet presAssocID="{8CC19EBB-FA81-4ACF-8B9F-941483990E5D}" presName="spChevron1" presStyleCnt="0"/>
      <dgm:spPr/>
    </dgm:pt>
    <dgm:pt modelId="{B376EB7F-3F92-4119-8E39-F8355FAC2570}" type="pres">
      <dgm:prSet presAssocID="{FF357AFE-67CF-4EB2-A600-5322394C5806}" presName="last" presStyleCnt="0"/>
      <dgm:spPr/>
    </dgm:pt>
    <dgm:pt modelId="{72484334-0602-4072-B00B-D0EA25BAAAE5}" type="pres">
      <dgm:prSet presAssocID="{FF357AFE-67CF-4EB2-A600-5322394C5806}" presName="circleTx" presStyleLbl="node1" presStyleIdx="18" presStyleCnt="19"/>
      <dgm:spPr/>
    </dgm:pt>
    <dgm:pt modelId="{5814001F-CCAD-486E-98E1-731A5A8FED4F}" type="pres">
      <dgm:prSet presAssocID="{FF357AFE-67CF-4EB2-A600-5322394C5806}" presName="spN" presStyleCnt="0"/>
      <dgm:spPr/>
    </dgm:pt>
  </dgm:ptLst>
  <dgm:cxnLst>
    <dgm:cxn modelId="{718BC50A-63EB-4FBF-A203-99EE1CD3B096}" srcId="{FC081CE4-5331-447C-8970-13AE096FC26C}" destId="{D2378006-B4A0-4F1E-A8FE-7C9CC87E5907}" srcOrd="1" destOrd="0" parTransId="{0B342E77-CF68-4DA3-A285-47BDC4FB9DD5}" sibTransId="{C183E80B-5F00-420D-BC26-C64266D735C1}"/>
    <dgm:cxn modelId="{38F78C14-7D6A-4E12-B633-CA04562B05A7}" type="presOf" srcId="{3686362E-27E6-4230-95E1-10A866EF3B60}" destId="{D2B9530A-7090-451D-872A-D82CB490694A}" srcOrd="0" destOrd="0" presId="urn:microsoft.com/office/officeart/2009/3/layout/RandomtoResultProcess"/>
    <dgm:cxn modelId="{47622036-8AD5-470F-A2BB-45FE21B44399}" srcId="{FC081CE4-5331-447C-8970-13AE096FC26C}" destId="{E93B7265-77F5-4B64-AEC4-5D6B4346FD24}" srcOrd="3" destOrd="0" parTransId="{D363BBA3-DCD3-492E-8FE1-74D6C51FBCF7}" sibTransId="{92F39078-2991-419D-93EE-B07F270D64B0}"/>
    <dgm:cxn modelId="{42B59F3A-8464-4E35-BAD9-6DD67F5ABE17}" type="presOf" srcId="{FC081CE4-5331-447C-8970-13AE096FC26C}" destId="{0B4EA006-DC9A-42A4-8FDB-F3F8EC72C200}" srcOrd="0" destOrd="0" presId="urn:microsoft.com/office/officeart/2009/3/layout/RandomtoResultProcess"/>
    <dgm:cxn modelId="{FE06FF5B-8FE9-40AF-9E95-856C2E184CB6}" srcId="{FC081CE4-5331-447C-8970-13AE096FC26C}" destId="{82C47716-2F2A-488C-AD15-B329F0447DCB}" srcOrd="2" destOrd="0" parTransId="{D43DB816-7E7C-4198-81AD-2C43EF68457C}" sibTransId="{6C3340E6-52E7-450E-805E-AD5EA9959138}"/>
    <dgm:cxn modelId="{9732625E-7446-4EF8-B36A-81E3AB25EDE0}" type="presOf" srcId="{82C47716-2F2A-488C-AD15-B329F0447DCB}" destId="{EAAFC181-FE42-42F2-9C36-53DC9B370532}" srcOrd="0" destOrd="0" presId="urn:microsoft.com/office/officeart/2009/3/layout/RandomtoResultProcess"/>
    <dgm:cxn modelId="{A8D5CA60-A8CE-4605-B405-B4E3AC7564D1}" srcId="{FC081CE4-5331-447C-8970-13AE096FC26C}" destId="{D4856812-4F9F-4E0A-AA13-996677A68182}" srcOrd="0" destOrd="0" parTransId="{D4612857-307F-4D14-9357-7A0565365AC9}" sibTransId="{2B34D6CB-525D-4C03-8EC8-7A0BF53E6125}"/>
    <dgm:cxn modelId="{70897469-5B20-4BA3-BC35-567F5012E6E9}" type="presOf" srcId="{E93B7265-77F5-4B64-AEC4-5D6B4346FD24}" destId="{42111813-AE8A-4FF0-8D3D-ABE408D9B458}" srcOrd="0" destOrd="0" presId="urn:microsoft.com/office/officeart/2009/3/layout/RandomtoResultProcess"/>
    <dgm:cxn modelId="{4E0A1571-006E-4E57-9018-D93CDB305E84}" type="presOf" srcId="{D4856812-4F9F-4E0A-AA13-996677A68182}" destId="{9136A81A-855F-43B2-8F90-F4EF9881ED21}" srcOrd="0" destOrd="0" presId="urn:microsoft.com/office/officeart/2009/3/layout/RandomtoResultProcess"/>
    <dgm:cxn modelId="{11F41081-E83F-45E5-99E7-557DFAABB394}" srcId="{FC081CE4-5331-447C-8970-13AE096FC26C}" destId="{BAF82C84-6B55-43BB-A261-083806F11142}" srcOrd="5" destOrd="0" parTransId="{0D733006-5463-4244-AF7E-272917634507}" sibTransId="{8CC19EBB-FA81-4ACF-8B9F-941483990E5D}"/>
    <dgm:cxn modelId="{42C38292-3A2E-4F20-BBFF-C69255318C86}" type="presOf" srcId="{D2378006-B4A0-4F1E-A8FE-7C9CC87E5907}" destId="{814BFAEB-B2BC-4398-BD29-5EB673C431EA}" srcOrd="0" destOrd="0" presId="urn:microsoft.com/office/officeart/2009/3/layout/RandomtoResultProcess"/>
    <dgm:cxn modelId="{582727A3-AE10-4A30-ABD7-7B894F7515C3}" srcId="{FC081CE4-5331-447C-8970-13AE096FC26C}" destId="{3686362E-27E6-4230-95E1-10A866EF3B60}" srcOrd="4" destOrd="0" parTransId="{0C2846DF-1218-40FC-A596-DFA52A39BF43}" sibTransId="{F5ADB88C-047A-4B96-9520-ED5BEB76E447}"/>
    <dgm:cxn modelId="{2CA403B7-B154-4026-9B50-681DB649D576}" type="presOf" srcId="{FF357AFE-67CF-4EB2-A600-5322394C5806}" destId="{72484334-0602-4072-B00B-D0EA25BAAAE5}" srcOrd="0" destOrd="0" presId="urn:microsoft.com/office/officeart/2009/3/layout/RandomtoResultProcess"/>
    <dgm:cxn modelId="{E38AE9BA-E3B7-4E23-9EE7-E73511851221}" srcId="{FC081CE4-5331-447C-8970-13AE096FC26C}" destId="{FF357AFE-67CF-4EB2-A600-5322394C5806}" srcOrd="6" destOrd="0" parTransId="{2AA33D65-4754-4621-BB65-899B3C9AB3AB}" sibTransId="{E1457C82-FDE9-4471-89C9-063EEEC4F760}"/>
    <dgm:cxn modelId="{77D37DF6-CD09-4822-A25D-B23C21737141}" type="presOf" srcId="{BAF82C84-6B55-43BB-A261-083806F11142}" destId="{21F8F82C-83AF-47D6-9A94-4AF9A700C281}" srcOrd="0" destOrd="0" presId="urn:microsoft.com/office/officeart/2009/3/layout/RandomtoResultProcess"/>
    <dgm:cxn modelId="{ADB48B77-CB0C-4110-9EA2-27814F6E748B}" type="presParOf" srcId="{0B4EA006-DC9A-42A4-8FDB-F3F8EC72C200}" destId="{17056556-D37E-469D-A45C-66889F1430EC}" srcOrd="0" destOrd="0" presId="urn:microsoft.com/office/officeart/2009/3/layout/RandomtoResultProcess"/>
    <dgm:cxn modelId="{E6D063DB-4539-47CD-8D77-C046F09BE6B8}" type="presParOf" srcId="{17056556-D37E-469D-A45C-66889F1430EC}" destId="{9136A81A-855F-43B2-8F90-F4EF9881ED21}" srcOrd="0" destOrd="0" presId="urn:microsoft.com/office/officeart/2009/3/layout/RandomtoResultProcess"/>
    <dgm:cxn modelId="{01BCFFFA-A23D-4A74-A198-E025BE027677}" type="presParOf" srcId="{17056556-D37E-469D-A45C-66889F1430EC}" destId="{752A4072-4D32-4BB1-99B4-CE1150DB7B59}" srcOrd="1" destOrd="0" presId="urn:microsoft.com/office/officeart/2009/3/layout/RandomtoResultProcess"/>
    <dgm:cxn modelId="{EFA5CF64-8A99-4A36-994A-422988302E7D}" type="presParOf" srcId="{17056556-D37E-469D-A45C-66889F1430EC}" destId="{1B0D793C-FFD6-4EF8-BD22-6685FFD0FB8E}" srcOrd="2" destOrd="0" presId="urn:microsoft.com/office/officeart/2009/3/layout/RandomtoResultProcess"/>
    <dgm:cxn modelId="{0B4EBB3D-4216-4218-AB95-2D13A540803A}" type="presParOf" srcId="{17056556-D37E-469D-A45C-66889F1430EC}" destId="{3674848C-D103-4020-B8E6-74E4991650DF}" srcOrd="3" destOrd="0" presId="urn:microsoft.com/office/officeart/2009/3/layout/RandomtoResultProcess"/>
    <dgm:cxn modelId="{8153959D-CA60-49E7-8D39-ECDF6781F89E}" type="presParOf" srcId="{17056556-D37E-469D-A45C-66889F1430EC}" destId="{21CC4229-7BCF-4B66-BD97-C4546E9CB708}" srcOrd="4" destOrd="0" presId="urn:microsoft.com/office/officeart/2009/3/layout/RandomtoResultProcess"/>
    <dgm:cxn modelId="{4663AA9C-5E23-4F09-BB45-DBDF4454CFAE}" type="presParOf" srcId="{17056556-D37E-469D-A45C-66889F1430EC}" destId="{DF9BE697-D0FD-4FBC-AB2C-D68154917518}" srcOrd="5" destOrd="0" presId="urn:microsoft.com/office/officeart/2009/3/layout/RandomtoResultProcess"/>
    <dgm:cxn modelId="{C0F5C322-2018-4875-80F6-BB4C9C2A1FB1}" type="presParOf" srcId="{17056556-D37E-469D-A45C-66889F1430EC}" destId="{AEC16D92-A903-4787-9B76-856B0ACAC125}" srcOrd="6" destOrd="0" presId="urn:microsoft.com/office/officeart/2009/3/layout/RandomtoResultProcess"/>
    <dgm:cxn modelId="{D6DC5834-A2A6-4646-832A-648EA35B1E0F}" type="presParOf" srcId="{17056556-D37E-469D-A45C-66889F1430EC}" destId="{72B7DA81-0E3B-4801-B7EA-08D9D45E14FE}" srcOrd="7" destOrd="0" presId="urn:microsoft.com/office/officeart/2009/3/layout/RandomtoResultProcess"/>
    <dgm:cxn modelId="{CAC1CA8C-8355-4154-A790-716E2BB06CA7}" type="presParOf" srcId="{17056556-D37E-469D-A45C-66889F1430EC}" destId="{A942523A-3F13-450E-A7CD-926D5C952285}" srcOrd="8" destOrd="0" presId="urn:microsoft.com/office/officeart/2009/3/layout/RandomtoResultProcess"/>
    <dgm:cxn modelId="{D920EA2A-A2A1-490D-8CA5-7784467A1D8D}" type="presParOf" srcId="{17056556-D37E-469D-A45C-66889F1430EC}" destId="{00B64017-F48E-49E5-A8F1-C16853E27B5C}" srcOrd="9" destOrd="0" presId="urn:microsoft.com/office/officeart/2009/3/layout/RandomtoResultProcess"/>
    <dgm:cxn modelId="{8A2B6D88-522D-4741-A590-D94ED390DEA2}" type="presParOf" srcId="{17056556-D37E-469D-A45C-66889F1430EC}" destId="{A09517E3-C0AB-48FC-AEB1-67EBC680ADBB}" srcOrd="10" destOrd="0" presId="urn:microsoft.com/office/officeart/2009/3/layout/RandomtoResultProcess"/>
    <dgm:cxn modelId="{3F4DCBFA-07EE-48C9-9A38-7C05D1FC9400}" type="presParOf" srcId="{17056556-D37E-469D-A45C-66889F1430EC}" destId="{E7E424CE-BF03-4C28-AA45-E79CFC7C6922}" srcOrd="11" destOrd="0" presId="urn:microsoft.com/office/officeart/2009/3/layout/RandomtoResultProcess"/>
    <dgm:cxn modelId="{8CCC8AE9-2FAE-4AB3-819A-0DFE415A47F2}" type="presParOf" srcId="{17056556-D37E-469D-A45C-66889F1430EC}" destId="{773F0443-37F3-42BE-9B5A-12F23CD346E6}" srcOrd="12" destOrd="0" presId="urn:microsoft.com/office/officeart/2009/3/layout/RandomtoResultProcess"/>
    <dgm:cxn modelId="{EE8FCD78-CA07-44AA-A766-ED128E3982C5}" type="presParOf" srcId="{17056556-D37E-469D-A45C-66889F1430EC}" destId="{7DC1E2B4-2FAD-4AA1-BC68-8065D690F3C5}" srcOrd="13" destOrd="0" presId="urn:microsoft.com/office/officeart/2009/3/layout/RandomtoResultProcess"/>
    <dgm:cxn modelId="{5917E9C0-523B-43F5-A5C8-A5884E1E72D1}" type="presParOf" srcId="{17056556-D37E-469D-A45C-66889F1430EC}" destId="{618B4325-D395-4B10-B0A1-14995AEE22E2}" srcOrd="14" destOrd="0" presId="urn:microsoft.com/office/officeart/2009/3/layout/RandomtoResultProcess"/>
    <dgm:cxn modelId="{7F1C5770-C35C-426C-9843-9E41FA1E6BCB}" type="presParOf" srcId="{17056556-D37E-469D-A45C-66889F1430EC}" destId="{500856E4-5983-43DC-80B5-5C68BF7C95E8}" srcOrd="15" destOrd="0" presId="urn:microsoft.com/office/officeart/2009/3/layout/RandomtoResultProcess"/>
    <dgm:cxn modelId="{5B61A876-B1BA-42E5-A108-4D0775D020A3}" type="presParOf" srcId="{17056556-D37E-469D-A45C-66889F1430EC}" destId="{EE28511F-43E4-4EF4-A81B-168BED55903D}" srcOrd="16" destOrd="0" presId="urn:microsoft.com/office/officeart/2009/3/layout/RandomtoResultProcess"/>
    <dgm:cxn modelId="{25E35163-7D8E-4EE9-9430-9B4D858F18F7}" type="presParOf" srcId="{17056556-D37E-469D-A45C-66889F1430EC}" destId="{8CD1E717-221A-429B-AA9F-C1224BDB6C2C}" srcOrd="17" destOrd="0" presId="urn:microsoft.com/office/officeart/2009/3/layout/RandomtoResultProcess"/>
    <dgm:cxn modelId="{1A4DA88A-B01D-4E2F-8301-67418ED1ABB3}" type="presParOf" srcId="{17056556-D37E-469D-A45C-66889F1430EC}" destId="{1CC14AC4-5156-4BAB-A185-565E0FD3A261}" srcOrd="18" destOrd="0" presId="urn:microsoft.com/office/officeart/2009/3/layout/RandomtoResultProcess"/>
    <dgm:cxn modelId="{37DAFDDC-7FA1-43FA-A975-C7FC898EF5B2}" type="presParOf" srcId="{0B4EA006-DC9A-42A4-8FDB-F3F8EC72C200}" destId="{AC3C7F7D-3199-48BE-B6D8-6C7E0E0D343F}" srcOrd="1" destOrd="0" presId="urn:microsoft.com/office/officeart/2009/3/layout/RandomtoResultProcess"/>
    <dgm:cxn modelId="{DDE119DE-3013-4098-B76C-B2E8E3091DB6}" type="presParOf" srcId="{AC3C7F7D-3199-48BE-B6D8-6C7E0E0D343F}" destId="{00A86065-0D21-445A-9C53-A88152010EFF}" srcOrd="0" destOrd="0" presId="urn:microsoft.com/office/officeart/2009/3/layout/RandomtoResultProcess"/>
    <dgm:cxn modelId="{D9DF3F8A-D953-4545-938E-1C0D8676D510}" type="presParOf" srcId="{AC3C7F7D-3199-48BE-B6D8-6C7E0E0D343F}" destId="{79D1F8D3-EF02-4FC1-AC44-0757EFA678FA}" srcOrd="1" destOrd="0" presId="urn:microsoft.com/office/officeart/2009/3/layout/RandomtoResultProcess"/>
    <dgm:cxn modelId="{50F5FF60-12D1-4BE4-BCB5-0B42744C0B43}" type="presParOf" srcId="{0B4EA006-DC9A-42A4-8FDB-F3F8EC72C200}" destId="{E39BE5A7-B966-43E6-B9AD-1CEED5874548}" srcOrd="2" destOrd="0" presId="urn:microsoft.com/office/officeart/2009/3/layout/RandomtoResultProcess"/>
    <dgm:cxn modelId="{95561BC8-5CF4-4DF2-A3B0-5187D8D9F74D}" type="presParOf" srcId="{E39BE5A7-B966-43E6-B9AD-1CEED5874548}" destId="{814BFAEB-B2BC-4398-BD29-5EB673C431EA}" srcOrd="0" destOrd="0" presId="urn:microsoft.com/office/officeart/2009/3/layout/RandomtoResultProcess"/>
    <dgm:cxn modelId="{3D7354F7-B62B-4A4F-82C3-9FEE4D0C34AA}" type="presParOf" srcId="{E39BE5A7-B966-43E6-B9AD-1CEED5874548}" destId="{A1DC4823-4C4D-4CD1-8612-9E0FA84F3B42}" srcOrd="1" destOrd="0" presId="urn:microsoft.com/office/officeart/2009/3/layout/RandomtoResultProcess"/>
    <dgm:cxn modelId="{E400B43F-D534-4874-96BD-3E28EBE2F94A}" type="presParOf" srcId="{0B4EA006-DC9A-42A4-8FDB-F3F8EC72C200}" destId="{CCAD84A3-6846-419F-A9FE-A323C49A6C4D}" srcOrd="3" destOrd="0" presId="urn:microsoft.com/office/officeart/2009/3/layout/RandomtoResultProcess"/>
    <dgm:cxn modelId="{8A966156-02EF-405D-86F8-5BBAFFBBCA09}" type="presParOf" srcId="{CCAD84A3-6846-419F-A9FE-A323C49A6C4D}" destId="{C49D73AA-42EF-4474-ACBE-449A8ACFCD8B}" srcOrd="0" destOrd="0" presId="urn:microsoft.com/office/officeart/2009/3/layout/RandomtoResultProcess"/>
    <dgm:cxn modelId="{E1CC2F5A-A9CA-465E-AE32-FC04146561C6}" type="presParOf" srcId="{CCAD84A3-6846-419F-A9FE-A323C49A6C4D}" destId="{D5BBF78F-C48E-447C-A70C-7D9F68B13158}" srcOrd="1" destOrd="0" presId="urn:microsoft.com/office/officeart/2009/3/layout/RandomtoResultProcess"/>
    <dgm:cxn modelId="{F7DD4936-BE46-4035-863F-F505CF4BE874}" type="presParOf" srcId="{0B4EA006-DC9A-42A4-8FDB-F3F8EC72C200}" destId="{52DB9750-69A7-4F6C-9F6C-8F8B7EED31DB}" srcOrd="4" destOrd="0" presId="urn:microsoft.com/office/officeart/2009/3/layout/RandomtoResultProcess"/>
    <dgm:cxn modelId="{B98B2DDE-2A51-4334-87CC-83C5689EDFAC}" type="presParOf" srcId="{52DB9750-69A7-4F6C-9F6C-8F8B7EED31DB}" destId="{EAAFC181-FE42-42F2-9C36-53DC9B370532}" srcOrd="0" destOrd="0" presId="urn:microsoft.com/office/officeart/2009/3/layout/RandomtoResultProcess"/>
    <dgm:cxn modelId="{489A3DCD-EC4A-46CD-A60C-31827BA1FA03}" type="presParOf" srcId="{52DB9750-69A7-4F6C-9F6C-8F8B7EED31DB}" destId="{A1C10A49-7C94-4856-874D-DE2B7FC89A4B}" srcOrd="1" destOrd="0" presId="urn:microsoft.com/office/officeart/2009/3/layout/RandomtoResultProcess"/>
    <dgm:cxn modelId="{B3711BDF-BCB8-4295-BC2F-3A57E0B5C625}" type="presParOf" srcId="{0B4EA006-DC9A-42A4-8FDB-F3F8EC72C200}" destId="{416F72BA-42C0-4C61-9711-48EF60F2D28E}" srcOrd="5" destOrd="0" presId="urn:microsoft.com/office/officeart/2009/3/layout/RandomtoResultProcess"/>
    <dgm:cxn modelId="{861F19D3-357D-45B6-938C-0D9BB0506794}" type="presParOf" srcId="{416F72BA-42C0-4C61-9711-48EF60F2D28E}" destId="{17480387-8A3E-44BA-9F11-77C76E80D0E7}" srcOrd="0" destOrd="0" presId="urn:microsoft.com/office/officeart/2009/3/layout/RandomtoResultProcess"/>
    <dgm:cxn modelId="{02AD5E04-640B-474B-AF1D-EDC3A85EDED8}" type="presParOf" srcId="{416F72BA-42C0-4C61-9711-48EF60F2D28E}" destId="{FDF4FD15-C28A-4E1F-9F93-669C6EE757DB}" srcOrd="1" destOrd="0" presId="urn:microsoft.com/office/officeart/2009/3/layout/RandomtoResultProcess"/>
    <dgm:cxn modelId="{1D22437C-F8D6-49F9-A043-3D91E7DAF136}" type="presParOf" srcId="{0B4EA006-DC9A-42A4-8FDB-F3F8EC72C200}" destId="{CFFA5125-52F8-4A23-8135-2628158FFBD8}" srcOrd="6" destOrd="0" presId="urn:microsoft.com/office/officeart/2009/3/layout/RandomtoResultProcess"/>
    <dgm:cxn modelId="{319BBCF3-A986-49C3-8D12-898ED97F865E}" type="presParOf" srcId="{CFFA5125-52F8-4A23-8135-2628158FFBD8}" destId="{42111813-AE8A-4FF0-8D3D-ABE408D9B458}" srcOrd="0" destOrd="0" presId="urn:microsoft.com/office/officeart/2009/3/layout/RandomtoResultProcess"/>
    <dgm:cxn modelId="{863F8C31-353B-4F4C-B3B5-F2E5C0A94A87}" type="presParOf" srcId="{CFFA5125-52F8-4A23-8135-2628158FFBD8}" destId="{15B174B1-DF92-4DC2-B2F8-5E7420EBDEE9}" srcOrd="1" destOrd="0" presId="urn:microsoft.com/office/officeart/2009/3/layout/RandomtoResultProcess"/>
    <dgm:cxn modelId="{06450233-44DC-4AC1-8376-71B66627A159}" type="presParOf" srcId="{0B4EA006-DC9A-42A4-8FDB-F3F8EC72C200}" destId="{A7CF608B-87C4-44A9-B72C-B9D9A7AA115E}" srcOrd="7" destOrd="0" presId="urn:microsoft.com/office/officeart/2009/3/layout/RandomtoResultProcess"/>
    <dgm:cxn modelId="{D2498CC1-CA2F-4354-8C4C-1AB95FFC8F26}" type="presParOf" srcId="{A7CF608B-87C4-44A9-B72C-B9D9A7AA115E}" destId="{91BAC4EE-255C-4F72-B3C4-A7C765D1A44A}" srcOrd="0" destOrd="0" presId="urn:microsoft.com/office/officeart/2009/3/layout/RandomtoResultProcess"/>
    <dgm:cxn modelId="{0B720569-839D-4C78-8D1D-256BC763F331}" type="presParOf" srcId="{A7CF608B-87C4-44A9-B72C-B9D9A7AA115E}" destId="{A759B1E6-8A09-453C-95CA-F0CC43E7B764}" srcOrd="1" destOrd="0" presId="urn:microsoft.com/office/officeart/2009/3/layout/RandomtoResultProcess"/>
    <dgm:cxn modelId="{585A4006-B188-4C0A-8DBA-43338FFFAC48}" type="presParOf" srcId="{0B4EA006-DC9A-42A4-8FDB-F3F8EC72C200}" destId="{C623DCAF-8B52-4C95-9E52-D724ECA4C74C}" srcOrd="8" destOrd="0" presId="urn:microsoft.com/office/officeart/2009/3/layout/RandomtoResultProcess"/>
    <dgm:cxn modelId="{958BD771-9C30-44E4-8FFB-49CBDAC2C8B7}" type="presParOf" srcId="{C623DCAF-8B52-4C95-9E52-D724ECA4C74C}" destId="{D2B9530A-7090-451D-872A-D82CB490694A}" srcOrd="0" destOrd="0" presId="urn:microsoft.com/office/officeart/2009/3/layout/RandomtoResultProcess"/>
    <dgm:cxn modelId="{537EF830-2395-4E16-B8B4-778B29A4B121}" type="presParOf" srcId="{C623DCAF-8B52-4C95-9E52-D724ECA4C74C}" destId="{498E5CA9-513D-4663-B69D-559293C6361E}" srcOrd="1" destOrd="0" presId="urn:microsoft.com/office/officeart/2009/3/layout/RandomtoResultProcess"/>
    <dgm:cxn modelId="{369CA918-2A0E-412B-A83E-2118AF6DEE6D}" type="presParOf" srcId="{0B4EA006-DC9A-42A4-8FDB-F3F8EC72C200}" destId="{A8C2FC05-50FA-4F04-B004-D8C7C56297AD}" srcOrd="9" destOrd="0" presId="urn:microsoft.com/office/officeart/2009/3/layout/RandomtoResultProcess"/>
    <dgm:cxn modelId="{2E2E7F5F-BC3D-41BB-BA87-ECD3CA26EE22}" type="presParOf" srcId="{A8C2FC05-50FA-4F04-B004-D8C7C56297AD}" destId="{D4A79300-1210-4C0C-BACD-18B1C104139E}" srcOrd="0" destOrd="0" presId="urn:microsoft.com/office/officeart/2009/3/layout/RandomtoResultProcess"/>
    <dgm:cxn modelId="{98E1A7BF-9A8C-4C7D-AE77-E4CC93719270}" type="presParOf" srcId="{A8C2FC05-50FA-4F04-B004-D8C7C56297AD}" destId="{3AFA85E1-6AE4-4714-8CCB-359AB403E131}" srcOrd="1" destOrd="0" presId="urn:microsoft.com/office/officeart/2009/3/layout/RandomtoResultProcess"/>
    <dgm:cxn modelId="{27A37996-FE2C-47F8-A5A6-6121E581FA57}" type="presParOf" srcId="{0B4EA006-DC9A-42A4-8FDB-F3F8EC72C200}" destId="{0E748711-65EE-4FC7-8FBC-DB7AC3C916BD}" srcOrd="10" destOrd="0" presId="urn:microsoft.com/office/officeart/2009/3/layout/RandomtoResultProcess"/>
    <dgm:cxn modelId="{29E1DDD4-8F31-43D0-9C40-9C5BE5C82980}" type="presParOf" srcId="{0E748711-65EE-4FC7-8FBC-DB7AC3C916BD}" destId="{21F8F82C-83AF-47D6-9A94-4AF9A700C281}" srcOrd="0" destOrd="0" presId="urn:microsoft.com/office/officeart/2009/3/layout/RandomtoResultProcess"/>
    <dgm:cxn modelId="{65B07088-6319-4741-AF0B-594699CF1A36}" type="presParOf" srcId="{0E748711-65EE-4FC7-8FBC-DB7AC3C916BD}" destId="{0EBF9CD4-D330-4779-844B-F00FA9B69A2B}" srcOrd="1" destOrd="0" presId="urn:microsoft.com/office/officeart/2009/3/layout/RandomtoResultProcess"/>
    <dgm:cxn modelId="{CF171EEC-2B2F-41C1-B159-BABE899E1378}" type="presParOf" srcId="{0B4EA006-DC9A-42A4-8FDB-F3F8EC72C200}" destId="{938C92C0-2735-46DA-B4AF-3563F3E9C4A0}" srcOrd="11" destOrd="0" presId="urn:microsoft.com/office/officeart/2009/3/layout/RandomtoResultProcess"/>
    <dgm:cxn modelId="{4A42A26F-66FE-4430-A514-A2707DDADDF0}" type="presParOf" srcId="{938C92C0-2735-46DA-B4AF-3563F3E9C4A0}" destId="{EB0404A4-7FEB-4C8E-ABD0-B19608F12E4A}" srcOrd="0" destOrd="0" presId="urn:microsoft.com/office/officeart/2009/3/layout/RandomtoResultProcess"/>
    <dgm:cxn modelId="{D3A6368C-8B3B-4861-819C-DE0F81C94290}" type="presParOf" srcId="{938C92C0-2735-46DA-B4AF-3563F3E9C4A0}" destId="{9A3E99FA-35D7-4E0C-B056-8473C5A7F89B}" srcOrd="1" destOrd="0" presId="urn:microsoft.com/office/officeart/2009/3/layout/RandomtoResultProcess"/>
    <dgm:cxn modelId="{822E94B6-C22A-4B79-963E-B41537837FCD}" type="presParOf" srcId="{0B4EA006-DC9A-42A4-8FDB-F3F8EC72C200}" destId="{B376EB7F-3F92-4119-8E39-F8355FAC2570}" srcOrd="12" destOrd="0" presId="urn:microsoft.com/office/officeart/2009/3/layout/RandomtoResultProcess"/>
    <dgm:cxn modelId="{E2835F23-3650-4700-AAAD-748D8E48DEF1}" type="presParOf" srcId="{B376EB7F-3F92-4119-8E39-F8355FAC2570}" destId="{72484334-0602-4072-B00B-D0EA25BAAAE5}" srcOrd="0" destOrd="0" presId="urn:microsoft.com/office/officeart/2009/3/layout/RandomtoResultProcess"/>
    <dgm:cxn modelId="{1093BDFF-3006-4186-889B-82C63E772BF8}" type="presParOf" srcId="{B376EB7F-3F92-4119-8E39-F8355FAC2570}" destId="{5814001F-CCAD-486E-98E1-731A5A8FED4F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AAAD956-6F85-4348-A5C9-817BE32DAE39}" type="doc">
      <dgm:prSet loTypeId="urn:microsoft.com/office/officeart/2008/layout/CircularPictureCallout" loCatId="picture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F17182B-2E01-4379-BB83-C2CF0D369F16}">
      <dgm:prSet/>
      <dgm:spPr/>
      <dgm:t>
        <a:bodyPr/>
        <a:lstStyle/>
        <a:p>
          <a:endParaRPr lang="en-US"/>
        </a:p>
      </dgm:t>
    </dgm:pt>
    <dgm:pt modelId="{A7A7BC63-03EC-4E01-B391-5962435EB744}" type="parTrans" cxnId="{B7088BC8-2EA5-45B6-9EAD-1816F1FF452A}">
      <dgm:prSet/>
      <dgm:spPr/>
      <dgm:t>
        <a:bodyPr/>
        <a:lstStyle/>
        <a:p>
          <a:endParaRPr lang="en-US"/>
        </a:p>
      </dgm:t>
    </dgm:pt>
    <dgm:pt modelId="{137DBA71-F37F-483E-A209-717D1BF78968}" type="sibTrans" cxnId="{B7088BC8-2EA5-45B6-9EAD-1816F1FF452A}">
      <dgm:prSet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en-US"/>
        </a:p>
      </dgm:t>
    </dgm:pt>
    <dgm:pt modelId="{68A514C7-F94E-48BA-9266-315AFF425AE5}">
      <dgm:prSet phldrT="[Text]" phldr="1"/>
      <dgm:spPr/>
      <dgm:t>
        <a:bodyPr/>
        <a:lstStyle/>
        <a:p>
          <a:endParaRPr lang="en-US" dirty="0"/>
        </a:p>
      </dgm:t>
    </dgm:pt>
    <dgm:pt modelId="{02784351-B7AB-43F6-815A-6BFA2CA0EB92}" type="parTrans" cxnId="{C2F5506B-7CC8-4EA6-97DE-8913F873BBC7}">
      <dgm:prSet/>
      <dgm:spPr/>
      <dgm:t>
        <a:bodyPr/>
        <a:lstStyle/>
        <a:p>
          <a:endParaRPr lang="en-US"/>
        </a:p>
      </dgm:t>
    </dgm:pt>
    <dgm:pt modelId="{1147BD34-5219-4FEB-9554-B5F40B69E0E4}" type="sibTrans" cxnId="{C2F5506B-7CC8-4EA6-97DE-8913F873BBC7}">
      <dgm:prSet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en-US"/>
        </a:p>
      </dgm:t>
    </dgm:pt>
    <dgm:pt modelId="{8CCF5D91-3443-4108-8396-9DB32369B14D}">
      <dgm:prSet phldrT="[Text]" phldr="1"/>
      <dgm:spPr/>
      <dgm:t>
        <a:bodyPr/>
        <a:lstStyle/>
        <a:p>
          <a:endParaRPr lang="en-US" dirty="0"/>
        </a:p>
      </dgm:t>
    </dgm:pt>
    <dgm:pt modelId="{7A2F8F22-A771-408B-869C-734CE0A656FE}" type="parTrans" cxnId="{80066C37-3512-4217-8E61-080CFC4E1282}">
      <dgm:prSet/>
      <dgm:spPr/>
      <dgm:t>
        <a:bodyPr/>
        <a:lstStyle/>
        <a:p>
          <a:endParaRPr lang="en-US"/>
        </a:p>
      </dgm:t>
    </dgm:pt>
    <dgm:pt modelId="{98226DF0-CCDE-4E04-8972-F345137CCB76}" type="sibTrans" cxnId="{80066C37-3512-4217-8E61-080CFC4E1282}">
      <dgm:prSet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en-US"/>
        </a:p>
      </dgm:t>
    </dgm:pt>
    <dgm:pt modelId="{842D479E-006A-4BC1-A72E-33B2FF13CEFB}">
      <dgm:prSet phldrT="[Text]" phldr="1"/>
      <dgm:spPr/>
      <dgm:t>
        <a:bodyPr/>
        <a:lstStyle/>
        <a:p>
          <a:endParaRPr lang="en-US" dirty="0"/>
        </a:p>
      </dgm:t>
    </dgm:pt>
    <dgm:pt modelId="{18C894B1-3315-42B9-8286-C074733D6F64}" type="sibTrans" cxnId="{B6D8FF4A-2583-4AD0-AD8C-6E0B167589AA}">
      <dgm:prSet/>
      <dgm:spPr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en-US"/>
        </a:p>
      </dgm:t>
    </dgm:pt>
    <dgm:pt modelId="{DB93E6B9-EFD2-456D-ADC2-9CFF18D12B0E}" type="parTrans" cxnId="{B6D8FF4A-2583-4AD0-AD8C-6E0B167589AA}">
      <dgm:prSet/>
      <dgm:spPr/>
      <dgm:t>
        <a:bodyPr/>
        <a:lstStyle/>
        <a:p>
          <a:endParaRPr lang="en-US"/>
        </a:p>
      </dgm:t>
    </dgm:pt>
    <dgm:pt modelId="{BC13D089-52AD-44D9-A81B-1C4CF38ACB85}" type="pres">
      <dgm:prSet presAssocID="{6AAAD956-6F85-4348-A5C9-817BE32DAE39}" presName="Name0" presStyleCnt="0">
        <dgm:presLayoutVars>
          <dgm:chMax val="7"/>
          <dgm:chPref val="7"/>
          <dgm:dir/>
        </dgm:presLayoutVars>
      </dgm:prSet>
      <dgm:spPr/>
    </dgm:pt>
    <dgm:pt modelId="{FF85A9B9-3EA9-4375-BDF2-E19B01190CF3}" type="pres">
      <dgm:prSet presAssocID="{6AAAD956-6F85-4348-A5C9-817BE32DAE39}" presName="Name1" presStyleCnt="0"/>
      <dgm:spPr/>
    </dgm:pt>
    <dgm:pt modelId="{F9A26356-1457-49BB-981E-713819ED4DE3}" type="pres">
      <dgm:prSet presAssocID="{137DBA71-F37F-483E-A209-717D1BF78968}" presName="picture_1" presStyleCnt="0"/>
      <dgm:spPr/>
    </dgm:pt>
    <dgm:pt modelId="{3214129E-FF20-4D9D-8CEB-37AFCDFC8FC7}" type="pres">
      <dgm:prSet presAssocID="{137DBA71-F37F-483E-A209-717D1BF78968}" presName="pictureRepeatNode" presStyleLbl="alignImgPlace1" presStyleIdx="0" presStyleCnt="4"/>
      <dgm:spPr/>
    </dgm:pt>
    <dgm:pt modelId="{20BFBBAE-62BB-47D0-BB98-64E5FD986E15}" type="pres">
      <dgm:prSet presAssocID="{CF17182B-2E01-4379-BB83-C2CF0D369F16}" presName="text_1" presStyleLbl="node1" presStyleIdx="0" presStyleCnt="0">
        <dgm:presLayoutVars>
          <dgm:bulletEnabled val="1"/>
        </dgm:presLayoutVars>
      </dgm:prSet>
      <dgm:spPr/>
    </dgm:pt>
    <dgm:pt modelId="{220837B6-FF71-4315-A65D-D34E3D21A016}" type="pres">
      <dgm:prSet presAssocID="{18C894B1-3315-42B9-8286-C074733D6F64}" presName="picture_2" presStyleCnt="0"/>
      <dgm:spPr/>
    </dgm:pt>
    <dgm:pt modelId="{6EB0335A-D6DE-4B7C-A917-05FDFF66BD6D}" type="pres">
      <dgm:prSet presAssocID="{18C894B1-3315-42B9-8286-C074733D6F64}" presName="pictureRepeatNode" presStyleLbl="alignImgPlace1" presStyleIdx="1" presStyleCnt="4" custLinFactNeighborX="-7297" custLinFactNeighborY="-2376"/>
      <dgm:spPr/>
    </dgm:pt>
    <dgm:pt modelId="{E2B462A2-1B48-4DA5-AE2F-815848735B4F}" type="pres">
      <dgm:prSet presAssocID="{842D479E-006A-4BC1-A72E-33B2FF13CEFB}" presName="line_2" presStyleLbl="parChTrans1D1" presStyleIdx="0" presStyleCnt="3"/>
      <dgm:spPr/>
    </dgm:pt>
    <dgm:pt modelId="{88D53452-D4D3-409C-9168-F131D70C5CCE}" type="pres">
      <dgm:prSet presAssocID="{842D479E-006A-4BC1-A72E-33B2FF13CEFB}" presName="textparent_2" presStyleLbl="node1" presStyleIdx="0" presStyleCnt="0"/>
      <dgm:spPr/>
    </dgm:pt>
    <dgm:pt modelId="{5AA53924-C1AF-4B3D-A374-71FD2B92B110}" type="pres">
      <dgm:prSet presAssocID="{842D479E-006A-4BC1-A72E-33B2FF13CEFB}" presName="text_2" presStyleLbl="revTx" presStyleIdx="0" presStyleCnt="3">
        <dgm:presLayoutVars>
          <dgm:bulletEnabled val="1"/>
        </dgm:presLayoutVars>
      </dgm:prSet>
      <dgm:spPr/>
    </dgm:pt>
    <dgm:pt modelId="{7ADE4E8F-06D8-40A5-84A6-2D48AAD9B282}" type="pres">
      <dgm:prSet presAssocID="{1147BD34-5219-4FEB-9554-B5F40B69E0E4}" presName="picture_3" presStyleCnt="0"/>
      <dgm:spPr/>
    </dgm:pt>
    <dgm:pt modelId="{C7C202C7-698A-4CDE-BA2D-EEEF6F8F3AE5}" type="pres">
      <dgm:prSet presAssocID="{1147BD34-5219-4FEB-9554-B5F40B69E0E4}" presName="pictureRepeatNode" presStyleLbl="alignImgPlace1" presStyleIdx="2" presStyleCnt="4"/>
      <dgm:spPr/>
    </dgm:pt>
    <dgm:pt modelId="{5B5A4B53-70DD-44E2-9BD8-31D22B91065A}" type="pres">
      <dgm:prSet presAssocID="{68A514C7-F94E-48BA-9266-315AFF425AE5}" presName="line_3" presStyleLbl="parChTrans1D1" presStyleIdx="1" presStyleCnt="3"/>
      <dgm:spPr/>
    </dgm:pt>
    <dgm:pt modelId="{68C88AA1-410E-45EE-BACB-CD82E1B4E0D4}" type="pres">
      <dgm:prSet presAssocID="{68A514C7-F94E-48BA-9266-315AFF425AE5}" presName="textparent_3" presStyleLbl="node1" presStyleIdx="0" presStyleCnt="0"/>
      <dgm:spPr/>
    </dgm:pt>
    <dgm:pt modelId="{F0F57398-7D2B-46E7-8F3F-4A5F5F40AB11}" type="pres">
      <dgm:prSet presAssocID="{68A514C7-F94E-48BA-9266-315AFF425AE5}" presName="text_3" presStyleLbl="revTx" presStyleIdx="1" presStyleCnt="3">
        <dgm:presLayoutVars>
          <dgm:bulletEnabled val="1"/>
        </dgm:presLayoutVars>
      </dgm:prSet>
      <dgm:spPr/>
    </dgm:pt>
    <dgm:pt modelId="{0AA7AF46-AE41-48E2-9F1D-91BABA27D5A9}" type="pres">
      <dgm:prSet presAssocID="{98226DF0-CCDE-4E04-8972-F345137CCB76}" presName="picture_4" presStyleCnt="0"/>
      <dgm:spPr/>
    </dgm:pt>
    <dgm:pt modelId="{6955E66C-1FF1-421B-BDA3-0251414E18CF}" type="pres">
      <dgm:prSet presAssocID="{98226DF0-CCDE-4E04-8972-F345137CCB76}" presName="pictureRepeatNode" presStyleLbl="alignImgPlace1" presStyleIdx="3" presStyleCnt="4"/>
      <dgm:spPr/>
    </dgm:pt>
    <dgm:pt modelId="{02274D91-EA4A-427B-9308-71CD5E397985}" type="pres">
      <dgm:prSet presAssocID="{8CCF5D91-3443-4108-8396-9DB32369B14D}" presName="line_4" presStyleLbl="parChTrans1D1" presStyleIdx="2" presStyleCnt="3"/>
      <dgm:spPr/>
    </dgm:pt>
    <dgm:pt modelId="{D6C1266E-B446-4C0D-AD90-AAEE2D503270}" type="pres">
      <dgm:prSet presAssocID="{8CCF5D91-3443-4108-8396-9DB32369B14D}" presName="textparent_4" presStyleLbl="node1" presStyleIdx="0" presStyleCnt="0"/>
      <dgm:spPr/>
    </dgm:pt>
    <dgm:pt modelId="{F6082BA1-BDA4-4767-96A7-EAFD18D65355}" type="pres">
      <dgm:prSet presAssocID="{8CCF5D91-3443-4108-8396-9DB32369B14D}" presName="text_4" presStyleLbl="revTx" presStyleIdx="2" presStyleCnt="3">
        <dgm:presLayoutVars>
          <dgm:bulletEnabled val="1"/>
        </dgm:presLayoutVars>
      </dgm:prSet>
      <dgm:spPr/>
    </dgm:pt>
  </dgm:ptLst>
  <dgm:cxnLst>
    <dgm:cxn modelId="{7875FD0A-2E3E-4876-84F4-EA87E7CB890B}" type="presOf" srcId="{18C894B1-3315-42B9-8286-C074733D6F64}" destId="{6EB0335A-D6DE-4B7C-A917-05FDFF66BD6D}" srcOrd="0" destOrd="0" presId="urn:microsoft.com/office/officeart/2008/layout/CircularPictureCallout"/>
    <dgm:cxn modelId="{B83C4F19-75FC-4776-8BB7-640028CCC973}" type="presOf" srcId="{8CCF5D91-3443-4108-8396-9DB32369B14D}" destId="{F6082BA1-BDA4-4767-96A7-EAFD18D65355}" srcOrd="0" destOrd="0" presId="urn:microsoft.com/office/officeart/2008/layout/CircularPictureCallout"/>
    <dgm:cxn modelId="{80066C37-3512-4217-8E61-080CFC4E1282}" srcId="{6AAAD956-6F85-4348-A5C9-817BE32DAE39}" destId="{8CCF5D91-3443-4108-8396-9DB32369B14D}" srcOrd="3" destOrd="0" parTransId="{7A2F8F22-A771-408B-869C-734CE0A656FE}" sibTransId="{98226DF0-CCDE-4E04-8972-F345137CCB76}"/>
    <dgm:cxn modelId="{025BA245-CAB1-47EF-A67D-4224AE6C41A2}" type="presOf" srcId="{842D479E-006A-4BC1-A72E-33B2FF13CEFB}" destId="{5AA53924-C1AF-4B3D-A374-71FD2B92B110}" srcOrd="0" destOrd="0" presId="urn:microsoft.com/office/officeart/2008/layout/CircularPictureCallout"/>
    <dgm:cxn modelId="{B6D8FF4A-2583-4AD0-AD8C-6E0B167589AA}" srcId="{6AAAD956-6F85-4348-A5C9-817BE32DAE39}" destId="{842D479E-006A-4BC1-A72E-33B2FF13CEFB}" srcOrd="1" destOrd="0" parTransId="{DB93E6B9-EFD2-456D-ADC2-9CFF18D12B0E}" sibTransId="{18C894B1-3315-42B9-8286-C074733D6F64}"/>
    <dgm:cxn modelId="{C2F5506B-7CC8-4EA6-97DE-8913F873BBC7}" srcId="{6AAAD956-6F85-4348-A5C9-817BE32DAE39}" destId="{68A514C7-F94E-48BA-9266-315AFF425AE5}" srcOrd="2" destOrd="0" parTransId="{02784351-B7AB-43F6-815A-6BFA2CA0EB92}" sibTransId="{1147BD34-5219-4FEB-9554-B5F40B69E0E4}"/>
    <dgm:cxn modelId="{A076A36B-D13A-4A90-8374-90918C193679}" type="presOf" srcId="{CF17182B-2E01-4379-BB83-C2CF0D369F16}" destId="{20BFBBAE-62BB-47D0-BB98-64E5FD986E15}" srcOrd="0" destOrd="0" presId="urn:microsoft.com/office/officeart/2008/layout/CircularPictureCallout"/>
    <dgm:cxn modelId="{522CD84B-B328-4319-B58B-E2E7AAA3A7BD}" type="presOf" srcId="{6AAAD956-6F85-4348-A5C9-817BE32DAE39}" destId="{BC13D089-52AD-44D9-A81B-1C4CF38ACB85}" srcOrd="0" destOrd="0" presId="urn:microsoft.com/office/officeart/2008/layout/CircularPictureCallout"/>
    <dgm:cxn modelId="{E055946F-FCCA-4C65-9973-DFE110EBE066}" type="presOf" srcId="{98226DF0-CCDE-4E04-8972-F345137CCB76}" destId="{6955E66C-1FF1-421B-BDA3-0251414E18CF}" srcOrd="0" destOrd="0" presId="urn:microsoft.com/office/officeart/2008/layout/CircularPictureCallout"/>
    <dgm:cxn modelId="{59A55295-716A-48B9-9218-0BB8F9ADBEE2}" type="presOf" srcId="{137DBA71-F37F-483E-A209-717D1BF78968}" destId="{3214129E-FF20-4D9D-8CEB-37AFCDFC8FC7}" srcOrd="0" destOrd="0" presId="urn:microsoft.com/office/officeart/2008/layout/CircularPictureCallout"/>
    <dgm:cxn modelId="{B7088BC8-2EA5-45B6-9EAD-1816F1FF452A}" srcId="{6AAAD956-6F85-4348-A5C9-817BE32DAE39}" destId="{CF17182B-2E01-4379-BB83-C2CF0D369F16}" srcOrd="0" destOrd="0" parTransId="{A7A7BC63-03EC-4E01-B391-5962435EB744}" sibTransId="{137DBA71-F37F-483E-A209-717D1BF78968}"/>
    <dgm:cxn modelId="{4A0B18F3-3716-4FCF-B762-697EE8C18782}" type="presOf" srcId="{68A514C7-F94E-48BA-9266-315AFF425AE5}" destId="{F0F57398-7D2B-46E7-8F3F-4A5F5F40AB11}" srcOrd="0" destOrd="0" presId="urn:microsoft.com/office/officeart/2008/layout/CircularPictureCallout"/>
    <dgm:cxn modelId="{D5B0A3F9-AA8F-498B-BCA3-2423DC6E5757}" type="presOf" srcId="{1147BD34-5219-4FEB-9554-B5F40B69E0E4}" destId="{C7C202C7-698A-4CDE-BA2D-EEEF6F8F3AE5}" srcOrd="0" destOrd="0" presId="urn:microsoft.com/office/officeart/2008/layout/CircularPictureCallout"/>
    <dgm:cxn modelId="{98F82232-66E0-4665-8E2B-AEA45933BA83}" type="presParOf" srcId="{BC13D089-52AD-44D9-A81B-1C4CF38ACB85}" destId="{FF85A9B9-3EA9-4375-BDF2-E19B01190CF3}" srcOrd="0" destOrd="0" presId="urn:microsoft.com/office/officeart/2008/layout/CircularPictureCallout"/>
    <dgm:cxn modelId="{1F585DFD-E343-4195-B504-98AF40B0AE04}" type="presParOf" srcId="{FF85A9B9-3EA9-4375-BDF2-E19B01190CF3}" destId="{F9A26356-1457-49BB-981E-713819ED4DE3}" srcOrd="0" destOrd="0" presId="urn:microsoft.com/office/officeart/2008/layout/CircularPictureCallout"/>
    <dgm:cxn modelId="{6EE68324-CDE1-4C96-9FE6-9CDD400E40F9}" type="presParOf" srcId="{F9A26356-1457-49BB-981E-713819ED4DE3}" destId="{3214129E-FF20-4D9D-8CEB-37AFCDFC8FC7}" srcOrd="0" destOrd="0" presId="urn:microsoft.com/office/officeart/2008/layout/CircularPictureCallout"/>
    <dgm:cxn modelId="{3C83E879-B329-4FD3-9EFF-AA18762B9270}" type="presParOf" srcId="{FF85A9B9-3EA9-4375-BDF2-E19B01190CF3}" destId="{20BFBBAE-62BB-47D0-BB98-64E5FD986E15}" srcOrd="1" destOrd="0" presId="urn:microsoft.com/office/officeart/2008/layout/CircularPictureCallout"/>
    <dgm:cxn modelId="{D3DEE05F-6524-4E26-AB46-C89BE35B3655}" type="presParOf" srcId="{FF85A9B9-3EA9-4375-BDF2-E19B01190CF3}" destId="{220837B6-FF71-4315-A65D-D34E3D21A016}" srcOrd="2" destOrd="0" presId="urn:microsoft.com/office/officeart/2008/layout/CircularPictureCallout"/>
    <dgm:cxn modelId="{3F4CB0C8-E055-4751-83F4-E13495069607}" type="presParOf" srcId="{220837B6-FF71-4315-A65D-D34E3D21A016}" destId="{6EB0335A-D6DE-4B7C-A917-05FDFF66BD6D}" srcOrd="0" destOrd="0" presId="urn:microsoft.com/office/officeart/2008/layout/CircularPictureCallout"/>
    <dgm:cxn modelId="{247EDDE4-9836-401C-82BA-365779B2B347}" type="presParOf" srcId="{FF85A9B9-3EA9-4375-BDF2-E19B01190CF3}" destId="{E2B462A2-1B48-4DA5-AE2F-815848735B4F}" srcOrd="3" destOrd="0" presId="urn:microsoft.com/office/officeart/2008/layout/CircularPictureCallout"/>
    <dgm:cxn modelId="{65BF6C62-4868-4DFC-AC3F-F46E79AB2BD9}" type="presParOf" srcId="{FF85A9B9-3EA9-4375-BDF2-E19B01190CF3}" destId="{88D53452-D4D3-409C-9168-F131D70C5CCE}" srcOrd="4" destOrd="0" presId="urn:microsoft.com/office/officeart/2008/layout/CircularPictureCallout"/>
    <dgm:cxn modelId="{D16F9C44-84E9-483F-9D37-A2DC32983EB3}" type="presParOf" srcId="{88D53452-D4D3-409C-9168-F131D70C5CCE}" destId="{5AA53924-C1AF-4B3D-A374-71FD2B92B110}" srcOrd="0" destOrd="0" presId="urn:microsoft.com/office/officeart/2008/layout/CircularPictureCallout"/>
    <dgm:cxn modelId="{CB2DC0E8-5D03-4057-9861-7696D0DE341C}" type="presParOf" srcId="{FF85A9B9-3EA9-4375-BDF2-E19B01190CF3}" destId="{7ADE4E8F-06D8-40A5-84A6-2D48AAD9B282}" srcOrd="5" destOrd="0" presId="urn:microsoft.com/office/officeart/2008/layout/CircularPictureCallout"/>
    <dgm:cxn modelId="{F2C7CF20-7379-4DC0-9FB0-39E06ABF09CD}" type="presParOf" srcId="{7ADE4E8F-06D8-40A5-84A6-2D48AAD9B282}" destId="{C7C202C7-698A-4CDE-BA2D-EEEF6F8F3AE5}" srcOrd="0" destOrd="0" presId="urn:microsoft.com/office/officeart/2008/layout/CircularPictureCallout"/>
    <dgm:cxn modelId="{9D559809-6BB6-49EB-BF20-38366A9B65D6}" type="presParOf" srcId="{FF85A9B9-3EA9-4375-BDF2-E19B01190CF3}" destId="{5B5A4B53-70DD-44E2-9BD8-31D22B91065A}" srcOrd="6" destOrd="0" presId="urn:microsoft.com/office/officeart/2008/layout/CircularPictureCallout"/>
    <dgm:cxn modelId="{C7D0B41B-22B2-4866-A406-6EAEEA012EE1}" type="presParOf" srcId="{FF85A9B9-3EA9-4375-BDF2-E19B01190CF3}" destId="{68C88AA1-410E-45EE-BACB-CD82E1B4E0D4}" srcOrd="7" destOrd="0" presId="urn:microsoft.com/office/officeart/2008/layout/CircularPictureCallout"/>
    <dgm:cxn modelId="{D84DE1DA-7806-4D45-A125-985B33E59249}" type="presParOf" srcId="{68C88AA1-410E-45EE-BACB-CD82E1B4E0D4}" destId="{F0F57398-7D2B-46E7-8F3F-4A5F5F40AB11}" srcOrd="0" destOrd="0" presId="urn:microsoft.com/office/officeart/2008/layout/CircularPictureCallout"/>
    <dgm:cxn modelId="{94C91BC6-C9AC-43CA-BB43-B1F093499061}" type="presParOf" srcId="{FF85A9B9-3EA9-4375-BDF2-E19B01190CF3}" destId="{0AA7AF46-AE41-48E2-9F1D-91BABA27D5A9}" srcOrd="8" destOrd="0" presId="urn:microsoft.com/office/officeart/2008/layout/CircularPictureCallout"/>
    <dgm:cxn modelId="{025B919B-8125-4A05-BE68-E654DD2069D7}" type="presParOf" srcId="{0AA7AF46-AE41-48E2-9F1D-91BABA27D5A9}" destId="{6955E66C-1FF1-421B-BDA3-0251414E18CF}" srcOrd="0" destOrd="0" presId="urn:microsoft.com/office/officeart/2008/layout/CircularPictureCallout"/>
    <dgm:cxn modelId="{9431A4CD-26C4-45F7-83E7-7721D6115468}" type="presParOf" srcId="{FF85A9B9-3EA9-4375-BDF2-E19B01190CF3}" destId="{02274D91-EA4A-427B-9308-71CD5E397985}" srcOrd="9" destOrd="0" presId="urn:microsoft.com/office/officeart/2008/layout/CircularPictureCallout"/>
    <dgm:cxn modelId="{75F875ED-669E-463D-B6D8-623186C46BD4}" type="presParOf" srcId="{FF85A9B9-3EA9-4375-BDF2-E19B01190CF3}" destId="{D6C1266E-B446-4C0D-AD90-AAEE2D503270}" srcOrd="10" destOrd="0" presId="urn:microsoft.com/office/officeart/2008/layout/CircularPictureCallout"/>
    <dgm:cxn modelId="{C8DD60D3-DEFC-4614-BCEA-01C05697E6F6}" type="presParOf" srcId="{D6C1266E-B446-4C0D-AD90-AAEE2D503270}" destId="{F6082BA1-BDA4-4767-96A7-EAFD18D65355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A320887-D1F7-4B48-825D-5F02C67C8327}" type="doc">
      <dgm:prSet loTypeId="urn:microsoft.com/office/officeart/2008/layout/LinedList" loCatId="hierarchy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6918989-6628-462C-90F5-903292990082}">
      <dgm:prSet phldrT="[Text]" custT="1"/>
      <dgm:spPr/>
      <dgm:t>
        <a:bodyPr/>
        <a:lstStyle/>
        <a:p>
          <a:r>
            <a:rPr lang="en-US" sz="2000" dirty="0"/>
            <a:t>KARYOTYPING</a:t>
          </a:r>
        </a:p>
        <a:p>
          <a:r>
            <a:rPr lang="en-US" sz="2000" dirty="0"/>
            <a:t>Is based on:</a:t>
          </a:r>
        </a:p>
      </dgm:t>
    </dgm:pt>
    <dgm:pt modelId="{06AD592F-C67C-434E-B828-420097C85C2C}" type="parTrans" cxnId="{03ECE23B-C232-4A26-811D-8B562A837CF3}">
      <dgm:prSet/>
      <dgm:spPr/>
      <dgm:t>
        <a:bodyPr/>
        <a:lstStyle/>
        <a:p>
          <a:endParaRPr lang="en-US"/>
        </a:p>
      </dgm:t>
    </dgm:pt>
    <dgm:pt modelId="{AD1AFC6F-E185-4C25-9B22-ED5C500543F8}" type="sibTrans" cxnId="{03ECE23B-C232-4A26-811D-8B562A837CF3}">
      <dgm:prSet/>
      <dgm:spPr/>
      <dgm:t>
        <a:bodyPr/>
        <a:lstStyle/>
        <a:p>
          <a:endParaRPr lang="en-US"/>
        </a:p>
      </dgm:t>
    </dgm:pt>
    <dgm:pt modelId="{B0051E6F-453A-4EB0-A879-53690F44D2FE}">
      <dgm:prSet phldrT="[Text]" custT="1"/>
      <dgm:spPr/>
      <dgm:t>
        <a:bodyPr/>
        <a:lstStyle/>
        <a:p>
          <a:r>
            <a:rPr lang="en-US" sz="2400" dirty="0"/>
            <a:t>•The Length</a:t>
          </a:r>
        </a:p>
      </dgm:t>
    </dgm:pt>
    <dgm:pt modelId="{6D01F25E-48B1-4B21-B1A9-8D614026785E}" type="parTrans" cxnId="{1284F1E1-C541-4174-9B68-6A1D91402762}">
      <dgm:prSet/>
      <dgm:spPr/>
      <dgm:t>
        <a:bodyPr/>
        <a:lstStyle/>
        <a:p>
          <a:endParaRPr lang="en-US"/>
        </a:p>
      </dgm:t>
    </dgm:pt>
    <dgm:pt modelId="{4F1E96E1-AA3B-4D2D-8A13-5776B4E74E81}" type="sibTrans" cxnId="{1284F1E1-C541-4174-9B68-6A1D91402762}">
      <dgm:prSet/>
      <dgm:spPr/>
      <dgm:t>
        <a:bodyPr/>
        <a:lstStyle/>
        <a:p>
          <a:endParaRPr lang="en-US"/>
        </a:p>
      </dgm:t>
    </dgm:pt>
    <dgm:pt modelId="{B99B6B4E-0D38-4336-B91F-B9E02DF82C17}">
      <dgm:prSet phldrT="[Text]" custT="1"/>
      <dgm:spPr/>
      <dgm:t>
        <a:bodyPr/>
        <a:lstStyle/>
        <a:p>
          <a:r>
            <a:rPr lang="en-US" sz="2400" dirty="0"/>
            <a:t>•The position of the centromere</a:t>
          </a:r>
        </a:p>
      </dgm:t>
    </dgm:pt>
    <dgm:pt modelId="{E6DEA064-B957-4901-AD13-49339763483D}" type="parTrans" cxnId="{6EEE55E1-2A04-4A0A-889D-75B8411FD3D3}">
      <dgm:prSet/>
      <dgm:spPr/>
      <dgm:t>
        <a:bodyPr/>
        <a:lstStyle/>
        <a:p>
          <a:endParaRPr lang="en-US"/>
        </a:p>
      </dgm:t>
    </dgm:pt>
    <dgm:pt modelId="{CEBE4F13-13E7-4949-834F-F079FDA7643B}" type="sibTrans" cxnId="{6EEE55E1-2A04-4A0A-889D-75B8411FD3D3}">
      <dgm:prSet/>
      <dgm:spPr/>
      <dgm:t>
        <a:bodyPr/>
        <a:lstStyle/>
        <a:p>
          <a:endParaRPr lang="en-US"/>
        </a:p>
      </dgm:t>
    </dgm:pt>
    <dgm:pt modelId="{9B8D785B-9C5E-4DC7-AFA5-C807570CAC5C}">
      <dgm:prSet phldrT="[Text]" custT="1"/>
      <dgm:spPr/>
      <dgm:t>
        <a:bodyPr/>
        <a:lstStyle/>
        <a:p>
          <a:r>
            <a:rPr lang="en-US" sz="2400" dirty="0"/>
            <a:t>•The presence or absence of satellites*</a:t>
          </a:r>
        </a:p>
      </dgm:t>
    </dgm:pt>
    <dgm:pt modelId="{7399278B-DADB-461F-B59E-83F76AA38257}" type="parTrans" cxnId="{D5875F15-9B33-465C-8C2B-95AFC4E198E3}">
      <dgm:prSet/>
      <dgm:spPr/>
      <dgm:t>
        <a:bodyPr/>
        <a:lstStyle/>
        <a:p>
          <a:endParaRPr lang="en-US"/>
        </a:p>
      </dgm:t>
    </dgm:pt>
    <dgm:pt modelId="{A4918C87-7B8B-4F86-A730-E5FEB1CDF084}" type="sibTrans" cxnId="{D5875F15-9B33-465C-8C2B-95AFC4E198E3}">
      <dgm:prSet/>
      <dgm:spPr/>
      <dgm:t>
        <a:bodyPr/>
        <a:lstStyle/>
        <a:p>
          <a:endParaRPr lang="en-US"/>
        </a:p>
      </dgm:t>
    </dgm:pt>
    <dgm:pt modelId="{5BC723C6-88C3-48CE-8473-24C422BFD1C0}" type="pres">
      <dgm:prSet presAssocID="{2A320887-D1F7-4B48-825D-5F02C67C8327}" presName="vert0" presStyleCnt="0">
        <dgm:presLayoutVars>
          <dgm:dir/>
          <dgm:animOne val="branch"/>
          <dgm:animLvl val="lvl"/>
        </dgm:presLayoutVars>
      </dgm:prSet>
      <dgm:spPr/>
    </dgm:pt>
    <dgm:pt modelId="{2D8D0F97-197A-4759-87BB-5D0CC808757E}" type="pres">
      <dgm:prSet presAssocID="{B6918989-6628-462C-90F5-903292990082}" presName="thickLine" presStyleLbl="alignNode1" presStyleIdx="0" presStyleCnt="1"/>
      <dgm:spPr/>
    </dgm:pt>
    <dgm:pt modelId="{9D539781-EFDB-4912-9D47-959622AD3523}" type="pres">
      <dgm:prSet presAssocID="{B6918989-6628-462C-90F5-903292990082}" presName="horz1" presStyleCnt="0"/>
      <dgm:spPr/>
    </dgm:pt>
    <dgm:pt modelId="{88C6AEBD-8EDE-4EB1-8A24-5C74D8C2D623}" type="pres">
      <dgm:prSet presAssocID="{B6918989-6628-462C-90F5-903292990082}" presName="tx1" presStyleLbl="revTx" presStyleIdx="0" presStyleCnt="4" custScaleX="251390"/>
      <dgm:spPr/>
    </dgm:pt>
    <dgm:pt modelId="{92260270-2D8F-429D-83F0-7760C34B6207}" type="pres">
      <dgm:prSet presAssocID="{B6918989-6628-462C-90F5-903292990082}" presName="vert1" presStyleCnt="0"/>
      <dgm:spPr/>
    </dgm:pt>
    <dgm:pt modelId="{09525F2B-095C-41F9-AAD8-CA24C35220A2}" type="pres">
      <dgm:prSet presAssocID="{B0051E6F-453A-4EB0-A879-53690F44D2FE}" presName="vertSpace2a" presStyleCnt="0"/>
      <dgm:spPr/>
    </dgm:pt>
    <dgm:pt modelId="{701FF125-D934-481A-BD22-2E0719B30F70}" type="pres">
      <dgm:prSet presAssocID="{B0051E6F-453A-4EB0-A879-53690F44D2FE}" presName="horz2" presStyleCnt="0"/>
      <dgm:spPr/>
    </dgm:pt>
    <dgm:pt modelId="{63F2416A-79E9-4E48-9A4C-6BB70A3416C4}" type="pres">
      <dgm:prSet presAssocID="{B0051E6F-453A-4EB0-A879-53690F44D2FE}" presName="horzSpace2" presStyleCnt="0"/>
      <dgm:spPr/>
    </dgm:pt>
    <dgm:pt modelId="{B11B834D-C205-4B64-AF9A-46EBE7728936}" type="pres">
      <dgm:prSet presAssocID="{B0051E6F-453A-4EB0-A879-53690F44D2FE}" presName="tx2" presStyleLbl="revTx" presStyleIdx="1" presStyleCnt="4" custScaleY="25713"/>
      <dgm:spPr/>
    </dgm:pt>
    <dgm:pt modelId="{0564F7E7-BEEE-46F2-BE99-958FD62015BF}" type="pres">
      <dgm:prSet presAssocID="{B0051E6F-453A-4EB0-A879-53690F44D2FE}" presName="vert2" presStyleCnt="0"/>
      <dgm:spPr/>
    </dgm:pt>
    <dgm:pt modelId="{63F9A9CB-C153-44C1-A644-B6E47B727184}" type="pres">
      <dgm:prSet presAssocID="{B0051E6F-453A-4EB0-A879-53690F44D2FE}" presName="thinLine2b" presStyleLbl="callout" presStyleIdx="0" presStyleCnt="3"/>
      <dgm:spPr/>
    </dgm:pt>
    <dgm:pt modelId="{E53BCA21-E517-4F97-92B9-7206C5D470FE}" type="pres">
      <dgm:prSet presAssocID="{B0051E6F-453A-4EB0-A879-53690F44D2FE}" presName="vertSpace2b" presStyleCnt="0"/>
      <dgm:spPr/>
    </dgm:pt>
    <dgm:pt modelId="{58B3F12B-E4F2-47D3-BAB0-B66CD7A0D134}" type="pres">
      <dgm:prSet presAssocID="{B99B6B4E-0D38-4336-B91F-B9E02DF82C17}" presName="horz2" presStyleCnt="0"/>
      <dgm:spPr/>
    </dgm:pt>
    <dgm:pt modelId="{938F4796-0522-443D-B05D-DDB6599D3230}" type="pres">
      <dgm:prSet presAssocID="{B99B6B4E-0D38-4336-B91F-B9E02DF82C17}" presName="horzSpace2" presStyleCnt="0"/>
      <dgm:spPr/>
    </dgm:pt>
    <dgm:pt modelId="{47BE41AA-350B-4C3C-8F7E-3E1E9248951F}" type="pres">
      <dgm:prSet presAssocID="{B99B6B4E-0D38-4336-B91F-B9E02DF82C17}" presName="tx2" presStyleLbl="revTx" presStyleIdx="2" presStyleCnt="4" custScaleY="40692" custLinFactNeighborY="-3675"/>
      <dgm:spPr/>
    </dgm:pt>
    <dgm:pt modelId="{EEFD9A52-DEA4-492C-AC4E-622304F84CA8}" type="pres">
      <dgm:prSet presAssocID="{B99B6B4E-0D38-4336-B91F-B9E02DF82C17}" presName="vert2" presStyleCnt="0"/>
      <dgm:spPr/>
    </dgm:pt>
    <dgm:pt modelId="{450E9AB7-18DA-43F0-94B6-817628D97963}" type="pres">
      <dgm:prSet presAssocID="{B99B6B4E-0D38-4336-B91F-B9E02DF82C17}" presName="thinLine2b" presStyleLbl="callout" presStyleIdx="1" presStyleCnt="3"/>
      <dgm:spPr/>
    </dgm:pt>
    <dgm:pt modelId="{7C65D5AA-53F3-4443-9CCC-DED77A9866CD}" type="pres">
      <dgm:prSet presAssocID="{B99B6B4E-0D38-4336-B91F-B9E02DF82C17}" presName="vertSpace2b" presStyleCnt="0"/>
      <dgm:spPr/>
    </dgm:pt>
    <dgm:pt modelId="{B9DEB92C-030C-4F39-B987-767775E1CC81}" type="pres">
      <dgm:prSet presAssocID="{9B8D785B-9C5E-4DC7-AFA5-C807570CAC5C}" presName="horz2" presStyleCnt="0"/>
      <dgm:spPr/>
    </dgm:pt>
    <dgm:pt modelId="{8E7C16EF-04DA-460D-A608-07C2F53E1C4C}" type="pres">
      <dgm:prSet presAssocID="{9B8D785B-9C5E-4DC7-AFA5-C807570CAC5C}" presName="horzSpace2" presStyleCnt="0"/>
      <dgm:spPr/>
    </dgm:pt>
    <dgm:pt modelId="{7BE607EC-3CB6-419C-8797-12D53A65D8E8}" type="pres">
      <dgm:prSet presAssocID="{9B8D785B-9C5E-4DC7-AFA5-C807570CAC5C}" presName="tx2" presStyleLbl="revTx" presStyleIdx="3" presStyleCnt="4"/>
      <dgm:spPr/>
    </dgm:pt>
    <dgm:pt modelId="{FDB33C9A-7E4E-4599-B16C-F4D0AF576A72}" type="pres">
      <dgm:prSet presAssocID="{9B8D785B-9C5E-4DC7-AFA5-C807570CAC5C}" presName="vert2" presStyleCnt="0"/>
      <dgm:spPr/>
    </dgm:pt>
    <dgm:pt modelId="{8CCE3513-B327-4963-9416-15AE89210579}" type="pres">
      <dgm:prSet presAssocID="{9B8D785B-9C5E-4DC7-AFA5-C807570CAC5C}" presName="thinLine2b" presStyleLbl="callout" presStyleIdx="2" presStyleCnt="3"/>
      <dgm:spPr/>
    </dgm:pt>
    <dgm:pt modelId="{795CDE8F-3631-4707-B125-C7F23E3C68C8}" type="pres">
      <dgm:prSet presAssocID="{9B8D785B-9C5E-4DC7-AFA5-C807570CAC5C}" presName="vertSpace2b" presStyleCnt="0"/>
      <dgm:spPr/>
    </dgm:pt>
  </dgm:ptLst>
  <dgm:cxnLst>
    <dgm:cxn modelId="{D5875F15-9B33-465C-8C2B-95AFC4E198E3}" srcId="{B6918989-6628-462C-90F5-903292990082}" destId="{9B8D785B-9C5E-4DC7-AFA5-C807570CAC5C}" srcOrd="2" destOrd="0" parTransId="{7399278B-DADB-461F-B59E-83F76AA38257}" sibTransId="{A4918C87-7B8B-4F86-A730-E5FEB1CDF084}"/>
    <dgm:cxn modelId="{F0847717-D8E2-4FFC-8F32-6EA8DA3DC173}" type="presOf" srcId="{B6918989-6628-462C-90F5-903292990082}" destId="{88C6AEBD-8EDE-4EB1-8A24-5C74D8C2D623}" srcOrd="0" destOrd="0" presId="urn:microsoft.com/office/officeart/2008/layout/LinedList"/>
    <dgm:cxn modelId="{03ECE23B-C232-4A26-811D-8B562A837CF3}" srcId="{2A320887-D1F7-4B48-825D-5F02C67C8327}" destId="{B6918989-6628-462C-90F5-903292990082}" srcOrd="0" destOrd="0" parTransId="{06AD592F-C67C-434E-B828-420097C85C2C}" sibTransId="{AD1AFC6F-E185-4C25-9B22-ED5C500543F8}"/>
    <dgm:cxn modelId="{9BDCE967-2452-44AA-9551-268B1400AF5C}" type="presOf" srcId="{B0051E6F-453A-4EB0-A879-53690F44D2FE}" destId="{B11B834D-C205-4B64-AF9A-46EBE7728936}" srcOrd="0" destOrd="0" presId="urn:microsoft.com/office/officeart/2008/layout/LinedList"/>
    <dgm:cxn modelId="{6F238D7E-BDDF-4379-996B-C4E4EFC8287A}" type="presOf" srcId="{2A320887-D1F7-4B48-825D-5F02C67C8327}" destId="{5BC723C6-88C3-48CE-8473-24C422BFD1C0}" srcOrd="0" destOrd="0" presId="urn:microsoft.com/office/officeart/2008/layout/LinedList"/>
    <dgm:cxn modelId="{6EEE55E1-2A04-4A0A-889D-75B8411FD3D3}" srcId="{B6918989-6628-462C-90F5-903292990082}" destId="{B99B6B4E-0D38-4336-B91F-B9E02DF82C17}" srcOrd="1" destOrd="0" parTransId="{E6DEA064-B957-4901-AD13-49339763483D}" sibTransId="{CEBE4F13-13E7-4949-834F-F079FDA7643B}"/>
    <dgm:cxn modelId="{1284F1E1-C541-4174-9B68-6A1D91402762}" srcId="{B6918989-6628-462C-90F5-903292990082}" destId="{B0051E6F-453A-4EB0-A879-53690F44D2FE}" srcOrd="0" destOrd="0" parTransId="{6D01F25E-48B1-4B21-B1A9-8D614026785E}" sibTransId="{4F1E96E1-AA3B-4D2D-8A13-5776B4E74E81}"/>
    <dgm:cxn modelId="{FB849FF2-89FE-447F-A4BA-6CFB8F935D29}" type="presOf" srcId="{9B8D785B-9C5E-4DC7-AFA5-C807570CAC5C}" destId="{7BE607EC-3CB6-419C-8797-12D53A65D8E8}" srcOrd="0" destOrd="0" presId="urn:microsoft.com/office/officeart/2008/layout/LinedList"/>
    <dgm:cxn modelId="{C34131F8-7118-4D12-8D4D-4A1F9150E53B}" type="presOf" srcId="{B99B6B4E-0D38-4336-B91F-B9E02DF82C17}" destId="{47BE41AA-350B-4C3C-8F7E-3E1E9248951F}" srcOrd="0" destOrd="0" presId="urn:microsoft.com/office/officeart/2008/layout/LinedList"/>
    <dgm:cxn modelId="{013B8509-D1D3-4ED0-9124-8757AD50E936}" type="presParOf" srcId="{5BC723C6-88C3-48CE-8473-24C422BFD1C0}" destId="{2D8D0F97-197A-4759-87BB-5D0CC808757E}" srcOrd="0" destOrd="0" presId="urn:microsoft.com/office/officeart/2008/layout/LinedList"/>
    <dgm:cxn modelId="{88666973-EBDC-46D6-BBE2-1270C1E4C99A}" type="presParOf" srcId="{5BC723C6-88C3-48CE-8473-24C422BFD1C0}" destId="{9D539781-EFDB-4912-9D47-959622AD3523}" srcOrd="1" destOrd="0" presId="urn:microsoft.com/office/officeart/2008/layout/LinedList"/>
    <dgm:cxn modelId="{A0D4E85A-08C3-4174-A2DC-2AEB5D818415}" type="presParOf" srcId="{9D539781-EFDB-4912-9D47-959622AD3523}" destId="{88C6AEBD-8EDE-4EB1-8A24-5C74D8C2D623}" srcOrd="0" destOrd="0" presId="urn:microsoft.com/office/officeart/2008/layout/LinedList"/>
    <dgm:cxn modelId="{8BE960B5-E7D1-4863-A9E3-34C184889B6E}" type="presParOf" srcId="{9D539781-EFDB-4912-9D47-959622AD3523}" destId="{92260270-2D8F-429D-83F0-7760C34B6207}" srcOrd="1" destOrd="0" presId="urn:microsoft.com/office/officeart/2008/layout/LinedList"/>
    <dgm:cxn modelId="{A862A348-06B6-4740-9A45-B79DF3BA3307}" type="presParOf" srcId="{92260270-2D8F-429D-83F0-7760C34B6207}" destId="{09525F2B-095C-41F9-AAD8-CA24C35220A2}" srcOrd="0" destOrd="0" presId="urn:microsoft.com/office/officeart/2008/layout/LinedList"/>
    <dgm:cxn modelId="{9E83B0EF-6853-4D6A-98F0-7A0C83103C7F}" type="presParOf" srcId="{92260270-2D8F-429D-83F0-7760C34B6207}" destId="{701FF125-D934-481A-BD22-2E0719B30F70}" srcOrd="1" destOrd="0" presId="urn:microsoft.com/office/officeart/2008/layout/LinedList"/>
    <dgm:cxn modelId="{F34FA54F-960C-4F3A-AE24-8955AF1BD9D2}" type="presParOf" srcId="{701FF125-D934-481A-BD22-2E0719B30F70}" destId="{63F2416A-79E9-4E48-9A4C-6BB70A3416C4}" srcOrd="0" destOrd="0" presId="urn:microsoft.com/office/officeart/2008/layout/LinedList"/>
    <dgm:cxn modelId="{EC5D978C-93AB-4535-8C51-1896944DEA1D}" type="presParOf" srcId="{701FF125-D934-481A-BD22-2E0719B30F70}" destId="{B11B834D-C205-4B64-AF9A-46EBE7728936}" srcOrd="1" destOrd="0" presId="urn:microsoft.com/office/officeart/2008/layout/LinedList"/>
    <dgm:cxn modelId="{CC464429-A42B-4292-906B-241C98182531}" type="presParOf" srcId="{701FF125-D934-481A-BD22-2E0719B30F70}" destId="{0564F7E7-BEEE-46F2-BE99-958FD62015BF}" srcOrd="2" destOrd="0" presId="urn:microsoft.com/office/officeart/2008/layout/LinedList"/>
    <dgm:cxn modelId="{CBAEE2D3-AD42-46A7-B689-895CE7864229}" type="presParOf" srcId="{92260270-2D8F-429D-83F0-7760C34B6207}" destId="{63F9A9CB-C153-44C1-A644-B6E47B727184}" srcOrd="2" destOrd="0" presId="urn:microsoft.com/office/officeart/2008/layout/LinedList"/>
    <dgm:cxn modelId="{93320883-458E-4CAD-9539-4F2DCC3965FC}" type="presParOf" srcId="{92260270-2D8F-429D-83F0-7760C34B6207}" destId="{E53BCA21-E517-4F97-92B9-7206C5D470FE}" srcOrd="3" destOrd="0" presId="urn:microsoft.com/office/officeart/2008/layout/LinedList"/>
    <dgm:cxn modelId="{870F63A5-B49B-43BF-A7AE-38417CED5D41}" type="presParOf" srcId="{92260270-2D8F-429D-83F0-7760C34B6207}" destId="{58B3F12B-E4F2-47D3-BAB0-B66CD7A0D134}" srcOrd="4" destOrd="0" presId="urn:microsoft.com/office/officeart/2008/layout/LinedList"/>
    <dgm:cxn modelId="{EF940AEA-7A7A-4529-9A2A-9ABD3915E449}" type="presParOf" srcId="{58B3F12B-E4F2-47D3-BAB0-B66CD7A0D134}" destId="{938F4796-0522-443D-B05D-DDB6599D3230}" srcOrd="0" destOrd="0" presId="urn:microsoft.com/office/officeart/2008/layout/LinedList"/>
    <dgm:cxn modelId="{DF3AD20A-25A6-4534-ADF3-0172570F5FB7}" type="presParOf" srcId="{58B3F12B-E4F2-47D3-BAB0-B66CD7A0D134}" destId="{47BE41AA-350B-4C3C-8F7E-3E1E9248951F}" srcOrd="1" destOrd="0" presId="urn:microsoft.com/office/officeart/2008/layout/LinedList"/>
    <dgm:cxn modelId="{B273E9B8-ECCD-4CD3-AE81-2AB3D126486B}" type="presParOf" srcId="{58B3F12B-E4F2-47D3-BAB0-B66CD7A0D134}" destId="{EEFD9A52-DEA4-492C-AC4E-622304F84CA8}" srcOrd="2" destOrd="0" presId="urn:microsoft.com/office/officeart/2008/layout/LinedList"/>
    <dgm:cxn modelId="{4DC86344-8B36-4055-8EBB-3989FC3F1275}" type="presParOf" srcId="{92260270-2D8F-429D-83F0-7760C34B6207}" destId="{450E9AB7-18DA-43F0-94B6-817628D97963}" srcOrd="5" destOrd="0" presId="urn:microsoft.com/office/officeart/2008/layout/LinedList"/>
    <dgm:cxn modelId="{FE7689CB-AB00-4E01-B08F-2DBA9305BFC7}" type="presParOf" srcId="{92260270-2D8F-429D-83F0-7760C34B6207}" destId="{7C65D5AA-53F3-4443-9CCC-DED77A9866CD}" srcOrd="6" destOrd="0" presId="urn:microsoft.com/office/officeart/2008/layout/LinedList"/>
    <dgm:cxn modelId="{730F5E77-9C11-46E8-8AC3-5C65260B6F1F}" type="presParOf" srcId="{92260270-2D8F-429D-83F0-7760C34B6207}" destId="{B9DEB92C-030C-4F39-B987-767775E1CC81}" srcOrd="7" destOrd="0" presId="urn:microsoft.com/office/officeart/2008/layout/LinedList"/>
    <dgm:cxn modelId="{7F8765E8-25A6-42CE-9464-B3F71A4D1A38}" type="presParOf" srcId="{B9DEB92C-030C-4F39-B987-767775E1CC81}" destId="{8E7C16EF-04DA-460D-A608-07C2F53E1C4C}" srcOrd="0" destOrd="0" presId="urn:microsoft.com/office/officeart/2008/layout/LinedList"/>
    <dgm:cxn modelId="{36C5A6A0-84B4-47BC-9773-11E0275CAEC0}" type="presParOf" srcId="{B9DEB92C-030C-4F39-B987-767775E1CC81}" destId="{7BE607EC-3CB6-419C-8797-12D53A65D8E8}" srcOrd="1" destOrd="0" presId="urn:microsoft.com/office/officeart/2008/layout/LinedList"/>
    <dgm:cxn modelId="{A8F3667B-5D02-4B83-AB78-494A4F2F7CE1}" type="presParOf" srcId="{B9DEB92C-030C-4F39-B987-767775E1CC81}" destId="{FDB33C9A-7E4E-4599-B16C-F4D0AF576A72}" srcOrd="2" destOrd="0" presId="urn:microsoft.com/office/officeart/2008/layout/LinedList"/>
    <dgm:cxn modelId="{FF152979-ED21-41D3-AB95-7FB9657FF388}" type="presParOf" srcId="{92260270-2D8F-429D-83F0-7760C34B6207}" destId="{8CCE3513-B327-4963-9416-15AE89210579}" srcOrd="8" destOrd="0" presId="urn:microsoft.com/office/officeart/2008/layout/LinedList"/>
    <dgm:cxn modelId="{B786CB5A-DA17-4891-9599-38B0EFCA1582}" type="presParOf" srcId="{92260270-2D8F-429D-83F0-7760C34B6207}" destId="{795CDE8F-3631-4707-B125-C7F23E3C68C8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78107B0-0880-4E25-8CDE-97C7D89155C4}" type="doc">
      <dgm:prSet loTypeId="urn:microsoft.com/office/officeart/2005/8/layout/hierarchy1" loCatId="hierarchy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F19B774-4FD0-401D-A0EA-E71B60567D57}">
      <dgm:prSet phldrT="[Text]"/>
      <dgm:spPr/>
      <dgm:t>
        <a:bodyPr/>
        <a:lstStyle/>
        <a:p>
          <a:r>
            <a:rPr lang="en-US" dirty="0"/>
            <a:t>Items in the Description of Karyotype</a:t>
          </a:r>
        </a:p>
      </dgm:t>
    </dgm:pt>
    <dgm:pt modelId="{63A3CBB9-C42A-4C41-885F-F9ECC8F6871E}" type="parTrans" cxnId="{C9C721ED-B291-4450-A5C1-3E8156DE8920}">
      <dgm:prSet/>
      <dgm:spPr/>
      <dgm:t>
        <a:bodyPr/>
        <a:lstStyle/>
        <a:p>
          <a:endParaRPr lang="en-US"/>
        </a:p>
      </dgm:t>
    </dgm:pt>
    <dgm:pt modelId="{ED9DEC42-C4F0-4064-933A-3A7A27E582F0}" type="sibTrans" cxnId="{C9C721ED-B291-4450-A5C1-3E8156DE8920}">
      <dgm:prSet/>
      <dgm:spPr/>
      <dgm:t>
        <a:bodyPr/>
        <a:lstStyle/>
        <a:p>
          <a:endParaRPr lang="en-US"/>
        </a:p>
      </dgm:t>
    </dgm:pt>
    <dgm:pt modelId="{58C69576-E63A-4B34-88D7-29CC6D48E08B}">
      <dgm:prSet phldrT="[Text]"/>
      <dgm:spPr/>
      <dgm:t>
        <a:bodyPr/>
        <a:lstStyle/>
        <a:p>
          <a:pPr>
            <a:buFontTx/>
            <a:buNone/>
          </a:pPr>
          <a:r>
            <a:rPr lang="en-US" altLang="en-US" dirty="0"/>
            <a:t>■  </a:t>
          </a:r>
          <a:r>
            <a:rPr lang="en-US" altLang="en-US" b="1" u="sng" dirty="0"/>
            <a:t>Normal Karyotypes</a:t>
          </a:r>
        </a:p>
        <a:p>
          <a:pPr>
            <a:buFontTx/>
            <a:buNone/>
          </a:pPr>
          <a:r>
            <a:rPr lang="en-US" altLang="en-US" dirty="0">
              <a:solidFill>
                <a:srgbClr val="FF0000"/>
              </a:solidFill>
            </a:rPr>
            <a:t>46, XY</a:t>
          </a:r>
        </a:p>
        <a:p>
          <a:pPr>
            <a:buFontTx/>
            <a:buNone/>
          </a:pPr>
          <a:r>
            <a:rPr lang="en-US" altLang="en-US" dirty="0">
              <a:solidFill>
                <a:srgbClr val="FF0000"/>
              </a:solidFill>
            </a:rPr>
            <a:t>46, XX</a:t>
          </a:r>
        </a:p>
      </dgm:t>
    </dgm:pt>
    <dgm:pt modelId="{4393ED79-E035-4F74-BA87-9596AA5790CE}" type="parTrans" cxnId="{84263143-54D9-419F-8B75-9F4CC4021448}">
      <dgm:prSet/>
      <dgm:spPr/>
      <dgm:t>
        <a:bodyPr/>
        <a:lstStyle/>
        <a:p>
          <a:endParaRPr lang="en-US"/>
        </a:p>
      </dgm:t>
    </dgm:pt>
    <dgm:pt modelId="{D82B05DC-F88F-4CD1-B60C-37823E2A8148}" type="sibTrans" cxnId="{84263143-54D9-419F-8B75-9F4CC4021448}">
      <dgm:prSet/>
      <dgm:spPr/>
      <dgm:t>
        <a:bodyPr/>
        <a:lstStyle/>
        <a:p>
          <a:endParaRPr lang="en-US"/>
        </a:p>
      </dgm:t>
    </dgm:pt>
    <dgm:pt modelId="{3AA63C0F-7387-48BB-A301-D962F408C15D}">
      <dgm:prSet phldrT="[Text]"/>
      <dgm:spPr/>
      <dgm:t>
        <a:bodyPr/>
        <a:lstStyle/>
        <a:p>
          <a:pPr>
            <a:buFontTx/>
            <a:buNone/>
          </a:pPr>
          <a:r>
            <a:rPr lang="en-US" altLang="en-US"/>
            <a:t>■  </a:t>
          </a:r>
          <a:r>
            <a:rPr lang="en-US" altLang="en-US" b="1" u="sng"/>
            <a:t>Abnormal Karyotypes</a:t>
          </a:r>
        </a:p>
        <a:p>
          <a:pPr>
            <a:buFontTx/>
            <a:buNone/>
          </a:pPr>
          <a:r>
            <a:rPr lang="en-US" altLang="en-US"/>
            <a:t>47,XY,+ 21 Down Syndrome</a:t>
          </a:r>
        </a:p>
        <a:p>
          <a:pPr>
            <a:buFontTx/>
            <a:buNone/>
          </a:pPr>
          <a:r>
            <a:rPr lang="en-US" altLang="en-US"/>
            <a:t>45,X Turner Syndrome</a:t>
          </a:r>
          <a:endParaRPr lang="en-US" dirty="0"/>
        </a:p>
      </dgm:t>
    </dgm:pt>
    <dgm:pt modelId="{1E2B59BE-2468-4AC4-A729-82324903CB8E}" type="parTrans" cxnId="{07CA1F7F-9E62-4978-9CD0-172D9FF429F7}">
      <dgm:prSet/>
      <dgm:spPr/>
      <dgm:t>
        <a:bodyPr/>
        <a:lstStyle/>
        <a:p>
          <a:endParaRPr lang="en-US"/>
        </a:p>
      </dgm:t>
    </dgm:pt>
    <dgm:pt modelId="{40D3E32F-9044-4335-A960-2769018BD650}" type="sibTrans" cxnId="{07CA1F7F-9E62-4978-9CD0-172D9FF429F7}">
      <dgm:prSet/>
      <dgm:spPr/>
      <dgm:t>
        <a:bodyPr/>
        <a:lstStyle/>
        <a:p>
          <a:endParaRPr lang="en-US"/>
        </a:p>
      </dgm:t>
    </dgm:pt>
    <dgm:pt modelId="{FBC746D2-7271-40F8-97B5-9B9A6CADCE58}" type="pres">
      <dgm:prSet presAssocID="{178107B0-0880-4E25-8CDE-97C7D89155C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CF80592-DF58-48DE-9DB1-8C5EE1D1BF6C}" type="pres">
      <dgm:prSet presAssocID="{2F19B774-4FD0-401D-A0EA-E71B60567D57}" presName="hierRoot1" presStyleCnt="0"/>
      <dgm:spPr/>
    </dgm:pt>
    <dgm:pt modelId="{A67CA3F7-C4A9-4EBB-893E-59C9B4EFC05E}" type="pres">
      <dgm:prSet presAssocID="{2F19B774-4FD0-401D-A0EA-E71B60567D57}" presName="composite" presStyleCnt="0"/>
      <dgm:spPr/>
    </dgm:pt>
    <dgm:pt modelId="{3C33B019-E5D7-468C-9905-1C35B63B8FB6}" type="pres">
      <dgm:prSet presAssocID="{2F19B774-4FD0-401D-A0EA-E71B60567D57}" presName="background" presStyleLbl="node0" presStyleIdx="0" presStyleCnt="1"/>
      <dgm:spPr/>
    </dgm:pt>
    <dgm:pt modelId="{1B0BB359-452B-416E-8A44-19238377D802}" type="pres">
      <dgm:prSet presAssocID="{2F19B774-4FD0-401D-A0EA-E71B60567D57}" presName="text" presStyleLbl="fgAcc0" presStyleIdx="0" presStyleCnt="1" custScaleX="192521" custScaleY="79065">
        <dgm:presLayoutVars>
          <dgm:chPref val="3"/>
        </dgm:presLayoutVars>
      </dgm:prSet>
      <dgm:spPr/>
    </dgm:pt>
    <dgm:pt modelId="{588B7779-82A0-4509-8B25-51B6E9AF292D}" type="pres">
      <dgm:prSet presAssocID="{2F19B774-4FD0-401D-A0EA-E71B60567D57}" presName="hierChild2" presStyleCnt="0"/>
      <dgm:spPr/>
    </dgm:pt>
    <dgm:pt modelId="{590B8B19-A8BD-40F0-9DE1-913463CC42DC}" type="pres">
      <dgm:prSet presAssocID="{4393ED79-E035-4F74-BA87-9596AA5790CE}" presName="Name10" presStyleLbl="parChTrans1D2" presStyleIdx="0" presStyleCnt="2"/>
      <dgm:spPr/>
    </dgm:pt>
    <dgm:pt modelId="{BD286FF1-F558-4875-8D9A-8DD85AE1AC52}" type="pres">
      <dgm:prSet presAssocID="{58C69576-E63A-4B34-88D7-29CC6D48E08B}" presName="hierRoot2" presStyleCnt="0"/>
      <dgm:spPr/>
    </dgm:pt>
    <dgm:pt modelId="{22ED64E1-23AC-4D52-8F91-C7ECB745D423}" type="pres">
      <dgm:prSet presAssocID="{58C69576-E63A-4B34-88D7-29CC6D48E08B}" presName="composite2" presStyleCnt="0"/>
      <dgm:spPr/>
    </dgm:pt>
    <dgm:pt modelId="{70D180C8-D3DD-46CE-B72E-3C4EDF19C77F}" type="pres">
      <dgm:prSet presAssocID="{58C69576-E63A-4B34-88D7-29CC6D48E08B}" presName="background2" presStyleLbl="node2" presStyleIdx="0" presStyleCnt="2"/>
      <dgm:spPr/>
    </dgm:pt>
    <dgm:pt modelId="{010EE927-A03B-4759-B22A-08F345A2F78D}" type="pres">
      <dgm:prSet presAssocID="{58C69576-E63A-4B34-88D7-29CC6D48E08B}" presName="text2" presStyleLbl="fgAcc2" presStyleIdx="0" presStyleCnt="2" custScaleX="121254">
        <dgm:presLayoutVars>
          <dgm:chPref val="3"/>
        </dgm:presLayoutVars>
      </dgm:prSet>
      <dgm:spPr/>
    </dgm:pt>
    <dgm:pt modelId="{D0261BA1-29DE-49AF-A2B0-936C78E23ED0}" type="pres">
      <dgm:prSet presAssocID="{58C69576-E63A-4B34-88D7-29CC6D48E08B}" presName="hierChild3" presStyleCnt="0"/>
      <dgm:spPr/>
    </dgm:pt>
    <dgm:pt modelId="{2AD51E8E-2BAE-4D37-A082-21C73948E34C}" type="pres">
      <dgm:prSet presAssocID="{1E2B59BE-2468-4AC4-A729-82324903CB8E}" presName="Name10" presStyleLbl="parChTrans1D2" presStyleIdx="1" presStyleCnt="2"/>
      <dgm:spPr/>
    </dgm:pt>
    <dgm:pt modelId="{32DC4512-C763-4316-90DD-C4950F6C3A0A}" type="pres">
      <dgm:prSet presAssocID="{3AA63C0F-7387-48BB-A301-D962F408C15D}" presName="hierRoot2" presStyleCnt="0"/>
      <dgm:spPr/>
    </dgm:pt>
    <dgm:pt modelId="{6A0D1C5C-C686-4BA0-90D2-730FBF1F39B3}" type="pres">
      <dgm:prSet presAssocID="{3AA63C0F-7387-48BB-A301-D962F408C15D}" presName="composite2" presStyleCnt="0"/>
      <dgm:spPr/>
    </dgm:pt>
    <dgm:pt modelId="{065B67BD-FD2F-4E6F-BD36-2F02E3B15240}" type="pres">
      <dgm:prSet presAssocID="{3AA63C0F-7387-48BB-A301-D962F408C15D}" presName="background2" presStyleLbl="node2" presStyleIdx="1" presStyleCnt="2"/>
      <dgm:spPr/>
    </dgm:pt>
    <dgm:pt modelId="{F944177A-915E-498D-880F-96F1887CE6AE}" type="pres">
      <dgm:prSet presAssocID="{3AA63C0F-7387-48BB-A301-D962F408C15D}" presName="text2" presStyleLbl="fgAcc2" presStyleIdx="1" presStyleCnt="2" custScaleX="158873">
        <dgm:presLayoutVars>
          <dgm:chPref val="3"/>
        </dgm:presLayoutVars>
      </dgm:prSet>
      <dgm:spPr/>
    </dgm:pt>
    <dgm:pt modelId="{18D0FB2F-3106-4405-BC75-7D4A4C18DB26}" type="pres">
      <dgm:prSet presAssocID="{3AA63C0F-7387-48BB-A301-D962F408C15D}" presName="hierChild3" presStyleCnt="0"/>
      <dgm:spPr/>
    </dgm:pt>
  </dgm:ptLst>
  <dgm:cxnLst>
    <dgm:cxn modelId="{C2CEC45D-9C49-4FD6-8819-26758EB602FE}" type="presOf" srcId="{178107B0-0880-4E25-8CDE-97C7D89155C4}" destId="{FBC746D2-7271-40F8-97B5-9B9A6CADCE58}" srcOrd="0" destOrd="0" presId="urn:microsoft.com/office/officeart/2005/8/layout/hierarchy1"/>
    <dgm:cxn modelId="{917E5F5E-92EC-452C-AFA7-B1D05101BA5E}" type="presOf" srcId="{3AA63C0F-7387-48BB-A301-D962F408C15D}" destId="{F944177A-915E-498D-880F-96F1887CE6AE}" srcOrd="0" destOrd="0" presId="urn:microsoft.com/office/officeart/2005/8/layout/hierarchy1"/>
    <dgm:cxn modelId="{84263143-54D9-419F-8B75-9F4CC4021448}" srcId="{2F19B774-4FD0-401D-A0EA-E71B60567D57}" destId="{58C69576-E63A-4B34-88D7-29CC6D48E08B}" srcOrd="0" destOrd="0" parTransId="{4393ED79-E035-4F74-BA87-9596AA5790CE}" sibTransId="{D82B05DC-F88F-4CD1-B60C-37823E2A8148}"/>
    <dgm:cxn modelId="{07CA1F7F-9E62-4978-9CD0-172D9FF429F7}" srcId="{2F19B774-4FD0-401D-A0EA-E71B60567D57}" destId="{3AA63C0F-7387-48BB-A301-D962F408C15D}" srcOrd="1" destOrd="0" parTransId="{1E2B59BE-2468-4AC4-A729-82324903CB8E}" sibTransId="{40D3E32F-9044-4335-A960-2769018BD650}"/>
    <dgm:cxn modelId="{F5A5CEB8-FEFB-4497-9045-4B88C0F036A4}" type="presOf" srcId="{1E2B59BE-2468-4AC4-A729-82324903CB8E}" destId="{2AD51E8E-2BAE-4D37-A082-21C73948E34C}" srcOrd="0" destOrd="0" presId="urn:microsoft.com/office/officeart/2005/8/layout/hierarchy1"/>
    <dgm:cxn modelId="{B6F872C6-351A-4470-ADF7-BB12C5C371A0}" type="presOf" srcId="{4393ED79-E035-4F74-BA87-9596AA5790CE}" destId="{590B8B19-A8BD-40F0-9DE1-913463CC42DC}" srcOrd="0" destOrd="0" presId="urn:microsoft.com/office/officeart/2005/8/layout/hierarchy1"/>
    <dgm:cxn modelId="{83D827DA-A4B1-46E4-8172-2BF28FCBD5AF}" type="presOf" srcId="{58C69576-E63A-4B34-88D7-29CC6D48E08B}" destId="{010EE927-A03B-4759-B22A-08F345A2F78D}" srcOrd="0" destOrd="0" presId="urn:microsoft.com/office/officeart/2005/8/layout/hierarchy1"/>
    <dgm:cxn modelId="{56936DDB-D380-44C4-9733-2F92AE0E1D6A}" type="presOf" srcId="{2F19B774-4FD0-401D-A0EA-E71B60567D57}" destId="{1B0BB359-452B-416E-8A44-19238377D802}" srcOrd="0" destOrd="0" presId="urn:microsoft.com/office/officeart/2005/8/layout/hierarchy1"/>
    <dgm:cxn modelId="{C9C721ED-B291-4450-A5C1-3E8156DE8920}" srcId="{178107B0-0880-4E25-8CDE-97C7D89155C4}" destId="{2F19B774-4FD0-401D-A0EA-E71B60567D57}" srcOrd="0" destOrd="0" parTransId="{63A3CBB9-C42A-4C41-885F-F9ECC8F6871E}" sibTransId="{ED9DEC42-C4F0-4064-933A-3A7A27E582F0}"/>
    <dgm:cxn modelId="{FB08D9D3-2787-4146-A7AD-9E2AE31C123F}" type="presParOf" srcId="{FBC746D2-7271-40F8-97B5-9B9A6CADCE58}" destId="{ACF80592-DF58-48DE-9DB1-8C5EE1D1BF6C}" srcOrd="0" destOrd="0" presId="urn:microsoft.com/office/officeart/2005/8/layout/hierarchy1"/>
    <dgm:cxn modelId="{58520B6A-1F7B-42C1-B3DD-717F501C92F8}" type="presParOf" srcId="{ACF80592-DF58-48DE-9DB1-8C5EE1D1BF6C}" destId="{A67CA3F7-C4A9-4EBB-893E-59C9B4EFC05E}" srcOrd="0" destOrd="0" presId="urn:microsoft.com/office/officeart/2005/8/layout/hierarchy1"/>
    <dgm:cxn modelId="{B7075E64-0743-444E-B9BA-A90EAFA5A571}" type="presParOf" srcId="{A67CA3F7-C4A9-4EBB-893E-59C9B4EFC05E}" destId="{3C33B019-E5D7-468C-9905-1C35B63B8FB6}" srcOrd="0" destOrd="0" presId="urn:microsoft.com/office/officeart/2005/8/layout/hierarchy1"/>
    <dgm:cxn modelId="{077C2B7C-0B0F-4874-9657-F418EA7D8DD0}" type="presParOf" srcId="{A67CA3F7-C4A9-4EBB-893E-59C9B4EFC05E}" destId="{1B0BB359-452B-416E-8A44-19238377D802}" srcOrd="1" destOrd="0" presId="urn:microsoft.com/office/officeart/2005/8/layout/hierarchy1"/>
    <dgm:cxn modelId="{7B2E863F-01F1-4FA7-9C72-B4A01A7868E1}" type="presParOf" srcId="{ACF80592-DF58-48DE-9DB1-8C5EE1D1BF6C}" destId="{588B7779-82A0-4509-8B25-51B6E9AF292D}" srcOrd="1" destOrd="0" presId="urn:microsoft.com/office/officeart/2005/8/layout/hierarchy1"/>
    <dgm:cxn modelId="{ABDC1A30-64BB-4029-BE84-03E8E46CB4AE}" type="presParOf" srcId="{588B7779-82A0-4509-8B25-51B6E9AF292D}" destId="{590B8B19-A8BD-40F0-9DE1-913463CC42DC}" srcOrd="0" destOrd="0" presId="urn:microsoft.com/office/officeart/2005/8/layout/hierarchy1"/>
    <dgm:cxn modelId="{61A915BE-FA36-4B57-B6C5-EF226D209E0F}" type="presParOf" srcId="{588B7779-82A0-4509-8B25-51B6E9AF292D}" destId="{BD286FF1-F558-4875-8D9A-8DD85AE1AC52}" srcOrd="1" destOrd="0" presId="urn:microsoft.com/office/officeart/2005/8/layout/hierarchy1"/>
    <dgm:cxn modelId="{6C62E973-653E-462A-896F-25FDBDD2AC99}" type="presParOf" srcId="{BD286FF1-F558-4875-8D9A-8DD85AE1AC52}" destId="{22ED64E1-23AC-4D52-8F91-C7ECB745D423}" srcOrd="0" destOrd="0" presId="urn:microsoft.com/office/officeart/2005/8/layout/hierarchy1"/>
    <dgm:cxn modelId="{04D3D261-50B3-47D9-96C5-7598D634A67E}" type="presParOf" srcId="{22ED64E1-23AC-4D52-8F91-C7ECB745D423}" destId="{70D180C8-D3DD-46CE-B72E-3C4EDF19C77F}" srcOrd="0" destOrd="0" presId="urn:microsoft.com/office/officeart/2005/8/layout/hierarchy1"/>
    <dgm:cxn modelId="{BC97AFC5-9A72-4F5F-9727-AFE754C64720}" type="presParOf" srcId="{22ED64E1-23AC-4D52-8F91-C7ECB745D423}" destId="{010EE927-A03B-4759-B22A-08F345A2F78D}" srcOrd="1" destOrd="0" presId="urn:microsoft.com/office/officeart/2005/8/layout/hierarchy1"/>
    <dgm:cxn modelId="{6208BB0A-86AB-4A01-990B-45079CB533B8}" type="presParOf" srcId="{BD286FF1-F558-4875-8D9A-8DD85AE1AC52}" destId="{D0261BA1-29DE-49AF-A2B0-936C78E23ED0}" srcOrd="1" destOrd="0" presId="urn:microsoft.com/office/officeart/2005/8/layout/hierarchy1"/>
    <dgm:cxn modelId="{1A354DEB-0EAD-424F-93D8-E74D0F6A654E}" type="presParOf" srcId="{588B7779-82A0-4509-8B25-51B6E9AF292D}" destId="{2AD51E8E-2BAE-4D37-A082-21C73948E34C}" srcOrd="2" destOrd="0" presId="urn:microsoft.com/office/officeart/2005/8/layout/hierarchy1"/>
    <dgm:cxn modelId="{DE765A40-D1DD-4808-9445-FB22380BC10F}" type="presParOf" srcId="{588B7779-82A0-4509-8B25-51B6E9AF292D}" destId="{32DC4512-C763-4316-90DD-C4950F6C3A0A}" srcOrd="3" destOrd="0" presId="urn:microsoft.com/office/officeart/2005/8/layout/hierarchy1"/>
    <dgm:cxn modelId="{0B4B79BD-55DF-4D10-8245-0138558EC8D0}" type="presParOf" srcId="{32DC4512-C763-4316-90DD-C4950F6C3A0A}" destId="{6A0D1C5C-C686-4BA0-90D2-730FBF1F39B3}" srcOrd="0" destOrd="0" presId="urn:microsoft.com/office/officeart/2005/8/layout/hierarchy1"/>
    <dgm:cxn modelId="{545A8824-95D4-402D-9124-702DB1D45FCA}" type="presParOf" srcId="{6A0D1C5C-C686-4BA0-90D2-730FBF1F39B3}" destId="{065B67BD-FD2F-4E6F-BD36-2F02E3B15240}" srcOrd="0" destOrd="0" presId="urn:microsoft.com/office/officeart/2005/8/layout/hierarchy1"/>
    <dgm:cxn modelId="{264487D6-4E01-457F-A611-9F9CF05D5663}" type="presParOf" srcId="{6A0D1C5C-C686-4BA0-90D2-730FBF1F39B3}" destId="{F944177A-915E-498D-880F-96F1887CE6AE}" srcOrd="1" destOrd="0" presId="urn:microsoft.com/office/officeart/2005/8/layout/hierarchy1"/>
    <dgm:cxn modelId="{1CA8EF4B-940E-4ED3-A888-D2E812C41DAF}" type="presParOf" srcId="{32DC4512-C763-4316-90DD-C4950F6C3A0A}" destId="{18D0FB2F-3106-4405-BC75-7D4A4C18DB2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E95E140-10CF-4188-A0F1-C205BB7519C0}" type="doc">
      <dgm:prSet loTypeId="urn:diagrams.loki3.com/VaryingWidthList" loCatId="list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D6BFC5C0-FD43-499A-A19F-06313A5AAC8A}">
      <dgm:prSet phldrT="[Text]"/>
      <dgm:spPr/>
      <dgm:t>
        <a:bodyPr/>
        <a:lstStyle/>
        <a:p>
          <a:pPr algn="ctr"/>
          <a:r>
            <a:rPr lang="en-US" altLang="en-US" dirty="0">
              <a:cs typeface="Arial" panose="020B0604020202020204" pitchFamily="34" charset="0"/>
            </a:rPr>
            <a:t>Band resolution = estimate of number of light + dark bands per haploid set of chromosomes</a:t>
          </a:r>
          <a:endParaRPr lang="en-US" dirty="0"/>
        </a:p>
      </dgm:t>
    </dgm:pt>
    <dgm:pt modelId="{13B1F27F-7B65-4217-89C7-9CC1E90A456B}" type="parTrans" cxnId="{AB363350-F942-44A0-9865-F73A2DBCF3C0}">
      <dgm:prSet/>
      <dgm:spPr/>
      <dgm:t>
        <a:bodyPr/>
        <a:lstStyle/>
        <a:p>
          <a:pPr algn="ctr"/>
          <a:endParaRPr lang="en-US"/>
        </a:p>
      </dgm:t>
    </dgm:pt>
    <dgm:pt modelId="{C6874982-11EC-4449-BC4F-479E2177F26F}" type="sibTrans" cxnId="{AB363350-F942-44A0-9865-F73A2DBCF3C0}">
      <dgm:prSet/>
      <dgm:spPr/>
      <dgm:t>
        <a:bodyPr/>
        <a:lstStyle/>
        <a:p>
          <a:pPr algn="ctr"/>
          <a:endParaRPr lang="en-US"/>
        </a:p>
      </dgm:t>
    </dgm:pt>
    <dgm:pt modelId="{5780EB3C-FD47-436D-BB71-2D099C122444}">
      <dgm:prSet phldrT="[Text]"/>
      <dgm:spPr/>
      <dgm:t>
        <a:bodyPr/>
        <a:lstStyle/>
        <a:p>
          <a:pPr algn="ctr"/>
          <a:r>
            <a:rPr lang="en-US" altLang="en-US" dirty="0">
              <a:cs typeface="Arial" panose="020B0604020202020204" pitchFamily="34" charset="0"/>
            </a:rPr>
            <a:t>400 </a:t>
          </a:r>
          <a:r>
            <a:rPr lang="en-US" altLang="en-US" dirty="0">
              <a:cs typeface="Arial" panose="020B0604020202020204" pitchFamily="34" charset="0"/>
              <a:sym typeface="Symbol" panose="05050102010706020507" pitchFamily="18" charset="2"/>
            </a:rPr>
            <a:t> 850+</a:t>
          </a:r>
          <a:endParaRPr lang="en-US" dirty="0"/>
        </a:p>
      </dgm:t>
    </dgm:pt>
    <dgm:pt modelId="{DE2E7C13-31EC-4CC3-9286-92383BBEF35A}" type="parTrans" cxnId="{239CC129-0CE3-44C5-909E-93F5C66C48B8}">
      <dgm:prSet/>
      <dgm:spPr/>
      <dgm:t>
        <a:bodyPr/>
        <a:lstStyle/>
        <a:p>
          <a:pPr algn="ctr"/>
          <a:endParaRPr lang="en-US"/>
        </a:p>
      </dgm:t>
    </dgm:pt>
    <dgm:pt modelId="{65011049-9EB3-4495-B5DA-91C4A1F11907}" type="sibTrans" cxnId="{239CC129-0CE3-44C5-909E-93F5C66C48B8}">
      <dgm:prSet/>
      <dgm:spPr/>
      <dgm:t>
        <a:bodyPr/>
        <a:lstStyle/>
        <a:p>
          <a:pPr algn="ctr"/>
          <a:endParaRPr lang="en-US"/>
        </a:p>
      </dgm:t>
    </dgm:pt>
    <dgm:pt modelId="{5E44CE4A-9B85-43B8-8DD7-BC9707C88DB3}">
      <dgm:prSet phldrT="[Text]"/>
      <dgm:spPr/>
      <dgm:t>
        <a:bodyPr/>
        <a:lstStyle/>
        <a:p>
          <a:pPr algn="ctr"/>
          <a:endParaRPr lang="en-US"/>
        </a:p>
      </dgm:t>
    </dgm:pt>
    <dgm:pt modelId="{B54E0B09-2060-45F6-A3AA-AC4E10CFA684}" type="parTrans" cxnId="{6566D085-DA99-44AC-98CD-A2DF9D580524}">
      <dgm:prSet/>
      <dgm:spPr/>
      <dgm:t>
        <a:bodyPr/>
        <a:lstStyle/>
        <a:p>
          <a:pPr algn="ctr"/>
          <a:endParaRPr lang="en-US"/>
        </a:p>
      </dgm:t>
    </dgm:pt>
    <dgm:pt modelId="{41A74D1A-5E03-49CD-BB83-3E659011E774}" type="sibTrans" cxnId="{6566D085-DA99-44AC-98CD-A2DF9D580524}">
      <dgm:prSet/>
      <dgm:spPr/>
      <dgm:t>
        <a:bodyPr/>
        <a:lstStyle/>
        <a:p>
          <a:pPr algn="ctr"/>
          <a:endParaRPr lang="en-US"/>
        </a:p>
      </dgm:t>
    </dgm:pt>
    <dgm:pt modelId="{349A97ED-EB9A-499C-8249-CF8514545128}" type="pres">
      <dgm:prSet presAssocID="{5E95E140-10CF-4188-A0F1-C205BB7519C0}" presName="Name0" presStyleCnt="0">
        <dgm:presLayoutVars>
          <dgm:resizeHandles/>
        </dgm:presLayoutVars>
      </dgm:prSet>
      <dgm:spPr/>
    </dgm:pt>
    <dgm:pt modelId="{36E04AAF-48B9-45DE-9F61-DF31C237651B}" type="pres">
      <dgm:prSet presAssocID="{D6BFC5C0-FD43-499A-A19F-06313A5AAC8A}" presName="text" presStyleLbl="node1" presStyleIdx="0" presStyleCnt="2" custScaleX="424074" custLinFactY="31326" custLinFactNeighborX="0" custLinFactNeighborY="100000">
        <dgm:presLayoutVars>
          <dgm:bulletEnabled val="1"/>
        </dgm:presLayoutVars>
      </dgm:prSet>
      <dgm:spPr/>
    </dgm:pt>
    <dgm:pt modelId="{1537874E-6B29-4035-B1E7-103C47F9FBC8}" type="pres">
      <dgm:prSet presAssocID="{C6874982-11EC-4449-BC4F-479E2177F26F}" presName="space" presStyleCnt="0"/>
      <dgm:spPr/>
    </dgm:pt>
    <dgm:pt modelId="{CCAFFE66-C725-42B4-B435-482C8538AA93}" type="pres">
      <dgm:prSet presAssocID="{5780EB3C-FD47-436D-BB71-2D099C122444}" presName="text" presStyleLbl="node1" presStyleIdx="1" presStyleCnt="2" custScaleX="146125" custScaleY="31301">
        <dgm:presLayoutVars>
          <dgm:bulletEnabled val="1"/>
        </dgm:presLayoutVars>
      </dgm:prSet>
      <dgm:spPr/>
    </dgm:pt>
  </dgm:ptLst>
  <dgm:cxnLst>
    <dgm:cxn modelId="{1475F31A-9328-4AB2-8DCB-E0978592B74D}" type="presOf" srcId="{5E44CE4A-9B85-43B8-8DD7-BC9707C88DB3}" destId="{CCAFFE66-C725-42B4-B435-482C8538AA93}" srcOrd="0" destOrd="1" presId="urn:diagrams.loki3.com/VaryingWidthList"/>
    <dgm:cxn modelId="{239CC129-0CE3-44C5-909E-93F5C66C48B8}" srcId="{5E95E140-10CF-4188-A0F1-C205BB7519C0}" destId="{5780EB3C-FD47-436D-BB71-2D099C122444}" srcOrd="1" destOrd="0" parTransId="{DE2E7C13-31EC-4CC3-9286-92383BBEF35A}" sibTransId="{65011049-9EB3-4495-B5DA-91C4A1F11907}"/>
    <dgm:cxn modelId="{7BDB7434-3834-4D17-8016-3E6C6AEF78B2}" type="presOf" srcId="{5780EB3C-FD47-436D-BB71-2D099C122444}" destId="{CCAFFE66-C725-42B4-B435-482C8538AA93}" srcOrd="0" destOrd="0" presId="urn:diagrams.loki3.com/VaryingWidthList"/>
    <dgm:cxn modelId="{AB363350-F942-44A0-9865-F73A2DBCF3C0}" srcId="{5E95E140-10CF-4188-A0F1-C205BB7519C0}" destId="{D6BFC5C0-FD43-499A-A19F-06313A5AAC8A}" srcOrd="0" destOrd="0" parTransId="{13B1F27F-7B65-4217-89C7-9CC1E90A456B}" sibTransId="{C6874982-11EC-4449-BC4F-479E2177F26F}"/>
    <dgm:cxn modelId="{6566D085-DA99-44AC-98CD-A2DF9D580524}" srcId="{5780EB3C-FD47-436D-BB71-2D099C122444}" destId="{5E44CE4A-9B85-43B8-8DD7-BC9707C88DB3}" srcOrd="0" destOrd="0" parTransId="{B54E0B09-2060-45F6-A3AA-AC4E10CFA684}" sibTransId="{41A74D1A-5E03-49CD-BB83-3E659011E774}"/>
    <dgm:cxn modelId="{7BF5248D-F90A-4B9F-9773-0986C008F5C1}" type="presOf" srcId="{D6BFC5C0-FD43-499A-A19F-06313A5AAC8A}" destId="{36E04AAF-48B9-45DE-9F61-DF31C237651B}" srcOrd="0" destOrd="0" presId="urn:diagrams.loki3.com/VaryingWidthList"/>
    <dgm:cxn modelId="{A3AA07EB-B4AE-4EFA-88AD-713C751CD1E4}" type="presOf" srcId="{5E95E140-10CF-4188-A0F1-C205BB7519C0}" destId="{349A97ED-EB9A-499C-8249-CF8514545128}" srcOrd="0" destOrd="0" presId="urn:diagrams.loki3.com/VaryingWidthList"/>
    <dgm:cxn modelId="{573EFDA6-8D05-4310-B389-24FF863EF34F}" type="presParOf" srcId="{349A97ED-EB9A-499C-8249-CF8514545128}" destId="{36E04AAF-48B9-45DE-9F61-DF31C237651B}" srcOrd="0" destOrd="0" presId="urn:diagrams.loki3.com/VaryingWidthList"/>
    <dgm:cxn modelId="{650E132B-BBCF-496A-A14D-367DF980B3D9}" type="presParOf" srcId="{349A97ED-EB9A-499C-8249-CF8514545128}" destId="{1537874E-6B29-4035-B1E7-103C47F9FBC8}" srcOrd="1" destOrd="0" presId="urn:diagrams.loki3.com/VaryingWidthList"/>
    <dgm:cxn modelId="{AE6DB047-34E7-4B70-8BB4-44D4C95D0A14}" type="presParOf" srcId="{349A97ED-EB9A-499C-8249-CF8514545128}" destId="{CCAFFE66-C725-42B4-B435-482C8538AA93}" srcOrd="2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441552-1C04-49D6-B4DE-9F17E8787785}">
      <dsp:nvSpPr>
        <dsp:cNvPr id="0" name=""/>
        <dsp:cNvSpPr/>
      </dsp:nvSpPr>
      <dsp:spPr>
        <a:xfrm rot="10800000">
          <a:off x="1480718" y="250031"/>
          <a:ext cx="3552149" cy="1375273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2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6458" tIns="110490" rIns="206248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Non-Banded Karyotype</a:t>
          </a:r>
        </a:p>
      </dsp:txBody>
      <dsp:txXfrm rot="10800000">
        <a:off x="1824536" y="250031"/>
        <a:ext cx="3208331" cy="1375273"/>
      </dsp:txXfrm>
    </dsp:sp>
    <dsp:sp modelId="{C4252589-D715-4D1C-8585-D8D2BD082CFF}">
      <dsp:nvSpPr>
        <dsp:cNvPr id="0" name=""/>
        <dsp:cNvSpPr/>
      </dsp:nvSpPr>
      <dsp:spPr>
        <a:xfrm>
          <a:off x="0" y="110963"/>
          <a:ext cx="1375273" cy="1375273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2">
              <a:tint val="50000"/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8D66D74-F871-406B-B0B3-046742F74CFB}">
      <dsp:nvSpPr>
        <dsp:cNvPr id="0" name=""/>
        <dsp:cNvSpPr/>
      </dsp:nvSpPr>
      <dsp:spPr>
        <a:xfrm rot="10800000">
          <a:off x="1488781" y="1930186"/>
          <a:ext cx="3552149" cy="1375273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3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6458" tIns="110490" rIns="206248" bIns="110490" numCol="1" spcCol="1270" anchor="t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Banded Karyotype</a:t>
          </a:r>
        </a:p>
        <a:p>
          <a:pPr marL="228600" lvl="1" indent="-228600" algn="ctr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300" kern="1200" dirty="0"/>
        </a:p>
      </dsp:txBody>
      <dsp:txXfrm rot="10800000">
        <a:off x="1832599" y="1930186"/>
        <a:ext cx="3208331" cy="1375273"/>
      </dsp:txXfrm>
    </dsp:sp>
    <dsp:sp modelId="{18D2F9AB-AC15-408B-8C6F-946ACCA524A2}">
      <dsp:nvSpPr>
        <dsp:cNvPr id="0" name=""/>
        <dsp:cNvSpPr/>
      </dsp:nvSpPr>
      <dsp:spPr>
        <a:xfrm>
          <a:off x="0" y="1775371"/>
          <a:ext cx="1375273" cy="1375273"/>
        </a:xfrm>
        <a:prstGeom prst="ellipse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3">
              <a:tint val="50000"/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B6FC177-BC8B-4FAB-B4DC-805E7AE30AC6}">
      <dsp:nvSpPr>
        <dsp:cNvPr id="0" name=""/>
        <dsp:cNvSpPr/>
      </dsp:nvSpPr>
      <dsp:spPr>
        <a:xfrm rot="10800000">
          <a:off x="1503025" y="3527879"/>
          <a:ext cx="3552149" cy="1375273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4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6458" tIns="110490" rIns="206248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High Resolution Karyotype </a:t>
          </a:r>
        </a:p>
      </dsp:txBody>
      <dsp:txXfrm rot="10800000">
        <a:off x="1846843" y="3527879"/>
        <a:ext cx="3208331" cy="1375273"/>
      </dsp:txXfrm>
    </dsp:sp>
    <dsp:sp modelId="{C405D2F0-6D65-4EF5-B361-070B28ECCCEC}">
      <dsp:nvSpPr>
        <dsp:cNvPr id="0" name=""/>
        <dsp:cNvSpPr/>
      </dsp:nvSpPr>
      <dsp:spPr>
        <a:xfrm>
          <a:off x="0" y="3577726"/>
          <a:ext cx="1375273" cy="137527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4">
              <a:tint val="50000"/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C1C925-1023-4DCB-B167-6081B1DF483B}">
      <dsp:nvSpPr>
        <dsp:cNvPr id="0" name=""/>
        <dsp:cNvSpPr/>
      </dsp:nvSpPr>
      <dsp:spPr>
        <a:xfrm>
          <a:off x="830" y="1086315"/>
          <a:ext cx="908041" cy="4540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alpha val="80000"/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alpha val="80000"/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Active and inactive areas in:</a:t>
          </a:r>
        </a:p>
      </dsp:txBody>
      <dsp:txXfrm>
        <a:off x="14128" y="1099613"/>
        <a:ext cx="881445" cy="427424"/>
      </dsp:txXfrm>
    </dsp:sp>
    <dsp:sp modelId="{AF6782AD-0CA9-47C2-BC85-7782670CF294}">
      <dsp:nvSpPr>
        <dsp:cNvPr id="0" name=""/>
        <dsp:cNvSpPr/>
      </dsp:nvSpPr>
      <dsp:spPr>
        <a:xfrm rot="18289469">
          <a:off x="772463" y="1036707"/>
          <a:ext cx="636034" cy="31113"/>
        </a:xfrm>
        <a:custGeom>
          <a:avLst/>
          <a:gdLst/>
          <a:ahLst/>
          <a:cxnLst/>
          <a:rect l="0" t="0" r="0" b="0"/>
          <a:pathLst>
            <a:path>
              <a:moveTo>
                <a:pt x="0" y="15556"/>
              </a:moveTo>
              <a:lnTo>
                <a:pt x="636034" y="15556"/>
              </a:lnTo>
            </a:path>
          </a:pathLst>
        </a:custGeom>
        <a:noFill/>
        <a:ln w="15875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/>
        </a:p>
      </dsp:txBody>
      <dsp:txXfrm>
        <a:off x="1074579" y="1036363"/>
        <a:ext cx="31801" cy="31801"/>
      </dsp:txXfrm>
    </dsp:sp>
    <dsp:sp modelId="{97ECE91B-8E3A-4EF6-9A98-8B199BAE12A8}">
      <dsp:nvSpPr>
        <dsp:cNvPr id="0" name=""/>
        <dsp:cNvSpPr/>
      </dsp:nvSpPr>
      <dsp:spPr>
        <a:xfrm>
          <a:off x="1272089" y="564191"/>
          <a:ext cx="908041" cy="4540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alpha val="70000"/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alpha val="70000"/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G-Banding</a:t>
          </a:r>
        </a:p>
      </dsp:txBody>
      <dsp:txXfrm>
        <a:off x="1285387" y="577489"/>
        <a:ext cx="881445" cy="427424"/>
      </dsp:txXfrm>
    </dsp:sp>
    <dsp:sp modelId="{16EB2B9E-DB92-46E2-8192-DBED016B9624}">
      <dsp:nvSpPr>
        <dsp:cNvPr id="0" name=""/>
        <dsp:cNvSpPr/>
      </dsp:nvSpPr>
      <dsp:spPr>
        <a:xfrm rot="19457599">
          <a:off x="2138087" y="645114"/>
          <a:ext cx="447302" cy="31113"/>
        </a:xfrm>
        <a:custGeom>
          <a:avLst/>
          <a:gdLst/>
          <a:ahLst/>
          <a:cxnLst/>
          <a:rect l="0" t="0" r="0" b="0"/>
          <a:pathLst>
            <a:path>
              <a:moveTo>
                <a:pt x="0" y="15556"/>
              </a:moveTo>
              <a:lnTo>
                <a:pt x="447302" y="15556"/>
              </a:lnTo>
            </a:path>
          </a:pathLst>
        </a:custGeom>
        <a:noFill/>
        <a:ln w="15875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/>
        </a:p>
      </dsp:txBody>
      <dsp:txXfrm>
        <a:off x="2350556" y="649488"/>
        <a:ext cx="22365" cy="22365"/>
      </dsp:txXfrm>
    </dsp:sp>
    <dsp:sp modelId="{F9B09785-8BF3-4144-9F72-71194C4CC225}">
      <dsp:nvSpPr>
        <dsp:cNvPr id="0" name=""/>
        <dsp:cNvSpPr/>
      </dsp:nvSpPr>
      <dsp:spPr>
        <a:xfrm>
          <a:off x="2543347" y="303129"/>
          <a:ext cx="908041" cy="4540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Black: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Inactive</a:t>
          </a:r>
        </a:p>
      </dsp:txBody>
      <dsp:txXfrm>
        <a:off x="2556645" y="316427"/>
        <a:ext cx="881445" cy="427424"/>
      </dsp:txXfrm>
    </dsp:sp>
    <dsp:sp modelId="{33A3436C-1205-4D3E-B629-7158F99B42B5}">
      <dsp:nvSpPr>
        <dsp:cNvPr id="0" name=""/>
        <dsp:cNvSpPr/>
      </dsp:nvSpPr>
      <dsp:spPr>
        <a:xfrm rot="2142401">
          <a:off x="2138087" y="906176"/>
          <a:ext cx="447302" cy="31113"/>
        </a:xfrm>
        <a:custGeom>
          <a:avLst/>
          <a:gdLst/>
          <a:ahLst/>
          <a:cxnLst/>
          <a:rect l="0" t="0" r="0" b="0"/>
          <a:pathLst>
            <a:path>
              <a:moveTo>
                <a:pt x="0" y="15556"/>
              </a:moveTo>
              <a:lnTo>
                <a:pt x="447302" y="15556"/>
              </a:lnTo>
            </a:path>
          </a:pathLst>
        </a:custGeom>
        <a:noFill/>
        <a:ln w="15875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/>
        </a:p>
      </dsp:txBody>
      <dsp:txXfrm>
        <a:off x="2350556" y="910550"/>
        <a:ext cx="22365" cy="22365"/>
      </dsp:txXfrm>
    </dsp:sp>
    <dsp:sp modelId="{D83AAD24-D3D5-465B-AA8A-610BDE733E74}">
      <dsp:nvSpPr>
        <dsp:cNvPr id="0" name=""/>
        <dsp:cNvSpPr/>
      </dsp:nvSpPr>
      <dsp:spPr>
        <a:xfrm>
          <a:off x="2543347" y="825253"/>
          <a:ext cx="908041" cy="4540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White: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Active</a:t>
          </a:r>
        </a:p>
      </dsp:txBody>
      <dsp:txXfrm>
        <a:off x="2556645" y="838551"/>
        <a:ext cx="881445" cy="427424"/>
      </dsp:txXfrm>
    </dsp:sp>
    <dsp:sp modelId="{35470963-1D49-4787-BBBB-2060307E4200}">
      <dsp:nvSpPr>
        <dsp:cNvPr id="0" name=""/>
        <dsp:cNvSpPr/>
      </dsp:nvSpPr>
      <dsp:spPr>
        <a:xfrm rot="3310531">
          <a:off x="772463" y="1558831"/>
          <a:ext cx="636034" cy="31113"/>
        </a:xfrm>
        <a:custGeom>
          <a:avLst/>
          <a:gdLst/>
          <a:ahLst/>
          <a:cxnLst/>
          <a:rect l="0" t="0" r="0" b="0"/>
          <a:pathLst>
            <a:path>
              <a:moveTo>
                <a:pt x="0" y="15556"/>
              </a:moveTo>
              <a:lnTo>
                <a:pt x="636034" y="15556"/>
              </a:lnTo>
            </a:path>
          </a:pathLst>
        </a:custGeom>
        <a:noFill/>
        <a:ln w="15875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/>
        </a:p>
      </dsp:txBody>
      <dsp:txXfrm>
        <a:off x="1074579" y="1558487"/>
        <a:ext cx="31801" cy="31801"/>
      </dsp:txXfrm>
    </dsp:sp>
    <dsp:sp modelId="{C013222A-7649-438A-88B2-56DEAA7EF743}">
      <dsp:nvSpPr>
        <dsp:cNvPr id="0" name=""/>
        <dsp:cNvSpPr/>
      </dsp:nvSpPr>
      <dsp:spPr>
        <a:xfrm>
          <a:off x="1272089" y="1608439"/>
          <a:ext cx="908041" cy="4540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alpha val="70000"/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alpha val="70000"/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R-Banding</a:t>
          </a:r>
        </a:p>
      </dsp:txBody>
      <dsp:txXfrm>
        <a:off x="1285387" y="1621737"/>
        <a:ext cx="881445" cy="427424"/>
      </dsp:txXfrm>
    </dsp:sp>
    <dsp:sp modelId="{6D17EB3C-5C9F-44F7-8891-8A746BE16475}">
      <dsp:nvSpPr>
        <dsp:cNvPr id="0" name=""/>
        <dsp:cNvSpPr/>
      </dsp:nvSpPr>
      <dsp:spPr>
        <a:xfrm rot="19457599">
          <a:off x="2138087" y="1689362"/>
          <a:ext cx="447302" cy="31113"/>
        </a:xfrm>
        <a:custGeom>
          <a:avLst/>
          <a:gdLst/>
          <a:ahLst/>
          <a:cxnLst/>
          <a:rect l="0" t="0" r="0" b="0"/>
          <a:pathLst>
            <a:path>
              <a:moveTo>
                <a:pt x="0" y="15556"/>
              </a:moveTo>
              <a:lnTo>
                <a:pt x="447302" y="15556"/>
              </a:lnTo>
            </a:path>
          </a:pathLst>
        </a:custGeom>
        <a:noFill/>
        <a:ln w="15875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/>
        </a:p>
      </dsp:txBody>
      <dsp:txXfrm>
        <a:off x="2350556" y="1693736"/>
        <a:ext cx="22365" cy="22365"/>
      </dsp:txXfrm>
    </dsp:sp>
    <dsp:sp modelId="{396D8FB1-ED57-4301-9A95-79072250DA0C}">
      <dsp:nvSpPr>
        <dsp:cNvPr id="0" name=""/>
        <dsp:cNvSpPr/>
      </dsp:nvSpPr>
      <dsp:spPr>
        <a:xfrm>
          <a:off x="2543347" y="1347377"/>
          <a:ext cx="908041" cy="4540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Black: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Active</a:t>
          </a:r>
        </a:p>
      </dsp:txBody>
      <dsp:txXfrm>
        <a:off x="2556645" y="1360675"/>
        <a:ext cx="881445" cy="427424"/>
      </dsp:txXfrm>
    </dsp:sp>
    <dsp:sp modelId="{BAC87690-663A-44A4-858E-674D6A79E45B}">
      <dsp:nvSpPr>
        <dsp:cNvPr id="0" name=""/>
        <dsp:cNvSpPr/>
      </dsp:nvSpPr>
      <dsp:spPr>
        <a:xfrm rot="2142401">
          <a:off x="2138087" y="1950424"/>
          <a:ext cx="447302" cy="31113"/>
        </a:xfrm>
        <a:custGeom>
          <a:avLst/>
          <a:gdLst/>
          <a:ahLst/>
          <a:cxnLst/>
          <a:rect l="0" t="0" r="0" b="0"/>
          <a:pathLst>
            <a:path>
              <a:moveTo>
                <a:pt x="0" y="15556"/>
              </a:moveTo>
              <a:lnTo>
                <a:pt x="447302" y="15556"/>
              </a:lnTo>
            </a:path>
          </a:pathLst>
        </a:custGeom>
        <a:noFill/>
        <a:ln w="15875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/>
        </a:p>
      </dsp:txBody>
      <dsp:txXfrm>
        <a:off x="2350556" y="1954798"/>
        <a:ext cx="22365" cy="22365"/>
      </dsp:txXfrm>
    </dsp:sp>
    <dsp:sp modelId="{DEA55CFA-2C4B-4FEC-BE33-B1032E59B663}">
      <dsp:nvSpPr>
        <dsp:cNvPr id="0" name=""/>
        <dsp:cNvSpPr/>
      </dsp:nvSpPr>
      <dsp:spPr>
        <a:xfrm>
          <a:off x="2543347" y="1869501"/>
          <a:ext cx="908041" cy="4540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White: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Inactive</a:t>
          </a:r>
        </a:p>
      </dsp:txBody>
      <dsp:txXfrm>
        <a:off x="2556645" y="1882799"/>
        <a:ext cx="881445" cy="42742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412791-C244-400A-81CE-54039286824C}">
      <dsp:nvSpPr>
        <dsp:cNvPr id="0" name=""/>
        <dsp:cNvSpPr/>
      </dsp:nvSpPr>
      <dsp:spPr>
        <a:xfrm rot="5400000">
          <a:off x="2676183" y="-990967"/>
          <a:ext cx="684196" cy="2840736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Treat with trypsin and then with </a:t>
          </a:r>
          <a:r>
            <a:rPr lang="en-US" sz="1400" kern="1200" dirty="0" err="1"/>
            <a:t>Geimsa</a:t>
          </a:r>
          <a:r>
            <a:rPr lang="en-US" sz="1400" kern="1200" dirty="0"/>
            <a:t> Stain.</a:t>
          </a:r>
        </a:p>
      </dsp:txBody>
      <dsp:txXfrm rot="-5400000">
        <a:off x="1597913" y="120703"/>
        <a:ext cx="2807336" cy="617396"/>
      </dsp:txXfrm>
    </dsp:sp>
    <dsp:sp modelId="{59CCE27B-BA78-48A3-B07C-9758614FE7AA}">
      <dsp:nvSpPr>
        <dsp:cNvPr id="0" name=""/>
        <dsp:cNvSpPr/>
      </dsp:nvSpPr>
      <dsp:spPr>
        <a:xfrm>
          <a:off x="0" y="1778"/>
          <a:ext cx="1597914" cy="85524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u="sng" kern="1200" dirty="0"/>
            <a:t>G Banding:</a:t>
          </a:r>
          <a:endParaRPr lang="en-US" sz="2600" kern="1200" dirty="0"/>
        </a:p>
      </dsp:txBody>
      <dsp:txXfrm>
        <a:off x="41750" y="43528"/>
        <a:ext cx="1514414" cy="771745"/>
      </dsp:txXfrm>
    </dsp:sp>
    <dsp:sp modelId="{A05CA852-622D-46EF-9422-88890CAAA507}">
      <dsp:nvSpPr>
        <dsp:cNvPr id="0" name=""/>
        <dsp:cNvSpPr/>
      </dsp:nvSpPr>
      <dsp:spPr>
        <a:xfrm rot="5400000">
          <a:off x="2676183" y="-92959"/>
          <a:ext cx="684196" cy="2840736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Heat and then treat with Geimsa Stain.</a:t>
          </a:r>
        </a:p>
      </dsp:txBody>
      <dsp:txXfrm rot="-5400000">
        <a:off x="1597913" y="1018711"/>
        <a:ext cx="2807336" cy="617396"/>
      </dsp:txXfrm>
    </dsp:sp>
    <dsp:sp modelId="{57C11A0E-E0EA-4B20-ABE2-85D27B674308}">
      <dsp:nvSpPr>
        <dsp:cNvPr id="0" name=""/>
        <dsp:cNvSpPr/>
      </dsp:nvSpPr>
      <dsp:spPr>
        <a:xfrm>
          <a:off x="0" y="899785"/>
          <a:ext cx="1597914" cy="85524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u="sng" kern="1200"/>
            <a:t>R Banding:</a:t>
          </a:r>
          <a:endParaRPr lang="en-US" sz="2600" kern="1200"/>
        </a:p>
      </dsp:txBody>
      <dsp:txXfrm>
        <a:off x="41750" y="941535"/>
        <a:ext cx="1514414" cy="771745"/>
      </dsp:txXfrm>
    </dsp:sp>
    <dsp:sp modelId="{E9134092-8E3A-48B6-9077-3DE7BE2C2CAB}">
      <dsp:nvSpPr>
        <dsp:cNvPr id="0" name=""/>
        <dsp:cNvSpPr/>
      </dsp:nvSpPr>
      <dsp:spPr>
        <a:xfrm rot="5400000">
          <a:off x="2676183" y="805048"/>
          <a:ext cx="684196" cy="2840736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Treat with </a:t>
          </a:r>
          <a:r>
            <a:rPr lang="en-US" sz="1400" kern="1200" dirty="0" err="1"/>
            <a:t>Quinicrine</a:t>
          </a:r>
          <a:r>
            <a:rPr lang="en-US" sz="1400" kern="1200" dirty="0"/>
            <a:t> dye giving rise to fluorescent bands. It requires an ultraviolet fluorescent microscope.</a:t>
          </a:r>
        </a:p>
      </dsp:txBody>
      <dsp:txXfrm rot="-5400000">
        <a:off x="1597913" y="1916718"/>
        <a:ext cx="2807336" cy="617396"/>
      </dsp:txXfrm>
    </dsp:sp>
    <dsp:sp modelId="{0A9B4B2E-5369-45D8-B484-2B79D4D37ECE}">
      <dsp:nvSpPr>
        <dsp:cNvPr id="0" name=""/>
        <dsp:cNvSpPr/>
      </dsp:nvSpPr>
      <dsp:spPr>
        <a:xfrm>
          <a:off x="0" y="1797793"/>
          <a:ext cx="1597914" cy="85524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u="sng" kern="1200"/>
            <a:t>Q Banding:</a:t>
          </a:r>
          <a:endParaRPr lang="en-US" sz="2600" kern="1200"/>
        </a:p>
      </dsp:txBody>
      <dsp:txXfrm>
        <a:off x="41750" y="1839543"/>
        <a:ext cx="1514414" cy="771745"/>
      </dsp:txXfrm>
    </dsp:sp>
    <dsp:sp modelId="{36A9DCA8-7820-44D6-AE0E-22EF5EBA7A27}">
      <dsp:nvSpPr>
        <dsp:cNvPr id="0" name=""/>
        <dsp:cNvSpPr/>
      </dsp:nvSpPr>
      <dsp:spPr>
        <a:xfrm rot="5400000">
          <a:off x="2676183" y="1703056"/>
          <a:ext cx="684196" cy="2840736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Staining of the Centromere. Treat with acid followed by alkali prior to G banding.</a:t>
          </a:r>
        </a:p>
      </dsp:txBody>
      <dsp:txXfrm rot="-5400000">
        <a:off x="1597913" y="2814726"/>
        <a:ext cx="2807336" cy="617396"/>
      </dsp:txXfrm>
    </dsp:sp>
    <dsp:sp modelId="{72ADFE07-CB43-4FC7-A2C8-6DD37C991D88}">
      <dsp:nvSpPr>
        <dsp:cNvPr id="0" name=""/>
        <dsp:cNvSpPr/>
      </dsp:nvSpPr>
      <dsp:spPr>
        <a:xfrm>
          <a:off x="0" y="2695801"/>
          <a:ext cx="1597914" cy="85524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u="sng" kern="1200"/>
            <a:t>C Banding:</a:t>
          </a:r>
          <a:endParaRPr lang="en-US" sz="2600" kern="1200"/>
        </a:p>
      </dsp:txBody>
      <dsp:txXfrm>
        <a:off x="41750" y="2737551"/>
        <a:ext cx="1514414" cy="77174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FAC515-684A-4AE3-BE1A-E500D5BA3391}">
      <dsp:nvSpPr>
        <dsp:cNvPr id="0" name=""/>
        <dsp:cNvSpPr/>
      </dsp:nvSpPr>
      <dsp:spPr>
        <a:xfrm>
          <a:off x="6523" y="2003776"/>
          <a:ext cx="2092988" cy="10061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alpha val="80000"/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alpha val="80000"/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600" b="1" kern="1200" dirty="0">
              <a:effectLst/>
              <a:cs typeface="Arial" panose="020B0604020202020204" pitchFamily="34" charset="0"/>
            </a:rPr>
            <a:t>Banded Karyotype: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600" b="1" kern="1200" dirty="0">
              <a:effectLst/>
              <a:cs typeface="Arial" panose="020B0604020202020204" pitchFamily="34" charset="0"/>
            </a:rPr>
            <a:t>Normal Banded Karyotypes </a:t>
          </a:r>
          <a:endParaRPr lang="en-US" sz="1600" b="1" kern="1200" dirty="0">
            <a:effectLst/>
          </a:endParaRPr>
        </a:p>
      </dsp:txBody>
      <dsp:txXfrm>
        <a:off x="35991" y="2033244"/>
        <a:ext cx="2034052" cy="947172"/>
      </dsp:txXfrm>
    </dsp:sp>
    <dsp:sp modelId="{DE681017-446C-4D2E-91B0-6AC66CFB8C81}">
      <dsp:nvSpPr>
        <dsp:cNvPr id="0" name=""/>
        <dsp:cNvSpPr/>
      </dsp:nvSpPr>
      <dsp:spPr>
        <a:xfrm rot="16744666">
          <a:off x="1618912" y="1939203"/>
          <a:ext cx="1141262" cy="8286"/>
        </a:xfrm>
        <a:custGeom>
          <a:avLst/>
          <a:gdLst/>
          <a:ahLst/>
          <a:cxnLst/>
          <a:rect l="0" t="0" r="0" b="0"/>
          <a:pathLst>
            <a:path>
              <a:moveTo>
                <a:pt x="0" y="4143"/>
              </a:moveTo>
              <a:lnTo>
                <a:pt x="1141262" y="4143"/>
              </a:lnTo>
            </a:path>
          </a:pathLst>
        </a:custGeom>
        <a:noFill/>
        <a:ln w="15875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161012" y="1914815"/>
        <a:ext cx="57063" cy="57063"/>
      </dsp:txXfrm>
    </dsp:sp>
    <dsp:sp modelId="{3C9DD594-7F17-4C2D-8768-53454E62E7B3}">
      <dsp:nvSpPr>
        <dsp:cNvPr id="0" name=""/>
        <dsp:cNvSpPr/>
      </dsp:nvSpPr>
      <dsp:spPr>
        <a:xfrm>
          <a:off x="2279575" y="814742"/>
          <a:ext cx="2709617" cy="11302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alpha val="70000"/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alpha val="70000"/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US" altLang="en-US" sz="1600" b="1" kern="1200" dirty="0"/>
            <a:t>A normal G-banded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US" altLang="en-US" sz="1600" b="1" kern="1200" dirty="0"/>
            <a:t>male Karyotype</a:t>
          </a:r>
          <a:endParaRPr lang="en-US" sz="1600" b="1" kern="1200" dirty="0"/>
        </a:p>
      </dsp:txBody>
      <dsp:txXfrm>
        <a:off x="2312679" y="847846"/>
        <a:ext cx="2643409" cy="1064033"/>
      </dsp:txXfrm>
    </dsp:sp>
    <dsp:sp modelId="{7535A92E-2CF9-4308-8481-B96DCF6E823A}">
      <dsp:nvSpPr>
        <dsp:cNvPr id="0" name=""/>
        <dsp:cNvSpPr/>
      </dsp:nvSpPr>
      <dsp:spPr>
        <a:xfrm>
          <a:off x="4989192" y="1375719"/>
          <a:ext cx="180062" cy="8286"/>
        </a:xfrm>
        <a:custGeom>
          <a:avLst/>
          <a:gdLst/>
          <a:ahLst/>
          <a:cxnLst/>
          <a:rect l="0" t="0" r="0" b="0"/>
          <a:pathLst>
            <a:path>
              <a:moveTo>
                <a:pt x="0" y="4143"/>
              </a:moveTo>
              <a:lnTo>
                <a:pt x="180062" y="4143"/>
              </a:lnTo>
            </a:path>
          </a:pathLst>
        </a:custGeom>
        <a:noFill/>
        <a:ln w="15875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74722" y="1375361"/>
        <a:ext cx="9003" cy="9003"/>
      </dsp:txXfrm>
    </dsp:sp>
    <dsp:sp modelId="{2266C7E4-11C4-4B7E-9EC1-5BD2E6D7AFBF}">
      <dsp:nvSpPr>
        <dsp:cNvPr id="0" name=""/>
        <dsp:cNvSpPr/>
      </dsp:nvSpPr>
      <dsp:spPr>
        <a:xfrm>
          <a:off x="5169255" y="319919"/>
          <a:ext cx="1742326" cy="211988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</dsp:txBody>
      <dsp:txXfrm>
        <a:off x="5220286" y="370950"/>
        <a:ext cx="1640264" cy="2017823"/>
      </dsp:txXfrm>
    </dsp:sp>
    <dsp:sp modelId="{1BE0C7E5-012E-41DD-83F4-278D516D4E51}">
      <dsp:nvSpPr>
        <dsp:cNvPr id="0" name=""/>
        <dsp:cNvSpPr/>
      </dsp:nvSpPr>
      <dsp:spPr>
        <a:xfrm rot="4796157">
          <a:off x="1674339" y="3009964"/>
          <a:ext cx="1030407" cy="8286"/>
        </a:xfrm>
        <a:custGeom>
          <a:avLst/>
          <a:gdLst/>
          <a:ahLst/>
          <a:cxnLst/>
          <a:rect l="0" t="0" r="0" b="0"/>
          <a:pathLst>
            <a:path>
              <a:moveTo>
                <a:pt x="0" y="4143"/>
              </a:moveTo>
              <a:lnTo>
                <a:pt x="1030407" y="4143"/>
              </a:lnTo>
            </a:path>
          </a:pathLst>
        </a:custGeom>
        <a:noFill/>
        <a:ln w="15875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163783" y="2988347"/>
        <a:ext cx="51520" cy="51520"/>
      </dsp:txXfrm>
    </dsp:sp>
    <dsp:sp modelId="{0289837E-5F2F-4AB9-ADE3-AF3CC8D2BC80}">
      <dsp:nvSpPr>
        <dsp:cNvPr id="0" name=""/>
        <dsp:cNvSpPr/>
      </dsp:nvSpPr>
      <dsp:spPr>
        <a:xfrm>
          <a:off x="2279575" y="2843848"/>
          <a:ext cx="2709959" cy="13550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alpha val="70000"/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alpha val="70000"/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US" altLang="en-US" sz="1600" b="1" kern="1200" dirty="0"/>
            <a:t>A normal R-banded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US" altLang="en-US" sz="1600" b="1" kern="1200" dirty="0"/>
            <a:t>male Karyotype</a:t>
          </a:r>
          <a:endParaRPr lang="en-US" sz="1600" b="1" kern="1200" dirty="0"/>
        </a:p>
      </dsp:txBody>
      <dsp:txXfrm>
        <a:off x="2319264" y="2883537"/>
        <a:ext cx="2630581" cy="1275694"/>
      </dsp:txXfrm>
    </dsp:sp>
    <dsp:sp modelId="{2132A7D3-830C-4585-A02E-1997A79DCC89}">
      <dsp:nvSpPr>
        <dsp:cNvPr id="0" name=""/>
        <dsp:cNvSpPr/>
      </dsp:nvSpPr>
      <dsp:spPr>
        <a:xfrm>
          <a:off x="4989534" y="3517240"/>
          <a:ext cx="180062" cy="8286"/>
        </a:xfrm>
        <a:custGeom>
          <a:avLst/>
          <a:gdLst/>
          <a:ahLst/>
          <a:cxnLst/>
          <a:rect l="0" t="0" r="0" b="0"/>
          <a:pathLst>
            <a:path>
              <a:moveTo>
                <a:pt x="0" y="4143"/>
              </a:moveTo>
              <a:lnTo>
                <a:pt x="180062" y="4143"/>
              </a:lnTo>
            </a:path>
          </a:pathLst>
        </a:custGeom>
        <a:noFill/>
        <a:ln w="15875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75064" y="3516882"/>
        <a:ext cx="9003" cy="9003"/>
      </dsp:txXfrm>
    </dsp:sp>
    <dsp:sp modelId="{37A38060-0D2A-4857-98EC-DC3AF2540438}">
      <dsp:nvSpPr>
        <dsp:cNvPr id="0" name=""/>
        <dsp:cNvSpPr/>
      </dsp:nvSpPr>
      <dsp:spPr>
        <a:xfrm>
          <a:off x="5169597" y="2473567"/>
          <a:ext cx="1735182" cy="209563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</dsp:txBody>
      <dsp:txXfrm>
        <a:off x="5220419" y="2524389"/>
        <a:ext cx="1633538" cy="199398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A9CB8A-A80D-4934-B61D-527FC896A070}">
      <dsp:nvSpPr>
        <dsp:cNvPr id="0" name=""/>
        <dsp:cNvSpPr/>
      </dsp:nvSpPr>
      <dsp:spPr>
        <a:xfrm>
          <a:off x="1852864" y="0"/>
          <a:ext cx="3650284" cy="2639741"/>
        </a:xfrm>
        <a:prstGeom prst="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78" t="-533" r="13078" b="-15467"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C305B9E5-CE49-431D-968B-7D958DD8E03B}">
      <dsp:nvSpPr>
        <dsp:cNvPr id="0" name=""/>
        <dsp:cNvSpPr/>
      </dsp:nvSpPr>
      <dsp:spPr>
        <a:xfrm>
          <a:off x="519525" y="1687494"/>
          <a:ext cx="1431939" cy="8954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5000"/>
            </a:spcAft>
            <a:buFontTx/>
            <a:buNone/>
          </a:pPr>
          <a:r>
            <a:rPr lang="en-US" altLang="en-US" sz="1100" kern="1200" dirty="0">
              <a:solidFill>
                <a:srgbClr val="FF0000"/>
              </a:solidFill>
            </a:rPr>
            <a:t>FISH of metaphase with a probe for telomere showing signals at the end of each chromatid</a:t>
          </a:r>
          <a:endParaRPr lang="en-US" sz="1100" kern="1200" dirty="0">
            <a:solidFill>
              <a:srgbClr val="FF0000"/>
            </a:solidFill>
          </a:endParaRPr>
        </a:p>
      </dsp:txBody>
      <dsp:txXfrm>
        <a:off x="519525" y="1687494"/>
        <a:ext cx="1431939" cy="895431"/>
      </dsp:txXfrm>
    </dsp:sp>
    <dsp:sp modelId="{A91E884B-0259-48CA-B05E-BEEBCDA65C44}">
      <dsp:nvSpPr>
        <dsp:cNvPr id="0" name=""/>
        <dsp:cNvSpPr/>
      </dsp:nvSpPr>
      <dsp:spPr>
        <a:xfrm>
          <a:off x="1820464" y="2955785"/>
          <a:ext cx="3765999" cy="2328039"/>
        </a:xfrm>
        <a:prstGeom prst="rect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499" t="-6465" r="9525" b="-21535"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2DCF2DF8-1284-4465-8E8B-099A44EEBA95}">
      <dsp:nvSpPr>
        <dsp:cNvPr id="0" name=""/>
        <dsp:cNvSpPr/>
      </dsp:nvSpPr>
      <dsp:spPr>
        <a:xfrm>
          <a:off x="124629" y="4201487"/>
          <a:ext cx="1800987" cy="10583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5000"/>
            </a:spcAft>
            <a:buFontTx/>
            <a:buNone/>
          </a:pPr>
          <a:r>
            <a:rPr lang="en-US" altLang="en-US" sz="1200" kern="1200" dirty="0">
              <a:solidFill>
                <a:srgbClr val="FF0000"/>
              </a:solidFill>
            </a:rPr>
            <a:t>FISH of interphase nuclei with a chromosome 21 centromeric probe showing 3 signals consistent with trisomy 21</a:t>
          </a:r>
          <a:endParaRPr lang="en-US" sz="1200" kern="1200" dirty="0">
            <a:solidFill>
              <a:srgbClr val="FF0000"/>
            </a:solidFill>
          </a:endParaRPr>
        </a:p>
      </dsp:txBody>
      <dsp:txXfrm>
        <a:off x="124629" y="4201487"/>
        <a:ext cx="1800987" cy="10583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0D40CE-02B9-450E-8AD1-D2224C9C4D12}">
      <dsp:nvSpPr>
        <dsp:cNvPr id="0" name=""/>
        <dsp:cNvSpPr/>
      </dsp:nvSpPr>
      <dsp:spPr>
        <a:xfrm rot="5400000">
          <a:off x="224372" y="1002767"/>
          <a:ext cx="844171" cy="96105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07A63B8-B626-452C-8592-8DD5813D674A}">
      <dsp:nvSpPr>
        <dsp:cNvPr id="0" name=""/>
        <dsp:cNvSpPr/>
      </dsp:nvSpPr>
      <dsp:spPr>
        <a:xfrm>
          <a:off x="718" y="66986"/>
          <a:ext cx="1421087" cy="99471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Primary coiling: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DNA double helix</a:t>
          </a:r>
        </a:p>
      </dsp:txBody>
      <dsp:txXfrm>
        <a:off x="49285" y="115553"/>
        <a:ext cx="1323953" cy="897581"/>
      </dsp:txXfrm>
    </dsp:sp>
    <dsp:sp modelId="{28FBC322-F3DE-4E0F-8377-C2D432DF4021}">
      <dsp:nvSpPr>
        <dsp:cNvPr id="0" name=""/>
        <dsp:cNvSpPr/>
      </dsp:nvSpPr>
      <dsp:spPr>
        <a:xfrm>
          <a:off x="1421806" y="161855"/>
          <a:ext cx="1033563" cy="8039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BC411C-C4A2-4F23-A37D-98E74909F5EA}">
      <dsp:nvSpPr>
        <dsp:cNvPr id="0" name=""/>
        <dsp:cNvSpPr/>
      </dsp:nvSpPr>
      <dsp:spPr>
        <a:xfrm rot="5400000">
          <a:off x="1402605" y="2120161"/>
          <a:ext cx="844171" cy="96105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1111818"/>
            <a:satOff val="13578"/>
            <a:lumOff val="7986"/>
            <a:alphaOff val="0"/>
          </a:schemeClr>
        </a:soli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8825B51-77C3-4FA3-AB23-C5F6AC327220}">
      <dsp:nvSpPr>
        <dsp:cNvPr id="0" name=""/>
        <dsp:cNvSpPr/>
      </dsp:nvSpPr>
      <dsp:spPr>
        <a:xfrm>
          <a:off x="1178951" y="1184380"/>
          <a:ext cx="1421087" cy="99471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Secondary coiling: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around histones (basic proteins)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nucleosomes</a:t>
          </a:r>
        </a:p>
      </dsp:txBody>
      <dsp:txXfrm>
        <a:off x="1227518" y="1232947"/>
        <a:ext cx="1323953" cy="897581"/>
      </dsp:txXfrm>
    </dsp:sp>
    <dsp:sp modelId="{89AD8C03-9274-4049-9E04-F8932C9C93EA}">
      <dsp:nvSpPr>
        <dsp:cNvPr id="0" name=""/>
        <dsp:cNvSpPr/>
      </dsp:nvSpPr>
      <dsp:spPr>
        <a:xfrm>
          <a:off x="2600039" y="1279249"/>
          <a:ext cx="1033563" cy="8039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800" kern="1200" dirty="0"/>
        </a:p>
      </dsp:txBody>
      <dsp:txXfrm>
        <a:off x="2600039" y="1279249"/>
        <a:ext cx="1033563" cy="803972"/>
      </dsp:txXfrm>
    </dsp:sp>
    <dsp:sp modelId="{D9561DBB-2B7F-48EB-BFCF-B96DEB90E8F5}">
      <dsp:nvSpPr>
        <dsp:cNvPr id="0" name=""/>
        <dsp:cNvSpPr/>
      </dsp:nvSpPr>
      <dsp:spPr>
        <a:xfrm rot="5400000">
          <a:off x="2580838" y="3237555"/>
          <a:ext cx="844171" cy="96105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2223636"/>
            <a:satOff val="27156"/>
            <a:lumOff val="15971"/>
            <a:alphaOff val="0"/>
          </a:schemeClr>
        </a:soli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97C13CF-0195-4E26-8FE6-EF986C4A5E82}">
      <dsp:nvSpPr>
        <dsp:cNvPr id="0" name=""/>
        <dsp:cNvSpPr/>
      </dsp:nvSpPr>
      <dsp:spPr>
        <a:xfrm>
          <a:off x="2357184" y="2301774"/>
          <a:ext cx="1421087" cy="99471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Tertiary coiling: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Chromatin fiber</a:t>
          </a:r>
        </a:p>
      </dsp:txBody>
      <dsp:txXfrm>
        <a:off x="2405751" y="2350341"/>
        <a:ext cx="1323953" cy="897581"/>
      </dsp:txXfrm>
    </dsp:sp>
    <dsp:sp modelId="{2CF14EE1-470A-497C-958D-4465BCE4A9FC}">
      <dsp:nvSpPr>
        <dsp:cNvPr id="0" name=""/>
        <dsp:cNvSpPr/>
      </dsp:nvSpPr>
      <dsp:spPr>
        <a:xfrm>
          <a:off x="3778272" y="2396643"/>
          <a:ext cx="1033563" cy="8039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90681E-4C12-4D1B-A316-92328CB0009F}">
      <dsp:nvSpPr>
        <dsp:cNvPr id="0" name=""/>
        <dsp:cNvSpPr/>
      </dsp:nvSpPr>
      <dsp:spPr>
        <a:xfrm>
          <a:off x="3535417" y="3419167"/>
          <a:ext cx="1516016" cy="109264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Chromatin fibers form long loops on non-histone proteins*       tighter coils   chromosome</a:t>
          </a:r>
        </a:p>
      </dsp:txBody>
      <dsp:txXfrm>
        <a:off x="3588765" y="3472515"/>
        <a:ext cx="1409320" cy="985949"/>
      </dsp:txXfrm>
    </dsp:sp>
    <dsp:sp modelId="{B55DE033-37A2-4655-B2CD-5C6FFAD731F2}">
      <dsp:nvSpPr>
        <dsp:cNvPr id="0" name=""/>
        <dsp:cNvSpPr/>
      </dsp:nvSpPr>
      <dsp:spPr>
        <a:xfrm>
          <a:off x="5003969" y="3563001"/>
          <a:ext cx="1033563" cy="8039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800" kern="1200"/>
        </a:p>
      </dsp:txBody>
      <dsp:txXfrm>
        <a:off x="5003969" y="3563001"/>
        <a:ext cx="1033563" cy="8039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1B3E5B-6667-427B-B543-D16B4C9081CD}">
      <dsp:nvSpPr>
        <dsp:cNvPr id="0" name=""/>
        <dsp:cNvSpPr/>
      </dsp:nvSpPr>
      <dsp:spPr>
        <a:xfrm>
          <a:off x="0" y="393124"/>
          <a:ext cx="2898160" cy="214172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3604DC3-7251-4F76-BCD7-0ADC188B2A5A}">
      <dsp:nvSpPr>
        <dsp:cNvPr id="0" name=""/>
        <dsp:cNvSpPr/>
      </dsp:nvSpPr>
      <dsp:spPr>
        <a:xfrm>
          <a:off x="585798" y="2146517"/>
          <a:ext cx="2497350" cy="60015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n-US" sz="2200" kern="1200" dirty="0"/>
            <a:t>*Non-histone Proteins</a:t>
          </a:r>
        </a:p>
      </dsp:txBody>
      <dsp:txXfrm>
        <a:off x="585798" y="2146517"/>
        <a:ext cx="2497350" cy="6001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238598-778A-4B55-8D97-4E36FC5F9176}">
      <dsp:nvSpPr>
        <dsp:cNvPr id="0" name=""/>
        <dsp:cNvSpPr/>
      </dsp:nvSpPr>
      <dsp:spPr>
        <a:xfrm>
          <a:off x="2423" y="316285"/>
          <a:ext cx="1239442" cy="965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81280" rIns="227584" bIns="8128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3200" kern="1200" dirty="0"/>
            <a:t>22 Pairs </a:t>
          </a:r>
          <a:endParaRPr lang="en-US" sz="3200" kern="1200" dirty="0"/>
        </a:p>
      </dsp:txBody>
      <dsp:txXfrm>
        <a:off x="2423" y="316285"/>
        <a:ext cx="1239442" cy="965250"/>
      </dsp:txXfrm>
    </dsp:sp>
    <dsp:sp modelId="{C8B3D683-513B-49D1-8312-71958BEC5CD6}">
      <dsp:nvSpPr>
        <dsp:cNvPr id="0" name=""/>
        <dsp:cNvSpPr/>
      </dsp:nvSpPr>
      <dsp:spPr>
        <a:xfrm>
          <a:off x="1241865" y="44809"/>
          <a:ext cx="247888" cy="1508203"/>
        </a:xfrm>
        <a:prstGeom prst="leftBrace">
          <a:avLst>
            <a:gd name="adj1" fmla="val 35000"/>
            <a:gd name="adj2" fmla="val 50000"/>
          </a:avLst>
        </a:pr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F32076-23BC-46B1-940B-D8D566C8FFD2}">
      <dsp:nvSpPr>
        <dsp:cNvPr id="0" name=""/>
        <dsp:cNvSpPr/>
      </dsp:nvSpPr>
      <dsp:spPr>
        <a:xfrm>
          <a:off x="1588909" y="44809"/>
          <a:ext cx="3371284" cy="150820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-"/>
          </a:pPr>
          <a:r>
            <a:rPr lang="en-US" altLang="en-US" sz="2600" kern="1200" dirty="0"/>
            <a:t>of autosomes, numbered from 1 to 22 by order of decreasing length</a:t>
          </a:r>
          <a:endParaRPr lang="en-US" sz="2600" kern="1200" dirty="0"/>
        </a:p>
      </dsp:txBody>
      <dsp:txXfrm>
        <a:off x="1588909" y="44809"/>
        <a:ext cx="3371284" cy="1508203"/>
      </dsp:txXfrm>
    </dsp:sp>
    <dsp:sp modelId="{78055631-D72F-4D89-BE97-201333F81BA4}">
      <dsp:nvSpPr>
        <dsp:cNvPr id="0" name=""/>
        <dsp:cNvSpPr/>
      </dsp:nvSpPr>
      <dsp:spPr>
        <a:xfrm>
          <a:off x="2423" y="1812514"/>
          <a:ext cx="1239442" cy="965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81280" rIns="227584" bIns="8128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3200" kern="1200" dirty="0"/>
            <a:t>1 Pair </a:t>
          </a:r>
          <a:endParaRPr lang="en-US" sz="3200" kern="1200" dirty="0"/>
        </a:p>
      </dsp:txBody>
      <dsp:txXfrm>
        <a:off x="2423" y="1812514"/>
        <a:ext cx="1239442" cy="965250"/>
      </dsp:txXfrm>
    </dsp:sp>
    <dsp:sp modelId="{21A7F1CF-BB0D-42C2-9343-14C5901DE93F}">
      <dsp:nvSpPr>
        <dsp:cNvPr id="0" name=""/>
        <dsp:cNvSpPr/>
      </dsp:nvSpPr>
      <dsp:spPr>
        <a:xfrm>
          <a:off x="1241865" y="1646612"/>
          <a:ext cx="247888" cy="1297054"/>
        </a:xfrm>
        <a:prstGeom prst="leftBrace">
          <a:avLst>
            <a:gd name="adj1" fmla="val 35000"/>
            <a:gd name="adj2" fmla="val 50000"/>
          </a:avLst>
        </a:pr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025119-102E-46AA-83E0-75145B0FCC20}">
      <dsp:nvSpPr>
        <dsp:cNvPr id="0" name=""/>
        <dsp:cNvSpPr/>
      </dsp:nvSpPr>
      <dsp:spPr>
        <a:xfrm>
          <a:off x="1588909" y="1646612"/>
          <a:ext cx="3371284" cy="1297054"/>
        </a:xfrm>
        <a:prstGeom prst="rect">
          <a:avLst/>
        </a:prstGeom>
        <a:gradFill rotWithShape="0">
          <a:gsLst>
            <a:gs pos="0">
              <a:schemeClr val="accent5">
                <a:hueOff val="921761"/>
                <a:satOff val="-17996"/>
                <a:lumOff val="392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5">
                <a:hueOff val="921761"/>
                <a:satOff val="-17996"/>
                <a:lumOff val="392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-"/>
          </a:pPr>
          <a:r>
            <a:rPr lang="en-US" altLang="en-US" sz="2600" kern="1200" dirty="0"/>
            <a:t>of sex chromosomes: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2600" kern="1200"/>
            <a:t>XX in the female,</a:t>
          </a:r>
          <a:endParaRPr lang="en-US" alt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2600" kern="1200"/>
            <a:t>XY in the male.</a:t>
          </a:r>
          <a:r>
            <a:rPr lang="en-US" altLang="en-US" sz="2600" b="0" kern="1200"/>
            <a:t> </a:t>
          </a:r>
          <a:endParaRPr lang="en-US" altLang="en-US" sz="2600" b="0" kern="1200" dirty="0"/>
        </a:p>
      </dsp:txBody>
      <dsp:txXfrm>
        <a:off x="1588909" y="1646612"/>
        <a:ext cx="3371284" cy="12970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36A81A-855F-43B2-8F90-F4EF9881ED21}">
      <dsp:nvSpPr>
        <dsp:cNvPr id="0" name=""/>
        <dsp:cNvSpPr/>
      </dsp:nvSpPr>
      <dsp:spPr>
        <a:xfrm>
          <a:off x="88219" y="1160342"/>
          <a:ext cx="1248640" cy="411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CULTURING</a:t>
          </a:r>
          <a:endParaRPr lang="en-US" sz="1050" b="1" kern="1200" dirty="0"/>
        </a:p>
      </dsp:txBody>
      <dsp:txXfrm>
        <a:off x="88219" y="1160342"/>
        <a:ext cx="1248640" cy="411483"/>
      </dsp:txXfrm>
    </dsp:sp>
    <dsp:sp modelId="{752A4072-4D32-4BB1-99B4-CE1150DB7B59}">
      <dsp:nvSpPr>
        <dsp:cNvPr id="0" name=""/>
        <dsp:cNvSpPr/>
      </dsp:nvSpPr>
      <dsp:spPr>
        <a:xfrm>
          <a:off x="86800" y="1035194"/>
          <a:ext cx="99323" cy="9932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0D793C-FFD6-4EF8-BD22-6685FFD0FB8E}">
      <dsp:nvSpPr>
        <dsp:cNvPr id="0" name=""/>
        <dsp:cNvSpPr/>
      </dsp:nvSpPr>
      <dsp:spPr>
        <a:xfrm>
          <a:off x="156326" y="896141"/>
          <a:ext cx="99323" cy="99323"/>
        </a:xfrm>
        <a:prstGeom prst="ellipse">
          <a:avLst/>
        </a:prstGeom>
        <a:gradFill rotWithShape="0">
          <a:gsLst>
            <a:gs pos="0">
              <a:schemeClr val="accent2">
                <a:hueOff val="-70965"/>
                <a:satOff val="195"/>
                <a:lumOff val="131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-70965"/>
                <a:satOff val="195"/>
                <a:lumOff val="131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74848C-D103-4020-B8E6-74E4991650DF}">
      <dsp:nvSpPr>
        <dsp:cNvPr id="0" name=""/>
        <dsp:cNvSpPr/>
      </dsp:nvSpPr>
      <dsp:spPr>
        <a:xfrm>
          <a:off x="323190" y="923952"/>
          <a:ext cx="156080" cy="156080"/>
        </a:xfrm>
        <a:prstGeom prst="ellipse">
          <a:avLst/>
        </a:prstGeom>
        <a:gradFill rotWithShape="0">
          <a:gsLst>
            <a:gs pos="0">
              <a:schemeClr val="accent2">
                <a:hueOff val="-141931"/>
                <a:satOff val="390"/>
                <a:lumOff val="261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-141931"/>
                <a:satOff val="390"/>
                <a:lumOff val="261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CC4229-7BCF-4B66-BD97-C4546E9CB708}">
      <dsp:nvSpPr>
        <dsp:cNvPr id="0" name=""/>
        <dsp:cNvSpPr/>
      </dsp:nvSpPr>
      <dsp:spPr>
        <a:xfrm>
          <a:off x="462243" y="770993"/>
          <a:ext cx="99323" cy="99323"/>
        </a:xfrm>
        <a:prstGeom prst="ellipse">
          <a:avLst/>
        </a:prstGeom>
        <a:gradFill rotWithShape="0">
          <a:gsLst>
            <a:gs pos="0">
              <a:schemeClr val="accent2">
                <a:hueOff val="-212896"/>
                <a:satOff val="585"/>
                <a:lumOff val="392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-212896"/>
                <a:satOff val="585"/>
                <a:lumOff val="392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9BE697-D0FD-4FBC-AB2C-D68154917518}">
      <dsp:nvSpPr>
        <dsp:cNvPr id="0" name=""/>
        <dsp:cNvSpPr/>
      </dsp:nvSpPr>
      <dsp:spPr>
        <a:xfrm>
          <a:off x="643012" y="715372"/>
          <a:ext cx="99323" cy="99323"/>
        </a:xfrm>
        <a:prstGeom prst="ellipse">
          <a:avLst/>
        </a:prstGeom>
        <a:gradFill rotWithShape="0">
          <a:gsLst>
            <a:gs pos="0">
              <a:schemeClr val="accent2">
                <a:hueOff val="-283861"/>
                <a:satOff val="780"/>
                <a:lumOff val="523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-283861"/>
                <a:satOff val="780"/>
                <a:lumOff val="523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C16D92-A903-4787-9B76-856B0ACAC125}">
      <dsp:nvSpPr>
        <dsp:cNvPr id="0" name=""/>
        <dsp:cNvSpPr/>
      </dsp:nvSpPr>
      <dsp:spPr>
        <a:xfrm>
          <a:off x="865497" y="812709"/>
          <a:ext cx="99323" cy="99323"/>
        </a:xfrm>
        <a:prstGeom prst="ellipse">
          <a:avLst/>
        </a:prstGeom>
        <a:gradFill rotWithShape="0">
          <a:gsLst>
            <a:gs pos="0">
              <a:schemeClr val="accent2">
                <a:hueOff val="-354826"/>
                <a:satOff val="975"/>
                <a:lumOff val="653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-354826"/>
                <a:satOff val="975"/>
                <a:lumOff val="653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B7DA81-0E3B-4801-B7EA-08D9D45E14FE}">
      <dsp:nvSpPr>
        <dsp:cNvPr id="0" name=""/>
        <dsp:cNvSpPr/>
      </dsp:nvSpPr>
      <dsp:spPr>
        <a:xfrm>
          <a:off x="1004550" y="882236"/>
          <a:ext cx="156080" cy="156080"/>
        </a:xfrm>
        <a:prstGeom prst="ellipse">
          <a:avLst/>
        </a:prstGeom>
        <a:gradFill rotWithShape="0">
          <a:gsLst>
            <a:gs pos="0">
              <a:schemeClr val="accent2">
                <a:hueOff val="-425792"/>
                <a:satOff val="1170"/>
                <a:lumOff val="784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-425792"/>
                <a:satOff val="1170"/>
                <a:lumOff val="784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42523A-3F13-450E-A7CD-926D5C952285}">
      <dsp:nvSpPr>
        <dsp:cNvPr id="0" name=""/>
        <dsp:cNvSpPr/>
      </dsp:nvSpPr>
      <dsp:spPr>
        <a:xfrm>
          <a:off x="1199225" y="1035194"/>
          <a:ext cx="99323" cy="99323"/>
        </a:xfrm>
        <a:prstGeom prst="ellipse">
          <a:avLst/>
        </a:prstGeom>
        <a:gradFill rotWithShape="0">
          <a:gsLst>
            <a:gs pos="0">
              <a:schemeClr val="accent2">
                <a:hueOff val="-496757"/>
                <a:satOff val="1365"/>
                <a:lumOff val="915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-496757"/>
                <a:satOff val="1365"/>
                <a:lumOff val="915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0B64017-F48E-49E5-A8F1-C16853E27B5C}">
      <dsp:nvSpPr>
        <dsp:cNvPr id="0" name=""/>
        <dsp:cNvSpPr/>
      </dsp:nvSpPr>
      <dsp:spPr>
        <a:xfrm>
          <a:off x="1282657" y="1188152"/>
          <a:ext cx="99323" cy="99323"/>
        </a:xfrm>
        <a:prstGeom prst="ellipse">
          <a:avLst/>
        </a:prstGeom>
        <a:gradFill rotWithShape="0">
          <a:gsLst>
            <a:gs pos="0">
              <a:schemeClr val="accent2">
                <a:hueOff val="-567722"/>
                <a:satOff val="1560"/>
                <a:lumOff val="1045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-567722"/>
                <a:satOff val="1560"/>
                <a:lumOff val="1045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09517E3-C0AB-48FC-AEB1-67EBC680ADBB}">
      <dsp:nvSpPr>
        <dsp:cNvPr id="0" name=""/>
        <dsp:cNvSpPr/>
      </dsp:nvSpPr>
      <dsp:spPr>
        <a:xfrm>
          <a:off x="559580" y="896141"/>
          <a:ext cx="255403" cy="255403"/>
        </a:xfrm>
        <a:prstGeom prst="ellipse">
          <a:avLst/>
        </a:prstGeom>
        <a:gradFill rotWithShape="0">
          <a:gsLst>
            <a:gs pos="0">
              <a:schemeClr val="accent2">
                <a:hueOff val="-638687"/>
                <a:satOff val="1755"/>
                <a:lumOff val="1176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-638687"/>
                <a:satOff val="1755"/>
                <a:lumOff val="1176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E424CE-BF03-4C28-AA45-E79CFC7C6922}">
      <dsp:nvSpPr>
        <dsp:cNvPr id="0" name=""/>
        <dsp:cNvSpPr/>
      </dsp:nvSpPr>
      <dsp:spPr>
        <a:xfrm>
          <a:off x="17273" y="1424543"/>
          <a:ext cx="99323" cy="99323"/>
        </a:xfrm>
        <a:prstGeom prst="ellipse">
          <a:avLst/>
        </a:prstGeom>
        <a:gradFill rotWithShape="0">
          <a:gsLst>
            <a:gs pos="0">
              <a:schemeClr val="accent2">
                <a:hueOff val="-709653"/>
                <a:satOff val="1949"/>
                <a:lumOff val="1307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-709653"/>
                <a:satOff val="1949"/>
                <a:lumOff val="1307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3F0443-37F3-42BE-9B5A-12F23CD346E6}">
      <dsp:nvSpPr>
        <dsp:cNvPr id="0" name=""/>
        <dsp:cNvSpPr/>
      </dsp:nvSpPr>
      <dsp:spPr>
        <a:xfrm>
          <a:off x="100705" y="1549691"/>
          <a:ext cx="156080" cy="156080"/>
        </a:xfrm>
        <a:prstGeom prst="ellipse">
          <a:avLst/>
        </a:prstGeom>
        <a:gradFill rotWithShape="0">
          <a:gsLst>
            <a:gs pos="0">
              <a:schemeClr val="accent2">
                <a:hueOff val="-780618"/>
                <a:satOff val="2144"/>
                <a:lumOff val="1437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-780618"/>
                <a:satOff val="2144"/>
                <a:lumOff val="1437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C1E2B4-2FAD-4AA1-BC68-8065D690F3C5}">
      <dsp:nvSpPr>
        <dsp:cNvPr id="0" name=""/>
        <dsp:cNvSpPr/>
      </dsp:nvSpPr>
      <dsp:spPr>
        <a:xfrm>
          <a:off x="309285" y="1660933"/>
          <a:ext cx="227025" cy="227025"/>
        </a:xfrm>
        <a:prstGeom prst="ellipse">
          <a:avLst/>
        </a:prstGeom>
        <a:gradFill rotWithShape="0">
          <a:gsLst>
            <a:gs pos="0">
              <a:schemeClr val="accent2">
                <a:hueOff val="-851583"/>
                <a:satOff val="2339"/>
                <a:lumOff val="1568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-851583"/>
                <a:satOff val="2339"/>
                <a:lumOff val="1568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18B4325-D395-4B10-B0A1-14995AEE22E2}">
      <dsp:nvSpPr>
        <dsp:cNvPr id="0" name=""/>
        <dsp:cNvSpPr/>
      </dsp:nvSpPr>
      <dsp:spPr>
        <a:xfrm>
          <a:off x="601296" y="1841702"/>
          <a:ext cx="99323" cy="99323"/>
        </a:xfrm>
        <a:prstGeom prst="ellipse">
          <a:avLst/>
        </a:prstGeom>
        <a:gradFill rotWithShape="0">
          <a:gsLst>
            <a:gs pos="0">
              <a:schemeClr val="accent2">
                <a:hueOff val="-922549"/>
                <a:satOff val="2534"/>
                <a:lumOff val="1699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-922549"/>
                <a:satOff val="2534"/>
                <a:lumOff val="1699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0856E4-5983-43DC-80B5-5C68BF7C95E8}">
      <dsp:nvSpPr>
        <dsp:cNvPr id="0" name=""/>
        <dsp:cNvSpPr/>
      </dsp:nvSpPr>
      <dsp:spPr>
        <a:xfrm>
          <a:off x="656918" y="1660933"/>
          <a:ext cx="156080" cy="156080"/>
        </a:xfrm>
        <a:prstGeom prst="ellipse">
          <a:avLst/>
        </a:prstGeom>
        <a:gradFill rotWithShape="0">
          <a:gsLst>
            <a:gs pos="0">
              <a:schemeClr val="accent2">
                <a:hueOff val="-993514"/>
                <a:satOff val="2729"/>
                <a:lumOff val="1829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-993514"/>
                <a:satOff val="2729"/>
                <a:lumOff val="1829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28511F-43E4-4EF4-A81B-168BED55903D}">
      <dsp:nvSpPr>
        <dsp:cNvPr id="0" name=""/>
        <dsp:cNvSpPr/>
      </dsp:nvSpPr>
      <dsp:spPr>
        <a:xfrm>
          <a:off x="795971" y="1855607"/>
          <a:ext cx="99323" cy="99323"/>
        </a:xfrm>
        <a:prstGeom prst="ellipse">
          <a:avLst/>
        </a:prstGeom>
        <a:gradFill rotWithShape="0">
          <a:gsLst>
            <a:gs pos="0">
              <a:schemeClr val="accent2">
                <a:hueOff val="-1064479"/>
                <a:satOff val="2924"/>
                <a:lumOff val="196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-1064479"/>
                <a:satOff val="2924"/>
                <a:lumOff val="196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D1E717-221A-429B-AA9F-C1224BDB6C2C}">
      <dsp:nvSpPr>
        <dsp:cNvPr id="0" name=""/>
        <dsp:cNvSpPr/>
      </dsp:nvSpPr>
      <dsp:spPr>
        <a:xfrm>
          <a:off x="921119" y="1633122"/>
          <a:ext cx="227025" cy="227025"/>
        </a:xfrm>
        <a:prstGeom prst="ellipse">
          <a:avLst/>
        </a:prstGeom>
        <a:gradFill rotWithShape="0">
          <a:gsLst>
            <a:gs pos="0">
              <a:schemeClr val="accent2">
                <a:hueOff val="-1135444"/>
                <a:satOff val="3119"/>
                <a:lumOff val="2091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-1135444"/>
                <a:satOff val="3119"/>
                <a:lumOff val="2091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C14AC4-5156-4BAB-A185-565E0FD3A261}">
      <dsp:nvSpPr>
        <dsp:cNvPr id="0" name=""/>
        <dsp:cNvSpPr/>
      </dsp:nvSpPr>
      <dsp:spPr>
        <a:xfrm>
          <a:off x="1227035" y="1577501"/>
          <a:ext cx="156080" cy="156080"/>
        </a:xfrm>
        <a:prstGeom prst="ellipse">
          <a:avLst/>
        </a:prstGeom>
        <a:gradFill rotWithShape="0">
          <a:gsLst>
            <a:gs pos="0">
              <a:schemeClr val="accent2">
                <a:hueOff val="-1206410"/>
                <a:satOff val="3314"/>
                <a:lumOff val="2221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-1206410"/>
                <a:satOff val="3314"/>
                <a:lumOff val="2221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0A86065-0D21-445A-9C53-A88152010EFF}">
      <dsp:nvSpPr>
        <dsp:cNvPr id="0" name=""/>
        <dsp:cNvSpPr/>
      </dsp:nvSpPr>
      <dsp:spPr>
        <a:xfrm>
          <a:off x="1383115" y="923720"/>
          <a:ext cx="458384" cy="875106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4BFAEB-B2BC-4398-BD29-5EB673C431EA}">
      <dsp:nvSpPr>
        <dsp:cNvPr id="0" name=""/>
        <dsp:cNvSpPr/>
      </dsp:nvSpPr>
      <dsp:spPr>
        <a:xfrm>
          <a:off x="1841500" y="924145"/>
          <a:ext cx="1250140" cy="875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HARVESTING</a:t>
          </a:r>
          <a:endParaRPr lang="en-US" sz="1050" b="1" kern="1200" dirty="0"/>
        </a:p>
      </dsp:txBody>
      <dsp:txXfrm>
        <a:off x="1841500" y="924145"/>
        <a:ext cx="1250140" cy="875098"/>
      </dsp:txXfrm>
    </dsp:sp>
    <dsp:sp modelId="{C49D73AA-42EF-4474-ACBE-449A8ACFCD8B}">
      <dsp:nvSpPr>
        <dsp:cNvPr id="0" name=""/>
        <dsp:cNvSpPr/>
      </dsp:nvSpPr>
      <dsp:spPr>
        <a:xfrm>
          <a:off x="3091641" y="923720"/>
          <a:ext cx="458384" cy="875106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2">
                <a:hueOff val="-255475"/>
                <a:satOff val="702"/>
                <a:lumOff val="47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-255475"/>
                <a:satOff val="702"/>
                <a:lumOff val="47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AFC181-FE42-42F2-9C36-53DC9B370532}">
      <dsp:nvSpPr>
        <dsp:cNvPr id="0" name=""/>
        <dsp:cNvSpPr/>
      </dsp:nvSpPr>
      <dsp:spPr>
        <a:xfrm>
          <a:off x="3550025" y="924145"/>
          <a:ext cx="1346401" cy="875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SLIDE-MAKING</a:t>
          </a:r>
          <a:endParaRPr lang="en-US" sz="1050" b="1" kern="1200" dirty="0"/>
        </a:p>
      </dsp:txBody>
      <dsp:txXfrm>
        <a:off x="3550025" y="924145"/>
        <a:ext cx="1346401" cy="875098"/>
      </dsp:txXfrm>
    </dsp:sp>
    <dsp:sp modelId="{17480387-8A3E-44BA-9F11-77C76E80D0E7}">
      <dsp:nvSpPr>
        <dsp:cNvPr id="0" name=""/>
        <dsp:cNvSpPr/>
      </dsp:nvSpPr>
      <dsp:spPr>
        <a:xfrm>
          <a:off x="4896427" y="923720"/>
          <a:ext cx="458384" cy="875106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2">
                <a:hueOff val="-510950"/>
                <a:satOff val="1404"/>
                <a:lumOff val="941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-510950"/>
                <a:satOff val="1404"/>
                <a:lumOff val="941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111813-AE8A-4FF0-8D3D-ABE408D9B458}">
      <dsp:nvSpPr>
        <dsp:cNvPr id="0" name=""/>
        <dsp:cNvSpPr/>
      </dsp:nvSpPr>
      <dsp:spPr>
        <a:xfrm>
          <a:off x="5354811" y="924145"/>
          <a:ext cx="1250140" cy="875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BANDING</a:t>
          </a:r>
          <a:endParaRPr lang="en-US" sz="1050" b="1" kern="1200" dirty="0"/>
        </a:p>
      </dsp:txBody>
      <dsp:txXfrm>
        <a:off x="5354811" y="924145"/>
        <a:ext cx="1250140" cy="875098"/>
      </dsp:txXfrm>
    </dsp:sp>
    <dsp:sp modelId="{91BAC4EE-255C-4F72-B3C4-A7C765D1A44A}">
      <dsp:nvSpPr>
        <dsp:cNvPr id="0" name=""/>
        <dsp:cNvSpPr/>
      </dsp:nvSpPr>
      <dsp:spPr>
        <a:xfrm>
          <a:off x="6604952" y="923720"/>
          <a:ext cx="458384" cy="875106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2">
                <a:hueOff val="-766425"/>
                <a:satOff val="2105"/>
                <a:lumOff val="1411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-766425"/>
                <a:satOff val="2105"/>
                <a:lumOff val="1411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B9530A-7090-451D-872A-D82CB490694A}">
      <dsp:nvSpPr>
        <dsp:cNvPr id="0" name=""/>
        <dsp:cNvSpPr/>
      </dsp:nvSpPr>
      <dsp:spPr>
        <a:xfrm>
          <a:off x="7063337" y="924145"/>
          <a:ext cx="1250140" cy="875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STAINING</a:t>
          </a:r>
          <a:endParaRPr lang="en-US" sz="1050" b="1" kern="1200" dirty="0"/>
        </a:p>
      </dsp:txBody>
      <dsp:txXfrm>
        <a:off x="7063337" y="924145"/>
        <a:ext cx="1250140" cy="875098"/>
      </dsp:txXfrm>
    </dsp:sp>
    <dsp:sp modelId="{D4A79300-1210-4C0C-BACD-18B1C104139E}">
      <dsp:nvSpPr>
        <dsp:cNvPr id="0" name=""/>
        <dsp:cNvSpPr/>
      </dsp:nvSpPr>
      <dsp:spPr>
        <a:xfrm>
          <a:off x="8313477" y="923720"/>
          <a:ext cx="458384" cy="875106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2">
                <a:hueOff val="-1021900"/>
                <a:satOff val="2807"/>
                <a:lumOff val="1882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-1021900"/>
                <a:satOff val="2807"/>
                <a:lumOff val="1882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F8F82C-83AF-47D6-9A94-4AF9A700C281}">
      <dsp:nvSpPr>
        <dsp:cNvPr id="0" name=""/>
        <dsp:cNvSpPr/>
      </dsp:nvSpPr>
      <dsp:spPr>
        <a:xfrm>
          <a:off x="8771862" y="924145"/>
          <a:ext cx="1658023" cy="875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KARYOTYPING</a:t>
          </a:r>
          <a:endParaRPr lang="en-US" sz="1050" b="1" kern="1200" dirty="0"/>
        </a:p>
      </dsp:txBody>
      <dsp:txXfrm>
        <a:off x="8771862" y="924145"/>
        <a:ext cx="1658023" cy="875098"/>
      </dsp:txXfrm>
    </dsp:sp>
    <dsp:sp modelId="{EB0404A4-7FEB-4C8E-ABD0-B19608F12E4A}">
      <dsp:nvSpPr>
        <dsp:cNvPr id="0" name=""/>
        <dsp:cNvSpPr/>
      </dsp:nvSpPr>
      <dsp:spPr>
        <a:xfrm>
          <a:off x="10429885" y="923720"/>
          <a:ext cx="458384" cy="875106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2">
                <a:hueOff val="-1277375"/>
                <a:satOff val="3509"/>
                <a:lumOff val="2352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-1277375"/>
                <a:satOff val="3509"/>
                <a:lumOff val="2352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484334-0602-4072-B00B-D0EA25BAAAE5}">
      <dsp:nvSpPr>
        <dsp:cNvPr id="0" name=""/>
        <dsp:cNvSpPr/>
      </dsp:nvSpPr>
      <dsp:spPr>
        <a:xfrm>
          <a:off x="10938276" y="851400"/>
          <a:ext cx="1062619" cy="1062619"/>
        </a:xfrm>
        <a:prstGeom prst="ellipse">
          <a:avLst/>
        </a:prstGeom>
        <a:gradFill rotWithShape="0">
          <a:gsLst>
            <a:gs pos="0">
              <a:schemeClr val="accent2">
                <a:hueOff val="-1277375"/>
                <a:satOff val="3509"/>
                <a:lumOff val="2352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-1277375"/>
                <a:satOff val="3509"/>
                <a:lumOff val="2352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CHROMOSOME ANALYSIS</a:t>
          </a:r>
        </a:p>
      </dsp:txBody>
      <dsp:txXfrm>
        <a:off x="11093893" y="1007017"/>
        <a:ext cx="751385" cy="75138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274D91-EA4A-427B-9308-71CD5E397985}">
      <dsp:nvSpPr>
        <dsp:cNvPr id="0" name=""/>
        <dsp:cNvSpPr/>
      </dsp:nvSpPr>
      <dsp:spPr>
        <a:xfrm>
          <a:off x="1984916" y="2951030"/>
          <a:ext cx="3039280" cy="0"/>
        </a:xfrm>
        <a:prstGeom prst="line">
          <a:avLst/>
        </a:pr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5A4B53-70DD-44E2-9BD8-31D22B91065A}">
      <dsp:nvSpPr>
        <dsp:cNvPr id="0" name=""/>
        <dsp:cNvSpPr/>
      </dsp:nvSpPr>
      <dsp:spPr>
        <a:xfrm>
          <a:off x="1984916" y="1891520"/>
          <a:ext cx="2603367" cy="0"/>
        </a:xfrm>
        <a:prstGeom prst="line">
          <a:avLst/>
        </a:pr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B462A2-1B48-4DA5-AE2F-815848735B4F}">
      <dsp:nvSpPr>
        <dsp:cNvPr id="0" name=""/>
        <dsp:cNvSpPr/>
      </dsp:nvSpPr>
      <dsp:spPr>
        <a:xfrm>
          <a:off x="1984916" y="832010"/>
          <a:ext cx="3039280" cy="0"/>
        </a:xfrm>
        <a:prstGeom prst="line">
          <a:avLst/>
        </a:pr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14129E-FF20-4D9D-8CEB-37AFCDFC8FC7}">
      <dsp:nvSpPr>
        <dsp:cNvPr id="0" name=""/>
        <dsp:cNvSpPr/>
      </dsp:nvSpPr>
      <dsp:spPr>
        <a:xfrm>
          <a:off x="471330" y="377934"/>
          <a:ext cx="3027172" cy="3027172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0BFBBAE-62BB-47D0-BB98-64E5FD986E15}">
      <dsp:nvSpPr>
        <dsp:cNvPr id="0" name=""/>
        <dsp:cNvSpPr/>
      </dsp:nvSpPr>
      <dsp:spPr>
        <a:xfrm>
          <a:off x="1016221" y="1985362"/>
          <a:ext cx="1937390" cy="998966"/>
        </a:xfrm>
        <a:prstGeom prst="rect">
          <a:avLst/>
        </a:prstGeom>
        <a:noFill/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/>
        </a:p>
      </dsp:txBody>
      <dsp:txXfrm>
        <a:off x="1016221" y="1985362"/>
        <a:ext cx="1937390" cy="998966"/>
      </dsp:txXfrm>
    </dsp:sp>
    <dsp:sp modelId="{6EB0335A-D6DE-4B7C-A917-05FDFF66BD6D}">
      <dsp:nvSpPr>
        <dsp:cNvPr id="0" name=""/>
        <dsp:cNvSpPr/>
      </dsp:nvSpPr>
      <dsp:spPr>
        <a:xfrm>
          <a:off x="4503853" y="356356"/>
          <a:ext cx="908151" cy="908151"/>
        </a:xfrm>
        <a:prstGeom prst="ellipse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AA53924-C1AF-4B3D-A374-71FD2B92B110}">
      <dsp:nvSpPr>
        <dsp:cNvPr id="0" name=""/>
        <dsp:cNvSpPr/>
      </dsp:nvSpPr>
      <dsp:spPr>
        <a:xfrm>
          <a:off x="5478273" y="377934"/>
          <a:ext cx="104740" cy="9081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5478273" y="377934"/>
        <a:ext cx="104740" cy="908151"/>
      </dsp:txXfrm>
    </dsp:sp>
    <dsp:sp modelId="{C7C202C7-698A-4CDE-BA2D-EEEF6F8F3AE5}">
      <dsp:nvSpPr>
        <dsp:cNvPr id="0" name=""/>
        <dsp:cNvSpPr/>
      </dsp:nvSpPr>
      <dsp:spPr>
        <a:xfrm>
          <a:off x="4134208" y="1437444"/>
          <a:ext cx="908151" cy="908151"/>
        </a:xfrm>
        <a:prstGeom prst="ellipse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0F57398-7D2B-46E7-8F3F-4A5F5F40AB11}">
      <dsp:nvSpPr>
        <dsp:cNvPr id="0" name=""/>
        <dsp:cNvSpPr/>
      </dsp:nvSpPr>
      <dsp:spPr>
        <a:xfrm>
          <a:off x="5042360" y="1437444"/>
          <a:ext cx="148331" cy="9081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5042360" y="1437444"/>
        <a:ext cx="148331" cy="908151"/>
      </dsp:txXfrm>
    </dsp:sp>
    <dsp:sp modelId="{6955E66C-1FF1-421B-BDA3-0251414E18CF}">
      <dsp:nvSpPr>
        <dsp:cNvPr id="0" name=""/>
        <dsp:cNvSpPr/>
      </dsp:nvSpPr>
      <dsp:spPr>
        <a:xfrm>
          <a:off x="4570121" y="2496954"/>
          <a:ext cx="908151" cy="908151"/>
        </a:xfrm>
        <a:prstGeom prst="ellipse">
          <a:avLst/>
        </a:prstGeom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6082BA1-BDA4-4767-96A7-EAFD18D65355}">
      <dsp:nvSpPr>
        <dsp:cNvPr id="0" name=""/>
        <dsp:cNvSpPr/>
      </dsp:nvSpPr>
      <dsp:spPr>
        <a:xfrm>
          <a:off x="5478273" y="2496954"/>
          <a:ext cx="104740" cy="9081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5478273" y="2496954"/>
        <a:ext cx="104740" cy="90815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8D0F97-197A-4759-87BB-5D0CC808757E}">
      <dsp:nvSpPr>
        <dsp:cNvPr id="0" name=""/>
        <dsp:cNvSpPr/>
      </dsp:nvSpPr>
      <dsp:spPr>
        <a:xfrm>
          <a:off x="0" y="0"/>
          <a:ext cx="4656353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8C6AEBD-8EDE-4EB1-8A24-5C74D8C2D623}">
      <dsp:nvSpPr>
        <dsp:cNvPr id="0" name=""/>
        <dsp:cNvSpPr/>
      </dsp:nvSpPr>
      <dsp:spPr>
        <a:xfrm>
          <a:off x="0" y="0"/>
          <a:ext cx="1796993" cy="4661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KARYOTYPING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Is based on:</a:t>
          </a:r>
        </a:p>
      </dsp:txBody>
      <dsp:txXfrm>
        <a:off x="0" y="0"/>
        <a:ext cx="1796993" cy="4661930"/>
      </dsp:txXfrm>
    </dsp:sp>
    <dsp:sp modelId="{B11B834D-C205-4B64-AF9A-46EBE7728936}">
      <dsp:nvSpPr>
        <dsp:cNvPr id="0" name=""/>
        <dsp:cNvSpPr/>
      </dsp:nvSpPr>
      <dsp:spPr>
        <a:xfrm>
          <a:off x="1850605" y="124970"/>
          <a:ext cx="2805680" cy="642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•The Length</a:t>
          </a:r>
        </a:p>
      </dsp:txBody>
      <dsp:txXfrm>
        <a:off x="1850605" y="124970"/>
        <a:ext cx="2805680" cy="642674"/>
      </dsp:txXfrm>
    </dsp:sp>
    <dsp:sp modelId="{63F9A9CB-C153-44C1-A644-B6E47B727184}">
      <dsp:nvSpPr>
        <dsp:cNvPr id="0" name=""/>
        <dsp:cNvSpPr/>
      </dsp:nvSpPr>
      <dsp:spPr>
        <a:xfrm>
          <a:off x="1796993" y="767644"/>
          <a:ext cx="285929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7BE41AA-350B-4C3C-8F7E-3E1E9248951F}">
      <dsp:nvSpPr>
        <dsp:cNvPr id="0" name=""/>
        <dsp:cNvSpPr/>
      </dsp:nvSpPr>
      <dsp:spPr>
        <a:xfrm>
          <a:off x="1850605" y="800762"/>
          <a:ext cx="2805680" cy="1017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•The position of the centromere</a:t>
          </a:r>
        </a:p>
      </dsp:txBody>
      <dsp:txXfrm>
        <a:off x="1850605" y="800762"/>
        <a:ext cx="2805680" cy="1017061"/>
      </dsp:txXfrm>
    </dsp:sp>
    <dsp:sp modelId="{450E9AB7-18DA-43F0-94B6-817628D97963}">
      <dsp:nvSpPr>
        <dsp:cNvPr id="0" name=""/>
        <dsp:cNvSpPr/>
      </dsp:nvSpPr>
      <dsp:spPr>
        <a:xfrm>
          <a:off x="1796993" y="1909676"/>
          <a:ext cx="285929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BE607EC-3CB6-419C-8797-12D53A65D8E8}">
      <dsp:nvSpPr>
        <dsp:cNvPr id="0" name=""/>
        <dsp:cNvSpPr/>
      </dsp:nvSpPr>
      <dsp:spPr>
        <a:xfrm>
          <a:off x="1850605" y="2034647"/>
          <a:ext cx="2805680" cy="24994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•The presence or absence of satellites*</a:t>
          </a:r>
        </a:p>
      </dsp:txBody>
      <dsp:txXfrm>
        <a:off x="1850605" y="2034647"/>
        <a:ext cx="2805680" cy="2499413"/>
      </dsp:txXfrm>
    </dsp:sp>
    <dsp:sp modelId="{8CCE3513-B327-4963-9416-15AE89210579}">
      <dsp:nvSpPr>
        <dsp:cNvPr id="0" name=""/>
        <dsp:cNvSpPr/>
      </dsp:nvSpPr>
      <dsp:spPr>
        <a:xfrm>
          <a:off x="1796993" y="4534061"/>
          <a:ext cx="285929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D51E8E-2BAE-4D37-A082-21C73948E34C}">
      <dsp:nvSpPr>
        <dsp:cNvPr id="0" name=""/>
        <dsp:cNvSpPr/>
      </dsp:nvSpPr>
      <dsp:spPr>
        <a:xfrm>
          <a:off x="2791107" y="1492444"/>
          <a:ext cx="1322695" cy="5362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5427"/>
              </a:lnTo>
              <a:lnTo>
                <a:pt x="1322695" y="365427"/>
              </a:lnTo>
              <a:lnTo>
                <a:pt x="1322695" y="536233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0B8B19-A8BD-40F0-9DE1-913463CC42DC}">
      <dsp:nvSpPr>
        <dsp:cNvPr id="0" name=""/>
        <dsp:cNvSpPr/>
      </dsp:nvSpPr>
      <dsp:spPr>
        <a:xfrm>
          <a:off x="1121605" y="1492444"/>
          <a:ext cx="1669502" cy="536233"/>
        </a:xfrm>
        <a:custGeom>
          <a:avLst/>
          <a:gdLst/>
          <a:ahLst/>
          <a:cxnLst/>
          <a:rect l="0" t="0" r="0" b="0"/>
          <a:pathLst>
            <a:path>
              <a:moveTo>
                <a:pt x="1669502" y="0"/>
              </a:moveTo>
              <a:lnTo>
                <a:pt x="1669502" y="365427"/>
              </a:lnTo>
              <a:lnTo>
                <a:pt x="0" y="365427"/>
              </a:lnTo>
              <a:lnTo>
                <a:pt x="0" y="536233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33B019-E5D7-468C-9905-1C35B63B8FB6}">
      <dsp:nvSpPr>
        <dsp:cNvPr id="0" name=""/>
        <dsp:cNvSpPr/>
      </dsp:nvSpPr>
      <dsp:spPr>
        <a:xfrm>
          <a:off x="1016271" y="566749"/>
          <a:ext cx="3549671" cy="9256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0BB359-452B-416E-8A44-19238377D802}">
      <dsp:nvSpPr>
        <dsp:cNvPr id="0" name=""/>
        <dsp:cNvSpPr/>
      </dsp:nvSpPr>
      <dsp:spPr>
        <a:xfrm>
          <a:off x="1221136" y="761370"/>
          <a:ext cx="3549671" cy="9256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Items in the Description of Karyotype</a:t>
          </a:r>
        </a:p>
      </dsp:txBody>
      <dsp:txXfrm>
        <a:off x="1248249" y="788483"/>
        <a:ext cx="3495445" cy="871469"/>
      </dsp:txXfrm>
    </dsp:sp>
    <dsp:sp modelId="{70D180C8-D3DD-46CE-B72E-3C4EDF19C77F}">
      <dsp:nvSpPr>
        <dsp:cNvPr id="0" name=""/>
        <dsp:cNvSpPr/>
      </dsp:nvSpPr>
      <dsp:spPr>
        <a:xfrm>
          <a:off x="3774" y="2028678"/>
          <a:ext cx="2235661" cy="11708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10EE927-A03B-4759-B22A-08F345A2F78D}">
      <dsp:nvSpPr>
        <dsp:cNvPr id="0" name=""/>
        <dsp:cNvSpPr/>
      </dsp:nvSpPr>
      <dsp:spPr>
        <a:xfrm>
          <a:off x="208639" y="2223299"/>
          <a:ext cx="2235661" cy="11708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US" altLang="en-US" sz="1700" kern="1200" dirty="0"/>
            <a:t>■  </a:t>
          </a:r>
          <a:r>
            <a:rPr lang="en-US" altLang="en-US" sz="1700" b="1" u="sng" kern="1200" dirty="0"/>
            <a:t>Normal Karyotypes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US" altLang="en-US" sz="1700" kern="1200" dirty="0">
              <a:solidFill>
                <a:srgbClr val="FF0000"/>
              </a:solidFill>
            </a:rPr>
            <a:t>46, XY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US" altLang="en-US" sz="1700" kern="1200" dirty="0">
              <a:solidFill>
                <a:srgbClr val="FF0000"/>
              </a:solidFill>
            </a:rPr>
            <a:t>46, XX</a:t>
          </a:r>
        </a:p>
      </dsp:txBody>
      <dsp:txXfrm>
        <a:off x="242931" y="2257591"/>
        <a:ext cx="2167077" cy="1102218"/>
      </dsp:txXfrm>
    </dsp:sp>
    <dsp:sp modelId="{065B67BD-FD2F-4E6F-BD36-2F02E3B15240}">
      <dsp:nvSpPr>
        <dsp:cNvPr id="0" name=""/>
        <dsp:cNvSpPr/>
      </dsp:nvSpPr>
      <dsp:spPr>
        <a:xfrm>
          <a:off x="2649165" y="2028678"/>
          <a:ext cx="2929275" cy="11708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944177A-915E-498D-880F-96F1887CE6AE}">
      <dsp:nvSpPr>
        <dsp:cNvPr id="0" name=""/>
        <dsp:cNvSpPr/>
      </dsp:nvSpPr>
      <dsp:spPr>
        <a:xfrm>
          <a:off x="2854030" y="2223299"/>
          <a:ext cx="2929275" cy="11708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US" altLang="en-US" sz="1700" kern="1200"/>
            <a:t>■  </a:t>
          </a:r>
          <a:r>
            <a:rPr lang="en-US" altLang="en-US" sz="1700" b="1" u="sng" kern="1200"/>
            <a:t>Abnormal Karyotypes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US" altLang="en-US" sz="1700" kern="1200"/>
            <a:t>47,XY,+ 21 Down Syndrome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US" altLang="en-US" sz="1700" kern="1200"/>
            <a:t>45,X Turner Syndrome</a:t>
          </a:r>
          <a:endParaRPr lang="en-US" sz="1700" kern="1200" dirty="0"/>
        </a:p>
      </dsp:txBody>
      <dsp:txXfrm>
        <a:off x="2888322" y="2257591"/>
        <a:ext cx="2860691" cy="110221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E04AAF-48B9-45DE-9F61-DF31C237651B}">
      <dsp:nvSpPr>
        <dsp:cNvPr id="0" name=""/>
        <dsp:cNvSpPr/>
      </dsp:nvSpPr>
      <dsp:spPr>
        <a:xfrm>
          <a:off x="243531" y="652616"/>
          <a:ext cx="5152499" cy="1795305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600" kern="1200" dirty="0">
              <a:cs typeface="Arial" panose="020B0604020202020204" pitchFamily="34" charset="0"/>
            </a:rPr>
            <a:t>Band resolution = estimate of number of light + dark bands per haploid set of chromosomes</a:t>
          </a:r>
          <a:endParaRPr lang="en-US" sz="1600" kern="1200" dirty="0"/>
        </a:p>
      </dsp:txBody>
      <dsp:txXfrm>
        <a:off x="243531" y="652616"/>
        <a:ext cx="5152499" cy="1795305"/>
      </dsp:txXfrm>
    </dsp:sp>
    <dsp:sp modelId="{CCAFFE66-C725-42B4-B435-482C8538AA93}">
      <dsp:nvSpPr>
        <dsp:cNvPr id="0" name=""/>
        <dsp:cNvSpPr/>
      </dsp:nvSpPr>
      <dsp:spPr>
        <a:xfrm>
          <a:off x="1932071" y="1885523"/>
          <a:ext cx="1775418" cy="561948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58711"/>
                <a:satOff val="-41806"/>
                <a:lumOff val="49787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shade val="50000"/>
                <a:hueOff val="58711"/>
                <a:satOff val="-41806"/>
                <a:lumOff val="49787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600" kern="1200" dirty="0">
              <a:cs typeface="Arial" panose="020B0604020202020204" pitchFamily="34" charset="0"/>
            </a:rPr>
            <a:t>400 </a:t>
          </a:r>
          <a:r>
            <a:rPr lang="en-US" altLang="en-US" sz="1600" kern="1200" dirty="0">
              <a:cs typeface="Arial" panose="020B0604020202020204" pitchFamily="34" charset="0"/>
              <a:sym typeface="Symbol" panose="05050102010706020507" pitchFamily="18" charset="2"/>
            </a:rPr>
            <a:t> 850+</a:t>
          </a:r>
          <a:endParaRPr lang="en-US" sz="1600" kern="1200" dirty="0"/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/>
        </a:p>
      </dsp:txBody>
      <dsp:txXfrm>
        <a:off x="1932071" y="1885523"/>
        <a:ext cx="1775418" cy="561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11/4/2017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11/4/2017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11/4/2017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11/4/2017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11/4/2017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11/4/2017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11/4/2017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11/4/2017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11/4/2017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11/4/2017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11/4/2017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11/4/2017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cijB0uHUPDV4Oz80vTUqZK1PSKehCOtMdb-xATduAL8/edit?usp=sharing" TargetMode="External"/><Relationship Id="rId7" Type="http://schemas.microsoft.com/office/2007/relationships/hdphoto" Target="../media/hdphoto1.wdp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2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BUWOgY0ohos" TargetMode="Externa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diagramData" Target="../diagrams/data7.xml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5" Type="http://schemas.openxmlformats.org/officeDocument/2006/relationships/image" Target="../media/image33.png"/><Relationship Id="rId10" Type="http://schemas.openxmlformats.org/officeDocument/2006/relationships/diagramColors" Target="../diagrams/colors8.xml"/><Relationship Id="rId19" Type="http://schemas.openxmlformats.org/officeDocument/2006/relationships/image" Target="../media/image37.png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Relationship Id="rId1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lideshare.net/xulkifal/cytogenetics/1" TargetMode="External"/><Relationship Id="rId13" Type="http://schemas.microsoft.com/office/2007/relationships/diagramDrawing" Target="../diagrams/drawing11.xml"/><Relationship Id="rId18" Type="http://schemas.microsoft.com/office/2007/relationships/diagramDrawing" Target="../diagrams/drawing12.xml"/><Relationship Id="rId3" Type="http://schemas.openxmlformats.org/officeDocument/2006/relationships/diagramLayout" Target="../diagrams/layout10.xml"/><Relationship Id="rId7" Type="http://schemas.openxmlformats.org/officeDocument/2006/relationships/image" Target="../media/image39.jpg"/><Relationship Id="rId12" Type="http://schemas.openxmlformats.org/officeDocument/2006/relationships/diagramColors" Target="../diagrams/colors11.xml"/><Relationship Id="rId17" Type="http://schemas.openxmlformats.org/officeDocument/2006/relationships/diagramColors" Target="../diagrams/colors12.xml"/><Relationship Id="rId2" Type="http://schemas.openxmlformats.org/officeDocument/2006/relationships/diagramData" Target="../diagrams/data10.xml"/><Relationship Id="rId16" Type="http://schemas.openxmlformats.org/officeDocument/2006/relationships/diagramQuickStyle" Target="../diagrams/quickStyle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openxmlformats.org/officeDocument/2006/relationships/diagramQuickStyle" Target="../diagrams/quickStyle11.xml"/><Relationship Id="rId5" Type="http://schemas.openxmlformats.org/officeDocument/2006/relationships/diagramColors" Target="../diagrams/colors10.xml"/><Relationship Id="rId15" Type="http://schemas.openxmlformats.org/officeDocument/2006/relationships/diagramLayout" Target="../diagrams/layout12.xml"/><Relationship Id="rId10" Type="http://schemas.openxmlformats.org/officeDocument/2006/relationships/diagramLayout" Target="../diagrams/layout11.xml"/><Relationship Id="rId4" Type="http://schemas.openxmlformats.org/officeDocument/2006/relationships/diagramQuickStyle" Target="../diagrams/quickStyle10.xml"/><Relationship Id="rId9" Type="http://schemas.openxmlformats.org/officeDocument/2006/relationships/diagramData" Target="../diagrams/data11.xml"/><Relationship Id="rId14" Type="http://schemas.openxmlformats.org/officeDocument/2006/relationships/diagramData" Target="../diagrams/data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3.xml"/><Relationship Id="rId3" Type="http://schemas.openxmlformats.org/officeDocument/2006/relationships/slideLayout" Target="../slideLayouts/slideLayout8.xml"/><Relationship Id="rId7" Type="http://schemas.openxmlformats.org/officeDocument/2006/relationships/diagramQuickStyle" Target="../diagrams/quickStyle13.xml"/><Relationship Id="rId12" Type="http://schemas.openxmlformats.org/officeDocument/2006/relationships/image" Target="../media/image46.jpeg"/><Relationship Id="rId2" Type="http://schemas.openxmlformats.org/officeDocument/2006/relationships/video" Target="https://www.youtube.com/embed/w5l5SmKvS1o" TargetMode="External"/><Relationship Id="rId1" Type="http://schemas.openxmlformats.org/officeDocument/2006/relationships/video" Target="https://www.youtube.com/embed/WnWIt0iz00A" TargetMode="External"/><Relationship Id="rId6" Type="http://schemas.openxmlformats.org/officeDocument/2006/relationships/diagramLayout" Target="../diagrams/layout13.xml"/><Relationship Id="rId11" Type="http://schemas.openxmlformats.org/officeDocument/2006/relationships/hyperlink" Target="https://www.youtube.com/watch?v=Bsnyy5JAKUE" TargetMode="External"/><Relationship Id="rId5" Type="http://schemas.openxmlformats.org/officeDocument/2006/relationships/diagramData" Target="../diagrams/data13.xml"/><Relationship Id="rId10" Type="http://schemas.openxmlformats.org/officeDocument/2006/relationships/image" Target="../media/image45.jpeg"/><Relationship Id="rId4" Type="http://schemas.openxmlformats.org/officeDocument/2006/relationships/image" Target="../media/image42.png"/><Relationship Id="rId9" Type="http://schemas.microsoft.com/office/2007/relationships/diagramDrawing" Target="../diagrams/drawing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UWOgY0ohos" TargetMode="External"/><Relationship Id="rId2" Type="http://schemas.openxmlformats.org/officeDocument/2006/relationships/hyperlink" Target="https://www.onlineexambuilder.com/human-genetics-1/exam-181773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youtube.com/watch?time_continue=1&amp;v=w5l5SmKvS1o" TargetMode="External"/><Relationship Id="rId4" Type="http://schemas.openxmlformats.org/officeDocument/2006/relationships/hyperlink" Target="https://www.youtube.com/watch?v=WnWIt0iz00A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GeneticsTeam437@gmail.com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12" Type="http://schemas.openxmlformats.org/officeDocument/2006/relationships/image" Target="../media/image1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hyperlink" Target="https://www.google.com.sa/imgres?imgurl=http://dev.nsta.org/evwebs/2666n/images/fish.jpg&amp;imgrefurl=http://dev.nsta.org/evwebs/2666n/present.htm&amp;docid=WKDgWkthIYDTGM&amp;tbnid=DzLzQO6TdyJkwM:&amp;vet=10ahUKEwiX1bSH6v3WAhXFhRoKHZ_UBrYQMwieASgnMCc..i&amp;w=300&amp;h=250&amp;hl=en&amp;authuser=0&amp;safe=strict&amp;bih=651&amp;biw=1366&amp;q=Fluorescent%20In%20Situ%20Hybridization%20(FISH)&amp;ved=0ahUKEwiX1bSH6v3WAhXFhRoKHZ_UBrYQMwieASgnMCc&amp;iact=mrc&amp;uact=8" TargetMode="Externa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3.jp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hromosome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en.wikipedia.org/wiki/Locus_(genetics)" TargetMode="External"/><Relationship Id="rId5" Type="http://schemas.openxmlformats.org/officeDocument/2006/relationships/hyperlink" Target="https://en.wikipedia.org/wiki/Gene" TargetMode="External"/><Relationship Id="rId4" Type="http://schemas.openxmlformats.org/officeDocument/2006/relationships/hyperlink" Target="https://en.wikipedia.org/wiki/Meiosis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C47E5-9668-4EA2-8D24-CABE6C9897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74067" y="2109588"/>
            <a:ext cx="7772400" cy="1912849"/>
          </a:xfrm>
          <a:prstGeom prst="snip1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HUMAN GENETICS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4AD51B-AEAE-4F91-A0A2-A39E78C8B4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62917" y="4922216"/>
            <a:ext cx="3200400" cy="1463040"/>
          </a:xfrm>
        </p:spPr>
        <p:txBody>
          <a:bodyPr>
            <a:norm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 1</a:t>
            </a: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 chromosomes:</a:t>
            </a: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Genotype / Phenotype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59C4D9-F2C0-4C2A-ABA8-DC53598B2E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0" y="168942"/>
            <a:ext cx="1962861" cy="12513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615D0C6-C9E1-468C-ADCE-ADE6142A8357}"/>
              </a:ext>
            </a:extLst>
          </p:cNvPr>
          <p:cNvSpPr txBox="1"/>
          <p:nvPr/>
        </p:nvSpPr>
        <p:spPr>
          <a:xfrm>
            <a:off x="390798" y="5031039"/>
            <a:ext cx="3058181" cy="1354217"/>
          </a:xfrm>
          <a:prstGeom prst="rect">
            <a:avLst/>
          </a:prstGeom>
          <a:solidFill>
            <a:srgbClr val="EFEDF3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E27EC1"/>
                </a:solidFill>
                <a:effectLst/>
              </a:rPr>
              <a:t>Color </a:t>
            </a:r>
            <a:r>
              <a:rPr lang="en-US" sz="1600" dirty="0">
                <a:solidFill>
                  <a:srgbClr val="7030A0"/>
                </a:solidFill>
                <a:effectLst/>
              </a:rPr>
              <a:t>in</a:t>
            </a: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dex: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  <a:effectLst/>
              </a:rPr>
              <a:t>Important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</a:rPr>
              <a:t>Slides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00B050"/>
                </a:solidFill>
                <a:effectLst/>
              </a:rPr>
              <a:t>Drs’</a:t>
            </a:r>
            <a:r>
              <a:rPr lang="en-US" sz="1600" dirty="0">
                <a:solidFill>
                  <a:srgbClr val="00B050"/>
                </a:solidFill>
                <a:effectLst/>
              </a:rPr>
              <a:t> notes</a:t>
            </a:r>
            <a:endParaRPr lang="en-US" sz="1600" dirty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effectLst/>
              </a:rPr>
              <a:t>Extra information</a:t>
            </a:r>
            <a:endParaRPr lang="en-US" sz="1600" dirty="0">
              <a:effectLst/>
            </a:endParaRPr>
          </a:p>
        </p:txBody>
      </p:sp>
      <p:sp>
        <p:nvSpPr>
          <p:cNvPr id="6" name="TextBox 5">
            <a:hlinkClick r:id="rId3"/>
            <a:extLst>
              <a:ext uri="{FF2B5EF4-FFF2-40B4-BE49-F238E27FC236}">
                <a16:creationId xmlns:a16="http://schemas.microsoft.com/office/drawing/2014/main" id="{E1A5FC0E-96CF-4854-A0FE-B9D5A2FD6AC6}"/>
              </a:ext>
            </a:extLst>
          </p:cNvPr>
          <p:cNvSpPr txBox="1"/>
          <p:nvPr/>
        </p:nvSpPr>
        <p:spPr>
          <a:xfrm flipH="1">
            <a:off x="8790173" y="5453681"/>
            <a:ext cx="190523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EDITION FILE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8A750B7-2B19-49F5-9A57-B28A99B6B3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160" t="4487" r="5469" b="3746"/>
          <a:stretch/>
        </p:blipFill>
        <p:spPr>
          <a:xfrm>
            <a:off x="8352979" y="168942"/>
            <a:ext cx="1493488" cy="12513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4" name="Picture 6" descr="Image result for ksu">
            <a:extLst>
              <a:ext uri="{FF2B5EF4-FFF2-40B4-BE49-F238E27FC236}">
                <a16:creationId xmlns:a16="http://schemas.microsoft.com/office/drawing/2014/main" id="{AFD121FB-6FBB-496F-AC27-F405E275B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14261" cy="11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F1D197-DD3D-435E-B123-887AE031EE9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21567" t="34334" r="20361" b="31889"/>
          <a:stretch/>
        </p:blipFill>
        <p:spPr>
          <a:xfrm>
            <a:off x="8373588" y="3066012"/>
            <a:ext cx="1452269" cy="844687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946237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3D7B6-FC73-4E6F-A99C-87E37CDF9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373" y="770744"/>
            <a:ext cx="5575454" cy="976397"/>
          </a:xfrm>
          <a:prstGeom prst="roundRect">
            <a:avLst/>
          </a:prstGeom>
          <a:solidFill>
            <a:srgbClr val="F9F9F9">
              <a:alpha val="7098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>
                <a:latin typeface="+mj-lt"/>
              </a:rPr>
              <a:t>Metaphase chromosomes</a:t>
            </a:r>
          </a:p>
        </p:txBody>
      </p:sp>
      <p:pic>
        <p:nvPicPr>
          <p:cNvPr id="3" name="Picture 14">
            <a:extLst>
              <a:ext uri="{FF2B5EF4-FFF2-40B4-BE49-F238E27FC236}">
                <a16:creationId xmlns:a16="http://schemas.microsoft.com/office/drawing/2014/main" id="{E3285CE7-43FE-4453-9D13-34F8774D5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761" y="2168661"/>
            <a:ext cx="3888775" cy="1601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external image chromosomes.gif">
            <a:extLst>
              <a:ext uri="{FF2B5EF4-FFF2-40B4-BE49-F238E27FC236}">
                <a16:creationId xmlns:a16="http://schemas.microsoft.com/office/drawing/2014/main" id="{7F0E4917-E0B6-4563-A3D2-8AAB82531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559" y="2084832"/>
            <a:ext cx="2028688" cy="1769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8">
            <a:extLst>
              <a:ext uri="{FF2B5EF4-FFF2-40B4-BE49-F238E27FC236}">
                <a16:creationId xmlns:a16="http://schemas.microsoft.com/office/drawing/2014/main" id="{A31FCE21-48A5-4AA8-B5F2-0247EBC6CB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3282" y="1396007"/>
            <a:ext cx="344749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+mn-lt"/>
              </a:rPr>
              <a:t>*A single complete set of chromosomes. (N=23 for humans)</a:t>
            </a:r>
            <a:endParaRPr lang="en-US" altLang="en-US" sz="1600" dirty="0">
              <a:latin typeface="+mn-lt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F18FC48-5067-43B7-A936-E4F9AFE330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308" y="2339279"/>
            <a:ext cx="531745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+mn-lt"/>
              </a:rPr>
              <a:t>■ The 2 sister-chromatids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+mn-lt"/>
              </a:rPr>
              <a:t> are principally held together at the centromeric region. 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0A04BAC-168D-4F11-82CA-6D720B81EC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308" y="3361400"/>
            <a:ext cx="489493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+mn-lt"/>
              </a:rPr>
              <a:t>■ Each chromosome has a centromere (CEN),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+mn-lt"/>
              </a:rPr>
              <a:t>region which contains the kinetochore.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5EA0294-6BFD-4C5F-8243-9B57D29D36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308" y="4132608"/>
            <a:ext cx="519084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+mn-lt"/>
              </a:rPr>
              <a:t>■ CEN divides the chromosome into two arms: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+mn-lt"/>
              </a:rPr>
              <a:t> the short arm </a:t>
            </a:r>
            <a:r>
              <a:rPr lang="en-US" altLang="en-US" sz="2000" dirty="0">
                <a:solidFill>
                  <a:srgbClr val="FF0000"/>
                </a:solidFill>
                <a:latin typeface="+mn-lt"/>
              </a:rPr>
              <a:t>(p arm) </a:t>
            </a:r>
            <a:r>
              <a:rPr lang="en-US" altLang="en-US" sz="2000" dirty="0">
                <a:latin typeface="+mn-lt"/>
              </a:rPr>
              <a:t>and the long arm </a:t>
            </a:r>
            <a:r>
              <a:rPr lang="en-US" altLang="en-US" sz="2000" dirty="0">
                <a:solidFill>
                  <a:srgbClr val="FF0000"/>
                </a:solidFill>
                <a:latin typeface="+mn-lt"/>
              </a:rPr>
              <a:t>(q arm)</a:t>
            </a:r>
            <a:r>
              <a:rPr lang="en-US" altLang="en-US" sz="2000" dirty="0">
                <a:latin typeface="+mn-lt"/>
              </a:rPr>
              <a:t>. 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DD04B59-1152-4FBB-B809-7A8BFF080F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308" y="5095284"/>
            <a:ext cx="41646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+mn-lt"/>
              </a:rPr>
              <a:t>■ Each arm terminates in a telomere*.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ECC01D1-68A5-4764-BD9B-3187A05F8D2E}"/>
              </a:ext>
            </a:extLst>
          </p:cNvPr>
          <p:cNvGrpSpPr/>
          <p:nvPr/>
        </p:nvGrpSpPr>
        <p:grpSpPr>
          <a:xfrm>
            <a:off x="4515437" y="4362314"/>
            <a:ext cx="4613772" cy="2418630"/>
            <a:chOff x="5716164" y="4194163"/>
            <a:chExt cx="4613772" cy="2418630"/>
          </a:xfrm>
        </p:grpSpPr>
        <p:pic>
          <p:nvPicPr>
            <p:cNvPr id="10" name="Picture 10" descr="صورة ذات صلة">
              <a:extLst>
                <a:ext uri="{FF2B5EF4-FFF2-40B4-BE49-F238E27FC236}">
                  <a16:creationId xmlns:a16="http://schemas.microsoft.com/office/drawing/2014/main" id="{3ABD89C3-19AF-467D-9178-0922CCC376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5096" y="4194163"/>
              <a:ext cx="3224840" cy="241863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Callout: Double Bent Line with Border and Accent Bar 10">
              <a:extLst>
                <a:ext uri="{FF2B5EF4-FFF2-40B4-BE49-F238E27FC236}">
                  <a16:creationId xmlns:a16="http://schemas.microsoft.com/office/drawing/2014/main" id="{0A869D45-E46D-4CF8-8FA9-4148890BF151}"/>
                </a:ext>
              </a:extLst>
            </p:cNvPr>
            <p:cNvSpPr/>
            <p:nvPr/>
          </p:nvSpPr>
          <p:spPr>
            <a:xfrm>
              <a:off x="5716164" y="4859730"/>
              <a:ext cx="1115920" cy="266332"/>
            </a:xfrm>
            <a:prstGeom prst="accentBorderCallout3">
              <a:avLst>
                <a:gd name="adj1" fmla="val 47083"/>
                <a:gd name="adj2" fmla="val 109850"/>
                <a:gd name="adj3" fmla="val 227082"/>
                <a:gd name="adj4" fmla="val 168203"/>
                <a:gd name="adj5" fmla="val 511666"/>
                <a:gd name="adj6" fmla="val 166960"/>
                <a:gd name="adj7" fmla="val 506293"/>
                <a:gd name="adj8" fmla="val 203094"/>
              </a:avLst>
            </a:prstGeom>
            <a:ln>
              <a:solidFill>
                <a:srgbClr val="92D05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rgbClr val="92D050"/>
                  </a:solidFill>
                </a:rPr>
                <a:t>Telomeres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02CAE6C0-4569-4711-9913-F15BC5284905}"/>
              </a:ext>
            </a:extLst>
          </p:cNvPr>
          <p:cNvSpPr txBox="1"/>
          <p:nvPr/>
        </p:nvSpPr>
        <p:spPr>
          <a:xfrm>
            <a:off x="1123026" y="5750184"/>
            <a:ext cx="2387428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1200" dirty="0">
                <a:solidFill>
                  <a:srgbClr val="92D050"/>
                </a:solidFill>
              </a:rPr>
              <a:t>*which will protect the chromosome from degradation “</a:t>
            </a:r>
            <a:r>
              <a:rPr lang="ar-SA" sz="1200" dirty="0">
                <a:solidFill>
                  <a:srgbClr val="92D050"/>
                </a:solidFill>
              </a:rPr>
              <a:t>الانحلال</a:t>
            </a:r>
            <a:r>
              <a:rPr lang="en-US" sz="1200" dirty="0">
                <a:solidFill>
                  <a:srgbClr val="92D050"/>
                </a:solidFill>
              </a:rPr>
              <a:t>”.</a:t>
            </a:r>
          </a:p>
        </p:txBody>
      </p:sp>
      <p:sp>
        <p:nvSpPr>
          <p:cNvPr id="14" name="AutoShape 2" descr="blob:https://web.whatsapp.com/b2a77fd9-2bda-4c07-b489-ebc79348d9cf">
            <a:extLst>
              <a:ext uri="{FF2B5EF4-FFF2-40B4-BE49-F238E27FC236}">
                <a16:creationId xmlns:a16="http://schemas.microsoft.com/office/drawing/2014/main" id="{CE8DA163-10CA-4ECC-AB12-EF239F593D1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6" descr="blob:https://web.whatsapp.com/8529dbda-be8b-470d-b022-3ee068887707">
            <a:extLst>
              <a:ext uri="{FF2B5EF4-FFF2-40B4-BE49-F238E27FC236}">
                <a16:creationId xmlns:a16="http://schemas.microsoft.com/office/drawing/2014/main" id="{4A1AB644-697E-4A98-BB6B-C2D1AB0C97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823752" cy="382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626A590-E933-499D-B3C1-AFBDD8BC9D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3794" y="4703382"/>
            <a:ext cx="2323610" cy="1699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481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48D72-6876-4D5D-BF4D-9CC3A198E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372" y="736549"/>
            <a:ext cx="4170724" cy="1069508"/>
          </a:xfrm>
          <a:prstGeom prst="roundRect">
            <a:avLst/>
          </a:prstGeom>
          <a:solidFill>
            <a:srgbClr val="F9F9F9">
              <a:alpha val="80000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>
                <a:latin typeface="+mj-lt"/>
              </a:rPr>
              <a:t>Centromeric position and arm length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713A28-67FC-4EB9-A315-FC1DDAF8D5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4070" y="2257506"/>
            <a:ext cx="4989178" cy="3762294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rgbClr val="1B1749"/>
                </a:solidFill>
              </a:rPr>
              <a:t>The ratio of the lengths of the two arms is constant for each chromosome.</a:t>
            </a:r>
          </a:p>
          <a:p>
            <a:pPr>
              <a:spcBef>
                <a:spcPct val="0"/>
              </a:spcBef>
            </a:pPr>
            <a:endParaRPr lang="en-US" altLang="en-US" sz="2000" dirty="0">
              <a:solidFill>
                <a:srgbClr val="1B1749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rgbClr val="1B1749"/>
                </a:solidFill>
              </a:rPr>
              <a:t>This ratio is an important parameter for chromosome identification and allows classification of chromosomes into several basic morphologic types:</a:t>
            </a:r>
          </a:p>
          <a:p>
            <a:pPr algn="ctr">
              <a:spcBef>
                <a:spcPct val="0"/>
              </a:spcBef>
            </a:pPr>
            <a:r>
              <a:rPr lang="en-US" altLang="en-US" sz="2000" dirty="0">
                <a:solidFill>
                  <a:srgbClr val="1B1749"/>
                </a:solidFill>
              </a:rPr>
              <a:t> </a:t>
            </a:r>
            <a:r>
              <a:rPr lang="en-US" altLang="en-US" sz="2000" dirty="0" err="1">
                <a:solidFill>
                  <a:srgbClr val="1B1749"/>
                </a:solidFill>
              </a:rPr>
              <a:t>i</a:t>
            </a:r>
            <a:r>
              <a:rPr lang="en-US" altLang="en-US" sz="2000" dirty="0">
                <a:solidFill>
                  <a:srgbClr val="1B1749"/>
                </a:solidFill>
              </a:rPr>
              <a:t>-</a:t>
            </a:r>
            <a:r>
              <a:rPr lang="en-US" altLang="en-US" sz="2000" i="1" dirty="0">
                <a:solidFill>
                  <a:srgbClr val="1B1749"/>
                </a:solidFill>
              </a:rPr>
              <a:t>metacentric</a:t>
            </a:r>
            <a:r>
              <a:rPr lang="en-US" altLang="en-US" sz="2000" dirty="0">
                <a:solidFill>
                  <a:srgbClr val="1B1749"/>
                </a:solidFill>
              </a:rPr>
              <a:t> ii-</a:t>
            </a:r>
            <a:r>
              <a:rPr lang="en-US" altLang="en-US" sz="2000" i="1" dirty="0">
                <a:solidFill>
                  <a:srgbClr val="1B1749"/>
                </a:solidFill>
              </a:rPr>
              <a:t>sub-metacentric</a:t>
            </a:r>
            <a:r>
              <a:rPr lang="en-US" altLang="en-US" sz="2000" dirty="0">
                <a:solidFill>
                  <a:srgbClr val="1B1749"/>
                </a:solidFill>
              </a:rPr>
              <a:t> iii-</a:t>
            </a:r>
            <a:r>
              <a:rPr lang="en-US" altLang="en-US" sz="2000" i="1" dirty="0">
                <a:solidFill>
                  <a:srgbClr val="1B1749"/>
                </a:solidFill>
              </a:rPr>
              <a:t>acrocentric</a:t>
            </a:r>
            <a:endParaRPr lang="en-US" altLang="en-US" sz="2000" dirty="0">
              <a:solidFill>
                <a:srgbClr val="1B1749"/>
              </a:solidFill>
            </a:endParaRPr>
          </a:p>
          <a:p>
            <a:pPr>
              <a:spcBef>
                <a:spcPct val="0"/>
              </a:spcBef>
            </a:pPr>
            <a:endParaRPr lang="en-US" altLang="en-US" sz="2000" dirty="0">
              <a:solidFill>
                <a:srgbClr val="1B1749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rgbClr val="1B1749"/>
                </a:solidFill>
              </a:rPr>
              <a:t>In the human karyotype chromosome pairs 13, 14, 15, 21, 22 are </a:t>
            </a:r>
            <a:r>
              <a:rPr lang="en-US" altLang="en-US" sz="2000" i="1" dirty="0">
                <a:solidFill>
                  <a:srgbClr val="1B1749"/>
                </a:solidFill>
              </a:rPr>
              <a:t>acrocentric.</a:t>
            </a:r>
            <a:r>
              <a:rPr lang="en-US" altLang="en-US" sz="2000" dirty="0">
                <a:solidFill>
                  <a:srgbClr val="1B1749"/>
                </a:solidFill>
              </a:rPr>
              <a:t> </a:t>
            </a:r>
          </a:p>
          <a:p>
            <a:endParaRPr lang="en-US" sz="2000" dirty="0"/>
          </a:p>
        </p:txBody>
      </p:sp>
      <p:pic>
        <p:nvPicPr>
          <p:cNvPr id="5" name="Picture 9" descr="showimage">
            <a:extLst>
              <a:ext uri="{FF2B5EF4-FFF2-40B4-BE49-F238E27FC236}">
                <a16:creationId xmlns:a16="http://schemas.microsoft.com/office/drawing/2014/main" id="{ED5C1D0B-EAC2-4483-83DB-8EE4FFE7F34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086835"/>
            <a:ext cx="5678488" cy="26557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55BB29-A9A0-47B4-B1CE-318EF7290B74}"/>
              </a:ext>
            </a:extLst>
          </p:cNvPr>
          <p:cNvSpPr txBox="1"/>
          <p:nvPr/>
        </p:nvSpPr>
        <p:spPr>
          <a:xfrm>
            <a:off x="6671695" y="5026798"/>
            <a:ext cx="3765097" cy="276999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92D050"/>
                </a:solidFill>
              </a:rPr>
              <a:t>It’s important to identify the exact place of the centromere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37457A-6FC0-467C-A8E5-1A8D379930B6}"/>
              </a:ext>
            </a:extLst>
          </p:cNvPr>
          <p:cNvSpPr txBox="1"/>
          <p:nvPr/>
        </p:nvSpPr>
        <p:spPr>
          <a:xfrm>
            <a:off x="6671695" y="1541017"/>
            <a:ext cx="3765097" cy="461665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92D050"/>
                </a:solidFill>
              </a:rPr>
              <a:t>Satellites: are small regions on the top of a chromosome exists to classify the chromosome</a:t>
            </a:r>
          </a:p>
        </p:txBody>
      </p:sp>
    </p:spTree>
    <p:extLst>
      <p:ext uri="{BB962C8B-B14F-4D97-AF65-F5344CB8AC3E}">
        <p14:creationId xmlns:p14="http://schemas.microsoft.com/office/powerpoint/2010/main" val="1833577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75CD0-D651-4258-827B-B7FC3E9C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828787"/>
            <a:ext cx="6662133" cy="975271"/>
          </a:xfrm>
          <a:prstGeom prst="roundRect">
            <a:avLst/>
          </a:prstGeom>
          <a:solidFill>
            <a:srgbClr val="F9F9F9">
              <a:alpha val="8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>
                <a:latin typeface="+mj-lt"/>
              </a:rPr>
              <a:t>Chromosomal classification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D22A297-7B68-4D48-AEE6-4A3B754CB3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8484150"/>
              </p:ext>
            </p:extLst>
          </p:nvPr>
        </p:nvGraphicFramePr>
        <p:xfrm>
          <a:off x="1024128" y="2637608"/>
          <a:ext cx="4962617" cy="2988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8" descr="karyotyp3">
            <a:extLst>
              <a:ext uri="{FF2B5EF4-FFF2-40B4-BE49-F238E27FC236}">
                <a16:creationId xmlns:a16="http://schemas.microsoft.com/office/drawing/2014/main" id="{BEAB3077-3CED-4734-811F-E12B12401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025" y="2397521"/>
            <a:ext cx="3349970" cy="2602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karyotyp5`">
            <a:extLst>
              <a:ext uri="{FF2B5EF4-FFF2-40B4-BE49-F238E27FC236}">
                <a16:creationId xmlns:a16="http://schemas.microsoft.com/office/drawing/2014/main" id="{BF221260-9CCC-40EC-B6D0-59B8DCF24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328" y="5211197"/>
            <a:ext cx="4321363" cy="497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7893162-0F0A-44A3-838A-78AFD0835593}"/>
              </a:ext>
            </a:extLst>
          </p:cNvPr>
          <p:cNvSpPr txBox="1">
            <a:spLocks/>
          </p:cNvSpPr>
          <p:nvPr/>
        </p:nvSpPr>
        <p:spPr>
          <a:xfrm>
            <a:off x="7376025" y="1772142"/>
            <a:ext cx="3309944" cy="625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/>
              <a:t>Human chromosome</a:t>
            </a:r>
          </a:p>
        </p:txBody>
      </p:sp>
    </p:spTree>
    <p:extLst>
      <p:ext uri="{BB962C8B-B14F-4D97-AF65-F5344CB8AC3E}">
        <p14:creationId xmlns:p14="http://schemas.microsoft.com/office/powerpoint/2010/main" val="358633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7FE7F49-6801-4E48-9E5D-40165CD42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112" y="458257"/>
            <a:ext cx="3728847" cy="1806756"/>
          </a:xfrm>
          <a:prstGeom prst="roundRect">
            <a:avLst/>
          </a:prstGeom>
          <a:solidFill>
            <a:srgbClr val="F9F9F9">
              <a:alpha val="8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CHROMOSOME PREPERATION FROM PERIPHERAL BLOOD</a:t>
            </a:r>
          </a:p>
        </p:txBody>
      </p:sp>
      <p:pic>
        <p:nvPicPr>
          <p:cNvPr id="8" name="Picture 2" descr="http://img2.tfd.com/mk/K/X2604-K-01.png">
            <a:extLst>
              <a:ext uri="{FF2B5EF4-FFF2-40B4-BE49-F238E27FC236}">
                <a16:creationId xmlns:a16="http://schemas.microsoft.com/office/drawing/2014/main" id="{1AA5FFA3-B576-46D9-870D-C83E06389FD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446" y="1006086"/>
            <a:ext cx="6538837" cy="554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llout: Bent Line with No Border 8">
            <a:extLst>
              <a:ext uri="{FF2B5EF4-FFF2-40B4-BE49-F238E27FC236}">
                <a16:creationId xmlns:a16="http://schemas.microsoft.com/office/drawing/2014/main" id="{9DC66168-1AF4-4FE0-B983-82B24A020A46}"/>
              </a:ext>
            </a:extLst>
          </p:cNvPr>
          <p:cNvSpPr/>
          <p:nvPr/>
        </p:nvSpPr>
        <p:spPr>
          <a:xfrm>
            <a:off x="3081730" y="3808159"/>
            <a:ext cx="1686758" cy="1038687"/>
          </a:xfrm>
          <a:prstGeom prst="callout2">
            <a:avLst>
              <a:gd name="adj1" fmla="val 12689"/>
              <a:gd name="adj2" fmla="val 105303"/>
              <a:gd name="adj3" fmla="val 64721"/>
              <a:gd name="adj4" fmla="val 113844"/>
              <a:gd name="adj5" fmla="val 93880"/>
              <a:gd name="adj6" fmla="val 157919"/>
            </a:avLst>
          </a:prstGeom>
          <a:solidFill>
            <a:schemeClr val="bg1"/>
          </a:solidFill>
          <a:ln>
            <a:solidFill>
              <a:srgbClr val="C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1200" dirty="0">
                <a:solidFill>
                  <a:srgbClr val="FF0000"/>
                </a:solidFill>
              </a:rPr>
              <a:t>Culture media contains Phytohemagglutinin to stimulate T lymphocytes to divide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09F58F-3394-4A47-8DE0-6CCE9B4179E7}"/>
              </a:ext>
            </a:extLst>
          </p:cNvPr>
          <p:cNvSpPr txBox="1"/>
          <p:nvPr/>
        </p:nvSpPr>
        <p:spPr>
          <a:xfrm>
            <a:off x="242471" y="102177"/>
            <a:ext cx="11727402" cy="36933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35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u="sng" dirty="0">
                <a:solidFill>
                  <a:srgbClr val="FF0000">
                    <a:alpha val="54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	M	P	O	R	T	A	N	T</a:t>
            </a:r>
          </a:p>
        </p:txBody>
      </p:sp>
      <p:sp>
        <p:nvSpPr>
          <p:cNvPr id="11" name="Callout: Bent Line with No Border 10">
            <a:extLst>
              <a:ext uri="{FF2B5EF4-FFF2-40B4-BE49-F238E27FC236}">
                <a16:creationId xmlns:a16="http://schemas.microsoft.com/office/drawing/2014/main" id="{D0B30649-B6D7-4F45-A2C6-D9AFE49D7B4B}"/>
              </a:ext>
            </a:extLst>
          </p:cNvPr>
          <p:cNvSpPr/>
          <p:nvPr/>
        </p:nvSpPr>
        <p:spPr>
          <a:xfrm>
            <a:off x="3402427" y="5449871"/>
            <a:ext cx="1686758" cy="1038687"/>
          </a:xfrm>
          <a:prstGeom prst="callout2">
            <a:avLst>
              <a:gd name="adj1" fmla="val 7561"/>
              <a:gd name="adj2" fmla="val 105303"/>
              <a:gd name="adj3" fmla="val 58087"/>
              <a:gd name="adj4" fmla="val 113526"/>
              <a:gd name="adj5" fmla="val 68023"/>
              <a:gd name="adj6" fmla="val 187338"/>
            </a:avLst>
          </a:prstGeom>
          <a:solidFill>
            <a:schemeClr val="bg1"/>
          </a:solidFill>
          <a:ln>
            <a:solidFill>
              <a:srgbClr val="C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1200" dirty="0">
                <a:solidFill>
                  <a:srgbClr val="FF0000"/>
                </a:solidFill>
              </a:rPr>
              <a:t>Prevents formation of the spindle	 arrest cell division during metaphase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AEF1F7C-F268-40BB-82AC-C5DCCD1F5345}"/>
              </a:ext>
            </a:extLst>
          </p:cNvPr>
          <p:cNvCxnSpPr>
            <a:cxnSpLocks/>
          </p:cNvCxnSpPr>
          <p:nvPr/>
        </p:nvCxnSpPr>
        <p:spPr>
          <a:xfrm>
            <a:off x="4245806" y="5885532"/>
            <a:ext cx="2667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lowchart: Terminator 20">
            <a:extLst>
              <a:ext uri="{FF2B5EF4-FFF2-40B4-BE49-F238E27FC236}">
                <a16:creationId xmlns:a16="http://schemas.microsoft.com/office/drawing/2014/main" id="{6BB0209D-759A-4D3C-8319-418E13092F05}"/>
              </a:ext>
            </a:extLst>
          </p:cNvPr>
          <p:cNvSpPr/>
          <p:nvPr/>
        </p:nvSpPr>
        <p:spPr>
          <a:xfrm>
            <a:off x="6574664" y="6068909"/>
            <a:ext cx="1531111" cy="484290"/>
          </a:xfrm>
          <a:prstGeom prst="flowChartTerminator">
            <a:avLst/>
          </a:prstGeom>
          <a:solidFill>
            <a:srgbClr val="FF0000">
              <a:alpha val="33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allout: Bent Line with No Border 24">
            <a:extLst>
              <a:ext uri="{FF2B5EF4-FFF2-40B4-BE49-F238E27FC236}">
                <a16:creationId xmlns:a16="http://schemas.microsoft.com/office/drawing/2014/main" id="{7CFD4AE3-FCC0-45CA-9F63-00942B995252}"/>
              </a:ext>
            </a:extLst>
          </p:cNvPr>
          <p:cNvSpPr/>
          <p:nvPr/>
        </p:nvSpPr>
        <p:spPr>
          <a:xfrm>
            <a:off x="7677150" y="5143499"/>
            <a:ext cx="1438275" cy="429449"/>
          </a:xfrm>
          <a:prstGeom prst="callout2">
            <a:avLst>
              <a:gd name="adj1" fmla="val 7561"/>
              <a:gd name="adj2" fmla="val 105303"/>
              <a:gd name="adj3" fmla="val 36079"/>
              <a:gd name="adj4" fmla="val 122561"/>
              <a:gd name="adj5" fmla="val 16436"/>
              <a:gd name="adj6" fmla="val 171641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These drops are colorless actually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B0FEFC6-5308-4195-B5C7-CFA11B412C78}"/>
              </a:ext>
            </a:extLst>
          </p:cNvPr>
          <p:cNvSpPr txBox="1"/>
          <p:nvPr/>
        </p:nvSpPr>
        <p:spPr>
          <a:xfrm>
            <a:off x="361117" y="2342906"/>
            <a:ext cx="4391858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You must know the added chemicals and in which they arrest the cell division</a:t>
            </a:r>
          </a:p>
          <a:p>
            <a:pPr algn="ctr"/>
            <a:r>
              <a:rPr lang="ar-SA" sz="1600" dirty="0">
                <a:solidFill>
                  <a:srgbClr val="FF0000"/>
                </a:solidFill>
              </a:rPr>
              <a:t>اعرفوا اسمائهم وفي أي مرحلة ينحطون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38" name="Online Media 37">
            <a:hlinkClick r:id="" action="ppaction://media"/>
            <a:extLst>
              <a:ext uri="{FF2B5EF4-FFF2-40B4-BE49-F238E27FC236}">
                <a16:creationId xmlns:a16="http://schemas.microsoft.com/office/drawing/2014/main" id="{CAF32ACC-0A06-4DFD-A86F-D0023A6EE43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50390" y="4348393"/>
            <a:ext cx="2438400" cy="182880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7D647A08-4879-4414-B8A4-2D352F06F052}"/>
              </a:ext>
            </a:extLst>
          </p:cNvPr>
          <p:cNvSpPr txBox="1"/>
          <p:nvPr/>
        </p:nvSpPr>
        <p:spPr>
          <a:xfrm>
            <a:off x="36083" y="6228006"/>
            <a:ext cx="2867014" cy="43088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For extra information</a:t>
            </a:r>
          </a:p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(turn sound off please)</a:t>
            </a:r>
          </a:p>
        </p:txBody>
      </p:sp>
    </p:spTree>
    <p:extLst>
      <p:ext uri="{BB962C8B-B14F-4D97-AF65-F5344CB8AC3E}">
        <p14:creationId xmlns:p14="http://schemas.microsoft.com/office/powerpoint/2010/main" val="1704973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89DD1-71E4-42EC-99B7-C72061865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120" y="776307"/>
            <a:ext cx="2129889" cy="947716"/>
          </a:xfrm>
          <a:prstGeom prst="roundRect">
            <a:avLst/>
          </a:prstGeom>
          <a:solidFill>
            <a:srgbClr val="F9F9F9">
              <a:alpha val="8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>
                <a:latin typeface="+mj-lt"/>
              </a:rPr>
              <a:t>Karyotype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01BABD4-91A3-4EED-85FF-4083DCF000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7904964"/>
              </p:ext>
            </p:extLst>
          </p:nvPr>
        </p:nvGraphicFramePr>
        <p:xfrm>
          <a:off x="123825" y="1419225"/>
          <a:ext cx="12068175" cy="2670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98B47E21-D835-40B2-A62D-9B174CE1B0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2345178"/>
              </p:ext>
            </p:extLst>
          </p:nvPr>
        </p:nvGraphicFramePr>
        <p:xfrm>
          <a:off x="2778760" y="3159830"/>
          <a:ext cx="6054344" cy="37830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22332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F0378-713F-43D8-A29D-449E8DF1C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802812"/>
            <a:ext cx="2553958" cy="890207"/>
          </a:xfrm>
          <a:prstGeom prst="roundRect">
            <a:avLst/>
          </a:prstGeom>
          <a:solidFill>
            <a:srgbClr val="F9F9F9">
              <a:alpha val="8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>
                <a:latin typeface="+mj-lt"/>
              </a:rPr>
              <a:t>karyotyping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AEDBD19-D4ED-49BC-B655-123D2F18A3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4888661"/>
              </p:ext>
            </p:extLst>
          </p:nvPr>
        </p:nvGraphicFramePr>
        <p:xfrm>
          <a:off x="595595" y="1969759"/>
          <a:ext cx="4656353" cy="4661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6" name="Diagram 25">
            <a:extLst>
              <a:ext uri="{FF2B5EF4-FFF2-40B4-BE49-F238E27FC236}">
                <a16:creationId xmlns:a16="http://schemas.microsoft.com/office/drawing/2014/main" id="{400A1AFF-8A16-49B0-9779-BB81DCE102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0608378"/>
              </p:ext>
            </p:extLst>
          </p:nvPr>
        </p:nvGraphicFramePr>
        <p:xfrm>
          <a:off x="5922963" y="529085"/>
          <a:ext cx="5787080" cy="3960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9554B124-F935-4104-ACA5-F8533652A525}"/>
              </a:ext>
            </a:extLst>
          </p:cNvPr>
          <p:cNvGrpSpPr/>
          <p:nvPr/>
        </p:nvGrpSpPr>
        <p:grpSpPr>
          <a:xfrm>
            <a:off x="120290" y="2632479"/>
            <a:ext cx="2271615" cy="3568704"/>
            <a:chOff x="120290" y="2632479"/>
            <a:chExt cx="2271615" cy="3568704"/>
          </a:xfrm>
        </p:grpSpPr>
        <p:grpSp>
          <p:nvGrpSpPr>
            <p:cNvPr id="28" name="Group 26">
              <a:extLst>
                <a:ext uri="{FF2B5EF4-FFF2-40B4-BE49-F238E27FC236}">
                  <a16:creationId xmlns:a16="http://schemas.microsoft.com/office/drawing/2014/main" id="{FC799EC8-71F9-4EF6-95B1-F61E35F1B7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290" y="2632479"/>
              <a:ext cx="2271615" cy="3568704"/>
              <a:chOff x="3239" y="960"/>
              <a:chExt cx="2408" cy="2706"/>
            </a:xfrm>
          </p:grpSpPr>
          <p:pic>
            <p:nvPicPr>
              <p:cNvPr id="30" name="Picture 9">
                <a:extLst>
                  <a:ext uri="{FF2B5EF4-FFF2-40B4-BE49-F238E27FC236}">
                    <a16:creationId xmlns:a16="http://schemas.microsoft.com/office/drawing/2014/main" id="{C291C72E-C6A8-46E1-866A-DBE80B1155D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39" y="960"/>
                <a:ext cx="1270" cy="878"/>
              </a:xfrm>
              <a:prstGeom prst="rect">
                <a:avLst/>
              </a:prstGeom>
              <a:no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10">
                <a:extLst>
                  <a:ext uri="{FF2B5EF4-FFF2-40B4-BE49-F238E27FC236}">
                    <a16:creationId xmlns:a16="http://schemas.microsoft.com/office/drawing/2014/main" id="{BDDC9697-4713-4E5A-91B3-12C7C1C84F9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19" y="1104"/>
                <a:ext cx="694" cy="577"/>
              </a:xfrm>
              <a:prstGeom prst="rect">
                <a:avLst/>
              </a:prstGeom>
              <a:no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11">
                <a:extLst>
                  <a:ext uri="{FF2B5EF4-FFF2-40B4-BE49-F238E27FC236}">
                    <a16:creationId xmlns:a16="http://schemas.microsoft.com/office/drawing/2014/main" id="{2C8B0CCF-2C92-46EF-8F40-1A9159EAA41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35" y="2544"/>
                <a:ext cx="959" cy="368"/>
              </a:xfrm>
              <a:prstGeom prst="rect">
                <a:avLst/>
              </a:prstGeom>
              <a:no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12">
                <a:extLst>
                  <a:ext uri="{FF2B5EF4-FFF2-40B4-BE49-F238E27FC236}">
                    <a16:creationId xmlns:a16="http://schemas.microsoft.com/office/drawing/2014/main" id="{F3D77F2F-F87F-408B-86F7-2EA3B4C2F27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31" y="2592"/>
                <a:ext cx="1016" cy="352"/>
              </a:xfrm>
              <a:prstGeom prst="rect">
                <a:avLst/>
              </a:prstGeom>
              <a:no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13">
                <a:extLst>
                  <a:ext uri="{FF2B5EF4-FFF2-40B4-BE49-F238E27FC236}">
                    <a16:creationId xmlns:a16="http://schemas.microsoft.com/office/drawing/2014/main" id="{7BD19F26-EFA3-4315-AB44-A7E030AF68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3" y="3120"/>
                <a:ext cx="625" cy="261"/>
              </a:xfrm>
              <a:prstGeom prst="rect">
                <a:avLst/>
              </a:prstGeom>
              <a:no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14">
                <a:extLst>
                  <a:ext uri="{FF2B5EF4-FFF2-40B4-BE49-F238E27FC236}">
                    <a16:creationId xmlns:a16="http://schemas.microsoft.com/office/drawing/2014/main" id="{B75D3AB3-0A62-48D1-8290-179A5F3CC98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87" y="3168"/>
                <a:ext cx="596" cy="269"/>
              </a:xfrm>
              <a:prstGeom prst="rect">
                <a:avLst/>
              </a:prstGeom>
              <a:no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15">
                <a:extLst>
                  <a:ext uri="{FF2B5EF4-FFF2-40B4-BE49-F238E27FC236}">
                    <a16:creationId xmlns:a16="http://schemas.microsoft.com/office/drawing/2014/main" id="{B4C4DC2F-FDF9-4572-99D3-E67EF48771D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51" y="3120"/>
                <a:ext cx="202" cy="301"/>
              </a:xfrm>
              <a:prstGeom prst="rect">
                <a:avLst/>
              </a:prstGeom>
              <a:no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16">
                <a:extLst>
                  <a:ext uri="{FF2B5EF4-FFF2-40B4-BE49-F238E27FC236}">
                    <a16:creationId xmlns:a16="http://schemas.microsoft.com/office/drawing/2014/main" id="{93C7F1F4-6EA2-4C9F-9F60-BD56BAD265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87" y="1920"/>
                <a:ext cx="2333" cy="548"/>
              </a:xfrm>
              <a:prstGeom prst="rect">
                <a:avLst/>
              </a:prstGeom>
              <a:noFill/>
              <a:ln w="9525">
                <a:solidFill>
                  <a:schemeClr val="accent2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8" name="Text Box 22">
                <a:extLst>
                  <a:ext uri="{FF2B5EF4-FFF2-40B4-BE49-F238E27FC236}">
                    <a16:creationId xmlns:a16="http://schemas.microsoft.com/office/drawing/2014/main" id="{D4491276-A9F6-4F07-BDDB-609E992064C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51" y="1728"/>
                <a:ext cx="313" cy="2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39" name="Text Box 23">
                <a:extLst>
                  <a:ext uri="{FF2B5EF4-FFF2-40B4-BE49-F238E27FC236}">
                    <a16:creationId xmlns:a16="http://schemas.microsoft.com/office/drawing/2014/main" id="{FCAA4002-867E-4D88-8C00-B216F555CD8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97" y="1680"/>
                <a:ext cx="305" cy="2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40" name="Text Box 24">
                <a:extLst>
                  <a:ext uri="{FF2B5EF4-FFF2-40B4-BE49-F238E27FC236}">
                    <a16:creationId xmlns:a16="http://schemas.microsoft.com/office/drawing/2014/main" id="{C74720D5-7836-4C35-A00D-659591056B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79" y="2448"/>
                <a:ext cx="313" cy="2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200" b="1" dirty="0">
                    <a:solidFill>
                      <a:srgbClr val="CC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41" name="Text Box 25">
                <a:extLst>
                  <a:ext uri="{FF2B5EF4-FFF2-40B4-BE49-F238E27FC236}">
                    <a16:creationId xmlns:a16="http://schemas.microsoft.com/office/drawing/2014/main" id="{000BD197-DA42-48DD-AAFD-D60C1554F2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11" y="2880"/>
                <a:ext cx="313" cy="2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2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</a:p>
            </p:txBody>
          </p:sp>
          <p:sp>
            <p:nvSpPr>
              <p:cNvPr id="42" name="Text Box 26">
                <a:extLst>
                  <a:ext uri="{FF2B5EF4-FFF2-40B4-BE49-F238E27FC236}">
                    <a16:creationId xmlns:a16="http://schemas.microsoft.com/office/drawing/2014/main" id="{641D1D66-8F85-4089-8791-737E49406E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53" y="2928"/>
                <a:ext cx="305" cy="2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200" b="1" dirty="0">
                    <a:solidFill>
                      <a:srgbClr val="CC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</a:p>
            </p:txBody>
          </p:sp>
          <p:sp>
            <p:nvSpPr>
              <p:cNvPr id="43" name="Text Box 27">
                <a:extLst>
                  <a:ext uri="{FF2B5EF4-FFF2-40B4-BE49-F238E27FC236}">
                    <a16:creationId xmlns:a16="http://schemas.microsoft.com/office/drawing/2014/main" id="{8CC1A651-8501-4F69-BE3D-AE5D1BFB3F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13" y="3456"/>
                <a:ext cx="323" cy="2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200" b="1" dirty="0">
                    <a:solidFill>
                      <a:srgbClr val="CC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</a:p>
            </p:txBody>
          </p:sp>
          <p:sp>
            <p:nvSpPr>
              <p:cNvPr id="44" name="Rectangle 28">
                <a:extLst>
                  <a:ext uri="{FF2B5EF4-FFF2-40B4-BE49-F238E27FC236}">
                    <a16:creationId xmlns:a16="http://schemas.microsoft.com/office/drawing/2014/main" id="{AFAA5F97-CC61-473D-82B9-7191A37600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9" y="3456"/>
                <a:ext cx="305" cy="2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200" b="1" dirty="0">
                    <a:solidFill>
                      <a:srgbClr val="CC3300"/>
                    </a:solidFill>
                  </a:rPr>
                  <a:t>X</a:t>
                </a:r>
              </a:p>
            </p:txBody>
          </p:sp>
          <p:sp>
            <p:nvSpPr>
              <p:cNvPr id="45" name="Rectangle 29">
                <a:extLst>
                  <a:ext uri="{FF2B5EF4-FFF2-40B4-BE49-F238E27FC236}">
                    <a16:creationId xmlns:a16="http://schemas.microsoft.com/office/drawing/2014/main" id="{791818D8-9125-4BF9-B25A-04DF29B096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14" y="3456"/>
                <a:ext cx="296" cy="2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200" b="1">
                    <a:solidFill>
                      <a:srgbClr val="CC3300"/>
                    </a:solidFill>
                  </a:rPr>
                  <a:t>F</a:t>
                </a:r>
              </a:p>
            </p:txBody>
          </p:sp>
        </p:grp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657CBA93-BCBB-4B24-8300-3F042ECFD0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063" y="2639073"/>
              <a:ext cx="2267842" cy="3529140"/>
            </a:xfrm>
            <a:prstGeom prst="rect">
              <a:avLst/>
            </a:prstGeom>
            <a:noFill/>
            <a:ln w="9525">
              <a:solidFill>
                <a:schemeClr val="accent2">
                  <a:lumMod val="40000"/>
                  <a:lumOff val="6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ar-EG" altLang="en-US" sz="1800"/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6C715A53-AB78-4020-824A-4C3D06AA33C1}"/>
              </a:ext>
            </a:extLst>
          </p:cNvPr>
          <p:cNvSpPr txBox="1"/>
          <p:nvPr/>
        </p:nvSpPr>
        <p:spPr>
          <a:xfrm>
            <a:off x="6806229" y="4818377"/>
            <a:ext cx="4391858" cy="52322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You must know and remember the right numbers and the right order of the Normal Karyotypes.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A189074-144A-473A-AB3D-1C24455E0D34}"/>
              </a:ext>
            </a:extLst>
          </p:cNvPr>
          <p:cNvGrpSpPr/>
          <p:nvPr/>
        </p:nvGrpSpPr>
        <p:grpSpPr>
          <a:xfrm flipH="1">
            <a:off x="5567442" y="133354"/>
            <a:ext cx="139905" cy="6498335"/>
            <a:chOff x="6231254" y="1519235"/>
            <a:chExt cx="45720" cy="5275183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8D686954-28A4-45B5-B18D-A443E894E61E}"/>
                </a:ext>
              </a:extLst>
            </p:cNvPr>
            <p:cNvSpPr/>
            <p:nvPr/>
          </p:nvSpPr>
          <p:spPr>
            <a:xfrm>
              <a:off x="6231255" y="2257506"/>
              <a:ext cx="45719" cy="752476"/>
            </a:xfrm>
            <a:custGeom>
              <a:avLst/>
              <a:gdLst>
                <a:gd name="connsiteX0" fmla="*/ 285750 w 514474"/>
                <a:gd name="connsiteY0" fmla="*/ 0 h 4753030"/>
                <a:gd name="connsiteX1" fmla="*/ 247650 w 514474"/>
                <a:gd name="connsiteY1" fmla="*/ 47625 h 4753030"/>
                <a:gd name="connsiteX2" fmla="*/ 219075 w 514474"/>
                <a:gd name="connsiteY2" fmla="*/ 66675 h 4753030"/>
                <a:gd name="connsiteX3" fmla="*/ 200025 w 514474"/>
                <a:gd name="connsiteY3" fmla="*/ 95250 h 4753030"/>
                <a:gd name="connsiteX4" fmla="*/ 171450 w 514474"/>
                <a:gd name="connsiteY4" fmla="*/ 123825 h 4753030"/>
                <a:gd name="connsiteX5" fmla="*/ 123825 w 514474"/>
                <a:gd name="connsiteY5" fmla="*/ 219075 h 4753030"/>
                <a:gd name="connsiteX6" fmla="*/ 123825 w 514474"/>
                <a:gd name="connsiteY6" fmla="*/ 276225 h 4753030"/>
                <a:gd name="connsiteX7" fmla="*/ 152400 w 514474"/>
                <a:gd name="connsiteY7" fmla="*/ 285750 h 4753030"/>
                <a:gd name="connsiteX8" fmla="*/ 228600 w 514474"/>
                <a:gd name="connsiteY8" fmla="*/ 323850 h 4753030"/>
                <a:gd name="connsiteX9" fmla="*/ 342900 w 514474"/>
                <a:gd name="connsiteY9" fmla="*/ 361950 h 4753030"/>
                <a:gd name="connsiteX10" fmla="*/ 400050 w 514474"/>
                <a:gd name="connsiteY10" fmla="*/ 390525 h 4753030"/>
                <a:gd name="connsiteX11" fmla="*/ 419100 w 514474"/>
                <a:gd name="connsiteY11" fmla="*/ 419100 h 4753030"/>
                <a:gd name="connsiteX12" fmla="*/ 409575 w 514474"/>
                <a:gd name="connsiteY12" fmla="*/ 447675 h 4753030"/>
                <a:gd name="connsiteX13" fmla="*/ 361950 w 514474"/>
                <a:gd name="connsiteY13" fmla="*/ 504825 h 4753030"/>
                <a:gd name="connsiteX14" fmla="*/ 333375 w 514474"/>
                <a:gd name="connsiteY14" fmla="*/ 542925 h 4753030"/>
                <a:gd name="connsiteX15" fmla="*/ 257175 w 514474"/>
                <a:gd name="connsiteY15" fmla="*/ 619125 h 4753030"/>
                <a:gd name="connsiteX16" fmla="*/ 152400 w 514474"/>
                <a:gd name="connsiteY16" fmla="*/ 733425 h 4753030"/>
                <a:gd name="connsiteX17" fmla="*/ 104775 w 514474"/>
                <a:gd name="connsiteY17" fmla="*/ 771525 h 4753030"/>
                <a:gd name="connsiteX18" fmla="*/ 76200 w 514474"/>
                <a:gd name="connsiteY18" fmla="*/ 800100 h 4753030"/>
                <a:gd name="connsiteX19" fmla="*/ 9525 w 514474"/>
                <a:gd name="connsiteY19" fmla="*/ 866775 h 4753030"/>
                <a:gd name="connsiteX20" fmla="*/ 47625 w 514474"/>
                <a:gd name="connsiteY20" fmla="*/ 895350 h 4753030"/>
                <a:gd name="connsiteX21" fmla="*/ 104775 w 514474"/>
                <a:gd name="connsiteY21" fmla="*/ 904875 h 4753030"/>
                <a:gd name="connsiteX22" fmla="*/ 285750 w 514474"/>
                <a:gd name="connsiteY22" fmla="*/ 933450 h 4753030"/>
                <a:gd name="connsiteX23" fmla="*/ 342900 w 514474"/>
                <a:gd name="connsiteY23" fmla="*/ 952500 h 4753030"/>
                <a:gd name="connsiteX24" fmla="*/ 438150 w 514474"/>
                <a:gd name="connsiteY24" fmla="*/ 971550 h 4753030"/>
                <a:gd name="connsiteX25" fmla="*/ 447675 w 514474"/>
                <a:gd name="connsiteY25" fmla="*/ 1000125 h 4753030"/>
                <a:gd name="connsiteX26" fmla="*/ 409575 w 514474"/>
                <a:gd name="connsiteY26" fmla="*/ 1066800 h 4753030"/>
                <a:gd name="connsiteX27" fmla="*/ 371475 w 514474"/>
                <a:gd name="connsiteY27" fmla="*/ 1085850 h 4753030"/>
                <a:gd name="connsiteX28" fmla="*/ 333375 w 514474"/>
                <a:gd name="connsiteY28" fmla="*/ 1114425 h 4753030"/>
                <a:gd name="connsiteX29" fmla="*/ 304800 w 514474"/>
                <a:gd name="connsiteY29" fmla="*/ 1123950 h 4753030"/>
                <a:gd name="connsiteX30" fmla="*/ 247650 w 514474"/>
                <a:gd name="connsiteY30" fmla="*/ 1162050 h 4753030"/>
                <a:gd name="connsiteX31" fmla="*/ 209550 w 514474"/>
                <a:gd name="connsiteY31" fmla="*/ 1190625 h 4753030"/>
                <a:gd name="connsiteX32" fmla="*/ 180975 w 514474"/>
                <a:gd name="connsiteY32" fmla="*/ 1200150 h 4753030"/>
                <a:gd name="connsiteX33" fmla="*/ 161925 w 514474"/>
                <a:gd name="connsiteY33" fmla="*/ 1228725 h 4753030"/>
                <a:gd name="connsiteX34" fmla="*/ 95250 w 514474"/>
                <a:gd name="connsiteY34" fmla="*/ 1276350 h 4753030"/>
                <a:gd name="connsiteX35" fmla="*/ 47625 w 514474"/>
                <a:gd name="connsiteY35" fmla="*/ 1333500 h 4753030"/>
                <a:gd name="connsiteX36" fmla="*/ 123825 w 514474"/>
                <a:gd name="connsiteY36" fmla="*/ 1381125 h 4753030"/>
                <a:gd name="connsiteX37" fmla="*/ 152400 w 514474"/>
                <a:gd name="connsiteY37" fmla="*/ 1400175 h 4753030"/>
                <a:gd name="connsiteX38" fmla="*/ 190500 w 514474"/>
                <a:gd name="connsiteY38" fmla="*/ 1419225 h 4753030"/>
                <a:gd name="connsiteX39" fmla="*/ 219075 w 514474"/>
                <a:gd name="connsiteY39" fmla="*/ 1438275 h 4753030"/>
                <a:gd name="connsiteX40" fmla="*/ 285750 w 514474"/>
                <a:gd name="connsiteY40" fmla="*/ 1457325 h 4753030"/>
                <a:gd name="connsiteX41" fmla="*/ 314325 w 514474"/>
                <a:gd name="connsiteY41" fmla="*/ 1466850 h 4753030"/>
                <a:gd name="connsiteX42" fmla="*/ 314325 w 514474"/>
                <a:gd name="connsiteY42" fmla="*/ 1562100 h 4753030"/>
                <a:gd name="connsiteX43" fmla="*/ 285750 w 514474"/>
                <a:gd name="connsiteY43" fmla="*/ 1600200 h 4753030"/>
                <a:gd name="connsiteX44" fmla="*/ 219075 w 514474"/>
                <a:gd name="connsiteY44" fmla="*/ 1676400 h 4753030"/>
                <a:gd name="connsiteX45" fmla="*/ 200025 w 514474"/>
                <a:gd name="connsiteY45" fmla="*/ 1704975 h 4753030"/>
                <a:gd name="connsiteX46" fmla="*/ 171450 w 514474"/>
                <a:gd name="connsiteY46" fmla="*/ 1733550 h 4753030"/>
                <a:gd name="connsiteX47" fmla="*/ 161925 w 514474"/>
                <a:gd name="connsiteY47" fmla="*/ 1762125 h 4753030"/>
                <a:gd name="connsiteX48" fmla="*/ 133350 w 514474"/>
                <a:gd name="connsiteY48" fmla="*/ 1781175 h 4753030"/>
                <a:gd name="connsiteX49" fmla="*/ 66675 w 514474"/>
                <a:gd name="connsiteY49" fmla="*/ 1857375 h 4753030"/>
                <a:gd name="connsiteX50" fmla="*/ 38100 w 514474"/>
                <a:gd name="connsiteY50" fmla="*/ 1885950 h 4753030"/>
                <a:gd name="connsiteX51" fmla="*/ 0 w 514474"/>
                <a:gd name="connsiteY51" fmla="*/ 1943100 h 4753030"/>
                <a:gd name="connsiteX52" fmla="*/ 95250 w 514474"/>
                <a:gd name="connsiteY52" fmla="*/ 1962150 h 4753030"/>
                <a:gd name="connsiteX53" fmla="*/ 209550 w 514474"/>
                <a:gd name="connsiteY53" fmla="*/ 1971675 h 4753030"/>
                <a:gd name="connsiteX54" fmla="*/ 295275 w 514474"/>
                <a:gd name="connsiteY54" fmla="*/ 1990725 h 4753030"/>
                <a:gd name="connsiteX55" fmla="*/ 352425 w 514474"/>
                <a:gd name="connsiteY55" fmla="*/ 2028825 h 4753030"/>
                <a:gd name="connsiteX56" fmla="*/ 381000 w 514474"/>
                <a:gd name="connsiteY56" fmla="*/ 2047875 h 4753030"/>
                <a:gd name="connsiteX57" fmla="*/ 438150 w 514474"/>
                <a:gd name="connsiteY57" fmla="*/ 2095500 h 4753030"/>
                <a:gd name="connsiteX58" fmla="*/ 419100 w 514474"/>
                <a:gd name="connsiteY58" fmla="*/ 2152650 h 4753030"/>
                <a:gd name="connsiteX59" fmla="*/ 390525 w 514474"/>
                <a:gd name="connsiteY59" fmla="*/ 2181225 h 4753030"/>
                <a:gd name="connsiteX60" fmla="*/ 304800 w 514474"/>
                <a:gd name="connsiteY60" fmla="*/ 2238375 h 4753030"/>
                <a:gd name="connsiteX61" fmla="*/ 266700 w 514474"/>
                <a:gd name="connsiteY61" fmla="*/ 2266950 h 4753030"/>
                <a:gd name="connsiteX62" fmla="*/ 228600 w 514474"/>
                <a:gd name="connsiteY62" fmla="*/ 2286000 h 4753030"/>
                <a:gd name="connsiteX63" fmla="*/ 200025 w 514474"/>
                <a:gd name="connsiteY63" fmla="*/ 2305050 h 4753030"/>
                <a:gd name="connsiteX64" fmla="*/ 161925 w 514474"/>
                <a:gd name="connsiteY64" fmla="*/ 2324100 h 4753030"/>
                <a:gd name="connsiteX65" fmla="*/ 104775 w 514474"/>
                <a:gd name="connsiteY65" fmla="*/ 2381250 h 4753030"/>
                <a:gd name="connsiteX66" fmla="*/ 95250 w 514474"/>
                <a:gd name="connsiteY66" fmla="*/ 2409825 h 4753030"/>
                <a:gd name="connsiteX67" fmla="*/ 152400 w 514474"/>
                <a:gd name="connsiteY67" fmla="*/ 2428875 h 4753030"/>
                <a:gd name="connsiteX68" fmla="*/ 247650 w 514474"/>
                <a:gd name="connsiteY68" fmla="*/ 2447925 h 4753030"/>
                <a:gd name="connsiteX69" fmla="*/ 276225 w 514474"/>
                <a:gd name="connsiteY69" fmla="*/ 2457450 h 4753030"/>
                <a:gd name="connsiteX70" fmla="*/ 400050 w 514474"/>
                <a:gd name="connsiteY70" fmla="*/ 2466975 h 4753030"/>
                <a:gd name="connsiteX71" fmla="*/ 428625 w 514474"/>
                <a:gd name="connsiteY71" fmla="*/ 2486025 h 4753030"/>
                <a:gd name="connsiteX72" fmla="*/ 390525 w 514474"/>
                <a:gd name="connsiteY72" fmla="*/ 2619375 h 4753030"/>
                <a:gd name="connsiteX73" fmla="*/ 352425 w 514474"/>
                <a:gd name="connsiteY73" fmla="*/ 2686050 h 4753030"/>
                <a:gd name="connsiteX74" fmla="*/ 333375 w 514474"/>
                <a:gd name="connsiteY74" fmla="*/ 2714625 h 4753030"/>
                <a:gd name="connsiteX75" fmla="*/ 285750 w 514474"/>
                <a:gd name="connsiteY75" fmla="*/ 2752725 h 4753030"/>
                <a:gd name="connsiteX76" fmla="*/ 266700 w 514474"/>
                <a:gd name="connsiteY76" fmla="*/ 2781300 h 4753030"/>
                <a:gd name="connsiteX77" fmla="*/ 238125 w 514474"/>
                <a:gd name="connsiteY77" fmla="*/ 2809875 h 4753030"/>
                <a:gd name="connsiteX78" fmla="*/ 171450 w 514474"/>
                <a:gd name="connsiteY78" fmla="*/ 2886075 h 4753030"/>
                <a:gd name="connsiteX79" fmla="*/ 161925 w 514474"/>
                <a:gd name="connsiteY79" fmla="*/ 2914650 h 4753030"/>
                <a:gd name="connsiteX80" fmla="*/ 123825 w 514474"/>
                <a:gd name="connsiteY80" fmla="*/ 2971800 h 4753030"/>
                <a:gd name="connsiteX81" fmla="*/ 142875 w 514474"/>
                <a:gd name="connsiteY81" fmla="*/ 3000375 h 4753030"/>
                <a:gd name="connsiteX82" fmla="*/ 238125 w 514474"/>
                <a:gd name="connsiteY82" fmla="*/ 3028950 h 4753030"/>
                <a:gd name="connsiteX83" fmla="*/ 266700 w 514474"/>
                <a:gd name="connsiteY83" fmla="*/ 3038475 h 4753030"/>
                <a:gd name="connsiteX84" fmla="*/ 304800 w 514474"/>
                <a:gd name="connsiteY84" fmla="*/ 3048000 h 4753030"/>
                <a:gd name="connsiteX85" fmla="*/ 342900 w 514474"/>
                <a:gd name="connsiteY85" fmla="*/ 3067050 h 4753030"/>
                <a:gd name="connsiteX86" fmla="*/ 371475 w 514474"/>
                <a:gd name="connsiteY86" fmla="*/ 3076575 h 4753030"/>
                <a:gd name="connsiteX87" fmla="*/ 361950 w 514474"/>
                <a:gd name="connsiteY87" fmla="*/ 3152775 h 4753030"/>
                <a:gd name="connsiteX88" fmla="*/ 342900 w 514474"/>
                <a:gd name="connsiteY88" fmla="*/ 3181350 h 4753030"/>
                <a:gd name="connsiteX89" fmla="*/ 314325 w 514474"/>
                <a:gd name="connsiteY89" fmla="*/ 3219450 h 4753030"/>
                <a:gd name="connsiteX90" fmla="*/ 228600 w 514474"/>
                <a:gd name="connsiteY90" fmla="*/ 3295650 h 4753030"/>
                <a:gd name="connsiteX91" fmla="*/ 171450 w 514474"/>
                <a:gd name="connsiteY91" fmla="*/ 3343275 h 4753030"/>
                <a:gd name="connsiteX92" fmla="*/ 123825 w 514474"/>
                <a:gd name="connsiteY92" fmla="*/ 3429000 h 4753030"/>
                <a:gd name="connsiteX93" fmla="*/ 390525 w 514474"/>
                <a:gd name="connsiteY93" fmla="*/ 3448050 h 4753030"/>
                <a:gd name="connsiteX94" fmla="*/ 409575 w 514474"/>
                <a:gd name="connsiteY94" fmla="*/ 3476625 h 4753030"/>
                <a:gd name="connsiteX95" fmla="*/ 390525 w 514474"/>
                <a:gd name="connsiteY95" fmla="*/ 3571875 h 4753030"/>
                <a:gd name="connsiteX96" fmla="*/ 352425 w 514474"/>
                <a:gd name="connsiteY96" fmla="*/ 3629025 h 4753030"/>
                <a:gd name="connsiteX97" fmla="*/ 314325 w 514474"/>
                <a:gd name="connsiteY97" fmla="*/ 3705225 h 4753030"/>
                <a:gd name="connsiteX98" fmla="*/ 295275 w 514474"/>
                <a:gd name="connsiteY98" fmla="*/ 3790950 h 4753030"/>
                <a:gd name="connsiteX99" fmla="*/ 304800 w 514474"/>
                <a:gd name="connsiteY99" fmla="*/ 3886200 h 4753030"/>
                <a:gd name="connsiteX100" fmla="*/ 323850 w 514474"/>
                <a:gd name="connsiteY100" fmla="*/ 3914775 h 4753030"/>
                <a:gd name="connsiteX101" fmla="*/ 419100 w 514474"/>
                <a:gd name="connsiteY101" fmla="*/ 3971925 h 4753030"/>
                <a:gd name="connsiteX102" fmla="*/ 447675 w 514474"/>
                <a:gd name="connsiteY102" fmla="*/ 3981450 h 4753030"/>
                <a:gd name="connsiteX103" fmla="*/ 438150 w 514474"/>
                <a:gd name="connsiteY103" fmla="*/ 4029075 h 4753030"/>
                <a:gd name="connsiteX104" fmla="*/ 400050 w 514474"/>
                <a:gd name="connsiteY104" fmla="*/ 4048125 h 4753030"/>
                <a:gd name="connsiteX105" fmla="*/ 361950 w 514474"/>
                <a:gd name="connsiteY105" fmla="*/ 4076700 h 4753030"/>
                <a:gd name="connsiteX106" fmla="*/ 304800 w 514474"/>
                <a:gd name="connsiteY106" fmla="*/ 4095750 h 4753030"/>
                <a:gd name="connsiteX107" fmla="*/ 247650 w 514474"/>
                <a:gd name="connsiteY107" fmla="*/ 4133850 h 4753030"/>
                <a:gd name="connsiteX108" fmla="*/ 238125 w 514474"/>
                <a:gd name="connsiteY108" fmla="*/ 4162425 h 4753030"/>
                <a:gd name="connsiteX109" fmla="*/ 257175 w 514474"/>
                <a:gd name="connsiteY109" fmla="*/ 4305300 h 4753030"/>
                <a:gd name="connsiteX110" fmla="*/ 276225 w 514474"/>
                <a:gd name="connsiteY110" fmla="*/ 4333875 h 4753030"/>
                <a:gd name="connsiteX111" fmla="*/ 304800 w 514474"/>
                <a:gd name="connsiteY111" fmla="*/ 4400550 h 4753030"/>
                <a:gd name="connsiteX112" fmla="*/ 342900 w 514474"/>
                <a:gd name="connsiteY112" fmla="*/ 4429125 h 4753030"/>
                <a:gd name="connsiteX113" fmla="*/ 361950 w 514474"/>
                <a:gd name="connsiteY113" fmla="*/ 4457700 h 4753030"/>
                <a:gd name="connsiteX114" fmla="*/ 419100 w 514474"/>
                <a:gd name="connsiteY114" fmla="*/ 4476750 h 4753030"/>
                <a:gd name="connsiteX115" fmla="*/ 447675 w 514474"/>
                <a:gd name="connsiteY115" fmla="*/ 4486275 h 4753030"/>
                <a:gd name="connsiteX116" fmla="*/ 485775 w 514474"/>
                <a:gd name="connsiteY116" fmla="*/ 4514850 h 4753030"/>
                <a:gd name="connsiteX117" fmla="*/ 514350 w 514474"/>
                <a:gd name="connsiteY117" fmla="*/ 4524375 h 4753030"/>
                <a:gd name="connsiteX118" fmla="*/ 428625 w 514474"/>
                <a:gd name="connsiteY118" fmla="*/ 4591050 h 4753030"/>
                <a:gd name="connsiteX119" fmla="*/ 390525 w 514474"/>
                <a:gd name="connsiteY119" fmla="*/ 4610100 h 4753030"/>
                <a:gd name="connsiteX120" fmla="*/ 342900 w 514474"/>
                <a:gd name="connsiteY120" fmla="*/ 4638675 h 4753030"/>
                <a:gd name="connsiteX121" fmla="*/ 304800 w 514474"/>
                <a:gd name="connsiteY121" fmla="*/ 4657725 h 4753030"/>
                <a:gd name="connsiteX122" fmla="*/ 238125 w 514474"/>
                <a:gd name="connsiteY122" fmla="*/ 4705350 h 4753030"/>
                <a:gd name="connsiteX123" fmla="*/ 209550 w 514474"/>
                <a:gd name="connsiteY123" fmla="*/ 4724400 h 4753030"/>
                <a:gd name="connsiteX124" fmla="*/ 180975 w 514474"/>
                <a:gd name="connsiteY124" fmla="*/ 4752975 h 475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514474" h="4753030">
                  <a:moveTo>
                    <a:pt x="285750" y="0"/>
                  </a:moveTo>
                  <a:cubicBezTo>
                    <a:pt x="273050" y="15875"/>
                    <a:pt x="262025" y="33250"/>
                    <a:pt x="247650" y="47625"/>
                  </a:cubicBezTo>
                  <a:cubicBezTo>
                    <a:pt x="239555" y="55720"/>
                    <a:pt x="227170" y="58580"/>
                    <a:pt x="219075" y="66675"/>
                  </a:cubicBezTo>
                  <a:cubicBezTo>
                    <a:pt x="210980" y="74770"/>
                    <a:pt x="207354" y="86456"/>
                    <a:pt x="200025" y="95250"/>
                  </a:cubicBezTo>
                  <a:cubicBezTo>
                    <a:pt x="191401" y="105598"/>
                    <a:pt x="180975" y="114300"/>
                    <a:pt x="171450" y="123825"/>
                  </a:cubicBezTo>
                  <a:cubicBezTo>
                    <a:pt x="147380" y="196035"/>
                    <a:pt x="164448" y="164911"/>
                    <a:pt x="123825" y="219075"/>
                  </a:cubicBezTo>
                  <a:cubicBezTo>
                    <a:pt x="117475" y="238125"/>
                    <a:pt x="104775" y="257175"/>
                    <a:pt x="123825" y="276225"/>
                  </a:cubicBezTo>
                  <a:cubicBezTo>
                    <a:pt x="130925" y="283325"/>
                    <a:pt x="143260" y="281595"/>
                    <a:pt x="152400" y="285750"/>
                  </a:cubicBezTo>
                  <a:cubicBezTo>
                    <a:pt x="178253" y="297501"/>
                    <a:pt x="201659" y="314870"/>
                    <a:pt x="228600" y="323850"/>
                  </a:cubicBezTo>
                  <a:cubicBezTo>
                    <a:pt x="266700" y="336550"/>
                    <a:pt x="309484" y="339673"/>
                    <a:pt x="342900" y="361950"/>
                  </a:cubicBezTo>
                  <a:cubicBezTo>
                    <a:pt x="379829" y="386569"/>
                    <a:pt x="360615" y="377380"/>
                    <a:pt x="400050" y="390525"/>
                  </a:cubicBezTo>
                  <a:cubicBezTo>
                    <a:pt x="406400" y="400050"/>
                    <a:pt x="417218" y="407808"/>
                    <a:pt x="419100" y="419100"/>
                  </a:cubicBezTo>
                  <a:cubicBezTo>
                    <a:pt x="420751" y="429004"/>
                    <a:pt x="414065" y="438695"/>
                    <a:pt x="409575" y="447675"/>
                  </a:cubicBezTo>
                  <a:cubicBezTo>
                    <a:pt x="392734" y="481358"/>
                    <a:pt x="387229" y="475333"/>
                    <a:pt x="361950" y="504825"/>
                  </a:cubicBezTo>
                  <a:cubicBezTo>
                    <a:pt x="351619" y="516878"/>
                    <a:pt x="344102" y="531223"/>
                    <a:pt x="333375" y="542925"/>
                  </a:cubicBezTo>
                  <a:cubicBezTo>
                    <a:pt x="309102" y="569404"/>
                    <a:pt x="279615" y="591075"/>
                    <a:pt x="257175" y="619125"/>
                  </a:cubicBezTo>
                  <a:cubicBezTo>
                    <a:pt x="222740" y="662169"/>
                    <a:pt x="197428" y="697403"/>
                    <a:pt x="152400" y="733425"/>
                  </a:cubicBezTo>
                  <a:cubicBezTo>
                    <a:pt x="136525" y="746125"/>
                    <a:pt x="120075" y="758138"/>
                    <a:pt x="104775" y="771525"/>
                  </a:cubicBezTo>
                  <a:cubicBezTo>
                    <a:pt x="94638" y="780395"/>
                    <a:pt x="86337" y="791230"/>
                    <a:pt x="76200" y="800100"/>
                  </a:cubicBezTo>
                  <a:cubicBezTo>
                    <a:pt x="12848" y="855533"/>
                    <a:pt x="43674" y="815551"/>
                    <a:pt x="9525" y="866775"/>
                  </a:cubicBezTo>
                  <a:cubicBezTo>
                    <a:pt x="22225" y="876300"/>
                    <a:pt x="32885" y="889454"/>
                    <a:pt x="47625" y="895350"/>
                  </a:cubicBezTo>
                  <a:cubicBezTo>
                    <a:pt x="65556" y="902523"/>
                    <a:pt x="85891" y="900828"/>
                    <a:pt x="104775" y="904875"/>
                  </a:cubicBezTo>
                  <a:cubicBezTo>
                    <a:pt x="246903" y="935331"/>
                    <a:pt x="112164" y="917669"/>
                    <a:pt x="285750" y="933450"/>
                  </a:cubicBezTo>
                  <a:cubicBezTo>
                    <a:pt x="304800" y="939800"/>
                    <a:pt x="323334" y="947985"/>
                    <a:pt x="342900" y="952500"/>
                  </a:cubicBezTo>
                  <a:cubicBezTo>
                    <a:pt x="485184" y="985335"/>
                    <a:pt x="358908" y="945136"/>
                    <a:pt x="438150" y="971550"/>
                  </a:cubicBezTo>
                  <a:cubicBezTo>
                    <a:pt x="441325" y="981075"/>
                    <a:pt x="447675" y="990085"/>
                    <a:pt x="447675" y="1000125"/>
                  </a:cubicBezTo>
                  <a:cubicBezTo>
                    <a:pt x="447675" y="1031652"/>
                    <a:pt x="434244" y="1049179"/>
                    <a:pt x="409575" y="1066800"/>
                  </a:cubicBezTo>
                  <a:cubicBezTo>
                    <a:pt x="398021" y="1075053"/>
                    <a:pt x="383516" y="1078325"/>
                    <a:pt x="371475" y="1085850"/>
                  </a:cubicBezTo>
                  <a:cubicBezTo>
                    <a:pt x="358013" y="1094264"/>
                    <a:pt x="347158" y="1106549"/>
                    <a:pt x="333375" y="1114425"/>
                  </a:cubicBezTo>
                  <a:cubicBezTo>
                    <a:pt x="324658" y="1119406"/>
                    <a:pt x="313577" y="1119074"/>
                    <a:pt x="304800" y="1123950"/>
                  </a:cubicBezTo>
                  <a:cubicBezTo>
                    <a:pt x="284786" y="1135069"/>
                    <a:pt x="265966" y="1148313"/>
                    <a:pt x="247650" y="1162050"/>
                  </a:cubicBezTo>
                  <a:cubicBezTo>
                    <a:pt x="234950" y="1171575"/>
                    <a:pt x="223333" y="1182749"/>
                    <a:pt x="209550" y="1190625"/>
                  </a:cubicBezTo>
                  <a:cubicBezTo>
                    <a:pt x="200833" y="1195606"/>
                    <a:pt x="190500" y="1196975"/>
                    <a:pt x="180975" y="1200150"/>
                  </a:cubicBezTo>
                  <a:cubicBezTo>
                    <a:pt x="174625" y="1209675"/>
                    <a:pt x="170020" y="1220630"/>
                    <a:pt x="161925" y="1228725"/>
                  </a:cubicBezTo>
                  <a:cubicBezTo>
                    <a:pt x="127610" y="1263040"/>
                    <a:pt x="127700" y="1249308"/>
                    <a:pt x="95250" y="1276350"/>
                  </a:cubicBezTo>
                  <a:cubicBezTo>
                    <a:pt x="67748" y="1299269"/>
                    <a:pt x="66356" y="1305403"/>
                    <a:pt x="47625" y="1333500"/>
                  </a:cubicBezTo>
                  <a:cubicBezTo>
                    <a:pt x="97765" y="1383640"/>
                    <a:pt x="51667" y="1345046"/>
                    <a:pt x="123825" y="1381125"/>
                  </a:cubicBezTo>
                  <a:cubicBezTo>
                    <a:pt x="134064" y="1386245"/>
                    <a:pt x="142461" y="1394495"/>
                    <a:pt x="152400" y="1400175"/>
                  </a:cubicBezTo>
                  <a:cubicBezTo>
                    <a:pt x="164728" y="1407220"/>
                    <a:pt x="178172" y="1412180"/>
                    <a:pt x="190500" y="1419225"/>
                  </a:cubicBezTo>
                  <a:cubicBezTo>
                    <a:pt x="200439" y="1424905"/>
                    <a:pt x="208836" y="1433155"/>
                    <a:pt x="219075" y="1438275"/>
                  </a:cubicBezTo>
                  <a:cubicBezTo>
                    <a:pt x="234300" y="1445888"/>
                    <a:pt x="271508" y="1453256"/>
                    <a:pt x="285750" y="1457325"/>
                  </a:cubicBezTo>
                  <a:cubicBezTo>
                    <a:pt x="295404" y="1460083"/>
                    <a:pt x="304800" y="1463675"/>
                    <a:pt x="314325" y="1466850"/>
                  </a:cubicBezTo>
                  <a:cubicBezTo>
                    <a:pt x="327332" y="1505870"/>
                    <a:pt x="333360" y="1509755"/>
                    <a:pt x="314325" y="1562100"/>
                  </a:cubicBezTo>
                  <a:cubicBezTo>
                    <a:pt x="308900" y="1577019"/>
                    <a:pt x="294854" y="1587195"/>
                    <a:pt x="285750" y="1600200"/>
                  </a:cubicBezTo>
                  <a:cubicBezTo>
                    <a:pt x="237133" y="1669653"/>
                    <a:pt x="268784" y="1643261"/>
                    <a:pt x="219075" y="1676400"/>
                  </a:cubicBezTo>
                  <a:cubicBezTo>
                    <a:pt x="212725" y="1685925"/>
                    <a:pt x="207354" y="1696181"/>
                    <a:pt x="200025" y="1704975"/>
                  </a:cubicBezTo>
                  <a:cubicBezTo>
                    <a:pt x="191401" y="1715323"/>
                    <a:pt x="178922" y="1722342"/>
                    <a:pt x="171450" y="1733550"/>
                  </a:cubicBezTo>
                  <a:cubicBezTo>
                    <a:pt x="165881" y="1741904"/>
                    <a:pt x="168197" y="1754285"/>
                    <a:pt x="161925" y="1762125"/>
                  </a:cubicBezTo>
                  <a:cubicBezTo>
                    <a:pt x="154774" y="1771064"/>
                    <a:pt x="142042" y="1773725"/>
                    <a:pt x="133350" y="1781175"/>
                  </a:cubicBezTo>
                  <a:cubicBezTo>
                    <a:pt x="82817" y="1824489"/>
                    <a:pt x="107093" y="1810220"/>
                    <a:pt x="66675" y="1857375"/>
                  </a:cubicBezTo>
                  <a:cubicBezTo>
                    <a:pt x="57909" y="1867602"/>
                    <a:pt x="46370" y="1875317"/>
                    <a:pt x="38100" y="1885950"/>
                  </a:cubicBezTo>
                  <a:cubicBezTo>
                    <a:pt x="24044" y="1904022"/>
                    <a:pt x="0" y="1943100"/>
                    <a:pt x="0" y="1943100"/>
                  </a:cubicBezTo>
                  <a:cubicBezTo>
                    <a:pt x="37840" y="1952560"/>
                    <a:pt x="53212" y="1957479"/>
                    <a:pt x="95250" y="1962150"/>
                  </a:cubicBezTo>
                  <a:cubicBezTo>
                    <a:pt x="133248" y="1966372"/>
                    <a:pt x="171450" y="1968500"/>
                    <a:pt x="209550" y="1971675"/>
                  </a:cubicBezTo>
                  <a:cubicBezTo>
                    <a:pt x="214560" y="1972677"/>
                    <a:pt x="286307" y="1986241"/>
                    <a:pt x="295275" y="1990725"/>
                  </a:cubicBezTo>
                  <a:cubicBezTo>
                    <a:pt x="315753" y="2000964"/>
                    <a:pt x="333375" y="2016125"/>
                    <a:pt x="352425" y="2028825"/>
                  </a:cubicBezTo>
                  <a:cubicBezTo>
                    <a:pt x="361950" y="2035175"/>
                    <a:pt x="372905" y="2039780"/>
                    <a:pt x="381000" y="2047875"/>
                  </a:cubicBezTo>
                  <a:cubicBezTo>
                    <a:pt x="417670" y="2084545"/>
                    <a:pt x="398367" y="2068978"/>
                    <a:pt x="438150" y="2095500"/>
                  </a:cubicBezTo>
                  <a:cubicBezTo>
                    <a:pt x="431800" y="2114550"/>
                    <a:pt x="433299" y="2138451"/>
                    <a:pt x="419100" y="2152650"/>
                  </a:cubicBezTo>
                  <a:cubicBezTo>
                    <a:pt x="409575" y="2162175"/>
                    <a:pt x="401158" y="2172955"/>
                    <a:pt x="390525" y="2181225"/>
                  </a:cubicBezTo>
                  <a:cubicBezTo>
                    <a:pt x="304800" y="2247900"/>
                    <a:pt x="361950" y="2195512"/>
                    <a:pt x="304800" y="2238375"/>
                  </a:cubicBezTo>
                  <a:cubicBezTo>
                    <a:pt x="292100" y="2247900"/>
                    <a:pt x="280162" y="2258536"/>
                    <a:pt x="266700" y="2266950"/>
                  </a:cubicBezTo>
                  <a:cubicBezTo>
                    <a:pt x="254659" y="2274475"/>
                    <a:pt x="240928" y="2278955"/>
                    <a:pt x="228600" y="2286000"/>
                  </a:cubicBezTo>
                  <a:cubicBezTo>
                    <a:pt x="218661" y="2291680"/>
                    <a:pt x="209964" y="2299370"/>
                    <a:pt x="200025" y="2305050"/>
                  </a:cubicBezTo>
                  <a:cubicBezTo>
                    <a:pt x="187697" y="2312095"/>
                    <a:pt x="173013" y="2315230"/>
                    <a:pt x="161925" y="2324100"/>
                  </a:cubicBezTo>
                  <a:cubicBezTo>
                    <a:pt x="140888" y="2340930"/>
                    <a:pt x="104775" y="2381250"/>
                    <a:pt x="104775" y="2381250"/>
                  </a:cubicBezTo>
                  <a:cubicBezTo>
                    <a:pt x="101600" y="2390775"/>
                    <a:pt x="88150" y="2402725"/>
                    <a:pt x="95250" y="2409825"/>
                  </a:cubicBezTo>
                  <a:cubicBezTo>
                    <a:pt x="109449" y="2424024"/>
                    <a:pt x="132919" y="2424005"/>
                    <a:pt x="152400" y="2428875"/>
                  </a:cubicBezTo>
                  <a:cubicBezTo>
                    <a:pt x="183812" y="2436728"/>
                    <a:pt x="216933" y="2437686"/>
                    <a:pt x="247650" y="2447925"/>
                  </a:cubicBezTo>
                  <a:cubicBezTo>
                    <a:pt x="257175" y="2451100"/>
                    <a:pt x="266262" y="2456205"/>
                    <a:pt x="276225" y="2457450"/>
                  </a:cubicBezTo>
                  <a:cubicBezTo>
                    <a:pt x="317302" y="2462585"/>
                    <a:pt x="358775" y="2463800"/>
                    <a:pt x="400050" y="2466975"/>
                  </a:cubicBezTo>
                  <a:cubicBezTo>
                    <a:pt x="409575" y="2473325"/>
                    <a:pt x="426884" y="2474710"/>
                    <a:pt x="428625" y="2486025"/>
                  </a:cubicBezTo>
                  <a:cubicBezTo>
                    <a:pt x="442951" y="2579144"/>
                    <a:pt x="434268" y="2575632"/>
                    <a:pt x="390525" y="2619375"/>
                  </a:cubicBezTo>
                  <a:cubicBezTo>
                    <a:pt x="375068" y="2665746"/>
                    <a:pt x="388466" y="2635593"/>
                    <a:pt x="352425" y="2686050"/>
                  </a:cubicBezTo>
                  <a:cubicBezTo>
                    <a:pt x="345771" y="2695365"/>
                    <a:pt x="341470" y="2706530"/>
                    <a:pt x="333375" y="2714625"/>
                  </a:cubicBezTo>
                  <a:cubicBezTo>
                    <a:pt x="319000" y="2729000"/>
                    <a:pt x="300125" y="2738350"/>
                    <a:pt x="285750" y="2752725"/>
                  </a:cubicBezTo>
                  <a:cubicBezTo>
                    <a:pt x="277655" y="2760820"/>
                    <a:pt x="274029" y="2772506"/>
                    <a:pt x="266700" y="2781300"/>
                  </a:cubicBezTo>
                  <a:cubicBezTo>
                    <a:pt x="258076" y="2791648"/>
                    <a:pt x="246395" y="2799242"/>
                    <a:pt x="238125" y="2809875"/>
                  </a:cubicBezTo>
                  <a:cubicBezTo>
                    <a:pt x="178288" y="2886808"/>
                    <a:pt x="226768" y="2849196"/>
                    <a:pt x="171450" y="2886075"/>
                  </a:cubicBezTo>
                  <a:cubicBezTo>
                    <a:pt x="168275" y="2895600"/>
                    <a:pt x="166801" y="2905873"/>
                    <a:pt x="161925" y="2914650"/>
                  </a:cubicBezTo>
                  <a:cubicBezTo>
                    <a:pt x="150806" y="2934664"/>
                    <a:pt x="123825" y="2971800"/>
                    <a:pt x="123825" y="2971800"/>
                  </a:cubicBezTo>
                  <a:cubicBezTo>
                    <a:pt x="130175" y="2981325"/>
                    <a:pt x="134081" y="2993046"/>
                    <a:pt x="142875" y="3000375"/>
                  </a:cubicBezTo>
                  <a:cubicBezTo>
                    <a:pt x="172801" y="3025313"/>
                    <a:pt x="201582" y="3020829"/>
                    <a:pt x="238125" y="3028950"/>
                  </a:cubicBezTo>
                  <a:cubicBezTo>
                    <a:pt x="247926" y="3031128"/>
                    <a:pt x="257046" y="3035717"/>
                    <a:pt x="266700" y="3038475"/>
                  </a:cubicBezTo>
                  <a:cubicBezTo>
                    <a:pt x="279287" y="3042071"/>
                    <a:pt x="292543" y="3043403"/>
                    <a:pt x="304800" y="3048000"/>
                  </a:cubicBezTo>
                  <a:cubicBezTo>
                    <a:pt x="318095" y="3052986"/>
                    <a:pt x="329849" y="3061457"/>
                    <a:pt x="342900" y="3067050"/>
                  </a:cubicBezTo>
                  <a:cubicBezTo>
                    <a:pt x="352128" y="3071005"/>
                    <a:pt x="361950" y="3073400"/>
                    <a:pt x="371475" y="3076575"/>
                  </a:cubicBezTo>
                  <a:cubicBezTo>
                    <a:pt x="368300" y="3101975"/>
                    <a:pt x="368685" y="3128079"/>
                    <a:pt x="361950" y="3152775"/>
                  </a:cubicBezTo>
                  <a:cubicBezTo>
                    <a:pt x="358938" y="3163819"/>
                    <a:pt x="349554" y="3172035"/>
                    <a:pt x="342900" y="3181350"/>
                  </a:cubicBezTo>
                  <a:cubicBezTo>
                    <a:pt x="333673" y="3194268"/>
                    <a:pt x="324945" y="3207650"/>
                    <a:pt x="314325" y="3219450"/>
                  </a:cubicBezTo>
                  <a:cubicBezTo>
                    <a:pt x="203177" y="3342948"/>
                    <a:pt x="299096" y="3236903"/>
                    <a:pt x="228600" y="3295650"/>
                  </a:cubicBezTo>
                  <a:cubicBezTo>
                    <a:pt x="155261" y="3356766"/>
                    <a:pt x="242396" y="3295977"/>
                    <a:pt x="171450" y="3343275"/>
                  </a:cubicBezTo>
                  <a:cubicBezTo>
                    <a:pt x="127781" y="3408779"/>
                    <a:pt x="140590" y="3378705"/>
                    <a:pt x="123825" y="3429000"/>
                  </a:cubicBezTo>
                  <a:cubicBezTo>
                    <a:pt x="246079" y="3469751"/>
                    <a:pt x="-2556" y="3389816"/>
                    <a:pt x="390525" y="3448050"/>
                  </a:cubicBezTo>
                  <a:cubicBezTo>
                    <a:pt x="401849" y="3449728"/>
                    <a:pt x="403225" y="3467100"/>
                    <a:pt x="409575" y="3476625"/>
                  </a:cubicBezTo>
                  <a:cubicBezTo>
                    <a:pt x="403225" y="3508375"/>
                    <a:pt x="401894" y="3541558"/>
                    <a:pt x="390525" y="3571875"/>
                  </a:cubicBezTo>
                  <a:cubicBezTo>
                    <a:pt x="382486" y="3593312"/>
                    <a:pt x="362664" y="3608547"/>
                    <a:pt x="352425" y="3629025"/>
                  </a:cubicBezTo>
                  <a:cubicBezTo>
                    <a:pt x="339725" y="3654425"/>
                    <a:pt x="321213" y="3677675"/>
                    <a:pt x="314325" y="3705225"/>
                  </a:cubicBezTo>
                  <a:cubicBezTo>
                    <a:pt x="300873" y="3759031"/>
                    <a:pt x="307367" y="3730488"/>
                    <a:pt x="295275" y="3790950"/>
                  </a:cubicBezTo>
                  <a:cubicBezTo>
                    <a:pt x="298450" y="3822700"/>
                    <a:pt x="297625" y="3855109"/>
                    <a:pt x="304800" y="3886200"/>
                  </a:cubicBezTo>
                  <a:cubicBezTo>
                    <a:pt x="307374" y="3897354"/>
                    <a:pt x="315235" y="3907237"/>
                    <a:pt x="323850" y="3914775"/>
                  </a:cubicBezTo>
                  <a:cubicBezTo>
                    <a:pt x="345518" y="3933735"/>
                    <a:pt x="389854" y="3959391"/>
                    <a:pt x="419100" y="3971925"/>
                  </a:cubicBezTo>
                  <a:cubicBezTo>
                    <a:pt x="428328" y="3975880"/>
                    <a:pt x="438150" y="3978275"/>
                    <a:pt x="447675" y="3981450"/>
                  </a:cubicBezTo>
                  <a:cubicBezTo>
                    <a:pt x="444500" y="3997325"/>
                    <a:pt x="447560" y="4015901"/>
                    <a:pt x="438150" y="4029075"/>
                  </a:cubicBezTo>
                  <a:cubicBezTo>
                    <a:pt x="429897" y="4040629"/>
                    <a:pt x="412091" y="4040600"/>
                    <a:pt x="400050" y="4048125"/>
                  </a:cubicBezTo>
                  <a:cubicBezTo>
                    <a:pt x="386588" y="4056539"/>
                    <a:pt x="376149" y="4069600"/>
                    <a:pt x="361950" y="4076700"/>
                  </a:cubicBezTo>
                  <a:cubicBezTo>
                    <a:pt x="343989" y="4085680"/>
                    <a:pt x="321508" y="4084611"/>
                    <a:pt x="304800" y="4095750"/>
                  </a:cubicBezTo>
                  <a:lnTo>
                    <a:pt x="247650" y="4133850"/>
                  </a:lnTo>
                  <a:cubicBezTo>
                    <a:pt x="244475" y="4143375"/>
                    <a:pt x="238125" y="4152385"/>
                    <a:pt x="238125" y="4162425"/>
                  </a:cubicBezTo>
                  <a:cubicBezTo>
                    <a:pt x="238125" y="4183705"/>
                    <a:pt x="238280" y="4267511"/>
                    <a:pt x="257175" y="4305300"/>
                  </a:cubicBezTo>
                  <a:cubicBezTo>
                    <a:pt x="262295" y="4315539"/>
                    <a:pt x="269875" y="4324350"/>
                    <a:pt x="276225" y="4333875"/>
                  </a:cubicBezTo>
                  <a:cubicBezTo>
                    <a:pt x="283512" y="4363022"/>
                    <a:pt x="282874" y="4378624"/>
                    <a:pt x="304800" y="4400550"/>
                  </a:cubicBezTo>
                  <a:cubicBezTo>
                    <a:pt x="316025" y="4411775"/>
                    <a:pt x="331675" y="4417900"/>
                    <a:pt x="342900" y="4429125"/>
                  </a:cubicBezTo>
                  <a:cubicBezTo>
                    <a:pt x="350995" y="4437220"/>
                    <a:pt x="352242" y="4451633"/>
                    <a:pt x="361950" y="4457700"/>
                  </a:cubicBezTo>
                  <a:cubicBezTo>
                    <a:pt x="378978" y="4468343"/>
                    <a:pt x="400050" y="4470400"/>
                    <a:pt x="419100" y="4476750"/>
                  </a:cubicBezTo>
                  <a:lnTo>
                    <a:pt x="447675" y="4486275"/>
                  </a:lnTo>
                  <a:cubicBezTo>
                    <a:pt x="460375" y="4495800"/>
                    <a:pt x="471992" y="4506974"/>
                    <a:pt x="485775" y="4514850"/>
                  </a:cubicBezTo>
                  <a:cubicBezTo>
                    <a:pt x="494492" y="4519831"/>
                    <a:pt x="516319" y="4514530"/>
                    <a:pt x="514350" y="4524375"/>
                  </a:cubicBezTo>
                  <a:cubicBezTo>
                    <a:pt x="509842" y="4546913"/>
                    <a:pt x="443531" y="4582769"/>
                    <a:pt x="428625" y="4591050"/>
                  </a:cubicBezTo>
                  <a:cubicBezTo>
                    <a:pt x="416213" y="4597946"/>
                    <a:pt x="402937" y="4603204"/>
                    <a:pt x="390525" y="4610100"/>
                  </a:cubicBezTo>
                  <a:cubicBezTo>
                    <a:pt x="374341" y="4619091"/>
                    <a:pt x="359084" y="4629684"/>
                    <a:pt x="342900" y="4638675"/>
                  </a:cubicBezTo>
                  <a:cubicBezTo>
                    <a:pt x="330488" y="4645571"/>
                    <a:pt x="317128" y="4650680"/>
                    <a:pt x="304800" y="4657725"/>
                  </a:cubicBezTo>
                  <a:cubicBezTo>
                    <a:pt x="282352" y="4670552"/>
                    <a:pt x="258568" y="4690748"/>
                    <a:pt x="238125" y="4705350"/>
                  </a:cubicBezTo>
                  <a:cubicBezTo>
                    <a:pt x="228810" y="4712004"/>
                    <a:pt x="219075" y="4718050"/>
                    <a:pt x="209550" y="4724400"/>
                  </a:cubicBezTo>
                  <a:cubicBezTo>
                    <a:pt x="188739" y="4755617"/>
                    <a:pt x="201948" y="4752975"/>
                    <a:pt x="180975" y="4752975"/>
                  </a:cubicBezTo>
                </a:path>
              </a:pathLst>
            </a:cu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C31941DD-6673-4CE9-87D8-FEE32D780911}"/>
                </a:ext>
              </a:extLst>
            </p:cNvPr>
            <p:cNvSpPr/>
            <p:nvPr/>
          </p:nvSpPr>
          <p:spPr>
            <a:xfrm>
              <a:off x="6231255" y="3009982"/>
              <a:ext cx="45719" cy="752476"/>
            </a:xfrm>
            <a:custGeom>
              <a:avLst/>
              <a:gdLst>
                <a:gd name="connsiteX0" fmla="*/ 285750 w 514474"/>
                <a:gd name="connsiteY0" fmla="*/ 0 h 4753030"/>
                <a:gd name="connsiteX1" fmla="*/ 247650 w 514474"/>
                <a:gd name="connsiteY1" fmla="*/ 47625 h 4753030"/>
                <a:gd name="connsiteX2" fmla="*/ 219075 w 514474"/>
                <a:gd name="connsiteY2" fmla="*/ 66675 h 4753030"/>
                <a:gd name="connsiteX3" fmla="*/ 200025 w 514474"/>
                <a:gd name="connsiteY3" fmla="*/ 95250 h 4753030"/>
                <a:gd name="connsiteX4" fmla="*/ 171450 w 514474"/>
                <a:gd name="connsiteY4" fmla="*/ 123825 h 4753030"/>
                <a:gd name="connsiteX5" fmla="*/ 123825 w 514474"/>
                <a:gd name="connsiteY5" fmla="*/ 219075 h 4753030"/>
                <a:gd name="connsiteX6" fmla="*/ 123825 w 514474"/>
                <a:gd name="connsiteY6" fmla="*/ 276225 h 4753030"/>
                <a:gd name="connsiteX7" fmla="*/ 152400 w 514474"/>
                <a:gd name="connsiteY7" fmla="*/ 285750 h 4753030"/>
                <a:gd name="connsiteX8" fmla="*/ 228600 w 514474"/>
                <a:gd name="connsiteY8" fmla="*/ 323850 h 4753030"/>
                <a:gd name="connsiteX9" fmla="*/ 342900 w 514474"/>
                <a:gd name="connsiteY9" fmla="*/ 361950 h 4753030"/>
                <a:gd name="connsiteX10" fmla="*/ 400050 w 514474"/>
                <a:gd name="connsiteY10" fmla="*/ 390525 h 4753030"/>
                <a:gd name="connsiteX11" fmla="*/ 419100 w 514474"/>
                <a:gd name="connsiteY11" fmla="*/ 419100 h 4753030"/>
                <a:gd name="connsiteX12" fmla="*/ 409575 w 514474"/>
                <a:gd name="connsiteY12" fmla="*/ 447675 h 4753030"/>
                <a:gd name="connsiteX13" fmla="*/ 361950 w 514474"/>
                <a:gd name="connsiteY13" fmla="*/ 504825 h 4753030"/>
                <a:gd name="connsiteX14" fmla="*/ 333375 w 514474"/>
                <a:gd name="connsiteY14" fmla="*/ 542925 h 4753030"/>
                <a:gd name="connsiteX15" fmla="*/ 257175 w 514474"/>
                <a:gd name="connsiteY15" fmla="*/ 619125 h 4753030"/>
                <a:gd name="connsiteX16" fmla="*/ 152400 w 514474"/>
                <a:gd name="connsiteY16" fmla="*/ 733425 h 4753030"/>
                <a:gd name="connsiteX17" fmla="*/ 104775 w 514474"/>
                <a:gd name="connsiteY17" fmla="*/ 771525 h 4753030"/>
                <a:gd name="connsiteX18" fmla="*/ 76200 w 514474"/>
                <a:gd name="connsiteY18" fmla="*/ 800100 h 4753030"/>
                <a:gd name="connsiteX19" fmla="*/ 9525 w 514474"/>
                <a:gd name="connsiteY19" fmla="*/ 866775 h 4753030"/>
                <a:gd name="connsiteX20" fmla="*/ 47625 w 514474"/>
                <a:gd name="connsiteY20" fmla="*/ 895350 h 4753030"/>
                <a:gd name="connsiteX21" fmla="*/ 104775 w 514474"/>
                <a:gd name="connsiteY21" fmla="*/ 904875 h 4753030"/>
                <a:gd name="connsiteX22" fmla="*/ 285750 w 514474"/>
                <a:gd name="connsiteY22" fmla="*/ 933450 h 4753030"/>
                <a:gd name="connsiteX23" fmla="*/ 342900 w 514474"/>
                <a:gd name="connsiteY23" fmla="*/ 952500 h 4753030"/>
                <a:gd name="connsiteX24" fmla="*/ 438150 w 514474"/>
                <a:gd name="connsiteY24" fmla="*/ 971550 h 4753030"/>
                <a:gd name="connsiteX25" fmla="*/ 447675 w 514474"/>
                <a:gd name="connsiteY25" fmla="*/ 1000125 h 4753030"/>
                <a:gd name="connsiteX26" fmla="*/ 409575 w 514474"/>
                <a:gd name="connsiteY26" fmla="*/ 1066800 h 4753030"/>
                <a:gd name="connsiteX27" fmla="*/ 371475 w 514474"/>
                <a:gd name="connsiteY27" fmla="*/ 1085850 h 4753030"/>
                <a:gd name="connsiteX28" fmla="*/ 333375 w 514474"/>
                <a:gd name="connsiteY28" fmla="*/ 1114425 h 4753030"/>
                <a:gd name="connsiteX29" fmla="*/ 304800 w 514474"/>
                <a:gd name="connsiteY29" fmla="*/ 1123950 h 4753030"/>
                <a:gd name="connsiteX30" fmla="*/ 247650 w 514474"/>
                <a:gd name="connsiteY30" fmla="*/ 1162050 h 4753030"/>
                <a:gd name="connsiteX31" fmla="*/ 209550 w 514474"/>
                <a:gd name="connsiteY31" fmla="*/ 1190625 h 4753030"/>
                <a:gd name="connsiteX32" fmla="*/ 180975 w 514474"/>
                <a:gd name="connsiteY32" fmla="*/ 1200150 h 4753030"/>
                <a:gd name="connsiteX33" fmla="*/ 161925 w 514474"/>
                <a:gd name="connsiteY33" fmla="*/ 1228725 h 4753030"/>
                <a:gd name="connsiteX34" fmla="*/ 95250 w 514474"/>
                <a:gd name="connsiteY34" fmla="*/ 1276350 h 4753030"/>
                <a:gd name="connsiteX35" fmla="*/ 47625 w 514474"/>
                <a:gd name="connsiteY35" fmla="*/ 1333500 h 4753030"/>
                <a:gd name="connsiteX36" fmla="*/ 123825 w 514474"/>
                <a:gd name="connsiteY36" fmla="*/ 1381125 h 4753030"/>
                <a:gd name="connsiteX37" fmla="*/ 152400 w 514474"/>
                <a:gd name="connsiteY37" fmla="*/ 1400175 h 4753030"/>
                <a:gd name="connsiteX38" fmla="*/ 190500 w 514474"/>
                <a:gd name="connsiteY38" fmla="*/ 1419225 h 4753030"/>
                <a:gd name="connsiteX39" fmla="*/ 219075 w 514474"/>
                <a:gd name="connsiteY39" fmla="*/ 1438275 h 4753030"/>
                <a:gd name="connsiteX40" fmla="*/ 285750 w 514474"/>
                <a:gd name="connsiteY40" fmla="*/ 1457325 h 4753030"/>
                <a:gd name="connsiteX41" fmla="*/ 314325 w 514474"/>
                <a:gd name="connsiteY41" fmla="*/ 1466850 h 4753030"/>
                <a:gd name="connsiteX42" fmla="*/ 314325 w 514474"/>
                <a:gd name="connsiteY42" fmla="*/ 1562100 h 4753030"/>
                <a:gd name="connsiteX43" fmla="*/ 285750 w 514474"/>
                <a:gd name="connsiteY43" fmla="*/ 1600200 h 4753030"/>
                <a:gd name="connsiteX44" fmla="*/ 219075 w 514474"/>
                <a:gd name="connsiteY44" fmla="*/ 1676400 h 4753030"/>
                <a:gd name="connsiteX45" fmla="*/ 200025 w 514474"/>
                <a:gd name="connsiteY45" fmla="*/ 1704975 h 4753030"/>
                <a:gd name="connsiteX46" fmla="*/ 171450 w 514474"/>
                <a:gd name="connsiteY46" fmla="*/ 1733550 h 4753030"/>
                <a:gd name="connsiteX47" fmla="*/ 161925 w 514474"/>
                <a:gd name="connsiteY47" fmla="*/ 1762125 h 4753030"/>
                <a:gd name="connsiteX48" fmla="*/ 133350 w 514474"/>
                <a:gd name="connsiteY48" fmla="*/ 1781175 h 4753030"/>
                <a:gd name="connsiteX49" fmla="*/ 66675 w 514474"/>
                <a:gd name="connsiteY49" fmla="*/ 1857375 h 4753030"/>
                <a:gd name="connsiteX50" fmla="*/ 38100 w 514474"/>
                <a:gd name="connsiteY50" fmla="*/ 1885950 h 4753030"/>
                <a:gd name="connsiteX51" fmla="*/ 0 w 514474"/>
                <a:gd name="connsiteY51" fmla="*/ 1943100 h 4753030"/>
                <a:gd name="connsiteX52" fmla="*/ 95250 w 514474"/>
                <a:gd name="connsiteY52" fmla="*/ 1962150 h 4753030"/>
                <a:gd name="connsiteX53" fmla="*/ 209550 w 514474"/>
                <a:gd name="connsiteY53" fmla="*/ 1971675 h 4753030"/>
                <a:gd name="connsiteX54" fmla="*/ 295275 w 514474"/>
                <a:gd name="connsiteY54" fmla="*/ 1990725 h 4753030"/>
                <a:gd name="connsiteX55" fmla="*/ 352425 w 514474"/>
                <a:gd name="connsiteY55" fmla="*/ 2028825 h 4753030"/>
                <a:gd name="connsiteX56" fmla="*/ 381000 w 514474"/>
                <a:gd name="connsiteY56" fmla="*/ 2047875 h 4753030"/>
                <a:gd name="connsiteX57" fmla="*/ 438150 w 514474"/>
                <a:gd name="connsiteY57" fmla="*/ 2095500 h 4753030"/>
                <a:gd name="connsiteX58" fmla="*/ 419100 w 514474"/>
                <a:gd name="connsiteY58" fmla="*/ 2152650 h 4753030"/>
                <a:gd name="connsiteX59" fmla="*/ 390525 w 514474"/>
                <a:gd name="connsiteY59" fmla="*/ 2181225 h 4753030"/>
                <a:gd name="connsiteX60" fmla="*/ 304800 w 514474"/>
                <a:gd name="connsiteY60" fmla="*/ 2238375 h 4753030"/>
                <a:gd name="connsiteX61" fmla="*/ 266700 w 514474"/>
                <a:gd name="connsiteY61" fmla="*/ 2266950 h 4753030"/>
                <a:gd name="connsiteX62" fmla="*/ 228600 w 514474"/>
                <a:gd name="connsiteY62" fmla="*/ 2286000 h 4753030"/>
                <a:gd name="connsiteX63" fmla="*/ 200025 w 514474"/>
                <a:gd name="connsiteY63" fmla="*/ 2305050 h 4753030"/>
                <a:gd name="connsiteX64" fmla="*/ 161925 w 514474"/>
                <a:gd name="connsiteY64" fmla="*/ 2324100 h 4753030"/>
                <a:gd name="connsiteX65" fmla="*/ 104775 w 514474"/>
                <a:gd name="connsiteY65" fmla="*/ 2381250 h 4753030"/>
                <a:gd name="connsiteX66" fmla="*/ 95250 w 514474"/>
                <a:gd name="connsiteY66" fmla="*/ 2409825 h 4753030"/>
                <a:gd name="connsiteX67" fmla="*/ 152400 w 514474"/>
                <a:gd name="connsiteY67" fmla="*/ 2428875 h 4753030"/>
                <a:gd name="connsiteX68" fmla="*/ 247650 w 514474"/>
                <a:gd name="connsiteY68" fmla="*/ 2447925 h 4753030"/>
                <a:gd name="connsiteX69" fmla="*/ 276225 w 514474"/>
                <a:gd name="connsiteY69" fmla="*/ 2457450 h 4753030"/>
                <a:gd name="connsiteX70" fmla="*/ 400050 w 514474"/>
                <a:gd name="connsiteY70" fmla="*/ 2466975 h 4753030"/>
                <a:gd name="connsiteX71" fmla="*/ 428625 w 514474"/>
                <a:gd name="connsiteY71" fmla="*/ 2486025 h 4753030"/>
                <a:gd name="connsiteX72" fmla="*/ 390525 w 514474"/>
                <a:gd name="connsiteY72" fmla="*/ 2619375 h 4753030"/>
                <a:gd name="connsiteX73" fmla="*/ 352425 w 514474"/>
                <a:gd name="connsiteY73" fmla="*/ 2686050 h 4753030"/>
                <a:gd name="connsiteX74" fmla="*/ 333375 w 514474"/>
                <a:gd name="connsiteY74" fmla="*/ 2714625 h 4753030"/>
                <a:gd name="connsiteX75" fmla="*/ 285750 w 514474"/>
                <a:gd name="connsiteY75" fmla="*/ 2752725 h 4753030"/>
                <a:gd name="connsiteX76" fmla="*/ 266700 w 514474"/>
                <a:gd name="connsiteY76" fmla="*/ 2781300 h 4753030"/>
                <a:gd name="connsiteX77" fmla="*/ 238125 w 514474"/>
                <a:gd name="connsiteY77" fmla="*/ 2809875 h 4753030"/>
                <a:gd name="connsiteX78" fmla="*/ 171450 w 514474"/>
                <a:gd name="connsiteY78" fmla="*/ 2886075 h 4753030"/>
                <a:gd name="connsiteX79" fmla="*/ 161925 w 514474"/>
                <a:gd name="connsiteY79" fmla="*/ 2914650 h 4753030"/>
                <a:gd name="connsiteX80" fmla="*/ 123825 w 514474"/>
                <a:gd name="connsiteY80" fmla="*/ 2971800 h 4753030"/>
                <a:gd name="connsiteX81" fmla="*/ 142875 w 514474"/>
                <a:gd name="connsiteY81" fmla="*/ 3000375 h 4753030"/>
                <a:gd name="connsiteX82" fmla="*/ 238125 w 514474"/>
                <a:gd name="connsiteY82" fmla="*/ 3028950 h 4753030"/>
                <a:gd name="connsiteX83" fmla="*/ 266700 w 514474"/>
                <a:gd name="connsiteY83" fmla="*/ 3038475 h 4753030"/>
                <a:gd name="connsiteX84" fmla="*/ 304800 w 514474"/>
                <a:gd name="connsiteY84" fmla="*/ 3048000 h 4753030"/>
                <a:gd name="connsiteX85" fmla="*/ 342900 w 514474"/>
                <a:gd name="connsiteY85" fmla="*/ 3067050 h 4753030"/>
                <a:gd name="connsiteX86" fmla="*/ 371475 w 514474"/>
                <a:gd name="connsiteY86" fmla="*/ 3076575 h 4753030"/>
                <a:gd name="connsiteX87" fmla="*/ 361950 w 514474"/>
                <a:gd name="connsiteY87" fmla="*/ 3152775 h 4753030"/>
                <a:gd name="connsiteX88" fmla="*/ 342900 w 514474"/>
                <a:gd name="connsiteY88" fmla="*/ 3181350 h 4753030"/>
                <a:gd name="connsiteX89" fmla="*/ 314325 w 514474"/>
                <a:gd name="connsiteY89" fmla="*/ 3219450 h 4753030"/>
                <a:gd name="connsiteX90" fmla="*/ 228600 w 514474"/>
                <a:gd name="connsiteY90" fmla="*/ 3295650 h 4753030"/>
                <a:gd name="connsiteX91" fmla="*/ 171450 w 514474"/>
                <a:gd name="connsiteY91" fmla="*/ 3343275 h 4753030"/>
                <a:gd name="connsiteX92" fmla="*/ 123825 w 514474"/>
                <a:gd name="connsiteY92" fmla="*/ 3429000 h 4753030"/>
                <a:gd name="connsiteX93" fmla="*/ 390525 w 514474"/>
                <a:gd name="connsiteY93" fmla="*/ 3448050 h 4753030"/>
                <a:gd name="connsiteX94" fmla="*/ 409575 w 514474"/>
                <a:gd name="connsiteY94" fmla="*/ 3476625 h 4753030"/>
                <a:gd name="connsiteX95" fmla="*/ 390525 w 514474"/>
                <a:gd name="connsiteY95" fmla="*/ 3571875 h 4753030"/>
                <a:gd name="connsiteX96" fmla="*/ 352425 w 514474"/>
                <a:gd name="connsiteY96" fmla="*/ 3629025 h 4753030"/>
                <a:gd name="connsiteX97" fmla="*/ 314325 w 514474"/>
                <a:gd name="connsiteY97" fmla="*/ 3705225 h 4753030"/>
                <a:gd name="connsiteX98" fmla="*/ 295275 w 514474"/>
                <a:gd name="connsiteY98" fmla="*/ 3790950 h 4753030"/>
                <a:gd name="connsiteX99" fmla="*/ 304800 w 514474"/>
                <a:gd name="connsiteY99" fmla="*/ 3886200 h 4753030"/>
                <a:gd name="connsiteX100" fmla="*/ 323850 w 514474"/>
                <a:gd name="connsiteY100" fmla="*/ 3914775 h 4753030"/>
                <a:gd name="connsiteX101" fmla="*/ 419100 w 514474"/>
                <a:gd name="connsiteY101" fmla="*/ 3971925 h 4753030"/>
                <a:gd name="connsiteX102" fmla="*/ 447675 w 514474"/>
                <a:gd name="connsiteY102" fmla="*/ 3981450 h 4753030"/>
                <a:gd name="connsiteX103" fmla="*/ 438150 w 514474"/>
                <a:gd name="connsiteY103" fmla="*/ 4029075 h 4753030"/>
                <a:gd name="connsiteX104" fmla="*/ 400050 w 514474"/>
                <a:gd name="connsiteY104" fmla="*/ 4048125 h 4753030"/>
                <a:gd name="connsiteX105" fmla="*/ 361950 w 514474"/>
                <a:gd name="connsiteY105" fmla="*/ 4076700 h 4753030"/>
                <a:gd name="connsiteX106" fmla="*/ 304800 w 514474"/>
                <a:gd name="connsiteY106" fmla="*/ 4095750 h 4753030"/>
                <a:gd name="connsiteX107" fmla="*/ 247650 w 514474"/>
                <a:gd name="connsiteY107" fmla="*/ 4133850 h 4753030"/>
                <a:gd name="connsiteX108" fmla="*/ 238125 w 514474"/>
                <a:gd name="connsiteY108" fmla="*/ 4162425 h 4753030"/>
                <a:gd name="connsiteX109" fmla="*/ 257175 w 514474"/>
                <a:gd name="connsiteY109" fmla="*/ 4305300 h 4753030"/>
                <a:gd name="connsiteX110" fmla="*/ 276225 w 514474"/>
                <a:gd name="connsiteY110" fmla="*/ 4333875 h 4753030"/>
                <a:gd name="connsiteX111" fmla="*/ 304800 w 514474"/>
                <a:gd name="connsiteY111" fmla="*/ 4400550 h 4753030"/>
                <a:gd name="connsiteX112" fmla="*/ 342900 w 514474"/>
                <a:gd name="connsiteY112" fmla="*/ 4429125 h 4753030"/>
                <a:gd name="connsiteX113" fmla="*/ 361950 w 514474"/>
                <a:gd name="connsiteY113" fmla="*/ 4457700 h 4753030"/>
                <a:gd name="connsiteX114" fmla="*/ 419100 w 514474"/>
                <a:gd name="connsiteY114" fmla="*/ 4476750 h 4753030"/>
                <a:gd name="connsiteX115" fmla="*/ 447675 w 514474"/>
                <a:gd name="connsiteY115" fmla="*/ 4486275 h 4753030"/>
                <a:gd name="connsiteX116" fmla="*/ 485775 w 514474"/>
                <a:gd name="connsiteY116" fmla="*/ 4514850 h 4753030"/>
                <a:gd name="connsiteX117" fmla="*/ 514350 w 514474"/>
                <a:gd name="connsiteY117" fmla="*/ 4524375 h 4753030"/>
                <a:gd name="connsiteX118" fmla="*/ 428625 w 514474"/>
                <a:gd name="connsiteY118" fmla="*/ 4591050 h 4753030"/>
                <a:gd name="connsiteX119" fmla="*/ 390525 w 514474"/>
                <a:gd name="connsiteY119" fmla="*/ 4610100 h 4753030"/>
                <a:gd name="connsiteX120" fmla="*/ 342900 w 514474"/>
                <a:gd name="connsiteY120" fmla="*/ 4638675 h 4753030"/>
                <a:gd name="connsiteX121" fmla="*/ 304800 w 514474"/>
                <a:gd name="connsiteY121" fmla="*/ 4657725 h 4753030"/>
                <a:gd name="connsiteX122" fmla="*/ 238125 w 514474"/>
                <a:gd name="connsiteY122" fmla="*/ 4705350 h 4753030"/>
                <a:gd name="connsiteX123" fmla="*/ 209550 w 514474"/>
                <a:gd name="connsiteY123" fmla="*/ 4724400 h 4753030"/>
                <a:gd name="connsiteX124" fmla="*/ 180975 w 514474"/>
                <a:gd name="connsiteY124" fmla="*/ 4752975 h 475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514474" h="4753030">
                  <a:moveTo>
                    <a:pt x="285750" y="0"/>
                  </a:moveTo>
                  <a:cubicBezTo>
                    <a:pt x="273050" y="15875"/>
                    <a:pt x="262025" y="33250"/>
                    <a:pt x="247650" y="47625"/>
                  </a:cubicBezTo>
                  <a:cubicBezTo>
                    <a:pt x="239555" y="55720"/>
                    <a:pt x="227170" y="58580"/>
                    <a:pt x="219075" y="66675"/>
                  </a:cubicBezTo>
                  <a:cubicBezTo>
                    <a:pt x="210980" y="74770"/>
                    <a:pt x="207354" y="86456"/>
                    <a:pt x="200025" y="95250"/>
                  </a:cubicBezTo>
                  <a:cubicBezTo>
                    <a:pt x="191401" y="105598"/>
                    <a:pt x="180975" y="114300"/>
                    <a:pt x="171450" y="123825"/>
                  </a:cubicBezTo>
                  <a:cubicBezTo>
                    <a:pt x="147380" y="196035"/>
                    <a:pt x="164448" y="164911"/>
                    <a:pt x="123825" y="219075"/>
                  </a:cubicBezTo>
                  <a:cubicBezTo>
                    <a:pt x="117475" y="238125"/>
                    <a:pt x="104775" y="257175"/>
                    <a:pt x="123825" y="276225"/>
                  </a:cubicBezTo>
                  <a:cubicBezTo>
                    <a:pt x="130925" y="283325"/>
                    <a:pt x="143260" y="281595"/>
                    <a:pt x="152400" y="285750"/>
                  </a:cubicBezTo>
                  <a:cubicBezTo>
                    <a:pt x="178253" y="297501"/>
                    <a:pt x="201659" y="314870"/>
                    <a:pt x="228600" y="323850"/>
                  </a:cubicBezTo>
                  <a:cubicBezTo>
                    <a:pt x="266700" y="336550"/>
                    <a:pt x="309484" y="339673"/>
                    <a:pt x="342900" y="361950"/>
                  </a:cubicBezTo>
                  <a:cubicBezTo>
                    <a:pt x="379829" y="386569"/>
                    <a:pt x="360615" y="377380"/>
                    <a:pt x="400050" y="390525"/>
                  </a:cubicBezTo>
                  <a:cubicBezTo>
                    <a:pt x="406400" y="400050"/>
                    <a:pt x="417218" y="407808"/>
                    <a:pt x="419100" y="419100"/>
                  </a:cubicBezTo>
                  <a:cubicBezTo>
                    <a:pt x="420751" y="429004"/>
                    <a:pt x="414065" y="438695"/>
                    <a:pt x="409575" y="447675"/>
                  </a:cubicBezTo>
                  <a:cubicBezTo>
                    <a:pt x="392734" y="481358"/>
                    <a:pt x="387229" y="475333"/>
                    <a:pt x="361950" y="504825"/>
                  </a:cubicBezTo>
                  <a:cubicBezTo>
                    <a:pt x="351619" y="516878"/>
                    <a:pt x="344102" y="531223"/>
                    <a:pt x="333375" y="542925"/>
                  </a:cubicBezTo>
                  <a:cubicBezTo>
                    <a:pt x="309102" y="569404"/>
                    <a:pt x="279615" y="591075"/>
                    <a:pt x="257175" y="619125"/>
                  </a:cubicBezTo>
                  <a:cubicBezTo>
                    <a:pt x="222740" y="662169"/>
                    <a:pt x="197428" y="697403"/>
                    <a:pt x="152400" y="733425"/>
                  </a:cubicBezTo>
                  <a:cubicBezTo>
                    <a:pt x="136525" y="746125"/>
                    <a:pt x="120075" y="758138"/>
                    <a:pt x="104775" y="771525"/>
                  </a:cubicBezTo>
                  <a:cubicBezTo>
                    <a:pt x="94638" y="780395"/>
                    <a:pt x="86337" y="791230"/>
                    <a:pt x="76200" y="800100"/>
                  </a:cubicBezTo>
                  <a:cubicBezTo>
                    <a:pt x="12848" y="855533"/>
                    <a:pt x="43674" y="815551"/>
                    <a:pt x="9525" y="866775"/>
                  </a:cubicBezTo>
                  <a:cubicBezTo>
                    <a:pt x="22225" y="876300"/>
                    <a:pt x="32885" y="889454"/>
                    <a:pt x="47625" y="895350"/>
                  </a:cubicBezTo>
                  <a:cubicBezTo>
                    <a:pt x="65556" y="902523"/>
                    <a:pt x="85891" y="900828"/>
                    <a:pt x="104775" y="904875"/>
                  </a:cubicBezTo>
                  <a:cubicBezTo>
                    <a:pt x="246903" y="935331"/>
                    <a:pt x="112164" y="917669"/>
                    <a:pt x="285750" y="933450"/>
                  </a:cubicBezTo>
                  <a:cubicBezTo>
                    <a:pt x="304800" y="939800"/>
                    <a:pt x="323334" y="947985"/>
                    <a:pt x="342900" y="952500"/>
                  </a:cubicBezTo>
                  <a:cubicBezTo>
                    <a:pt x="485184" y="985335"/>
                    <a:pt x="358908" y="945136"/>
                    <a:pt x="438150" y="971550"/>
                  </a:cubicBezTo>
                  <a:cubicBezTo>
                    <a:pt x="441325" y="981075"/>
                    <a:pt x="447675" y="990085"/>
                    <a:pt x="447675" y="1000125"/>
                  </a:cubicBezTo>
                  <a:cubicBezTo>
                    <a:pt x="447675" y="1031652"/>
                    <a:pt x="434244" y="1049179"/>
                    <a:pt x="409575" y="1066800"/>
                  </a:cubicBezTo>
                  <a:cubicBezTo>
                    <a:pt x="398021" y="1075053"/>
                    <a:pt x="383516" y="1078325"/>
                    <a:pt x="371475" y="1085850"/>
                  </a:cubicBezTo>
                  <a:cubicBezTo>
                    <a:pt x="358013" y="1094264"/>
                    <a:pt x="347158" y="1106549"/>
                    <a:pt x="333375" y="1114425"/>
                  </a:cubicBezTo>
                  <a:cubicBezTo>
                    <a:pt x="324658" y="1119406"/>
                    <a:pt x="313577" y="1119074"/>
                    <a:pt x="304800" y="1123950"/>
                  </a:cubicBezTo>
                  <a:cubicBezTo>
                    <a:pt x="284786" y="1135069"/>
                    <a:pt x="265966" y="1148313"/>
                    <a:pt x="247650" y="1162050"/>
                  </a:cubicBezTo>
                  <a:cubicBezTo>
                    <a:pt x="234950" y="1171575"/>
                    <a:pt x="223333" y="1182749"/>
                    <a:pt x="209550" y="1190625"/>
                  </a:cubicBezTo>
                  <a:cubicBezTo>
                    <a:pt x="200833" y="1195606"/>
                    <a:pt x="190500" y="1196975"/>
                    <a:pt x="180975" y="1200150"/>
                  </a:cubicBezTo>
                  <a:cubicBezTo>
                    <a:pt x="174625" y="1209675"/>
                    <a:pt x="170020" y="1220630"/>
                    <a:pt x="161925" y="1228725"/>
                  </a:cubicBezTo>
                  <a:cubicBezTo>
                    <a:pt x="127610" y="1263040"/>
                    <a:pt x="127700" y="1249308"/>
                    <a:pt x="95250" y="1276350"/>
                  </a:cubicBezTo>
                  <a:cubicBezTo>
                    <a:pt x="67748" y="1299269"/>
                    <a:pt x="66356" y="1305403"/>
                    <a:pt x="47625" y="1333500"/>
                  </a:cubicBezTo>
                  <a:cubicBezTo>
                    <a:pt x="97765" y="1383640"/>
                    <a:pt x="51667" y="1345046"/>
                    <a:pt x="123825" y="1381125"/>
                  </a:cubicBezTo>
                  <a:cubicBezTo>
                    <a:pt x="134064" y="1386245"/>
                    <a:pt x="142461" y="1394495"/>
                    <a:pt x="152400" y="1400175"/>
                  </a:cubicBezTo>
                  <a:cubicBezTo>
                    <a:pt x="164728" y="1407220"/>
                    <a:pt x="178172" y="1412180"/>
                    <a:pt x="190500" y="1419225"/>
                  </a:cubicBezTo>
                  <a:cubicBezTo>
                    <a:pt x="200439" y="1424905"/>
                    <a:pt x="208836" y="1433155"/>
                    <a:pt x="219075" y="1438275"/>
                  </a:cubicBezTo>
                  <a:cubicBezTo>
                    <a:pt x="234300" y="1445888"/>
                    <a:pt x="271508" y="1453256"/>
                    <a:pt x="285750" y="1457325"/>
                  </a:cubicBezTo>
                  <a:cubicBezTo>
                    <a:pt x="295404" y="1460083"/>
                    <a:pt x="304800" y="1463675"/>
                    <a:pt x="314325" y="1466850"/>
                  </a:cubicBezTo>
                  <a:cubicBezTo>
                    <a:pt x="327332" y="1505870"/>
                    <a:pt x="333360" y="1509755"/>
                    <a:pt x="314325" y="1562100"/>
                  </a:cubicBezTo>
                  <a:cubicBezTo>
                    <a:pt x="308900" y="1577019"/>
                    <a:pt x="294854" y="1587195"/>
                    <a:pt x="285750" y="1600200"/>
                  </a:cubicBezTo>
                  <a:cubicBezTo>
                    <a:pt x="237133" y="1669653"/>
                    <a:pt x="268784" y="1643261"/>
                    <a:pt x="219075" y="1676400"/>
                  </a:cubicBezTo>
                  <a:cubicBezTo>
                    <a:pt x="212725" y="1685925"/>
                    <a:pt x="207354" y="1696181"/>
                    <a:pt x="200025" y="1704975"/>
                  </a:cubicBezTo>
                  <a:cubicBezTo>
                    <a:pt x="191401" y="1715323"/>
                    <a:pt x="178922" y="1722342"/>
                    <a:pt x="171450" y="1733550"/>
                  </a:cubicBezTo>
                  <a:cubicBezTo>
                    <a:pt x="165881" y="1741904"/>
                    <a:pt x="168197" y="1754285"/>
                    <a:pt x="161925" y="1762125"/>
                  </a:cubicBezTo>
                  <a:cubicBezTo>
                    <a:pt x="154774" y="1771064"/>
                    <a:pt x="142042" y="1773725"/>
                    <a:pt x="133350" y="1781175"/>
                  </a:cubicBezTo>
                  <a:cubicBezTo>
                    <a:pt x="82817" y="1824489"/>
                    <a:pt x="107093" y="1810220"/>
                    <a:pt x="66675" y="1857375"/>
                  </a:cubicBezTo>
                  <a:cubicBezTo>
                    <a:pt x="57909" y="1867602"/>
                    <a:pt x="46370" y="1875317"/>
                    <a:pt x="38100" y="1885950"/>
                  </a:cubicBezTo>
                  <a:cubicBezTo>
                    <a:pt x="24044" y="1904022"/>
                    <a:pt x="0" y="1943100"/>
                    <a:pt x="0" y="1943100"/>
                  </a:cubicBezTo>
                  <a:cubicBezTo>
                    <a:pt x="37840" y="1952560"/>
                    <a:pt x="53212" y="1957479"/>
                    <a:pt x="95250" y="1962150"/>
                  </a:cubicBezTo>
                  <a:cubicBezTo>
                    <a:pt x="133248" y="1966372"/>
                    <a:pt x="171450" y="1968500"/>
                    <a:pt x="209550" y="1971675"/>
                  </a:cubicBezTo>
                  <a:cubicBezTo>
                    <a:pt x="214560" y="1972677"/>
                    <a:pt x="286307" y="1986241"/>
                    <a:pt x="295275" y="1990725"/>
                  </a:cubicBezTo>
                  <a:cubicBezTo>
                    <a:pt x="315753" y="2000964"/>
                    <a:pt x="333375" y="2016125"/>
                    <a:pt x="352425" y="2028825"/>
                  </a:cubicBezTo>
                  <a:cubicBezTo>
                    <a:pt x="361950" y="2035175"/>
                    <a:pt x="372905" y="2039780"/>
                    <a:pt x="381000" y="2047875"/>
                  </a:cubicBezTo>
                  <a:cubicBezTo>
                    <a:pt x="417670" y="2084545"/>
                    <a:pt x="398367" y="2068978"/>
                    <a:pt x="438150" y="2095500"/>
                  </a:cubicBezTo>
                  <a:cubicBezTo>
                    <a:pt x="431800" y="2114550"/>
                    <a:pt x="433299" y="2138451"/>
                    <a:pt x="419100" y="2152650"/>
                  </a:cubicBezTo>
                  <a:cubicBezTo>
                    <a:pt x="409575" y="2162175"/>
                    <a:pt x="401158" y="2172955"/>
                    <a:pt x="390525" y="2181225"/>
                  </a:cubicBezTo>
                  <a:cubicBezTo>
                    <a:pt x="304800" y="2247900"/>
                    <a:pt x="361950" y="2195512"/>
                    <a:pt x="304800" y="2238375"/>
                  </a:cubicBezTo>
                  <a:cubicBezTo>
                    <a:pt x="292100" y="2247900"/>
                    <a:pt x="280162" y="2258536"/>
                    <a:pt x="266700" y="2266950"/>
                  </a:cubicBezTo>
                  <a:cubicBezTo>
                    <a:pt x="254659" y="2274475"/>
                    <a:pt x="240928" y="2278955"/>
                    <a:pt x="228600" y="2286000"/>
                  </a:cubicBezTo>
                  <a:cubicBezTo>
                    <a:pt x="218661" y="2291680"/>
                    <a:pt x="209964" y="2299370"/>
                    <a:pt x="200025" y="2305050"/>
                  </a:cubicBezTo>
                  <a:cubicBezTo>
                    <a:pt x="187697" y="2312095"/>
                    <a:pt x="173013" y="2315230"/>
                    <a:pt x="161925" y="2324100"/>
                  </a:cubicBezTo>
                  <a:cubicBezTo>
                    <a:pt x="140888" y="2340930"/>
                    <a:pt x="104775" y="2381250"/>
                    <a:pt x="104775" y="2381250"/>
                  </a:cubicBezTo>
                  <a:cubicBezTo>
                    <a:pt x="101600" y="2390775"/>
                    <a:pt x="88150" y="2402725"/>
                    <a:pt x="95250" y="2409825"/>
                  </a:cubicBezTo>
                  <a:cubicBezTo>
                    <a:pt x="109449" y="2424024"/>
                    <a:pt x="132919" y="2424005"/>
                    <a:pt x="152400" y="2428875"/>
                  </a:cubicBezTo>
                  <a:cubicBezTo>
                    <a:pt x="183812" y="2436728"/>
                    <a:pt x="216933" y="2437686"/>
                    <a:pt x="247650" y="2447925"/>
                  </a:cubicBezTo>
                  <a:cubicBezTo>
                    <a:pt x="257175" y="2451100"/>
                    <a:pt x="266262" y="2456205"/>
                    <a:pt x="276225" y="2457450"/>
                  </a:cubicBezTo>
                  <a:cubicBezTo>
                    <a:pt x="317302" y="2462585"/>
                    <a:pt x="358775" y="2463800"/>
                    <a:pt x="400050" y="2466975"/>
                  </a:cubicBezTo>
                  <a:cubicBezTo>
                    <a:pt x="409575" y="2473325"/>
                    <a:pt x="426884" y="2474710"/>
                    <a:pt x="428625" y="2486025"/>
                  </a:cubicBezTo>
                  <a:cubicBezTo>
                    <a:pt x="442951" y="2579144"/>
                    <a:pt x="434268" y="2575632"/>
                    <a:pt x="390525" y="2619375"/>
                  </a:cubicBezTo>
                  <a:cubicBezTo>
                    <a:pt x="375068" y="2665746"/>
                    <a:pt x="388466" y="2635593"/>
                    <a:pt x="352425" y="2686050"/>
                  </a:cubicBezTo>
                  <a:cubicBezTo>
                    <a:pt x="345771" y="2695365"/>
                    <a:pt x="341470" y="2706530"/>
                    <a:pt x="333375" y="2714625"/>
                  </a:cubicBezTo>
                  <a:cubicBezTo>
                    <a:pt x="319000" y="2729000"/>
                    <a:pt x="300125" y="2738350"/>
                    <a:pt x="285750" y="2752725"/>
                  </a:cubicBezTo>
                  <a:cubicBezTo>
                    <a:pt x="277655" y="2760820"/>
                    <a:pt x="274029" y="2772506"/>
                    <a:pt x="266700" y="2781300"/>
                  </a:cubicBezTo>
                  <a:cubicBezTo>
                    <a:pt x="258076" y="2791648"/>
                    <a:pt x="246395" y="2799242"/>
                    <a:pt x="238125" y="2809875"/>
                  </a:cubicBezTo>
                  <a:cubicBezTo>
                    <a:pt x="178288" y="2886808"/>
                    <a:pt x="226768" y="2849196"/>
                    <a:pt x="171450" y="2886075"/>
                  </a:cubicBezTo>
                  <a:cubicBezTo>
                    <a:pt x="168275" y="2895600"/>
                    <a:pt x="166801" y="2905873"/>
                    <a:pt x="161925" y="2914650"/>
                  </a:cubicBezTo>
                  <a:cubicBezTo>
                    <a:pt x="150806" y="2934664"/>
                    <a:pt x="123825" y="2971800"/>
                    <a:pt x="123825" y="2971800"/>
                  </a:cubicBezTo>
                  <a:cubicBezTo>
                    <a:pt x="130175" y="2981325"/>
                    <a:pt x="134081" y="2993046"/>
                    <a:pt x="142875" y="3000375"/>
                  </a:cubicBezTo>
                  <a:cubicBezTo>
                    <a:pt x="172801" y="3025313"/>
                    <a:pt x="201582" y="3020829"/>
                    <a:pt x="238125" y="3028950"/>
                  </a:cubicBezTo>
                  <a:cubicBezTo>
                    <a:pt x="247926" y="3031128"/>
                    <a:pt x="257046" y="3035717"/>
                    <a:pt x="266700" y="3038475"/>
                  </a:cubicBezTo>
                  <a:cubicBezTo>
                    <a:pt x="279287" y="3042071"/>
                    <a:pt x="292543" y="3043403"/>
                    <a:pt x="304800" y="3048000"/>
                  </a:cubicBezTo>
                  <a:cubicBezTo>
                    <a:pt x="318095" y="3052986"/>
                    <a:pt x="329849" y="3061457"/>
                    <a:pt x="342900" y="3067050"/>
                  </a:cubicBezTo>
                  <a:cubicBezTo>
                    <a:pt x="352128" y="3071005"/>
                    <a:pt x="361950" y="3073400"/>
                    <a:pt x="371475" y="3076575"/>
                  </a:cubicBezTo>
                  <a:cubicBezTo>
                    <a:pt x="368300" y="3101975"/>
                    <a:pt x="368685" y="3128079"/>
                    <a:pt x="361950" y="3152775"/>
                  </a:cubicBezTo>
                  <a:cubicBezTo>
                    <a:pt x="358938" y="3163819"/>
                    <a:pt x="349554" y="3172035"/>
                    <a:pt x="342900" y="3181350"/>
                  </a:cubicBezTo>
                  <a:cubicBezTo>
                    <a:pt x="333673" y="3194268"/>
                    <a:pt x="324945" y="3207650"/>
                    <a:pt x="314325" y="3219450"/>
                  </a:cubicBezTo>
                  <a:cubicBezTo>
                    <a:pt x="203177" y="3342948"/>
                    <a:pt x="299096" y="3236903"/>
                    <a:pt x="228600" y="3295650"/>
                  </a:cubicBezTo>
                  <a:cubicBezTo>
                    <a:pt x="155261" y="3356766"/>
                    <a:pt x="242396" y="3295977"/>
                    <a:pt x="171450" y="3343275"/>
                  </a:cubicBezTo>
                  <a:cubicBezTo>
                    <a:pt x="127781" y="3408779"/>
                    <a:pt x="140590" y="3378705"/>
                    <a:pt x="123825" y="3429000"/>
                  </a:cubicBezTo>
                  <a:cubicBezTo>
                    <a:pt x="246079" y="3469751"/>
                    <a:pt x="-2556" y="3389816"/>
                    <a:pt x="390525" y="3448050"/>
                  </a:cubicBezTo>
                  <a:cubicBezTo>
                    <a:pt x="401849" y="3449728"/>
                    <a:pt x="403225" y="3467100"/>
                    <a:pt x="409575" y="3476625"/>
                  </a:cubicBezTo>
                  <a:cubicBezTo>
                    <a:pt x="403225" y="3508375"/>
                    <a:pt x="401894" y="3541558"/>
                    <a:pt x="390525" y="3571875"/>
                  </a:cubicBezTo>
                  <a:cubicBezTo>
                    <a:pt x="382486" y="3593312"/>
                    <a:pt x="362664" y="3608547"/>
                    <a:pt x="352425" y="3629025"/>
                  </a:cubicBezTo>
                  <a:cubicBezTo>
                    <a:pt x="339725" y="3654425"/>
                    <a:pt x="321213" y="3677675"/>
                    <a:pt x="314325" y="3705225"/>
                  </a:cubicBezTo>
                  <a:cubicBezTo>
                    <a:pt x="300873" y="3759031"/>
                    <a:pt x="307367" y="3730488"/>
                    <a:pt x="295275" y="3790950"/>
                  </a:cubicBezTo>
                  <a:cubicBezTo>
                    <a:pt x="298450" y="3822700"/>
                    <a:pt x="297625" y="3855109"/>
                    <a:pt x="304800" y="3886200"/>
                  </a:cubicBezTo>
                  <a:cubicBezTo>
                    <a:pt x="307374" y="3897354"/>
                    <a:pt x="315235" y="3907237"/>
                    <a:pt x="323850" y="3914775"/>
                  </a:cubicBezTo>
                  <a:cubicBezTo>
                    <a:pt x="345518" y="3933735"/>
                    <a:pt x="389854" y="3959391"/>
                    <a:pt x="419100" y="3971925"/>
                  </a:cubicBezTo>
                  <a:cubicBezTo>
                    <a:pt x="428328" y="3975880"/>
                    <a:pt x="438150" y="3978275"/>
                    <a:pt x="447675" y="3981450"/>
                  </a:cubicBezTo>
                  <a:cubicBezTo>
                    <a:pt x="444500" y="3997325"/>
                    <a:pt x="447560" y="4015901"/>
                    <a:pt x="438150" y="4029075"/>
                  </a:cubicBezTo>
                  <a:cubicBezTo>
                    <a:pt x="429897" y="4040629"/>
                    <a:pt x="412091" y="4040600"/>
                    <a:pt x="400050" y="4048125"/>
                  </a:cubicBezTo>
                  <a:cubicBezTo>
                    <a:pt x="386588" y="4056539"/>
                    <a:pt x="376149" y="4069600"/>
                    <a:pt x="361950" y="4076700"/>
                  </a:cubicBezTo>
                  <a:cubicBezTo>
                    <a:pt x="343989" y="4085680"/>
                    <a:pt x="321508" y="4084611"/>
                    <a:pt x="304800" y="4095750"/>
                  </a:cubicBezTo>
                  <a:lnTo>
                    <a:pt x="247650" y="4133850"/>
                  </a:lnTo>
                  <a:cubicBezTo>
                    <a:pt x="244475" y="4143375"/>
                    <a:pt x="238125" y="4152385"/>
                    <a:pt x="238125" y="4162425"/>
                  </a:cubicBezTo>
                  <a:cubicBezTo>
                    <a:pt x="238125" y="4183705"/>
                    <a:pt x="238280" y="4267511"/>
                    <a:pt x="257175" y="4305300"/>
                  </a:cubicBezTo>
                  <a:cubicBezTo>
                    <a:pt x="262295" y="4315539"/>
                    <a:pt x="269875" y="4324350"/>
                    <a:pt x="276225" y="4333875"/>
                  </a:cubicBezTo>
                  <a:cubicBezTo>
                    <a:pt x="283512" y="4363022"/>
                    <a:pt x="282874" y="4378624"/>
                    <a:pt x="304800" y="4400550"/>
                  </a:cubicBezTo>
                  <a:cubicBezTo>
                    <a:pt x="316025" y="4411775"/>
                    <a:pt x="331675" y="4417900"/>
                    <a:pt x="342900" y="4429125"/>
                  </a:cubicBezTo>
                  <a:cubicBezTo>
                    <a:pt x="350995" y="4437220"/>
                    <a:pt x="352242" y="4451633"/>
                    <a:pt x="361950" y="4457700"/>
                  </a:cubicBezTo>
                  <a:cubicBezTo>
                    <a:pt x="378978" y="4468343"/>
                    <a:pt x="400050" y="4470400"/>
                    <a:pt x="419100" y="4476750"/>
                  </a:cubicBezTo>
                  <a:lnTo>
                    <a:pt x="447675" y="4486275"/>
                  </a:lnTo>
                  <a:cubicBezTo>
                    <a:pt x="460375" y="4495800"/>
                    <a:pt x="471992" y="4506974"/>
                    <a:pt x="485775" y="4514850"/>
                  </a:cubicBezTo>
                  <a:cubicBezTo>
                    <a:pt x="494492" y="4519831"/>
                    <a:pt x="516319" y="4514530"/>
                    <a:pt x="514350" y="4524375"/>
                  </a:cubicBezTo>
                  <a:cubicBezTo>
                    <a:pt x="509842" y="4546913"/>
                    <a:pt x="443531" y="4582769"/>
                    <a:pt x="428625" y="4591050"/>
                  </a:cubicBezTo>
                  <a:cubicBezTo>
                    <a:pt x="416213" y="4597946"/>
                    <a:pt x="402937" y="4603204"/>
                    <a:pt x="390525" y="4610100"/>
                  </a:cubicBezTo>
                  <a:cubicBezTo>
                    <a:pt x="374341" y="4619091"/>
                    <a:pt x="359084" y="4629684"/>
                    <a:pt x="342900" y="4638675"/>
                  </a:cubicBezTo>
                  <a:cubicBezTo>
                    <a:pt x="330488" y="4645571"/>
                    <a:pt x="317128" y="4650680"/>
                    <a:pt x="304800" y="4657725"/>
                  </a:cubicBezTo>
                  <a:cubicBezTo>
                    <a:pt x="282352" y="4670552"/>
                    <a:pt x="258568" y="4690748"/>
                    <a:pt x="238125" y="4705350"/>
                  </a:cubicBezTo>
                  <a:cubicBezTo>
                    <a:pt x="228810" y="4712004"/>
                    <a:pt x="219075" y="4718050"/>
                    <a:pt x="209550" y="4724400"/>
                  </a:cubicBezTo>
                  <a:cubicBezTo>
                    <a:pt x="188739" y="4755617"/>
                    <a:pt x="201948" y="4752975"/>
                    <a:pt x="180975" y="4752975"/>
                  </a:cubicBezTo>
                </a:path>
              </a:pathLst>
            </a:cu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C76FB710-E5B9-434F-BF05-F28E69E8D047}"/>
                </a:ext>
              </a:extLst>
            </p:cNvPr>
            <p:cNvSpPr/>
            <p:nvPr/>
          </p:nvSpPr>
          <p:spPr>
            <a:xfrm>
              <a:off x="6231255" y="3771982"/>
              <a:ext cx="45719" cy="752476"/>
            </a:xfrm>
            <a:custGeom>
              <a:avLst/>
              <a:gdLst>
                <a:gd name="connsiteX0" fmla="*/ 285750 w 514474"/>
                <a:gd name="connsiteY0" fmla="*/ 0 h 4753030"/>
                <a:gd name="connsiteX1" fmla="*/ 247650 w 514474"/>
                <a:gd name="connsiteY1" fmla="*/ 47625 h 4753030"/>
                <a:gd name="connsiteX2" fmla="*/ 219075 w 514474"/>
                <a:gd name="connsiteY2" fmla="*/ 66675 h 4753030"/>
                <a:gd name="connsiteX3" fmla="*/ 200025 w 514474"/>
                <a:gd name="connsiteY3" fmla="*/ 95250 h 4753030"/>
                <a:gd name="connsiteX4" fmla="*/ 171450 w 514474"/>
                <a:gd name="connsiteY4" fmla="*/ 123825 h 4753030"/>
                <a:gd name="connsiteX5" fmla="*/ 123825 w 514474"/>
                <a:gd name="connsiteY5" fmla="*/ 219075 h 4753030"/>
                <a:gd name="connsiteX6" fmla="*/ 123825 w 514474"/>
                <a:gd name="connsiteY6" fmla="*/ 276225 h 4753030"/>
                <a:gd name="connsiteX7" fmla="*/ 152400 w 514474"/>
                <a:gd name="connsiteY7" fmla="*/ 285750 h 4753030"/>
                <a:gd name="connsiteX8" fmla="*/ 228600 w 514474"/>
                <a:gd name="connsiteY8" fmla="*/ 323850 h 4753030"/>
                <a:gd name="connsiteX9" fmla="*/ 342900 w 514474"/>
                <a:gd name="connsiteY9" fmla="*/ 361950 h 4753030"/>
                <a:gd name="connsiteX10" fmla="*/ 400050 w 514474"/>
                <a:gd name="connsiteY10" fmla="*/ 390525 h 4753030"/>
                <a:gd name="connsiteX11" fmla="*/ 419100 w 514474"/>
                <a:gd name="connsiteY11" fmla="*/ 419100 h 4753030"/>
                <a:gd name="connsiteX12" fmla="*/ 409575 w 514474"/>
                <a:gd name="connsiteY12" fmla="*/ 447675 h 4753030"/>
                <a:gd name="connsiteX13" fmla="*/ 361950 w 514474"/>
                <a:gd name="connsiteY13" fmla="*/ 504825 h 4753030"/>
                <a:gd name="connsiteX14" fmla="*/ 333375 w 514474"/>
                <a:gd name="connsiteY14" fmla="*/ 542925 h 4753030"/>
                <a:gd name="connsiteX15" fmla="*/ 257175 w 514474"/>
                <a:gd name="connsiteY15" fmla="*/ 619125 h 4753030"/>
                <a:gd name="connsiteX16" fmla="*/ 152400 w 514474"/>
                <a:gd name="connsiteY16" fmla="*/ 733425 h 4753030"/>
                <a:gd name="connsiteX17" fmla="*/ 104775 w 514474"/>
                <a:gd name="connsiteY17" fmla="*/ 771525 h 4753030"/>
                <a:gd name="connsiteX18" fmla="*/ 76200 w 514474"/>
                <a:gd name="connsiteY18" fmla="*/ 800100 h 4753030"/>
                <a:gd name="connsiteX19" fmla="*/ 9525 w 514474"/>
                <a:gd name="connsiteY19" fmla="*/ 866775 h 4753030"/>
                <a:gd name="connsiteX20" fmla="*/ 47625 w 514474"/>
                <a:gd name="connsiteY20" fmla="*/ 895350 h 4753030"/>
                <a:gd name="connsiteX21" fmla="*/ 104775 w 514474"/>
                <a:gd name="connsiteY21" fmla="*/ 904875 h 4753030"/>
                <a:gd name="connsiteX22" fmla="*/ 285750 w 514474"/>
                <a:gd name="connsiteY22" fmla="*/ 933450 h 4753030"/>
                <a:gd name="connsiteX23" fmla="*/ 342900 w 514474"/>
                <a:gd name="connsiteY23" fmla="*/ 952500 h 4753030"/>
                <a:gd name="connsiteX24" fmla="*/ 438150 w 514474"/>
                <a:gd name="connsiteY24" fmla="*/ 971550 h 4753030"/>
                <a:gd name="connsiteX25" fmla="*/ 447675 w 514474"/>
                <a:gd name="connsiteY25" fmla="*/ 1000125 h 4753030"/>
                <a:gd name="connsiteX26" fmla="*/ 409575 w 514474"/>
                <a:gd name="connsiteY26" fmla="*/ 1066800 h 4753030"/>
                <a:gd name="connsiteX27" fmla="*/ 371475 w 514474"/>
                <a:gd name="connsiteY27" fmla="*/ 1085850 h 4753030"/>
                <a:gd name="connsiteX28" fmla="*/ 333375 w 514474"/>
                <a:gd name="connsiteY28" fmla="*/ 1114425 h 4753030"/>
                <a:gd name="connsiteX29" fmla="*/ 304800 w 514474"/>
                <a:gd name="connsiteY29" fmla="*/ 1123950 h 4753030"/>
                <a:gd name="connsiteX30" fmla="*/ 247650 w 514474"/>
                <a:gd name="connsiteY30" fmla="*/ 1162050 h 4753030"/>
                <a:gd name="connsiteX31" fmla="*/ 209550 w 514474"/>
                <a:gd name="connsiteY31" fmla="*/ 1190625 h 4753030"/>
                <a:gd name="connsiteX32" fmla="*/ 180975 w 514474"/>
                <a:gd name="connsiteY32" fmla="*/ 1200150 h 4753030"/>
                <a:gd name="connsiteX33" fmla="*/ 161925 w 514474"/>
                <a:gd name="connsiteY33" fmla="*/ 1228725 h 4753030"/>
                <a:gd name="connsiteX34" fmla="*/ 95250 w 514474"/>
                <a:gd name="connsiteY34" fmla="*/ 1276350 h 4753030"/>
                <a:gd name="connsiteX35" fmla="*/ 47625 w 514474"/>
                <a:gd name="connsiteY35" fmla="*/ 1333500 h 4753030"/>
                <a:gd name="connsiteX36" fmla="*/ 123825 w 514474"/>
                <a:gd name="connsiteY36" fmla="*/ 1381125 h 4753030"/>
                <a:gd name="connsiteX37" fmla="*/ 152400 w 514474"/>
                <a:gd name="connsiteY37" fmla="*/ 1400175 h 4753030"/>
                <a:gd name="connsiteX38" fmla="*/ 190500 w 514474"/>
                <a:gd name="connsiteY38" fmla="*/ 1419225 h 4753030"/>
                <a:gd name="connsiteX39" fmla="*/ 219075 w 514474"/>
                <a:gd name="connsiteY39" fmla="*/ 1438275 h 4753030"/>
                <a:gd name="connsiteX40" fmla="*/ 285750 w 514474"/>
                <a:gd name="connsiteY40" fmla="*/ 1457325 h 4753030"/>
                <a:gd name="connsiteX41" fmla="*/ 314325 w 514474"/>
                <a:gd name="connsiteY41" fmla="*/ 1466850 h 4753030"/>
                <a:gd name="connsiteX42" fmla="*/ 314325 w 514474"/>
                <a:gd name="connsiteY42" fmla="*/ 1562100 h 4753030"/>
                <a:gd name="connsiteX43" fmla="*/ 285750 w 514474"/>
                <a:gd name="connsiteY43" fmla="*/ 1600200 h 4753030"/>
                <a:gd name="connsiteX44" fmla="*/ 219075 w 514474"/>
                <a:gd name="connsiteY44" fmla="*/ 1676400 h 4753030"/>
                <a:gd name="connsiteX45" fmla="*/ 200025 w 514474"/>
                <a:gd name="connsiteY45" fmla="*/ 1704975 h 4753030"/>
                <a:gd name="connsiteX46" fmla="*/ 171450 w 514474"/>
                <a:gd name="connsiteY46" fmla="*/ 1733550 h 4753030"/>
                <a:gd name="connsiteX47" fmla="*/ 161925 w 514474"/>
                <a:gd name="connsiteY47" fmla="*/ 1762125 h 4753030"/>
                <a:gd name="connsiteX48" fmla="*/ 133350 w 514474"/>
                <a:gd name="connsiteY48" fmla="*/ 1781175 h 4753030"/>
                <a:gd name="connsiteX49" fmla="*/ 66675 w 514474"/>
                <a:gd name="connsiteY49" fmla="*/ 1857375 h 4753030"/>
                <a:gd name="connsiteX50" fmla="*/ 38100 w 514474"/>
                <a:gd name="connsiteY50" fmla="*/ 1885950 h 4753030"/>
                <a:gd name="connsiteX51" fmla="*/ 0 w 514474"/>
                <a:gd name="connsiteY51" fmla="*/ 1943100 h 4753030"/>
                <a:gd name="connsiteX52" fmla="*/ 95250 w 514474"/>
                <a:gd name="connsiteY52" fmla="*/ 1962150 h 4753030"/>
                <a:gd name="connsiteX53" fmla="*/ 209550 w 514474"/>
                <a:gd name="connsiteY53" fmla="*/ 1971675 h 4753030"/>
                <a:gd name="connsiteX54" fmla="*/ 295275 w 514474"/>
                <a:gd name="connsiteY54" fmla="*/ 1990725 h 4753030"/>
                <a:gd name="connsiteX55" fmla="*/ 352425 w 514474"/>
                <a:gd name="connsiteY55" fmla="*/ 2028825 h 4753030"/>
                <a:gd name="connsiteX56" fmla="*/ 381000 w 514474"/>
                <a:gd name="connsiteY56" fmla="*/ 2047875 h 4753030"/>
                <a:gd name="connsiteX57" fmla="*/ 438150 w 514474"/>
                <a:gd name="connsiteY57" fmla="*/ 2095500 h 4753030"/>
                <a:gd name="connsiteX58" fmla="*/ 419100 w 514474"/>
                <a:gd name="connsiteY58" fmla="*/ 2152650 h 4753030"/>
                <a:gd name="connsiteX59" fmla="*/ 390525 w 514474"/>
                <a:gd name="connsiteY59" fmla="*/ 2181225 h 4753030"/>
                <a:gd name="connsiteX60" fmla="*/ 304800 w 514474"/>
                <a:gd name="connsiteY60" fmla="*/ 2238375 h 4753030"/>
                <a:gd name="connsiteX61" fmla="*/ 266700 w 514474"/>
                <a:gd name="connsiteY61" fmla="*/ 2266950 h 4753030"/>
                <a:gd name="connsiteX62" fmla="*/ 228600 w 514474"/>
                <a:gd name="connsiteY62" fmla="*/ 2286000 h 4753030"/>
                <a:gd name="connsiteX63" fmla="*/ 200025 w 514474"/>
                <a:gd name="connsiteY63" fmla="*/ 2305050 h 4753030"/>
                <a:gd name="connsiteX64" fmla="*/ 161925 w 514474"/>
                <a:gd name="connsiteY64" fmla="*/ 2324100 h 4753030"/>
                <a:gd name="connsiteX65" fmla="*/ 104775 w 514474"/>
                <a:gd name="connsiteY65" fmla="*/ 2381250 h 4753030"/>
                <a:gd name="connsiteX66" fmla="*/ 95250 w 514474"/>
                <a:gd name="connsiteY66" fmla="*/ 2409825 h 4753030"/>
                <a:gd name="connsiteX67" fmla="*/ 152400 w 514474"/>
                <a:gd name="connsiteY67" fmla="*/ 2428875 h 4753030"/>
                <a:gd name="connsiteX68" fmla="*/ 247650 w 514474"/>
                <a:gd name="connsiteY68" fmla="*/ 2447925 h 4753030"/>
                <a:gd name="connsiteX69" fmla="*/ 276225 w 514474"/>
                <a:gd name="connsiteY69" fmla="*/ 2457450 h 4753030"/>
                <a:gd name="connsiteX70" fmla="*/ 400050 w 514474"/>
                <a:gd name="connsiteY70" fmla="*/ 2466975 h 4753030"/>
                <a:gd name="connsiteX71" fmla="*/ 428625 w 514474"/>
                <a:gd name="connsiteY71" fmla="*/ 2486025 h 4753030"/>
                <a:gd name="connsiteX72" fmla="*/ 390525 w 514474"/>
                <a:gd name="connsiteY72" fmla="*/ 2619375 h 4753030"/>
                <a:gd name="connsiteX73" fmla="*/ 352425 w 514474"/>
                <a:gd name="connsiteY73" fmla="*/ 2686050 h 4753030"/>
                <a:gd name="connsiteX74" fmla="*/ 333375 w 514474"/>
                <a:gd name="connsiteY74" fmla="*/ 2714625 h 4753030"/>
                <a:gd name="connsiteX75" fmla="*/ 285750 w 514474"/>
                <a:gd name="connsiteY75" fmla="*/ 2752725 h 4753030"/>
                <a:gd name="connsiteX76" fmla="*/ 266700 w 514474"/>
                <a:gd name="connsiteY76" fmla="*/ 2781300 h 4753030"/>
                <a:gd name="connsiteX77" fmla="*/ 238125 w 514474"/>
                <a:gd name="connsiteY77" fmla="*/ 2809875 h 4753030"/>
                <a:gd name="connsiteX78" fmla="*/ 171450 w 514474"/>
                <a:gd name="connsiteY78" fmla="*/ 2886075 h 4753030"/>
                <a:gd name="connsiteX79" fmla="*/ 161925 w 514474"/>
                <a:gd name="connsiteY79" fmla="*/ 2914650 h 4753030"/>
                <a:gd name="connsiteX80" fmla="*/ 123825 w 514474"/>
                <a:gd name="connsiteY80" fmla="*/ 2971800 h 4753030"/>
                <a:gd name="connsiteX81" fmla="*/ 142875 w 514474"/>
                <a:gd name="connsiteY81" fmla="*/ 3000375 h 4753030"/>
                <a:gd name="connsiteX82" fmla="*/ 238125 w 514474"/>
                <a:gd name="connsiteY82" fmla="*/ 3028950 h 4753030"/>
                <a:gd name="connsiteX83" fmla="*/ 266700 w 514474"/>
                <a:gd name="connsiteY83" fmla="*/ 3038475 h 4753030"/>
                <a:gd name="connsiteX84" fmla="*/ 304800 w 514474"/>
                <a:gd name="connsiteY84" fmla="*/ 3048000 h 4753030"/>
                <a:gd name="connsiteX85" fmla="*/ 342900 w 514474"/>
                <a:gd name="connsiteY85" fmla="*/ 3067050 h 4753030"/>
                <a:gd name="connsiteX86" fmla="*/ 371475 w 514474"/>
                <a:gd name="connsiteY86" fmla="*/ 3076575 h 4753030"/>
                <a:gd name="connsiteX87" fmla="*/ 361950 w 514474"/>
                <a:gd name="connsiteY87" fmla="*/ 3152775 h 4753030"/>
                <a:gd name="connsiteX88" fmla="*/ 342900 w 514474"/>
                <a:gd name="connsiteY88" fmla="*/ 3181350 h 4753030"/>
                <a:gd name="connsiteX89" fmla="*/ 314325 w 514474"/>
                <a:gd name="connsiteY89" fmla="*/ 3219450 h 4753030"/>
                <a:gd name="connsiteX90" fmla="*/ 228600 w 514474"/>
                <a:gd name="connsiteY90" fmla="*/ 3295650 h 4753030"/>
                <a:gd name="connsiteX91" fmla="*/ 171450 w 514474"/>
                <a:gd name="connsiteY91" fmla="*/ 3343275 h 4753030"/>
                <a:gd name="connsiteX92" fmla="*/ 123825 w 514474"/>
                <a:gd name="connsiteY92" fmla="*/ 3429000 h 4753030"/>
                <a:gd name="connsiteX93" fmla="*/ 390525 w 514474"/>
                <a:gd name="connsiteY93" fmla="*/ 3448050 h 4753030"/>
                <a:gd name="connsiteX94" fmla="*/ 409575 w 514474"/>
                <a:gd name="connsiteY94" fmla="*/ 3476625 h 4753030"/>
                <a:gd name="connsiteX95" fmla="*/ 390525 w 514474"/>
                <a:gd name="connsiteY95" fmla="*/ 3571875 h 4753030"/>
                <a:gd name="connsiteX96" fmla="*/ 352425 w 514474"/>
                <a:gd name="connsiteY96" fmla="*/ 3629025 h 4753030"/>
                <a:gd name="connsiteX97" fmla="*/ 314325 w 514474"/>
                <a:gd name="connsiteY97" fmla="*/ 3705225 h 4753030"/>
                <a:gd name="connsiteX98" fmla="*/ 295275 w 514474"/>
                <a:gd name="connsiteY98" fmla="*/ 3790950 h 4753030"/>
                <a:gd name="connsiteX99" fmla="*/ 304800 w 514474"/>
                <a:gd name="connsiteY99" fmla="*/ 3886200 h 4753030"/>
                <a:gd name="connsiteX100" fmla="*/ 323850 w 514474"/>
                <a:gd name="connsiteY100" fmla="*/ 3914775 h 4753030"/>
                <a:gd name="connsiteX101" fmla="*/ 419100 w 514474"/>
                <a:gd name="connsiteY101" fmla="*/ 3971925 h 4753030"/>
                <a:gd name="connsiteX102" fmla="*/ 447675 w 514474"/>
                <a:gd name="connsiteY102" fmla="*/ 3981450 h 4753030"/>
                <a:gd name="connsiteX103" fmla="*/ 438150 w 514474"/>
                <a:gd name="connsiteY103" fmla="*/ 4029075 h 4753030"/>
                <a:gd name="connsiteX104" fmla="*/ 400050 w 514474"/>
                <a:gd name="connsiteY104" fmla="*/ 4048125 h 4753030"/>
                <a:gd name="connsiteX105" fmla="*/ 361950 w 514474"/>
                <a:gd name="connsiteY105" fmla="*/ 4076700 h 4753030"/>
                <a:gd name="connsiteX106" fmla="*/ 304800 w 514474"/>
                <a:gd name="connsiteY106" fmla="*/ 4095750 h 4753030"/>
                <a:gd name="connsiteX107" fmla="*/ 247650 w 514474"/>
                <a:gd name="connsiteY107" fmla="*/ 4133850 h 4753030"/>
                <a:gd name="connsiteX108" fmla="*/ 238125 w 514474"/>
                <a:gd name="connsiteY108" fmla="*/ 4162425 h 4753030"/>
                <a:gd name="connsiteX109" fmla="*/ 257175 w 514474"/>
                <a:gd name="connsiteY109" fmla="*/ 4305300 h 4753030"/>
                <a:gd name="connsiteX110" fmla="*/ 276225 w 514474"/>
                <a:gd name="connsiteY110" fmla="*/ 4333875 h 4753030"/>
                <a:gd name="connsiteX111" fmla="*/ 304800 w 514474"/>
                <a:gd name="connsiteY111" fmla="*/ 4400550 h 4753030"/>
                <a:gd name="connsiteX112" fmla="*/ 342900 w 514474"/>
                <a:gd name="connsiteY112" fmla="*/ 4429125 h 4753030"/>
                <a:gd name="connsiteX113" fmla="*/ 361950 w 514474"/>
                <a:gd name="connsiteY113" fmla="*/ 4457700 h 4753030"/>
                <a:gd name="connsiteX114" fmla="*/ 419100 w 514474"/>
                <a:gd name="connsiteY114" fmla="*/ 4476750 h 4753030"/>
                <a:gd name="connsiteX115" fmla="*/ 447675 w 514474"/>
                <a:gd name="connsiteY115" fmla="*/ 4486275 h 4753030"/>
                <a:gd name="connsiteX116" fmla="*/ 485775 w 514474"/>
                <a:gd name="connsiteY116" fmla="*/ 4514850 h 4753030"/>
                <a:gd name="connsiteX117" fmla="*/ 514350 w 514474"/>
                <a:gd name="connsiteY117" fmla="*/ 4524375 h 4753030"/>
                <a:gd name="connsiteX118" fmla="*/ 428625 w 514474"/>
                <a:gd name="connsiteY118" fmla="*/ 4591050 h 4753030"/>
                <a:gd name="connsiteX119" fmla="*/ 390525 w 514474"/>
                <a:gd name="connsiteY119" fmla="*/ 4610100 h 4753030"/>
                <a:gd name="connsiteX120" fmla="*/ 342900 w 514474"/>
                <a:gd name="connsiteY120" fmla="*/ 4638675 h 4753030"/>
                <a:gd name="connsiteX121" fmla="*/ 304800 w 514474"/>
                <a:gd name="connsiteY121" fmla="*/ 4657725 h 4753030"/>
                <a:gd name="connsiteX122" fmla="*/ 238125 w 514474"/>
                <a:gd name="connsiteY122" fmla="*/ 4705350 h 4753030"/>
                <a:gd name="connsiteX123" fmla="*/ 209550 w 514474"/>
                <a:gd name="connsiteY123" fmla="*/ 4724400 h 4753030"/>
                <a:gd name="connsiteX124" fmla="*/ 180975 w 514474"/>
                <a:gd name="connsiteY124" fmla="*/ 4752975 h 475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514474" h="4753030">
                  <a:moveTo>
                    <a:pt x="285750" y="0"/>
                  </a:moveTo>
                  <a:cubicBezTo>
                    <a:pt x="273050" y="15875"/>
                    <a:pt x="262025" y="33250"/>
                    <a:pt x="247650" y="47625"/>
                  </a:cubicBezTo>
                  <a:cubicBezTo>
                    <a:pt x="239555" y="55720"/>
                    <a:pt x="227170" y="58580"/>
                    <a:pt x="219075" y="66675"/>
                  </a:cubicBezTo>
                  <a:cubicBezTo>
                    <a:pt x="210980" y="74770"/>
                    <a:pt x="207354" y="86456"/>
                    <a:pt x="200025" y="95250"/>
                  </a:cubicBezTo>
                  <a:cubicBezTo>
                    <a:pt x="191401" y="105598"/>
                    <a:pt x="180975" y="114300"/>
                    <a:pt x="171450" y="123825"/>
                  </a:cubicBezTo>
                  <a:cubicBezTo>
                    <a:pt x="147380" y="196035"/>
                    <a:pt x="164448" y="164911"/>
                    <a:pt x="123825" y="219075"/>
                  </a:cubicBezTo>
                  <a:cubicBezTo>
                    <a:pt x="117475" y="238125"/>
                    <a:pt x="104775" y="257175"/>
                    <a:pt x="123825" y="276225"/>
                  </a:cubicBezTo>
                  <a:cubicBezTo>
                    <a:pt x="130925" y="283325"/>
                    <a:pt x="143260" y="281595"/>
                    <a:pt x="152400" y="285750"/>
                  </a:cubicBezTo>
                  <a:cubicBezTo>
                    <a:pt x="178253" y="297501"/>
                    <a:pt x="201659" y="314870"/>
                    <a:pt x="228600" y="323850"/>
                  </a:cubicBezTo>
                  <a:cubicBezTo>
                    <a:pt x="266700" y="336550"/>
                    <a:pt x="309484" y="339673"/>
                    <a:pt x="342900" y="361950"/>
                  </a:cubicBezTo>
                  <a:cubicBezTo>
                    <a:pt x="379829" y="386569"/>
                    <a:pt x="360615" y="377380"/>
                    <a:pt x="400050" y="390525"/>
                  </a:cubicBezTo>
                  <a:cubicBezTo>
                    <a:pt x="406400" y="400050"/>
                    <a:pt x="417218" y="407808"/>
                    <a:pt x="419100" y="419100"/>
                  </a:cubicBezTo>
                  <a:cubicBezTo>
                    <a:pt x="420751" y="429004"/>
                    <a:pt x="414065" y="438695"/>
                    <a:pt x="409575" y="447675"/>
                  </a:cubicBezTo>
                  <a:cubicBezTo>
                    <a:pt x="392734" y="481358"/>
                    <a:pt x="387229" y="475333"/>
                    <a:pt x="361950" y="504825"/>
                  </a:cubicBezTo>
                  <a:cubicBezTo>
                    <a:pt x="351619" y="516878"/>
                    <a:pt x="344102" y="531223"/>
                    <a:pt x="333375" y="542925"/>
                  </a:cubicBezTo>
                  <a:cubicBezTo>
                    <a:pt x="309102" y="569404"/>
                    <a:pt x="279615" y="591075"/>
                    <a:pt x="257175" y="619125"/>
                  </a:cubicBezTo>
                  <a:cubicBezTo>
                    <a:pt x="222740" y="662169"/>
                    <a:pt x="197428" y="697403"/>
                    <a:pt x="152400" y="733425"/>
                  </a:cubicBezTo>
                  <a:cubicBezTo>
                    <a:pt x="136525" y="746125"/>
                    <a:pt x="120075" y="758138"/>
                    <a:pt x="104775" y="771525"/>
                  </a:cubicBezTo>
                  <a:cubicBezTo>
                    <a:pt x="94638" y="780395"/>
                    <a:pt x="86337" y="791230"/>
                    <a:pt x="76200" y="800100"/>
                  </a:cubicBezTo>
                  <a:cubicBezTo>
                    <a:pt x="12848" y="855533"/>
                    <a:pt x="43674" y="815551"/>
                    <a:pt x="9525" y="866775"/>
                  </a:cubicBezTo>
                  <a:cubicBezTo>
                    <a:pt x="22225" y="876300"/>
                    <a:pt x="32885" y="889454"/>
                    <a:pt x="47625" y="895350"/>
                  </a:cubicBezTo>
                  <a:cubicBezTo>
                    <a:pt x="65556" y="902523"/>
                    <a:pt x="85891" y="900828"/>
                    <a:pt x="104775" y="904875"/>
                  </a:cubicBezTo>
                  <a:cubicBezTo>
                    <a:pt x="246903" y="935331"/>
                    <a:pt x="112164" y="917669"/>
                    <a:pt x="285750" y="933450"/>
                  </a:cubicBezTo>
                  <a:cubicBezTo>
                    <a:pt x="304800" y="939800"/>
                    <a:pt x="323334" y="947985"/>
                    <a:pt x="342900" y="952500"/>
                  </a:cubicBezTo>
                  <a:cubicBezTo>
                    <a:pt x="485184" y="985335"/>
                    <a:pt x="358908" y="945136"/>
                    <a:pt x="438150" y="971550"/>
                  </a:cubicBezTo>
                  <a:cubicBezTo>
                    <a:pt x="441325" y="981075"/>
                    <a:pt x="447675" y="990085"/>
                    <a:pt x="447675" y="1000125"/>
                  </a:cubicBezTo>
                  <a:cubicBezTo>
                    <a:pt x="447675" y="1031652"/>
                    <a:pt x="434244" y="1049179"/>
                    <a:pt x="409575" y="1066800"/>
                  </a:cubicBezTo>
                  <a:cubicBezTo>
                    <a:pt x="398021" y="1075053"/>
                    <a:pt x="383516" y="1078325"/>
                    <a:pt x="371475" y="1085850"/>
                  </a:cubicBezTo>
                  <a:cubicBezTo>
                    <a:pt x="358013" y="1094264"/>
                    <a:pt x="347158" y="1106549"/>
                    <a:pt x="333375" y="1114425"/>
                  </a:cubicBezTo>
                  <a:cubicBezTo>
                    <a:pt x="324658" y="1119406"/>
                    <a:pt x="313577" y="1119074"/>
                    <a:pt x="304800" y="1123950"/>
                  </a:cubicBezTo>
                  <a:cubicBezTo>
                    <a:pt x="284786" y="1135069"/>
                    <a:pt x="265966" y="1148313"/>
                    <a:pt x="247650" y="1162050"/>
                  </a:cubicBezTo>
                  <a:cubicBezTo>
                    <a:pt x="234950" y="1171575"/>
                    <a:pt x="223333" y="1182749"/>
                    <a:pt x="209550" y="1190625"/>
                  </a:cubicBezTo>
                  <a:cubicBezTo>
                    <a:pt x="200833" y="1195606"/>
                    <a:pt x="190500" y="1196975"/>
                    <a:pt x="180975" y="1200150"/>
                  </a:cubicBezTo>
                  <a:cubicBezTo>
                    <a:pt x="174625" y="1209675"/>
                    <a:pt x="170020" y="1220630"/>
                    <a:pt x="161925" y="1228725"/>
                  </a:cubicBezTo>
                  <a:cubicBezTo>
                    <a:pt x="127610" y="1263040"/>
                    <a:pt x="127700" y="1249308"/>
                    <a:pt x="95250" y="1276350"/>
                  </a:cubicBezTo>
                  <a:cubicBezTo>
                    <a:pt x="67748" y="1299269"/>
                    <a:pt x="66356" y="1305403"/>
                    <a:pt x="47625" y="1333500"/>
                  </a:cubicBezTo>
                  <a:cubicBezTo>
                    <a:pt x="97765" y="1383640"/>
                    <a:pt x="51667" y="1345046"/>
                    <a:pt x="123825" y="1381125"/>
                  </a:cubicBezTo>
                  <a:cubicBezTo>
                    <a:pt x="134064" y="1386245"/>
                    <a:pt x="142461" y="1394495"/>
                    <a:pt x="152400" y="1400175"/>
                  </a:cubicBezTo>
                  <a:cubicBezTo>
                    <a:pt x="164728" y="1407220"/>
                    <a:pt x="178172" y="1412180"/>
                    <a:pt x="190500" y="1419225"/>
                  </a:cubicBezTo>
                  <a:cubicBezTo>
                    <a:pt x="200439" y="1424905"/>
                    <a:pt x="208836" y="1433155"/>
                    <a:pt x="219075" y="1438275"/>
                  </a:cubicBezTo>
                  <a:cubicBezTo>
                    <a:pt x="234300" y="1445888"/>
                    <a:pt x="271508" y="1453256"/>
                    <a:pt x="285750" y="1457325"/>
                  </a:cubicBezTo>
                  <a:cubicBezTo>
                    <a:pt x="295404" y="1460083"/>
                    <a:pt x="304800" y="1463675"/>
                    <a:pt x="314325" y="1466850"/>
                  </a:cubicBezTo>
                  <a:cubicBezTo>
                    <a:pt x="327332" y="1505870"/>
                    <a:pt x="333360" y="1509755"/>
                    <a:pt x="314325" y="1562100"/>
                  </a:cubicBezTo>
                  <a:cubicBezTo>
                    <a:pt x="308900" y="1577019"/>
                    <a:pt x="294854" y="1587195"/>
                    <a:pt x="285750" y="1600200"/>
                  </a:cubicBezTo>
                  <a:cubicBezTo>
                    <a:pt x="237133" y="1669653"/>
                    <a:pt x="268784" y="1643261"/>
                    <a:pt x="219075" y="1676400"/>
                  </a:cubicBezTo>
                  <a:cubicBezTo>
                    <a:pt x="212725" y="1685925"/>
                    <a:pt x="207354" y="1696181"/>
                    <a:pt x="200025" y="1704975"/>
                  </a:cubicBezTo>
                  <a:cubicBezTo>
                    <a:pt x="191401" y="1715323"/>
                    <a:pt x="178922" y="1722342"/>
                    <a:pt x="171450" y="1733550"/>
                  </a:cubicBezTo>
                  <a:cubicBezTo>
                    <a:pt x="165881" y="1741904"/>
                    <a:pt x="168197" y="1754285"/>
                    <a:pt x="161925" y="1762125"/>
                  </a:cubicBezTo>
                  <a:cubicBezTo>
                    <a:pt x="154774" y="1771064"/>
                    <a:pt x="142042" y="1773725"/>
                    <a:pt x="133350" y="1781175"/>
                  </a:cubicBezTo>
                  <a:cubicBezTo>
                    <a:pt x="82817" y="1824489"/>
                    <a:pt x="107093" y="1810220"/>
                    <a:pt x="66675" y="1857375"/>
                  </a:cubicBezTo>
                  <a:cubicBezTo>
                    <a:pt x="57909" y="1867602"/>
                    <a:pt x="46370" y="1875317"/>
                    <a:pt x="38100" y="1885950"/>
                  </a:cubicBezTo>
                  <a:cubicBezTo>
                    <a:pt x="24044" y="1904022"/>
                    <a:pt x="0" y="1943100"/>
                    <a:pt x="0" y="1943100"/>
                  </a:cubicBezTo>
                  <a:cubicBezTo>
                    <a:pt x="37840" y="1952560"/>
                    <a:pt x="53212" y="1957479"/>
                    <a:pt x="95250" y="1962150"/>
                  </a:cubicBezTo>
                  <a:cubicBezTo>
                    <a:pt x="133248" y="1966372"/>
                    <a:pt x="171450" y="1968500"/>
                    <a:pt x="209550" y="1971675"/>
                  </a:cubicBezTo>
                  <a:cubicBezTo>
                    <a:pt x="214560" y="1972677"/>
                    <a:pt x="286307" y="1986241"/>
                    <a:pt x="295275" y="1990725"/>
                  </a:cubicBezTo>
                  <a:cubicBezTo>
                    <a:pt x="315753" y="2000964"/>
                    <a:pt x="333375" y="2016125"/>
                    <a:pt x="352425" y="2028825"/>
                  </a:cubicBezTo>
                  <a:cubicBezTo>
                    <a:pt x="361950" y="2035175"/>
                    <a:pt x="372905" y="2039780"/>
                    <a:pt x="381000" y="2047875"/>
                  </a:cubicBezTo>
                  <a:cubicBezTo>
                    <a:pt x="417670" y="2084545"/>
                    <a:pt x="398367" y="2068978"/>
                    <a:pt x="438150" y="2095500"/>
                  </a:cubicBezTo>
                  <a:cubicBezTo>
                    <a:pt x="431800" y="2114550"/>
                    <a:pt x="433299" y="2138451"/>
                    <a:pt x="419100" y="2152650"/>
                  </a:cubicBezTo>
                  <a:cubicBezTo>
                    <a:pt x="409575" y="2162175"/>
                    <a:pt x="401158" y="2172955"/>
                    <a:pt x="390525" y="2181225"/>
                  </a:cubicBezTo>
                  <a:cubicBezTo>
                    <a:pt x="304800" y="2247900"/>
                    <a:pt x="361950" y="2195512"/>
                    <a:pt x="304800" y="2238375"/>
                  </a:cubicBezTo>
                  <a:cubicBezTo>
                    <a:pt x="292100" y="2247900"/>
                    <a:pt x="280162" y="2258536"/>
                    <a:pt x="266700" y="2266950"/>
                  </a:cubicBezTo>
                  <a:cubicBezTo>
                    <a:pt x="254659" y="2274475"/>
                    <a:pt x="240928" y="2278955"/>
                    <a:pt x="228600" y="2286000"/>
                  </a:cubicBezTo>
                  <a:cubicBezTo>
                    <a:pt x="218661" y="2291680"/>
                    <a:pt x="209964" y="2299370"/>
                    <a:pt x="200025" y="2305050"/>
                  </a:cubicBezTo>
                  <a:cubicBezTo>
                    <a:pt x="187697" y="2312095"/>
                    <a:pt x="173013" y="2315230"/>
                    <a:pt x="161925" y="2324100"/>
                  </a:cubicBezTo>
                  <a:cubicBezTo>
                    <a:pt x="140888" y="2340930"/>
                    <a:pt x="104775" y="2381250"/>
                    <a:pt x="104775" y="2381250"/>
                  </a:cubicBezTo>
                  <a:cubicBezTo>
                    <a:pt x="101600" y="2390775"/>
                    <a:pt x="88150" y="2402725"/>
                    <a:pt x="95250" y="2409825"/>
                  </a:cubicBezTo>
                  <a:cubicBezTo>
                    <a:pt x="109449" y="2424024"/>
                    <a:pt x="132919" y="2424005"/>
                    <a:pt x="152400" y="2428875"/>
                  </a:cubicBezTo>
                  <a:cubicBezTo>
                    <a:pt x="183812" y="2436728"/>
                    <a:pt x="216933" y="2437686"/>
                    <a:pt x="247650" y="2447925"/>
                  </a:cubicBezTo>
                  <a:cubicBezTo>
                    <a:pt x="257175" y="2451100"/>
                    <a:pt x="266262" y="2456205"/>
                    <a:pt x="276225" y="2457450"/>
                  </a:cubicBezTo>
                  <a:cubicBezTo>
                    <a:pt x="317302" y="2462585"/>
                    <a:pt x="358775" y="2463800"/>
                    <a:pt x="400050" y="2466975"/>
                  </a:cubicBezTo>
                  <a:cubicBezTo>
                    <a:pt x="409575" y="2473325"/>
                    <a:pt x="426884" y="2474710"/>
                    <a:pt x="428625" y="2486025"/>
                  </a:cubicBezTo>
                  <a:cubicBezTo>
                    <a:pt x="442951" y="2579144"/>
                    <a:pt x="434268" y="2575632"/>
                    <a:pt x="390525" y="2619375"/>
                  </a:cubicBezTo>
                  <a:cubicBezTo>
                    <a:pt x="375068" y="2665746"/>
                    <a:pt x="388466" y="2635593"/>
                    <a:pt x="352425" y="2686050"/>
                  </a:cubicBezTo>
                  <a:cubicBezTo>
                    <a:pt x="345771" y="2695365"/>
                    <a:pt x="341470" y="2706530"/>
                    <a:pt x="333375" y="2714625"/>
                  </a:cubicBezTo>
                  <a:cubicBezTo>
                    <a:pt x="319000" y="2729000"/>
                    <a:pt x="300125" y="2738350"/>
                    <a:pt x="285750" y="2752725"/>
                  </a:cubicBezTo>
                  <a:cubicBezTo>
                    <a:pt x="277655" y="2760820"/>
                    <a:pt x="274029" y="2772506"/>
                    <a:pt x="266700" y="2781300"/>
                  </a:cubicBezTo>
                  <a:cubicBezTo>
                    <a:pt x="258076" y="2791648"/>
                    <a:pt x="246395" y="2799242"/>
                    <a:pt x="238125" y="2809875"/>
                  </a:cubicBezTo>
                  <a:cubicBezTo>
                    <a:pt x="178288" y="2886808"/>
                    <a:pt x="226768" y="2849196"/>
                    <a:pt x="171450" y="2886075"/>
                  </a:cubicBezTo>
                  <a:cubicBezTo>
                    <a:pt x="168275" y="2895600"/>
                    <a:pt x="166801" y="2905873"/>
                    <a:pt x="161925" y="2914650"/>
                  </a:cubicBezTo>
                  <a:cubicBezTo>
                    <a:pt x="150806" y="2934664"/>
                    <a:pt x="123825" y="2971800"/>
                    <a:pt x="123825" y="2971800"/>
                  </a:cubicBezTo>
                  <a:cubicBezTo>
                    <a:pt x="130175" y="2981325"/>
                    <a:pt x="134081" y="2993046"/>
                    <a:pt x="142875" y="3000375"/>
                  </a:cubicBezTo>
                  <a:cubicBezTo>
                    <a:pt x="172801" y="3025313"/>
                    <a:pt x="201582" y="3020829"/>
                    <a:pt x="238125" y="3028950"/>
                  </a:cubicBezTo>
                  <a:cubicBezTo>
                    <a:pt x="247926" y="3031128"/>
                    <a:pt x="257046" y="3035717"/>
                    <a:pt x="266700" y="3038475"/>
                  </a:cubicBezTo>
                  <a:cubicBezTo>
                    <a:pt x="279287" y="3042071"/>
                    <a:pt x="292543" y="3043403"/>
                    <a:pt x="304800" y="3048000"/>
                  </a:cubicBezTo>
                  <a:cubicBezTo>
                    <a:pt x="318095" y="3052986"/>
                    <a:pt x="329849" y="3061457"/>
                    <a:pt x="342900" y="3067050"/>
                  </a:cubicBezTo>
                  <a:cubicBezTo>
                    <a:pt x="352128" y="3071005"/>
                    <a:pt x="361950" y="3073400"/>
                    <a:pt x="371475" y="3076575"/>
                  </a:cubicBezTo>
                  <a:cubicBezTo>
                    <a:pt x="368300" y="3101975"/>
                    <a:pt x="368685" y="3128079"/>
                    <a:pt x="361950" y="3152775"/>
                  </a:cubicBezTo>
                  <a:cubicBezTo>
                    <a:pt x="358938" y="3163819"/>
                    <a:pt x="349554" y="3172035"/>
                    <a:pt x="342900" y="3181350"/>
                  </a:cubicBezTo>
                  <a:cubicBezTo>
                    <a:pt x="333673" y="3194268"/>
                    <a:pt x="324945" y="3207650"/>
                    <a:pt x="314325" y="3219450"/>
                  </a:cubicBezTo>
                  <a:cubicBezTo>
                    <a:pt x="203177" y="3342948"/>
                    <a:pt x="299096" y="3236903"/>
                    <a:pt x="228600" y="3295650"/>
                  </a:cubicBezTo>
                  <a:cubicBezTo>
                    <a:pt x="155261" y="3356766"/>
                    <a:pt x="242396" y="3295977"/>
                    <a:pt x="171450" y="3343275"/>
                  </a:cubicBezTo>
                  <a:cubicBezTo>
                    <a:pt x="127781" y="3408779"/>
                    <a:pt x="140590" y="3378705"/>
                    <a:pt x="123825" y="3429000"/>
                  </a:cubicBezTo>
                  <a:cubicBezTo>
                    <a:pt x="246079" y="3469751"/>
                    <a:pt x="-2556" y="3389816"/>
                    <a:pt x="390525" y="3448050"/>
                  </a:cubicBezTo>
                  <a:cubicBezTo>
                    <a:pt x="401849" y="3449728"/>
                    <a:pt x="403225" y="3467100"/>
                    <a:pt x="409575" y="3476625"/>
                  </a:cubicBezTo>
                  <a:cubicBezTo>
                    <a:pt x="403225" y="3508375"/>
                    <a:pt x="401894" y="3541558"/>
                    <a:pt x="390525" y="3571875"/>
                  </a:cubicBezTo>
                  <a:cubicBezTo>
                    <a:pt x="382486" y="3593312"/>
                    <a:pt x="362664" y="3608547"/>
                    <a:pt x="352425" y="3629025"/>
                  </a:cubicBezTo>
                  <a:cubicBezTo>
                    <a:pt x="339725" y="3654425"/>
                    <a:pt x="321213" y="3677675"/>
                    <a:pt x="314325" y="3705225"/>
                  </a:cubicBezTo>
                  <a:cubicBezTo>
                    <a:pt x="300873" y="3759031"/>
                    <a:pt x="307367" y="3730488"/>
                    <a:pt x="295275" y="3790950"/>
                  </a:cubicBezTo>
                  <a:cubicBezTo>
                    <a:pt x="298450" y="3822700"/>
                    <a:pt x="297625" y="3855109"/>
                    <a:pt x="304800" y="3886200"/>
                  </a:cubicBezTo>
                  <a:cubicBezTo>
                    <a:pt x="307374" y="3897354"/>
                    <a:pt x="315235" y="3907237"/>
                    <a:pt x="323850" y="3914775"/>
                  </a:cubicBezTo>
                  <a:cubicBezTo>
                    <a:pt x="345518" y="3933735"/>
                    <a:pt x="389854" y="3959391"/>
                    <a:pt x="419100" y="3971925"/>
                  </a:cubicBezTo>
                  <a:cubicBezTo>
                    <a:pt x="428328" y="3975880"/>
                    <a:pt x="438150" y="3978275"/>
                    <a:pt x="447675" y="3981450"/>
                  </a:cubicBezTo>
                  <a:cubicBezTo>
                    <a:pt x="444500" y="3997325"/>
                    <a:pt x="447560" y="4015901"/>
                    <a:pt x="438150" y="4029075"/>
                  </a:cubicBezTo>
                  <a:cubicBezTo>
                    <a:pt x="429897" y="4040629"/>
                    <a:pt x="412091" y="4040600"/>
                    <a:pt x="400050" y="4048125"/>
                  </a:cubicBezTo>
                  <a:cubicBezTo>
                    <a:pt x="386588" y="4056539"/>
                    <a:pt x="376149" y="4069600"/>
                    <a:pt x="361950" y="4076700"/>
                  </a:cubicBezTo>
                  <a:cubicBezTo>
                    <a:pt x="343989" y="4085680"/>
                    <a:pt x="321508" y="4084611"/>
                    <a:pt x="304800" y="4095750"/>
                  </a:cubicBezTo>
                  <a:lnTo>
                    <a:pt x="247650" y="4133850"/>
                  </a:lnTo>
                  <a:cubicBezTo>
                    <a:pt x="244475" y="4143375"/>
                    <a:pt x="238125" y="4152385"/>
                    <a:pt x="238125" y="4162425"/>
                  </a:cubicBezTo>
                  <a:cubicBezTo>
                    <a:pt x="238125" y="4183705"/>
                    <a:pt x="238280" y="4267511"/>
                    <a:pt x="257175" y="4305300"/>
                  </a:cubicBezTo>
                  <a:cubicBezTo>
                    <a:pt x="262295" y="4315539"/>
                    <a:pt x="269875" y="4324350"/>
                    <a:pt x="276225" y="4333875"/>
                  </a:cubicBezTo>
                  <a:cubicBezTo>
                    <a:pt x="283512" y="4363022"/>
                    <a:pt x="282874" y="4378624"/>
                    <a:pt x="304800" y="4400550"/>
                  </a:cubicBezTo>
                  <a:cubicBezTo>
                    <a:pt x="316025" y="4411775"/>
                    <a:pt x="331675" y="4417900"/>
                    <a:pt x="342900" y="4429125"/>
                  </a:cubicBezTo>
                  <a:cubicBezTo>
                    <a:pt x="350995" y="4437220"/>
                    <a:pt x="352242" y="4451633"/>
                    <a:pt x="361950" y="4457700"/>
                  </a:cubicBezTo>
                  <a:cubicBezTo>
                    <a:pt x="378978" y="4468343"/>
                    <a:pt x="400050" y="4470400"/>
                    <a:pt x="419100" y="4476750"/>
                  </a:cubicBezTo>
                  <a:lnTo>
                    <a:pt x="447675" y="4486275"/>
                  </a:lnTo>
                  <a:cubicBezTo>
                    <a:pt x="460375" y="4495800"/>
                    <a:pt x="471992" y="4506974"/>
                    <a:pt x="485775" y="4514850"/>
                  </a:cubicBezTo>
                  <a:cubicBezTo>
                    <a:pt x="494492" y="4519831"/>
                    <a:pt x="516319" y="4514530"/>
                    <a:pt x="514350" y="4524375"/>
                  </a:cubicBezTo>
                  <a:cubicBezTo>
                    <a:pt x="509842" y="4546913"/>
                    <a:pt x="443531" y="4582769"/>
                    <a:pt x="428625" y="4591050"/>
                  </a:cubicBezTo>
                  <a:cubicBezTo>
                    <a:pt x="416213" y="4597946"/>
                    <a:pt x="402937" y="4603204"/>
                    <a:pt x="390525" y="4610100"/>
                  </a:cubicBezTo>
                  <a:cubicBezTo>
                    <a:pt x="374341" y="4619091"/>
                    <a:pt x="359084" y="4629684"/>
                    <a:pt x="342900" y="4638675"/>
                  </a:cubicBezTo>
                  <a:cubicBezTo>
                    <a:pt x="330488" y="4645571"/>
                    <a:pt x="317128" y="4650680"/>
                    <a:pt x="304800" y="4657725"/>
                  </a:cubicBezTo>
                  <a:cubicBezTo>
                    <a:pt x="282352" y="4670552"/>
                    <a:pt x="258568" y="4690748"/>
                    <a:pt x="238125" y="4705350"/>
                  </a:cubicBezTo>
                  <a:cubicBezTo>
                    <a:pt x="228810" y="4712004"/>
                    <a:pt x="219075" y="4718050"/>
                    <a:pt x="209550" y="4724400"/>
                  </a:cubicBezTo>
                  <a:cubicBezTo>
                    <a:pt x="188739" y="4755617"/>
                    <a:pt x="201948" y="4752975"/>
                    <a:pt x="180975" y="4752975"/>
                  </a:cubicBezTo>
                </a:path>
              </a:pathLst>
            </a:cu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325ABC77-90FB-4D04-ADAA-1AD03D6330EA}"/>
                </a:ext>
              </a:extLst>
            </p:cNvPr>
            <p:cNvSpPr/>
            <p:nvPr/>
          </p:nvSpPr>
          <p:spPr>
            <a:xfrm>
              <a:off x="6231255" y="4510253"/>
              <a:ext cx="45719" cy="752476"/>
            </a:xfrm>
            <a:custGeom>
              <a:avLst/>
              <a:gdLst>
                <a:gd name="connsiteX0" fmla="*/ 285750 w 514474"/>
                <a:gd name="connsiteY0" fmla="*/ 0 h 4753030"/>
                <a:gd name="connsiteX1" fmla="*/ 247650 w 514474"/>
                <a:gd name="connsiteY1" fmla="*/ 47625 h 4753030"/>
                <a:gd name="connsiteX2" fmla="*/ 219075 w 514474"/>
                <a:gd name="connsiteY2" fmla="*/ 66675 h 4753030"/>
                <a:gd name="connsiteX3" fmla="*/ 200025 w 514474"/>
                <a:gd name="connsiteY3" fmla="*/ 95250 h 4753030"/>
                <a:gd name="connsiteX4" fmla="*/ 171450 w 514474"/>
                <a:gd name="connsiteY4" fmla="*/ 123825 h 4753030"/>
                <a:gd name="connsiteX5" fmla="*/ 123825 w 514474"/>
                <a:gd name="connsiteY5" fmla="*/ 219075 h 4753030"/>
                <a:gd name="connsiteX6" fmla="*/ 123825 w 514474"/>
                <a:gd name="connsiteY6" fmla="*/ 276225 h 4753030"/>
                <a:gd name="connsiteX7" fmla="*/ 152400 w 514474"/>
                <a:gd name="connsiteY7" fmla="*/ 285750 h 4753030"/>
                <a:gd name="connsiteX8" fmla="*/ 228600 w 514474"/>
                <a:gd name="connsiteY8" fmla="*/ 323850 h 4753030"/>
                <a:gd name="connsiteX9" fmla="*/ 342900 w 514474"/>
                <a:gd name="connsiteY9" fmla="*/ 361950 h 4753030"/>
                <a:gd name="connsiteX10" fmla="*/ 400050 w 514474"/>
                <a:gd name="connsiteY10" fmla="*/ 390525 h 4753030"/>
                <a:gd name="connsiteX11" fmla="*/ 419100 w 514474"/>
                <a:gd name="connsiteY11" fmla="*/ 419100 h 4753030"/>
                <a:gd name="connsiteX12" fmla="*/ 409575 w 514474"/>
                <a:gd name="connsiteY12" fmla="*/ 447675 h 4753030"/>
                <a:gd name="connsiteX13" fmla="*/ 361950 w 514474"/>
                <a:gd name="connsiteY13" fmla="*/ 504825 h 4753030"/>
                <a:gd name="connsiteX14" fmla="*/ 333375 w 514474"/>
                <a:gd name="connsiteY14" fmla="*/ 542925 h 4753030"/>
                <a:gd name="connsiteX15" fmla="*/ 257175 w 514474"/>
                <a:gd name="connsiteY15" fmla="*/ 619125 h 4753030"/>
                <a:gd name="connsiteX16" fmla="*/ 152400 w 514474"/>
                <a:gd name="connsiteY16" fmla="*/ 733425 h 4753030"/>
                <a:gd name="connsiteX17" fmla="*/ 104775 w 514474"/>
                <a:gd name="connsiteY17" fmla="*/ 771525 h 4753030"/>
                <a:gd name="connsiteX18" fmla="*/ 76200 w 514474"/>
                <a:gd name="connsiteY18" fmla="*/ 800100 h 4753030"/>
                <a:gd name="connsiteX19" fmla="*/ 9525 w 514474"/>
                <a:gd name="connsiteY19" fmla="*/ 866775 h 4753030"/>
                <a:gd name="connsiteX20" fmla="*/ 47625 w 514474"/>
                <a:gd name="connsiteY20" fmla="*/ 895350 h 4753030"/>
                <a:gd name="connsiteX21" fmla="*/ 104775 w 514474"/>
                <a:gd name="connsiteY21" fmla="*/ 904875 h 4753030"/>
                <a:gd name="connsiteX22" fmla="*/ 285750 w 514474"/>
                <a:gd name="connsiteY22" fmla="*/ 933450 h 4753030"/>
                <a:gd name="connsiteX23" fmla="*/ 342900 w 514474"/>
                <a:gd name="connsiteY23" fmla="*/ 952500 h 4753030"/>
                <a:gd name="connsiteX24" fmla="*/ 438150 w 514474"/>
                <a:gd name="connsiteY24" fmla="*/ 971550 h 4753030"/>
                <a:gd name="connsiteX25" fmla="*/ 447675 w 514474"/>
                <a:gd name="connsiteY25" fmla="*/ 1000125 h 4753030"/>
                <a:gd name="connsiteX26" fmla="*/ 409575 w 514474"/>
                <a:gd name="connsiteY26" fmla="*/ 1066800 h 4753030"/>
                <a:gd name="connsiteX27" fmla="*/ 371475 w 514474"/>
                <a:gd name="connsiteY27" fmla="*/ 1085850 h 4753030"/>
                <a:gd name="connsiteX28" fmla="*/ 333375 w 514474"/>
                <a:gd name="connsiteY28" fmla="*/ 1114425 h 4753030"/>
                <a:gd name="connsiteX29" fmla="*/ 304800 w 514474"/>
                <a:gd name="connsiteY29" fmla="*/ 1123950 h 4753030"/>
                <a:gd name="connsiteX30" fmla="*/ 247650 w 514474"/>
                <a:gd name="connsiteY30" fmla="*/ 1162050 h 4753030"/>
                <a:gd name="connsiteX31" fmla="*/ 209550 w 514474"/>
                <a:gd name="connsiteY31" fmla="*/ 1190625 h 4753030"/>
                <a:gd name="connsiteX32" fmla="*/ 180975 w 514474"/>
                <a:gd name="connsiteY32" fmla="*/ 1200150 h 4753030"/>
                <a:gd name="connsiteX33" fmla="*/ 161925 w 514474"/>
                <a:gd name="connsiteY33" fmla="*/ 1228725 h 4753030"/>
                <a:gd name="connsiteX34" fmla="*/ 95250 w 514474"/>
                <a:gd name="connsiteY34" fmla="*/ 1276350 h 4753030"/>
                <a:gd name="connsiteX35" fmla="*/ 47625 w 514474"/>
                <a:gd name="connsiteY35" fmla="*/ 1333500 h 4753030"/>
                <a:gd name="connsiteX36" fmla="*/ 123825 w 514474"/>
                <a:gd name="connsiteY36" fmla="*/ 1381125 h 4753030"/>
                <a:gd name="connsiteX37" fmla="*/ 152400 w 514474"/>
                <a:gd name="connsiteY37" fmla="*/ 1400175 h 4753030"/>
                <a:gd name="connsiteX38" fmla="*/ 190500 w 514474"/>
                <a:gd name="connsiteY38" fmla="*/ 1419225 h 4753030"/>
                <a:gd name="connsiteX39" fmla="*/ 219075 w 514474"/>
                <a:gd name="connsiteY39" fmla="*/ 1438275 h 4753030"/>
                <a:gd name="connsiteX40" fmla="*/ 285750 w 514474"/>
                <a:gd name="connsiteY40" fmla="*/ 1457325 h 4753030"/>
                <a:gd name="connsiteX41" fmla="*/ 314325 w 514474"/>
                <a:gd name="connsiteY41" fmla="*/ 1466850 h 4753030"/>
                <a:gd name="connsiteX42" fmla="*/ 314325 w 514474"/>
                <a:gd name="connsiteY42" fmla="*/ 1562100 h 4753030"/>
                <a:gd name="connsiteX43" fmla="*/ 285750 w 514474"/>
                <a:gd name="connsiteY43" fmla="*/ 1600200 h 4753030"/>
                <a:gd name="connsiteX44" fmla="*/ 219075 w 514474"/>
                <a:gd name="connsiteY44" fmla="*/ 1676400 h 4753030"/>
                <a:gd name="connsiteX45" fmla="*/ 200025 w 514474"/>
                <a:gd name="connsiteY45" fmla="*/ 1704975 h 4753030"/>
                <a:gd name="connsiteX46" fmla="*/ 171450 w 514474"/>
                <a:gd name="connsiteY46" fmla="*/ 1733550 h 4753030"/>
                <a:gd name="connsiteX47" fmla="*/ 161925 w 514474"/>
                <a:gd name="connsiteY47" fmla="*/ 1762125 h 4753030"/>
                <a:gd name="connsiteX48" fmla="*/ 133350 w 514474"/>
                <a:gd name="connsiteY48" fmla="*/ 1781175 h 4753030"/>
                <a:gd name="connsiteX49" fmla="*/ 66675 w 514474"/>
                <a:gd name="connsiteY49" fmla="*/ 1857375 h 4753030"/>
                <a:gd name="connsiteX50" fmla="*/ 38100 w 514474"/>
                <a:gd name="connsiteY50" fmla="*/ 1885950 h 4753030"/>
                <a:gd name="connsiteX51" fmla="*/ 0 w 514474"/>
                <a:gd name="connsiteY51" fmla="*/ 1943100 h 4753030"/>
                <a:gd name="connsiteX52" fmla="*/ 95250 w 514474"/>
                <a:gd name="connsiteY52" fmla="*/ 1962150 h 4753030"/>
                <a:gd name="connsiteX53" fmla="*/ 209550 w 514474"/>
                <a:gd name="connsiteY53" fmla="*/ 1971675 h 4753030"/>
                <a:gd name="connsiteX54" fmla="*/ 295275 w 514474"/>
                <a:gd name="connsiteY54" fmla="*/ 1990725 h 4753030"/>
                <a:gd name="connsiteX55" fmla="*/ 352425 w 514474"/>
                <a:gd name="connsiteY55" fmla="*/ 2028825 h 4753030"/>
                <a:gd name="connsiteX56" fmla="*/ 381000 w 514474"/>
                <a:gd name="connsiteY56" fmla="*/ 2047875 h 4753030"/>
                <a:gd name="connsiteX57" fmla="*/ 438150 w 514474"/>
                <a:gd name="connsiteY57" fmla="*/ 2095500 h 4753030"/>
                <a:gd name="connsiteX58" fmla="*/ 419100 w 514474"/>
                <a:gd name="connsiteY58" fmla="*/ 2152650 h 4753030"/>
                <a:gd name="connsiteX59" fmla="*/ 390525 w 514474"/>
                <a:gd name="connsiteY59" fmla="*/ 2181225 h 4753030"/>
                <a:gd name="connsiteX60" fmla="*/ 304800 w 514474"/>
                <a:gd name="connsiteY60" fmla="*/ 2238375 h 4753030"/>
                <a:gd name="connsiteX61" fmla="*/ 266700 w 514474"/>
                <a:gd name="connsiteY61" fmla="*/ 2266950 h 4753030"/>
                <a:gd name="connsiteX62" fmla="*/ 228600 w 514474"/>
                <a:gd name="connsiteY62" fmla="*/ 2286000 h 4753030"/>
                <a:gd name="connsiteX63" fmla="*/ 200025 w 514474"/>
                <a:gd name="connsiteY63" fmla="*/ 2305050 h 4753030"/>
                <a:gd name="connsiteX64" fmla="*/ 161925 w 514474"/>
                <a:gd name="connsiteY64" fmla="*/ 2324100 h 4753030"/>
                <a:gd name="connsiteX65" fmla="*/ 104775 w 514474"/>
                <a:gd name="connsiteY65" fmla="*/ 2381250 h 4753030"/>
                <a:gd name="connsiteX66" fmla="*/ 95250 w 514474"/>
                <a:gd name="connsiteY66" fmla="*/ 2409825 h 4753030"/>
                <a:gd name="connsiteX67" fmla="*/ 152400 w 514474"/>
                <a:gd name="connsiteY67" fmla="*/ 2428875 h 4753030"/>
                <a:gd name="connsiteX68" fmla="*/ 247650 w 514474"/>
                <a:gd name="connsiteY68" fmla="*/ 2447925 h 4753030"/>
                <a:gd name="connsiteX69" fmla="*/ 276225 w 514474"/>
                <a:gd name="connsiteY69" fmla="*/ 2457450 h 4753030"/>
                <a:gd name="connsiteX70" fmla="*/ 400050 w 514474"/>
                <a:gd name="connsiteY70" fmla="*/ 2466975 h 4753030"/>
                <a:gd name="connsiteX71" fmla="*/ 428625 w 514474"/>
                <a:gd name="connsiteY71" fmla="*/ 2486025 h 4753030"/>
                <a:gd name="connsiteX72" fmla="*/ 390525 w 514474"/>
                <a:gd name="connsiteY72" fmla="*/ 2619375 h 4753030"/>
                <a:gd name="connsiteX73" fmla="*/ 352425 w 514474"/>
                <a:gd name="connsiteY73" fmla="*/ 2686050 h 4753030"/>
                <a:gd name="connsiteX74" fmla="*/ 333375 w 514474"/>
                <a:gd name="connsiteY74" fmla="*/ 2714625 h 4753030"/>
                <a:gd name="connsiteX75" fmla="*/ 285750 w 514474"/>
                <a:gd name="connsiteY75" fmla="*/ 2752725 h 4753030"/>
                <a:gd name="connsiteX76" fmla="*/ 266700 w 514474"/>
                <a:gd name="connsiteY76" fmla="*/ 2781300 h 4753030"/>
                <a:gd name="connsiteX77" fmla="*/ 238125 w 514474"/>
                <a:gd name="connsiteY77" fmla="*/ 2809875 h 4753030"/>
                <a:gd name="connsiteX78" fmla="*/ 171450 w 514474"/>
                <a:gd name="connsiteY78" fmla="*/ 2886075 h 4753030"/>
                <a:gd name="connsiteX79" fmla="*/ 161925 w 514474"/>
                <a:gd name="connsiteY79" fmla="*/ 2914650 h 4753030"/>
                <a:gd name="connsiteX80" fmla="*/ 123825 w 514474"/>
                <a:gd name="connsiteY80" fmla="*/ 2971800 h 4753030"/>
                <a:gd name="connsiteX81" fmla="*/ 142875 w 514474"/>
                <a:gd name="connsiteY81" fmla="*/ 3000375 h 4753030"/>
                <a:gd name="connsiteX82" fmla="*/ 238125 w 514474"/>
                <a:gd name="connsiteY82" fmla="*/ 3028950 h 4753030"/>
                <a:gd name="connsiteX83" fmla="*/ 266700 w 514474"/>
                <a:gd name="connsiteY83" fmla="*/ 3038475 h 4753030"/>
                <a:gd name="connsiteX84" fmla="*/ 304800 w 514474"/>
                <a:gd name="connsiteY84" fmla="*/ 3048000 h 4753030"/>
                <a:gd name="connsiteX85" fmla="*/ 342900 w 514474"/>
                <a:gd name="connsiteY85" fmla="*/ 3067050 h 4753030"/>
                <a:gd name="connsiteX86" fmla="*/ 371475 w 514474"/>
                <a:gd name="connsiteY86" fmla="*/ 3076575 h 4753030"/>
                <a:gd name="connsiteX87" fmla="*/ 361950 w 514474"/>
                <a:gd name="connsiteY87" fmla="*/ 3152775 h 4753030"/>
                <a:gd name="connsiteX88" fmla="*/ 342900 w 514474"/>
                <a:gd name="connsiteY88" fmla="*/ 3181350 h 4753030"/>
                <a:gd name="connsiteX89" fmla="*/ 314325 w 514474"/>
                <a:gd name="connsiteY89" fmla="*/ 3219450 h 4753030"/>
                <a:gd name="connsiteX90" fmla="*/ 228600 w 514474"/>
                <a:gd name="connsiteY90" fmla="*/ 3295650 h 4753030"/>
                <a:gd name="connsiteX91" fmla="*/ 171450 w 514474"/>
                <a:gd name="connsiteY91" fmla="*/ 3343275 h 4753030"/>
                <a:gd name="connsiteX92" fmla="*/ 123825 w 514474"/>
                <a:gd name="connsiteY92" fmla="*/ 3429000 h 4753030"/>
                <a:gd name="connsiteX93" fmla="*/ 390525 w 514474"/>
                <a:gd name="connsiteY93" fmla="*/ 3448050 h 4753030"/>
                <a:gd name="connsiteX94" fmla="*/ 409575 w 514474"/>
                <a:gd name="connsiteY94" fmla="*/ 3476625 h 4753030"/>
                <a:gd name="connsiteX95" fmla="*/ 390525 w 514474"/>
                <a:gd name="connsiteY95" fmla="*/ 3571875 h 4753030"/>
                <a:gd name="connsiteX96" fmla="*/ 352425 w 514474"/>
                <a:gd name="connsiteY96" fmla="*/ 3629025 h 4753030"/>
                <a:gd name="connsiteX97" fmla="*/ 314325 w 514474"/>
                <a:gd name="connsiteY97" fmla="*/ 3705225 h 4753030"/>
                <a:gd name="connsiteX98" fmla="*/ 295275 w 514474"/>
                <a:gd name="connsiteY98" fmla="*/ 3790950 h 4753030"/>
                <a:gd name="connsiteX99" fmla="*/ 304800 w 514474"/>
                <a:gd name="connsiteY99" fmla="*/ 3886200 h 4753030"/>
                <a:gd name="connsiteX100" fmla="*/ 323850 w 514474"/>
                <a:gd name="connsiteY100" fmla="*/ 3914775 h 4753030"/>
                <a:gd name="connsiteX101" fmla="*/ 419100 w 514474"/>
                <a:gd name="connsiteY101" fmla="*/ 3971925 h 4753030"/>
                <a:gd name="connsiteX102" fmla="*/ 447675 w 514474"/>
                <a:gd name="connsiteY102" fmla="*/ 3981450 h 4753030"/>
                <a:gd name="connsiteX103" fmla="*/ 438150 w 514474"/>
                <a:gd name="connsiteY103" fmla="*/ 4029075 h 4753030"/>
                <a:gd name="connsiteX104" fmla="*/ 400050 w 514474"/>
                <a:gd name="connsiteY104" fmla="*/ 4048125 h 4753030"/>
                <a:gd name="connsiteX105" fmla="*/ 361950 w 514474"/>
                <a:gd name="connsiteY105" fmla="*/ 4076700 h 4753030"/>
                <a:gd name="connsiteX106" fmla="*/ 304800 w 514474"/>
                <a:gd name="connsiteY106" fmla="*/ 4095750 h 4753030"/>
                <a:gd name="connsiteX107" fmla="*/ 247650 w 514474"/>
                <a:gd name="connsiteY107" fmla="*/ 4133850 h 4753030"/>
                <a:gd name="connsiteX108" fmla="*/ 238125 w 514474"/>
                <a:gd name="connsiteY108" fmla="*/ 4162425 h 4753030"/>
                <a:gd name="connsiteX109" fmla="*/ 257175 w 514474"/>
                <a:gd name="connsiteY109" fmla="*/ 4305300 h 4753030"/>
                <a:gd name="connsiteX110" fmla="*/ 276225 w 514474"/>
                <a:gd name="connsiteY110" fmla="*/ 4333875 h 4753030"/>
                <a:gd name="connsiteX111" fmla="*/ 304800 w 514474"/>
                <a:gd name="connsiteY111" fmla="*/ 4400550 h 4753030"/>
                <a:gd name="connsiteX112" fmla="*/ 342900 w 514474"/>
                <a:gd name="connsiteY112" fmla="*/ 4429125 h 4753030"/>
                <a:gd name="connsiteX113" fmla="*/ 361950 w 514474"/>
                <a:gd name="connsiteY113" fmla="*/ 4457700 h 4753030"/>
                <a:gd name="connsiteX114" fmla="*/ 419100 w 514474"/>
                <a:gd name="connsiteY114" fmla="*/ 4476750 h 4753030"/>
                <a:gd name="connsiteX115" fmla="*/ 447675 w 514474"/>
                <a:gd name="connsiteY115" fmla="*/ 4486275 h 4753030"/>
                <a:gd name="connsiteX116" fmla="*/ 485775 w 514474"/>
                <a:gd name="connsiteY116" fmla="*/ 4514850 h 4753030"/>
                <a:gd name="connsiteX117" fmla="*/ 514350 w 514474"/>
                <a:gd name="connsiteY117" fmla="*/ 4524375 h 4753030"/>
                <a:gd name="connsiteX118" fmla="*/ 428625 w 514474"/>
                <a:gd name="connsiteY118" fmla="*/ 4591050 h 4753030"/>
                <a:gd name="connsiteX119" fmla="*/ 390525 w 514474"/>
                <a:gd name="connsiteY119" fmla="*/ 4610100 h 4753030"/>
                <a:gd name="connsiteX120" fmla="*/ 342900 w 514474"/>
                <a:gd name="connsiteY120" fmla="*/ 4638675 h 4753030"/>
                <a:gd name="connsiteX121" fmla="*/ 304800 w 514474"/>
                <a:gd name="connsiteY121" fmla="*/ 4657725 h 4753030"/>
                <a:gd name="connsiteX122" fmla="*/ 238125 w 514474"/>
                <a:gd name="connsiteY122" fmla="*/ 4705350 h 4753030"/>
                <a:gd name="connsiteX123" fmla="*/ 209550 w 514474"/>
                <a:gd name="connsiteY123" fmla="*/ 4724400 h 4753030"/>
                <a:gd name="connsiteX124" fmla="*/ 180975 w 514474"/>
                <a:gd name="connsiteY124" fmla="*/ 4752975 h 475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514474" h="4753030">
                  <a:moveTo>
                    <a:pt x="285750" y="0"/>
                  </a:moveTo>
                  <a:cubicBezTo>
                    <a:pt x="273050" y="15875"/>
                    <a:pt x="262025" y="33250"/>
                    <a:pt x="247650" y="47625"/>
                  </a:cubicBezTo>
                  <a:cubicBezTo>
                    <a:pt x="239555" y="55720"/>
                    <a:pt x="227170" y="58580"/>
                    <a:pt x="219075" y="66675"/>
                  </a:cubicBezTo>
                  <a:cubicBezTo>
                    <a:pt x="210980" y="74770"/>
                    <a:pt x="207354" y="86456"/>
                    <a:pt x="200025" y="95250"/>
                  </a:cubicBezTo>
                  <a:cubicBezTo>
                    <a:pt x="191401" y="105598"/>
                    <a:pt x="180975" y="114300"/>
                    <a:pt x="171450" y="123825"/>
                  </a:cubicBezTo>
                  <a:cubicBezTo>
                    <a:pt x="147380" y="196035"/>
                    <a:pt x="164448" y="164911"/>
                    <a:pt x="123825" y="219075"/>
                  </a:cubicBezTo>
                  <a:cubicBezTo>
                    <a:pt x="117475" y="238125"/>
                    <a:pt x="104775" y="257175"/>
                    <a:pt x="123825" y="276225"/>
                  </a:cubicBezTo>
                  <a:cubicBezTo>
                    <a:pt x="130925" y="283325"/>
                    <a:pt x="143260" y="281595"/>
                    <a:pt x="152400" y="285750"/>
                  </a:cubicBezTo>
                  <a:cubicBezTo>
                    <a:pt x="178253" y="297501"/>
                    <a:pt x="201659" y="314870"/>
                    <a:pt x="228600" y="323850"/>
                  </a:cubicBezTo>
                  <a:cubicBezTo>
                    <a:pt x="266700" y="336550"/>
                    <a:pt x="309484" y="339673"/>
                    <a:pt x="342900" y="361950"/>
                  </a:cubicBezTo>
                  <a:cubicBezTo>
                    <a:pt x="379829" y="386569"/>
                    <a:pt x="360615" y="377380"/>
                    <a:pt x="400050" y="390525"/>
                  </a:cubicBezTo>
                  <a:cubicBezTo>
                    <a:pt x="406400" y="400050"/>
                    <a:pt x="417218" y="407808"/>
                    <a:pt x="419100" y="419100"/>
                  </a:cubicBezTo>
                  <a:cubicBezTo>
                    <a:pt x="420751" y="429004"/>
                    <a:pt x="414065" y="438695"/>
                    <a:pt x="409575" y="447675"/>
                  </a:cubicBezTo>
                  <a:cubicBezTo>
                    <a:pt x="392734" y="481358"/>
                    <a:pt x="387229" y="475333"/>
                    <a:pt x="361950" y="504825"/>
                  </a:cubicBezTo>
                  <a:cubicBezTo>
                    <a:pt x="351619" y="516878"/>
                    <a:pt x="344102" y="531223"/>
                    <a:pt x="333375" y="542925"/>
                  </a:cubicBezTo>
                  <a:cubicBezTo>
                    <a:pt x="309102" y="569404"/>
                    <a:pt x="279615" y="591075"/>
                    <a:pt x="257175" y="619125"/>
                  </a:cubicBezTo>
                  <a:cubicBezTo>
                    <a:pt x="222740" y="662169"/>
                    <a:pt x="197428" y="697403"/>
                    <a:pt x="152400" y="733425"/>
                  </a:cubicBezTo>
                  <a:cubicBezTo>
                    <a:pt x="136525" y="746125"/>
                    <a:pt x="120075" y="758138"/>
                    <a:pt x="104775" y="771525"/>
                  </a:cubicBezTo>
                  <a:cubicBezTo>
                    <a:pt x="94638" y="780395"/>
                    <a:pt x="86337" y="791230"/>
                    <a:pt x="76200" y="800100"/>
                  </a:cubicBezTo>
                  <a:cubicBezTo>
                    <a:pt x="12848" y="855533"/>
                    <a:pt x="43674" y="815551"/>
                    <a:pt x="9525" y="866775"/>
                  </a:cubicBezTo>
                  <a:cubicBezTo>
                    <a:pt x="22225" y="876300"/>
                    <a:pt x="32885" y="889454"/>
                    <a:pt x="47625" y="895350"/>
                  </a:cubicBezTo>
                  <a:cubicBezTo>
                    <a:pt x="65556" y="902523"/>
                    <a:pt x="85891" y="900828"/>
                    <a:pt x="104775" y="904875"/>
                  </a:cubicBezTo>
                  <a:cubicBezTo>
                    <a:pt x="246903" y="935331"/>
                    <a:pt x="112164" y="917669"/>
                    <a:pt x="285750" y="933450"/>
                  </a:cubicBezTo>
                  <a:cubicBezTo>
                    <a:pt x="304800" y="939800"/>
                    <a:pt x="323334" y="947985"/>
                    <a:pt x="342900" y="952500"/>
                  </a:cubicBezTo>
                  <a:cubicBezTo>
                    <a:pt x="485184" y="985335"/>
                    <a:pt x="358908" y="945136"/>
                    <a:pt x="438150" y="971550"/>
                  </a:cubicBezTo>
                  <a:cubicBezTo>
                    <a:pt x="441325" y="981075"/>
                    <a:pt x="447675" y="990085"/>
                    <a:pt x="447675" y="1000125"/>
                  </a:cubicBezTo>
                  <a:cubicBezTo>
                    <a:pt x="447675" y="1031652"/>
                    <a:pt x="434244" y="1049179"/>
                    <a:pt x="409575" y="1066800"/>
                  </a:cubicBezTo>
                  <a:cubicBezTo>
                    <a:pt x="398021" y="1075053"/>
                    <a:pt x="383516" y="1078325"/>
                    <a:pt x="371475" y="1085850"/>
                  </a:cubicBezTo>
                  <a:cubicBezTo>
                    <a:pt x="358013" y="1094264"/>
                    <a:pt x="347158" y="1106549"/>
                    <a:pt x="333375" y="1114425"/>
                  </a:cubicBezTo>
                  <a:cubicBezTo>
                    <a:pt x="324658" y="1119406"/>
                    <a:pt x="313577" y="1119074"/>
                    <a:pt x="304800" y="1123950"/>
                  </a:cubicBezTo>
                  <a:cubicBezTo>
                    <a:pt x="284786" y="1135069"/>
                    <a:pt x="265966" y="1148313"/>
                    <a:pt x="247650" y="1162050"/>
                  </a:cubicBezTo>
                  <a:cubicBezTo>
                    <a:pt x="234950" y="1171575"/>
                    <a:pt x="223333" y="1182749"/>
                    <a:pt x="209550" y="1190625"/>
                  </a:cubicBezTo>
                  <a:cubicBezTo>
                    <a:pt x="200833" y="1195606"/>
                    <a:pt x="190500" y="1196975"/>
                    <a:pt x="180975" y="1200150"/>
                  </a:cubicBezTo>
                  <a:cubicBezTo>
                    <a:pt x="174625" y="1209675"/>
                    <a:pt x="170020" y="1220630"/>
                    <a:pt x="161925" y="1228725"/>
                  </a:cubicBezTo>
                  <a:cubicBezTo>
                    <a:pt x="127610" y="1263040"/>
                    <a:pt x="127700" y="1249308"/>
                    <a:pt x="95250" y="1276350"/>
                  </a:cubicBezTo>
                  <a:cubicBezTo>
                    <a:pt x="67748" y="1299269"/>
                    <a:pt x="66356" y="1305403"/>
                    <a:pt x="47625" y="1333500"/>
                  </a:cubicBezTo>
                  <a:cubicBezTo>
                    <a:pt x="97765" y="1383640"/>
                    <a:pt x="51667" y="1345046"/>
                    <a:pt x="123825" y="1381125"/>
                  </a:cubicBezTo>
                  <a:cubicBezTo>
                    <a:pt x="134064" y="1386245"/>
                    <a:pt x="142461" y="1394495"/>
                    <a:pt x="152400" y="1400175"/>
                  </a:cubicBezTo>
                  <a:cubicBezTo>
                    <a:pt x="164728" y="1407220"/>
                    <a:pt x="178172" y="1412180"/>
                    <a:pt x="190500" y="1419225"/>
                  </a:cubicBezTo>
                  <a:cubicBezTo>
                    <a:pt x="200439" y="1424905"/>
                    <a:pt x="208836" y="1433155"/>
                    <a:pt x="219075" y="1438275"/>
                  </a:cubicBezTo>
                  <a:cubicBezTo>
                    <a:pt x="234300" y="1445888"/>
                    <a:pt x="271508" y="1453256"/>
                    <a:pt x="285750" y="1457325"/>
                  </a:cubicBezTo>
                  <a:cubicBezTo>
                    <a:pt x="295404" y="1460083"/>
                    <a:pt x="304800" y="1463675"/>
                    <a:pt x="314325" y="1466850"/>
                  </a:cubicBezTo>
                  <a:cubicBezTo>
                    <a:pt x="327332" y="1505870"/>
                    <a:pt x="333360" y="1509755"/>
                    <a:pt x="314325" y="1562100"/>
                  </a:cubicBezTo>
                  <a:cubicBezTo>
                    <a:pt x="308900" y="1577019"/>
                    <a:pt x="294854" y="1587195"/>
                    <a:pt x="285750" y="1600200"/>
                  </a:cubicBezTo>
                  <a:cubicBezTo>
                    <a:pt x="237133" y="1669653"/>
                    <a:pt x="268784" y="1643261"/>
                    <a:pt x="219075" y="1676400"/>
                  </a:cubicBezTo>
                  <a:cubicBezTo>
                    <a:pt x="212725" y="1685925"/>
                    <a:pt x="207354" y="1696181"/>
                    <a:pt x="200025" y="1704975"/>
                  </a:cubicBezTo>
                  <a:cubicBezTo>
                    <a:pt x="191401" y="1715323"/>
                    <a:pt x="178922" y="1722342"/>
                    <a:pt x="171450" y="1733550"/>
                  </a:cubicBezTo>
                  <a:cubicBezTo>
                    <a:pt x="165881" y="1741904"/>
                    <a:pt x="168197" y="1754285"/>
                    <a:pt x="161925" y="1762125"/>
                  </a:cubicBezTo>
                  <a:cubicBezTo>
                    <a:pt x="154774" y="1771064"/>
                    <a:pt x="142042" y="1773725"/>
                    <a:pt x="133350" y="1781175"/>
                  </a:cubicBezTo>
                  <a:cubicBezTo>
                    <a:pt x="82817" y="1824489"/>
                    <a:pt x="107093" y="1810220"/>
                    <a:pt x="66675" y="1857375"/>
                  </a:cubicBezTo>
                  <a:cubicBezTo>
                    <a:pt x="57909" y="1867602"/>
                    <a:pt x="46370" y="1875317"/>
                    <a:pt x="38100" y="1885950"/>
                  </a:cubicBezTo>
                  <a:cubicBezTo>
                    <a:pt x="24044" y="1904022"/>
                    <a:pt x="0" y="1943100"/>
                    <a:pt x="0" y="1943100"/>
                  </a:cubicBezTo>
                  <a:cubicBezTo>
                    <a:pt x="37840" y="1952560"/>
                    <a:pt x="53212" y="1957479"/>
                    <a:pt x="95250" y="1962150"/>
                  </a:cubicBezTo>
                  <a:cubicBezTo>
                    <a:pt x="133248" y="1966372"/>
                    <a:pt x="171450" y="1968500"/>
                    <a:pt x="209550" y="1971675"/>
                  </a:cubicBezTo>
                  <a:cubicBezTo>
                    <a:pt x="214560" y="1972677"/>
                    <a:pt x="286307" y="1986241"/>
                    <a:pt x="295275" y="1990725"/>
                  </a:cubicBezTo>
                  <a:cubicBezTo>
                    <a:pt x="315753" y="2000964"/>
                    <a:pt x="333375" y="2016125"/>
                    <a:pt x="352425" y="2028825"/>
                  </a:cubicBezTo>
                  <a:cubicBezTo>
                    <a:pt x="361950" y="2035175"/>
                    <a:pt x="372905" y="2039780"/>
                    <a:pt x="381000" y="2047875"/>
                  </a:cubicBezTo>
                  <a:cubicBezTo>
                    <a:pt x="417670" y="2084545"/>
                    <a:pt x="398367" y="2068978"/>
                    <a:pt x="438150" y="2095500"/>
                  </a:cubicBezTo>
                  <a:cubicBezTo>
                    <a:pt x="431800" y="2114550"/>
                    <a:pt x="433299" y="2138451"/>
                    <a:pt x="419100" y="2152650"/>
                  </a:cubicBezTo>
                  <a:cubicBezTo>
                    <a:pt x="409575" y="2162175"/>
                    <a:pt x="401158" y="2172955"/>
                    <a:pt x="390525" y="2181225"/>
                  </a:cubicBezTo>
                  <a:cubicBezTo>
                    <a:pt x="304800" y="2247900"/>
                    <a:pt x="361950" y="2195512"/>
                    <a:pt x="304800" y="2238375"/>
                  </a:cubicBezTo>
                  <a:cubicBezTo>
                    <a:pt x="292100" y="2247900"/>
                    <a:pt x="280162" y="2258536"/>
                    <a:pt x="266700" y="2266950"/>
                  </a:cubicBezTo>
                  <a:cubicBezTo>
                    <a:pt x="254659" y="2274475"/>
                    <a:pt x="240928" y="2278955"/>
                    <a:pt x="228600" y="2286000"/>
                  </a:cubicBezTo>
                  <a:cubicBezTo>
                    <a:pt x="218661" y="2291680"/>
                    <a:pt x="209964" y="2299370"/>
                    <a:pt x="200025" y="2305050"/>
                  </a:cubicBezTo>
                  <a:cubicBezTo>
                    <a:pt x="187697" y="2312095"/>
                    <a:pt x="173013" y="2315230"/>
                    <a:pt x="161925" y="2324100"/>
                  </a:cubicBezTo>
                  <a:cubicBezTo>
                    <a:pt x="140888" y="2340930"/>
                    <a:pt x="104775" y="2381250"/>
                    <a:pt x="104775" y="2381250"/>
                  </a:cubicBezTo>
                  <a:cubicBezTo>
                    <a:pt x="101600" y="2390775"/>
                    <a:pt x="88150" y="2402725"/>
                    <a:pt x="95250" y="2409825"/>
                  </a:cubicBezTo>
                  <a:cubicBezTo>
                    <a:pt x="109449" y="2424024"/>
                    <a:pt x="132919" y="2424005"/>
                    <a:pt x="152400" y="2428875"/>
                  </a:cubicBezTo>
                  <a:cubicBezTo>
                    <a:pt x="183812" y="2436728"/>
                    <a:pt x="216933" y="2437686"/>
                    <a:pt x="247650" y="2447925"/>
                  </a:cubicBezTo>
                  <a:cubicBezTo>
                    <a:pt x="257175" y="2451100"/>
                    <a:pt x="266262" y="2456205"/>
                    <a:pt x="276225" y="2457450"/>
                  </a:cubicBezTo>
                  <a:cubicBezTo>
                    <a:pt x="317302" y="2462585"/>
                    <a:pt x="358775" y="2463800"/>
                    <a:pt x="400050" y="2466975"/>
                  </a:cubicBezTo>
                  <a:cubicBezTo>
                    <a:pt x="409575" y="2473325"/>
                    <a:pt x="426884" y="2474710"/>
                    <a:pt x="428625" y="2486025"/>
                  </a:cubicBezTo>
                  <a:cubicBezTo>
                    <a:pt x="442951" y="2579144"/>
                    <a:pt x="434268" y="2575632"/>
                    <a:pt x="390525" y="2619375"/>
                  </a:cubicBezTo>
                  <a:cubicBezTo>
                    <a:pt x="375068" y="2665746"/>
                    <a:pt x="388466" y="2635593"/>
                    <a:pt x="352425" y="2686050"/>
                  </a:cubicBezTo>
                  <a:cubicBezTo>
                    <a:pt x="345771" y="2695365"/>
                    <a:pt x="341470" y="2706530"/>
                    <a:pt x="333375" y="2714625"/>
                  </a:cubicBezTo>
                  <a:cubicBezTo>
                    <a:pt x="319000" y="2729000"/>
                    <a:pt x="300125" y="2738350"/>
                    <a:pt x="285750" y="2752725"/>
                  </a:cubicBezTo>
                  <a:cubicBezTo>
                    <a:pt x="277655" y="2760820"/>
                    <a:pt x="274029" y="2772506"/>
                    <a:pt x="266700" y="2781300"/>
                  </a:cubicBezTo>
                  <a:cubicBezTo>
                    <a:pt x="258076" y="2791648"/>
                    <a:pt x="246395" y="2799242"/>
                    <a:pt x="238125" y="2809875"/>
                  </a:cubicBezTo>
                  <a:cubicBezTo>
                    <a:pt x="178288" y="2886808"/>
                    <a:pt x="226768" y="2849196"/>
                    <a:pt x="171450" y="2886075"/>
                  </a:cubicBezTo>
                  <a:cubicBezTo>
                    <a:pt x="168275" y="2895600"/>
                    <a:pt x="166801" y="2905873"/>
                    <a:pt x="161925" y="2914650"/>
                  </a:cubicBezTo>
                  <a:cubicBezTo>
                    <a:pt x="150806" y="2934664"/>
                    <a:pt x="123825" y="2971800"/>
                    <a:pt x="123825" y="2971800"/>
                  </a:cubicBezTo>
                  <a:cubicBezTo>
                    <a:pt x="130175" y="2981325"/>
                    <a:pt x="134081" y="2993046"/>
                    <a:pt x="142875" y="3000375"/>
                  </a:cubicBezTo>
                  <a:cubicBezTo>
                    <a:pt x="172801" y="3025313"/>
                    <a:pt x="201582" y="3020829"/>
                    <a:pt x="238125" y="3028950"/>
                  </a:cubicBezTo>
                  <a:cubicBezTo>
                    <a:pt x="247926" y="3031128"/>
                    <a:pt x="257046" y="3035717"/>
                    <a:pt x="266700" y="3038475"/>
                  </a:cubicBezTo>
                  <a:cubicBezTo>
                    <a:pt x="279287" y="3042071"/>
                    <a:pt x="292543" y="3043403"/>
                    <a:pt x="304800" y="3048000"/>
                  </a:cubicBezTo>
                  <a:cubicBezTo>
                    <a:pt x="318095" y="3052986"/>
                    <a:pt x="329849" y="3061457"/>
                    <a:pt x="342900" y="3067050"/>
                  </a:cubicBezTo>
                  <a:cubicBezTo>
                    <a:pt x="352128" y="3071005"/>
                    <a:pt x="361950" y="3073400"/>
                    <a:pt x="371475" y="3076575"/>
                  </a:cubicBezTo>
                  <a:cubicBezTo>
                    <a:pt x="368300" y="3101975"/>
                    <a:pt x="368685" y="3128079"/>
                    <a:pt x="361950" y="3152775"/>
                  </a:cubicBezTo>
                  <a:cubicBezTo>
                    <a:pt x="358938" y="3163819"/>
                    <a:pt x="349554" y="3172035"/>
                    <a:pt x="342900" y="3181350"/>
                  </a:cubicBezTo>
                  <a:cubicBezTo>
                    <a:pt x="333673" y="3194268"/>
                    <a:pt x="324945" y="3207650"/>
                    <a:pt x="314325" y="3219450"/>
                  </a:cubicBezTo>
                  <a:cubicBezTo>
                    <a:pt x="203177" y="3342948"/>
                    <a:pt x="299096" y="3236903"/>
                    <a:pt x="228600" y="3295650"/>
                  </a:cubicBezTo>
                  <a:cubicBezTo>
                    <a:pt x="155261" y="3356766"/>
                    <a:pt x="242396" y="3295977"/>
                    <a:pt x="171450" y="3343275"/>
                  </a:cubicBezTo>
                  <a:cubicBezTo>
                    <a:pt x="127781" y="3408779"/>
                    <a:pt x="140590" y="3378705"/>
                    <a:pt x="123825" y="3429000"/>
                  </a:cubicBezTo>
                  <a:cubicBezTo>
                    <a:pt x="246079" y="3469751"/>
                    <a:pt x="-2556" y="3389816"/>
                    <a:pt x="390525" y="3448050"/>
                  </a:cubicBezTo>
                  <a:cubicBezTo>
                    <a:pt x="401849" y="3449728"/>
                    <a:pt x="403225" y="3467100"/>
                    <a:pt x="409575" y="3476625"/>
                  </a:cubicBezTo>
                  <a:cubicBezTo>
                    <a:pt x="403225" y="3508375"/>
                    <a:pt x="401894" y="3541558"/>
                    <a:pt x="390525" y="3571875"/>
                  </a:cubicBezTo>
                  <a:cubicBezTo>
                    <a:pt x="382486" y="3593312"/>
                    <a:pt x="362664" y="3608547"/>
                    <a:pt x="352425" y="3629025"/>
                  </a:cubicBezTo>
                  <a:cubicBezTo>
                    <a:pt x="339725" y="3654425"/>
                    <a:pt x="321213" y="3677675"/>
                    <a:pt x="314325" y="3705225"/>
                  </a:cubicBezTo>
                  <a:cubicBezTo>
                    <a:pt x="300873" y="3759031"/>
                    <a:pt x="307367" y="3730488"/>
                    <a:pt x="295275" y="3790950"/>
                  </a:cubicBezTo>
                  <a:cubicBezTo>
                    <a:pt x="298450" y="3822700"/>
                    <a:pt x="297625" y="3855109"/>
                    <a:pt x="304800" y="3886200"/>
                  </a:cubicBezTo>
                  <a:cubicBezTo>
                    <a:pt x="307374" y="3897354"/>
                    <a:pt x="315235" y="3907237"/>
                    <a:pt x="323850" y="3914775"/>
                  </a:cubicBezTo>
                  <a:cubicBezTo>
                    <a:pt x="345518" y="3933735"/>
                    <a:pt x="389854" y="3959391"/>
                    <a:pt x="419100" y="3971925"/>
                  </a:cubicBezTo>
                  <a:cubicBezTo>
                    <a:pt x="428328" y="3975880"/>
                    <a:pt x="438150" y="3978275"/>
                    <a:pt x="447675" y="3981450"/>
                  </a:cubicBezTo>
                  <a:cubicBezTo>
                    <a:pt x="444500" y="3997325"/>
                    <a:pt x="447560" y="4015901"/>
                    <a:pt x="438150" y="4029075"/>
                  </a:cubicBezTo>
                  <a:cubicBezTo>
                    <a:pt x="429897" y="4040629"/>
                    <a:pt x="412091" y="4040600"/>
                    <a:pt x="400050" y="4048125"/>
                  </a:cubicBezTo>
                  <a:cubicBezTo>
                    <a:pt x="386588" y="4056539"/>
                    <a:pt x="376149" y="4069600"/>
                    <a:pt x="361950" y="4076700"/>
                  </a:cubicBezTo>
                  <a:cubicBezTo>
                    <a:pt x="343989" y="4085680"/>
                    <a:pt x="321508" y="4084611"/>
                    <a:pt x="304800" y="4095750"/>
                  </a:cubicBezTo>
                  <a:lnTo>
                    <a:pt x="247650" y="4133850"/>
                  </a:lnTo>
                  <a:cubicBezTo>
                    <a:pt x="244475" y="4143375"/>
                    <a:pt x="238125" y="4152385"/>
                    <a:pt x="238125" y="4162425"/>
                  </a:cubicBezTo>
                  <a:cubicBezTo>
                    <a:pt x="238125" y="4183705"/>
                    <a:pt x="238280" y="4267511"/>
                    <a:pt x="257175" y="4305300"/>
                  </a:cubicBezTo>
                  <a:cubicBezTo>
                    <a:pt x="262295" y="4315539"/>
                    <a:pt x="269875" y="4324350"/>
                    <a:pt x="276225" y="4333875"/>
                  </a:cubicBezTo>
                  <a:cubicBezTo>
                    <a:pt x="283512" y="4363022"/>
                    <a:pt x="282874" y="4378624"/>
                    <a:pt x="304800" y="4400550"/>
                  </a:cubicBezTo>
                  <a:cubicBezTo>
                    <a:pt x="316025" y="4411775"/>
                    <a:pt x="331675" y="4417900"/>
                    <a:pt x="342900" y="4429125"/>
                  </a:cubicBezTo>
                  <a:cubicBezTo>
                    <a:pt x="350995" y="4437220"/>
                    <a:pt x="352242" y="4451633"/>
                    <a:pt x="361950" y="4457700"/>
                  </a:cubicBezTo>
                  <a:cubicBezTo>
                    <a:pt x="378978" y="4468343"/>
                    <a:pt x="400050" y="4470400"/>
                    <a:pt x="419100" y="4476750"/>
                  </a:cubicBezTo>
                  <a:lnTo>
                    <a:pt x="447675" y="4486275"/>
                  </a:lnTo>
                  <a:cubicBezTo>
                    <a:pt x="460375" y="4495800"/>
                    <a:pt x="471992" y="4506974"/>
                    <a:pt x="485775" y="4514850"/>
                  </a:cubicBezTo>
                  <a:cubicBezTo>
                    <a:pt x="494492" y="4519831"/>
                    <a:pt x="516319" y="4514530"/>
                    <a:pt x="514350" y="4524375"/>
                  </a:cubicBezTo>
                  <a:cubicBezTo>
                    <a:pt x="509842" y="4546913"/>
                    <a:pt x="443531" y="4582769"/>
                    <a:pt x="428625" y="4591050"/>
                  </a:cubicBezTo>
                  <a:cubicBezTo>
                    <a:pt x="416213" y="4597946"/>
                    <a:pt x="402937" y="4603204"/>
                    <a:pt x="390525" y="4610100"/>
                  </a:cubicBezTo>
                  <a:cubicBezTo>
                    <a:pt x="374341" y="4619091"/>
                    <a:pt x="359084" y="4629684"/>
                    <a:pt x="342900" y="4638675"/>
                  </a:cubicBezTo>
                  <a:cubicBezTo>
                    <a:pt x="330488" y="4645571"/>
                    <a:pt x="317128" y="4650680"/>
                    <a:pt x="304800" y="4657725"/>
                  </a:cubicBezTo>
                  <a:cubicBezTo>
                    <a:pt x="282352" y="4670552"/>
                    <a:pt x="258568" y="4690748"/>
                    <a:pt x="238125" y="4705350"/>
                  </a:cubicBezTo>
                  <a:cubicBezTo>
                    <a:pt x="228810" y="4712004"/>
                    <a:pt x="219075" y="4718050"/>
                    <a:pt x="209550" y="4724400"/>
                  </a:cubicBezTo>
                  <a:cubicBezTo>
                    <a:pt x="188739" y="4755617"/>
                    <a:pt x="201948" y="4752975"/>
                    <a:pt x="180975" y="4752975"/>
                  </a:cubicBezTo>
                </a:path>
              </a:pathLst>
            </a:cu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A388DD4-2E4F-4A5C-9165-832E68708138}"/>
                </a:ext>
              </a:extLst>
            </p:cNvPr>
            <p:cNvSpPr/>
            <p:nvPr/>
          </p:nvSpPr>
          <p:spPr>
            <a:xfrm>
              <a:off x="6231255" y="5289466"/>
              <a:ext cx="45719" cy="752476"/>
            </a:xfrm>
            <a:custGeom>
              <a:avLst/>
              <a:gdLst>
                <a:gd name="connsiteX0" fmla="*/ 285750 w 514474"/>
                <a:gd name="connsiteY0" fmla="*/ 0 h 4753030"/>
                <a:gd name="connsiteX1" fmla="*/ 247650 w 514474"/>
                <a:gd name="connsiteY1" fmla="*/ 47625 h 4753030"/>
                <a:gd name="connsiteX2" fmla="*/ 219075 w 514474"/>
                <a:gd name="connsiteY2" fmla="*/ 66675 h 4753030"/>
                <a:gd name="connsiteX3" fmla="*/ 200025 w 514474"/>
                <a:gd name="connsiteY3" fmla="*/ 95250 h 4753030"/>
                <a:gd name="connsiteX4" fmla="*/ 171450 w 514474"/>
                <a:gd name="connsiteY4" fmla="*/ 123825 h 4753030"/>
                <a:gd name="connsiteX5" fmla="*/ 123825 w 514474"/>
                <a:gd name="connsiteY5" fmla="*/ 219075 h 4753030"/>
                <a:gd name="connsiteX6" fmla="*/ 123825 w 514474"/>
                <a:gd name="connsiteY6" fmla="*/ 276225 h 4753030"/>
                <a:gd name="connsiteX7" fmla="*/ 152400 w 514474"/>
                <a:gd name="connsiteY7" fmla="*/ 285750 h 4753030"/>
                <a:gd name="connsiteX8" fmla="*/ 228600 w 514474"/>
                <a:gd name="connsiteY8" fmla="*/ 323850 h 4753030"/>
                <a:gd name="connsiteX9" fmla="*/ 342900 w 514474"/>
                <a:gd name="connsiteY9" fmla="*/ 361950 h 4753030"/>
                <a:gd name="connsiteX10" fmla="*/ 400050 w 514474"/>
                <a:gd name="connsiteY10" fmla="*/ 390525 h 4753030"/>
                <a:gd name="connsiteX11" fmla="*/ 419100 w 514474"/>
                <a:gd name="connsiteY11" fmla="*/ 419100 h 4753030"/>
                <a:gd name="connsiteX12" fmla="*/ 409575 w 514474"/>
                <a:gd name="connsiteY12" fmla="*/ 447675 h 4753030"/>
                <a:gd name="connsiteX13" fmla="*/ 361950 w 514474"/>
                <a:gd name="connsiteY13" fmla="*/ 504825 h 4753030"/>
                <a:gd name="connsiteX14" fmla="*/ 333375 w 514474"/>
                <a:gd name="connsiteY14" fmla="*/ 542925 h 4753030"/>
                <a:gd name="connsiteX15" fmla="*/ 257175 w 514474"/>
                <a:gd name="connsiteY15" fmla="*/ 619125 h 4753030"/>
                <a:gd name="connsiteX16" fmla="*/ 152400 w 514474"/>
                <a:gd name="connsiteY16" fmla="*/ 733425 h 4753030"/>
                <a:gd name="connsiteX17" fmla="*/ 104775 w 514474"/>
                <a:gd name="connsiteY17" fmla="*/ 771525 h 4753030"/>
                <a:gd name="connsiteX18" fmla="*/ 76200 w 514474"/>
                <a:gd name="connsiteY18" fmla="*/ 800100 h 4753030"/>
                <a:gd name="connsiteX19" fmla="*/ 9525 w 514474"/>
                <a:gd name="connsiteY19" fmla="*/ 866775 h 4753030"/>
                <a:gd name="connsiteX20" fmla="*/ 47625 w 514474"/>
                <a:gd name="connsiteY20" fmla="*/ 895350 h 4753030"/>
                <a:gd name="connsiteX21" fmla="*/ 104775 w 514474"/>
                <a:gd name="connsiteY21" fmla="*/ 904875 h 4753030"/>
                <a:gd name="connsiteX22" fmla="*/ 285750 w 514474"/>
                <a:gd name="connsiteY22" fmla="*/ 933450 h 4753030"/>
                <a:gd name="connsiteX23" fmla="*/ 342900 w 514474"/>
                <a:gd name="connsiteY23" fmla="*/ 952500 h 4753030"/>
                <a:gd name="connsiteX24" fmla="*/ 438150 w 514474"/>
                <a:gd name="connsiteY24" fmla="*/ 971550 h 4753030"/>
                <a:gd name="connsiteX25" fmla="*/ 447675 w 514474"/>
                <a:gd name="connsiteY25" fmla="*/ 1000125 h 4753030"/>
                <a:gd name="connsiteX26" fmla="*/ 409575 w 514474"/>
                <a:gd name="connsiteY26" fmla="*/ 1066800 h 4753030"/>
                <a:gd name="connsiteX27" fmla="*/ 371475 w 514474"/>
                <a:gd name="connsiteY27" fmla="*/ 1085850 h 4753030"/>
                <a:gd name="connsiteX28" fmla="*/ 333375 w 514474"/>
                <a:gd name="connsiteY28" fmla="*/ 1114425 h 4753030"/>
                <a:gd name="connsiteX29" fmla="*/ 304800 w 514474"/>
                <a:gd name="connsiteY29" fmla="*/ 1123950 h 4753030"/>
                <a:gd name="connsiteX30" fmla="*/ 247650 w 514474"/>
                <a:gd name="connsiteY30" fmla="*/ 1162050 h 4753030"/>
                <a:gd name="connsiteX31" fmla="*/ 209550 w 514474"/>
                <a:gd name="connsiteY31" fmla="*/ 1190625 h 4753030"/>
                <a:gd name="connsiteX32" fmla="*/ 180975 w 514474"/>
                <a:gd name="connsiteY32" fmla="*/ 1200150 h 4753030"/>
                <a:gd name="connsiteX33" fmla="*/ 161925 w 514474"/>
                <a:gd name="connsiteY33" fmla="*/ 1228725 h 4753030"/>
                <a:gd name="connsiteX34" fmla="*/ 95250 w 514474"/>
                <a:gd name="connsiteY34" fmla="*/ 1276350 h 4753030"/>
                <a:gd name="connsiteX35" fmla="*/ 47625 w 514474"/>
                <a:gd name="connsiteY35" fmla="*/ 1333500 h 4753030"/>
                <a:gd name="connsiteX36" fmla="*/ 123825 w 514474"/>
                <a:gd name="connsiteY36" fmla="*/ 1381125 h 4753030"/>
                <a:gd name="connsiteX37" fmla="*/ 152400 w 514474"/>
                <a:gd name="connsiteY37" fmla="*/ 1400175 h 4753030"/>
                <a:gd name="connsiteX38" fmla="*/ 190500 w 514474"/>
                <a:gd name="connsiteY38" fmla="*/ 1419225 h 4753030"/>
                <a:gd name="connsiteX39" fmla="*/ 219075 w 514474"/>
                <a:gd name="connsiteY39" fmla="*/ 1438275 h 4753030"/>
                <a:gd name="connsiteX40" fmla="*/ 285750 w 514474"/>
                <a:gd name="connsiteY40" fmla="*/ 1457325 h 4753030"/>
                <a:gd name="connsiteX41" fmla="*/ 314325 w 514474"/>
                <a:gd name="connsiteY41" fmla="*/ 1466850 h 4753030"/>
                <a:gd name="connsiteX42" fmla="*/ 314325 w 514474"/>
                <a:gd name="connsiteY42" fmla="*/ 1562100 h 4753030"/>
                <a:gd name="connsiteX43" fmla="*/ 285750 w 514474"/>
                <a:gd name="connsiteY43" fmla="*/ 1600200 h 4753030"/>
                <a:gd name="connsiteX44" fmla="*/ 219075 w 514474"/>
                <a:gd name="connsiteY44" fmla="*/ 1676400 h 4753030"/>
                <a:gd name="connsiteX45" fmla="*/ 200025 w 514474"/>
                <a:gd name="connsiteY45" fmla="*/ 1704975 h 4753030"/>
                <a:gd name="connsiteX46" fmla="*/ 171450 w 514474"/>
                <a:gd name="connsiteY46" fmla="*/ 1733550 h 4753030"/>
                <a:gd name="connsiteX47" fmla="*/ 161925 w 514474"/>
                <a:gd name="connsiteY47" fmla="*/ 1762125 h 4753030"/>
                <a:gd name="connsiteX48" fmla="*/ 133350 w 514474"/>
                <a:gd name="connsiteY48" fmla="*/ 1781175 h 4753030"/>
                <a:gd name="connsiteX49" fmla="*/ 66675 w 514474"/>
                <a:gd name="connsiteY49" fmla="*/ 1857375 h 4753030"/>
                <a:gd name="connsiteX50" fmla="*/ 38100 w 514474"/>
                <a:gd name="connsiteY50" fmla="*/ 1885950 h 4753030"/>
                <a:gd name="connsiteX51" fmla="*/ 0 w 514474"/>
                <a:gd name="connsiteY51" fmla="*/ 1943100 h 4753030"/>
                <a:gd name="connsiteX52" fmla="*/ 95250 w 514474"/>
                <a:gd name="connsiteY52" fmla="*/ 1962150 h 4753030"/>
                <a:gd name="connsiteX53" fmla="*/ 209550 w 514474"/>
                <a:gd name="connsiteY53" fmla="*/ 1971675 h 4753030"/>
                <a:gd name="connsiteX54" fmla="*/ 295275 w 514474"/>
                <a:gd name="connsiteY54" fmla="*/ 1990725 h 4753030"/>
                <a:gd name="connsiteX55" fmla="*/ 352425 w 514474"/>
                <a:gd name="connsiteY55" fmla="*/ 2028825 h 4753030"/>
                <a:gd name="connsiteX56" fmla="*/ 381000 w 514474"/>
                <a:gd name="connsiteY56" fmla="*/ 2047875 h 4753030"/>
                <a:gd name="connsiteX57" fmla="*/ 438150 w 514474"/>
                <a:gd name="connsiteY57" fmla="*/ 2095500 h 4753030"/>
                <a:gd name="connsiteX58" fmla="*/ 419100 w 514474"/>
                <a:gd name="connsiteY58" fmla="*/ 2152650 h 4753030"/>
                <a:gd name="connsiteX59" fmla="*/ 390525 w 514474"/>
                <a:gd name="connsiteY59" fmla="*/ 2181225 h 4753030"/>
                <a:gd name="connsiteX60" fmla="*/ 304800 w 514474"/>
                <a:gd name="connsiteY60" fmla="*/ 2238375 h 4753030"/>
                <a:gd name="connsiteX61" fmla="*/ 266700 w 514474"/>
                <a:gd name="connsiteY61" fmla="*/ 2266950 h 4753030"/>
                <a:gd name="connsiteX62" fmla="*/ 228600 w 514474"/>
                <a:gd name="connsiteY62" fmla="*/ 2286000 h 4753030"/>
                <a:gd name="connsiteX63" fmla="*/ 200025 w 514474"/>
                <a:gd name="connsiteY63" fmla="*/ 2305050 h 4753030"/>
                <a:gd name="connsiteX64" fmla="*/ 161925 w 514474"/>
                <a:gd name="connsiteY64" fmla="*/ 2324100 h 4753030"/>
                <a:gd name="connsiteX65" fmla="*/ 104775 w 514474"/>
                <a:gd name="connsiteY65" fmla="*/ 2381250 h 4753030"/>
                <a:gd name="connsiteX66" fmla="*/ 95250 w 514474"/>
                <a:gd name="connsiteY66" fmla="*/ 2409825 h 4753030"/>
                <a:gd name="connsiteX67" fmla="*/ 152400 w 514474"/>
                <a:gd name="connsiteY67" fmla="*/ 2428875 h 4753030"/>
                <a:gd name="connsiteX68" fmla="*/ 247650 w 514474"/>
                <a:gd name="connsiteY68" fmla="*/ 2447925 h 4753030"/>
                <a:gd name="connsiteX69" fmla="*/ 276225 w 514474"/>
                <a:gd name="connsiteY69" fmla="*/ 2457450 h 4753030"/>
                <a:gd name="connsiteX70" fmla="*/ 400050 w 514474"/>
                <a:gd name="connsiteY70" fmla="*/ 2466975 h 4753030"/>
                <a:gd name="connsiteX71" fmla="*/ 428625 w 514474"/>
                <a:gd name="connsiteY71" fmla="*/ 2486025 h 4753030"/>
                <a:gd name="connsiteX72" fmla="*/ 390525 w 514474"/>
                <a:gd name="connsiteY72" fmla="*/ 2619375 h 4753030"/>
                <a:gd name="connsiteX73" fmla="*/ 352425 w 514474"/>
                <a:gd name="connsiteY73" fmla="*/ 2686050 h 4753030"/>
                <a:gd name="connsiteX74" fmla="*/ 333375 w 514474"/>
                <a:gd name="connsiteY74" fmla="*/ 2714625 h 4753030"/>
                <a:gd name="connsiteX75" fmla="*/ 285750 w 514474"/>
                <a:gd name="connsiteY75" fmla="*/ 2752725 h 4753030"/>
                <a:gd name="connsiteX76" fmla="*/ 266700 w 514474"/>
                <a:gd name="connsiteY76" fmla="*/ 2781300 h 4753030"/>
                <a:gd name="connsiteX77" fmla="*/ 238125 w 514474"/>
                <a:gd name="connsiteY77" fmla="*/ 2809875 h 4753030"/>
                <a:gd name="connsiteX78" fmla="*/ 171450 w 514474"/>
                <a:gd name="connsiteY78" fmla="*/ 2886075 h 4753030"/>
                <a:gd name="connsiteX79" fmla="*/ 161925 w 514474"/>
                <a:gd name="connsiteY79" fmla="*/ 2914650 h 4753030"/>
                <a:gd name="connsiteX80" fmla="*/ 123825 w 514474"/>
                <a:gd name="connsiteY80" fmla="*/ 2971800 h 4753030"/>
                <a:gd name="connsiteX81" fmla="*/ 142875 w 514474"/>
                <a:gd name="connsiteY81" fmla="*/ 3000375 h 4753030"/>
                <a:gd name="connsiteX82" fmla="*/ 238125 w 514474"/>
                <a:gd name="connsiteY82" fmla="*/ 3028950 h 4753030"/>
                <a:gd name="connsiteX83" fmla="*/ 266700 w 514474"/>
                <a:gd name="connsiteY83" fmla="*/ 3038475 h 4753030"/>
                <a:gd name="connsiteX84" fmla="*/ 304800 w 514474"/>
                <a:gd name="connsiteY84" fmla="*/ 3048000 h 4753030"/>
                <a:gd name="connsiteX85" fmla="*/ 342900 w 514474"/>
                <a:gd name="connsiteY85" fmla="*/ 3067050 h 4753030"/>
                <a:gd name="connsiteX86" fmla="*/ 371475 w 514474"/>
                <a:gd name="connsiteY86" fmla="*/ 3076575 h 4753030"/>
                <a:gd name="connsiteX87" fmla="*/ 361950 w 514474"/>
                <a:gd name="connsiteY87" fmla="*/ 3152775 h 4753030"/>
                <a:gd name="connsiteX88" fmla="*/ 342900 w 514474"/>
                <a:gd name="connsiteY88" fmla="*/ 3181350 h 4753030"/>
                <a:gd name="connsiteX89" fmla="*/ 314325 w 514474"/>
                <a:gd name="connsiteY89" fmla="*/ 3219450 h 4753030"/>
                <a:gd name="connsiteX90" fmla="*/ 228600 w 514474"/>
                <a:gd name="connsiteY90" fmla="*/ 3295650 h 4753030"/>
                <a:gd name="connsiteX91" fmla="*/ 171450 w 514474"/>
                <a:gd name="connsiteY91" fmla="*/ 3343275 h 4753030"/>
                <a:gd name="connsiteX92" fmla="*/ 123825 w 514474"/>
                <a:gd name="connsiteY92" fmla="*/ 3429000 h 4753030"/>
                <a:gd name="connsiteX93" fmla="*/ 390525 w 514474"/>
                <a:gd name="connsiteY93" fmla="*/ 3448050 h 4753030"/>
                <a:gd name="connsiteX94" fmla="*/ 409575 w 514474"/>
                <a:gd name="connsiteY94" fmla="*/ 3476625 h 4753030"/>
                <a:gd name="connsiteX95" fmla="*/ 390525 w 514474"/>
                <a:gd name="connsiteY95" fmla="*/ 3571875 h 4753030"/>
                <a:gd name="connsiteX96" fmla="*/ 352425 w 514474"/>
                <a:gd name="connsiteY96" fmla="*/ 3629025 h 4753030"/>
                <a:gd name="connsiteX97" fmla="*/ 314325 w 514474"/>
                <a:gd name="connsiteY97" fmla="*/ 3705225 h 4753030"/>
                <a:gd name="connsiteX98" fmla="*/ 295275 w 514474"/>
                <a:gd name="connsiteY98" fmla="*/ 3790950 h 4753030"/>
                <a:gd name="connsiteX99" fmla="*/ 304800 w 514474"/>
                <a:gd name="connsiteY99" fmla="*/ 3886200 h 4753030"/>
                <a:gd name="connsiteX100" fmla="*/ 323850 w 514474"/>
                <a:gd name="connsiteY100" fmla="*/ 3914775 h 4753030"/>
                <a:gd name="connsiteX101" fmla="*/ 419100 w 514474"/>
                <a:gd name="connsiteY101" fmla="*/ 3971925 h 4753030"/>
                <a:gd name="connsiteX102" fmla="*/ 447675 w 514474"/>
                <a:gd name="connsiteY102" fmla="*/ 3981450 h 4753030"/>
                <a:gd name="connsiteX103" fmla="*/ 438150 w 514474"/>
                <a:gd name="connsiteY103" fmla="*/ 4029075 h 4753030"/>
                <a:gd name="connsiteX104" fmla="*/ 400050 w 514474"/>
                <a:gd name="connsiteY104" fmla="*/ 4048125 h 4753030"/>
                <a:gd name="connsiteX105" fmla="*/ 361950 w 514474"/>
                <a:gd name="connsiteY105" fmla="*/ 4076700 h 4753030"/>
                <a:gd name="connsiteX106" fmla="*/ 304800 w 514474"/>
                <a:gd name="connsiteY106" fmla="*/ 4095750 h 4753030"/>
                <a:gd name="connsiteX107" fmla="*/ 247650 w 514474"/>
                <a:gd name="connsiteY107" fmla="*/ 4133850 h 4753030"/>
                <a:gd name="connsiteX108" fmla="*/ 238125 w 514474"/>
                <a:gd name="connsiteY108" fmla="*/ 4162425 h 4753030"/>
                <a:gd name="connsiteX109" fmla="*/ 257175 w 514474"/>
                <a:gd name="connsiteY109" fmla="*/ 4305300 h 4753030"/>
                <a:gd name="connsiteX110" fmla="*/ 276225 w 514474"/>
                <a:gd name="connsiteY110" fmla="*/ 4333875 h 4753030"/>
                <a:gd name="connsiteX111" fmla="*/ 304800 w 514474"/>
                <a:gd name="connsiteY111" fmla="*/ 4400550 h 4753030"/>
                <a:gd name="connsiteX112" fmla="*/ 342900 w 514474"/>
                <a:gd name="connsiteY112" fmla="*/ 4429125 h 4753030"/>
                <a:gd name="connsiteX113" fmla="*/ 361950 w 514474"/>
                <a:gd name="connsiteY113" fmla="*/ 4457700 h 4753030"/>
                <a:gd name="connsiteX114" fmla="*/ 419100 w 514474"/>
                <a:gd name="connsiteY114" fmla="*/ 4476750 h 4753030"/>
                <a:gd name="connsiteX115" fmla="*/ 447675 w 514474"/>
                <a:gd name="connsiteY115" fmla="*/ 4486275 h 4753030"/>
                <a:gd name="connsiteX116" fmla="*/ 485775 w 514474"/>
                <a:gd name="connsiteY116" fmla="*/ 4514850 h 4753030"/>
                <a:gd name="connsiteX117" fmla="*/ 514350 w 514474"/>
                <a:gd name="connsiteY117" fmla="*/ 4524375 h 4753030"/>
                <a:gd name="connsiteX118" fmla="*/ 428625 w 514474"/>
                <a:gd name="connsiteY118" fmla="*/ 4591050 h 4753030"/>
                <a:gd name="connsiteX119" fmla="*/ 390525 w 514474"/>
                <a:gd name="connsiteY119" fmla="*/ 4610100 h 4753030"/>
                <a:gd name="connsiteX120" fmla="*/ 342900 w 514474"/>
                <a:gd name="connsiteY120" fmla="*/ 4638675 h 4753030"/>
                <a:gd name="connsiteX121" fmla="*/ 304800 w 514474"/>
                <a:gd name="connsiteY121" fmla="*/ 4657725 h 4753030"/>
                <a:gd name="connsiteX122" fmla="*/ 238125 w 514474"/>
                <a:gd name="connsiteY122" fmla="*/ 4705350 h 4753030"/>
                <a:gd name="connsiteX123" fmla="*/ 209550 w 514474"/>
                <a:gd name="connsiteY123" fmla="*/ 4724400 h 4753030"/>
                <a:gd name="connsiteX124" fmla="*/ 180975 w 514474"/>
                <a:gd name="connsiteY124" fmla="*/ 4752975 h 475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514474" h="4753030">
                  <a:moveTo>
                    <a:pt x="285750" y="0"/>
                  </a:moveTo>
                  <a:cubicBezTo>
                    <a:pt x="273050" y="15875"/>
                    <a:pt x="262025" y="33250"/>
                    <a:pt x="247650" y="47625"/>
                  </a:cubicBezTo>
                  <a:cubicBezTo>
                    <a:pt x="239555" y="55720"/>
                    <a:pt x="227170" y="58580"/>
                    <a:pt x="219075" y="66675"/>
                  </a:cubicBezTo>
                  <a:cubicBezTo>
                    <a:pt x="210980" y="74770"/>
                    <a:pt x="207354" y="86456"/>
                    <a:pt x="200025" y="95250"/>
                  </a:cubicBezTo>
                  <a:cubicBezTo>
                    <a:pt x="191401" y="105598"/>
                    <a:pt x="180975" y="114300"/>
                    <a:pt x="171450" y="123825"/>
                  </a:cubicBezTo>
                  <a:cubicBezTo>
                    <a:pt x="147380" y="196035"/>
                    <a:pt x="164448" y="164911"/>
                    <a:pt x="123825" y="219075"/>
                  </a:cubicBezTo>
                  <a:cubicBezTo>
                    <a:pt x="117475" y="238125"/>
                    <a:pt x="104775" y="257175"/>
                    <a:pt x="123825" y="276225"/>
                  </a:cubicBezTo>
                  <a:cubicBezTo>
                    <a:pt x="130925" y="283325"/>
                    <a:pt x="143260" y="281595"/>
                    <a:pt x="152400" y="285750"/>
                  </a:cubicBezTo>
                  <a:cubicBezTo>
                    <a:pt x="178253" y="297501"/>
                    <a:pt x="201659" y="314870"/>
                    <a:pt x="228600" y="323850"/>
                  </a:cubicBezTo>
                  <a:cubicBezTo>
                    <a:pt x="266700" y="336550"/>
                    <a:pt x="309484" y="339673"/>
                    <a:pt x="342900" y="361950"/>
                  </a:cubicBezTo>
                  <a:cubicBezTo>
                    <a:pt x="379829" y="386569"/>
                    <a:pt x="360615" y="377380"/>
                    <a:pt x="400050" y="390525"/>
                  </a:cubicBezTo>
                  <a:cubicBezTo>
                    <a:pt x="406400" y="400050"/>
                    <a:pt x="417218" y="407808"/>
                    <a:pt x="419100" y="419100"/>
                  </a:cubicBezTo>
                  <a:cubicBezTo>
                    <a:pt x="420751" y="429004"/>
                    <a:pt x="414065" y="438695"/>
                    <a:pt x="409575" y="447675"/>
                  </a:cubicBezTo>
                  <a:cubicBezTo>
                    <a:pt x="392734" y="481358"/>
                    <a:pt x="387229" y="475333"/>
                    <a:pt x="361950" y="504825"/>
                  </a:cubicBezTo>
                  <a:cubicBezTo>
                    <a:pt x="351619" y="516878"/>
                    <a:pt x="344102" y="531223"/>
                    <a:pt x="333375" y="542925"/>
                  </a:cubicBezTo>
                  <a:cubicBezTo>
                    <a:pt x="309102" y="569404"/>
                    <a:pt x="279615" y="591075"/>
                    <a:pt x="257175" y="619125"/>
                  </a:cubicBezTo>
                  <a:cubicBezTo>
                    <a:pt x="222740" y="662169"/>
                    <a:pt x="197428" y="697403"/>
                    <a:pt x="152400" y="733425"/>
                  </a:cubicBezTo>
                  <a:cubicBezTo>
                    <a:pt x="136525" y="746125"/>
                    <a:pt x="120075" y="758138"/>
                    <a:pt x="104775" y="771525"/>
                  </a:cubicBezTo>
                  <a:cubicBezTo>
                    <a:pt x="94638" y="780395"/>
                    <a:pt x="86337" y="791230"/>
                    <a:pt x="76200" y="800100"/>
                  </a:cubicBezTo>
                  <a:cubicBezTo>
                    <a:pt x="12848" y="855533"/>
                    <a:pt x="43674" y="815551"/>
                    <a:pt x="9525" y="866775"/>
                  </a:cubicBezTo>
                  <a:cubicBezTo>
                    <a:pt x="22225" y="876300"/>
                    <a:pt x="32885" y="889454"/>
                    <a:pt x="47625" y="895350"/>
                  </a:cubicBezTo>
                  <a:cubicBezTo>
                    <a:pt x="65556" y="902523"/>
                    <a:pt x="85891" y="900828"/>
                    <a:pt x="104775" y="904875"/>
                  </a:cubicBezTo>
                  <a:cubicBezTo>
                    <a:pt x="246903" y="935331"/>
                    <a:pt x="112164" y="917669"/>
                    <a:pt x="285750" y="933450"/>
                  </a:cubicBezTo>
                  <a:cubicBezTo>
                    <a:pt x="304800" y="939800"/>
                    <a:pt x="323334" y="947985"/>
                    <a:pt x="342900" y="952500"/>
                  </a:cubicBezTo>
                  <a:cubicBezTo>
                    <a:pt x="485184" y="985335"/>
                    <a:pt x="358908" y="945136"/>
                    <a:pt x="438150" y="971550"/>
                  </a:cubicBezTo>
                  <a:cubicBezTo>
                    <a:pt x="441325" y="981075"/>
                    <a:pt x="447675" y="990085"/>
                    <a:pt x="447675" y="1000125"/>
                  </a:cubicBezTo>
                  <a:cubicBezTo>
                    <a:pt x="447675" y="1031652"/>
                    <a:pt x="434244" y="1049179"/>
                    <a:pt x="409575" y="1066800"/>
                  </a:cubicBezTo>
                  <a:cubicBezTo>
                    <a:pt x="398021" y="1075053"/>
                    <a:pt x="383516" y="1078325"/>
                    <a:pt x="371475" y="1085850"/>
                  </a:cubicBezTo>
                  <a:cubicBezTo>
                    <a:pt x="358013" y="1094264"/>
                    <a:pt x="347158" y="1106549"/>
                    <a:pt x="333375" y="1114425"/>
                  </a:cubicBezTo>
                  <a:cubicBezTo>
                    <a:pt x="324658" y="1119406"/>
                    <a:pt x="313577" y="1119074"/>
                    <a:pt x="304800" y="1123950"/>
                  </a:cubicBezTo>
                  <a:cubicBezTo>
                    <a:pt x="284786" y="1135069"/>
                    <a:pt x="265966" y="1148313"/>
                    <a:pt x="247650" y="1162050"/>
                  </a:cubicBezTo>
                  <a:cubicBezTo>
                    <a:pt x="234950" y="1171575"/>
                    <a:pt x="223333" y="1182749"/>
                    <a:pt x="209550" y="1190625"/>
                  </a:cubicBezTo>
                  <a:cubicBezTo>
                    <a:pt x="200833" y="1195606"/>
                    <a:pt x="190500" y="1196975"/>
                    <a:pt x="180975" y="1200150"/>
                  </a:cubicBezTo>
                  <a:cubicBezTo>
                    <a:pt x="174625" y="1209675"/>
                    <a:pt x="170020" y="1220630"/>
                    <a:pt x="161925" y="1228725"/>
                  </a:cubicBezTo>
                  <a:cubicBezTo>
                    <a:pt x="127610" y="1263040"/>
                    <a:pt x="127700" y="1249308"/>
                    <a:pt x="95250" y="1276350"/>
                  </a:cubicBezTo>
                  <a:cubicBezTo>
                    <a:pt x="67748" y="1299269"/>
                    <a:pt x="66356" y="1305403"/>
                    <a:pt x="47625" y="1333500"/>
                  </a:cubicBezTo>
                  <a:cubicBezTo>
                    <a:pt x="97765" y="1383640"/>
                    <a:pt x="51667" y="1345046"/>
                    <a:pt x="123825" y="1381125"/>
                  </a:cubicBezTo>
                  <a:cubicBezTo>
                    <a:pt x="134064" y="1386245"/>
                    <a:pt x="142461" y="1394495"/>
                    <a:pt x="152400" y="1400175"/>
                  </a:cubicBezTo>
                  <a:cubicBezTo>
                    <a:pt x="164728" y="1407220"/>
                    <a:pt x="178172" y="1412180"/>
                    <a:pt x="190500" y="1419225"/>
                  </a:cubicBezTo>
                  <a:cubicBezTo>
                    <a:pt x="200439" y="1424905"/>
                    <a:pt x="208836" y="1433155"/>
                    <a:pt x="219075" y="1438275"/>
                  </a:cubicBezTo>
                  <a:cubicBezTo>
                    <a:pt x="234300" y="1445888"/>
                    <a:pt x="271508" y="1453256"/>
                    <a:pt x="285750" y="1457325"/>
                  </a:cubicBezTo>
                  <a:cubicBezTo>
                    <a:pt x="295404" y="1460083"/>
                    <a:pt x="304800" y="1463675"/>
                    <a:pt x="314325" y="1466850"/>
                  </a:cubicBezTo>
                  <a:cubicBezTo>
                    <a:pt x="327332" y="1505870"/>
                    <a:pt x="333360" y="1509755"/>
                    <a:pt x="314325" y="1562100"/>
                  </a:cubicBezTo>
                  <a:cubicBezTo>
                    <a:pt x="308900" y="1577019"/>
                    <a:pt x="294854" y="1587195"/>
                    <a:pt x="285750" y="1600200"/>
                  </a:cubicBezTo>
                  <a:cubicBezTo>
                    <a:pt x="237133" y="1669653"/>
                    <a:pt x="268784" y="1643261"/>
                    <a:pt x="219075" y="1676400"/>
                  </a:cubicBezTo>
                  <a:cubicBezTo>
                    <a:pt x="212725" y="1685925"/>
                    <a:pt x="207354" y="1696181"/>
                    <a:pt x="200025" y="1704975"/>
                  </a:cubicBezTo>
                  <a:cubicBezTo>
                    <a:pt x="191401" y="1715323"/>
                    <a:pt x="178922" y="1722342"/>
                    <a:pt x="171450" y="1733550"/>
                  </a:cubicBezTo>
                  <a:cubicBezTo>
                    <a:pt x="165881" y="1741904"/>
                    <a:pt x="168197" y="1754285"/>
                    <a:pt x="161925" y="1762125"/>
                  </a:cubicBezTo>
                  <a:cubicBezTo>
                    <a:pt x="154774" y="1771064"/>
                    <a:pt x="142042" y="1773725"/>
                    <a:pt x="133350" y="1781175"/>
                  </a:cubicBezTo>
                  <a:cubicBezTo>
                    <a:pt x="82817" y="1824489"/>
                    <a:pt x="107093" y="1810220"/>
                    <a:pt x="66675" y="1857375"/>
                  </a:cubicBezTo>
                  <a:cubicBezTo>
                    <a:pt x="57909" y="1867602"/>
                    <a:pt x="46370" y="1875317"/>
                    <a:pt x="38100" y="1885950"/>
                  </a:cubicBezTo>
                  <a:cubicBezTo>
                    <a:pt x="24044" y="1904022"/>
                    <a:pt x="0" y="1943100"/>
                    <a:pt x="0" y="1943100"/>
                  </a:cubicBezTo>
                  <a:cubicBezTo>
                    <a:pt x="37840" y="1952560"/>
                    <a:pt x="53212" y="1957479"/>
                    <a:pt x="95250" y="1962150"/>
                  </a:cubicBezTo>
                  <a:cubicBezTo>
                    <a:pt x="133248" y="1966372"/>
                    <a:pt x="171450" y="1968500"/>
                    <a:pt x="209550" y="1971675"/>
                  </a:cubicBezTo>
                  <a:cubicBezTo>
                    <a:pt x="214560" y="1972677"/>
                    <a:pt x="286307" y="1986241"/>
                    <a:pt x="295275" y="1990725"/>
                  </a:cubicBezTo>
                  <a:cubicBezTo>
                    <a:pt x="315753" y="2000964"/>
                    <a:pt x="333375" y="2016125"/>
                    <a:pt x="352425" y="2028825"/>
                  </a:cubicBezTo>
                  <a:cubicBezTo>
                    <a:pt x="361950" y="2035175"/>
                    <a:pt x="372905" y="2039780"/>
                    <a:pt x="381000" y="2047875"/>
                  </a:cubicBezTo>
                  <a:cubicBezTo>
                    <a:pt x="417670" y="2084545"/>
                    <a:pt x="398367" y="2068978"/>
                    <a:pt x="438150" y="2095500"/>
                  </a:cubicBezTo>
                  <a:cubicBezTo>
                    <a:pt x="431800" y="2114550"/>
                    <a:pt x="433299" y="2138451"/>
                    <a:pt x="419100" y="2152650"/>
                  </a:cubicBezTo>
                  <a:cubicBezTo>
                    <a:pt x="409575" y="2162175"/>
                    <a:pt x="401158" y="2172955"/>
                    <a:pt x="390525" y="2181225"/>
                  </a:cubicBezTo>
                  <a:cubicBezTo>
                    <a:pt x="304800" y="2247900"/>
                    <a:pt x="361950" y="2195512"/>
                    <a:pt x="304800" y="2238375"/>
                  </a:cubicBezTo>
                  <a:cubicBezTo>
                    <a:pt x="292100" y="2247900"/>
                    <a:pt x="280162" y="2258536"/>
                    <a:pt x="266700" y="2266950"/>
                  </a:cubicBezTo>
                  <a:cubicBezTo>
                    <a:pt x="254659" y="2274475"/>
                    <a:pt x="240928" y="2278955"/>
                    <a:pt x="228600" y="2286000"/>
                  </a:cubicBezTo>
                  <a:cubicBezTo>
                    <a:pt x="218661" y="2291680"/>
                    <a:pt x="209964" y="2299370"/>
                    <a:pt x="200025" y="2305050"/>
                  </a:cubicBezTo>
                  <a:cubicBezTo>
                    <a:pt x="187697" y="2312095"/>
                    <a:pt x="173013" y="2315230"/>
                    <a:pt x="161925" y="2324100"/>
                  </a:cubicBezTo>
                  <a:cubicBezTo>
                    <a:pt x="140888" y="2340930"/>
                    <a:pt x="104775" y="2381250"/>
                    <a:pt x="104775" y="2381250"/>
                  </a:cubicBezTo>
                  <a:cubicBezTo>
                    <a:pt x="101600" y="2390775"/>
                    <a:pt x="88150" y="2402725"/>
                    <a:pt x="95250" y="2409825"/>
                  </a:cubicBezTo>
                  <a:cubicBezTo>
                    <a:pt x="109449" y="2424024"/>
                    <a:pt x="132919" y="2424005"/>
                    <a:pt x="152400" y="2428875"/>
                  </a:cubicBezTo>
                  <a:cubicBezTo>
                    <a:pt x="183812" y="2436728"/>
                    <a:pt x="216933" y="2437686"/>
                    <a:pt x="247650" y="2447925"/>
                  </a:cubicBezTo>
                  <a:cubicBezTo>
                    <a:pt x="257175" y="2451100"/>
                    <a:pt x="266262" y="2456205"/>
                    <a:pt x="276225" y="2457450"/>
                  </a:cubicBezTo>
                  <a:cubicBezTo>
                    <a:pt x="317302" y="2462585"/>
                    <a:pt x="358775" y="2463800"/>
                    <a:pt x="400050" y="2466975"/>
                  </a:cubicBezTo>
                  <a:cubicBezTo>
                    <a:pt x="409575" y="2473325"/>
                    <a:pt x="426884" y="2474710"/>
                    <a:pt x="428625" y="2486025"/>
                  </a:cubicBezTo>
                  <a:cubicBezTo>
                    <a:pt x="442951" y="2579144"/>
                    <a:pt x="434268" y="2575632"/>
                    <a:pt x="390525" y="2619375"/>
                  </a:cubicBezTo>
                  <a:cubicBezTo>
                    <a:pt x="375068" y="2665746"/>
                    <a:pt x="388466" y="2635593"/>
                    <a:pt x="352425" y="2686050"/>
                  </a:cubicBezTo>
                  <a:cubicBezTo>
                    <a:pt x="345771" y="2695365"/>
                    <a:pt x="341470" y="2706530"/>
                    <a:pt x="333375" y="2714625"/>
                  </a:cubicBezTo>
                  <a:cubicBezTo>
                    <a:pt x="319000" y="2729000"/>
                    <a:pt x="300125" y="2738350"/>
                    <a:pt x="285750" y="2752725"/>
                  </a:cubicBezTo>
                  <a:cubicBezTo>
                    <a:pt x="277655" y="2760820"/>
                    <a:pt x="274029" y="2772506"/>
                    <a:pt x="266700" y="2781300"/>
                  </a:cubicBezTo>
                  <a:cubicBezTo>
                    <a:pt x="258076" y="2791648"/>
                    <a:pt x="246395" y="2799242"/>
                    <a:pt x="238125" y="2809875"/>
                  </a:cubicBezTo>
                  <a:cubicBezTo>
                    <a:pt x="178288" y="2886808"/>
                    <a:pt x="226768" y="2849196"/>
                    <a:pt x="171450" y="2886075"/>
                  </a:cubicBezTo>
                  <a:cubicBezTo>
                    <a:pt x="168275" y="2895600"/>
                    <a:pt x="166801" y="2905873"/>
                    <a:pt x="161925" y="2914650"/>
                  </a:cubicBezTo>
                  <a:cubicBezTo>
                    <a:pt x="150806" y="2934664"/>
                    <a:pt x="123825" y="2971800"/>
                    <a:pt x="123825" y="2971800"/>
                  </a:cubicBezTo>
                  <a:cubicBezTo>
                    <a:pt x="130175" y="2981325"/>
                    <a:pt x="134081" y="2993046"/>
                    <a:pt x="142875" y="3000375"/>
                  </a:cubicBezTo>
                  <a:cubicBezTo>
                    <a:pt x="172801" y="3025313"/>
                    <a:pt x="201582" y="3020829"/>
                    <a:pt x="238125" y="3028950"/>
                  </a:cubicBezTo>
                  <a:cubicBezTo>
                    <a:pt x="247926" y="3031128"/>
                    <a:pt x="257046" y="3035717"/>
                    <a:pt x="266700" y="3038475"/>
                  </a:cubicBezTo>
                  <a:cubicBezTo>
                    <a:pt x="279287" y="3042071"/>
                    <a:pt x="292543" y="3043403"/>
                    <a:pt x="304800" y="3048000"/>
                  </a:cubicBezTo>
                  <a:cubicBezTo>
                    <a:pt x="318095" y="3052986"/>
                    <a:pt x="329849" y="3061457"/>
                    <a:pt x="342900" y="3067050"/>
                  </a:cubicBezTo>
                  <a:cubicBezTo>
                    <a:pt x="352128" y="3071005"/>
                    <a:pt x="361950" y="3073400"/>
                    <a:pt x="371475" y="3076575"/>
                  </a:cubicBezTo>
                  <a:cubicBezTo>
                    <a:pt x="368300" y="3101975"/>
                    <a:pt x="368685" y="3128079"/>
                    <a:pt x="361950" y="3152775"/>
                  </a:cubicBezTo>
                  <a:cubicBezTo>
                    <a:pt x="358938" y="3163819"/>
                    <a:pt x="349554" y="3172035"/>
                    <a:pt x="342900" y="3181350"/>
                  </a:cubicBezTo>
                  <a:cubicBezTo>
                    <a:pt x="333673" y="3194268"/>
                    <a:pt x="324945" y="3207650"/>
                    <a:pt x="314325" y="3219450"/>
                  </a:cubicBezTo>
                  <a:cubicBezTo>
                    <a:pt x="203177" y="3342948"/>
                    <a:pt x="299096" y="3236903"/>
                    <a:pt x="228600" y="3295650"/>
                  </a:cubicBezTo>
                  <a:cubicBezTo>
                    <a:pt x="155261" y="3356766"/>
                    <a:pt x="242396" y="3295977"/>
                    <a:pt x="171450" y="3343275"/>
                  </a:cubicBezTo>
                  <a:cubicBezTo>
                    <a:pt x="127781" y="3408779"/>
                    <a:pt x="140590" y="3378705"/>
                    <a:pt x="123825" y="3429000"/>
                  </a:cubicBezTo>
                  <a:cubicBezTo>
                    <a:pt x="246079" y="3469751"/>
                    <a:pt x="-2556" y="3389816"/>
                    <a:pt x="390525" y="3448050"/>
                  </a:cubicBezTo>
                  <a:cubicBezTo>
                    <a:pt x="401849" y="3449728"/>
                    <a:pt x="403225" y="3467100"/>
                    <a:pt x="409575" y="3476625"/>
                  </a:cubicBezTo>
                  <a:cubicBezTo>
                    <a:pt x="403225" y="3508375"/>
                    <a:pt x="401894" y="3541558"/>
                    <a:pt x="390525" y="3571875"/>
                  </a:cubicBezTo>
                  <a:cubicBezTo>
                    <a:pt x="382486" y="3593312"/>
                    <a:pt x="362664" y="3608547"/>
                    <a:pt x="352425" y="3629025"/>
                  </a:cubicBezTo>
                  <a:cubicBezTo>
                    <a:pt x="339725" y="3654425"/>
                    <a:pt x="321213" y="3677675"/>
                    <a:pt x="314325" y="3705225"/>
                  </a:cubicBezTo>
                  <a:cubicBezTo>
                    <a:pt x="300873" y="3759031"/>
                    <a:pt x="307367" y="3730488"/>
                    <a:pt x="295275" y="3790950"/>
                  </a:cubicBezTo>
                  <a:cubicBezTo>
                    <a:pt x="298450" y="3822700"/>
                    <a:pt x="297625" y="3855109"/>
                    <a:pt x="304800" y="3886200"/>
                  </a:cubicBezTo>
                  <a:cubicBezTo>
                    <a:pt x="307374" y="3897354"/>
                    <a:pt x="315235" y="3907237"/>
                    <a:pt x="323850" y="3914775"/>
                  </a:cubicBezTo>
                  <a:cubicBezTo>
                    <a:pt x="345518" y="3933735"/>
                    <a:pt x="389854" y="3959391"/>
                    <a:pt x="419100" y="3971925"/>
                  </a:cubicBezTo>
                  <a:cubicBezTo>
                    <a:pt x="428328" y="3975880"/>
                    <a:pt x="438150" y="3978275"/>
                    <a:pt x="447675" y="3981450"/>
                  </a:cubicBezTo>
                  <a:cubicBezTo>
                    <a:pt x="444500" y="3997325"/>
                    <a:pt x="447560" y="4015901"/>
                    <a:pt x="438150" y="4029075"/>
                  </a:cubicBezTo>
                  <a:cubicBezTo>
                    <a:pt x="429897" y="4040629"/>
                    <a:pt x="412091" y="4040600"/>
                    <a:pt x="400050" y="4048125"/>
                  </a:cubicBezTo>
                  <a:cubicBezTo>
                    <a:pt x="386588" y="4056539"/>
                    <a:pt x="376149" y="4069600"/>
                    <a:pt x="361950" y="4076700"/>
                  </a:cubicBezTo>
                  <a:cubicBezTo>
                    <a:pt x="343989" y="4085680"/>
                    <a:pt x="321508" y="4084611"/>
                    <a:pt x="304800" y="4095750"/>
                  </a:cubicBezTo>
                  <a:lnTo>
                    <a:pt x="247650" y="4133850"/>
                  </a:lnTo>
                  <a:cubicBezTo>
                    <a:pt x="244475" y="4143375"/>
                    <a:pt x="238125" y="4152385"/>
                    <a:pt x="238125" y="4162425"/>
                  </a:cubicBezTo>
                  <a:cubicBezTo>
                    <a:pt x="238125" y="4183705"/>
                    <a:pt x="238280" y="4267511"/>
                    <a:pt x="257175" y="4305300"/>
                  </a:cubicBezTo>
                  <a:cubicBezTo>
                    <a:pt x="262295" y="4315539"/>
                    <a:pt x="269875" y="4324350"/>
                    <a:pt x="276225" y="4333875"/>
                  </a:cubicBezTo>
                  <a:cubicBezTo>
                    <a:pt x="283512" y="4363022"/>
                    <a:pt x="282874" y="4378624"/>
                    <a:pt x="304800" y="4400550"/>
                  </a:cubicBezTo>
                  <a:cubicBezTo>
                    <a:pt x="316025" y="4411775"/>
                    <a:pt x="331675" y="4417900"/>
                    <a:pt x="342900" y="4429125"/>
                  </a:cubicBezTo>
                  <a:cubicBezTo>
                    <a:pt x="350995" y="4437220"/>
                    <a:pt x="352242" y="4451633"/>
                    <a:pt x="361950" y="4457700"/>
                  </a:cubicBezTo>
                  <a:cubicBezTo>
                    <a:pt x="378978" y="4468343"/>
                    <a:pt x="400050" y="4470400"/>
                    <a:pt x="419100" y="4476750"/>
                  </a:cubicBezTo>
                  <a:lnTo>
                    <a:pt x="447675" y="4486275"/>
                  </a:lnTo>
                  <a:cubicBezTo>
                    <a:pt x="460375" y="4495800"/>
                    <a:pt x="471992" y="4506974"/>
                    <a:pt x="485775" y="4514850"/>
                  </a:cubicBezTo>
                  <a:cubicBezTo>
                    <a:pt x="494492" y="4519831"/>
                    <a:pt x="516319" y="4514530"/>
                    <a:pt x="514350" y="4524375"/>
                  </a:cubicBezTo>
                  <a:cubicBezTo>
                    <a:pt x="509842" y="4546913"/>
                    <a:pt x="443531" y="4582769"/>
                    <a:pt x="428625" y="4591050"/>
                  </a:cubicBezTo>
                  <a:cubicBezTo>
                    <a:pt x="416213" y="4597946"/>
                    <a:pt x="402937" y="4603204"/>
                    <a:pt x="390525" y="4610100"/>
                  </a:cubicBezTo>
                  <a:cubicBezTo>
                    <a:pt x="374341" y="4619091"/>
                    <a:pt x="359084" y="4629684"/>
                    <a:pt x="342900" y="4638675"/>
                  </a:cubicBezTo>
                  <a:cubicBezTo>
                    <a:pt x="330488" y="4645571"/>
                    <a:pt x="317128" y="4650680"/>
                    <a:pt x="304800" y="4657725"/>
                  </a:cubicBezTo>
                  <a:cubicBezTo>
                    <a:pt x="282352" y="4670552"/>
                    <a:pt x="258568" y="4690748"/>
                    <a:pt x="238125" y="4705350"/>
                  </a:cubicBezTo>
                  <a:cubicBezTo>
                    <a:pt x="228810" y="4712004"/>
                    <a:pt x="219075" y="4718050"/>
                    <a:pt x="209550" y="4724400"/>
                  </a:cubicBezTo>
                  <a:cubicBezTo>
                    <a:pt x="188739" y="4755617"/>
                    <a:pt x="201948" y="4752975"/>
                    <a:pt x="180975" y="4752975"/>
                  </a:cubicBezTo>
                </a:path>
              </a:pathLst>
            </a:cu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2D68A644-612E-4EEE-B109-FBBB27C3ACC9}"/>
                </a:ext>
              </a:extLst>
            </p:cNvPr>
            <p:cNvSpPr/>
            <p:nvPr/>
          </p:nvSpPr>
          <p:spPr>
            <a:xfrm>
              <a:off x="6231254" y="1519235"/>
              <a:ext cx="45719" cy="752476"/>
            </a:xfrm>
            <a:custGeom>
              <a:avLst/>
              <a:gdLst>
                <a:gd name="connsiteX0" fmla="*/ 285750 w 514474"/>
                <a:gd name="connsiteY0" fmla="*/ 0 h 4753030"/>
                <a:gd name="connsiteX1" fmla="*/ 247650 w 514474"/>
                <a:gd name="connsiteY1" fmla="*/ 47625 h 4753030"/>
                <a:gd name="connsiteX2" fmla="*/ 219075 w 514474"/>
                <a:gd name="connsiteY2" fmla="*/ 66675 h 4753030"/>
                <a:gd name="connsiteX3" fmla="*/ 200025 w 514474"/>
                <a:gd name="connsiteY3" fmla="*/ 95250 h 4753030"/>
                <a:gd name="connsiteX4" fmla="*/ 171450 w 514474"/>
                <a:gd name="connsiteY4" fmla="*/ 123825 h 4753030"/>
                <a:gd name="connsiteX5" fmla="*/ 123825 w 514474"/>
                <a:gd name="connsiteY5" fmla="*/ 219075 h 4753030"/>
                <a:gd name="connsiteX6" fmla="*/ 123825 w 514474"/>
                <a:gd name="connsiteY6" fmla="*/ 276225 h 4753030"/>
                <a:gd name="connsiteX7" fmla="*/ 152400 w 514474"/>
                <a:gd name="connsiteY7" fmla="*/ 285750 h 4753030"/>
                <a:gd name="connsiteX8" fmla="*/ 228600 w 514474"/>
                <a:gd name="connsiteY8" fmla="*/ 323850 h 4753030"/>
                <a:gd name="connsiteX9" fmla="*/ 342900 w 514474"/>
                <a:gd name="connsiteY9" fmla="*/ 361950 h 4753030"/>
                <a:gd name="connsiteX10" fmla="*/ 400050 w 514474"/>
                <a:gd name="connsiteY10" fmla="*/ 390525 h 4753030"/>
                <a:gd name="connsiteX11" fmla="*/ 419100 w 514474"/>
                <a:gd name="connsiteY11" fmla="*/ 419100 h 4753030"/>
                <a:gd name="connsiteX12" fmla="*/ 409575 w 514474"/>
                <a:gd name="connsiteY12" fmla="*/ 447675 h 4753030"/>
                <a:gd name="connsiteX13" fmla="*/ 361950 w 514474"/>
                <a:gd name="connsiteY13" fmla="*/ 504825 h 4753030"/>
                <a:gd name="connsiteX14" fmla="*/ 333375 w 514474"/>
                <a:gd name="connsiteY14" fmla="*/ 542925 h 4753030"/>
                <a:gd name="connsiteX15" fmla="*/ 257175 w 514474"/>
                <a:gd name="connsiteY15" fmla="*/ 619125 h 4753030"/>
                <a:gd name="connsiteX16" fmla="*/ 152400 w 514474"/>
                <a:gd name="connsiteY16" fmla="*/ 733425 h 4753030"/>
                <a:gd name="connsiteX17" fmla="*/ 104775 w 514474"/>
                <a:gd name="connsiteY17" fmla="*/ 771525 h 4753030"/>
                <a:gd name="connsiteX18" fmla="*/ 76200 w 514474"/>
                <a:gd name="connsiteY18" fmla="*/ 800100 h 4753030"/>
                <a:gd name="connsiteX19" fmla="*/ 9525 w 514474"/>
                <a:gd name="connsiteY19" fmla="*/ 866775 h 4753030"/>
                <a:gd name="connsiteX20" fmla="*/ 47625 w 514474"/>
                <a:gd name="connsiteY20" fmla="*/ 895350 h 4753030"/>
                <a:gd name="connsiteX21" fmla="*/ 104775 w 514474"/>
                <a:gd name="connsiteY21" fmla="*/ 904875 h 4753030"/>
                <a:gd name="connsiteX22" fmla="*/ 285750 w 514474"/>
                <a:gd name="connsiteY22" fmla="*/ 933450 h 4753030"/>
                <a:gd name="connsiteX23" fmla="*/ 342900 w 514474"/>
                <a:gd name="connsiteY23" fmla="*/ 952500 h 4753030"/>
                <a:gd name="connsiteX24" fmla="*/ 438150 w 514474"/>
                <a:gd name="connsiteY24" fmla="*/ 971550 h 4753030"/>
                <a:gd name="connsiteX25" fmla="*/ 447675 w 514474"/>
                <a:gd name="connsiteY25" fmla="*/ 1000125 h 4753030"/>
                <a:gd name="connsiteX26" fmla="*/ 409575 w 514474"/>
                <a:gd name="connsiteY26" fmla="*/ 1066800 h 4753030"/>
                <a:gd name="connsiteX27" fmla="*/ 371475 w 514474"/>
                <a:gd name="connsiteY27" fmla="*/ 1085850 h 4753030"/>
                <a:gd name="connsiteX28" fmla="*/ 333375 w 514474"/>
                <a:gd name="connsiteY28" fmla="*/ 1114425 h 4753030"/>
                <a:gd name="connsiteX29" fmla="*/ 304800 w 514474"/>
                <a:gd name="connsiteY29" fmla="*/ 1123950 h 4753030"/>
                <a:gd name="connsiteX30" fmla="*/ 247650 w 514474"/>
                <a:gd name="connsiteY30" fmla="*/ 1162050 h 4753030"/>
                <a:gd name="connsiteX31" fmla="*/ 209550 w 514474"/>
                <a:gd name="connsiteY31" fmla="*/ 1190625 h 4753030"/>
                <a:gd name="connsiteX32" fmla="*/ 180975 w 514474"/>
                <a:gd name="connsiteY32" fmla="*/ 1200150 h 4753030"/>
                <a:gd name="connsiteX33" fmla="*/ 161925 w 514474"/>
                <a:gd name="connsiteY33" fmla="*/ 1228725 h 4753030"/>
                <a:gd name="connsiteX34" fmla="*/ 95250 w 514474"/>
                <a:gd name="connsiteY34" fmla="*/ 1276350 h 4753030"/>
                <a:gd name="connsiteX35" fmla="*/ 47625 w 514474"/>
                <a:gd name="connsiteY35" fmla="*/ 1333500 h 4753030"/>
                <a:gd name="connsiteX36" fmla="*/ 123825 w 514474"/>
                <a:gd name="connsiteY36" fmla="*/ 1381125 h 4753030"/>
                <a:gd name="connsiteX37" fmla="*/ 152400 w 514474"/>
                <a:gd name="connsiteY37" fmla="*/ 1400175 h 4753030"/>
                <a:gd name="connsiteX38" fmla="*/ 190500 w 514474"/>
                <a:gd name="connsiteY38" fmla="*/ 1419225 h 4753030"/>
                <a:gd name="connsiteX39" fmla="*/ 219075 w 514474"/>
                <a:gd name="connsiteY39" fmla="*/ 1438275 h 4753030"/>
                <a:gd name="connsiteX40" fmla="*/ 285750 w 514474"/>
                <a:gd name="connsiteY40" fmla="*/ 1457325 h 4753030"/>
                <a:gd name="connsiteX41" fmla="*/ 314325 w 514474"/>
                <a:gd name="connsiteY41" fmla="*/ 1466850 h 4753030"/>
                <a:gd name="connsiteX42" fmla="*/ 314325 w 514474"/>
                <a:gd name="connsiteY42" fmla="*/ 1562100 h 4753030"/>
                <a:gd name="connsiteX43" fmla="*/ 285750 w 514474"/>
                <a:gd name="connsiteY43" fmla="*/ 1600200 h 4753030"/>
                <a:gd name="connsiteX44" fmla="*/ 219075 w 514474"/>
                <a:gd name="connsiteY44" fmla="*/ 1676400 h 4753030"/>
                <a:gd name="connsiteX45" fmla="*/ 200025 w 514474"/>
                <a:gd name="connsiteY45" fmla="*/ 1704975 h 4753030"/>
                <a:gd name="connsiteX46" fmla="*/ 171450 w 514474"/>
                <a:gd name="connsiteY46" fmla="*/ 1733550 h 4753030"/>
                <a:gd name="connsiteX47" fmla="*/ 161925 w 514474"/>
                <a:gd name="connsiteY47" fmla="*/ 1762125 h 4753030"/>
                <a:gd name="connsiteX48" fmla="*/ 133350 w 514474"/>
                <a:gd name="connsiteY48" fmla="*/ 1781175 h 4753030"/>
                <a:gd name="connsiteX49" fmla="*/ 66675 w 514474"/>
                <a:gd name="connsiteY49" fmla="*/ 1857375 h 4753030"/>
                <a:gd name="connsiteX50" fmla="*/ 38100 w 514474"/>
                <a:gd name="connsiteY50" fmla="*/ 1885950 h 4753030"/>
                <a:gd name="connsiteX51" fmla="*/ 0 w 514474"/>
                <a:gd name="connsiteY51" fmla="*/ 1943100 h 4753030"/>
                <a:gd name="connsiteX52" fmla="*/ 95250 w 514474"/>
                <a:gd name="connsiteY52" fmla="*/ 1962150 h 4753030"/>
                <a:gd name="connsiteX53" fmla="*/ 209550 w 514474"/>
                <a:gd name="connsiteY53" fmla="*/ 1971675 h 4753030"/>
                <a:gd name="connsiteX54" fmla="*/ 295275 w 514474"/>
                <a:gd name="connsiteY54" fmla="*/ 1990725 h 4753030"/>
                <a:gd name="connsiteX55" fmla="*/ 352425 w 514474"/>
                <a:gd name="connsiteY55" fmla="*/ 2028825 h 4753030"/>
                <a:gd name="connsiteX56" fmla="*/ 381000 w 514474"/>
                <a:gd name="connsiteY56" fmla="*/ 2047875 h 4753030"/>
                <a:gd name="connsiteX57" fmla="*/ 438150 w 514474"/>
                <a:gd name="connsiteY57" fmla="*/ 2095500 h 4753030"/>
                <a:gd name="connsiteX58" fmla="*/ 419100 w 514474"/>
                <a:gd name="connsiteY58" fmla="*/ 2152650 h 4753030"/>
                <a:gd name="connsiteX59" fmla="*/ 390525 w 514474"/>
                <a:gd name="connsiteY59" fmla="*/ 2181225 h 4753030"/>
                <a:gd name="connsiteX60" fmla="*/ 304800 w 514474"/>
                <a:gd name="connsiteY60" fmla="*/ 2238375 h 4753030"/>
                <a:gd name="connsiteX61" fmla="*/ 266700 w 514474"/>
                <a:gd name="connsiteY61" fmla="*/ 2266950 h 4753030"/>
                <a:gd name="connsiteX62" fmla="*/ 228600 w 514474"/>
                <a:gd name="connsiteY62" fmla="*/ 2286000 h 4753030"/>
                <a:gd name="connsiteX63" fmla="*/ 200025 w 514474"/>
                <a:gd name="connsiteY63" fmla="*/ 2305050 h 4753030"/>
                <a:gd name="connsiteX64" fmla="*/ 161925 w 514474"/>
                <a:gd name="connsiteY64" fmla="*/ 2324100 h 4753030"/>
                <a:gd name="connsiteX65" fmla="*/ 104775 w 514474"/>
                <a:gd name="connsiteY65" fmla="*/ 2381250 h 4753030"/>
                <a:gd name="connsiteX66" fmla="*/ 95250 w 514474"/>
                <a:gd name="connsiteY66" fmla="*/ 2409825 h 4753030"/>
                <a:gd name="connsiteX67" fmla="*/ 152400 w 514474"/>
                <a:gd name="connsiteY67" fmla="*/ 2428875 h 4753030"/>
                <a:gd name="connsiteX68" fmla="*/ 247650 w 514474"/>
                <a:gd name="connsiteY68" fmla="*/ 2447925 h 4753030"/>
                <a:gd name="connsiteX69" fmla="*/ 276225 w 514474"/>
                <a:gd name="connsiteY69" fmla="*/ 2457450 h 4753030"/>
                <a:gd name="connsiteX70" fmla="*/ 400050 w 514474"/>
                <a:gd name="connsiteY70" fmla="*/ 2466975 h 4753030"/>
                <a:gd name="connsiteX71" fmla="*/ 428625 w 514474"/>
                <a:gd name="connsiteY71" fmla="*/ 2486025 h 4753030"/>
                <a:gd name="connsiteX72" fmla="*/ 390525 w 514474"/>
                <a:gd name="connsiteY72" fmla="*/ 2619375 h 4753030"/>
                <a:gd name="connsiteX73" fmla="*/ 352425 w 514474"/>
                <a:gd name="connsiteY73" fmla="*/ 2686050 h 4753030"/>
                <a:gd name="connsiteX74" fmla="*/ 333375 w 514474"/>
                <a:gd name="connsiteY74" fmla="*/ 2714625 h 4753030"/>
                <a:gd name="connsiteX75" fmla="*/ 285750 w 514474"/>
                <a:gd name="connsiteY75" fmla="*/ 2752725 h 4753030"/>
                <a:gd name="connsiteX76" fmla="*/ 266700 w 514474"/>
                <a:gd name="connsiteY76" fmla="*/ 2781300 h 4753030"/>
                <a:gd name="connsiteX77" fmla="*/ 238125 w 514474"/>
                <a:gd name="connsiteY77" fmla="*/ 2809875 h 4753030"/>
                <a:gd name="connsiteX78" fmla="*/ 171450 w 514474"/>
                <a:gd name="connsiteY78" fmla="*/ 2886075 h 4753030"/>
                <a:gd name="connsiteX79" fmla="*/ 161925 w 514474"/>
                <a:gd name="connsiteY79" fmla="*/ 2914650 h 4753030"/>
                <a:gd name="connsiteX80" fmla="*/ 123825 w 514474"/>
                <a:gd name="connsiteY80" fmla="*/ 2971800 h 4753030"/>
                <a:gd name="connsiteX81" fmla="*/ 142875 w 514474"/>
                <a:gd name="connsiteY81" fmla="*/ 3000375 h 4753030"/>
                <a:gd name="connsiteX82" fmla="*/ 238125 w 514474"/>
                <a:gd name="connsiteY82" fmla="*/ 3028950 h 4753030"/>
                <a:gd name="connsiteX83" fmla="*/ 266700 w 514474"/>
                <a:gd name="connsiteY83" fmla="*/ 3038475 h 4753030"/>
                <a:gd name="connsiteX84" fmla="*/ 304800 w 514474"/>
                <a:gd name="connsiteY84" fmla="*/ 3048000 h 4753030"/>
                <a:gd name="connsiteX85" fmla="*/ 342900 w 514474"/>
                <a:gd name="connsiteY85" fmla="*/ 3067050 h 4753030"/>
                <a:gd name="connsiteX86" fmla="*/ 371475 w 514474"/>
                <a:gd name="connsiteY86" fmla="*/ 3076575 h 4753030"/>
                <a:gd name="connsiteX87" fmla="*/ 361950 w 514474"/>
                <a:gd name="connsiteY87" fmla="*/ 3152775 h 4753030"/>
                <a:gd name="connsiteX88" fmla="*/ 342900 w 514474"/>
                <a:gd name="connsiteY88" fmla="*/ 3181350 h 4753030"/>
                <a:gd name="connsiteX89" fmla="*/ 314325 w 514474"/>
                <a:gd name="connsiteY89" fmla="*/ 3219450 h 4753030"/>
                <a:gd name="connsiteX90" fmla="*/ 228600 w 514474"/>
                <a:gd name="connsiteY90" fmla="*/ 3295650 h 4753030"/>
                <a:gd name="connsiteX91" fmla="*/ 171450 w 514474"/>
                <a:gd name="connsiteY91" fmla="*/ 3343275 h 4753030"/>
                <a:gd name="connsiteX92" fmla="*/ 123825 w 514474"/>
                <a:gd name="connsiteY92" fmla="*/ 3429000 h 4753030"/>
                <a:gd name="connsiteX93" fmla="*/ 390525 w 514474"/>
                <a:gd name="connsiteY93" fmla="*/ 3448050 h 4753030"/>
                <a:gd name="connsiteX94" fmla="*/ 409575 w 514474"/>
                <a:gd name="connsiteY94" fmla="*/ 3476625 h 4753030"/>
                <a:gd name="connsiteX95" fmla="*/ 390525 w 514474"/>
                <a:gd name="connsiteY95" fmla="*/ 3571875 h 4753030"/>
                <a:gd name="connsiteX96" fmla="*/ 352425 w 514474"/>
                <a:gd name="connsiteY96" fmla="*/ 3629025 h 4753030"/>
                <a:gd name="connsiteX97" fmla="*/ 314325 w 514474"/>
                <a:gd name="connsiteY97" fmla="*/ 3705225 h 4753030"/>
                <a:gd name="connsiteX98" fmla="*/ 295275 w 514474"/>
                <a:gd name="connsiteY98" fmla="*/ 3790950 h 4753030"/>
                <a:gd name="connsiteX99" fmla="*/ 304800 w 514474"/>
                <a:gd name="connsiteY99" fmla="*/ 3886200 h 4753030"/>
                <a:gd name="connsiteX100" fmla="*/ 323850 w 514474"/>
                <a:gd name="connsiteY100" fmla="*/ 3914775 h 4753030"/>
                <a:gd name="connsiteX101" fmla="*/ 419100 w 514474"/>
                <a:gd name="connsiteY101" fmla="*/ 3971925 h 4753030"/>
                <a:gd name="connsiteX102" fmla="*/ 447675 w 514474"/>
                <a:gd name="connsiteY102" fmla="*/ 3981450 h 4753030"/>
                <a:gd name="connsiteX103" fmla="*/ 438150 w 514474"/>
                <a:gd name="connsiteY103" fmla="*/ 4029075 h 4753030"/>
                <a:gd name="connsiteX104" fmla="*/ 400050 w 514474"/>
                <a:gd name="connsiteY104" fmla="*/ 4048125 h 4753030"/>
                <a:gd name="connsiteX105" fmla="*/ 361950 w 514474"/>
                <a:gd name="connsiteY105" fmla="*/ 4076700 h 4753030"/>
                <a:gd name="connsiteX106" fmla="*/ 304800 w 514474"/>
                <a:gd name="connsiteY106" fmla="*/ 4095750 h 4753030"/>
                <a:gd name="connsiteX107" fmla="*/ 247650 w 514474"/>
                <a:gd name="connsiteY107" fmla="*/ 4133850 h 4753030"/>
                <a:gd name="connsiteX108" fmla="*/ 238125 w 514474"/>
                <a:gd name="connsiteY108" fmla="*/ 4162425 h 4753030"/>
                <a:gd name="connsiteX109" fmla="*/ 257175 w 514474"/>
                <a:gd name="connsiteY109" fmla="*/ 4305300 h 4753030"/>
                <a:gd name="connsiteX110" fmla="*/ 276225 w 514474"/>
                <a:gd name="connsiteY110" fmla="*/ 4333875 h 4753030"/>
                <a:gd name="connsiteX111" fmla="*/ 304800 w 514474"/>
                <a:gd name="connsiteY111" fmla="*/ 4400550 h 4753030"/>
                <a:gd name="connsiteX112" fmla="*/ 342900 w 514474"/>
                <a:gd name="connsiteY112" fmla="*/ 4429125 h 4753030"/>
                <a:gd name="connsiteX113" fmla="*/ 361950 w 514474"/>
                <a:gd name="connsiteY113" fmla="*/ 4457700 h 4753030"/>
                <a:gd name="connsiteX114" fmla="*/ 419100 w 514474"/>
                <a:gd name="connsiteY114" fmla="*/ 4476750 h 4753030"/>
                <a:gd name="connsiteX115" fmla="*/ 447675 w 514474"/>
                <a:gd name="connsiteY115" fmla="*/ 4486275 h 4753030"/>
                <a:gd name="connsiteX116" fmla="*/ 485775 w 514474"/>
                <a:gd name="connsiteY116" fmla="*/ 4514850 h 4753030"/>
                <a:gd name="connsiteX117" fmla="*/ 514350 w 514474"/>
                <a:gd name="connsiteY117" fmla="*/ 4524375 h 4753030"/>
                <a:gd name="connsiteX118" fmla="*/ 428625 w 514474"/>
                <a:gd name="connsiteY118" fmla="*/ 4591050 h 4753030"/>
                <a:gd name="connsiteX119" fmla="*/ 390525 w 514474"/>
                <a:gd name="connsiteY119" fmla="*/ 4610100 h 4753030"/>
                <a:gd name="connsiteX120" fmla="*/ 342900 w 514474"/>
                <a:gd name="connsiteY120" fmla="*/ 4638675 h 4753030"/>
                <a:gd name="connsiteX121" fmla="*/ 304800 w 514474"/>
                <a:gd name="connsiteY121" fmla="*/ 4657725 h 4753030"/>
                <a:gd name="connsiteX122" fmla="*/ 238125 w 514474"/>
                <a:gd name="connsiteY122" fmla="*/ 4705350 h 4753030"/>
                <a:gd name="connsiteX123" fmla="*/ 209550 w 514474"/>
                <a:gd name="connsiteY123" fmla="*/ 4724400 h 4753030"/>
                <a:gd name="connsiteX124" fmla="*/ 180975 w 514474"/>
                <a:gd name="connsiteY124" fmla="*/ 4752975 h 475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514474" h="4753030">
                  <a:moveTo>
                    <a:pt x="285750" y="0"/>
                  </a:moveTo>
                  <a:cubicBezTo>
                    <a:pt x="273050" y="15875"/>
                    <a:pt x="262025" y="33250"/>
                    <a:pt x="247650" y="47625"/>
                  </a:cubicBezTo>
                  <a:cubicBezTo>
                    <a:pt x="239555" y="55720"/>
                    <a:pt x="227170" y="58580"/>
                    <a:pt x="219075" y="66675"/>
                  </a:cubicBezTo>
                  <a:cubicBezTo>
                    <a:pt x="210980" y="74770"/>
                    <a:pt x="207354" y="86456"/>
                    <a:pt x="200025" y="95250"/>
                  </a:cubicBezTo>
                  <a:cubicBezTo>
                    <a:pt x="191401" y="105598"/>
                    <a:pt x="180975" y="114300"/>
                    <a:pt x="171450" y="123825"/>
                  </a:cubicBezTo>
                  <a:cubicBezTo>
                    <a:pt x="147380" y="196035"/>
                    <a:pt x="164448" y="164911"/>
                    <a:pt x="123825" y="219075"/>
                  </a:cubicBezTo>
                  <a:cubicBezTo>
                    <a:pt x="117475" y="238125"/>
                    <a:pt x="104775" y="257175"/>
                    <a:pt x="123825" y="276225"/>
                  </a:cubicBezTo>
                  <a:cubicBezTo>
                    <a:pt x="130925" y="283325"/>
                    <a:pt x="143260" y="281595"/>
                    <a:pt x="152400" y="285750"/>
                  </a:cubicBezTo>
                  <a:cubicBezTo>
                    <a:pt x="178253" y="297501"/>
                    <a:pt x="201659" y="314870"/>
                    <a:pt x="228600" y="323850"/>
                  </a:cubicBezTo>
                  <a:cubicBezTo>
                    <a:pt x="266700" y="336550"/>
                    <a:pt x="309484" y="339673"/>
                    <a:pt x="342900" y="361950"/>
                  </a:cubicBezTo>
                  <a:cubicBezTo>
                    <a:pt x="379829" y="386569"/>
                    <a:pt x="360615" y="377380"/>
                    <a:pt x="400050" y="390525"/>
                  </a:cubicBezTo>
                  <a:cubicBezTo>
                    <a:pt x="406400" y="400050"/>
                    <a:pt x="417218" y="407808"/>
                    <a:pt x="419100" y="419100"/>
                  </a:cubicBezTo>
                  <a:cubicBezTo>
                    <a:pt x="420751" y="429004"/>
                    <a:pt x="414065" y="438695"/>
                    <a:pt x="409575" y="447675"/>
                  </a:cubicBezTo>
                  <a:cubicBezTo>
                    <a:pt x="392734" y="481358"/>
                    <a:pt x="387229" y="475333"/>
                    <a:pt x="361950" y="504825"/>
                  </a:cubicBezTo>
                  <a:cubicBezTo>
                    <a:pt x="351619" y="516878"/>
                    <a:pt x="344102" y="531223"/>
                    <a:pt x="333375" y="542925"/>
                  </a:cubicBezTo>
                  <a:cubicBezTo>
                    <a:pt x="309102" y="569404"/>
                    <a:pt x="279615" y="591075"/>
                    <a:pt x="257175" y="619125"/>
                  </a:cubicBezTo>
                  <a:cubicBezTo>
                    <a:pt x="222740" y="662169"/>
                    <a:pt x="197428" y="697403"/>
                    <a:pt x="152400" y="733425"/>
                  </a:cubicBezTo>
                  <a:cubicBezTo>
                    <a:pt x="136525" y="746125"/>
                    <a:pt x="120075" y="758138"/>
                    <a:pt x="104775" y="771525"/>
                  </a:cubicBezTo>
                  <a:cubicBezTo>
                    <a:pt x="94638" y="780395"/>
                    <a:pt x="86337" y="791230"/>
                    <a:pt x="76200" y="800100"/>
                  </a:cubicBezTo>
                  <a:cubicBezTo>
                    <a:pt x="12848" y="855533"/>
                    <a:pt x="43674" y="815551"/>
                    <a:pt x="9525" y="866775"/>
                  </a:cubicBezTo>
                  <a:cubicBezTo>
                    <a:pt x="22225" y="876300"/>
                    <a:pt x="32885" y="889454"/>
                    <a:pt x="47625" y="895350"/>
                  </a:cubicBezTo>
                  <a:cubicBezTo>
                    <a:pt x="65556" y="902523"/>
                    <a:pt x="85891" y="900828"/>
                    <a:pt x="104775" y="904875"/>
                  </a:cubicBezTo>
                  <a:cubicBezTo>
                    <a:pt x="246903" y="935331"/>
                    <a:pt x="112164" y="917669"/>
                    <a:pt x="285750" y="933450"/>
                  </a:cubicBezTo>
                  <a:cubicBezTo>
                    <a:pt x="304800" y="939800"/>
                    <a:pt x="323334" y="947985"/>
                    <a:pt x="342900" y="952500"/>
                  </a:cubicBezTo>
                  <a:cubicBezTo>
                    <a:pt x="485184" y="985335"/>
                    <a:pt x="358908" y="945136"/>
                    <a:pt x="438150" y="971550"/>
                  </a:cubicBezTo>
                  <a:cubicBezTo>
                    <a:pt x="441325" y="981075"/>
                    <a:pt x="447675" y="990085"/>
                    <a:pt x="447675" y="1000125"/>
                  </a:cubicBezTo>
                  <a:cubicBezTo>
                    <a:pt x="447675" y="1031652"/>
                    <a:pt x="434244" y="1049179"/>
                    <a:pt x="409575" y="1066800"/>
                  </a:cubicBezTo>
                  <a:cubicBezTo>
                    <a:pt x="398021" y="1075053"/>
                    <a:pt x="383516" y="1078325"/>
                    <a:pt x="371475" y="1085850"/>
                  </a:cubicBezTo>
                  <a:cubicBezTo>
                    <a:pt x="358013" y="1094264"/>
                    <a:pt x="347158" y="1106549"/>
                    <a:pt x="333375" y="1114425"/>
                  </a:cubicBezTo>
                  <a:cubicBezTo>
                    <a:pt x="324658" y="1119406"/>
                    <a:pt x="313577" y="1119074"/>
                    <a:pt x="304800" y="1123950"/>
                  </a:cubicBezTo>
                  <a:cubicBezTo>
                    <a:pt x="284786" y="1135069"/>
                    <a:pt x="265966" y="1148313"/>
                    <a:pt x="247650" y="1162050"/>
                  </a:cubicBezTo>
                  <a:cubicBezTo>
                    <a:pt x="234950" y="1171575"/>
                    <a:pt x="223333" y="1182749"/>
                    <a:pt x="209550" y="1190625"/>
                  </a:cubicBezTo>
                  <a:cubicBezTo>
                    <a:pt x="200833" y="1195606"/>
                    <a:pt x="190500" y="1196975"/>
                    <a:pt x="180975" y="1200150"/>
                  </a:cubicBezTo>
                  <a:cubicBezTo>
                    <a:pt x="174625" y="1209675"/>
                    <a:pt x="170020" y="1220630"/>
                    <a:pt x="161925" y="1228725"/>
                  </a:cubicBezTo>
                  <a:cubicBezTo>
                    <a:pt x="127610" y="1263040"/>
                    <a:pt x="127700" y="1249308"/>
                    <a:pt x="95250" y="1276350"/>
                  </a:cubicBezTo>
                  <a:cubicBezTo>
                    <a:pt x="67748" y="1299269"/>
                    <a:pt x="66356" y="1305403"/>
                    <a:pt x="47625" y="1333500"/>
                  </a:cubicBezTo>
                  <a:cubicBezTo>
                    <a:pt x="97765" y="1383640"/>
                    <a:pt x="51667" y="1345046"/>
                    <a:pt x="123825" y="1381125"/>
                  </a:cubicBezTo>
                  <a:cubicBezTo>
                    <a:pt x="134064" y="1386245"/>
                    <a:pt x="142461" y="1394495"/>
                    <a:pt x="152400" y="1400175"/>
                  </a:cubicBezTo>
                  <a:cubicBezTo>
                    <a:pt x="164728" y="1407220"/>
                    <a:pt x="178172" y="1412180"/>
                    <a:pt x="190500" y="1419225"/>
                  </a:cubicBezTo>
                  <a:cubicBezTo>
                    <a:pt x="200439" y="1424905"/>
                    <a:pt x="208836" y="1433155"/>
                    <a:pt x="219075" y="1438275"/>
                  </a:cubicBezTo>
                  <a:cubicBezTo>
                    <a:pt x="234300" y="1445888"/>
                    <a:pt x="271508" y="1453256"/>
                    <a:pt x="285750" y="1457325"/>
                  </a:cubicBezTo>
                  <a:cubicBezTo>
                    <a:pt x="295404" y="1460083"/>
                    <a:pt x="304800" y="1463675"/>
                    <a:pt x="314325" y="1466850"/>
                  </a:cubicBezTo>
                  <a:cubicBezTo>
                    <a:pt x="327332" y="1505870"/>
                    <a:pt x="333360" y="1509755"/>
                    <a:pt x="314325" y="1562100"/>
                  </a:cubicBezTo>
                  <a:cubicBezTo>
                    <a:pt x="308900" y="1577019"/>
                    <a:pt x="294854" y="1587195"/>
                    <a:pt x="285750" y="1600200"/>
                  </a:cubicBezTo>
                  <a:cubicBezTo>
                    <a:pt x="237133" y="1669653"/>
                    <a:pt x="268784" y="1643261"/>
                    <a:pt x="219075" y="1676400"/>
                  </a:cubicBezTo>
                  <a:cubicBezTo>
                    <a:pt x="212725" y="1685925"/>
                    <a:pt x="207354" y="1696181"/>
                    <a:pt x="200025" y="1704975"/>
                  </a:cubicBezTo>
                  <a:cubicBezTo>
                    <a:pt x="191401" y="1715323"/>
                    <a:pt x="178922" y="1722342"/>
                    <a:pt x="171450" y="1733550"/>
                  </a:cubicBezTo>
                  <a:cubicBezTo>
                    <a:pt x="165881" y="1741904"/>
                    <a:pt x="168197" y="1754285"/>
                    <a:pt x="161925" y="1762125"/>
                  </a:cubicBezTo>
                  <a:cubicBezTo>
                    <a:pt x="154774" y="1771064"/>
                    <a:pt x="142042" y="1773725"/>
                    <a:pt x="133350" y="1781175"/>
                  </a:cubicBezTo>
                  <a:cubicBezTo>
                    <a:pt x="82817" y="1824489"/>
                    <a:pt x="107093" y="1810220"/>
                    <a:pt x="66675" y="1857375"/>
                  </a:cubicBezTo>
                  <a:cubicBezTo>
                    <a:pt x="57909" y="1867602"/>
                    <a:pt x="46370" y="1875317"/>
                    <a:pt x="38100" y="1885950"/>
                  </a:cubicBezTo>
                  <a:cubicBezTo>
                    <a:pt x="24044" y="1904022"/>
                    <a:pt x="0" y="1943100"/>
                    <a:pt x="0" y="1943100"/>
                  </a:cubicBezTo>
                  <a:cubicBezTo>
                    <a:pt x="37840" y="1952560"/>
                    <a:pt x="53212" y="1957479"/>
                    <a:pt x="95250" y="1962150"/>
                  </a:cubicBezTo>
                  <a:cubicBezTo>
                    <a:pt x="133248" y="1966372"/>
                    <a:pt x="171450" y="1968500"/>
                    <a:pt x="209550" y="1971675"/>
                  </a:cubicBezTo>
                  <a:cubicBezTo>
                    <a:pt x="214560" y="1972677"/>
                    <a:pt x="286307" y="1986241"/>
                    <a:pt x="295275" y="1990725"/>
                  </a:cubicBezTo>
                  <a:cubicBezTo>
                    <a:pt x="315753" y="2000964"/>
                    <a:pt x="333375" y="2016125"/>
                    <a:pt x="352425" y="2028825"/>
                  </a:cubicBezTo>
                  <a:cubicBezTo>
                    <a:pt x="361950" y="2035175"/>
                    <a:pt x="372905" y="2039780"/>
                    <a:pt x="381000" y="2047875"/>
                  </a:cubicBezTo>
                  <a:cubicBezTo>
                    <a:pt x="417670" y="2084545"/>
                    <a:pt x="398367" y="2068978"/>
                    <a:pt x="438150" y="2095500"/>
                  </a:cubicBezTo>
                  <a:cubicBezTo>
                    <a:pt x="431800" y="2114550"/>
                    <a:pt x="433299" y="2138451"/>
                    <a:pt x="419100" y="2152650"/>
                  </a:cubicBezTo>
                  <a:cubicBezTo>
                    <a:pt x="409575" y="2162175"/>
                    <a:pt x="401158" y="2172955"/>
                    <a:pt x="390525" y="2181225"/>
                  </a:cubicBezTo>
                  <a:cubicBezTo>
                    <a:pt x="304800" y="2247900"/>
                    <a:pt x="361950" y="2195512"/>
                    <a:pt x="304800" y="2238375"/>
                  </a:cubicBezTo>
                  <a:cubicBezTo>
                    <a:pt x="292100" y="2247900"/>
                    <a:pt x="280162" y="2258536"/>
                    <a:pt x="266700" y="2266950"/>
                  </a:cubicBezTo>
                  <a:cubicBezTo>
                    <a:pt x="254659" y="2274475"/>
                    <a:pt x="240928" y="2278955"/>
                    <a:pt x="228600" y="2286000"/>
                  </a:cubicBezTo>
                  <a:cubicBezTo>
                    <a:pt x="218661" y="2291680"/>
                    <a:pt x="209964" y="2299370"/>
                    <a:pt x="200025" y="2305050"/>
                  </a:cubicBezTo>
                  <a:cubicBezTo>
                    <a:pt x="187697" y="2312095"/>
                    <a:pt x="173013" y="2315230"/>
                    <a:pt x="161925" y="2324100"/>
                  </a:cubicBezTo>
                  <a:cubicBezTo>
                    <a:pt x="140888" y="2340930"/>
                    <a:pt x="104775" y="2381250"/>
                    <a:pt x="104775" y="2381250"/>
                  </a:cubicBezTo>
                  <a:cubicBezTo>
                    <a:pt x="101600" y="2390775"/>
                    <a:pt x="88150" y="2402725"/>
                    <a:pt x="95250" y="2409825"/>
                  </a:cubicBezTo>
                  <a:cubicBezTo>
                    <a:pt x="109449" y="2424024"/>
                    <a:pt x="132919" y="2424005"/>
                    <a:pt x="152400" y="2428875"/>
                  </a:cubicBezTo>
                  <a:cubicBezTo>
                    <a:pt x="183812" y="2436728"/>
                    <a:pt x="216933" y="2437686"/>
                    <a:pt x="247650" y="2447925"/>
                  </a:cubicBezTo>
                  <a:cubicBezTo>
                    <a:pt x="257175" y="2451100"/>
                    <a:pt x="266262" y="2456205"/>
                    <a:pt x="276225" y="2457450"/>
                  </a:cubicBezTo>
                  <a:cubicBezTo>
                    <a:pt x="317302" y="2462585"/>
                    <a:pt x="358775" y="2463800"/>
                    <a:pt x="400050" y="2466975"/>
                  </a:cubicBezTo>
                  <a:cubicBezTo>
                    <a:pt x="409575" y="2473325"/>
                    <a:pt x="426884" y="2474710"/>
                    <a:pt x="428625" y="2486025"/>
                  </a:cubicBezTo>
                  <a:cubicBezTo>
                    <a:pt x="442951" y="2579144"/>
                    <a:pt x="434268" y="2575632"/>
                    <a:pt x="390525" y="2619375"/>
                  </a:cubicBezTo>
                  <a:cubicBezTo>
                    <a:pt x="375068" y="2665746"/>
                    <a:pt x="388466" y="2635593"/>
                    <a:pt x="352425" y="2686050"/>
                  </a:cubicBezTo>
                  <a:cubicBezTo>
                    <a:pt x="345771" y="2695365"/>
                    <a:pt x="341470" y="2706530"/>
                    <a:pt x="333375" y="2714625"/>
                  </a:cubicBezTo>
                  <a:cubicBezTo>
                    <a:pt x="319000" y="2729000"/>
                    <a:pt x="300125" y="2738350"/>
                    <a:pt x="285750" y="2752725"/>
                  </a:cubicBezTo>
                  <a:cubicBezTo>
                    <a:pt x="277655" y="2760820"/>
                    <a:pt x="274029" y="2772506"/>
                    <a:pt x="266700" y="2781300"/>
                  </a:cubicBezTo>
                  <a:cubicBezTo>
                    <a:pt x="258076" y="2791648"/>
                    <a:pt x="246395" y="2799242"/>
                    <a:pt x="238125" y="2809875"/>
                  </a:cubicBezTo>
                  <a:cubicBezTo>
                    <a:pt x="178288" y="2886808"/>
                    <a:pt x="226768" y="2849196"/>
                    <a:pt x="171450" y="2886075"/>
                  </a:cubicBezTo>
                  <a:cubicBezTo>
                    <a:pt x="168275" y="2895600"/>
                    <a:pt x="166801" y="2905873"/>
                    <a:pt x="161925" y="2914650"/>
                  </a:cubicBezTo>
                  <a:cubicBezTo>
                    <a:pt x="150806" y="2934664"/>
                    <a:pt x="123825" y="2971800"/>
                    <a:pt x="123825" y="2971800"/>
                  </a:cubicBezTo>
                  <a:cubicBezTo>
                    <a:pt x="130175" y="2981325"/>
                    <a:pt x="134081" y="2993046"/>
                    <a:pt x="142875" y="3000375"/>
                  </a:cubicBezTo>
                  <a:cubicBezTo>
                    <a:pt x="172801" y="3025313"/>
                    <a:pt x="201582" y="3020829"/>
                    <a:pt x="238125" y="3028950"/>
                  </a:cubicBezTo>
                  <a:cubicBezTo>
                    <a:pt x="247926" y="3031128"/>
                    <a:pt x="257046" y="3035717"/>
                    <a:pt x="266700" y="3038475"/>
                  </a:cubicBezTo>
                  <a:cubicBezTo>
                    <a:pt x="279287" y="3042071"/>
                    <a:pt x="292543" y="3043403"/>
                    <a:pt x="304800" y="3048000"/>
                  </a:cubicBezTo>
                  <a:cubicBezTo>
                    <a:pt x="318095" y="3052986"/>
                    <a:pt x="329849" y="3061457"/>
                    <a:pt x="342900" y="3067050"/>
                  </a:cubicBezTo>
                  <a:cubicBezTo>
                    <a:pt x="352128" y="3071005"/>
                    <a:pt x="361950" y="3073400"/>
                    <a:pt x="371475" y="3076575"/>
                  </a:cubicBezTo>
                  <a:cubicBezTo>
                    <a:pt x="368300" y="3101975"/>
                    <a:pt x="368685" y="3128079"/>
                    <a:pt x="361950" y="3152775"/>
                  </a:cubicBezTo>
                  <a:cubicBezTo>
                    <a:pt x="358938" y="3163819"/>
                    <a:pt x="349554" y="3172035"/>
                    <a:pt x="342900" y="3181350"/>
                  </a:cubicBezTo>
                  <a:cubicBezTo>
                    <a:pt x="333673" y="3194268"/>
                    <a:pt x="324945" y="3207650"/>
                    <a:pt x="314325" y="3219450"/>
                  </a:cubicBezTo>
                  <a:cubicBezTo>
                    <a:pt x="203177" y="3342948"/>
                    <a:pt x="299096" y="3236903"/>
                    <a:pt x="228600" y="3295650"/>
                  </a:cubicBezTo>
                  <a:cubicBezTo>
                    <a:pt x="155261" y="3356766"/>
                    <a:pt x="242396" y="3295977"/>
                    <a:pt x="171450" y="3343275"/>
                  </a:cubicBezTo>
                  <a:cubicBezTo>
                    <a:pt x="127781" y="3408779"/>
                    <a:pt x="140590" y="3378705"/>
                    <a:pt x="123825" y="3429000"/>
                  </a:cubicBezTo>
                  <a:cubicBezTo>
                    <a:pt x="246079" y="3469751"/>
                    <a:pt x="-2556" y="3389816"/>
                    <a:pt x="390525" y="3448050"/>
                  </a:cubicBezTo>
                  <a:cubicBezTo>
                    <a:pt x="401849" y="3449728"/>
                    <a:pt x="403225" y="3467100"/>
                    <a:pt x="409575" y="3476625"/>
                  </a:cubicBezTo>
                  <a:cubicBezTo>
                    <a:pt x="403225" y="3508375"/>
                    <a:pt x="401894" y="3541558"/>
                    <a:pt x="390525" y="3571875"/>
                  </a:cubicBezTo>
                  <a:cubicBezTo>
                    <a:pt x="382486" y="3593312"/>
                    <a:pt x="362664" y="3608547"/>
                    <a:pt x="352425" y="3629025"/>
                  </a:cubicBezTo>
                  <a:cubicBezTo>
                    <a:pt x="339725" y="3654425"/>
                    <a:pt x="321213" y="3677675"/>
                    <a:pt x="314325" y="3705225"/>
                  </a:cubicBezTo>
                  <a:cubicBezTo>
                    <a:pt x="300873" y="3759031"/>
                    <a:pt x="307367" y="3730488"/>
                    <a:pt x="295275" y="3790950"/>
                  </a:cubicBezTo>
                  <a:cubicBezTo>
                    <a:pt x="298450" y="3822700"/>
                    <a:pt x="297625" y="3855109"/>
                    <a:pt x="304800" y="3886200"/>
                  </a:cubicBezTo>
                  <a:cubicBezTo>
                    <a:pt x="307374" y="3897354"/>
                    <a:pt x="315235" y="3907237"/>
                    <a:pt x="323850" y="3914775"/>
                  </a:cubicBezTo>
                  <a:cubicBezTo>
                    <a:pt x="345518" y="3933735"/>
                    <a:pt x="389854" y="3959391"/>
                    <a:pt x="419100" y="3971925"/>
                  </a:cubicBezTo>
                  <a:cubicBezTo>
                    <a:pt x="428328" y="3975880"/>
                    <a:pt x="438150" y="3978275"/>
                    <a:pt x="447675" y="3981450"/>
                  </a:cubicBezTo>
                  <a:cubicBezTo>
                    <a:pt x="444500" y="3997325"/>
                    <a:pt x="447560" y="4015901"/>
                    <a:pt x="438150" y="4029075"/>
                  </a:cubicBezTo>
                  <a:cubicBezTo>
                    <a:pt x="429897" y="4040629"/>
                    <a:pt x="412091" y="4040600"/>
                    <a:pt x="400050" y="4048125"/>
                  </a:cubicBezTo>
                  <a:cubicBezTo>
                    <a:pt x="386588" y="4056539"/>
                    <a:pt x="376149" y="4069600"/>
                    <a:pt x="361950" y="4076700"/>
                  </a:cubicBezTo>
                  <a:cubicBezTo>
                    <a:pt x="343989" y="4085680"/>
                    <a:pt x="321508" y="4084611"/>
                    <a:pt x="304800" y="4095750"/>
                  </a:cubicBezTo>
                  <a:lnTo>
                    <a:pt x="247650" y="4133850"/>
                  </a:lnTo>
                  <a:cubicBezTo>
                    <a:pt x="244475" y="4143375"/>
                    <a:pt x="238125" y="4152385"/>
                    <a:pt x="238125" y="4162425"/>
                  </a:cubicBezTo>
                  <a:cubicBezTo>
                    <a:pt x="238125" y="4183705"/>
                    <a:pt x="238280" y="4267511"/>
                    <a:pt x="257175" y="4305300"/>
                  </a:cubicBezTo>
                  <a:cubicBezTo>
                    <a:pt x="262295" y="4315539"/>
                    <a:pt x="269875" y="4324350"/>
                    <a:pt x="276225" y="4333875"/>
                  </a:cubicBezTo>
                  <a:cubicBezTo>
                    <a:pt x="283512" y="4363022"/>
                    <a:pt x="282874" y="4378624"/>
                    <a:pt x="304800" y="4400550"/>
                  </a:cubicBezTo>
                  <a:cubicBezTo>
                    <a:pt x="316025" y="4411775"/>
                    <a:pt x="331675" y="4417900"/>
                    <a:pt x="342900" y="4429125"/>
                  </a:cubicBezTo>
                  <a:cubicBezTo>
                    <a:pt x="350995" y="4437220"/>
                    <a:pt x="352242" y="4451633"/>
                    <a:pt x="361950" y="4457700"/>
                  </a:cubicBezTo>
                  <a:cubicBezTo>
                    <a:pt x="378978" y="4468343"/>
                    <a:pt x="400050" y="4470400"/>
                    <a:pt x="419100" y="4476750"/>
                  </a:cubicBezTo>
                  <a:lnTo>
                    <a:pt x="447675" y="4486275"/>
                  </a:lnTo>
                  <a:cubicBezTo>
                    <a:pt x="460375" y="4495800"/>
                    <a:pt x="471992" y="4506974"/>
                    <a:pt x="485775" y="4514850"/>
                  </a:cubicBezTo>
                  <a:cubicBezTo>
                    <a:pt x="494492" y="4519831"/>
                    <a:pt x="516319" y="4514530"/>
                    <a:pt x="514350" y="4524375"/>
                  </a:cubicBezTo>
                  <a:cubicBezTo>
                    <a:pt x="509842" y="4546913"/>
                    <a:pt x="443531" y="4582769"/>
                    <a:pt x="428625" y="4591050"/>
                  </a:cubicBezTo>
                  <a:cubicBezTo>
                    <a:pt x="416213" y="4597946"/>
                    <a:pt x="402937" y="4603204"/>
                    <a:pt x="390525" y="4610100"/>
                  </a:cubicBezTo>
                  <a:cubicBezTo>
                    <a:pt x="374341" y="4619091"/>
                    <a:pt x="359084" y="4629684"/>
                    <a:pt x="342900" y="4638675"/>
                  </a:cubicBezTo>
                  <a:cubicBezTo>
                    <a:pt x="330488" y="4645571"/>
                    <a:pt x="317128" y="4650680"/>
                    <a:pt x="304800" y="4657725"/>
                  </a:cubicBezTo>
                  <a:cubicBezTo>
                    <a:pt x="282352" y="4670552"/>
                    <a:pt x="258568" y="4690748"/>
                    <a:pt x="238125" y="4705350"/>
                  </a:cubicBezTo>
                  <a:cubicBezTo>
                    <a:pt x="228810" y="4712004"/>
                    <a:pt x="219075" y="4718050"/>
                    <a:pt x="209550" y="4724400"/>
                  </a:cubicBezTo>
                  <a:cubicBezTo>
                    <a:pt x="188739" y="4755617"/>
                    <a:pt x="201948" y="4752975"/>
                    <a:pt x="180975" y="4752975"/>
                  </a:cubicBezTo>
                </a:path>
              </a:pathLst>
            </a:cu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560266E-3A33-48CB-8984-4211EF04537F}"/>
                </a:ext>
              </a:extLst>
            </p:cNvPr>
            <p:cNvSpPr/>
            <p:nvPr/>
          </p:nvSpPr>
          <p:spPr>
            <a:xfrm>
              <a:off x="6231255" y="6041942"/>
              <a:ext cx="45719" cy="752476"/>
            </a:xfrm>
            <a:custGeom>
              <a:avLst/>
              <a:gdLst>
                <a:gd name="connsiteX0" fmla="*/ 285750 w 514474"/>
                <a:gd name="connsiteY0" fmla="*/ 0 h 4753030"/>
                <a:gd name="connsiteX1" fmla="*/ 247650 w 514474"/>
                <a:gd name="connsiteY1" fmla="*/ 47625 h 4753030"/>
                <a:gd name="connsiteX2" fmla="*/ 219075 w 514474"/>
                <a:gd name="connsiteY2" fmla="*/ 66675 h 4753030"/>
                <a:gd name="connsiteX3" fmla="*/ 200025 w 514474"/>
                <a:gd name="connsiteY3" fmla="*/ 95250 h 4753030"/>
                <a:gd name="connsiteX4" fmla="*/ 171450 w 514474"/>
                <a:gd name="connsiteY4" fmla="*/ 123825 h 4753030"/>
                <a:gd name="connsiteX5" fmla="*/ 123825 w 514474"/>
                <a:gd name="connsiteY5" fmla="*/ 219075 h 4753030"/>
                <a:gd name="connsiteX6" fmla="*/ 123825 w 514474"/>
                <a:gd name="connsiteY6" fmla="*/ 276225 h 4753030"/>
                <a:gd name="connsiteX7" fmla="*/ 152400 w 514474"/>
                <a:gd name="connsiteY7" fmla="*/ 285750 h 4753030"/>
                <a:gd name="connsiteX8" fmla="*/ 228600 w 514474"/>
                <a:gd name="connsiteY8" fmla="*/ 323850 h 4753030"/>
                <a:gd name="connsiteX9" fmla="*/ 342900 w 514474"/>
                <a:gd name="connsiteY9" fmla="*/ 361950 h 4753030"/>
                <a:gd name="connsiteX10" fmla="*/ 400050 w 514474"/>
                <a:gd name="connsiteY10" fmla="*/ 390525 h 4753030"/>
                <a:gd name="connsiteX11" fmla="*/ 419100 w 514474"/>
                <a:gd name="connsiteY11" fmla="*/ 419100 h 4753030"/>
                <a:gd name="connsiteX12" fmla="*/ 409575 w 514474"/>
                <a:gd name="connsiteY12" fmla="*/ 447675 h 4753030"/>
                <a:gd name="connsiteX13" fmla="*/ 361950 w 514474"/>
                <a:gd name="connsiteY13" fmla="*/ 504825 h 4753030"/>
                <a:gd name="connsiteX14" fmla="*/ 333375 w 514474"/>
                <a:gd name="connsiteY14" fmla="*/ 542925 h 4753030"/>
                <a:gd name="connsiteX15" fmla="*/ 257175 w 514474"/>
                <a:gd name="connsiteY15" fmla="*/ 619125 h 4753030"/>
                <a:gd name="connsiteX16" fmla="*/ 152400 w 514474"/>
                <a:gd name="connsiteY16" fmla="*/ 733425 h 4753030"/>
                <a:gd name="connsiteX17" fmla="*/ 104775 w 514474"/>
                <a:gd name="connsiteY17" fmla="*/ 771525 h 4753030"/>
                <a:gd name="connsiteX18" fmla="*/ 76200 w 514474"/>
                <a:gd name="connsiteY18" fmla="*/ 800100 h 4753030"/>
                <a:gd name="connsiteX19" fmla="*/ 9525 w 514474"/>
                <a:gd name="connsiteY19" fmla="*/ 866775 h 4753030"/>
                <a:gd name="connsiteX20" fmla="*/ 47625 w 514474"/>
                <a:gd name="connsiteY20" fmla="*/ 895350 h 4753030"/>
                <a:gd name="connsiteX21" fmla="*/ 104775 w 514474"/>
                <a:gd name="connsiteY21" fmla="*/ 904875 h 4753030"/>
                <a:gd name="connsiteX22" fmla="*/ 285750 w 514474"/>
                <a:gd name="connsiteY22" fmla="*/ 933450 h 4753030"/>
                <a:gd name="connsiteX23" fmla="*/ 342900 w 514474"/>
                <a:gd name="connsiteY23" fmla="*/ 952500 h 4753030"/>
                <a:gd name="connsiteX24" fmla="*/ 438150 w 514474"/>
                <a:gd name="connsiteY24" fmla="*/ 971550 h 4753030"/>
                <a:gd name="connsiteX25" fmla="*/ 447675 w 514474"/>
                <a:gd name="connsiteY25" fmla="*/ 1000125 h 4753030"/>
                <a:gd name="connsiteX26" fmla="*/ 409575 w 514474"/>
                <a:gd name="connsiteY26" fmla="*/ 1066800 h 4753030"/>
                <a:gd name="connsiteX27" fmla="*/ 371475 w 514474"/>
                <a:gd name="connsiteY27" fmla="*/ 1085850 h 4753030"/>
                <a:gd name="connsiteX28" fmla="*/ 333375 w 514474"/>
                <a:gd name="connsiteY28" fmla="*/ 1114425 h 4753030"/>
                <a:gd name="connsiteX29" fmla="*/ 304800 w 514474"/>
                <a:gd name="connsiteY29" fmla="*/ 1123950 h 4753030"/>
                <a:gd name="connsiteX30" fmla="*/ 247650 w 514474"/>
                <a:gd name="connsiteY30" fmla="*/ 1162050 h 4753030"/>
                <a:gd name="connsiteX31" fmla="*/ 209550 w 514474"/>
                <a:gd name="connsiteY31" fmla="*/ 1190625 h 4753030"/>
                <a:gd name="connsiteX32" fmla="*/ 180975 w 514474"/>
                <a:gd name="connsiteY32" fmla="*/ 1200150 h 4753030"/>
                <a:gd name="connsiteX33" fmla="*/ 161925 w 514474"/>
                <a:gd name="connsiteY33" fmla="*/ 1228725 h 4753030"/>
                <a:gd name="connsiteX34" fmla="*/ 95250 w 514474"/>
                <a:gd name="connsiteY34" fmla="*/ 1276350 h 4753030"/>
                <a:gd name="connsiteX35" fmla="*/ 47625 w 514474"/>
                <a:gd name="connsiteY35" fmla="*/ 1333500 h 4753030"/>
                <a:gd name="connsiteX36" fmla="*/ 123825 w 514474"/>
                <a:gd name="connsiteY36" fmla="*/ 1381125 h 4753030"/>
                <a:gd name="connsiteX37" fmla="*/ 152400 w 514474"/>
                <a:gd name="connsiteY37" fmla="*/ 1400175 h 4753030"/>
                <a:gd name="connsiteX38" fmla="*/ 190500 w 514474"/>
                <a:gd name="connsiteY38" fmla="*/ 1419225 h 4753030"/>
                <a:gd name="connsiteX39" fmla="*/ 219075 w 514474"/>
                <a:gd name="connsiteY39" fmla="*/ 1438275 h 4753030"/>
                <a:gd name="connsiteX40" fmla="*/ 285750 w 514474"/>
                <a:gd name="connsiteY40" fmla="*/ 1457325 h 4753030"/>
                <a:gd name="connsiteX41" fmla="*/ 314325 w 514474"/>
                <a:gd name="connsiteY41" fmla="*/ 1466850 h 4753030"/>
                <a:gd name="connsiteX42" fmla="*/ 314325 w 514474"/>
                <a:gd name="connsiteY42" fmla="*/ 1562100 h 4753030"/>
                <a:gd name="connsiteX43" fmla="*/ 285750 w 514474"/>
                <a:gd name="connsiteY43" fmla="*/ 1600200 h 4753030"/>
                <a:gd name="connsiteX44" fmla="*/ 219075 w 514474"/>
                <a:gd name="connsiteY44" fmla="*/ 1676400 h 4753030"/>
                <a:gd name="connsiteX45" fmla="*/ 200025 w 514474"/>
                <a:gd name="connsiteY45" fmla="*/ 1704975 h 4753030"/>
                <a:gd name="connsiteX46" fmla="*/ 171450 w 514474"/>
                <a:gd name="connsiteY46" fmla="*/ 1733550 h 4753030"/>
                <a:gd name="connsiteX47" fmla="*/ 161925 w 514474"/>
                <a:gd name="connsiteY47" fmla="*/ 1762125 h 4753030"/>
                <a:gd name="connsiteX48" fmla="*/ 133350 w 514474"/>
                <a:gd name="connsiteY48" fmla="*/ 1781175 h 4753030"/>
                <a:gd name="connsiteX49" fmla="*/ 66675 w 514474"/>
                <a:gd name="connsiteY49" fmla="*/ 1857375 h 4753030"/>
                <a:gd name="connsiteX50" fmla="*/ 38100 w 514474"/>
                <a:gd name="connsiteY50" fmla="*/ 1885950 h 4753030"/>
                <a:gd name="connsiteX51" fmla="*/ 0 w 514474"/>
                <a:gd name="connsiteY51" fmla="*/ 1943100 h 4753030"/>
                <a:gd name="connsiteX52" fmla="*/ 95250 w 514474"/>
                <a:gd name="connsiteY52" fmla="*/ 1962150 h 4753030"/>
                <a:gd name="connsiteX53" fmla="*/ 209550 w 514474"/>
                <a:gd name="connsiteY53" fmla="*/ 1971675 h 4753030"/>
                <a:gd name="connsiteX54" fmla="*/ 295275 w 514474"/>
                <a:gd name="connsiteY54" fmla="*/ 1990725 h 4753030"/>
                <a:gd name="connsiteX55" fmla="*/ 352425 w 514474"/>
                <a:gd name="connsiteY55" fmla="*/ 2028825 h 4753030"/>
                <a:gd name="connsiteX56" fmla="*/ 381000 w 514474"/>
                <a:gd name="connsiteY56" fmla="*/ 2047875 h 4753030"/>
                <a:gd name="connsiteX57" fmla="*/ 438150 w 514474"/>
                <a:gd name="connsiteY57" fmla="*/ 2095500 h 4753030"/>
                <a:gd name="connsiteX58" fmla="*/ 419100 w 514474"/>
                <a:gd name="connsiteY58" fmla="*/ 2152650 h 4753030"/>
                <a:gd name="connsiteX59" fmla="*/ 390525 w 514474"/>
                <a:gd name="connsiteY59" fmla="*/ 2181225 h 4753030"/>
                <a:gd name="connsiteX60" fmla="*/ 304800 w 514474"/>
                <a:gd name="connsiteY60" fmla="*/ 2238375 h 4753030"/>
                <a:gd name="connsiteX61" fmla="*/ 266700 w 514474"/>
                <a:gd name="connsiteY61" fmla="*/ 2266950 h 4753030"/>
                <a:gd name="connsiteX62" fmla="*/ 228600 w 514474"/>
                <a:gd name="connsiteY62" fmla="*/ 2286000 h 4753030"/>
                <a:gd name="connsiteX63" fmla="*/ 200025 w 514474"/>
                <a:gd name="connsiteY63" fmla="*/ 2305050 h 4753030"/>
                <a:gd name="connsiteX64" fmla="*/ 161925 w 514474"/>
                <a:gd name="connsiteY64" fmla="*/ 2324100 h 4753030"/>
                <a:gd name="connsiteX65" fmla="*/ 104775 w 514474"/>
                <a:gd name="connsiteY65" fmla="*/ 2381250 h 4753030"/>
                <a:gd name="connsiteX66" fmla="*/ 95250 w 514474"/>
                <a:gd name="connsiteY66" fmla="*/ 2409825 h 4753030"/>
                <a:gd name="connsiteX67" fmla="*/ 152400 w 514474"/>
                <a:gd name="connsiteY67" fmla="*/ 2428875 h 4753030"/>
                <a:gd name="connsiteX68" fmla="*/ 247650 w 514474"/>
                <a:gd name="connsiteY68" fmla="*/ 2447925 h 4753030"/>
                <a:gd name="connsiteX69" fmla="*/ 276225 w 514474"/>
                <a:gd name="connsiteY69" fmla="*/ 2457450 h 4753030"/>
                <a:gd name="connsiteX70" fmla="*/ 400050 w 514474"/>
                <a:gd name="connsiteY70" fmla="*/ 2466975 h 4753030"/>
                <a:gd name="connsiteX71" fmla="*/ 428625 w 514474"/>
                <a:gd name="connsiteY71" fmla="*/ 2486025 h 4753030"/>
                <a:gd name="connsiteX72" fmla="*/ 390525 w 514474"/>
                <a:gd name="connsiteY72" fmla="*/ 2619375 h 4753030"/>
                <a:gd name="connsiteX73" fmla="*/ 352425 w 514474"/>
                <a:gd name="connsiteY73" fmla="*/ 2686050 h 4753030"/>
                <a:gd name="connsiteX74" fmla="*/ 333375 w 514474"/>
                <a:gd name="connsiteY74" fmla="*/ 2714625 h 4753030"/>
                <a:gd name="connsiteX75" fmla="*/ 285750 w 514474"/>
                <a:gd name="connsiteY75" fmla="*/ 2752725 h 4753030"/>
                <a:gd name="connsiteX76" fmla="*/ 266700 w 514474"/>
                <a:gd name="connsiteY76" fmla="*/ 2781300 h 4753030"/>
                <a:gd name="connsiteX77" fmla="*/ 238125 w 514474"/>
                <a:gd name="connsiteY77" fmla="*/ 2809875 h 4753030"/>
                <a:gd name="connsiteX78" fmla="*/ 171450 w 514474"/>
                <a:gd name="connsiteY78" fmla="*/ 2886075 h 4753030"/>
                <a:gd name="connsiteX79" fmla="*/ 161925 w 514474"/>
                <a:gd name="connsiteY79" fmla="*/ 2914650 h 4753030"/>
                <a:gd name="connsiteX80" fmla="*/ 123825 w 514474"/>
                <a:gd name="connsiteY80" fmla="*/ 2971800 h 4753030"/>
                <a:gd name="connsiteX81" fmla="*/ 142875 w 514474"/>
                <a:gd name="connsiteY81" fmla="*/ 3000375 h 4753030"/>
                <a:gd name="connsiteX82" fmla="*/ 238125 w 514474"/>
                <a:gd name="connsiteY82" fmla="*/ 3028950 h 4753030"/>
                <a:gd name="connsiteX83" fmla="*/ 266700 w 514474"/>
                <a:gd name="connsiteY83" fmla="*/ 3038475 h 4753030"/>
                <a:gd name="connsiteX84" fmla="*/ 304800 w 514474"/>
                <a:gd name="connsiteY84" fmla="*/ 3048000 h 4753030"/>
                <a:gd name="connsiteX85" fmla="*/ 342900 w 514474"/>
                <a:gd name="connsiteY85" fmla="*/ 3067050 h 4753030"/>
                <a:gd name="connsiteX86" fmla="*/ 371475 w 514474"/>
                <a:gd name="connsiteY86" fmla="*/ 3076575 h 4753030"/>
                <a:gd name="connsiteX87" fmla="*/ 361950 w 514474"/>
                <a:gd name="connsiteY87" fmla="*/ 3152775 h 4753030"/>
                <a:gd name="connsiteX88" fmla="*/ 342900 w 514474"/>
                <a:gd name="connsiteY88" fmla="*/ 3181350 h 4753030"/>
                <a:gd name="connsiteX89" fmla="*/ 314325 w 514474"/>
                <a:gd name="connsiteY89" fmla="*/ 3219450 h 4753030"/>
                <a:gd name="connsiteX90" fmla="*/ 228600 w 514474"/>
                <a:gd name="connsiteY90" fmla="*/ 3295650 h 4753030"/>
                <a:gd name="connsiteX91" fmla="*/ 171450 w 514474"/>
                <a:gd name="connsiteY91" fmla="*/ 3343275 h 4753030"/>
                <a:gd name="connsiteX92" fmla="*/ 123825 w 514474"/>
                <a:gd name="connsiteY92" fmla="*/ 3429000 h 4753030"/>
                <a:gd name="connsiteX93" fmla="*/ 390525 w 514474"/>
                <a:gd name="connsiteY93" fmla="*/ 3448050 h 4753030"/>
                <a:gd name="connsiteX94" fmla="*/ 409575 w 514474"/>
                <a:gd name="connsiteY94" fmla="*/ 3476625 h 4753030"/>
                <a:gd name="connsiteX95" fmla="*/ 390525 w 514474"/>
                <a:gd name="connsiteY95" fmla="*/ 3571875 h 4753030"/>
                <a:gd name="connsiteX96" fmla="*/ 352425 w 514474"/>
                <a:gd name="connsiteY96" fmla="*/ 3629025 h 4753030"/>
                <a:gd name="connsiteX97" fmla="*/ 314325 w 514474"/>
                <a:gd name="connsiteY97" fmla="*/ 3705225 h 4753030"/>
                <a:gd name="connsiteX98" fmla="*/ 295275 w 514474"/>
                <a:gd name="connsiteY98" fmla="*/ 3790950 h 4753030"/>
                <a:gd name="connsiteX99" fmla="*/ 304800 w 514474"/>
                <a:gd name="connsiteY99" fmla="*/ 3886200 h 4753030"/>
                <a:gd name="connsiteX100" fmla="*/ 323850 w 514474"/>
                <a:gd name="connsiteY100" fmla="*/ 3914775 h 4753030"/>
                <a:gd name="connsiteX101" fmla="*/ 419100 w 514474"/>
                <a:gd name="connsiteY101" fmla="*/ 3971925 h 4753030"/>
                <a:gd name="connsiteX102" fmla="*/ 447675 w 514474"/>
                <a:gd name="connsiteY102" fmla="*/ 3981450 h 4753030"/>
                <a:gd name="connsiteX103" fmla="*/ 438150 w 514474"/>
                <a:gd name="connsiteY103" fmla="*/ 4029075 h 4753030"/>
                <a:gd name="connsiteX104" fmla="*/ 400050 w 514474"/>
                <a:gd name="connsiteY104" fmla="*/ 4048125 h 4753030"/>
                <a:gd name="connsiteX105" fmla="*/ 361950 w 514474"/>
                <a:gd name="connsiteY105" fmla="*/ 4076700 h 4753030"/>
                <a:gd name="connsiteX106" fmla="*/ 304800 w 514474"/>
                <a:gd name="connsiteY106" fmla="*/ 4095750 h 4753030"/>
                <a:gd name="connsiteX107" fmla="*/ 247650 w 514474"/>
                <a:gd name="connsiteY107" fmla="*/ 4133850 h 4753030"/>
                <a:gd name="connsiteX108" fmla="*/ 238125 w 514474"/>
                <a:gd name="connsiteY108" fmla="*/ 4162425 h 4753030"/>
                <a:gd name="connsiteX109" fmla="*/ 257175 w 514474"/>
                <a:gd name="connsiteY109" fmla="*/ 4305300 h 4753030"/>
                <a:gd name="connsiteX110" fmla="*/ 276225 w 514474"/>
                <a:gd name="connsiteY110" fmla="*/ 4333875 h 4753030"/>
                <a:gd name="connsiteX111" fmla="*/ 304800 w 514474"/>
                <a:gd name="connsiteY111" fmla="*/ 4400550 h 4753030"/>
                <a:gd name="connsiteX112" fmla="*/ 342900 w 514474"/>
                <a:gd name="connsiteY112" fmla="*/ 4429125 h 4753030"/>
                <a:gd name="connsiteX113" fmla="*/ 361950 w 514474"/>
                <a:gd name="connsiteY113" fmla="*/ 4457700 h 4753030"/>
                <a:gd name="connsiteX114" fmla="*/ 419100 w 514474"/>
                <a:gd name="connsiteY114" fmla="*/ 4476750 h 4753030"/>
                <a:gd name="connsiteX115" fmla="*/ 447675 w 514474"/>
                <a:gd name="connsiteY115" fmla="*/ 4486275 h 4753030"/>
                <a:gd name="connsiteX116" fmla="*/ 485775 w 514474"/>
                <a:gd name="connsiteY116" fmla="*/ 4514850 h 4753030"/>
                <a:gd name="connsiteX117" fmla="*/ 514350 w 514474"/>
                <a:gd name="connsiteY117" fmla="*/ 4524375 h 4753030"/>
                <a:gd name="connsiteX118" fmla="*/ 428625 w 514474"/>
                <a:gd name="connsiteY118" fmla="*/ 4591050 h 4753030"/>
                <a:gd name="connsiteX119" fmla="*/ 390525 w 514474"/>
                <a:gd name="connsiteY119" fmla="*/ 4610100 h 4753030"/>
                <a:gd name="connsiteX120" fmla="*/ 342900 w 514474"/>
                <a:gd name="connsiteY120" fmla="*/ 4638675 h 4753030"/>
                <a:gd name="connsiteX121" fmla="*/ 304800 w 514474"/>
                <a:gd name="connsiteY121" fmla="*/ 4657725 h 4753030"/>
                <a:gd name="connsiteX122" fmla="*/ 238125 w 514474"/>
                <a:gd name="connsiteY122" fmla="*/ 4705350 h 4753030"/>
                <a:gd name="connsiteX123" fmla="*/ 209550 w 514474"/>
                <a:gd name="connsiteY123" fmla="*/ 4724400 h 4753030"/>
                <a:gd name="connsiteX124" fmla="*/ 180975 w 514474"/>
                <a:gd name="connsiteY124" fmla="*/ 4752975 h 475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514474" h="4753030">
                  <a:moveTo>
                    <a:pt x="285750" y="0"/>
                  </a:moveTo>
                  <a:cubicBezTo>
                    <a:pt x="273050" y="15875"/>
                    <a:pt x="262025" y="33250"/>
                    <a:pt x="247650" y="47625"/>
                  </a:cubicBezTo>
                  <a:cubicBezTo>
                    <a:pt x="239555" y="55720"/>
                    <a:pt x="227170" y="58580"/>
                    <a:pt x="219075" y="66675"/>
                  </a:cubicBezTo>
                  <a:cubicBezTo>
                    <a:pt x="210980" y="74770"/>
                    <a:pt x="207354" y="86456"/>
                    <a:pt x="200025" y="95250"/>
                  </a:cubicBezTo>
                  <a:cubicBezTo>
                    <a:pt x="191401" y="105598"/>
                    <a:pt x="180975" y="114300"/>
                    <a:pt x="171450" y="123825"/>
                  </a:cubicBezTo>
                  <a:cubicBezTo>
                    <a:pt x="147380" y="196035"/>
                    <a:pt x="164448" y="164911"/>
                    <a:pt x="123825" y="219075"/>
                  </a:cubicBezTo>
                  <a:cubicBezTo>
                    <a:pt x="117475" y="238125"/>
                    <a:pt x="104775" y="257175"/>
                    <a:pt x="123825" y="276225"/>
                  </a:cubicBezTo>
                  <a:cubicBezTo>
                    <a:pt x="130925" y="283325"/>
                    <a:pt x="143260" y="281595"/>
                    <a:pt x="152400" y="285750"/>
                  </a:cubicBezTo>
                  <a:cubicBezTo>
                    <a:pt x="178253" y="297501"/>
                    <a:pt x="201659" y="314870"/>
                    <a:pt x="228600" y="323850"/>
                  </a:cubicBezTo>
                  <a:cubicBezTo>
                    <a:pt x="266700" y="336550"/>
                    <a:pt x="309484" y="339673"/>
                    <a:pt x="342900" y="361950"/>
                  </a:cubicBezTo>
                  <a:cubicBezTo>
                    <a:pt x="379829" y="386569"/>
                    <a:pt x="360615" y="377380"/>
                    <a:pt x="400050" y="390525"/>
                  </a:cubicBezTo>
                  <a:cubicBezTo>
                    <a:pt x="406400" y="400050"/>
                    <a:pt x="417218" y="407808"/>
                    <a:pt x="419100" y="419100"/>
                  </a:cubicBezTo>
                  <a:cubicBezTo>
                    <a:pt x="420751" y="429004"/>
                    <a:pt x="414065" y="438695"/>
                    <a:pt x="409575" y="447675"/>
                  </a:cubicBezTo>
                  <a:cubicBezTo>
                    <a:pt x="392734" y="481358"/>
                    <a:pt x="387229" y="475333"/>
                    <a:pt x="361950" y="504825"/>
                  </a:cubicBezTo>
                  <a:cubicBezTo>
                    <a:pt x="351619" y="516878"/>
                    <a:pt x="344102" y="531223"/>
                    <a:pt x="333375" y="542925"/>
                  </a:cubicBezTo>
                  <a:cubicBezTo>
                    <a:pt x="309102" y="569404"/>
                    <a:pt x="279615" y="591075"/>
                    <a:pt x="257175" y="619125"/>
                  </a:cubicBezTo>
                  <a:cubicBezTo>
                    <a:pt x="222740" y="662169"/>
                    <a:pt x="197428" y="697403"/>
                    <a:pt x="152400" y="733425"/>
                  </a:cubicBezTo>
                  <a:cubicBezTo>
                    <a:pt x="136525" y="746125"/>
                    <a:pt x="120075" y="758138"/>
                    <a:pt x="104775" y="771525"/>
                  </a:cubicBezTo>
                  <a:cubicBezTo>
                    <a:pt x="94638" y="780395"/>
                    <a:pt x="86337" y="791230"/>
                    <a:pt x="76200" y="800100"/>
                  </a:cubicBezTo>
                  <a:cubicBezTo>
                    <a:pt x="12848" y="855533"/>
                    <a:pt x="43674" y="815551"/>
                    <a:pt x="9525" y="866775"/>
                  </a:cubicBezTo>
                  <a:cubicBezTo>
                    <a:pt x="22225" y="876300"/>
                    <a:pt x="32885" y="889454"/>
                    <a:pt x="47625" y="895350"/>
                  </a:cubicBezTo>
                  <a:cubicBezTo>
                    <a:pt x="65556" y="902523"/>
                    <a:pt x="85891" y="900828"/>
                    <a:pt x="104775" y="904875"/>
                  </a:cubicBezTo>
                  <a:cubicBezTo>
                    <a:pt x="246903" y="935331"/>
                    <a:pt x="112164" y="917669"/>
                    <a:pt x="285750" y="933450"/>
                  </a:cubicBezTo>
                  <a:cubicBezTo>
                    <a:pt x="304800" y="939800"/>
                    <a:pt x="323334" y="947985"/>
                    <a:pt x="342900" y="952500"/>
                  </a:cubicBezTo>
                  <a:cubicBezTo>
                    <a:pt x="485184" y="985335"/>
                    <a:pt x="358908" y="945136"/>
                    <a:pt x="438150" y="971550"/>
                  </a:cubicBezTo>
                  <a:cubicBezTo>
                    <a:pt x="441325" y="981075"/>
                    <a:pt x="447675" y="990085"/>
                    <a:pt x="447675" y="1000125"/>
                  </a:cubicBezTo>
                  <a:cubicBezTo>
                    <a:pt x="447675" y="1031652"/>
                    <a:pt x="434244" y="1049179"/>
                    <a:pt x="409575" y="1066800"/>
                  </a:cubicBezTo>
                  <a:cubicBezTo>
                    <a:pt x="398021" y="1075053"/>
                    <a:pt x="383516" y="1078325"/>
                    <a:pt x="371475" y="1085850"/>
                  </a:cubicBezTo>
                  <a:cubicBezTo>
                    <a:pt x="358013" y="1094264"/>
                    <a:pt x="347158" y="1106549"/>
                    <a:pt x="333375" y="1114425"/>
                  </a:cubicBezTo>
                  <a:cubicBezTo>
                    <a:pt x="324658" y="1119406"/>
                    <a:pt x="313577" y="1119074"/>
                    <a:pt x="304800" y="1123950"/>
                  </a:cubicBezTo>
                  <a:cubicBezTo>
                    <a:pt x="284786" y="1135069"/>
                    <a:pt x="265966" y="1148313"/>
                    <a:pt x="247650" y="1162050"/>
                  </a:cubicBezTo>
                  <a:cubicBezTo>
                    <a:pt x="234950" y="1171575"/>
                    <a:pt x="223333" y="1182749"/>
                    <a:pt x="209550" y="1190625"/>
                  </a:cubicBezTo>
                  <a:cubicBezTo>
                    <a:pt x="200833" y="1195606"/>
                    <a:pt x="190500" y="1196975"/>
                    <a:pt x="180975" y="1200150"/>
                  </a:cubicBezTo>
                  <a:cubicBezTo>
                    <a:pt x="174625" y="1209675"/>
                    <a:pt x="170020" y="1220630"/>
                    <a:pt x="161925" y="1228725"/>
                  </a:cubicBezTo>
                  <a:cubicBezTo>
                    <a:pt x="127610" y="1263040"/>
                    <a:pt x="127700" y="1249308"/>
                    <a:pt x="95250" y="1276350"/>
                  </a:cubicBezTo>
                  <a:cubicBezTo>
                    <a:pt x="67748" y="1299269"/>
                    <a:pt x="66356" y="1305403"/>
                    <a:pt x="47625" y="1333500"/>
                  </a:cubicBezTo>
                  <a:cubicBezTo>
                    <a:pt x="97765" y="1383640"/>
                    <a:pt x="51667" y="1345046"/>
                    <a:pt x="123825" y="1381125"/>
                  </a:cubicBezTo>
                  <a:cubicBezTo>
                    <a:pt x="134064" y="1386245"/>
                    <a:pt x="142461" y="1394495"/>
                    <a:pt x="152400" y="1400175"/>
                  </a:cubicBezTo>
                  <a:cubicBezTo>
                    <a:pt x="164728" y="1407220"/>
                    <a:pt x="178172" y="1412180"/>
                    <a:pt x="190500" y="1419225"/>
                  </a:cubicBezTo>
                  <a:cubicBezTo>
                    <a:pt x="200439" y="1424905"/>
                    <a:pt x="208836" y="1433155"/>
                    <a:pt x="219075" y="1438275"/>
                  </a:cubicBezTo>
                  <a:cubicBezTo>
                    <a:pt x="234300" y="1445888"/>
                    <a:pt x="271508" y="1453256"/>
                    <a:pt x="285750" y="1457325"/>
                  </a:cubicBezTo>
                  <a:cubicBezTo>
                    <a:pt x="295404" y="1460083"/>
                    <a:pt x="304800" y="1463675"/>
                    <a:pt x="314325" y="1466850"/>
                  </a:cubicBezTo>
                  <a:cubicBezTo>
                    <a:pt x="327332" y="1505870"/>
                    <a:pt x="333360" y="1509755"/>
                    <a:pt x="314325" y="1562100"/>
                  </a:cubicBezTo>
                  <a:cubicBezTo>
                    <a:pt x="308900" y="1577019"/>
                    <a:pt x="294854" y="1587195"/>
                    <a:pt x="285750" y="1600200"/>
                  </a:cubicBezTo>
                  <a:cubicBezTo>
                    <a:pt x="237133" y="1669653"/>
                    <a:pt x="268784" y="1643261"/>
                    <a:pt x="219075" y="1676400"/>
                  </a:cubicBezTo>
                  <a:cubicBezTo>
                    <a:pt x="212725" y="1685925"/>
                    <a:pt x="207354" y="1696181"/>
                    <a:pt x="200025" y="1704975"/>
                  </a:cubicBezTo>
                  <a:cubicBezTo>
                    <a:pt x="191401" y="1715323"/>
                    <a:pt x="178922" y="1722342"/>
                    <a:pt x="171450" y="1733550"/>
                  </a:cubicBezTo>
                  <a:cubicBezTo>
                    <a:pt x="165881" y="1741904"/>
                    <a:pt x="168197" y="1754285"/>
                    <a:pt x="161925" y="1762125"/>
                  </a:cubicBezTo>
                  <a:cubicBezTo>
                    <a:pt x="154774" y="1771064"/>
                    <a:pt x="142042" y="1773725"/>
                    <a:pt x="133350" y="1781175"/>
                  </a:cubicBezTo>
                  <a:cubicBezTo>
                    <a:pt x="82817" y="1824489"/>
                    <a:pt x="107093" y="1810220"/>
                    <a:pt x="66675" y="1857375"/>
                  </a:cubicBezTo>
                  <a:cubicBezTo>
                    <a:pt x="57909" y="1867602"/>
                    <a:pt x="46370" y="1875317"/>
                    <a:pt x="38100" y="1885950"/>
                  </a:cubicBezTo>
                  <a:cubicBezTo>
                    <a:pt x="24044" y="1904022"/>
                    <a:pt x="0" y="1943100"/>
                    <a:pt x="0" y="1943100"/>
                  </a:cubicBezTo>
                  <a:cubicBezTo>
                    <a:pt x="37840" y="1952560"/>
                    <a:pt x="53212" y="1957479"/>
                    <a:pt x="95250" y="1962150"/>
                  </a:cubicBezTo>
                  <a:cubicBezTo>
                    <a:pt x="133248" y="1966372"/>
                    <a:pt x="171450" y="1968500"/>
                    <a:pt x="209550" y="1971675"/>
                  </a:cubicBezTo>
                  <a:cubicBezTo>
                    <a:pt x="214560" y="1972677"/>
                    <a:pt x="286307" y="1986241"/>
                    <a:pt x="295275" y="1990725"/>
                  </a:cubicBezTo>
                  <a:cubicBezTo>
                    <a:pt x="315753" y="2000964"/>
                    <a:pt x="333375" y="2016125"/>
                    <a:pt x="352425" y="2028825"/>
                  </a:cubicBezTo>
                  <a:cubicBezTo>
                    <a:pt x="361950" y="2035175"/>
                    <a:pt x="372905" y="2039780"/>
                    <a:pt x="381000" y="2047875"/>
                  </a:cubicBezTo>
                  <a:cubicBezTo>
                    <a:pt x="417670" y="2084545"/>
                    <a:pt x="398367" y="2068978"/>
                    <a:pt x="438150" y="2095500"/>
                  </a:cubicBezTo>
                  <a:cubicBezTo>
                    <a:pt x="431800" y="2114550"/>
                    <a:pt x="433299" y="2138451"/>
                    <a:pt x="419100" y="2152650"/>
                  </a:cubicBezTo>
                  <a:cubicBezTo>
                    <a:pt x="409575" y="2162175"/>
                    <a:pt x="401158" y="2172955"/>
                    <a:pt x="390525" y="2181225"/>
                  </a:cubicBezTo>
                  <a:cubicBezTo>
                    <a:pt x="304800" y="2247900"/>
                    <a:pt x="361950" y="2195512"/>
                    <a:pt x="304800" y="2238375"/>
                  </a:cubicBezTo>
                  <a:cubicBezTo>
                    <a:pt x="292100" y="2247900"/>
                    <a:pt x="280162" y="2258536"/>
                    <a:pt x="266700" y="2266950"/>
                  </a:cubicBezTo>
                  <a:cubicBezTo>
                    <a:pt x="254659" y="2274475"/>
                    <a:pt x="240928" y="2278955"/>
                    <a:pt x="228600" y="2286000"/>
                  </a:cubicBezTo>
                  <a:cubicBezTo>
                    <a:pt x="218661" y="2291680"/>
                    <a:pt x="209964" y="2299370"/>
                    <a:pt x="200025" y="2305050"/>
                  </a:cubicBezTo>
                  <a:cubicBezTo>
                    <a:pt x="187697" y="2312095"/>
                    <a:pt x="173013" y="2315230"/>
                    <a:pt x="161925" y="2324100"/>
                  </a:cubicBezTo>
                  <a:cubicBezTo>
                    <a:pt x="140888" y="2340930"/>
                    <a:pt x="104775" y="2381250"/>
                    <a:pt x="104775" y="2381250"/>
                  </a:cubicBezTo>
                  <a:cubicBezTo>
                    <a:pt x="101600" y="2390775"/>
                    <a:pt x="88150" y="2402725"/>
                    <a:pt x="95250" y="2409825"/>
                  </a:cubicBezTo>
                  <a:cubicBezTo>
                    <a:pt x="109449" y="2424024"/>
                    <a:pt x="132919" y="2424005"/>
                    <a:pt x="152400" y="2428875"/>
                  </a:cubicBezTo>
                  <a:cubicBezTo>
                    <a:pt x="183812" y="2436728"/>
                    <a:pt x="216933" y="2437686"/>
                    <a:pt x="247650" y="2447925"/>
                  </a:cubicBezTo>
                  <a:cubicBezTo>
                    <a:pt x="257175" y="2451100"/>
                    <a:pt x="266262" y="2456205"/>
                    <a:pt x="276225" y="2457450"/>
                  </a:cubicBezTo>
                  <a:cubicBezTo>
                    <a:pt x="317302" y="2462585"/>
                    <a:pt x="358775" y="2463800"/>
                    <a:pt x="400050" y="2466975"/>
                  </a:cubicBezTo>
                  <a:cubicBezTo>
                    <a:pt x="409575" y="2473325"/>
                    <a:pt x="426884" y="2474710"/>
                    <a:pt x="428625" y="2486025"/>
                  </a:cubicBezTo>
                  <a:cubicBezTo>
                    <a:pt x="442951" y="2579144"/>
                    <a:pt x="434268" y="2575632"/>
                    <a:pt x="390525" y="2619375"/>
                  </a:cubicBezTo>
                  <a:cubicBezTo>
                    <a:pt x="375068" y="2665746"/>
                    <a:pt x="388466" y="2635593"/>
                    <a:pt x="352425" y="2686050"/>
                  </a:cubicBezTo>
                  <a:cubicBezTo>
                    <a:pt x="345771" y="2695365"/>
                    <a:pt x="341470" y="2706530"/>
                    <a:pt x="333375" y="2714625"/>
                  </a:cubicBezTo>
                  <a:cubicBezTo>
                    <a:pt x="319000" y="2729000"/>
                    <a:pt x="300125" y="2738350"/>
                    <a:pt x="285750" y="2752725"/>
                  </a:cubicBezTo>
                  <a:cubicBezTo>
                    <a:pt x="277655" y="2760820"/>
                    <a:pt x="274029" y="2772506"/>
                    <a:pt x="266700" y="2781300"/>
                  </a:cubicBezTo>
                  <a:cubicBezTo>
                    <a:pt x="258076" y="2791648"/>
                    <a:pt x="246395" y="2799242"/>
                    <a:pt x="238125" y="2809875"/>
                  </a:cubicBezTo>
                  <a:cubicBezTo>
                    <a:pt x="178288" y="2886808"/>
                    <a:pt x="226768" y="2849196"/>
                    <a:pt x="171450" y="2886075"/>
                  </a:cubicBezTo>
                  <a:cubicBezTo>
                    <a:pt x="168275" y="2895600"/>
                    <a:pt x="166801" y="2905873"/>
                    <a:pt x="161925" y="2914650"/>
                  </a:cubicBezTo>
                  <a:cubicBezTo>
                    <a:pt x="150806" y="2934664"/>
                    <a:pt x="123825" y="2971800"/>
                    <a:pt x="123825" y="2971800"/>
                  </a:cubicBezTo>
                  <a:cubicBezTo>
                    <a:pt x="130175" y="2981325"/>
                    <a:pt x="134081" y="2993046"/>
                    <a:pt x="142875" y="3000375"/>
                  </a:cubicBezTo>
                  <a:cubicBezTo>
                    <a:pt x="172801" y="3025313"/>
                    <a:pt x="201582" y="3020829"/>
                    <a:pt x="238125" y="3028950"/>
                  </a:cubicBezTo>
                  <a:cubicBezTo>
                    <a:pt x="247926" y="3031128"/>
                    <a:pt x="257046" y="3035717"/>
                    <a:pt x="266700" y="3038475"/>
                  </a:cubicBezTo>
                  <a:cubicBezTo>
                    <a:pt x="279287" y="3042071"/>
                    <a:pt x="292543" y="3043403"/>
                    <a:pt x="304800" y="3048000"/>
                  </a:cubicBezTo>
                  <a:cubicBezTo>
                    <a:pt x="318095" y="3052986"/>
                    <a:pt x="329849" y="3061457"/>
                    <a:pt x="342900" y="3067050"/>
                  </a:cubicBezTo>
                  <a:cubicBezTo>
                    <a:pt x="352128" y="3071005"/>
                    <a:pt x="361950" y="3073400"/>
                    <a:pt x="371475" y="3076575"/>
                  </a:cubicBezTo>
                  <a:cubicBezTo>
                    <a:pt x="368300" y="3101975"/>
                    <a:pt x="368685" y="3128079"/>
                    <a:pt x="361950" y="3152775"/>
                  </a:cubicBezTo>
                  <a:cubicBezTo>
                    <a:pt x="358938" y="3163819"/>
                    <a:pt x="349554" y="3172035"/>
                    <a:pt x="342900" y="3181350"/>
                  </a:cubicBezTo>
                  <a:cubicBezTo>
                    <a:pt x="333673" y="3194268"/>
                    <a:pt x="324945" y="3207650"/>
                    <a:pt x="314325" y="3219450"/>
                  </a:cubicBezTo>
                  <a:cubicBezTo>
                    <a:pt x="203177" y="3342948"/>
                    <a:pt x="299096" y="3236903"/>
                    <a:pt x="228600" y="3295650"/>
                  </a:cubicBezTo>
                  <a:cubicBezTo>
                    <a:pt x="155261" y="3356766"/>
                    <a:pt x="242396" y="3295977"/>
                    <a:pt x="171450" y="3343275"/>
                  </a:cubicBezTo>
                  <a:cubicBezTo>
                    <a:pt x="127781" y="3408779"/>
                    <a:pt x="140590" y="3378705"/>
                    <a:pt x="123825" y="3429000"/>
                  </a:cubicBezTo>
                  <a:cubicBezTo>
                    <a:pt x="246079" y="3469751"/>
                    <a:pt x="-2556" y="3389816"/>
                    <a:pt x="390525" y="3448050"/>
                  </a:cubicBezTo>
                  <a:cubicBezTo>
                    <a:pt x="401849" y="3449728"/>
                    <a:pt x="403225" y="3467100"/>
                    <a:pt x="409575" y="3476625"/>
                  </a:cubicBezTo>
                  <a:cubicBezTo>
                    <a:pt x="403225" y="3508375"/>
                    <a:pt x="401894" y="3541558"/>
                    <a:pt x="390525" y="3571875"/>
                  </a:cubicBezTo>
                  <a:cubicBezTo>
                    <a:pt x="382486" y="3593312"/>
                    <a:pt x="362664" y="3608547"/>
                    <a:pt x="352425" y="3629025"/>
                  </a:cubicBezTo>
                  <a:cubicBezTo>
                    <a:pt x="339725" y="3654425"/>
                    <a:pt x="321213" y="3677675"/>
                    <a:pt x="314325" y="3705225"/>
                  </a:cubicBezTo>
                  <a:cubicBezTo>
                    <a:pt x="300873" y="3759031"/>
                    <a:pt x="307367" y="3730488"/>
                    <a:pt x="295275" y="3790950"/>
                  </a:cubicBezTo>
                  <a:cubicBezTo>
                    <a:pt x="298450" y="3822700"/>
                    <a:pt x="297625" y="3855109"/>
                    <a:pt x="304800" y="3886200"/>
                  </a:cubicBezTo>
                  <a:cubicBezTo>
                    <a:pt x="307374" y="3897354"/>
                    <a:pt x="315235" y="3907237"/>
                    <a:pt x="323850" y="3914775"/>
                  </a:cubicBezTo>
                  <a:cubicBezTo>
                    <a:pt x="345518" y="3933735"/>
                    <a:pt x="389854" y="3959391"/>
                    <a:pt x="419100" y="3971925"/>
                  </a:cubicBezTo>
                  <a:cubicBezTo>
                    <a:pt x="428328" y="3975880"/>
                    <a:pt x="438150" y="3978275"/>
                    <a:pt x="447675" y="3981450"/>
                  </a:cubicBezTo>
                  <a:cubicBezTo>
                    <a:pt x="444500" y="3997325"/>
                    <a:pt x="447560" y="4015901"/>
                    <a:pt x="438150" y="4029075"/>
                  </a:cubicBezTo>
                  <a:cubicBezTo>
                    <a:pt x="429897" y="4040629"/>
                    <a:pt x="412091" y="4040600"/>
                    <a:pt x="400050" y="4048125"/>
                  </a:cubicBezTo>
                  <a:cubicBezTo>
                    <a:pt x="386588" y="4056539"/>
                    <a:pt x="376149" y="4069600"/>
                    <a:pt x="361950" y="4076700"/>
                  </a:cubicBezTo>
                  <a:cubicBezTo>
                    <a:pt x="343989" y="4085680"/>
                    <a:pt x="321508" y="4084611"/>
                    <a:pt x="304800" y="4095750"/>
                  </a:cubicBezTo>
                  <a:lnTo>
                    <a:pt x="247650" y="4133850"/>
                  </a:lnTo>
                  <a:cubicBezTo>
                    <a:pt x="244475" y="4143375"/>
                    <a:pt x="238125" y="4152385"/>
                    <a:pt x="238125" y="4162425"/>
                  </a:cubicBezTo>
                  <a:cubicBezTo>
                    <a:pt x="238125" y="4183705"/>
                    <a:pt x="238280" y="4267511"/>
                    <a:pt x="257175" y="4305300"/>
                  </a:cubicBezTo>
                  <a:cubicBezTo>
                    <a:pt x="262295" y="4315539"/>
                    <a:pt x="269875" y="4324350"/>
                    <a:pt x="276225" y="4333875"/>
                  </a:cubicBezTo>
                  <a:cubicBezTo>
                    <a:pt x="283512" y="4363022"/>
                    <a:pt x="282874" y="4378624"/>
                    <a:pt x="304800" y="4400550"/>
                  </a:cubicBezTo>
                  <a:cubicBezTo>
                    <a:pt x="316025" y="4411775"/>
                    <a:pt x="331675" y="4417900"/>
                    <a:pt x="342900" y="4429125"/>
                  </a:cubicBezTo>
                  <a:cubicBezTo>
                    <a:pt x="350995" y="4437220"/>
                    <a:pt x="352242" y="4451633"/>
                    <a:pt x="361950" y="4457700"/>
                  </a:cubicBezTo>
                  <a:cubicBezTo>
                    <a:pt x="378978" y="4468343"/>
                    <a:pt x="400050" y="4470400"/>
                    <a:pt x="419100" y="4476750"/>
                  </a:cubicBezTo>
                  <a:lnTo>
                    <a:pt x="447675" y="4486275"/>
                  </a:lnTo>
                  <a:cubicBezTo>
                    <a:pt x="460375" y="4495800"/>
                    <a:pt x="471992" y="4506974"/>
                    <a:pt x="485775" y="4514850"/>
                  </a:cubicBezTo>
                  <a:cubicBezTo>
                    <a:pt x="494492" y="4519831"/>
                    <a:pt x="516319" y="4514530"/>
                    <a:pt x="514350" y="4524375"/>
                  </a:cubicBezTo>
                  <a:cubicBezTo>
                    <a:pt x="509842" y="4546913"/>
                    <a:pt x="443531" y="4582769"/>
                    <a:pt x="428625" y="4591050"/>
                  </a:cubicBezTo>
                  <a:cubicBezTo>
                    <a:pt x="416213" y="4597946"/>
                    <a:pt x="402937" y="4603204"/>
                    <a:pt x="390525" y="4610100"/>
                  </a:cubicBezTo>
                  <a:cubicBezTo>
                    <a:pt x="374341" y="4619091"/>
                    <a:pt x="359084" y="4629684"/>
                    <a:pt x="342900" y="4638675"/>
                  </a:cubicBezTo>
                  <a:cubicBezTo>
                    <a:pt x="330488" y="4645571"/>
                    <a:pt x="317128" y="4650680"/>
                    <a:pt x="304800" y="4657725"/>
                  </a:cubicBezTo>
                  <a:cubicBezTo>
                    <a:pt x="282352" y="4670552"/>
                    <a:pt x="258568" y="4690748"/>
                    <a:pt x="238125" y="4705350"/>
                  </a:cubicBezTo>
                  <a:cubicBezTo>
                    <a:pt x="228810" y="4712004"/>
                    <a:pt x="219075" y="4718050"/>
                    <a:pt x="209550" y="4724400"/>
                  </a:cubicBezTo>
                  <a:cubicBezTo>
                    <a:pt x="188739" y="4755617"/>
                    <a:pt x="201948" y="4752975"/>
                    <a:pt x="180975" y="4752975"/>
                  </a:cubicBezTo>
                </a:path>
              </a:pathLst>
            </a:cu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1050D46-C678-4B9C-859C-991B48FFD710}"/>
              </a:ext>
            </a:extLst>
          </p:cNvPr>
          <p:cNvSpPr txBox="1"/>
          <p:nvPr/>
        </p:nvSpPr>
        <p:spPr>
          <a:xfrm flipH="1">
            <a:off x="2516024" y="4985735"/>
            <a:ext cx="2735925" cy="1384995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*chromosome segment that is separated from the main body of the chromosome, can be found in some chromosomes at metaphase. used as markers that identify particular chromosomes</a:t>
            </a:r>
            <a:endParaRPr lang="ar-SA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79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6D7D9-E0C9-4072-BB89-9AEFC7A25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372" y="908832"/>
            <a:ext cx="1772081" cy="689641"/>
          </a:xfrm>
          <a:prstGeom prst="roundRect">
            <a:avLst/>
          </a:prstGeom>
          <a:solidFill>
            <a:srgbClr val="F9F9F9">
              <a:alpha val="8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>
                <a:latin typeface="+mj-lt"/>
              </a:rPr>
              <a:t>banding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0746E8-7E62-4F11-BEC5-90A13E18B9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9558" y="1761596"/>
            <a:ext cx="5658678" cy="492599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2000" dirty="0">
                <a:solidFill>
                  <a:srgbClr val="1B1749"/>
                </a:solidFill>
                <a:cs typeface="Arial" panose="020B0604020202020204" pitchFamily="34" charset="0"/>
              </a:rPr>
              <a:t>Certain staining techniques cause the chromosomes to take on a banded appearance,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en-US" sz="800" dirty="0">
              <a:solidFill>
                <a:srgbClr val="1B1749"/>
              </a:solidFill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2000" dirty="0">
                <a:solidFill>
                  <a:srgbClr val="1B1749"/>
                </a:solidFill>
                <a:cs typeface="Arial" panose="020B0604020202020204" pitchFamily="34" charset="0"/>
              </a:rPr>
              <a:t>Each arm presenting a sequence of dark and light bands.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800" dirty="0">
              <a:solidFill>
                <a:srgbClr val="1B1749"/>
              </a:solidFill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2000" dirty="0">
                <a:solidFill>
                  <a:srgbClr val="1B1749"/>
                </a:solidFill>
                <a:cs typeface="Arial" panose="020B0604020202020204" pitchFamily="34" charset="0"/>
              </a:rPr>
              <a:t>Patterns are specific and repeatable for each chromosome*,</a:t>
            </a:r>
            <a:endParaRPr lang="en-US" altLang="en-US" sz="700" dirty="0">
              <a:solidFill>
                <a:srgbClr val="1B1749"/>
              </a:solidFill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800" dirty="0">
              <a:solidFill>
                <a:srgbClr val="1B1749"/>
              </a:solidFill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2000" dirty="0">
                <a:solidFill>
                  <a:srgbClr val="1B1749"/>
                </a:solidFill>
                <a:cs typeface="Arial" panose="020B0604020202020204" pitchFamily="34" charset="0"/>
              </a:rPr>
              <a:t>Allowing accurate identification and longitudinal mapping for locating gene positions and characterizing structural changes.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800" dirty="0">
              <a:solidFill>
                <a:srgbClr val="1B1749"/>
              </a:solidFill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2000" dirty="0">
                <a:solidFill>
                  <a:srgbClr val="1B1749"/>
                </a:solidFill>
                <a:cs typeface="Arial" panose="020B0604020202020204" pitchFamily="34" charset="0"/>
              </a:rPr>
              <a:t>Patterns, and the nomenclature for defining positional mapping have been standardized.</a:t>
            </a:r>
          </a:p>
          <a:p>
            <a:pPr>
              <a:lnSpc>
                <a:spcPct val="100000"/>
              </a:lnSpc>
            </a:pPr>
            <a:endParaRPr lang="en-US" sz="2000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6E0EFCAB-6AAD-4ED0-967B-F49ABCBD0A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1806"/>
          <a:stretch/>
        </p:blipFill>
        <p:spPr>
          <a:xfrm>
            <a:off x="7899282" y="3648452"/>
            <a:ext cx="2518542" cy="2500558"/>
          </a:xfr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A5EF50E6-2BEB-4C30-BCD4-6816F2687BEC}"/>
              </a:ext>
            </a:extLst>
          </p:cNvPr>
          <p:cNvGrpSpPr/>
          <p:nvPr/>
        </p:nvGrpSpPr>
        <p:grpSpPr>
          <a:xfrm>
            <a:off x="5866344" y="810466"/>
            <a:ext cx="159818" cy="5855333"/>
            <a:chOff x="6231254" y="1519235"/>
            <a:chExt cx="45720" cy="5275183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C2CFFF5-F238-4BF0-97E5-22DB6F506B87}"/>
                </a:ext>
              </a:extLst>
            </p:cNvPr>
            <p:cNvSpPr/>
            <p:nvPr/>
          </p:nvSpPr>
          <p:spPr>
            <a:xfrm>
              <a:off x="6231255" y="2257506"/>
              <a:ext cx="45719" cy="752476"/>
            </a:xfrm>
            <a:custGeom>
              <a:avLst/>
              <a:gdLst>
                <a:gd name="connsiteX0" fmla="*/ 285750 w 514474"/>
                <a:gd name="connsiteY0" fmla="*/ 0 h 4753030"/>
                <a:gd name="connsiteX1" fmla="*/ 247650 w 514474"/>
                <a:gd name="connsiteY1" fmla="*/ 47625 h 4753030"/>
                <a:gd name="connsiteX2" fmla="*/ 219075 w 514474"/>
                <a:gd name="connsiteY2" fmla="*/ 66675 h 4753030"/>
                <a:gd name="connsiteX3" fmla="*/ 200025 w 514474"/>
                <a:gd name="connsiteY3" fmla="*/ 95250 h 4753030"/>
                <a:gd name="connsiteX4" fmla="*/ 171450 w 514474"/>
                <a:gd name="connsiteY4" fmla="*/ 123825 h 4753030"/>
                <a:gd name="connsiteX5" fmla="*/ 123825 w 514474"/>
                <a:gd name="connsiteY5" fmla="*/ 219075 h 4753030"/>
                <a:gd name="connsiteX6" fmla="*/ 123825 w 514474"/>
                <a:gd name="connsiteY6" fmla="*/ 276225 h 4753030"/>
                <a:gd name="connsiteX7" fmla="*/ 152400 w 514474"/>
                <a:gd name="connsiteY7" fmla="*/ 285750 h 4753030"/>
                <a:gd name="connsiteX8" fmla="*/ 228600 w 514474"/>
                <a:gd name="connsiteY8" fmla="*/ 323850 h 4753030"/>
                <a:gd name="connsiteX9" fmla="*/ 342900 w 514474"/>
                <a:gd name="connsiteY9" fmla="*/ 361950 h 4753030"/>
                <a:gd name="connsiteX10" fmla="*/ 400050 w 514474"/>
                <a:gd name="connsiteY10" fmla="*/ 390525 h 4753030"/>
                <a:gd name="connsiteX11" fmla="*/ 419100 w 514474"/>
                <a:gd name="connsiteY11" fmla="*/ 419100 h 4753030"/>
                <a:gd name="connsiteX12" fmla="*/ 409575 w 514474"/>
                <a:gd name="connsiteY12" fmla="*/ 447675 h 4753030"/>
                <a:gd name="connsiteX13" fmla="*/ 361950 w 514474"/>
                <a:gd name="connsiteY13" fmla="*/ 504825 h 4753030"/>
                <a:gd name="connsiteX14" fmla="*/ 333375 w 514474"/>
                <a:gd name="connsiteY14" fmla="*/ 542925 h 4753030"/>
                <a:gd name="connsiteX15" fmla="*/ 257175 w 514474"/>
                <a:gd name="connsiteY15" fmla="*/ 619125 h 4753030"/>
                <a:gd name="connsiteX16" fmla="*/ 152400 w 514474"/>
                <a:gd name="connsiteY16" fmla="*/ 733425 h 4753030"/>
                <a:gd name="connsiteX17" fmla="*/ 104775 w 514474"/>
                <a:gd name="connsiteY17" fmla="*/ 771525 h 4753030"/>
                <a:gd name="connsiteX18" fmla="*/ 76200 w 514474"/>
                <a:gd name="connsiteY18" fmla="*/ 800100 h 4753030"/>
                <a:gd name="connsiteX19" fmla="*/ 9525 w 514474"/>
                <a:gd name="connsiteY19" fmla="*/ 866775 h 4753030"/>
                <a:gd name="connsiteX20" fmla="*/ 47625 w 514474"/>
                <a:gd name="connsiteY20" fmla="*/ 895350 h 4753030"/>
                <a:gd name="connsiteX21" fmla="*/ 104775 w 514474"/>
                <a:gd name="connsiteY21" fmla="*/ 904875 h 4753030"/>
                <a:gd name="connsiteX22" fmla="*/ 285750 w 514474"/>
                <a:gd name="connsiteY22" fmla="*/ 933450 h 4753030"/>
                <a:gd name="connsiteX23" fmla="*/ 342900 w 514474"/>
                <a:gd name="connsiteY23" fmla="*/ 952500 h 4753030"/>
                <a:gd name="connsiteX24" fmla="*/ 438150 w 514474"/>
                <a:gd name="connsiteY24" fmla="*/ 971550 h 4753030"/>
                <a:gd name="connsiteX25" fmla="*/ 447675 w 514474"/>
                <a:gd name="connsiteY25" fmla="*/ 1000125 h 4753030"/>
                <a:gd name="connsiteX26" fmla="*/ 409575 w 514474"/>
                <a:gd name="connsiteY26" fmla="*/ 1066800 h 4753030"/>
                <a:gd name="connsiteX27" fmla="*/ 371475 w 514474"/>
                <a:gd name="connsiteY27" fmla="*/ 1085850 h 4753030"/>
                <a:gd name="connsiteX28" fmla="*/ 333375 w 514474"/>
                <a:gd name="connsiteY28" fmla="*/ 1114425 h 4753030"/>
                <a:gd name="connsiteX29" fmla="*/ 304800 w 514474"/>
                <a:gd name="connsiteY29" fmla="*/ 1123950 h 4753030"/>
                <a:gd name="connsiteX30" fmla="*/ 247650 w 514474"/>
                <a:gd name="connsiteY30" fmla="*/ 1162050 h 4753030"/>
                <a:gd name="connsiteX31" fmla="*/ 209550 w 514474"/>
                <a:gd name="connsiteY31" fmla="*/ 1190625 h 4753030"/>
                <a:gd name="connsiteX32" fmla="*/ 180975 w 514474"/>
                <a:gd name="connsiteY32" fmla="*/ 1200150 h 4753030"/>
                <a:gd name="connsiteX33" fmla="*/ 161925 w 514474"/>
                <a:gd name="connsiteY33" fmla="*/ 1228725 h 4753030"/>
                <a:gd name="connsiteX34" fmla="*/ 95250 w 514474"/>
                <a:gd name="connsiteY34" fmla="*/ 1276350 h 4753030"/>
                <a:gd name="connsiteX35" fmla="*/ 47625 w 514474"/>
                <a:gd name="connsiteY35" fmla="*/ 1333500 h 4753030"/>
                <a:gd name="connsiteX36" fmla="*/ 123825 w 514474"/>
                <a:gd name="connsiteY36" fmla="*/ 1381125 h 4753030"/>
                <a:gd name="connsiteX37" fmla="*/ 152400 w 514474"/>
                <a:gd name="connsiteY37" fmla="*/ 1400175 h 4753030"/>
                <a:gd name="connsiteX38" fmla="*/ 190500 w 514474"/>
                <a:gd name="connsiteY38" fmla="*/ 1419225 h 4753030"/>
                <a:gd name="connsiteX39" fmla="*/ 219075 w 514474"/>
                <a:gd name="connsiteY39" fmla="*/ 1438275 h 4753030"/>
                <a:gd name="connsiteX40" fmla="*/ 285750 w 514474"/>
                <a:gd name="connsiteY40" fmla="*/ 1457325 h 4753030"/>
                <a:gd name="connsiteX41" fmla="*/ 314325 w 514474"/>
                <a:gd name="connsiteY41" fmla="*/ 1466850 h 4753030"/>
                <a:gd name="connsiteX42" fmla="*/ 314325 w 514474"/>
                <a:gd name="connsiteY42" fmla="*/ 1562100 h 4753030"/>
                <a:gd name="connsiteX43" fmla="*/ 285750 w 514474"/>
                <a:gd name="connsiteY43" fmla="*/ 1600200 h 4753030"/>
                <a:gd name="connsiteX44" fmla="*/ 219075 w 514474"/>
                <a:gd name="connsiteY44" fmla="*/ 1676400 h 4753030"/>
                <a:gd name="connsiteX45" fmla="*/ 200025 w 514474"/>
                <a:gd name="connsiteY45" fmla="*/ 1704975 h 4753030"/>
                <a:gd name="connsiteX46" fmla="*/ 171450 w 514474"/>
                <a:gd name="connsiteY46" fmla="*/ 1733550 h 4753030"/>
                <a:gd name="connsiteX47" fmla="*/ 161925 w 514474"/>
                <a:gd name="connsiteY47" fmla="*/ 1762125 h 4753030"/>
                <a:gd name="connsiteX48" fmla="*/ 133350 w 514474"/>
                <a:gd name="connsiteY48" fmla="*/ 1781175 h 4753030"/>
                <a:gd name="connsiteX49" fmla="*/ 66675 w 514474"/>
                <a:gd name="connsiteY49" fmla="*/ 1857375 h 4753030"/>
                <a:gd name="connsiteX50" fmla="*/ 38100 w 514474"/>
                <a:gd name="connsiteY50" fmla="*/ 1885950 h 4753030"/>
                <a:gd name="connsiteX51" fmla="*/ 0 w 514474"/>
                <a:gd name="connsiteY51" fmla="*/ 1943100 h 4753030"/>
                <a:gd name="connsiteX52" fmla="*/ 95250 w 514474"/>
                <a:gd name="connsiteY52" fmla="*/ 1962150 h 4753030"/>
                <a:gd name="connsiteX53" fmla="*/ 209550 w 514474"/>
                <a:gd name="connsiteY53" fmla="*/ 1971675 h 4753030"/>
                <a:gd name="connsiteX54" fmla="*/ 295275 w 514474"/>
                <a:gd name="connsiteY54" fmla="*/ 1990725 h 4753030"/>
                <a:gd name="connsiteX55" fmla="*/ 352425 w 514474"/>
                <a:gd name="connsiteY55" fmla="*/ 2028825 h 4753030"/>
                <a:gd name="connsiteX56" fmla="*/ 381000 w 514474"/>
                <a:gd name="connsiteY56" fmla="*/ 2047875 h 4753030"/>
                <a:gd name="connsiteX57" fmla="*/ 438150 w 514474"/>
                <a:gd name="connsiteY57" fmla="*/ 2095500 h 4753030"/>
                <a:gd name="connsiteX58" fmla="*/ 419100 w 514474"/>
                <a:gd name="connsiteY58" fmla="*/ 2152650 h 4753030"/>
                <a:gd name="connsiteX59" fmla="*/ 390525 w 514474"/>
                <a:gd name="connsiteY59" fmla="*/ 2181225 h 4753030"/>
                <a:gd name="connsiteX60" fmla="*/ 304800 w 514474"/>
                <a:gd name="connsiteY60" fmla="*/ 2238375 h 4753030"/>
                <a:gd name="connsiteX61" fmla="*/ 266700 w 514474"/>
                <a:gd name="connsiteY61" fmla="*/ 2266950 h 4753030"/>
                <a:gd name="connsiteX62" fmla="*/ 228600 w 514474"/>
                <a:gd name="connsiteY62" fmla="*/ 2286000 h 4753030"/>
                <a:gd name="connsiteX63" fmla="*/ 200025 w 514474"/>
                <a:gd name="connsiteY63" fmla="*/ 2305050 h 4753030"/>
                <a:gd name="connsiteX64" fmla="*/ 161925 w 514474"/>
                <a:gd name="connsiteY64" fmla="*/ 2324100 h 4753030"/>
                <a:gd name="connsiteX65" fmla="*/ 104775 w 514474"/>
                <a:gd name="connsiteY65" fmla="*/ 2381250 h 4753030"/>
                <a:gd name="connsiteX66" fmla="*/ 95250 w 514474"/>
                <a:gd name="connsiteY66" fmla="*/ 2409825 h 4753030"/>
                <a:gd name="connsiteX67" fmla="*/ 152400 w 514474"/>
                <a:gd name="connsiteY67" fmla="*/ 2428875 h 4753030"/>
                <a:gd name="connsiteX68" fmla="*/ 247650 w 514474"/>
                <a:gd name="connsiteY68" fmla="*/ 2447925 h 4753030"/>
                <a:gd name="connsiteX69" fmla="*/ 276225 w 514474"/>
                <a:gd name="connsiteY69" fmla="*/ 2457450 h 4753030"/>
                <a:gd name="connsiteX70" fmla="*/ 400050 w 514474"/>
                <a:gd name="connsiteY70" fmla="*/ 2466975 h 4753030"/>
                <a:gd name="connsiteX71" fmla="*/ 428625 w 514474"/>
                <a:gd name="connsiteY71" fmla="*/ 2486025 h 4753030"/>
                <a:gd name="connsiteX72" fmla="*/ 390525 w 514474"/>
                <a:gd name="connsiteY72" fmla="*/ 2619375 h 4753030"/>
                <a:gd name="connsiteX73" fmla="*/ 352425 w 514474"/>
                <a:gd name="connsiteY73" fmla="*/ 2686050 h 4753030"/>
                <a:gd name="connsiteX74" fmla="*/ 333375 w 514474"/>
                <a:gd name="connsiteY74" fmla="*/ 2714625 h 4753030"/>
                <a:gd name="connsiteX75" fmla="*/ 285750 w 514474"/>
                <a:gd name="connsiteY75" fmla="*/ 2752725 h 4753030"/>
                <a:gd name="connsiteX76" fmla="*/ 266700 w 514474"/>
                <a:gd name="connsiteY76" fmla="*/ 2781300 h 4753030"/>
                <a:gd name="connsiteX77" fmla="*/ 238125 w 514474"/>
                <a:gd name="connsiteY77" fmla="*/ 2809875 h 4753030"/>
                <a:gd name="connsiteX78" fmla="*/ 171450 w 514474"/>
                <a:gd name="connsiteY78" fmla="*/ 2886075 h 4753030"/>
                <a:gd name="connsiteX79" fmla="*/ 161925 w 514474"/>
                <a:gd name="connsiteY79" fmla="*/ 2914650 h 4753030"/>
                <a:gd name="connsiteX80" fmla="*/ 123825 w 514474"/>
                <a:gd name="connsiteY80" fmla="*/ 2971800 h 4753030"/>
                <a:gd name="connsiteX81" fmla="*/ 142875 w 514474"/>
                <a:gd name="connsiteY81" fmla="*/ 3000375 h 4753030"/>
                <a:gd name="connsiteX82" fmla="*/ 238125 w 514474"/>
                <a:gd name="connsiteY82" fmla="*/ 3028950 h 4753030"/>
                <a:gd name="connsiteX83" fmla="*/ 266700 w 514474"/>
                <a:gd name="connsiteY83" fmla="*/ 3038475 h 4753030"/>
                <a:gd name="connsiteX84" fmla="*/ 304800 w 514474"/>
                <a:gd name="connsiteY84" fmla="*/ 3048000 h 4753030"/>
                <a:gd name="connsiteX85" fmla="*/ 342900 w 514474"/>
                <a:gd name="connsiteY85" fmla="*/ 3067050 h 4753030"/>
                <a:gd name="connsiteX86" fmla="*/ 371475 w 514474"/>
                <a:gd name="connsiteY86" fmla="*/ 3076575 h 4753030"/>
                <a:gd name="connsiteX87" fmla="*/ 361950 w 514474"/>
                <a:gd name="connsiteY87" fmla="*/ 3152775 h 4753030"/>
                <a:gd name="connsiteX88" fmla="*/ 342900 w 514474"/>
                <a:gd name="connsiteY88" fmla="*/ 3181350 h 4753030"/>
                <a:gd name="connsiteX89" fmla="*/ 314325 w 514474"/>
                <a:gd name="connsiteY89" fmla="*/ 3219450 h 4753030"/>
                <a:gd name="connsiteX90" fmla="*/ 228600 w 514474"/>
                <a:gd name="connsiteY90" fmla="*/ 3295650 h 4753030"/>
                <a:gd name="connsiteX91" fmla="*/ 171450 w 514474"/>
                <a:gd name="connsiteY91" fmla="*/ 3343275 h 4753030"/>
                <a:gd name="connsiteX92" fmla="*/ 123825 w 514474"/>
                <a:gd name="connsiteY92" fmla="*/ 3429000 h 4753030"/>
                <a:gd name="connsiteX93" fmla="*/ 390525 w 514474"/>
                <a:gd name="connsiteY93" fmla="*/ 3448050 h 4753030"/>
                <a:gd name="connsiteX94" fmla="*/ 409575 w 514474"/>
                <a:gd name="connsiteY94" fmla="*/ 3476625 h 4753030"/>
                <a:gd name="connsiteX95" fmla="*/ 390525 w 514474"/>
                <a:gd name="connsiteY95" fmla="*/ 3571875 h 4753030"/>
                <a:gd name="connsiteX96" fmla="*/ 352425 w 514474"/>
                <a:gd name="connsiteY96" fmla="*/ 3629025 h 4753030"/>
                <a:gd name="connsiteX97" fmla="*/ 314325 w 514474"/>
                <a:gd name="connsiteY97" fmla="*/ 3705225 h 4753030"/>
                <a:gd name="connsiteX98" fmla="*/ 295275 w 514474"/>
                <a:gd name="connsiteY98" fmla="*/ 3790950 h 4753030"/>
                <a:gd name="connsiteX99" fmla="*/ 304800 w 514474"/>
                <a:gd name="connsiteY99" fmla="*/ 3886200 h 4753030"/>
                <a:gd name="connsiteX100" fmla="*/ 323850 w 514474"/>
                <a:gd name="connsiteY100" fmla="*/ 3914775 h 4753030"/>
                <a:gd name="connsiteX101" fmla="*/ 419100 w 514474"/>
                <a:gd name="connsiteY101" fmla="*/ 3971925 h 4753030"/>
                <a:gd name="connsiteX102" fmla="*/ 447675 w 514474"/>
                <a:gd name="connsiteY102" fmla="*/ 3981450 h 4753030"/>
                <a:gd name="connsiteX103" fmla="*/ 438150 w 514474"/>
                <a:gd name="connsiteY103" fmla="*/ 4029075 h 4753030"/>
                <a:gd name="connsiteX104" fmla="*/ 400050 w 514474"/>
                <a:gd name="connsiteY104" fmla="*/ 4048125 h 4753030"/>
                <a:gd name="connsiteX105" fmla="*/ 361950 w 514474"/>
                <a:gd name="connsiteY105" fmla="*/ 4076700 h 4753030"/>
                <a:gd name="connsiteX106" fmla="*/ 304800 w 514474"/>
                <a:gd name="connsiteY106" fmla="*/ 4095750 h 4753030"/>
                <a:gd name="connsiteX107" fmla="*/ 247650 w 514474"/>
                <a:gd name="connsiteY107" fmla="*/ 4133850 h 4753030"/>
                <a:gd name="connsiteX108" fmla="*/ 238125 w 514474"/>
                <a:gd name="connsiteY108" fmla="*/ 4162425 h 4753030"/>
                <a:gd name="connsiteX109" fmla="*/ 257175 w 514474"/>
                <a:gd name="connsiteY109" fmla="*/ 4305300 h 4753030"/>
                <a:gd name="connsiteX110" fmla="*/ 276225 w 514474"/>
                <a:gd name="connsiteY110" fmla="*/ 4333875 h 4753030"/>
                <a:gd name="connsiteX111" fmla="*/ 304800 w 514474"/>
                <a:gd name="connsiteY111" fmla="*/ 4400550 h 4753030"/>
                <a:gd name="connsiteX112" fmla="*/ 342900 w 514474"/>
                <a:gd name="connsiteY112" fmla="*/ 4429125 h 4753030"/>
                <a:gd name="connsiteX113" fmla="*/ 361950 w 514474"/>
                <a:gd name="connsiteY113" fmla="*/ 4457700 h 4753030"/>
                <a:gd name="connsiteX114" fmla="*/ 419100 w 514474"/>
                <a:gd name="connsiteY114" fmla="*/ 4476750 h 4753030"/>
                <a:gd name="connsiteX115" fmla="*/ 447675 w 514474"/>
                <a:gd name="connsiteY115" fmla="*/ 4486275 h 4753030"/>
                <a:gd name="connsiteX116" fmla="*/ 485775 w 514474"/>
                <a:gd name="connsiteY116" fmla="*/ 4514850 h 4753030"/>
                <a:gd name="connsiteX117" fmla="*/ 514350 w 514474"/>
                <a:gd name="connsiteY117" fmla="*/ 4524375 h 4753030"/>
                <a:gd name="connsiteX118" fmla="*/ 428625 w 514474"/>
                <a:gd name="connsiteY118" fmla="*/ 4591050 h 4753030"/>
                <a:gd name="connsiteX119" fmla="*/ 390525 w 514474"/>
                <a:gd name="connsiteY119" fmla="*/ 4610100 h 4753030"/>
                <a:gd name="connsiteX120" fmla="*/ 342900 w 514474"/>
                <a:gd name="connsiteY120" fmla="*/ 4638675 h 4753030"/>
                <a:gd name="connsiteX121" fmla="*/ 304800 w 514474"/>
                <a:gd name="connsiteY121" fmla="*/ 4657725 h 4753030"/>
                <a:gd name="connsiteX122" fmla="*/ 238125 w 514474"/>
                <a:gd name="connsiteY122" fmla="*/ 4705350 h 4753030"/>
                <a:gd name="connsiteX123" fmla="*/ 209550 w 514474"/>
                <a:gd name="connsiteY123" fmla="*/ 4724400 h 4753030"/>
                <a:gd name="connsiteX124" fmla="*/ 180975 w 514474"/>
                <a:gd name="connsiteY124" fmla="*/ 4752975 h 475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514474" h="4753030">
                  <a:moveTo>
                    <a:pt x="285750" y="0"/>
                  </a:moveTo>
                  <a:cubicBezTo>
                    <a:pt x="273050" y="15875"/>
                    <a:pt x="262025" y="33250"/>
                    <a:pt x="247650" y="47625"/>
                  </a:cubicBezTo>
                  <a:cubicBezTo>
                    <a:pt x="239555" y="55720"/>
                    <a:pt x="227170" y="58580"/>
                    <a:pt x="219075" y="66675"/>
                  </a:cubicBezTo>
                  <a:cubicBezTo>
                    <a:pt x="210980" y="74770"/>
                    <a:pt x="207354" y="86456"/>
                    <a:pt x="200025" y="95250"/>
                  </a:cubicBezTo>
                  <a:cubicBezTo>
                    <a:pt x="191401" y="105598"/>
                    <a:pt x="180975" y="114300"/>
                    <a:pt x="171450" y="123825"/>
                  </a:cubicBezTo>
                  <a:cubicBezTo>
                    <a:pt x="147380" y="196035"/>
                    <a:pt x="164448" y="164911"/>
                    <a:pt x="123825" y="219075"/>
                  </a:cubicBezTo>
                  <a:cubicBezTo>
                    <a:pt x="117475" y="238125"/>
                    <a:pt x="104775" y="257175"/>
                    <a:pt x="123825" y="276225"/>
                  </a:cubicBezTo>
                  <a:cubicBezTo>
                    <a:pt x="130925" y="283325"/>
                    <a:pt x="143260" y="281595"/>
                    <a:pt x="152400" y="285750"/>
                  </a:cubicBezTo>
                  <a:cubicBezTo>
                    <a:pt x="178253" y="297501"/>
                    <a:pt x="201659" y="314870"/>
                    <a:pt x="228600" y="323850"/>
                  </a:cubicBezTo>
                  <a:cubicBezTo>
                    <a:pt x="266700" y="336550"/>
                    <a:pt x="309484" y="339673"/>
                    <a:pt x="342900" y="361950"/>
                  </a:cubicBezTo>
                  <a:cubicBezTo>
                    <a:pt x="379829" y="386569"/>
                    <a:pt x="360615" y="377380"/>
                    <a:pt x="400050" y="390525"/>
                  </a:cubicBezTo>
                  <a:cubicBezTo>
                    <a:pt x="406400" y="400050"/>
                    <a:pt x="417218" y="407808"/>
                    <a:pt x="419100" y="419100"/>
                  </a:cubicBezTo>
                  <a:cubicBezTo>
                    <a:pt x="420751" y="429004"/>
                    <a:pt x="414065" y="438695"/>
                    <a:pt x="409575" y="447675"/>
                  </a:cubicBezTo>
                  <a:cubicBezTo>
                    <a:pt x="392734" y="481358"/>
                    <a:pt x="387229" y="475333"/>
                    <a:pt x="361950" y="504825"/>
                  </a:cubicBezTo>
                  <a:cubicBezTo>
                    <a:pt x="351619" y="516878"/>
                    <a:pt x="344102" y="531223"/>
                    <a:pt x="333375" y="542925"/>
                  </a:cubicBezTo>
                  <a:cubicBezTo>
                    <a:pt x="309102" y="569404"/>
                    <a:pt x="279615" y="591075"/>
                    <a:pt x="257175" y="619125"/>
                  </a:cubicBezTo>
                  <a:cubicBezTo>
                    <a:pt x="222740" y="662169"/>
                    <a:pt x="197428" y="697403"/>
                    <a:pt x="152400" y="733425"/>
                  </a:cubicBezTo>
                  <a:cubicBezTo>
                    <a:pt x="136525" y="746125"/>
                    <a:pt x="120075" y="758138"/>
                    <a:pt x="104775" y="771525"/>
                  </a:cubicBezTo>
                  <a:cubicBezTo>
                    <a:pt x="94638" y="780395"/>
                    <a:pt x="86337" y="791230"/>
                    <a:pt x="76200" y="800100"/>
                  </a:cubicBezTo>
                  <a:cubicBezTo>
                    <a:pt x="12848" y="855533"/>
                    <a:pt x="43674" y="815551"/>
                    <a:pt x="9525" y="866775"/>
                  </a:cubicBezTo>
                  <a:cubicBezTo>
                    <a:pt x="22225" y="876300"/>
                    <a:pt x="32885" y="889454"/>
                    <a:pt x="47625" y="895350"/>
                  </a:cubicBezTo>
                  <a:cubicBezTo>
                    <a:pt x="65556" y="902523"/>
                    <a:pt x="85891" y="900828"/>
                    <a:pt x="104775" y="904875"/>
                  </a:cubicBezTo>
                  <a:cubicBezTo>
                    <a:pt x="246903" y="935331"/>
                    <a:pt x="112164" y="917669"/>
                    <a:pt x="285750" y="933450"/>
                  </a:cubicBezTo>
                  <a:cubicBezTo>
                    <a:pt x="304800" y="939800"/>
                    <a:pt x="323334" y="947985"/>
                    <a:pt x="342900" y="952500"/>
                  </a:cubicBezTo>
                  <a:cubicBezTo>
                    <a:pt x="485184" y="985335"/>
                    <a:pt x="358908" y="945136"/>
                    <a:pt x="438150" y="971550"/>
                  </a:cubicBezTo>
                  <a:cubicBezTo>
                    <a:pt x="441325" y="981075"/>
                    <a:pt x="447675" y="990085"/>
                    <a:pt x="447675" y="1000125"/>
                  </a:cubicBezTo>
                  <a:cubicBezTo>
                    <a:pt x="447675" y="1031652"/>
                    <a:pt x="434244" y="1049179"/>
                    <a:pt x="409575" y="1066800"/>
                  </a:cubicBezTo>
                  <a:cubicBezTo>
                    <a:pt x="398021" y="1075053"/>
                    <a:pt x="383516" y="1078325"/>
                    <a:pt x="371475" y="1085850"/>
                  </a:cubicBezTo>
                  <a:cubicBezTo>
                    <a:pt x="358013" y="1094264"/>
                    <a:pt x="347158" y="1106549"/>
                    <a:pt x="333375" y="1114425"/>
                  </a:cubicBezTo>
                  <a:cubicBezTo>
                    <a:pt x="324658" y="1119406"/>
                    <a:pt x="313577" y="1119074"/>
                    <a:pt x="304800" y="1123950"/>
                  </a:cubicBezTo>
                  <a:cubicBezTo>
                    <a:pt x="284786" y="1135069"/>
                    <a:pt x="265966" y="1148313"/>
                    <a:pt x="247650" y="1162050"/>
                  </a:cubicBezTo>
                  <a:cubicBezTo>
                    <a:pt x="234950" y="1171575"/>
                    <a:pt x="223333" y="1182749"/>
                    <a:pt x="209550" y="1190625"/>
                  </a:cubicBezTo>
                  <a:cubicBezTo>
                    <a:pt x="200833" y="1195606"/>
                    <a:pt x="190500" y="1196975"/>
                    <a:pt x="180975" y="1200150"/>
                  </a:cubicBezTo>
                  <a:cubicBezTo>
                    <a:pt x="174625" y="1209675"/>
                    <a:pt x="170020" y="1220630"/>
                    <a:pt x="161925" y="1228725"/>
                  </a:cubicBezTo>
                  <a:cubicBezTo>
                    <a:pt x="127610" y="1263040"/>
                    <a:pt x="127700" y="1249308"/>
                    <a:pt x="95250" y="1276350"/>
                  </a:cubicBezTo>
                  <a:cubicBezTo>
                    <a:pt x="67748" y="1299269"/>
                    <a:pt x="66356" y="1305403"/>
                    <a:pt x="47625" y="1333500"/>
                  </a:cubicBezTo>
                  <a:cubicBezTo>
                    <a:pt x="97765" y="1383640"/>
                    <a:pt x="51667" y="1345046"/>
                    <a:pt x="123825" y="1381125"/>
                  </a:cubicBezTo>
                  <a:cubicBezTo>
                    <a:pt x="134064" y="1386245"/>
                    <a:pt x="142461" y="1394495"/>
                    <a:pt x="152400" y="1400175"/>
                  </a:cubicBezTo>
                  <a:cubicBezTo>
                    <a:pt x="164728" y="1407220"/>
                    <a:pt x="178172" y="1412180"/>
                    <a:pt x="190500" y="1419225"/>
                  </a:cubicBezTo>
                  <a:cubicBezTo>
                    <a:pt x="200439" y="1424905"/>
                    <a:pt x="208836" y="1433155"/>
                    <a:pt x="219075" y="1438275"/>
                  </a:cubicBezTo>
                  <a:cubicBezTo>
                    <a:pt x="234300" y="1445888"/>
                    <a:pt x="271508" y="1453256"/>
                    <a:pt x="285750" y="1457325"/>
                  </a:cubicBezTo>
                  <a:cubicBezTo>
                    <a:pt x="295404" y="1460083"/>
                    <a:pt x="304800" y="1463675"/>
                    <a:pt x="314325" y="1466850"/>
                  </a:cubicBezTo>
                  <a:cubicBezTo>
                    <a:pt x="327332" y="1505870"/>
                    <a:pt x="333360" y="1509755"/>
                    <a:pt x="314325" y="1562100"/>
                  </a:cubicBezTo>
                  <a:cubicBezTo>
                    <a:pt x="308900" y="1577019"/>
                    <a:pt x="294854" y="1587195"/>
                    <a:pt x="285750" y="1600200"/>
                  </a:cubicBezTo>
                  <a:cubicBezTo>
                    <a:pt x="237133" y="1669653"/>
                    <a:pt x="268784" y="1643261"/>
                    <a:pt x="219075" y="1676400"/>
                  </a:cubicBezTo>
                  <a:cubicBezTo>
                    <a:pt x="212725" y="1685925"/>
                    <a:pt x="207354" y="1696181"/>
                    <a:pt x="200025" y="1704975"/>
                  </a:cubicBezTo>
                  <a:cubicBezTo>
                    <a:pt x="191401" y="1715323"/>
                    <a:pt x="178922" y="1722342"/>
                    <a:pt x="171450" y="1733550"/>
                  </a:cubicBezTo>
                  <a:cubicBezTo>
                    <a:pt x="165881" y="1741904"/>
                    <a:pt x="168197" y="1754285"/>
                    <a:pt x="161925" y="1762125"/>
                  </a:cubicBezTo>
                  <a:cubicBezTo>
                    <a:pt x="154774" y="1771064"/>
                    <a:pt x="142042" y="1773725"/>
                    <a:pt x="133350" y="1781175"/>
                  </a:cubicBezTo>
                  <a:cubicBezTo>
                    <a:pt x="82817" y="1824489"/>
                    <a:pt x="107093" y="1810220"/>
                    <a:pt x="66675" y="1857375"/>
                  </a:cubicBezTo>
                  <a:cubicBezTo>
                    <a:pt x="57909" y="1867602"/>
                    <a:pt x="46370" y="1875317"/>
                    <a:pt x="38100" y="1885950"/>
                  </a:cubicBezTo>
                  <a:cubicBezTo>
                    <a:pt x="24044" y="1904022"/>
                    <a:pt x="0" y="1943100"/>
                    <a:pt x="0" y="1943100"/>
                  </a:cubicBezTo>
                  <a:cubicBezTo>
                    <a:pt x="37840" y="1952560"/>
                    <a:pt x="53212" y="1957479"/>
                    <a:pt x="95250" y="1962150"/>
                  </a:cubicBezTo>
                  <a:cubicBezTo>
                    <a:pt x="133248" y="1966372"/>
                    <a:pt x="171450" y="1968500"/>
                    <a:pt x="209550" y="1971675"/>
                  </a:cubicBezTo>
                  <a:cubicBezTo>
                    <a:pt x="214560" y="1972677"/>
                    <a:pt x="286307" y="1986241"/>
                    <a:pt x="295275" y="1990725"/>
                  </a:cubicBezTo>
                  <a:cubicBezTo>
                    <a:pt x="315753" y="2000964"/>
                    <a:pt x="333375" y="2016125"/>
                    <a:pt x="352425" y="2028825"/>
                  </a:cubicBezTo>
                  <a:cubicBezTo>
                    <a:pt x="361950" y="2035175"/>
                    <a:pt x="372905" y="2039780"/>
                    <a:pt x="381000" y="2047875"/>
                  </a:cubicBezTo>
                  <a:cubicBezTo>
                    <a:pt x="417670" y="2084545"/>
                    <a:pt x="398367" y="2068978"/>
                    <a:pt x="438150" y="2095500"/>
                  </a:cubicBezTo>
                  <a:cubicBezTo>
                    <a:pt x="431800" y="2114550"/>
                    <a:pt x="433299" y="2138451"/>
                    <a:pt x="419100" y="2152650"/>
                  </a:cubicBezTo>
                  <a:cubicBezTo>
                    <a:pt x="409575" y="2162175"/>
                    <a:pt x="401158" y="2172955"/>
                    <a:pt x="390525" y="2181225"/>
                  </a:cubicBezTo>
                  <a:cubicBezTo>
                    <a:pt x="304800" y="2247900"/>
                    <a:pt x="361950" y="2195512"/>
                    <a:pt x="304800" y="2238375"/>
                  </a:cubicBezTo>
                  <a:cubicBezTo>
                    <a:pt x="292100" y="2247900"/>
                    <a:pt x="280162" y="2258536"/>
                    <a:pt x="266700" y="2266950"/>
                  </a:cubicBezTo>
                  <a:cubicBezTo>
                    <a:pt x="254659" y="2274475"/>
                    <a:pt x="240928" y="2278955"/>
                    <a:pt x="228600" y="2286000"/>
                  </a:cubicBezTo>
                  <a:cubicBezTo>
                    <a:pt x="218661" y="2291680"/>
                    <a:pt x="209964" y="2299370"/>
                    <a:pt x="200025" y="2305050"/>
                  </a:cubicBezTo>
                  <a:cubicBezTo>
                    <a:pt x="187697" y="2312095"/>
                    <a:pt x="173013" y="2315230"/>
                    <a:pt x="161925" y="2324100"/>
                  </a:cubicBezTo>
                  <a:cubicBezTo>
                    <a:pt x="140888" y="2340930"/>
                    <a:pt x="104775" y="2381250"/>
                    <a:pt x="104775" y="2381250"/>
                  </a:cubicBezTo>
                  <a:cubicBezTo>
                    <a:pt x="101600" y="2390775"/>
                    <a:pt x="88150" y="2402725"/>
                    <a:pt x="95250" y="2409825"/>
                  </a:cubicBezTo>
                  <a:cubicBezTo>
                    <a:pt x="109449" y="2424024"/>
                    <a:pt x="132919" y="2424005"/>
                    <a:pt x="152400" y="2428875"/>
                  </a:cubicBezTo>
                  <a:cubicBezTo>
                    <a:pt x="183812" y="2436728"/>
                    <a:pt x="216933" y="2437686"/>
                    <a:pt x="247650" y="2447925"/>
                  </a:cubicBezTo>
                  <a:cubicBezTo>
                    <a:pt x="257175" y="2451100"/>
                    <a:pt x="266262" y="2456205"/>
                    <a:pt x="276225" y="2457450"/>
                  </a:cubicBezTo>
                  <a:cubicBezTo>
                    <a:pt x="317302" y="2462585"/>
                    <a:pt x="358775" y="2463800"/>
                    <a:pt x="400050" y="2466975"/>
                  </a:cubicBezTo>
                  <a:cubicBezTo>
                    <a:pt x="409575" y="2473325"/>
                    <a:pt x="426884" y="2474710"/>
                    <a:pt x="428625" y="2486025"/>
                  </a:cubicBezTo>
                  <a:cubicBezTo>
                    <a:pt x="442951" y="2579144"/>
                    <a:pt x="434268" y="2575632"/>
                    <a:pt x="390525" y="2619375"/>
                  </a:cubicBezTo>
                  <a:cubicBezTo>
                    <a:pt x="375068" y="2665746"/>
                    <a:pt x="388466" y="2635593"/>
                    <a:pt x="352425" y="2686050"/>
                  </a:cubicBezTo>
                  <a:cubicBezTo>
                    <a:pt x="345771" y="2695365"/>
                    <a:pt x="341470" y="2706530"/>
                    <a:pt x="333375" y="2714625"/>
                  </a:cubicBezTo>
                  <a:cubicBezTo>
                    <a:pt x="319000" y="2729000"/>
                    <a:pt x="300125" y="2738350"/>
                    <a:pt x="285750" y="2752725"/>
                  </a:cubicBezTo>
                  <a:cubicBezTo>
                    <a:pt x="277655" y="2760820"/>
                    <a:pt x="274029" y="2772506"/>
                    <a:pt x="266700" y="2781300"/>
                  </a:cubicBezTo>
                  <a:cubicBezTo>
                    <a:pt x="258076" y="2791648"/>
                    <a:pt x="246395" y="2799242"/>
                    <a:pt x="238125" y="2809875"/>
                  </a:cubicBezTo>
                  <a:cubicBezTo>
                    <a:pt x="178288" y="2886808"/>
                    <a:pt x="226768" y="2849196"/>
                    <a:pt x="171450" y="2886075"/>
                  </a:cubicBezTo>
                  <a:cubicBezTo>
                    <a:pt x="168275" y="2895600"/>
                    <a:pt x="166801" y="2905873"/>
                    <a:pt x="161925" y="2914650"/>
                  </a:cubicBezTo>
                  <a:cubicBezTo>
                    <a:pt x="150806" y="2934664"/>
                    <a:pt x="123825" y="2971800"/>
                    <a:pt x="123825" y="2971800"/>
                  </a:cubicBezTo>
                  <a:cubicBezTo>
                    <a:pt x="130175" y="2981325"/>
                    <a:pt x="134081" y="2993046"/>
                    <a:pt x="142875" y="3000375"/>
                  </a:cubicBezTo>
                  <a:cubicBezTo>
                    <a:pt x="172801" y="3025313"/>
                    <a:pt x="201582" y="3020829"/>
                    <a:pt x="238125" y="3028950"/>
                  </a:cubicBezTo>
                  <a:cubicBezTo>
                    <a:pt x="247926" y="3031128"/>
                    <a:pt x="257046" y="3035717"/>
                    <a:pt x="266700" y="3038475"/>
                  </a:cubicBezTo>
                  <a:cubicBezTo>
                    <a:pt x="279287" y="3042071"/>
                    <a:pt x="292543" y="3043403"/>
                    <a:pt x="304800" y="3048000"/>
                  </a:cubicBezTo>
                  <a:cubicBezTo>
                    <a:pt x="318095" y="3052986"/>
                    <a:pt x="329849" y="3061457"/>
                    <a:pt x="342900" y="3067050"/>
                  </a:cubicBezTo>
                  <a:cubicBezTo>
                    <a:pt x="352128" y="3071005"/>
                    <a:pt x="361950" y="3073400"/>
                    <a:pt x="371475" y="3076575"/>
                  </a:cubicBezTo>
                  <a:cubicBezTo>
                    <a:pt x="368300" y="3101975"/>
                    <a:pt x="368685" y="3128079"/>
                    <a:pt x="361950" y="3152775"/>
                  </a:cubicBezTo>
                  <a:cubicBezTo>
                    <a:pt x="358938" y="3163819"/>
                    <a:pt x="349554" y="3172035"/>
                    <a:pt x="342900" y="3181350"/>
                  </a:cubicBezTo>
                  <a:cubicBezTo>
                    <a:pt x="333673" y="3194268"/>
                    <a:pt x="324945" y="3207650"/>
                    <a:pt x="314325" y="3219450"/>
                  </a:cubicBezTo>
                  <a:cubicBezTo>
                    <a:pt x="203177" y="3342948"/>
                    <a:pt x="299096" y="3236903"/>
                    <a:pt x="228600" y="3295650"/>
                  </a:cubicBezTo>
                  <a:cubicBezTo>
                    <a:pt x="155261" y="3356766"/>
                    <a:pt x="242396" y="3295977"/>
                    <a:pt x="171450" y="3343275"/>
                  </a:cubicBezTo>
                  <a:cubicBezTo>
                    <a:pt x="127781" y="3408779"/>
                    <a:pt x="140590" y="3378705"/>
                    <a:pt x="123825" y="3429000"/>
                  </a:cubicBezTo>
                  <a:cubicBezTo>
                    <a:pt x="246079" y="3469751"/>
                    <a:pt x="-2556" y="3389816"/>
                    <a:pt x="390525" y="3448050"/>
                  </a:cubicBezTo>
                  <a:cubicBezTo>
                    <a:pt x="401849" y="3449728"/>
                    <a:pt x="403225" y="3467100"/>
                    <a:pt x="409575" y="3476625"/>
                  </a:cubicBezTo>
                  <a:cubicBezTo>
                    <a:pt x="403225" y="3508375"/>
                    <a:pt x="401894" y="3541558"/>
                    <a:pt x="390525" y="3571875"/>
                  </a:cubicBezTo>
                  <a:cubicBezTo>
                    <a:pt x="382486" y="3593312"/>
                    <a:pt x="362664" y="3608547"/>
                    <a:pt x="352425" y="3629025"/>
                  </a:cubicBezTo>
                  <a:cubicBezTo>
                    <a:pt x="339725" y="3654425"/>
                    <a:pt x="321213" y="3677675"/>
                    <a:pt x="314325" y="3705225"/>
                  </a:cubicBezTo>
                  <a:cubicBezTo>
                    <a:pt x="300873" y="3759031"/>
                    <a:pt x="307367" y="3730488"/>
                    <a:pt x="295275" y="3790950"/>
                  </a:cubicBezTo>
                  <a:cubicBezTo>
                    <a:pt x="298450" y="3822700"/>
                    <a:pt x="297625" y="3855109"/>
                    <a:pt x="304800" y="3886200"/>
                  </a:cubicBezTo>
                  <a:cubicBezTo>
                    <a:pt x="307374" y="3897354"/>
                    <a:pt x="315235" y="3907237"/>
                    <a:pt x="323850" y="3914775"/>
                  </a:cubicBezTo>
                  <a:cubicBezTo>
                    <a:pt x="345518" y="3933735"/>
                    <a:pt x="389854" y="3959391"/>
                    <a:pt x="419100" y="3971925"/>
                  </a:cubicBezTo>
                  <a:cubicBezTo>
                    <a:pt x="428328" y="3975880"/>
                    <a:pt x="438150" y="3978275"/>
                    <a:pt x="447675" y="3981450"/>
                  </a:cubicBezTo>
                  <a:cubicBezTo>
                    <a:pt x="444500" y="3997325"/>
                    <a:pt x="447560" y="4015901"/>
                    <a:pt x="438150" y="4029075"/>
                  </a:cubicBezTo>
                  <a:cubicBezTo>
                    <a:pt x="429897" y="4040629"/>
                    <a:pt x="412091" y="4040600"/>
                    <a:pt x="400050" y="4048125"/>
                  </a:cubicBezTo>
                  <a:cubicBezTo>
                    <a:pt x="386588" y="4056539"/>
                    <a:pt x="376149" y="4069600"/>
                    <a:pt x="361950" y="4076700"/>
                  </a:cubicBezTo>
                  <a:cubicBezTo>
                    <a:pt x="343989" y="4085680"/>
                    <a:pt x="321508" y="4084611"/>
                    <a:pt x="304800" y="4095750"/>
                  </a:cubicBezTo>
                  <a:lnTo>
                    <a:pt x="247650" y="4133850"/>
                  </a:lnTo>
                  <a:cubicBezTo>
                    <a:pt x="244475" y="4143375"/>
                    <a:pt x="238125" y="4152385"/>
                    <a:pt x="238125" y="4162425"/>
                  </a:cubicBezTo>
                  <a:cubicBezTo>
                    <a:pt x="238125" y="4183705"/>
                    <a:pt x="238280" y="4267511"/>
                    <a:pt x="257175" y="4305300"/>
                  </a:cubicBezTo>
                  <a:cubicBezTo>
                    <a:pt x="262295" y="4315539"/>
                    <a:pt x="269875" y="4324350"/>
                    <a:pt x="276225" y="4333875"/>
                  </a:cubicBezTo>
                  <a:cubicBezTo>
                    <a:pt x="283512" y="4363022"/>
                    <a:pt x="282874" y="4378624"/>
                    <a:pt x="304800" y="4400550"/>
                  </a:cubicBezTo>
                  <a:cubicBezTo>
                    <a:pt x="316025" y="4411775"/>
                    <a:pt x="331675" y="4417900"/>
                    <a:pt x="342900" y="4429125"/>
                  </a:cubicBezTo>
                  <a:cubicBezTo>
                    <a:pt x="350995" y="4437220"/>
                    <a:pt x="352242" y="4451633"/>
                    <a:pt x="361950" y="4457700"/>
                  </a:cubicBezTo>
                  <a:cubicBezTo>
                    <a:pt x="378978" y="4468343"/>
                    <a:pt x="400050" y="4470400"/>
                    <a:pt x="419100" y="4476750"/>
                  </a:cubicBezTo>
                  <a:lnTo>
                    <a:pt x="447675" y="4486275"/>
                  </a:lnTo>
                  <a:cubicBezTo>
                    <a:pt x="460375" y="4495800"/>
                    <a:pt x="471992" y="4506974"/>
                    <a:pt x="485775" y="4514850"/>
                  </a:cubicBezTo>
                  <a:cubicBezTo>
                    <a:pt x="494492" y="4519831"/>
                    <a:pt x="516319" y="4514530"/>
                    <a:pt x="514350" y="4524375"/>
                  </a:cubicBezTo>
                  <a:cubicBezTo>
                    <a:pt x="509842" y="4546913"/>
                    <a:pt x="443531" y="4582769"/>
                    <a:pt x="428625" y="4591050"/>
                  </a:cubicBezTo>
                  <a:cubicBezTo>
                    <a:pt x="416213" y="4597946"/>
                    <a:pt x="402937" y="4603204"/>
                    <a:pt x="390525" y="4610100"/>
                  </a:cubicBezTo>
                  <a:cubicBezTo>
                    <a:pt x="374341" y="4619091"/>
                    <a:pt x="359084" y="4629684"/>
                    <a:pt x="342900" y="4638675"/>
                  </a:cubicBezTo>
                  <a:cubicBezTo>
                    <a:pt x="330488" y="4645571"/>
                    <a:pt x="317128" y="4650680"/>
                    <a:pt x="304800" y="4657725"/>
                  </a:cubicBezTo>
                  <a:cubicBezTo>
                    <a:pt x="282352" y="4670552"/>
                    <a:pt x="258568" y="4690748"/>
                    <a:pt x="238125" y="4705350"/>
                  </a:cubicBezTo>
                  <a:cubicBezTo>
                    <a:pt x="228810" y="4712004"/>
                    <a:pt x="219075" y="4718050"/>
                    <a:pt x="209550" y="4724400"/>
                  </a:cubicBezTo>
                  <a:cubicBezTo>
                    <a:pt x="188739" y="4755617"/>
                    <a:pt x="201948" y="4752975"/>
                    <a:pt x="180975" y="4752975"/>
                  </a:cubicBezTo>
                </a:path>
              </a:pathLst>
            </a:cu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803DD71-B074-4C0D-A859-C035E246D793}"/>
                </a:ext>
              </a:extLst>
            </p:cNvPr>
            <p:cNvSpPr/>
            <p:nvPr/>
          </p:nvSpPr>
          <p:spPr>
            <a:xfrm>
              <a:off x="6231255" y="3009982"/>
              <a:ext cx="45719" cy="752476"/>
            </a:xfrm>
            <a:custGeom>
              <a:avLst/>
              <a:gdLst>
                <a:gd name="connsiteX0" fmla="*/ 285750 w 514474"/>
                <a:gd name="connsiteY0" fmla="*/ 0 h 4753030"/>
                <a:gd name="connsiteX1" fmla="*/ 247650 w 514474"/>
                <a:gd name="connsiteY1" fmla="*/ 47625 h 4753030"/>
                <a:gd name="connsiteX2" fmla="*/ 219075 w 514474"/>
                <a:gd name="connsiteY2" fmla="*/ 66675 h 4753030"/>
                <a:gd name="connsiteX3" fmla="*/ 200025 w 514474"/>
                <a:gd name="connsiteY3" fmla="*/ 95250 h 4753030"/>
                <a:gd name="connsiteX4" fmla="*/ 171450 w 514474"/>
                <a:gd name="connsiteY4" fmla="*/ 123825 h 4753030"/>
                <a:gd name="connsiteX5" fmla="*/ 123825 w 514474"/>
                <a:gd name="connsiteY5" fmla="*/ 219075 h 4753030"/>
                <a:gd name="connsiteX6" fmla="*/ 123825 w 514474"/>
                <a:gd name="connsiteY6" fmla="*/ 276225 h 4753030"/>
                <a:gd name="connsiteX7" fmla="*/ 152400 w 514474"/>
                <a:gd name="connsiteY7" fmla="*/ 285750 h 4753030"/>
                <a:gd name="connsiteX8" fmla="*/ 228600 w 514474"/>
                <a:gd name="connsiteY8" fmla="*/ 323850 h 4753030"/>
                <a:gd name="connsiteX9" fmla="*/ 342900 w 514474"/>
                <a:gd name="connsiteY9" fmla="*/ 361950 h 4753030"/>
                <a:gd name="connsiteX10" fmla="*/ 400050 w 514474"/>
                <a:gd name="connsiteY10" fmla="*/ 390525 h 4753030"/>
                <a:gd name="connsiteX11" fmla="*/ 419100 w 514474"/>
                <a:gd name="connsiteY11" fmla="*/ 419100 h 4753030"/>
                <a:gd name="connsiteX12" fmla="*/ 409575 w 514474"/>
                <a:gd name="connsiteY12" fmla="*/ 447675 h 4753030"/>
                <a:gd name="connsiteX13" fmla="*/ 361950 w 514474"/>
                <a:gd name="connsiteY13" fmla="*/ 504825 h 4753030"/>
                <a:gd name="connsiteX14" fmla="*/ 333375 w 514474"/>
                <a:gd name="connsiteY14" fmla="*/ 542925 h 4753030"/>
                <a:gd name="connsiteX15" fmla="*/ 257175 w 514474"/>
                <a:gd name="connsiteY15" fmla="*/ 619125 h 4753030"/>
                <a:gd name="connsiteX16" fmla="*/ 152400 w 514474"/>
                <a:gd name="connsiteY16" fmla="*/ 733425 h 4753030"/>
                <a:gd name="connsiteX17" fmla="*/ 104775 w 514474"/>
                <a:gd name="connsiteY17" fmla="*/ 771525 h 4753030"/>
                <a:gd name="connsiteX18" fmla="*/ 76200 w 514474"/>
                <a:gd name="connsiteY18" fmla="*/ 800100 h 4753030"/>
                <a:gd name="connsiteX19" fmla="*/ 9525 w 514474"/>
                <a:gd name="connsiteY19" fmla="*/ 866775 h 4753030"/>
                <a:gd name="connsiteX20" fmla="*/ 47625 w 514474"/>
                <a:gd name="connsiteY20" fmla="*/ 895350 h 4753030"/>
                <a:gd name="connsiteX21" fmla="*/ 104775 w 514474"/>
                <a:gd name="connsiteY21" fmla="*/ 904875 h 4753030"/>
                <a:gd name="connsiteX22" fmla="*/ 285750 w 514474"/>
                <a:gd name="connsiteY22" fmla="*/ 933450 h 4753030"/>
                <a:gd name="connsiteX23" fmla="*/ 342900 w 514474"/>
                <a:gd name="connsiteY23" fmla="*/ 952500 h 4753030"/>
                <a:gd name="connsiteX24" fmla="*/ 438150 w 514474"/>
                <a:gd name="connsiteY24" fmla="*/ 971550 h 4753030"/>
                <a:gd name="connsiteX25" fmla="*/ 447675 w 514474"/>
                <a:gd name="connsiteY25" fmla="*/ 1000125 h 4753030"/>
                <a:gd name="connsiteX26" fmla="*/ 409575 w 514474"/>
                <a:gd name="connsiteY26" fmla="*/ 1066800 h 4753030"/>
                <a:gd name="connsiteX27" fmla="*/ 371475 w 514474"/>
                <a:gd name="connsiteY27" fmla="*/ 1085850 h 4753030"/>
                <a:gd name="connsiteX28" fmla="*/ 333375 w 514474"/>
                <a:gd name="connsiteY28" fmla="*/ 1114425 h 4753030"/>
                <a:gd name="connsiteX29" fmla="*/ 304800 w 514474"/>
                <a:gd name="connsiteY29" fmla="*/ 1123950 h 4753030"/>
                <a:gd name="connsiteX30" fmla="*/ 247650 w 514474"/>
                <a:gd name="connsiteY30" fmla="*/ 1162050 h 4753030"/>
                <a:gd name="connsiteX31" fmla="*/ 209550 w 514474"/>
                <a:gd name="connsiteY31" fmla="*/ 1190625 h 4753030"/>
                <a:gd name="connsiteX32" fmla="*/ 180975 w 514474"/>
                <a:gd name="connsiteY32" fmla="*/ 1200150 h 4753030"/>
                <a:gd name="connsiteX33" fmla="*/ 161925 w 514474"/>
                <a:gd name="connsiteY33" fmla="*/ 1228725 h 4753030"/>
                <a:gd name="connsiteX34" fmla="*/ 95250 w 514474"/>
                <a:gd name="connsiteY34" fmla="*/ 1276350 h 4753030"/>
                <a:gd name="connsiteX35" fmla="*/ 47625 w 514474"/>
                <a:gd name="connsiteY35" fmla="*/ 1333500 h 4753030"/>
                <a:gd name="connsiteX36" fmla="*/ 123825 w 514474"/>
                <a:gd name="connsiteY36" fmla="*/ 1381125 h 4753030"/>
                <a:gd name="connsiteX37" fmla="*/ 152400 w 514474"/>
                <a:gd name="connsiteY37" fmla="*/ 1400175 h 4753030"/>
                <a:gd name="connsiteX38" fmla="*/ 190500 w 514474"/>
                <a:gd name="connsiteY38" fmla="*/ 1419225 h 4753030"/>
                <a:gd name="connsiteX39" fmla="*/ 219075 w 514474"/>
                <a:gd name="connsiteY39" fmla="*/ 1438275 h 4753030"/>
                <a:gd name="connsiteX40" fmla="*/ 285750 w 514474"/>
                <a:gd name="connsiteY40" fmla="*/ 1457325 h 4753030"/>
                <a:gd name="connsiteX41" fmla="*/ 314325 w 514474"/>
                <a:gd name="connsiteY41" fmla="*/ 1466850 h 4753030"/>
                <a:gd name="connsiteX42" fmla="*/ 314325 w 514474"/>
                <a:gd name="connsiteY42" fmla="*/ 1562100 h 4753030"/>
                <a:gd name="connsiteX43" fmla="*/ 285750 w 514474"/>
                <a:gd name="connsiteY43" fmla="*/ 1600200 h 4753030"/>
                <a:gd name="connsiteX44" fmla="*/ 219075 w 514474"/>
                <a:gd name="connsiteY44" fmla="*/ 1676400 h 4753030"/>
                <a:gd name="connsiteX45" fmla="*/ 200025 w 514474"/>
                <a:gd name="connsiteY45" fmla="*/ 1704975 h 4753030"/>
                <a:gd name="connsiteX46" fmla="*/ 171450 w 514474"/>
                <a:gd name="connsiteY46" fmla="*/ 1733550 h 4753030"/>
                <a:gd name="connsiteX47" fmla="*/ 161925 w 514474"/>
                <a:gd name="connsiteY47" fmla="*/ 1762125 h 4753030"/>
                <a:gd name="connsiteX48" fmla="*/ 133350 w 514474"/>
                <a:gd name="connsiteY48" fmla="*/ 1781175 h 4753030"/>
                <a:gd name="connsiteX49" fmla="*/ 66675 w 514474"/>
                <a:gd name="connsiteY49" fmla="*/ 1857375 h 4753030"/>
                <a:gd name="connsiteX50" fmla="*/ 38100 w 514474"/>
                <a:gd name="connsiteY50" fmla="*/ 1885950 h 4753030"/>
                <a:gd name="connsiteX51" fmla="*/ 0 w 514474"/>
                <a:gd name="connsiteY51" fmla="*/ 1943100 h 4753030"/>
                <a:gd name="connsiteX52" fmla="*/ 95250 w 514474"/>
                <a:gd name="connsiteY52" fmla="*/ 1962150 h 4753030"/>
                <a:gd name="connsiteX53" fmla="*/ 209550 w 514474"/>
                <a:gd name="connsiteY53" fmla="*/ 1971675 h 4753030"/>
                <a:gd name="connsiteX54" fmla="*/ 295275 w 514474"/>
                <a:gd name="connsiteY54" fmla="*/ 1990725 h 4753030"/>
                <a:gd name="connsiteX55" fmla="*/ 352425 w 514474"/>
                <a:gd name="connsiteY55" fmla="*/ 2028825 h 4753030"/>
                <a:gd name="connsiteX56" fmla="*/ 381000 w 514474"/>
                <a:gd name="connsiteY56" fmla="*/ 2047875 h 4753030"/>
                <a:gd name="connsiteX57" fmla="*/ 438150 w 514474"/>
                <a:gd name="connsiteY57" fmla="*/ 2095500 h 4753030"/>
                <a:gd name="connsiteX58" fmla="*/ 419100 w 514474"/>
                <a:gd name="connsiteY58" fmla="*/ 2152650 h 4753030"/>
                <a:gd name="connsiteX59" fmla="*/ 390525 w 514474"/>
                <a:gd name="connsiteY59" fmla="*/ 2181225 h 4753030"/>
                <a:gd name="connsiteX60" fmla="*/ 304800 w 514474"/>
                <a:gd name="connsiteY60" fmla="*/ 2238375 h 4753030"/>
                <a:gd name="connsiteX61" fmla="*/ 266700 w 514474"/>
                <a:gd name="connsiteY61" fmla="*/ 2266950 h 4753030"/>
                <a:gd name="connsiteX62" fmla="*/ 228600 w 514474"/>
                <a:gd name="connsiteY62" fmla="*/ 2286000 h 4753030"/>
                <a:gd name="connsiteX63" fmla="*/ 200025 w 514474"/>
                <a:gd name="connsiteY63" fmla="*/ 2305050 h 4753030"/>
                <a:gd name="connsiteX64" fmla="*/ 161925 w 514474"/>
                <a:gd name="connsiteY64" fmla="*/ 2324100 h 4753030"/>
                <a:gd name="connsiteX65" fmla="*/ 104775 w 514474"/>
                <a:gd name="connsiteY65" fmla="*/ 2381250 h 4753030"/>
                <a:gd name="connsiteX66" fmla="*/ 95250 w 514474"/>
                <a:gd name="connsiteY66" fmla="*/ 2409825 h 4753030"/>
                <a:gd name="connsiteX67" fmla="*/ 152400 w 514474"/>
                <a:gd name="connsiteY67" fmla="*/ 2428875 h 4753030"/>
                <a:gd name="connsiteX68" fmla="*/ 247650 w 514474"/>
                <a:gd name="connsiteY68" fmla="*/ 2447925 h 4753030"/>
                <a:gd name="connsiteX69" fmla="*/ 276225 w 514474"/>
                <a:gd name="connsiteY69" fmla="*/ 2457450 h 4753030"/>
                <a:gd name="connsiteX70" fmla="*/ 400050 w 514474"/>
                <a:gd name="connsiteY70" fmla="*/ 2466975 h 4753030"/>
                <a:gd name="connsiteX71" fmla="*/ 428625 w 514474"/>
                <a:gd name="connsiteY71" fmla="*/ 2486025 h 4753030"/>
                <a:gd name="connsiteX72" fmla="*/ 390525 w 514474"/>
                <a:gd name="connsiteY72" fmla="*/ 2619375 h 4753030"/>
                <a:gd name="connsiteX73" fmla="*/ 352425 w 514474"/>
                <a:gd name="connsiteY73" fmla="*/ 2686050 h 4753030"/>
                <a:gd name="connsiteX74" fmla="*/ 333375 w 514474"/>
                <a:gd name="connsiteY74" fmla="*/ 2714625 h 4753030"/>
                <a:gd name="connsiteX75" fmla="*/ 285750 w 514474"/>
                <a:gd name="connsiteY75" fmla="*/ 2752725 h 4753030"/>
                <a:gd name="connsiteX76" fmla="*/ 266700 w 514474"/>
                <a:gd name="connsiteY76" fmla="*/ 2781300 h 4753030"/>
                <a:gd name="connsiteX77" fmla="*/ 238125 w 514474"/>
                <a:gd name="connsiteY77" fmla="*/ 2809875 h 4753030"/>
                <a:gd name="connsiteX78" fmla="*/ 171450 w 514474"/>
                <a:gd name="connsiteY78" fmla="*/ 2886075 h 4753030"/>
                <a:gd name="connsiteX79" fmla="*/ 161925 w 514474"/>
                <a:gd name="connsiteY79" fmla="*/ 2914650 h 4753030"/>
                <a:gd name="connsiteX80" fmla="*/ 123825 w 514474"/>
                <a:gd name="connsiteY80" fmla="*/ 2971800 h 4753030"/>
                <a:gd name="connsiteX81" fmla="*/ 142875 w 514474"/>
                <a:gd name="connsiteY81" fmla="*/ 3000375 h 4753030"/>
                <a:gd name="connsiteX82" fmla="*/ 238125 w 514474"/>
                <a:gd name="connsiteY82" fmla="*/ 3028950 h 4753030"/>
                <a:gd name="connsiteX83" fmla="*/ 266700 w 514474"/>
                <a:gd name="connsiteY83" fmla="*/ 3038475 h 4753030"/>
                <a:gd name="connsiteX84" fmla="*/ 304800 w 514474"/>
                <a:gd name="connsiteY84" fmla="*/ 3048000 h 4753030"/>
                <a:gd name="connsiteX85" fmla="*/ 342900 w 514474"/>
                <a:gd name="connsiteY85" fmla="*/ 3067050 h 4753030"/>
                <a:gd name="connsiteX86" fmla="*/ 371475 w 514474"/>
                <a:gd name="connsiteY86" fmla="*/ 3076575 h 4753030"/>
                <a:gd name="connsiteX87" fmla="*/ 361950 w 514474"/>
                <a:gd name="connsiteY87" fmla="*/ 3152775 h 4753030"/>
                <a:gd name="connsiteX88" fmla="*/ 342900 w 514474"/>
                <a:gd name="connsiteY88" fmla="*/ 3181350 h 4753030"/>
                <a:gd name="connsiteX89" fmla="*/ 314325 w 514474"/>
                <a:gd name="connsiteY89" fmla="*/ 3219450 h 4753030"/>
                <a:gd name="connsiteX90" fmla="*/ 228600 w 514474"/>
                <a:gd name="connsiteY90" fmla="*/ 3295650 h 4753030"/>
                <a:gd name="connsiteX91" fmla="*/ 171450 w 514474"/>
                <a:gd name="connsiteY91" fmla="*/ 3343275 h 4753030"/>
                <a:gd name="connsiteX92" fmla="*/ 123825 w 514474"/>
                <a:gd name="connsiteY92" fmla="*/ 3429000 h 4753030"/>
                <a:gd name="connsiteX93" fmla="*/ 390525 w 514474"/>
                <a:gd name="connsiteY93" fmla="*/ 3448050 h 4753030"/>
                <a:gd name="connsiteX94" fmla="*/ 409575 w 514474"/>
                <a:gd name="connsiteY94" fmla="*/ 3476625 h 4753030"/>
                <a:gd name="connsiteX95" fmla="*/ 390525 w 514474"/>
                <a:gd name="connsiteY95" fmla="*/ 3571875 h 4753030"/>
                <a:gd name="connsiteX96" fmla="*/ 352425 w 514474"/>
                <a:gd name="connsiteY96" fmla="*/ 3629025 h 4753030"/>
                <a:gd name="connsiteX97" fmla="*/ 314325 w 514474"/>
                <a:gd name="connsiteY97" fmla="*/ 3705225 h 4753030"/>
                <a:gd name="connsiteX98" fmla="*/ 295275 w 514474"/>
                <a:gd name="connsiteY98" fmla="*/ 3790950 h 4753030"/>
                <a:gd name="connsiteX99" fmla="*/ 304800 w 514474"/>
                <a:gd name="connsiteY99" fmla="*/ 3886200 h 4753030"/>
                <a:gd name="connsiteX100" fmla="*/ 323850 w 514474"/>
                <a:gd name="connsiteY100" fmla="*/ 3914775 h 4753030"/>
                <a:gd name="connsiteX101" fmla="*/ 419100 w 514474"/>
                <a:gd name="connsiteY101" fmla="*/ 3971925 h 4753030"/>
                <a:gd name="connsiteX102" fmla="*/ 447675 w 514474"/>
                <a:gd name="connsiteY102" fmla="*/ 3981450 h 4753030"/>
                <a:gd name="connsiteX103" fmla="*/ 438150 w 514474"/>
                <a:gd name="connsiteY103" fmla="*/ 4029075 h 4753030"/>
                <a:gd name="connsiteX104" fmla="*/ 400050 w 514474"/>
                <a:gd name="connsiteY104" fmla="*/ 4048125 h 4753030"/>
                <a:gd name="connsiteX105" fmla="*/ 361950 w 514474"/>
                <a:gd name="connsiteY105" fmla="*/ 4076700 h 4753030"/>
                <a:gd name="connsiteX106" fmla="*/ 304800 w 514474"/>
                <a:gd name="connsiteY106" fmla="*/ 4095750 h 4753030"/>
                <a:gd name="connsiteX107" fmla="*/ 247650 w 514474"/>
                <a:gd name="connsiteY107" fmla="*/ 4133850 h 4753030"/>
                <a:gd name="connsiteX108" fmla="*/ 238125 w 514474"/>
                <a:gd name="connsiteY108" fmla="*/ 4162425 h 4753030"/>
                <a:gd name="connsiteX109" fmla="*/ 257175 w 514474"/>
                <a:gd name="connsiteY109" fmla="*/ 4305300 h 4753030"/>
                <a:gd name="connsiteX110" fmla="*/ 276225 w 514474"/>
                <a:gd name="connsiteY110" fmla="*/ 4333875 h 4753030"/>
                <a:gd name="connsiteX111" fmla="*/ 304800 w 514474"/>
                <a:gd name="connsiteY111" fmla="*/ 4400550 h 4753030"/>
                <a:gd name="connsiteX112" fmla="*/ 342900 w 514474"/>
                <a:gd name="connsiteY112" fmla="*/ 4429125 h 4753030"/>
                <a:gd name="connsiteX113" fmla="*/ 361950 w 514474"/>
                <a:gd name="connsiteY113" fmla="*/ 4457700 h 4753030"/>
                <a:gd name="connsiteX114" fmla="*/ 419100 w 514474"/>
                <a:gd name="connsiteY114" fmla="*/ 4476750 h 4753030"/>
                <a:gd name="connsiteX115" fmla="*/ 447675 w 514474"/>
                <a:gd name="connsiteY115" fmla="*/ 4486275 h 4753030"/>
                <a:gd name="connsiteX116" fmla="*/ 485775 w 514474"/>
                <a:gd name="connsiteY116" fmla="*/ 4514850 h 4753030"/>
                <a:gd name="connsiteX117" fmla="*/ 514350 w 514474"/>
                <a:gd name="connsiteY117" fmla="*/ 4524375 h 4753030"/>
                <a:gd name="connsiteX118" fmla="*/ 428625 w 514474"/>
                <a:gd name="connsiteY118" fmla="*/ 4591050 h 4753030"/>
                <a:gd name="connsiteX119" fmla="*/ 390525 w 514474"/>
                <a:gd name="connsiteY119" fmla="*/ 4610100 h 4753030"/>
                <a:gd name="connsiteX120" fmla="*/ 342900 w 514474"/>
                <a:gd name="connsiteY120" fmla="*/ 4638675 h 4753030"/>
                <a:gd name="connsiteX121" fmla="*/ 304800 w 514474"/>
                <a:gd name="connsiteY121" fmla="*/ 4657725 h 4753030"/>
                <a:gd name="connsiteX122" fmla="*/ 238125 w 514474"/>
                <a:gd name="connsiteY122" fmla="*/ 4705350 h 4753030"/>
                <a:gd name="connsiteX123" fmla="*/ 209550 w 514474"/>
                <a:gd name="connsiteY123" fmla="*/ 4724400 h 4753030"/>
                <a:gd name="connsiteX124" fmla="*/ 180975 w 514474"/>
                <a:gd name="connsiteY124" fmla="*/ 4752975 h 475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514474" h="4753030">
                  <a:moveTo>
                    <a:pt x="285750" y="0"/>
                  </a:moveTo>
                  <a:cubicBezTo>
                    <a:pt x="273050" y="15875"/>
                    <a:pt x="262025" y="33250"/>
                    <a:pt x="247650" y="47625"/>
                  </a:cubicBezTo>
                  <a:cubicBezTo>
                    <a:pt x="239555" y="55720"/>
                    <a:pt x="227170" y="58580"/>
                    <a:pt x="219075" y="66675"/>
                  </a:cubicBezTo>
                  <a:cubicBezTo>
                    <a:pt x="210980" y="74770"/>
                    <a:pt x="207354" y="86456"/>
                    <a:pt x="200025" y="95250"/>
                  </a:cubicBezTo>
                  <a:cubicBezTo>
                    <a:pt x="191401" y="105598"/>
                    <a:pt x="180975" y="114300"/>
                    <a:pt x="171450" y="123825"/>
                  </a:cubicBezTo>
                  <a:cubicBezTo>
                    <a:pt x="147380" y="196035"/>
                    <a:pt x="164448" y="164911"/>
                    <a:pt x="123825" y="219075"/>
                  </a:cubicBezTo>
                  <a:cubicBezTo>
                    <a:pt x="117475" y="238125"/>
                    <a:pt x="104775" y="257175"/>
                    <a:pt x="123825" y="276225"/>
                  </a:cubicBezTo>
                  <a:cubicBezTo>
                    <a:pt x="130925" y="283325"/>
                    <a:pt x="143260" y="281595"/>
                    <a:pt x="152400" y="285750"/>
                  </a:cubicBezTo>
                  <a:cubicBezTo>
                    <a:pt x="178253" y="297501"/>
                    <a:pt x="201659" y="314870"/>
                    <a:pt x="228600" y="323850"/>
                  </a:cubicBezTo>
                  <a:cubicBezTo>
                    <a:pt x="266700" y="336550"/>
                    <a:pt x="309484" y="339673"/>
                    <a:pt x="342900" y="361950"/>
                  </a:cubicBezTo>
                  <a:cubicBezTo>
                    <a:pt x="379829" y="386569"/>
                    <a:pt x="360615" y="377380"/>
                    <a:pt x="400050" y="390525"/>
                  </a:cubicBezTo>
                  <a:cubicBezTo>
                    <a:pt x="406400" y="400050"/>
                    <a:pt x="417218" y="407808"/>
                    <a:pt x="419100" y="419100"/>
                  </a:cubicBezTo>
                  <a:cubicBezTo>
                    <a:pt x="420751" y="429004"/>
                    <a:pt x="414065" y="438695"/>
                    <a:pt x="409575" y="447675"/>
                  </a:cubicBezTo>
                  <a:cubicBezTo>
                    <a:pt x="392734" y="481358"/>
                    <a:pt x="387229" y="475333"/>
                    <a:pt x="361950" y="504825"/>
                  </a:cubicBezTo>
                  <a:cubicBezTo>
                    <a:pt x="351619" y="516878"/>
                    <a:pt x="344102" y="531223"/>
                    <a:pt x="333375" y="542925"/>
                  </a:cubicBezTo>
                  <a:cubicBezTo>
                    <a:pt x="309102" y="569404"/>
                    <a:pt x="279615" y="591075"/>
                    <a:pt x="257175" y="619125"/>
                  </a:cubicBezTo>
                  <a:cubicBezTo>
                    <a:pt x="222740" y="662169"/>
                    <a:pt x="197428" y="697403"/>
                    <a:pt x="152400" y="733425"/>
                  </a:cubicBezTo>
                  <a:cubicBezTo>
                    <a:pt x="136525" y="746125"/>
                    <a:pt x="120075" y="758138"/>
                    <a:pt x="104775" y="771525"/>
                  </a:cubicBezTo>
                  <a:cubicBezTo>
                    <a:pt x="94638" y="780395"/>
                    <a:pt x="86337" y="791230"/>
                    <a:pt x="76200" y="800100"/>
                  </a:cubicBezTo>
                  <a:cubicBezTo>
                    <a:pt x="12848" y="855533"/>
                    <a:pt x="43674" y="815551"/>
                    <a:pt x="9525" y="866775"/>
                  </a:cubicBezTo>
                  <a:cubicBezTo>
                    <a:pt x="22225" y="876300"/>
                    <a:pt x="32885" y="889454"/>
                    <a:pt x="47625" y="895350"/>
                  </a:cubicBezTo>
                  <a:cubicBezTo>
                    <a:pt x="65556" y="902523"/>
                    <a:pt x="85891" y="900828"/>
                    <a:pt x="104775" y="904875"/>
                  </a:cubicBezTo>
                  <a:cubicBezTo>
                    <a:pt x="246903" y="935331"/>
                    <a:pt x="112164" y="917669"/>
                    <a:pt x="285750" y="933450"/>
                  </a:cubicBezTo>
                  <a:cubicBezTo>
                    <a:pt x="304800" y="939800"/>
                    <a:pt x="323334" y="947985"/>
                    <a:pt x="342900" y="952500"/>
                  </a:cubicBezTo>
                  <a:cubicBezTo>
                    <a:pt x="485184" y="985335"/>
                    <a:pt x="358908" y="945136"/>
                    <a:pt x="438150" y="971550"/>
                  </a:cubicBezTo>
                  <a:cubicBezTo>
                    <a:pt x="441325" y="981075"/>
                    <a:pt x="447675" y="990085"/>
                    <a:pt x="447675" y="1000125"/>
                  </a:cubicBezTo>
                  <a:cubicBezTo>
                    <a:pt x="447675" y="1031652"/>
                    <a:pt x="434244" y="1049179"/>
                    <a:pt x="409575" y="1066800"/>
                  </a:cubicBezTo>
                  <a:cubicBezTo>
                    <a:pt x="398021" y="1075053"/>
                    <a:pt x="383516" y="1078325"/>
                    <a:pt x="371475" y="1085850"/>
                  </a:cubicBezTo>
                  <a:cubicBezTo>
                    <a:pt x="358013" y="1094264"/>
                    <a:pt x="347158" y="1106549"/>
                    <a:pt x="333375" y="1114425"/>
                  </a:cubicBezTo>
                  <a:cubicBezTo>
                    <a:pt x="324658" y="1119406"/>
                    <a:pt x="313577" y="1119074"/>
                    <a:pt x="304800" y="1123950"/>
                  </a:cubicBezTo>
                  <a:cubicBezTo>
                    <a:pt x="284786" y="1135069"/>
                    <a:pt x="265966" y="1148313"/>
                    <a:pt x="247650" y="1162050"/>
                  </a:cubicBezTo>
                  <a:cubicBezTo>
                    <a:pt x="234950" y="1171575"/>
                    <a:pt x="223333" y="1182749"/>
                    <a:pt x="209550" y="1190625"/>
                  </a:cubicBezTo>
                  <a:cubicBezTo>
                    <a:pt x="200833" y="1195606"/>
                    <a:pt x="190500" y="1196975"/>
                    <a:pt x="180975" y="1200150"/>
                  </a:cubicBezTo>
                  <a:cubicBezTo>
                    <a:pt x="174625" y="1209675"/>
                    <a:pt x="170020" y="1220630"/>
                    <a:pt x="161925" y="1228725"/>
                  </a:cubicBezTo>
                  <a:cubicBezTo>
                    <a:pt x="127610" y="1263040"/>
                    <a:pt x="127700" y="1249308"/>
                    <a:pt x="95250" y="1276350"/>
                  </a:cubicBezTo>
                  <a:cubicBezTo>
                    <a:pt x="67748" y="1299269"/>
                    <a:pt x="66356" y="1305403"/>
                    <a:pt x="47625" y="1333500"/>
                  </a:cubicBezTo>
                  <a:cubicBezTo>
                    <a:pt x="97765" y="1383640"/>
                    <a:pt x="51667" y="1345046"/>
                    <a:pt x="123825" y="1381125"/>
                  </a:cubicBezTo>
                  <a:cubicBezTo>
                    <a:pt x="134064" y="1386245"/>
                    <a:pt x="142461" y="1394495"/>
                    <a:pt x="152400" y="1400175"/>
                  </a:cubicBezTo>
                  <a:cubicBezTo>
                    <a:pt x="164728" y="1407220"/>
                    <a:pt x="178172" y="1412180"/>
                    <a:pt x="190500" y="1419225"/>
                  </a:cubicBezTo>
                  <a:cubicBezTo>
                    <a:pt x="200439" y="1424905"/>
                    <a:pt x="208836" y="1433155"/>
                    <a:pt x="219075" y="1438275"/>
                  </a:cubicBezTo>
                  <a:cubicBezTo>
                    <a:pt x="234300" y="1445888"/>
                    <a:pt x="271508" y="1453256"/>
                    <a:pt x="285750" y="1457325"/>
                  </a:cubicBezTo>
                  <a:cubicBezTo>
                    <a:pt x="295404" y="1460083"/>
                    <a:pt x="304800" y="1463675"/>
                    <a:pt x="314325" y="1466850"/>
                  </a:cubicBezTo>
                  <a:cubicBezTo>
                    <a:pt x="327332" y="1505870"/>
                    <a:pt x="333360" y="1509755"/>
                    <a:pt x="314325" y="1562100"/>
                  </a:cubicBezTo>
                  <a:cubicBezTo>
                    <a:pt x="308900" y="1577019"/>
                    <a:pt x="294854" y="1587195"/>
                    <a:pt x="285750" y="1600200"/>
                  </a:cubicBezTo>
                  <a:cubicBezTo>
                    <a:pt x="237133" y="1669653"/>
                    <a:pt x="268784" y="1643261"/>
                    <a:pt x="219075" y="1676400"/>
                  </a:cubicBezTo>
                  <a:cubicBezTo>
                    <a:pt x="212725" y="1685925"/>
                    <a:pt x="207354" y="1696181"/>
                    <a:pt x="200025" y="1704975"/>
                  </a:cubicBezTo>
                  <a:cubicBezTo>
                    <a:pt x="191401" y="1715323"/>
                    <a:pt x="178922" y="1722342"/>
                    <a:pt x="171450" y="1733550"/>
                  </a:cubicBezTo>
                  <a:cubicBezTo>
                    <a:pt x="165881" y="1741904"/>
                    <a:pt x="168197" y="1754285"/>
                    <a:pt x="161925" y="1762125"/>
                  </a:cubicBezTo>
                  <a:cubicBezTo>
                    <a:pt x="154774" y="1771064"/>
                    <a:pt x="142042" y="1773725"/>
                    <a:pt x="133350" y="1781175"/>
                  </a:cubicBezTo>
                  <a:cubicBezTo>
                    <a:pt x="82817" y="1824489"/>
                    <a:pt x="107093" y="1810220"/>
                    <a:pt x="66675" y="1857375"/>
                  </a:cubicBezTo>
                  <a:cubicBezTo>
                    <a:pt x="57909" y="1867602"/>
                    <a:pt x="46370" y="1875317"/>
                    <a:pt x="38100" y="1885950"/>
                  </a:cubicBezTo>
                  <a:cubicBezTo>
                    <a:pt x="24044" y="1904022"/>
                    <a:pt x="0" y="1943100"/>
                    <a:pt x="0" y="1943100"/>
                  </a:cubicBezTo>
                  <a:cubicBezTo>
                    <a:pt x="37840" y="1952560"/>
                    <a:pt x="53212" y="1957479"/>
                    <a:pt x="95250" y="1962150"/>
                  </a:cubicBezTo>
                  <a:cubicBezTo>
                    <a:pt x="133248" y="1966372"/>
                    <a:pt x="171450" y="1968500"/>
                    <a:pt x="209550" y="1971675"/>
                  </a:cubicBezTo>
                  <a:cubicBezTo>
                    <a:pt x="214560" y="1972677"/>
                    <a:pt x="286307" y="1986241"/>
                    <a:pt x="295275" y="1990725"/>
                  </a:cubicBezTo>
                  <a:cubicBezTo>
                    <a:pt x="315753" y="2000964"/>
                    <a:pt x="333375" y="2016125"/>
                    <a:pt x="352425" y="2028825"/>
                  </a:cubicBezTo>
                  <a:cubicBezTo>
                    <a:pt x="361950" y="2035175"/>
                    <a:pt x="372905" y="2039780"/>
                    <a:pt x="381000" y="2047875"/>
                  </a:cubicBezTo>
                  <a:cubicBezTo>
                    <a:pt x="417670" y="2084545"/>
                    <a:pt x="398367" y="2068978"/>
                    <a:pt x="438150" y="2095500"/>
                  </a:cubicBezTo>
                  <a:cubicBezTo>
                    <a:pt x="431800" y="2114550"/>
                    <a:pt x="433299" y="2138451"/>
                    <a:pt x="419100" y="2152650"/>
                  </a:cubicBezTo>
                  <a:cubicBezTo>
                    <a:pt x="409575" y="2162175"/>
                    <a:pt x="401158" y="2172955"/>
                    <a:pt x="390525" y="2181225"/>
                  </a:cubicBezTo>
                  <a:cubicBezTo>
                    <a:pt x="304800" y="2247900"/>
                    <a:pt x="361950" y="2195512"/>
                    <a:pt x="304800" y="2238375"/>
                  </a:cubicBezTo>
                  <a:cubicBezTo>
                    <a:pt x="292100" y="2247900"/>
                    <a:pt x="280162" y="2258536"/>
                    <a:pt x="266700" y="2266950"/>
                  </a:cubicBezTo>
                  <a:cubicBezTo>
                    <a:pt x="254659" y="2274475"/>
                    <a:pt x="240928" y="2278955"/>
                    <a:pt x="228600" y="2286000"/>
                  </a:cubicBezTo>
                  <a:cubicBezTo>
                    <a:pt x="218661" y="2291680"/>
                    <a:pt x="209964" y="2299370"/>
                    <a:pt x="200025" y="2305050"/>
                  </a:cubicBezTo>
                  <a:cubicBezTo>
                    <a:pt x="187697" y="2312095"/>
                    <a:pt x="173013" y="2315230"/>
                    <a:pt x="161925" y="2324100"/>
                  </a:cubicBezTo>
                  <a:cubicBezTo>
                    <a:pt x="140888" y="2340930"/>
                    <a:pt x="104775" y="2381250"/>
                    <a:pt x="104775" y="2381250"/>
                  </a:cubicBezTo>
                  <a:cubicBezTo>
                    <a:pt x="101600" y="2390775"/>
                    <a:pt x="88150" y="2402725"/>
                    <a:pt x="95250" y="2409825"/>
                  </a:cubicBezTo>
                  <a:cubicBezTo>
                    <a:pt x="109449" y="2424024"/>
                    <a:pt x="132919" y="2424005"/>
                    <a:pt x="152400" y="2428875"/>
                  </a:cubicBezTo>
                  <a:cubicBezTo>
                    <a:pt x="183812" y="2436728"/>
                    <a:pt x="216933" y="2437686"/>
                    <a:pt x="247650" y="2447925"/>
                  </a:cubicBezTo>
                  <a:cubicBezTo>
                    <a:pt x="257175" y="2451100"/>
                    <a:pt x="266262" y="2456205"/>
                    <a:pt x="276225" y="2457450"/>
                  </a:cubicBezTo>
                  <a:cubicBezTo>
                    <a:pt x="317302" y="2462585"/>
                    <a:pt x="358775" y="2463800"/>
                    <a:pt x="400050" y="2466975"/>
                  </a:cubicBezTo>
                  <a:cubicBezTo>
                    <a:pt x="409575" y="2473325"/>
                    <a:pt x="426884" y="2474710"/>
                    <a:pt x="428625" y="2486025"/>
                  </a:cubicBezTo>
                  <a:cubicBezTo>
                    <a:pt x="442951" y="2579144"/>
                    <a:pt x="434268" y="2575632"/>
                    <a:pt x="390525" y="2619375"/>
                  </a:cubicBezTo>
                  <a:cubicBezTo>
                    <a:pt x="375068" y="2665746"/>
                    <a:pt x="388466" y="2635593"/>
                    <a:pt x="352425" y="2686050"/>
                  </a:cubicBezTo>
                  <a:cubicBezTo>
                    <a:pt x="345771" y="2695365"/>
                    <a:pt x="341470" y="2706530"/>
                    <a:pt x="333375" y="2714625"/>
                  </a:cubicBezTo>
                  <a:cubicBezTo>
                    <a:pt x="319000" y="2729000"/>
                    <a:pt x="300125" y="2738350"/>
                    <a:pt x="285750" y="2752725"/>
                  </a:cubicBezTo>
                  <a:cubicBezTo>
                    <a:pt x="277655" y="2760820"/>
                    <a:pt x="274029" y="2772506"/>
                    <a:pt x="266700" y="2781300"/>
                  </a:cubicBezTo>
                  <a:cubicBezTo>
                    <a:pt x="258076" y="2791648"/>
                    <a:pt x="246395" y="2799242"/>
                    <a:pt x="238125" y="2809875"/>
                  </a:cubicBezTo>
                  <a:cubicBezTo>
                    <a:pt x="178288" y="2886808"/>
                    <a:pt x="226768" y="2849196"/>
                    <a:pt x="171450" y="2886075"/>
                  </a:cubicBezTo>
                  <a:cubicBezTo>
                    <a:pt x="168275" y="2895600"/>
                    <a:pt x="166801" y="2905873"/>
                    <a:pt x="161925" y="2914650"/>
                  </a:cubicBezTo>
                  <a:cubicBezTo>
                    <a:pt x="150806" y="2934664"/>
                    <a:pt x="123825" y="2971800"/>
                    <a:pt x="123825" y="2971800"/>
                  </a:cubicBezTo>
                  <a:cubicBezTo>
                    <a:pt x="130175" y="2981325"/>
                    <a:pt x="134081" y="2993046"/>
                    <a:pt x="142875" y="3000375"/>
                  </a:cubicBezTo>
                  <a:cubicBezTo>
                    <a:pt x="172801" y="3025313"/>
                    <a:pt x="201582" y="3020829"/>
                    <a:pt x="238125" y="3028950"/>
                  </a:cubicBezTo>
                  <a:cubicBezTo>
                    <a:pt x="247926" y="3031128"/>
                    <a:pt x="257046" y="3035717"/>
                    <a:pt x="266700" y="3038475"/>
                  </a:cubicBezTo>
                  <a:cubicBezTo>
                    <a:pt x="279287" y="3042071"/>
                    <a:pt x="292543" y="3043403"/>
                    <a:pt x="304800" y="3048000"/>
                  </a:cubicBezTo>
                  <a:cubicBezTo>
                    <a:pt x="318095" y="3052986"/>
                    <a:pt x="329849" y="3061457"/>
                    <a:pt x="342900" y="3067050"/>
                  </a:cubicBezTo>
                  <a:cubicBezTo>
                    <a:pt x="352128" y="3071005"/>
                    <a:pt x="361950" y="3073400"/>
                    <a:pt x="371475" y="3076575"/>
                  </a:cubicBezTo>
                  <a:cubicBezTo>
                    <a:pt x="368300" y="3101975"/>
                    <a:pt x="368685" y="3128079"/>
                    <a:pt x="361950" y="3152775"/>
                  </a:cubicBezTo>
                  <a:cubicBezTo>
                    <a:pt x="358938" y="3163819"/>
                    <a:pt x="349554" y="3172035"/>
                    <a:pt x="342900" y="3181350"/>
                  </a:cubicBezTo>
                  <a:cubicBezTo>
                    <a:pt x="333673" y="3194268"/>
                    <a:pt x="324945" y="3207650"/>
                    <a:pt x="314325" y="3219450"/>
                  </a:cubicBezTo>
                  <a:cubicBezTo>
                    <a:pt x="203177" y="3342948"/>
                    <a:pt x="299096" y="3236903"/>
                    <a:pt x="228600" y="3295650"/>
                  </a:cubicBezTo>
                  <a:cubicBezTo>
                    <a:pt x="155261" y="3356766"/>
                    <a:pt x="242396" y="3295977"/>
                    <a:pt x="171450" y="3343275"/>
                  </a:cubicBezTo>
                  <a:cubicBezTo>
                    <a:pt x="127781" y="3408779"/>
                    <a:pt x="140590" y="3378705"/>
                    <a:pt x="123825" y="3429000"/>
                  </a:cubicBezTo>
                  <a:cubicBezTo>
                    <a:pt x="246079" y="3469751"/>
                    <a:pt x="-2556" y="3389816"/>
                    <a:pt x="390525" y="3448050"/>
                  </a:cubicBezTo>
                  <a:cubicBezTo>
                    <a:pt x="401849" y="3449728"/>
                    <a:pt x="403225" y="3467100"/>
                    <a:pt x="409575" y="3476625"/>
                  </a:cubicBezTo>
                  <a:cubicBezTo>
                    <a:pt x="403225" y="3508375"/>
                    <a:pt x="401894" y="3541558"/>
                    <a:pt x="390525" y="3571875"/>
                  </a:cubicBezTo>
                  <a:cubicBezTo>
                    <a:pt x="382486" y="3593312"/>
                    <a:pt x="362664" y="3608547"/>
                    <a:pt x="352425" y="3629025"/>
                  </a:cubicBezTo>
                  <a:cubicBezTo>
                    <a:pt x="339725" y="3654425"/>
                    <a:pt x="321213" y="3677675"/>
                    <a:pt x="314325" y="3705225"/>
                  </a:cubicBezTo>
                  <a:cubicBezTo>
                    <a:pt x="300873" y="3759031"/>
                    <a:pt x="307367" y="3730488"/>
                    <a:pt x="295275" y="3790950"/>
                  </a:cubicBezTo>
                  <a:cubicBezTo>
                    <a:pt x="298450" y="3822700"/>
                    <a:pt x="297625" y="3855109"/>
                    <a:pt x="304800" y="3886200"/>
                  </a:cubicBezTo>
                  <a:cubicBezTo>
                    <a:pt x="307374" y="3897354"/>
                    <a:pt x="315235" y="3907237"/>
                    <a:pt x="323850" y="3914775"/>
                  </a:cubicBezTo>
                  <a:cubicBezTo>
                    <a:pt x="345518" y="3933735"/>
                    <a:pt x="389854" y="3959391"/>
                    <a:pt x="419100" y="3971925"/>
                  </a:cubicBezTo>
                  <a:cubicBezTo>
                    <a:pt x="428328" y="3975880"/>
                    <a:pt x="438150" y="3978275"/>
                    <a:pt x="447675" y="3981450"/>
                  </a:cubicBezTo>
                  <a:cubicBezTo>
                    <a:pt x="444500" y="3997325"/>
                    <a:pt x="447560" y="4015901"/>
                    <a:pt x="438150" y="4029075"/>
                  </a:cubicBezTo>
                  <a:cubicBezTo>
                    <a:pt x="429897" y="4040629"/>
                    <a:pt x="412091" y="4040600"/>
                    <a:pt x="400050" y="4048125"/>
                  </a:cubicBezTo>
                  <a:cubicBezTo>
                    <a:pt x="386588" y="4056539"/>
                    <a:pt x="376149" y="4069600"/>
                    <a:pt x="361950" y="4076700"/>
                  </a:cubicBezTo>
                  <a:cubicBezTo>
                    <a:pt x="343989" y="4085680"/>
                    <a:pt x="321508" y="4084611"/>
                    <a:pt x="304800" y="4095750"/>
                  </a:cubicBezTo>
                  <a:lnTo>
                    <a:pt x="247650" y="4133850"/>
                  </a:lnTo>
                  <a:cubicBezTo>
                    <a:pt x="244475" y="4143375"/>
                    <a:pt x="238125" y="4152385"/>
                    <a:pt x="238125" y="4162425"/>
                  </a:cubicBezTo>
                  <a:cubicBezTo>
                    <a:pt x="238125" y="4183705"/>
                    <a:pt x="238280" y="4267511"/>
                    <a:pt x="257175" y="4305300"/>
                  </a:cubicBezTo>
                  <a:cubicBezTo>
                    <a:pt x="262295" y="4315539"/>
                    <a:pt x="269875" y="4324350"/>
                    <a:pt x="276225" y="4333875"/>
                  </a:cubicBezTo>
                  <a:cubicBezTo>
                    <a:pt x="283512" y="4363022"/>
                    <a:pt x="282874" y="4378624"/>
                    <a:pt x="304800" y="4400550"/>
                  </a:cubicBezTo>
                  <a:cubicBezTo>
                    <a:pt x="316025" y="4411775"/>
                    <a:pt x="331675" y="4417900"/>
                    <a:pt x="342900" y="4429125"/>
                  </a:cubicBezTo>
                  <a:cubicBezTo>
                    <a:pt x="350995" y="4437220"/>
                    <a:pt x="352242" y="4451633"/>
                    <a:pt x="361950" y="4457700"/>
                  </a:cubicBezTo>
                  <a:cubicBezTo>
                    <a:pt x="378978" y="4468343"/>
                    <a:pt x="400050" y="4470400"/>
                    <a:pt x="419100" y="4476750"/>
                  </a:cubicBezTo>
                  <a:lnTo>
                    <a:pt x="447675" y="4486275"/>
                  </a:lnTo>
                  <a:cubicBezTo>
                    <a:pt x="460375" y="4495800"/>
                    <a:pt x="471992" y="4506974"/>
                    <a:pt x="485775" y="4514850"/>
                  </a:cubicBezTo>
                  <a:cubicBezTo>
                    <a:pt x="494492" y="4519831"/>
                    <a:pt x="516319" y="4514530"/>
                    <a:pt x="514350" y="4524375"/>
                  </a:cubicBezTo>
                  <a:cubicBezTo>
                    <a:pt x="509842" y="4546913"/>
                    <a:pt x="443531" y="4582769"/>
                    <a:pt x="428625" y="4591050"/>
                  </a:cubicBezTo>
                  <a:cubicBezTo>
                    <a:pt x="416213" y="4597946"/>
                    <a:pt x="402937" y="4603204"/>
                    <a:pt x="390525" y="4610100"/>
                  </a:cubicBezTo>
                  <a:cubicBezTo>
                    <a:pt x="374341" y="4619091"/>
                    <a:pt x="359084" y="4629684"/>
                    <a:pt x="342900" y="4638675"/>
                  </a:cubicBezTo>
                  <a:cubicBezTo>
                    <a:pt x="330488" y="4645571"/>
                    <a:pt x="317128" y="4650680"/>
                    <a:pt x="304800" y="4657725"/>
                  </a:cubicBezTo>
                  <a:cubicBezTo>
                    <a:pt x="282352" y="4670552"/>
                    <a:pt x="258568" y="4690748"/>
                    <a:pt x="238125" y="4705350"/>
                  </a:cubicBezTo>
                  <a:cubicBezTo>
                    <a:pt x="228810" y="4712004"/>
                    <a:pt x="219075" y="4718050"/>
                    <a:pt x="209550" y="4724400"/>
                  </a:cubicBezTo>
                  <a:cubicBezTo>
                    <a:pt x="188739" y="4755617"/>
                    <a:pt x="201948" y="4752975"/>
                    <a:pt x="180975" y="4752975"/>
                  </a:cubicBezTo>
                </a:path>
              </a:pathLst>
            </a:cu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AB94B74-B3B6-4AFA-80E6-758AB4276169}"/>
                </a:ext>
              </a:extLst>
            </p:cNvPr>
            <p:cNvSpPr/>
            <p:nvPr/>
          </p:nvSpPr>
          <p:spPr>
            <a:xfrm>
              <a:off x="6231255" y="3771982"/>
              <a:ext cx="45719" cy="752476"/>
            </a:xfrm>
            <a:custGeom>
              <a:avLst/>
              <a:gdLst>
                <a:gd name="connsiteX0" fmla="*/ 285750 w 514474"/>
                <a:gd name="connsiteY0" fmla="*/ 0 h 4753030"/>
                <a:gd name="connsiteX1" fmla="*/ 247650 w 514474"/>
                <a:gd name="connsiteY1" fmla="*/ 47625 h 4753030"/>
                <a:gd name="connsiteX2" fmla="*/ 219075 w 514474"/>
                <a:gd name="connsiteY2" fmla="*/ 66675 h 4753030"/>
                <a:gd name="connsiteX3" fmla="*/ 200025 w 514474"/>
                <a:gd name="connsiteY3" fmla="*/ 95250 h 4753030"/>
                <a:gd name="connsiteX4" fmla="*/ 171450 w 514474"/>
                <a:gd name="connsiteY4" fmla="*/ 123825 h 4753030"/>
                <a:gd name="connsiteX5" fmla="*/ 123825 w 514474"/>
                <a:gd name="connsiteY5" fmla="*/ 219075 h 4753030"/>
                <a:gd name="connsiteX6" fmla="*/ 123825 w 514474"/>
                <a:gd name="connsiteY6" fmla="*/ 276225 h 4753030"/>
                <a:gd name="connsiteX7" fmla="*/ 152400 w 514474"/>
                <a:gd name="connsiteY7" fmla="*/ 285750 h 4753030"/>
                <a:gd name="connsiteX8" fmla="*/ 228600 w 514474"/>
                <a:gd name="connsiteY8" fmla="*/ 323850 h 4753030"/>
                <a:gd name="connsiteX9" fmla="*/ 342900 w 514474"/>
                <a:gd name="connsiteY9" fmla="*/ 361950 h 4753030"/>
                <a:gd name="connsiteX10" fmla="*/ 400050 w 514474"/>
                <a:gd name="connsiteY10" fmla="*/ 390525 h 4753030"/>
                <a:gd name="connsiteX11" fmla="*/ 419100 w 514474"/>
                <a:gd name="connsiteY11" fmla="*/ 419100 h 4753030"/>
                <a:gd name="connsiteX12" fmla="*/ 409575 w 514474"/>
                <a:gd name="connsiteY12" fmla="*/ 447675 h 4753030"/>
                <a:gd name="connsiteX13" fmla="*/ 361950 w 514474"/>
                <a:gd name="connsiteY13" fmla="*/ 504825 h 4753030"/>
                <a:gd name="connsiteX14" fmla="*/ 333375 w 514474"/>
                <a:gd name="connsiteY14" fmla="*/ 542925 h 4753030"/>
                <a:gd name="connsiteX15" fmla="*/ 257175 w 514474"/>
                <a:gd name="connsiteY15" fmla="*/ 619125 h 4753030"/>
                <a:gd name="connsiteX16" fmla="*/ 152400 w 514474"/>
                <a:gd name="connsiteY16" fmla="*/ 733425 h 4753030"/>
                <a:gd name="connsiteX17" fmla="*/ 104775 w 514474"/>
                <a:gd name="connsiteY17" fmla="*/ 771525 h 4753030"/>
                <a:gd name="connsiteX18" fmla="*/ 76200 w 514474"/>
                <a:gd name="connsiteY18" fmla="*/ 800100 h 4753030"/>
                <a:gd name="connsiteX19" fmla="*/ 9525 w 514474"/>
                <a:gd name="connsiteY19" fmla="*/ 866775 h 4753030"/>
                <a:gd name="connsiteX20" fmla="*/ 47625 w 514474"/>
                <a:gd name="connsiteY20" fmla="*/ 895350 h 4753030"/>
                <a:gd name="connsiteX21" fmla="*/ 104775 w 514474"/>
                <a:gd name="connsiteY21" fmla="*/ 904875 h 4753030"/>
                <a:gd name="connsiteX22" fmla="*/ 285750 w 514474"/>
                <a:gd name="connsiteY22" fmla="*/ 933450 h 4753030"/>
                <a:gd name="connsiteX23" fmla="*/ 342900 w 514474"/>
                <a:gd name="connsiteY23" fmla="*/ 952500 h 4753030"/>
                <a:gd name="connsiteX24" fmla="*/ 438150 w 514474"/>
                <a:gd name="connsiteY24" fmla="*/ 971550 h 4753030"/>
                <a:gd name="connsiteX25" fmla="*/ 447675 w 514474"/>
                <a:gd name="connsiteY25" fmla="*/ 1000125 h 4753030"/>
                <a:gd name="connsiteX26" fmla="*/ 409575 w 514474"/>
                <a:gd name="connsiteY26" fmla="*/ 1066800 h 4753030"/>
                <a:gd name="connsiteX27" fmla="*/ 371475 w 514474"/>
                <a:gd name="connsiteY27" fmla="*/ 1085850 h 4753030"/>
                <a:gd name="connsiteX28" fmla="*/ 333375 w 514474"/>
                <a:gd name="connsiteY28" fmla="*/ 1114425 h 4753030"/>
                <a:gd name="connsiteX29" fmla="*/ 304800 w 514474"/>
                <a:gd name="connsiteY29" fmla="*/ 1123950 h 4753030"/>
                <a:gd name="connsiteX30" fmla="*/ 247650 w 514474"/>
                <a:gd name="connsiteY30" fmla="*/ 1162050 h 4753030"/>
                <a:gd name="connsiteX31" fmla="*/ 209550 w 514474"/>
                <a:gd name="connsiteY31" fmla="*/ 1190625 h 4753030"/>
                <a:gd name="connsiteX32" fmla="*/ 180975 w 514474"/>
                <a:gd name="connsiteY32" fmla="*/ 1200150 h 4753030"/>
                <a:gd name="connsiteX33" fmla="*/ 161925 w 514474"/>
                <a:gd name="connsiteY33" fmla="*/ 1228725 h 4753030"/>
                <a:gd name="connsiteX34" fmla="*/ 95250 w 514474"/>
                <a:gd name="connsiteY34" fmla="*/ 1276350 h 4753030"/>
                <a:gd name="connsiteX35" fmla="*/ 47625 w 514474"/>
                <a:gd name="connsiteY35" fmla="*/ 1333500 h 4753030"/>
                <a:gd name="connsiteX36" fmla="*/ 123825 w 514474"/>
                <a:gd name="connsiteY36" fmla="*/ 1381125 h 4753030"/>
                <a:gd name="connsiteX37" fmla="*/ 152400 w 514474"/>
                <a:gd name="connsiteY37" fmla="*/ 1400175 h 4753030"/>
                <a:gd name="connsiteX38" fmla="*/ 190500 w 514474"/>
                <a:gd name="connsiteY38" fmla="*/ 1419225 h 4753030"/>
                <a:gd name="connsiteX39" fmla="*/ 219075 w 514474"/>
                <a:gd name="connsiteY39" fmla="*/ 1438275 h 4753030"/>
                <a:gd name="connsiteX40" fmla="*/ 285750 w 514474"/>
                <a:gd name="connsiteY40" fmla="*/ 1457325 h 4753030"/>
                <a:gd name="connsiteX41" fmla="*/ 314325 w 514474"/>
                <a:gd name="connsiteY41" fmla="*/ 1466850 h 4753030"/>
                <a:gd name="connsiteX42" fmla="*/ 314325 w 514474"/>
                <a:gd name="connsiteY42" fmla="*/ 1562100 h 4753030"/>
                <a:gd name="connsiteX43" fmla="*/ 285750 w 514474"/>
                <a:gd name="connsiteY43" fmla="*/ 1600200 h 4753030"/>
                <a:gd name="connsiteX44" fmla="*/ 219075 w 514474"/>
                <a:gd name="connsiteY44" fmla="*/ 1676400 h 4753030"/>
                <a:gd name="connsiteX45" fmla="*/ 200025 w 514474"/>
                <a:gd name="connsiteY45" fmla="*/ 1704975 h 4753030"/>
                <a:gd name="connsiteX46" fmla="*/ 171450 w 514474"/>
                <a:gd name="connsiteY46" fmla="*/ 1733550 h 4753030"/>
                <a:gd name="connsiteX47" fmla="*/ 161925 w 514474"/>
                <a:gd name="connsiteY47" fmla="*/ 1762125 h 4753030"/>
                <a:gd name="connsiteX48" fmla="*/ 133350 w 514474"/>
                <a:gd name="connsiteY48" fmla="*/ 1781175 h 4753030"/>
                <a:gd name="connsiteX49" fmla="*/ 66675 w 514474"/>
                <a:gd name="connsiteY49" fmla="*/ 1857375 h 4753030"/>
                <a:gd name="connsiteX50" fmla="*/ 38100 w 514474"/>
                <a:gd name="connsiteY50" fmla="*/ 1885950 h 4753030"/>
                <a:gd name="connsiteX51" fmla="*/ 0 w 514474"/>
                <a:gd name="connsiteY51" fmla="*/ 1943100 h 4753030"/>
                <a:gd name="connsiteX52" fmla="*/ 95250 w 514474"/>
                <a:gd name="connsiteY52" fmla="*/ 1962150 h 4753030"/>
                <a:gd name="connsiteX53" fmla="*/ 209550 w 514474"/>
                <a:gd name="connsiteY53" fmla="*/ 1971675 h 4753030"/>
                <a:gd name="connsiteX54" fmla="*/ 295275 w 514474"/>
                <a:gd name="connsiteY54" fmla="*/ 1990725 h 4753030"/>
                <a:gd name="connsiteX55" fmla="*/ 352425 w 514474"/>
                <a:gd name="connsiteY55" fmla="*/ 2028825 h 4753030"/>
                <a:gd name="connsiteX56" fmla="*/ 381000 w 514474"/>
                <a:gd name="connsiteY56" fmla="*/ 2047875 h 4753030"/>
                <a:gd name="connsiteX57" fmla="*/ 438150 w 514474"/>
                <a:gd name="connsiteY57" fmla="*/ 2095500 h 4753030"/>
                <a:gd name="connsiteX58" fmla="*/ 419100 w 514474"/>
                <a:gd name="connsiteY58" fmla="*/ 2152650 h 4753030"/>
                <a:gd name="connsiteX59" fmla="*/ 390525 w 514474"/>
                <a:gd name="connsiteY59" fmla="*/ 2181225 h 4753030"/>
                <a:gd name="connsiteX60" fmla="*/ 304800 w 514474"/>
                <a:gd name="connsiteY60" fmla="*/ 2238375 h 4753030"/>
                <a:gd name="connsiteX61" fmla="*/ 266700 w 514474"/>
                <a:gd name="connsiteY61" fmla="*/ 2266950 h 4753030"/>
                <a:gd name="connsiteX62" fmla="*/ 228600 w 514474"/>
                <a:gd name="connsiteY62" fmla="*/ 2286000 h 4753030"/>
                <a:gd name="connsiteX63" fmla="*/ 200025 w 514474"/>
                <a:gd name="connsiteY63" fmla="*/ 2305050 h 4753030"/>
                <a:gd name="connsiteX64" fmla="*/ 161925 w 514474"/>
                <a:gd name="connsiteY64" fmla="*/ 2324100 h 4753030"/>
                <a:gd name="connsiteX65" fmla="*/ 104775 w 514474"/>
                <a:gd name="connsiteY65" fmla="*/ 2381250 h 4753030"/>
                <a:gd name="connsiteX66" fmla="*/ 95250 w 514474"/>
                <a:gd name="connsiteY66" fmla="*/ 2409825 h 4753030"/>
                <a:gd name="connsiteX67" fmla="*/ 152400 w 514474"/>
                <a:gd name="connsiteY67" fmla="*/ 2428875 h 4753030"/>
                <a:gd name="connsiteX68" fmla="*/ 247650 w 514474"/>
                <a:gd name="connsiteY68" fmla="*/ 2447925 h 4753030"/>
                <a:gd name="connsiteX69" fmla="*/ 276225 w 514474"/>
                <a:gd name="connsiteY69" fmla="*/ 2457450 h 4753030"/>
                <a:gd name="connsiteX70" fmla="*/ 400050 w 514474"/>
                <a:gd name="connsiteY70" fmla="*/ 2466975 h 4753030"/>
                <a:gd name="connsiteX71" fmla="*/ 428625 w 514474"/>
                <a:gd name="connsiteY71" fmla="*/ 2486025 h 4753030"/>
                <a:gd name="connsiteX72" fmla="*/ 390525 w 514474"/>
                <a:gd name="connsiteY72" fmla="*/ 2619375 h 4753030"/>
                <a:gd name="connsiteX73" fmla="*/ 352425 w 514474"/>
                <a:gd name="connsiteY73" fmla="*/ 2686050 h 4753030"/>
                <a:gd name="connsiteX74" fmla="*/ 333375 w 514474"/>
                <a:gd name="connsiteY74" fmla="*/ 2714625 h 4753030"/>
                <a:gd name="connsiteX75" fmla="*/ 285750 w 514474"/>
                <a:gd name="connsiteY75" fmla="*/ 2752725 h 4753030"/>
                <a:gd name="connsiteX76" fmla="*/ 266700 w 514474"/>
                <a:gd name="connsiteY76" fmla="*/ 2781300 h 4753030"/>
                <a:gd name="connsiteX77" fmla="*/ 238125 w 514474"/>
                <a:gd name="connsiteY77" fmla="*/ 2809875 h 4753030"/>
                <a:gd name="connsiteX78" fmla="*/ 171450 w 514474"/>
                <a:gd name="connsiteY78" fmla="*/ 2886075 h 4753030"/>
                <a:gd name="connsiteX79" fmla="*/ 161925 w 514474"/>
                <a:gd name="connsiteY79" fmla="*/ 2914650 h 4753030"/>
                <a:gd name="connsiteX80" fmla="*/ 123825 w 514474"/>
                <a:gd name="connsiteY80" fmla="*/ 2971800 h 4753030"/>
                <a:gd name="connsiteX81" fmla="*/ 142875 w 514474"/>
                <a:gd name="connsiteY81" fmla="*/ 3000375 h 4753030"/>
                <a:gd name="connsiteX82" fmla="*/ 238125 w 514474"/>
                <a:gd name="connsiteY82" fmla="*/ 3028950 h 4753030"/>
                <a:gd name="connsiteX83" fmla="*/ 266700 w 514474"/>
                <a:gd name="connsiteY83" fmla="*/ 3038475 h 4753030"/>
                <a:gd name="connsiteX84" fmla="*/ 304800 w 514474"/>
                <a:gd name="connsiteY84" fmla="*/ 3048000 h 4753030"/>
                <a:gd name="connsiteX85" fmla="*/ 342900 w 514474"/>
                <a:gd name="connsiteY85" fmla="*/ 3067050 h 4753030"/>
                <a:gd name="connsiteX86" fmla="*/ 371475 w 514474"/>
                <a:gd name="connsiteY86" fmla="*/ 3076575 h 4753030"/>
                <a:gd name="connsiteX87" fmla="*/ 361950 w 514474"/>
                <a:gd name="connsiteY87" fmla="*/ 3152775 h 4753030"/>
                <a:gd name="connsiteX88" fmla="*/ 342900 w 514474"/>
                <a:gd name="connsiteY88" fmla="*/ 3181350 h 4753030"/>
                <a:gd name="connsiteX89" fmla="*/ 314325 w 514474"/>
                <a:gd name="connsiteY89" fmla="*/ 3219450 h 4753030"/>
                <a:gd name="connsiteX90" fmla="*/ 228600 w 514474"/>
                <a:gd name="connsiteY90" fmla="*/ 3295650 h 4753030"/>
                <a:gd name="connsiteX91" fmla="*/ 171450 w 514474"/>
                <a:gd name="connsiteY91" fmla="*/ 3343275 h 4753030"/>
                <a:gd name="connsiteX92" fmla="*/ 123825 w 514474"/>
                <a:gd name="connsiteY92" fmla="*/ 3429000 h 4753030"/>
                <a:gd name="connsiteX93" fmla="*/ 390525 w 514474"/>
                <a:gd name="connsiteY93" fmla="*/ 3448050 h 4753030"/>
                <a:gd name="connsiteX94" fmla="*/ 409575 w 514474"/>
                <a:gd name="connsiteY94" fmla="*/ 3476625 h 4753030"/>
                <a:gd name="connsiteX95" fmla="*/ 390525 w 514474"/>
                <a:gd name="connsiteY95" fmla="*/ 3571875 h 4753030"/>
                <a:gd name="connsiteX96" fmla="*/ 352425 w 514474"/>
                <a:gd name="connsiteY96" fmla="*/ 3629025 h 4753030"/>
                <a:gd name="connsiteX97" fmla="*/ 314325 w 514474"/>
                <a:gd name="connsiteY97" fmla="*/ 3705225 h 4753030"/>
                <a:gd name="connsiteX98" fmla="*/ 295275 w 514474"/>
                <a:gd name="connsiteY98" fmla="*/ 3790950 h 4753030"/>
                <a:gd name="connsiteX99" fmla="*/ 304800 w 514474"/>
                <a:gd name="connsiteY99" fmla="*/ 3886200 h 4753030"/>
                <a:gd name="connsiteX100" fmla="*/ 323850 w 514474"/>
                <a:gd name="connsiteY100" fmla="*/ 3914775 h 4753030"/>
                <a:gd name="connsiteX101" fmla="*/ 419100 w 514474"/>
                <a:gd name="connsiteY101" fmla="*/ 3971925 h 4753030"/>
                <a:gd name="connsiteX102" fmla="*/ 447675 w 514474"/>
                <a:gd name="connsiteY102" fmla="*/ 3981450 h 4753030"/>
                <a:gd name="connsiteX103" fmla="*/ 438150 w 514474"/>
                <a:gd name="connsiteY103" fmla="*/ 4029075 h 4753030"/>
                <a:gd name="connsiteX104" fmla="*/ 400050 w 514474"/>
                <a:gd name="connsiteY104" fmla="*/ 4048125 h 4753030"/>
                <a:gd name="connsiteX105" fmla="*/ 361950 w 514474"/>
                <a:gd name="connsiteY105" fmla="*/ 4076700 h 4753030"/>
                <a:gd name="connsiteX106" fmla="*/ 304800 w 514474"/>
                <a:gd name="connsiteY106" fmla="*/ 4095750 h 4753030"/>
                <a:gd name="connsiteX107" fmla="*/ 247650 w 514474"/>
                <a:gd name="connsiteY107" fmla="*/ 4133850 h 4753030"/>
                <a:gd name="connsiteX108" fmla="*/ 238125 w 514474"/>
                <a:gd name="connsiteY108" fmla="*/ 4162425 h 4753030"/>
                <a:gd name="connsiteX109" fmla="*/ 257175 w 514474"/>
                <a:gd name="connsiteY109" fmla="*/ 4305300 h 4753030"/>
                <a:gd name="connsiteX110" fmla="*/ 276225 w 514474"/>
                <a:gd name="connsiteY110" fmla="*/ 4333875 h 4753030"/>
                <a:gd name="connsiteX111" fmla="*/ 304800 w 514474"/>
                <a:gd name="connsiteY111" fmla="*/ 4400550 h 4753030"/>
                <a:gd name="connsiteX112" fmla="*/ 342900 w 514474"/>
                <a:gd name="connsiteY112" fmla="*/ 4429125 h 4753030"/>
                <a:gd name="connsiteX113" fmla="*/ 361950 w 514474"/>
                <a:gd name="connsiteY113" fmla="*/ 4457700 h 4753030"/>
                <a:gd name="connsiteX114" fmla="*/ 419100 w 514474"/>
                <a:gd name="connsiteY114" fmla="*/ 4476750 h 4753030"/>
                <a:gd name="connsiteX115" fmla="*/ 447675 w 514474"/>
                <a:gd name="connsiteY115" fmla="*/ 4486275 h 4753030"/>
                <a:gd name="connsiteX116" fmla="*/ 485775 w 514474"/>
                <a:gd name="connsiteY116" fmla="*/ 4514850 h 4753030"/>
                <a:gd name="connsiteX117" fmla="*/ 514350 w 514474"/>
                <a:gd name="connsiteY117" fmla="*/ 4524375 h 4753030"/>
                <a:gd name="connsiteX118" fmla="*/ 428625 w 514474"/>
                <a:gd name="connsiteY118" fmla="*/ 4591050 h 4753030"/>
                <a:gd name="connsiteX119" fmla="*/ 390525 w 514474"/>
                <a:gd name="connsiteY119" fmla="*/ 4610100 h 4753030"/>
                <a:gd name="connsiteX120" fmla="*/ 342900 w 514474"/>
                <a:gd name="connsiteY120" fmla="*/ 4638675 h 4753030"/>
                <a:gd name="connsiteX121" fmla="*/ 304800 w 514474"/>
                <a:gd name="connsiteY121" fmla="*/ 4657725 h 4753030"/>
                <a:gd name="connsiteX122" fmla="*/ 238125 w 514474"/>
                <a:gd name="connsiteY122" fmla="*/ 4705350 h 4753030"/>
                <a:gd name="connsiteX123" fmla="*/ 209550 w 514474"/>
                <a:gd name="connsiteY123" fmla="*/ 4724400 h 4753030"/>
                <a:gd name="connsiteX124" fmla="*/ 180975 w 514474"/>
                <a:gd name="connsiteY124" fmla="*/ 4752975 h 475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514474" h="4753030">
                  <a:moveTo>
                    <a:pt x="285750" y="0"/>
                  </a:moveTo>
                  <a:cubicBezTo>
                    <a:pt x="273050" y="15875"/>
                    <a:pt x="262025" y="33250"/>
                    <a:pt x="247650" y="47625"/>
                  </a:cubicBezTo>
                  <a:cubicBezTo>
                    <a:pt x="239555" y="55720"/>
                    <a:pt x="227170" y="58580"/>
                    <a:pt x="219075" y="66675"/>
                  </a:cubicBezTo>
                  <a:cubicBezTo>
                    <a:pt x="210980" y="74770"/>
                    <a:pt x="207354" y="86456"/>
                    <a:pt x="200025" y="95250"/>
                  </a:cubicBezTo>
                  <a:cubicBezTo>
                    <a:pt x="191401" y="105598"/>
                    <a:pt x="180975" y="114300"/>
                    <a:pt x="171450" y="123825"/>
                  </a:cubicBezTo>
                  <a:cubicBezTo>
                    <a:pt x="147380" y="196035"/>
                    <a:pt x="164448" y="164911"/>
                    <a:pt x="123825" y="219075"/>
                  </a:cubicBezTo>
                  <a:cubicBezTo>
                    <a:pt x="117475" y="238125"/>
                    <a:pt x="104775" y="257175"/>
                    <a:pt x="123825" y="276225"/>
                  </a:cubicBezTo>
                  <a:cubicBezTo>
                    <a:pt x="130925" y="283325"/>
                    <a:pt x="143260" y="281595"/>
                    <a:pt x="152400" y="285750"/>
                  </a:cubicBezTo>
                  <a:cubicBezTo>
                    <a:pt x="178253" y="297501"/>
                    <a:pt x="201659" y="314870"/>
                    <a:pt x="228600" y="323850"/>
                  </a:cubicBezTo>
                  <a:cubicBezTo>
                    <a:pt x="266700" y="336550"/>
                    <a:pt x="309484" y="339673"/>
                    <a:pt x="342900" y="361950"/>
                  </a:cubicBezTo>
                  <a:cubicBezTo>
                    <a:pt x="379829" y="386569"/>
                    <a:pt x="360615" y="377380"/>
                    <a:pt x="400050" y="390525"/>
                  </a:cubicBezTo>
                  <a:cubicBezTo>
                    <a:pt x="406400" y="400050"/>
                    <a:pt x="417218" y="407808"/>
                    <a:pt x="419100" y="419100"/>
                  </a:cubicBezTo>
                  <a:cubicBezTo>
                    <a:pt x="420751" y="429004"/>
                    <a:pt x="414065" y="438695"/>
                    <a:pt x="409575" y="447675"/>
                  </a:cubicBezTo>
                  <a:cubicBezTo>
                    <a:pt x="392734" y="481358"/>
                    <a:pt x="387229" y="475333"/>
                    <a:pt x="361950" y="504825"/>
                  </a:cubicBezTo>
                  <a:cubicBezTo>
                    <a:pt x="351619" y="516878"/>
                    <a:pt x="344102" y="531223"/>
                    <a:pt x="333375" y="542925"/>
                  </a:cubicBezTo>
                  <a:cubicBezTo>
                    <a:pt x="309102" y="569404"/>
                    <a:pt x="279615" y="591075"/>
                    <a:pt x="257175" y="619125"/>
                  </a:cubicBezTo>
                  <a:cubicBezTo>
                    <a:pt x="222740" y="662169"/>
                    <a:pt x="197428" y="697403"/>
                    <a:pt x="152400" y="733425"/>
                  </a:cubicBezTo>
                  <a:cubicBezTo>
                    <a:pt x="136525" y="746125"/>
                    <a:pt x="120075" y="758138"/>
                    <a:pt x="104775" y="771525"/>
                  </a:cubicBezTo>
                  <a:cubicBezTo>
                    <a:pt x="94638" y="780395"/>
                    <a:pt x="86337" y="791230"/>
                    <a:pt x="76200" y="800100"/>
                  </a:cubicBezTo>
                  <a:cubicBezTo>
                    <a:pt x="12848" y="855533"/>
                    <a:pt x="43674" y="815551"/>
                    <a:pt x="9525" y="866775"/>
                  </a:cubicBezTo>
                  <a:cubicBezTo>
                    <a:pt x="22225" y="876300"/>
                    <a:pt x="32885" y="889454"/>
                    <a:pt x="47625" y="895350"/>
                  </a:cubicBezTo>
                  <a:cubicBezTo>
                    <a:pt x="65556" y="902523"/>
                    <a:pt x="85891" y="900828"/>
                    <a:pt x="104775" y="904875"/>
                  </a:cubicBezTo>
                  <a:cubicBezTo>
                    <a:pt x="246903" y="935331"/>
                    <a:pt x="112164" y="917669"/>
                    <a:pt x="285750" y="933450"/>
                  </a:cubicBezTo>
                  <a:cubicBezTo>
                    <a:pt x="304800" y="939800"/>
                    <a:pt x="323334" y="947985"/>
                    <a:pt x="342900" y="952500"/>
                  </a:cubicBezTo>
                  <a:cubicBezTo>
                    <a:pt x="485184" y="985335"/>
                    <a:pt x="358908" y="945136"/>
                    <a:pt x="438150" y="971550"/>
                  </a:cubicBezTo>
                  <a:cubicBezTo>
                    <a:pt x="441325" y="981075"/>
                    <a:pt x="447675" y="990085"/>
                    <a:pt x="447675" y="1000125"/>
                  </a:cubicBezTo>
                  <a:cubicBezTo>
                    <a:pt x="447675" y="1031652"/>
                    <a:pt x="434244" y="1049179"/>
                    <a:pt x="409575" y="1066800"/>
                  </a:cubicBezTo>
                  <a:cubicBezTo>
                    <a:pt x="398021" y="1075053"/>
                    <a:pt x="383516" y="1078325"/>
                    <a:pt x="371475" y="1085850"/>
                  </a:cubicBezTo>
                  <a:cubicBezTo>
                    <a:pt x="358013" y="1094264"/>
                    <a:pt x="347158" y="1106549"/>
                    <a:pt x="333375" y="1114425"/>
                  </a:cubicBezTo>
                  <a:cubicBezTo>
                    <a:pt x="324658" y="1119406"/>
                    <a:pt x="313577" y="1119074"/>
                    <a:pt x="304800" y="1123950"/>
                  </a:cubicBezTo>
                  <a:cubicBezTo>
                    <a:pt x="284786" y="1135069"/>
                    <a:pt x="265966" y="1148313"/>
                    <a:pt x="247650" y="1162050"/>
                  </a:cubicBezTo>
                  <a:cubicBezTo>
                    <a:pt x="234950" y="1171575"/>
                    <a:pt x="223333" y="1182749"/>
                    <a:pt x="209550" y="1190625"/>
                  </a:cubicBezTo>
                  <a:cubicBezTo>
                    <a:pt x="200833" y="1195606"/>
                    <a:pt x="190500" y="1196975"/>
                    <a:pt x="180975" y="1200150"/>
                  </a:cubicBezTo>
                  <a:cubicBezTo>
                    <a:pt x="174625" y="1209675"/>
                    <a:pt x="170020" y="1220630"/>
                    <a:pt x="161925" y="1228725"/>
                  </a:cubicBezTo>
                  <a:cubicBezTo>
                    <a:pt x="127610" y="1263040"/>
                    <a:pt x="127700" y="1249308"/>
                    <a:pt x="95250" y="1276350"/>
                  </a:cubicBezTo>
                  <a:cubicBezTo>
                    <a:pt x="67748" y="1299269"/>
                    <a:pt x="66356" y="1305403"/>
                    <a:pt x="47625" y="1333500"/>
                  </a:cubicBezTo>
                  <a:cubicBezTo>
                    <a:pt x="97765" y="1383640"/>
                    <a:pt x="51667" y="1345046"/>
                    <a:pt x="123825" y="1381125"/>
                  </a:cubicBezTo>
                  <a:cubicBezTo>
                    <a:pt x="134064" y="1386245"/>
                    <a:pt x="142461" y="1394495"/>
                    <a:pt x="152400" y="1400175"/>
                  </a:cubicBezTo>
                  <a:cubicBezTo>
                    <a:pt x="164728" y="1407220"/>
                    <a:pt x="178172" y="1412180"/>
                    <a:pt x="190500" y="1419225"/>
                  </a:cubicBezTo>
                  <a:cubicBezTo>
                    <a:pt x="200439" y="1424905"/>
                    <a:pt x="208836" y="1433155"/>
                    <a:pt x="219075" y="1438275"/>
                  </a:cubicBezTo>
                  <a:cubicBezTo>
                    <a:pt x="234300" y="1445888"/>
                    <a:pt x="271508" y="1453256"/>
                    <a:pt x="285750" y="1457325"/>
                  </a:cubicBezTo>
                  <a:cubicBezTo>
                    <a:pt x="295404" y="1460083"/>
                    <a:pt x="304800" y="1463675"/>
                    <a:pt x="314325" y="1466850"/>
                  </a:cubicBezTo>
                  <a:cubicBezTo>
                    <a:pt x="327332" y="1505870"/>
                    <a:pt x="333360" y="1509755"/>
                    <a:pt x="314325" y="1562100"/>
                  </a:cubicBezTo>
                  <a:cubicBezTo>
                    <a:pt x="308900" y="1577019"/>
                    <a:pt x="294854" y="1587195"/>
                    <a:pt x="285750" y="1600200"/>
                  </a:cubicBezTo>
                  <a:cubicBezTo>
                    <a:pt x="237133" y="1669653"/>
                    <a:pt x="268784" y="1643261"/>
                    <a:pt x="219075" y="1676400"/>
                  </a:cubicBezTo>
                  <a:cubicBezTo>
                    <a:pt x="212725" y="1685925"/>
                    <a:pt x="207354" y="1696181"/>
                    <a:pt x="200025" y="1704975"/>
                  </a:cubicBezTo>
                  <a:cubicBezTo>
                    <a:pt x="191401" y="1715323"/>
                    <a:pt x="178922" y="1722342"/>
                    <a:pt x="171450" y="1733550"/>
                  </a:cubicBezTo>
                  <a:cubicBezTo>
                    <a:pt x="165881" y="1741904"/>
                    <a:pt x="168197" y="1754285"/>
                    <a:pt x="161925" y="1762125"/>
                  </a:cubicBezTo>
                  <a:cubicBezTo>
                    <a:pt x="154774" y="1771064"/>
                    <a:pt x="142042" y="1773725"/>
                    <a:pt x="133350" y="1781175"/>
                  </a:cubicBezTo>
                  <a:cubicBezTo>
                    <a:pt x="82817" y="1824489"/>
                    <a:pt x="107093" y="1810220"/>
                    <a:pt x="66675" y="1857375"/>
                  </a:cubicBezTo>
                  <a:cubicBezTo>
                    <a:pt x="57909" y="1867602"/>
                    <a:pt x="46370" y="1875317"/>
                    <a:pt x="38100" y="1885950"/>
                  </a:cubicBezTo>
                  <a:cubicBezTo>
                    <a:pt x="24044" y="1904022"/>
                    <a:pt x="0" y="1943100"/>
                    <a:pt x="0" y="1943100"/>
                  </a:cubicBezTo>
                  <a:cubicBezTo>
                    <a:pt x="37840" y="1952560"/>
                    <a:pt x="53212" y="1957479"/>
                    <a:pt x="95250" y="1962150"/>
                  </a:cubicBezTo>
                  <a:cubicBezTo>
                    <a:pt x="133248" y="1966372"/>
                    <a:pt x="171450" y="1968500"/>
                    <a:pt x="209550" y="1971675"/>
                  </a:cubicBezTo>
                  <a:cubicBezTo>
                    <a:pt x="214560" y="1972677"/>
                    <a:pt x="286307" y="1986241"/>
                    <a:pt x="295275" y="1990725"/>
                  </a:cubicBezTo>
                  <a:cubicBezTo>
                    <a:pt x="315753" y="2000964"/>
                    <a:pt x="333375" y="2016125"/>
                    <a:pt x="352425" y="2028825"/>
                  </a:cubicBezTo>
                  <a:cubicBezTo>
                    <a:pt x="361950" y="2035175"/>
                    <a:pt x="372905" y="2039780"/>
                    <a:pt x="381000" y="2047875"/>
                  </a:cubicBezTo>
                  <a:cubicBezTo>
                    <a:pt x="417670" y="2084545"/>
                    <a:pt x="398367" y="2068978"/>
                    <a:pt x="438150" y="2095500"/>
                  </a:cubicBezTo>
                  <a:cubicBezTo>
                    <a:pt x="431800" y="2114550"/>
                    <a:pt x="433299" y="2138451"/>
                    <a:pt x="419100" y="2152650"/>
                  </a:cubicBezTo>
                  <a:cubicBezTo>
                    <a:pt x="409575" y="2162175"/>
                    <a:pt x="401158" y="2172955"/>
                    <a:pt x="390525" y="2181225"/>
                  </a:cubicBezTo>
                  <a:cubicBezTo>
                    <a:pt x="304800" y="2247900"/>
                    <a:pt x="361950" y="2195512"/>
                    <a:pt x="304800" y="2238375"/>
                  </a:cubicBezTo>
                  <a:cubicBezTo>
                    <a:pt x="292100" y="2247900"/>
                    <a:pt x="280162" y="2258536"/>
                    <a:pt x="266700" y="2266950"/>
                  </a:cubicBezTo>
                  <a:cubicBezTo>
                    <a:pt x="254659" y="2274475"/>
                    <a:pt x="240928" y="2278955"/>
                    <a:pt x="228600" y="2286000"/>
                  </a:cubicBezTo>
                  <a:cubicBezTo>
                    <a:pt x="218661" y="2291680"/>
                    <a:pt x="209964" y="2299370"/>
                    <a:pt x="200025" y="2305050"/>
                  </a:cubicBezTo>
                  <a:cubicBezTo>
                    <a:pt x="187697" y="2312095"/>
                    <a:pt x="173013" y="2315230"/>
                    <a:pt x="161925" y="2324100"/>
                  </a:cubicBezTo>
                  <a:cubicBezTo>
                    <a:pt x="140888" y="2340930"/>
                    <a:pt x="104775" y="2381250"/>
                    <a:pt x="104775" y="2381250"/>
                  </a:cubicBezTo>
                  <a:cubicBezTo>
                    <a:pt x="101600" y="2390775"/>
                    <a:pt x="88150" y="2402725"/>
                    <a:pt x="95250" y="2409825"/>
                  </a:cubicBezTo>
                  <a:cubicBezTo>
                    <a:pt x="109449" y="2424024"/>
                    <a:pt x="132919" y="2424005"/>
                    <a:pt x="152400" y="2428875"/>
                  </a:cubicBezTo>
                  <a:cubicBezTo>
                    <a:pt x="183812" y="2436728"/>
                    <a:pt x="216933" y="2437686"/>
                    <a:pt x="247650" y="2447925"/>
                  </a:cubicBezTo>
                  <a:cubicBezTo>
                    <a:pt x="257175" y="2451100"/>
                    <a:pt x="266262" y="2456205"/>
                    <a:pt x="276225" y="2457450"/>
                  </a:cubicBezTo>
                  <a:cubicBezTo>
                    <a:pt x="317302" y="2462585"/>
                    <a:pt x="358775" y="2463800"/>
                    <a:pt x="400050" y="2466975"/>
                  </a:cubicBezTo>
                  <a:cubicBezTo>
                    <a:pt x="409575" y="2473325"/>
                    <a:pt x="426884" y="2474710"/>
                    <a:pt x="428625" y="2486025"/>
                  </a:cubicBezTo>
                  <a:cubicBezTo>
                    <a:pt x="442951" y="2579144"/>
                    <a:pt x="434268" y="2575632"/>
                    <a:pt x="390525" y="2619375"/>
                  </a:cubicBezTo>
                  <a:cubicBezTo>
                    <a:pt x="375068" y="2665746"/>
                    <a:pt x="388466" y="2635593"/>
                    <a:pt x="352425" y="2686050"/>
                  </a:cubicBezTo>
                  <a:cubicBezTo>
                    <a:pt x="345771" y="2695365"/>
                    <a:pt x="341470" y="2706530"/>
                    <a:pt x="333375" y="2714625"/>
                  </a:cubicBezTo>
                  <a:cubicBezTo>
                    <a:pt x="319000" y="2729000"/>
                    <a:pt x="300125" y="2738350"/>
                    <a:pt x="285750" y="2752725"/>
                  </a:cubicBezTo>
                  <a:cubicBezTo>
                    <a:pt x="277655" y="2760820"/>
                    <a:pt x="274029" y="2772506"/>
                    <a:pt x="266700" y="2781300"/>
                  </a:cubicBezTo>
                  <a:cubicBezTo>
                    <a:pt x="258076" y="2791648"/>
                    <a:pt x="246395" y="2799242"/>
                    <a:pt x="238125" y="2809875"/>
                  </a:cubicBezTo>
                  <a:cubicBezTo>
                    <a:pt x="178288" y="2886808"/>
                    <a:pt x="226768" y="2849196"/>
                    <a:pt x="171450" y="2886075"/>
                  </a:cubicBezTo>
                  <a:cubicBezTo>
                    <a:pt x="168275" y="2895600"/>
                    <a:pt x="166801" y="2905873"/>
                    <a:pt x="161925" y="2914650"/>
                  </a:cubicBezTo>
                  <a:cubicBezTo>
                    <a:pt x="150806" y="2934664"/>
                    <a:pt x="123825" y="2971800"/>
                    <a:pt x="123825" y="2971800"/>
                  </a:cubicBezTo>
                  <a:cubicBezTo>
                    <a:pt x="130175" y="2981325"/>
                    <a:pt x="134081" y="2993046"/>
                    <a:pt x="142875" y="3000375"/>
                  </a:cubicBezTo>
                  <a:cubicBezTo>
                    <a:pt x="172801" y="3025313"/>
                    <a:pt x="201582" y="3020829"/>
                    <a:pt x="238125" y="3028950"/>
                  </a:cubicBezTo>
                  <a:cubicBezTo>
                    <a:pt x="247926" y="3031128"/>
                    <a:pt x="257046" y="3035717"/>
                    <a:pt x="266700" y="3038475"/>
                  </a:cubicBezTo>
                  <a:cubicBezTo>
                    <a:pt x="279287" y="3042071"/>
                    <a:pt x="292543" y="3043403"/>
                    <a:pt x="304800" y="3048000"/>
                  </a:cubicBezTo>
                  <a:cubicBezTo>
                    <a:pt x="318095" y="3052986"/>
                    <a:pt x="329849" y="3061457"/>
                    <a:pt x="342900" y="3067050"/>
                  </a:cubicBezTo>
                  <a:cubicBezTo>
                    <a:pt x="352128" y="3071005"/>
                    <a:pt x="361950" y="3073400"/>
                    <a:pt x="371475" y="3076575"/>
                  </a:cubicBezTo>
                  <a:cubicBezTo>
                    <a:pt x="368300" y="3101975"/>
                    <a:pt x="368685" y="3128079"/>
                    <a:pt x="361950" y="3152775"/>
                  </a:cubicBezTo>
                  <a:cubicBezTo>
                    <a:pt x="358938" y="3163819"/>
                    <a:pt x="349554" y="3172035"/>
                    <a:pt x="342900" y="3181350"/>
                  </a:cubicBezTo>
                  <a:cubicBezTo>
                    <a:pt x="333673" y="3194268"/>
                    <a:pt x="324945" y="3207650"/>
                    <a:pt x="314325" y="3219450"/>
                  </a:cubicBezTo>
                  <a:cubicBezTo>
                    <a:pt x="203177" y="3342948"/>
                    <a:pt x="299096" y="3236903"/>
                    <a:pt x="228600" y="3295650"/>
                  </a:cubicBezTo>
                  <a:cubicBezTo>
                    <a:pt x="155261" y="3356766"/>
                    <a:pt x="242396" y="3295977"/>
                    <a:pt x="171450" y="3343275"/>
                  </a:cubicBezTo>
                  <a:cubicBezTo>
                    <a:pt x="127781" y="3408779"/>
                    <a:pt x="140590" y="3378705"/>
                    <a:pt x="123825" y="3429000"/>
                  </a:cubicBezTo>
                  <a:cubicBezTo>
                    <a:pt x="246079" y="3469751"/>
                    <a:pt x="-2556" y="3389816"/>
                    <a:pt x="390525" y="3448050"/>
                  </a:cubicBezTo>
                  <a:cubicBezTo>
                    <a:pt x="401849" y="3449728"/>
                    <a:pt x="403225" y="3467100"/>
                    <a:pt x="409575" y="3476625"/>
                  </a:cubicBezTo>
                  <a:cubicBezTo>
                    <a:pt x="403225" y="3508375"/>
                    <a:pt x="401894" y="3541558"/>
                    <a:pt x="390525" y="3571875"/>
                  </a:cubicBezTo>
                  <a:cubicBezTo>
                    <a:pt x="382486" y="3593312"/>
                    <a:pt x="362664" y="3608547"/>
                    <a:pt x="352425" y="3629025"/>
                  </a:cubicBezTo>
                  <a:cubicBezTo>
                    <a:pt x="339725" y="3654425"/>
                    <a:pt x="321213" y="3677675"/>
                    <a:pt x="314325" y="3705225"/>
                  </a:cubicBezTo>
                  <a:cubicBezTo>
                    <a:pt x="300873" y="3759031"/>
                    <a:pt x="307367" y="3730488"/>
                    <a:pt x="295275" y="3790950"/>
                  </a:cubicBezTo>
                  <a:cubicBezTo>
                    <a:pt x="298450" y="3822700"/>
                    <a:pt x="297625" y="3855109"/>
                    <a:pt x="304800" y="3886200"/>
                  </a:cubicBezTo>
                  <a:cubicBezTo>
                    <a:pt x="307374" y="3897354"/>
                    <a:pt x="315235" y="3907237"/>
                    <a:pt x="323850" y="3914775"/>
                  </a:cubicBezTo>
                  <a:cubicBezTo>
                    <a:pt x="345518" y="3933735"/>
                    <a:pt x="389854" y="3959391"/>
                    <a:pt x="419100" y="3971925"/>
                  </a:cubicBezTo>
                  <a:cubicBezTo>
                    <a:pt x="428328" y="3975880"/>
                    <a:pt x="438150" y="3978275"/>
                    <a:pt x="447675" y="3981450"/>
                  </a:cubicBezTo>
                  <a:cubicBezTo>
                    <a:pt x="444500" y="3997325"/>
                    <a:pt x="447560" y="4015901"/>
                    <a:pt x="438150" y="4029075"/>
                  </a:cubicBezTo>
                  <a:cubicBezTo>
                    <a:pt x="429897" y="4040629"/>
                    <a:pt x="412091" y="4040600"/>
                    <a:pt x="400050" y="4048125"/>
                  </a:cubicBezTo>
                  <a:cubicBezTo>
                    <a:pt x="386588" y="4056539"/>
                    <a:pt x="376149" y="4069600"/>
                    <a:pt x="361950" y="4076700"/>
                  </a:cubicBezTo>
                  <a:cubicBezTo>
                    <a:pt x="343989" y="4085680"/>
                    <a:pt x="321508" y="4084611"/>
                    <a:pt x="304800" y="4095750"/>
                  </a:cubicBezTo>
                  <a:lnTo>
                    <a:pt x="247650" y="4133850"/>
                  </a:lnTo>
                  <a:cubicBezTo>
                    <a:pt x="244475" y="4143375"/>
                    <a:pt x="238125" y="4152385"/>
                    <a:pt x="238125" y="4162425"/>
                  </a:cubicBezTo>
                  <a:cubicBezTo>
                    <a:pt x="238125" y="4183705"/>
                    <a:pt x="238280" y="4267511"/>
                    <a:pt x="257175" y="4305300"/>
                  </a:cubicBezTo>
                  <a:cubicBezTo>
                    <a:pt x="262295" y="4315539"/>
                    <a:pt x="269875" y="4324350"/>
                    <a:pt x="276225" y="4333875"/>
                  </a:cubicBezTo>
                  <a:cubicBezTo>
                    <a:pt x="283512" y="4363022"/>
                    <a:pt x="282874" y="4378624"/>
                    <a:pt x="304800" y="4400550"/>
                  </a:cubicBezTo>
                  <a:cubicBezTo>
                    <a:pt x="316025" y="4411775"/>
                    <a:pt x="331675" y="4417900"/>
                    <a:pt x="342900" y="4429125"/>
                  </a:cubicBezTo>
                  <a:cubicBezTo>
                    <a:pt x="350995" y="4437220"/>
                    <a:pt x="352242" y="4451633"/>
                    <a:pt x="361950" y="4457700"/>
                  </a:cubicBezTo>
                  <a:cubicBezTo>
                    <a:pt x="378978" y="4468343"/>
                    <a:pt x="400050" y="4470400"/>
                    <a:pt x="419100" y="4476750"/>
                  </a:cubicBezTo>
                  <a:lnTo>
                    <a:pt x="447675" y="4486275"/>
                  </a:lnTo>
                  <a:cubicBezTo>
                    <a:pt x="460375" y="4495800"/>
                    <a:pt x="471992" y="4506974"/>
                    <a:pt x="485775" y="4514850"/>
                  </a:cubicBezTo>
                  <a:cubicBezTo>
                    <a:pt x="494492" y="4519831"/>
                    <a:pt x="516319" y="4514530"/>
                    <a:pt x="514350" y="4524375"/>
                  </a:cubicBezTo>
                  <a:cubicBezTo>
                    <a:pt x="509842" y="4546913"/>
                    <a:pt x="443531" y="4582769"/>
                    <a:pt x="428625" y="4591050"/>
                  </a:cubicBezTo>
                  <a:cubicBezTo>
                    <a:pt x="416213" y="4597946"/>
                    <a:pt x="402937" y="4603204"/>
                    <a:pt x="390525" y="4610100"/>
                  </a:cubicBezTo>
                  <a:cubicBezTo>
                    <a:pt x="374341" y="4619091"/>
                    <a:pt x="359084" y="4629684"/>
                    <a:pt x="342900" y="4638675"/>
                  </a:cubicBezTo>
                  <a:cubicBezTo>
                    <a:pt x="330488" y="4645571"/>
                    <a:pt x="317128" y="4650680"/>
                    <a:pt x="304800" y="4657725"/>
                  </a:cubicBezTo>
                  <a:cubicBezTo>
                    <a:pt x="282352" y="4670552"/>
                    <a:pt x="258568" y="4690748"/>
                    <a:pt x="238125" y="4705350"/>
                  </a:cubicBezTo>
                  <a:cubicBezTo>
                    <a:pt x="228810" y="4712004"/>
                    <a:pt x="219075" y="4718050"/>
                    <a:pt x="209550" y="4724400"/>
                  </a:cubicBezTo>
                  <a:cubicBezTo>
                    <a:pt x="188739" y="4755617"/>
                    <a:pt x="201948" y="4752975"/>
                    <a:pt x="180975" y="4752975"/>
                  </a:cubicBezTo>
                </a:path>
              </a:pathLst>
            </a:cu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E3BFEC2-3112-45FC-92C6-4468EDD8C5CA}"/>
                </a:ext>
              </a:extLst>
            </p:cNvPr>
            <p:cNvSpPr/>
            <p:nvPr/>
          </p:nvSpPr>
          <p:spPr>
            <a:xfrm>
              <a:off x="6231255" y="4510253"/>
              <a:ext cx="45719" cy="752476"/>
            </a:xfrm>
            <a:custGeom>
              <a:avLst/>
              <a:gdLst>
                <a:gd name="connsiteX0" fmla="*/ 285750 w 514474"/>
                <a:gd name="connsiteY0" fmla="*/ 0 h 4753030"/>
                <a:gd name="connsiteX1" fmla="*/ 247650 w 514474"/>
                <a:gd name="connsiteY1" fmla="*/ 47625 h 4753030"/>
                <a:gd name="connsiteX2" fmla="*/ 219075 w 514474"/>
                <a:gd name="connsiteY2" fmla="*/ 66675 h 4753030"/>
                <a:gd name="connsiteX3" fmla="*/ 200025 w 514474"/>
                <a:gd name="connsiteY3" fmla="*/ 95250 h 4753030"/>
                <a:gd name="connsiteX4" fmla="*/ 171450 w 514474"/>
                <a:gd name="connsiteY4" fmla="*/ 123825 h 4753030"/>
                <a:gd name="connsiteX5" fmla="*/ 123825 w 514474"/>
                <a:gd name="connsiteY5" fmla="*/ 219075 h 4753030"/>
                <a:gd name="connsiteX6" fmla="*/ 123825 w 514474"/>
                <a:gd name="connsiteY6" fmla="*/ 276225 h 4753030"/>
                <a:gd name="connsiteX7" fmla="*/ 152400 w 514474"/>
                <a:gd name="connsiteY7" fmla="*/ 285750 h 4753030"/>
                <a:gd name="connsiteX8" fmla="*/ 228600 w 514474"/>
                <a:gd name="connsiteY8" fmla="*/ 323850 h 4753030"/>
                <a:gd name="connsiteX9" fmla="*/ 342900 w 514474"/>
                <a:gd name="connsiteY9" fmla="*/ 361950 h 4753030"/>
                <a:gd name="connsiteX10" fmla="*/ 400050 w 514474"/>
                <a:gd name="connsiteY10" fmla="*/ 390525 h 4753030"/>
                <a:gd name="connsiteX11" fmla="*/ 419100 w 514474"/>
                <a:gd name="connsiteY11" fmla="*/ 419100 h 4753030"/>
                <a:gd name="connsiteX12" fmla="*/ 409575 w 514474"/>
                <a:gd name="connsiteY12" fmla="*/ 447675 h 4753030"/>
                <a:gd name="connsiteX13" fmla="*/ 361950 w 514474"/>
                <a:gd name="connsiteY13" fmla="*/ 504825 h 4753030"/>
                <a:gd name="connsiteX14" fmla="*/ 333375 w 514474"/>
                <a:gd name="connsiteY14" fmla="*/ 542925 h 4753030"/>
                <a:gd name="connsiteX15" fmla="*/ 257175 w 514474"/>
                <a:gd name="connsiteY15" fmla="*/ 619125 h 4753030"/>
                <a:gd name="connsiteX16" fmla="*/ 152400 w 514474"/>
                <a:gd name="connsiteY16" fmla="*/ 733425 h 4753030"/>
                <a:gd name="connsiteX17" fmla="*/ 104775 w 514474"/>
                <a:gd name="connsiteY17" fmla="*/ 771525 h 4753030"/>
                <a:gd name="connsiteX18" fmla="*/ 76200 w 514474"/>
                <a:gd name="connsiteY18" fmla="*/ 800100 h 4753030"/>
                <a:gd name="connsiteX19" fmla="*/ 9525 w 514474"/>
                <a:gd name="connsiteY19" fmla="*/ 866775 h 4753030"/>
                <a:gd name="connsiteX20" fmla="*/ 47625 w 514474"/>
                <a:gd name="connsiteY20" fmla="*/ 895350 h 4753030"/>
                <a:gd name="connsiteX21" fmla="*/ 104775 w 514474"/>
                <a:gd name="connsiteY21" fmla="*/ 904875 h 4753030"/>
                <a:gd name="connsiteX22" fmla="*/ 285750 w 514474"/>
                <a:gd name="connsiteY22" fmla="*/ 933450 h 4753030"/>
                <a:gd name="connsiteX23" fmla="*/ 342900 w 514474"/>
                <a:gd name="connsiteY23" fmla="*/ 952500 h 4753030"/>
                <a:gd name="connsiteX24" fmla="*/ 438150 w 514474"/>
                <a:gd name="connsiteY24" fmla="*/ 971550 h 4753030"/>
                <a:gd name="connsiteX25" fmla="*/ 447675 w 514474"/>
                <a:gd name="connsiteY25" fmla="*/ 1000125 h 4753030"/>
                <a:gd name="connsiteX26" fmla="*/ 409575 w 514474"/>
                <a:gd name="connsiteY26" fmla="*/ 1066800 h 4753030"/>
                <a:gd name="connsiteX27" fmla="*/ 371475 w 514474"/>
                <a:gd name="connsiteY27" fmla="*/ 1085850 h 4753030"/>
                <a:gd name="connsiteX28" fmla="*/ 333375 w 514474"/>
                <a:gd name="connsiteY28" fmla="*/ 1114425 h 4753030"/>
                <a:gd name="connsiteX29" fmla="*/ 304800 w 514474"/>
                <a:gd name="connsiteY29" fmla="*/ 1123950 h 4753030"/>
                <a:gd name="connsiteX30" fmla="*/ 247650 w 514474"/>
                <a:gd name="connsiteY30" fmla="*/ 1162050 h 4753030"/>
                <a:gd name="connsiteX31" fmla="*/ 209550 w 514474"/>
                <a:gd name="connsiteY31" fmla="*/ 1190625 h 4753030"/>
                <a:gd name="connsiteX32" fmla="*/ 180975 w 514474"/>
                <a:gd name="connsiteY32" fmla="*/ 1200150 h 4753030"/>
                <a:gd name="connsiteX33" fmla="*/ 161925 w 514474"/>
                <a:gd name="connsiteY33" fmla="*/ 1228725 h 4753030"/>
                <a:gd name="connsiteX34" fmla="*/ 95250 w 514474"/>
                <a:gd name="connsiteY34" fmla="*/ 1276350 h 4753030"/>
                <a:gd name="connsiteX35" fmla="*/ 47625 w 514474"/>
                <a:gd name="connsiteY35" fmla="*/ 1333500 h 4753030"/>
                <a:gd name="connsiteX36" fmla="*/ 123825 w 514474"/>
                <a:gd name="connsiteY36" fmla="*/ 1381125 h 4753030"/>
                <a:gd name="connsiteX37" fmla="*/ 152400 w 514474"/>
                <a:gd name="connsiteY37" fmla="*/ 1400175 h 4753030"/>
                <a:gd name="connsiteX38" fmla="*/ 190500 w 514474"/>
                <a:gd name="connsiteY38" fmla="*/ 1419225 h 4753030"/>
                <a:gd name="connsiteX39" fmla="*/ 219075 w 514474"/>
                <a:gd name="connsiteY39" fmla="*/ 1438275 h 4753030"/>
                <a:gd name="connsiteX40" fmla="*/ 285750 w 514474"/>
                <a:gd name="connsiteY40" fmla="*/ 1457325 h 4753030"/>
                <a:gd name="connsiteX41" fmla="*/ 314325 w 514474"/>
                <a:gd name="connsiteY41" fmla="*/ 1466850 h 4753030"/>
                <a:gd name="connsiteX42" fmla="*/ 314325 w 514474"/>
                <a:gd name="connsiteY42" fmla="*/ 1562100 h 4753030"/>
                <a:gd name="connsiteX43" fmla="*/ 285750 w 514474"/>
                <a:gd name="connsiteY43" fmla="*/ 1600200 h 4753030"/>
                <a:gd name="connsiteX44" fmla="*/ 219075 w 514474"/>
                <a:gd name="connsiteY44" fmla="*/ 1676400 h 4753030"/>
                <a:gd name="connsiteX45" fmla="*/ 200025 w 514474"/>
                <a:gd name="connsiteY45" fmla="*/ 1704975 h 4753030"/>
                <a:gd name="connsiteX46" fmla="*/ 171450 w 514474"/>
                <a:gd name="connsiteY46" fmla="*/ 1733550 h 4753030"/>
                <a:gd name="connsiteX47" fmla="*/ 161925 w 514474"/>
                <a:gd name="connsiteY47" fmla="*/ 1762125 h 4753030"/>
                <a:gd name="connsiteX48" fmla="*/ 133350 w 514474"/>
                <a:gd name="connsiteY48" fmla="*/ 1781175 h 4753030"/>
                <a:gd name="connsiteX49" fmla="*/ 66675 w 514474"/>
                <a:gd name="connsiteY49" fmla="*/ 1857375 h 4753030"/>
                <a:gd name="connsiteX50" fmla="*/ 38100 w 514474"/>
                <a:gd name="connsiteY50" fmla="*/ 1885950 h 4753030"/>
                <a:gd name="connsiteX51" fmla="*/ 0 w 514474"/>
                <a:gd name="connsiteY51" fmla="*/ 1943100 h 4753030"/>
                <a:gd name="connsiteX52" fmla="*/ 95250 w 514474"/>
                <a:gd name="connsiteY52" fmla="*/ 1962150 h 4753030"/>
                <a:gd name="connsiteX53" fmla="*/ 209550 w 514474"/>
                <a:gd name="connsiteY53" fmla="*/ 1971675 h 4753030"/>
                <a:gd name="connsiteX54" fmla="*/ 295275 w 514474"/>
                <a:gd name="connsiteY54" fmla="*/ 1990725 h 4753030"/>
                <a:gd name="connsiteX55" fmla="*/ 352425 w 514474"/>
                <a:gd name="connsiteY55" fmla="*/ 2028825 h 4753030"/>
                <a:gd name="connsiteX56" fmla="*/ 381000 w 514474"/>
                <a:gd name="connsiteY56" fmla="*/ 2047875 h 4753030"/>
                <a:gd name="connsiteX57" fmla="*/ 438150 w 514474"/>
                <a:gd name="connsiteY57" fmla="*/ 2095500 h 4753030"/>
                <a:gd name="connsiteX58" fmla="*/ 419100 w 514474"/>
                <a:gd name="connsiteY58" fmla="*/ 2152650 h 4753030"/>
                <a:gd name="connsiteX59" fmla="*/ 390525 w 514474"/>
                <a:gd name="connsiteY59" fmla="*/ 2181225 h 4753030"/>
                <a:gd name="connsiteX60" fmla="*/ 304800 w 514474"/>
                <a:gd name="connsiteY60" fmla="*/ 2238375 h 4753030"/>
                <a:gd name="connsiteX61" fmla="*/ 266700 w 514474"/>
                <a:gd name="connsiteY61" fmla="*/ 2266950 h 4753030"/>
                <a:gd name="connsiteX62" fmla="*/ 228600 w 514474"/>
                <a:gd name="connsiteY62" fmla="*/ 2286000 h 4753030"/>
                <a:gd name="connsiteX63" fmla="*/ 200025 w 514474"/>
                <a:gd name="connsiteY63" fmla="*/ 2305050 h 4753030"/>
                <a:gd name="connsiteX64" fmla="*/ 161925 w 514474"/>
                <a:gd name="connsiteY64" fmla="*/ 2324100 h 4753030"/>
                <a:gd name="connsiteX65" fmla="*/ 104775 w 514474"/>
                <a:gd name="connsiteY65" fmla="*/ 2381250 h 4753030"/>
                <a:gd name="connsiteX66" fmla="*/ 95250 w 514474"/>
                <a:gd name="connsiteY66" fmla="*/ 2409825 h 4753030"/>
                <a:gd name="connsiteX67" fmla="*/ 152400 w 514474"/>
                <a:gd name="connsiteY67" fmla="*/ 2428875 h 4753030"/>
                <a:gd name="connsiteX68" fmla="*/ 247650 w 514474"/>
                <a:gd name="connsiteY68" fmla="*/ 2447925 h 4753030"/>
                <a:gd name="connsiteX69" fmla="*/ 276225 w 514474"/>
                <a:gd name="connsiteY69" fmla="*/ 2457450 h 4753030"/>
                <a:gd name="connsiteX70" fmla="*/ 400050 w 514474"/>
                <a:gd name="connsiteY70" fmla="*/ 2466975 h 4753030"/>
                <a:gd name="connsiteX71" fmla="*/ 428625 w 514474"/>
                <a:gd name="connsiteY71" fmla="*/ 2486025 h 4753030"/>
                <a:gd name="connsiteX72" fmla="*/ 390525 w 514474"/>
                <a:gd name="connsiteY72" fmla="*/ 2619375 h 4753030"/>
                <a:gd name="connsiteX73" fmla="*/ 352425 w 514474"/>
                <a:gd name="connsiteY73" fmla="*/ 2686050 h 4753030"/>
                <a:gd name="connsiteX74" fmla="*/ 333375 w 514474"/>
                <a:gd name="connsiteY74" fmla="*/ 2714625 h 4753030"/>
                <a:gd name="connsiteX75" fmla="*/ 285750 w 514474"/>
                <a:gd name="connsiteY75" fmla="*/ 2752725 h 4753030"/>
                <a:gd name="connsiteX76" fmla="*/ 266700 w 514474"/>
                <a:gd name="connsiteY76" fmla="*/ 2781300 h 4753030"/>
                <a:gd name="connsiteX77" fmla="*/ 238125 w 514474"/>
                <a:gd name="connsiteY77" fmla="*/ 2809875 h 4753030"/>
                <a:gd name="connsiteX78" fmla="*/ 171450 w 514474"/>
                <a:gd name="connsiteY78" fmla="*/ 2886075 h 4753030"/>
                <a:gd name="connsiteX79" fmla="*/ 161925 w 514474"/>
                <a:gd name="connsiteY79" fmla="*/ 2914650 h 4753030"/>
                <a:gd name="connsiteX80" fmla="*/ 123825 w 514474"/>
                <a:gd name="connsiteY80" fmla="*/ 2971800 h 4753030"/>
                <a:gd name="connsiteX81" fmla="*/ 142875 w 514474"/>
                <a:gd name="connsiteY81" fmla="*/ 3000375 h 4753030"/>
                <a:gd name="connsiteX82" fmla="*/ 238125 w 514474"/>
                <a:gd name="connsiteY82" fmla="*/ 3028950 h 4753030"/>
                <a:gd name="connsiteX83" fmla="*/ 266700 w 514474"/>
                <a:gd name="connsiteY83" fmla="*/ 3038475 h 4753030"/>
                <a:gd name="connsiteX84" fmla="*/ 304800 w 514474"/>
                <a:gd name="connsiteY84" fmla="*/ 3048000 h 4753030"/>
                <a:gd name="connsiteX85" fmla="*/ 342900 w 514474"/>
                <a:gd name="connsiteY85" fmla="*/ 3067050 h 4753030"/>
                <a:gd name="connsiteX86" fmla="*/ 371475 w 514474"/>
                <a:gd name="connsiteY86" fmla="*/ 3076575 h 4753030"/>
                <a:gd name="connsiteX87" fmla="*/ 361950 w 514474"/>
                <a:gd name="connsiteY87" fmla="*/ 3152775 h 4753030"/>
                <a:gd name="connsiteX88" fmla="*/ 342900 w 514474"/>
                <a:gd name="connsiteY88" fmla="*/ 3181350 h 4753030"/>
                <a:gd name="connsiteX89" fmla="*/ 314325 w 514474"/>
                <a:gd name="connsiteY89" fmla="*/ 3219450 h 4753030"/>
                <a:gd name="connsiteX90" fmla="*/ 228600 w 514474"/>
                <a:gd name="connsiteY90" fmla="*/ 3295650 h 4753030"/>
                <a:gd name="connsiteX91" fmla="*/ 171450 w 514474"/>
                <a:gd name="connsiteY91" fmla="*/ 3343275 h 4753030"/>
                <a:gd name="connsiteX92" fmla="*/ 123825 w 514474"/>
                <a:gd name="connsiteY92" fmla="*/ 3429000 h 4753030"/>
                <a:gd name="connsiteX93" fmla="*/ 390525 w 514474"/>
                <a:gd name="connsiteY93" fmla="*/ 3448050 h 4753030"/>
                <a:gd name="connsiteX94" fmla="*/ 409575 w 514474"/>
                <a:gd name="connsiteY94" fmla="*/ 3476625 h 4753030"/>
                <a:gd name="connsiteX95" fmla="*/ 390525 w 514474"/>
                <a:gd name="connsiteY95" fmla="*/ 3571875 h 4753030"/>
                <a:gd name="connsiteX96" fmla="*/ 352425 w 514474"/>
                <a:gd name="connsiteY96" fmla="*/ 3629025 h 4753030"/>
                <a:gd name="connsiteX97" fmla="*/ 314325 w 514474"/>
                <a:gd name="connsiteY97" fmla="*/ 3705225 h 4753030"/>
                <a:gd name="connsiteX98" fmla="*/ 295275 w 514474"/>
                <a:gd name="connsiteY98" fmla="*/ 3790950 h 4753030"/>
                <a:gd name="connsiteX99" fmla="*/ 304800 w 514474"/>
                <a:gd name="connsiteY99" fmla="*/ 3886200 h 4753030"/>
                <a:gd name="connsiteX100" fmla="*/ 323850 w 514474"/>
                <a:gd name="connsiteY100" fmla="*/ 3914775 h 4753030"/>
                <a:gd name="connsiteX101" fmla="*/ 419100 w 514474"/>
                <a:gd name="connsiteY101" fmla="*/ 3971925 h 4753030"/>
                <a:gd name="connsiteX102" fmla="*/ 447675 w 514474"/>
                <a:gd name="connsiteY102" fmla="*/ 3981450 h 4753030"/>
                <a:gd name="connsiteX103" fmla="*/ 438150 w 514474"/>
                <a:gd name="connsiteY103" fmla="*/ 4029075 h 4753030"/>
                <a:gd name="connsiteX104" fmla="*/ 400050 w 514474"/>
                <a:gd name="connsiteY104" fmla="*/ 4048125 h 4753030"/>
                <a:gd name="connsiteX105" fmla="*/ 361950 w 514474"/>
                <a:gd name="connsiteY105" fmla="*/ 4076700 h 4753030"/>
                <a:gd name="connsiteX106" fmla="*/ 304800 w 514474"/>
                <a:gd name="connsiteY106" fmla="*/ 4095750 h 4753030"/>
                <a:gd name="connsiteX107" fmla="*/ 247650 w 514474"/>
                <a:gd name="connsiteY107" fmla="*/ 4133850 h 4753030"/>
                <a:gd name="connsiteX108" fmla="*/ 238125 w 514474"/>
                <a:gd name="connsiteY108" fmla="*/ 4162425 h 4753030"/>
                <a:gd name="connsiteX109" fmla="*/ 257175 w 514474"/>
                <a:gd name="connsiteY109" fmla="*/ 4305300 h 4753030"/>
                <a:gd name="connsiteX110" fmla="*/ 276225 w 514474"/>
                <a:gd name="connsiteY110" fmla="*/ 4333875 h 4753030"/>
                <a:gd name="connsiteX111" fmla="*/ 304800 w 514474"/>
                <a:gd name="connsiteY111" fmla="*/ 4400550 h 4753030"/>
                <a:gd name="connsiteX112" fmla="*/ 342900 w 514474"/>
                <a:gd name="connsiteY112" fmla="*/ 4429125 h 4753030"/>
                <a:gd name="connsiteX113" fmla="*/ 361950 w 514474"/>
                <a:gd name="connsiteY113" fmla="*/ 4457700 h 4753030"/>
                <a:gd name="connsiteX114" fmla="*/ 419100 w 514474"/>
                <a:gd name="connsiteY114" fmla="*/ 4476750 h 4753030"/>
                <a:gd name="connsiteX115" fmla="*/ 447675 w 514474"/>
                <a:gd name="connsiteY115" fmla="*/ 4486275 h 4753030"/>
                <a:gd name="connsiteX116" fmla="*/ 485775 w 514474"/>
                <a:gd name="connsiteY116" fmla="*/ 4514850 h 4753030"/>
                <a:gd name="connsiteX117" fmla="*/ 514350 w 514474"/>
                <a:gd name="connsiteY117" fmla="*/ 4524375 h 4753030"/>
                <a:gd name="connsiteX118" fmla="*/ 428625 w 514474"/>
                <a:gd name="connsiteY118" fmla="*/ 4591050 h 4753030"/>
                <a:gd name="connsiteX119" fmla="*/ 390525 w 514474"/>
                <a:gd name="connsiteY119" fmla="*/ 4610100 h 4753030"/>
                <a:gd name="connsiteX120" fmla="*/ 342900 w 514474"/>
                <a:gd name="connsiteY120" fmla="*/ 4638675 h 4753030"/>
                <a:gd name="connsiteX121" fmla="*/ 304800 w 514474"/>
                <a:gd name="connsiteY121" fmla="*/ 4657725 h 4753030"/>
                <a:gd name="connsiteX122" fmla="*/ 238125 w 514474"/>
                <a:gd name="connsiteY122" fmla="*/ 4705350 h 4753030"/>
                <a:gd name="connsiteX123" fmla="*/ 209550 w 514474"/>
                <a:gd name="connsiteY123" fmla="*/ 4724400 h 4753030"/>
                <a:gd name="connsiteX124" fmla="*/ 180975 w 514474"/>
                <a:gd name="connsiteY124" fmla="*/ 4752975 h 475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514474" h="4753030">
                  <a:moveTo>
                    <a:pt x="285750" y="0"/>
                  </a:moveTo>
                  <a:cubicBezTo>
                    <a:pt x="273050" y="15875"/>
                    <a:pt x="262025" y="33250"/>
                    <a:pt x="247650" y="47625"/>
                  </a:cubicBezTo>
                  <a:cubicBezTo>
                    <a:pt x="239555" y="55720"/>
                    <a:pt x="227170" y="58580"/>
                    <a:pt x="219075" y="66675"/>
                  </a:cubicBezTo>
                  <a:cubicBezTo>
                    <a:pt x="210980" y="74770"/>
                    <a:pt x="207354" y="86456"/>
                    <a:pt x="200025" y="95250"/>
                  </a:cubicBezTo>
                  <a:cubicBezTo>
                    <a:pt x="191401" y="105598"/>
                    <a:pt x="180975" y="114300"/>
                    <a:pt x="171450" y="123825"/>
                  </a:cubicBezTo>
                  <a:cubicBezTo>
                    <a:pt x="147380" y="196035"/>
                    <a:pt x="164448" y="164911"/>
                    <a:pt x="123825" y="219075"/>
                  </a:cubicBezTo>
                  <a:cubicBezTo>
                    <a:pt x="117475" y="238125"/>
                    <a:pt x="104775" y="257175"/>
                    <a:pt x="123825" y="276225"/>
                  </a:cubicBezTo>
                  <a:cubicBezTo>
                    <a:pt x="130925" y="283325"/>
                    <a:pt x="143260" y="281595"/>
                    <a:pt x="152400" y="285750"/>
                  </a:cubicBezTo>
                  <a:cubicBezTo>
                    <a:pt x="178253" y="297501"/>
                    <a:pt x="201659" y="314870"/>
                    <a:pt x="228600" y="323850"/>
                  </a:cubicBezTo>
                  <a:cubicBezTo>
                    <a:pt x="266700" y="336550"/>
                    <a:pt x="309484" y="339673"/>
                    <a:pt x="342900" y="361950"/>
                  </a:cubicBezTo>
                  <a:cubicBezTo>
                    <a:pt x="379829" y="386569"/>
                    <a:pt x="360615" y="377380"/>
                    <a:pt x="400050" y="390525"/>
                  </a:cubicBezTo>
                  <a:cubicBezTo>
                    <a:pt x="406400" y="400050"/>
                    <a:pt x="417218" y="407808"/>
                    <a:pt x="419100" y="419100"/>
                  </a:cubicBezTo>
                  <a:cubicBezTo>
                    <a:pt x="420751" y="429004"/>
                    <a:pt x="414065" y="438695"/>
                    <a:pt x="409575" y="447675"/>
                  </a:cubicBezTo>
                  <a:cubicBezTo>
                    <a:pt x="392734" y="481358"/>
                    <a:pt x="387229" y="475333"/>
                    <a:pt x="361950" y="504825"/>
                  </a:cubicBezTo>
                  <a:cubicBezTo>
                    <a:pt x="351619" y="516878"/>
                    <a:pt x="344102" y="531223"/>
                    <a:pt x="333375" y="542925"/>
                  </a:cubicBezTo>
                  <a:cubicBezTo>
                    <a:pt x="309102" y="569404"/>
                    <a:pt x="279615" y="591075"/>
                    <a:pt x="257175" y="619125"/>
                  </a:cubicBezTo>
                  <a:cubicBezTo>
                    <a:pt x="222740" y="662169"/>
                    <a:pt x="197428" y="697403"/>
                    <a:pt x="152400" y="733425"/>
                  </a:cubicBezTo>
                  <a:cubicBezTo>
                    <a:pt x="136525" y="746125"/>
                    <a:pt x="120075" y="758138"/>
                    <a:pt x="104775" y="771525"/>
                  </a:cubicBezTo>
                  <a:cubicBezTo>
                    <a:pt x="94638" y="780395"/>
                    <a:pt x="86337" y="791230"/>
                    <a:pt x="76200" y="800100"/>
                  </a:cubicBezTo>
                  <a:cubicBezTo>
                    <a:pt x="12848" y="855533"/>
                    <a:pt x="43674" y="815551"/>
                    <a:pt x="9525" y="866775"/>
                  </a:cubicBezTo>
                  <a:cubicBezTo>
                    <a:pt x="22225" y="876300"/>
                    <a:pt x="32885" y="889454"/>
                    <a:pt x="47625" y="895350"/>
                  </a:cubicBezTo>
                  <a:cubicBezTo>
                    <a:pt x="65556" y="902523"/>
                    <a:pt x="85891" y="900828"/>
                    <a:pt x="104775" y="904875"/>
                  </a:cubicBezTo>
                  <a:cubicBezTo>
                    <a:pt x="246903" y="935331"/>
                    <a:pt x="112164" y="917669"/>
                    <a:pt x="285750" y="933450"/>
                  </a:cubicBezTo>
                  <a:cubicBezTo>
                    <a:pt x="304800" y="939800"/>
                    <a:pt x="323334" y="947985"/>
                    <a:pt x="342900" y="952500"/>
                  </a:cubicBezTo>
                  <a:cubicBezTo>
                    <a:pt x="485184" y="985335"/>
                    <a:pt x="358908" y="945136"/>
                    <a:pt x="438150" y="971550"/>
                  </a:cubicBezTo>
                  <a:cubicBezTo>
                    <a:pt x="441325" y="981075"/>
                    <a:pt x="447675" y="990085"/>
                    <a:pt x="447675" y="1000125"/>
                  </a:cubicBezTo>
                  <a:cubicBezTo>
                    <a:pt x="447675" y="1031652"/>
                    <a:pt x="434244" y="1049179"/>
                    <a:pt x="409575" y="1066800"/>
                  </a:cubicBezTo>
                  <a:cubicBezTo>
                    <a:pt x="398021" y="1075053"/>
                    <a:pt x="383516" y="1078325"/>
                    <a:pt x="371475" y="1085850"/>
                  </a:cubicBezTo>
                  <a:cubicBezTo>
                    <a:pt x="358013" y="1094264"/>
                    <a:pt x="347158" y="1106549"/>
                    <a:pt x="333375" y="1114425"/>
                  </a:cubicBezTo>
                  <a:cubicBezTo>
                    <a:pt x="324658" y="1119406"/>
                    <a:pt x="313577" y="1119074"/>
                    <a:pt x="304800" y="1123950"/>
                  </a:cubicBezTo>
                  <a:cubicBezTo>
                    <a:pt x="284786" y="1135069"/>
                    <a:pt x="265966" y="1148313"/>
                    <a:pt x="247650" y="1162050"/>
                  </a:cubicBezTo>
                  <a:cubicBezTo>
                    <a:pt x="234950" y="1171575"/>
                    <a:pt x="223333" y="1182749"/>
                    <a:pt x="209550" y="1190625"/>
                  </a:cubicBezTo>
                  <a:cubicBezTo>
                    <a:pt x="200833" y="1195606"/>
                    <a:pt x="190500" y="1196975"/>
                    <a:pt x="180975" y="1200150"/>
                  </a:cubicBezTo>
                  <a:cubicBezTo>
                    <a:pt x="174625" y="1209675"/>
                    <a:pt x="170020" y="1220630"/>
                    <a:pt x="161925" y="1228725"/>
                  </a:cubicBezTo>
                  <a:cubicBezTo>
                    <a:pt x="127610" y="1263040"/>
                    <a:pt x="127700" y="1249308"/>
                    <a:pt x="95250" y="1276350"/>
                  </a:cubicBezTo>
                  <a:cubicBezTo>
                    <a:pt x="67748" y="1299269"/>
                    <a:pt x="66356" y="1305403"/>
                    <a:pt x="47625" y="1333500"/>
                  </a:cubicBezTo>
                  <a:cubicBezTo>
                    <a:pt x="97765" y="1383640"/>
                    <a:pt x="51667" y="1345046"/>
                    <a:pt x="123825" y="1381125"/>
                  </a:cubicBezTo>
                  <a:cubicBezTo>
                    <a:pt x="134064" y="1386245"/>
                    <a:pt x="142461" y="1394495"/>
                    <a:pt x="152400" y="1400175"/>
                  </a:cubicBezTo>
                  <a:cubicBezTo>
                    <a:pt x="164728" y="1407220"/>
                    <a:pt x="178172" y="1412180"/>
                    <a:pt x="190500" y="1419225"/>
                  </a:cubicBezTo>
                  <a:cubicBezTo>
                    <a:pt x="200439" y="1424905"/>
                    <a:pt x="208836" y="1433155"/>
                    <a:pt x="219075" y="1438275"/>
                  </a:cubicBezTo>
                  <a:cubicBezTo>
                    <a:pt x="234300" y="1445888"/>
                    <a:pt x="271508" y="1453256"/>
                    <a:pt x="285750" y="1457325"/>
                  </a:cubicBezTo>
                  <a:cubicBezTo>
                    <a:pt x="295404" y="1460083"/>
                    <a:pt x="304800" y="1463675"/>
                    <a:pt x="314325" y="1466850"/>
                  </a:cubicBezTo>
                  <a:cubicBezTo>
                    <a:pt x="327332" y="1505870"/>
                    <a:pt x="333360" y="1509755"/>
                    <a:pt x="314325" y="1562100"/>
                  </a:cubicBezTo>
                  <a:cubicBezTo>
                    <a:pt x="308900" y="1577019"/>
                    <a:pt x="294854" y="1587195"/>
                    <a:pt x="285750" y="1600200"/>
                  </a:cubicBezTo>
                  <a:cubicBezTo>
                    <a:pt x="237133" y="1669653"/>
                    <a:pt x="268784" y="1643261"/>
                    <a:pt x="219075" y="1676400"/>
                  </a:cubicBezTo>
                  <a:cubicBezTo>
                    <a:pt x="212725" y="1685925"/>
                    <a:pt x="207354" y="1696181"/>
                    <a:pt x="200025" y="1704975"/>
                  </a:cubicBezTo>
                  <a:cubicBezTo>
                    <a:pt x="191401" y="1715323"/>
                    <a:pt x="178922" y="1722342"/>
                    <a:pt x="171450" y="1733550"/>
                  </a:cubicBezTo>
                  <a:cubicBezTo>
                    <a:pt x="165881" y="1741904"/>
                    <a:pt x="168197" y="1754285"/>
                    <a:pt x="161925" y="1762125"/>
                  </a:cubicBezTo>
                  <a:cubicBezTo>
                    <a:pt x="154774" y="1771064"/>
                    <a:pt x="142042" y="1773725"/>
                    <a:pt x="133350" y="1781175"/>
                  </a:cubicBezTo>
                  <a:cubicBezTo>
                    <a:pt x="82817" y="1824489"/>
                    <a:pt x="107093" y="1810220"/>
                    <a:pt x="66675" y="1857375"/>
                  </a:cubicBezTo>
                  <a:cubicBezTo>
                    <a:pt x="57909" y="1867602"/>
                    <a:pt x="46370" y="1875317"/>
                    <a:pt x="38100" y="1885950"/>
                  </a:cubicBezTo>
                  <a:cubicBezTo>
                    <a:pt x="24044" y="1904022"/>
                    <a:pt x="0" y="1943100"/>
                    <a:pt x="0" y="1943100"/>
                  </a:cubicBezTo>
                  <a:cubicBezTo>
                    <a:pt x="37840" y="1952560"/>
                    <a:pt x="53212" y="1957479"/>
                    <a:pt x="95250" y="1962150"/>
                  </a:cubicBezTo>
                  <a:cubicBezTo>
                    <a:pt x="133248" y="1966372"/>
                    <a:pt x="171450" y="1968500"/>
                    <a:pt x="209550" y="1971675"/>
                  </a:cubicBezTo>
                  <a:cubicBezTo>
                    <a:pt x="214560" y="1972677"/>
                    <a:pt x="286307" y="1986241"/>
                    <a:pt x="295275" y="1990725"/>
                  </a:cubicBezTo>
                  <a:cubicBezTo>
                    <a:pt x="315753" y="2000964"/>
                    <a:pt x="333375" y="2016125"/>
                    <a:pt x="352425" y="2028825"/>
                  </a:cubicBezTo>
                  <a:cubicBezTo>
                    <a:pt x="361950" y="2035175"/>
                    <a:pt x="372905" y="2039780"/>
                    <a:pt x="381000" y="2047875"/>
                  </a:cubicBezTo>
                  <a:cubicBezTo>
                    <a:pt x="417670" y="2084545"/>
                    <a:pt x="398367" y="2068978"/>
                    <a:pt x="438150" y="2095500"/>
                  </a:cubicBezTo>
                  <a:cubicBezTo>
                    <a:pt x="431800" y="2114550"/>
                    <a:pt x="433299" y="2138451"/>
                    <a:pt x="419100" y="2152650"/>
                  </a:cubicBezTo>
                  <a:cubicBezTo>
                    <a:pt x="409575" y="2162175"/>
                    <a:pt x="401158" y="2172955"/>
                    <a:pt x="390525" y="2181225"/>
                  </a:cubicBezTo>
                  <a:cubicBezTo>
                    <a:pt x="304800" y="2247900"/>
                    <a:pt x="361950" y="2195512"/>
                    <a:pt x="304800" y="2238375"/>
                  </a:cubicBezTo>
                  <a:cubicBezTo>
                    <a:pt x="292100" y="2247900"/>
                    <a:pt x="280162" y="2258536"/>
                    <a:pt x="266700" y="2266950"/>
                  </a:cubicBezTo>
                  <a:cubicBezTo>
                    <a:pt x="254659" y="2274475"/>
                    <a:pt x="240928" y="2278955"/>
                    <a:pt x="228600" y="2286000"/>
                  </a:cubicBezTo>
                  <a:cubicBezTo>
                    <a:pt x="218661" y="2291680"/>
                    <a:pt x="209964" y="2299370"/>
                    <a:pt x="200025" y="2305050"/>
                  </a:cubicBezTo>
                  <a:cubicBezTo>
                    <a:pt x="187697" y="2312095"/>
                    <a:pt x="173013" y="2315230"/>
                    <a:pt x="161925" y="2324100"/>
                  </a:cubicBezTo>
                  <a:cubicBezTo>
                    <a:pt x="140888" y="2340930"/>
                    <a:pt x="104775" y="2381250"/>
                    <a:pt x="104775" y="2381250"/>
                  </a:cubicBezTo>
                  <a:cubicBezTo>
                    <a:pt x="101600" y="2390775"/>
                    <a:pt x="88150" y="2402725"/>
                    <a:pt x="95250" y="2409825"/>
                  </a:cubicBezTo>
                  <a:cubicBezTo>
                    <a:pt x="109449" y="2424024"/>
                    <a:pt x="132919" y="2424005"/>
                    <a:pt x="152400" y="2428875"/>
                  </a:cubicBezTo>
                  <a:cubicBezTo>
                    <a:pt x="183812" y="2436728"/>
                    <a:pt x="216933" y="2437686"/>
                    <a:pt x="247650" y="2447925"/>
                  </a:cubicBezTo>
                  <a:cubicBezTo>
                    <a:pt x="257175" y="2451100"/>
                    <a:pt x="266262" y="2456205"/>
                    <a:pt x="276225" y="2457450"/>
                  </a:cubicBezTo>
                  <a:cubicBezTo>
                    <a:pt x="317302" y="2462585"/>
                    <a:pt x="358775" y="2463800"/>
                    <a:pt x="400050" y="2466975"/>
                  </a:cubicBezTo>
                  <a:cubicBezTo>
                    <a:pt x="409575" y="2473325"/>
                    <a:pt x="426884" y="2474710"/>
                    <a:pt x="428625" y="2486025"/>
                  </a:cubicBezTo>
                  <a:cubicBezTo>
                    <a:pt x="442951" y="2579144"/>
                    <a:pt x="434268" y="2575632"/>
                    <a:pt x="390525" y="2619375"/>
                  </a:cubicBezTo>
                  <a:cubicBezTo>
                    <a:pt x="375068" y="2665746"/>
                    <a:pt x="388466" y="2635593"/>
                    <a:pt x="352425" y="2686050"/>
                  </a:cubicBezTo>
                  <a:cubicBezTo>
                    <a:pt x="345771" y="2695365"/>
                    <a:pt x="341470" y="2706530"/>
                    <a:pt x="333375" y="2714625"/>
                  </a:cubicBezTo>
                  <a:cubicBezTo>
                    <a:pt x="319000" y="2729000"/>
                    <a:pt x="300125" y="2738350"/>
                    <a:pt x="285750" y="2752725"/>
                  </a:cubicBezTo>
                  <a:cubicBezTo>
                    <a:pt x="277655" y="2760820"/>
                    <a:pt x="274029" y="2772506"/>
                    <a:pt x="266700" y="2781300"/>
                  </a:cubicBezTo>
                  <a:cubicBezTo>
                    <a:pt x="258076" y="2791648"/>
                    <a:pt x="246395" y="2799242"/>
                    <a:pt x="238125" y="2809875"/>
                  </a:cubicBezTo>
                  <a:cubicBezTo>
                    <a:pt x="178288" y="2886808"/>
                    <a:pt x="226768" y="2849196"/>
                    <a:pt x="171450" y="2886075"/>
                  </a:cubicBezTo>
                  <a:cubicBezTo>
                    <a:pt x="168275" y="2895600"/>
                    <a:pt x="166801" y="2905873"/>
                    <a:pt x="161925" y="2914650"/>
                  </a:cubicBezTo>
                  <a:cubicBezTo>
                    <a:pt x="150806" y="2934664"/>
                    <a:pt x="123825" y="2971800"/>
                    <a:pt x="123825" y="2971800"/>
                  </a:cubicBezTo>
                  <a:cubicBezTo>
                    <a:pt x="130175" y="2981325"/>
                    <a:pt x="134081" y="2993046"/>
                    <a:pt x="142875" y="3000375"/>
                  </a:cubicBezTo>
                  <a:cubicBezTo>
                    <a:pt x="172801" y="3025313"/>
                    <a:pt x="201582" y="3020829"/>
                    <a:pt x="238125" y="3028950"/>
                  </a:cubicBezTo>
                  <a:cubicBezTo>
                    <a:pt x="247926" y="3031128"/>
                    <a:pt x="257046" y="3035717"/>
                    <a:pt x="266700" y="3038475"/>
                  </a:cubicBezTo>
                  <a:cubicBezTo>
                    <a:pt x="279287" y="3042071"/>
                    <a:pt x="292543" y="3043403"/>
                    <a:pt x="304800" y="3048000"/>
                  </a:cubicBezTo>
                  <a:cubicBezTo>
                    <a:pt x="318095" y="3052986"/>
                    <a:pt x="329849" y="3061457"/>
                    <a:pt x="342900" y="3067050"/>
                  </a:cubicBezTo>
                  <a:cubicBezTo>
                    <a:pt x="352128" y="3071005"/>
                    <a:pt x="361950" y="3073400"/>
                    <a:pt x="371475" y="3076575"/>
                  </a:cubicBezTo>
                  <a:cubicBezTo>
                    <a:pt x="368300" y="3101975"/>
                    <a:pt x="368685" y="3128079"/>
                    <a:pt x="361950" y="3152775"/>
                  </a:cubicBezTo>
                  <a:cubicBezTo>
                    <a:pt x="358938" y="3163819"/>
                    <a:pt x="349554" y="3172035"/>
                    <a:pt x="342900" y="3181350"/>
                  </a:cubicBezTo>
                  <a:cubicBezTo>
                    <a:pt x="333673" y="3194268"/>
                    <a:pt x="324945" y="3207650"/>
                    <a:pt x="314325" y="3219450"/>
                  </a:cubicBezTo>
                  <a:cubicBezTo>
                    <a:pt x="203177" y="3342948"/>
                    <a:pt x="299096" y="3236903"/>
                    <a:pt x="228600" y="3295650"/>
                  </a:cubicBezTo>
                  <a:cubicBezTo>
                    <a:pt x="155261" y="3356766"/>
                    <a:pt x="242396" y="3295977"/>
                    <a:pt x="171450" y="3343275"/>
                  </a:cubicBezTo>
                  <a:cubicBezTo>
                    <a:pt x="127781" y="3408779"/>
                    <a:pt x="140590" y="3378705"/>
                    <a:pt x="123825" y="3429000"/>
                  </a:cubicBezTo>
                  <a:cubicBezTo>
                    <a:pt x="246079" y="3469751"/>
                    <a:pt x="-2556" y="3389816"/>
                    <a:pt x="390525" y="3448050"/>
                  </a:cubicBezTo>
                  <a:cubicBezTo>
                    <a:pt x="401849" y="3449728"/>
                    <a:pt x="403225" y="3467100"/>
                    <a:pt x="409575" y="3476625"/>
                  </a:cubicBezTo>
                  <a:cubicBezTo>
                    <a:pt x="403225" y="3508375"/>
                    <a:pt x="401894" y="3541558"/>
                    <a:pt x="390525" y="3571875"/>
                  </a:cubicBezTo>
                  <a:cubicBezTo>
                    <a:pt x="382486" y="3593312"/>
                    <a:pt x="362664" y="3608547"/>
                    <a:pt x="352425" y="3629025"/>
                  </a:cubicBezTo>
                  <a:cubicBezTo>
                    <a:pt x="339725" y="3654425"/>
                    <a:pt x="321213" y="3677675"/>
                    <a:pt x="314325" y="3705225"/>
                  </a:cubicBezTo>
                  <a:cubicBezTo>
                    <a:pt x="300873" y="3759031"/>
                    <a:pt x="307367" y="3730488"/>
                    <a:pt x="295275" y="3790950"/>
                  </a:cubicBezTo>
                  <a:cubicBezTo>
                    <a:pt x="298450" y="3822700"/>
                    <a:pt x="297625" y="3855109"/>
                    <a:pt x="304800" y="3886200"/>
                  </a:cubicBezTo>
                  <a:cubicBezTo>
                    <a:pt x="307374" y="3897354"/>
                    <a:pt x="315235" y="3907237"/>
                    <a:pt x="323850" y="3914775"/>
                  </a:cubicBezTo>
                  <a:cubicBezTo>
                    <a:pt x="345518" y="3933735"/>
                    <a:pt x="389854" y="3959391"/>
                    <a:pt x="419100" y="3971925"/>
                  </a:cubicBezTo>
                  <a:cubicBezTo>
                    <a:pt x="428328" y="3975880"/>
                    <a:pt x="438150" y="3978275"/>
                    <a:pt x="447675" y="3981450"/>
                  </a:cubicBezTo>
                  <a:cubicBezTo>
                    <a:pt x="444500" y="3997325"/>
                    <a:pt x="447560" y="4015901"/>
                    <a:pt x="438150" y="4029075"/>
                  </a:cubicBezTo>
                  <a:cubicBezTo>
                    <a:pt x="429897" y="4040629"/>
                    <a:pt x="412091" y="4040600"/>
                    <a:pt x="400050" y="4048125"/>
                  </a:cubicBezTo>
                  <a:cubicBezTo>
                    <a:pt x="386588" y="4056539"/>
                    <a:pt x="376149" y="4069600"/>
                    <a:pt x="361950" y="4076700"/>
                  </a:cubicBezTo>
                  <a:cubicBezTo>
                    <a:pt x="343989" y="4085680"/>
                    <a:pt x="321508" y="4084611"/>
                    <a:pt x="304800" y="4095750"/>
                  </a:cubicBezTo>
                  <a:lnTo>
                    <a:pt x="247650" y="4133850"/>
                  </a:lnTo>
                  <a:cubicBezTo>
                    <a:pt x="244475" y="4143375"/>
                    <a:pt x="238125" y="4152385"/>
                    <a:pt x="238125" y="4162425"/>
                  </a:cubicBezTo>
                  <a:cubicBezTo>
                    <a:pt x="238125" y="4183705"/>
                    <a:pt x="238280" y="4267511"/>
                    <a:pt x="257175" y="4305300"/>
                  </a:cubicBezTo>
                  <a:cubicBezTo>
                    <a:pt x="262295" y="4315539"/>
                    <a:pt x="269875" y="4324350"/>
                    <a:pt x="276225" y="4333875"/>
                  </a:cubicBezTo>
                  <a:cubicBezTo>
                    <a:pt x="283512" y="4363022"/>
                    <a:pt x="282874" y="4378624"/>
                    <a:pt x="304800" y="4400550"/>
                  </a:cubicBezTo>
                  <a:cubicBezTo>
                    <a:pt x="316025" y="4411775"/>
                    <a:pt x="331675" y="4417900"/>
                    <a:pt x="342900" y="4429125"/>
                  </a:cubicBezTo>
                  <a:cubicBezTo>
                    <a:pt x="350995" y="4437220"/>
                    <a:pt x="352242" y="4451633"/>
                    <a:pt x="361950" y="4457700"/>
                  </a:cubicBezTo>
                  <a:cubicBezTo>
                    <a:pt x="378978" y="4468343"/>
                    <a:pt x="400050" y="4470400"/>
                    <a:pt x="419100" y="4476750"/>
                  </a:cubicBezTo>
                  <a:lnTo>
                    <a:pt x="447675" y="4486275"/>
                  </a:lnTo>
                  <a:cubicBezTo>
                    <a:pt x="460375" y="4495800"/>
                    <a:pt x="471992" y="4506974"/>
                    <a:pt x="485775" y="4514850"/>
                  </a:cubicBezTo>
                  <a:cubicBezTo>
                    <a:pt x="494492" y="4519831"/>
                    <a:pt x="516319" y="4514530"/>
                    <a:pt x="514350" y="4524375"/>
                  </a:cubicBezTo>
                  <a:cubicBezTo>
                    <a:pt x="509842" y="4546913"/>
                    <a:pt x="443531" y="4582769"/>
                    <a:pt x="428625" y="4591050"/>
                  </a:cubicBezTo>
                  <a:cubicBezTo>
                    <a:pt x="416213" y="4597946"/>
                    <a:pt x="402937" y="4603204"/>
                    <a:pt x="390525" y="4610100"/>
                  </a:cubicBezTo>
                  <a:cubicBezTo>
                    <a:pt x="374341" y="4619091"/>
                    <a:pt x="359084" y="4629684"/>
                    <a:pt x="342900" y="4638675"/>
                  </a:cubicBezTo>
                  <a:cubicBezTo>
                    <a:pt x="330488" y="4645571"/>
                    <a:pt x="317128" y="4650680"/>
                    <a:pt x="304800" y="4657725"/>
                  </a:cubicBezTo>
                  <a:cubicBezTo>
                    <a:pt x="282352" y="4670552"/>
                    <a:pt x="258568" y="4690748"/>
                    <a:pt x="238125" y="4705350"/>
                  </a:cubicBezTo>
                  <a:cubicBezTo>
                    <a:pt x="228810" y="4712004"/>
                    <a:pt x="219075" y="4718050"/>
                    <a:pt x="209550" y="4724400"/>
                  </a:cubicBezTo>
                  <a:cubicBezTo>
                    <a:pt x="188739" y="4755617"/>
                    <a:pt x="201948" y="4752975"/>
                    <a:pt x="180975" y="4752975"/>
                  </a:cubicBezTo>
                </a:path>
              </a:pathLst>
            </a:cu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F71B37B-3E09-46B3-B072-28B863CE6759}"/>
                </a:ext>
              </a:extLst>
            </p:cNvPr>
            <p:cNvSpPr/>
            <p:nvPr/>
          </p:nvSpPr>
          <p:spPr>
            <a:xfrm>
              <a:off x="6231255" y="5289466"/>
              <a:ext cx="45719" cy="752476"/>
            </a:xfrm>
            <a:custGeom>
              <a:avLst/>
              <a:gdLst>
                <a:gd name="connsiteX0" fmla="*/ 285750 w 514474"/>
                <a:gd name="connsiteY0" fmla="*/ 0 h 4753030"/>
                <a:gd name="connsiteX1" fmla="*/ 247650 w 514474"/>
                <a:gd name="connsiteY1" fmla="*/ 47625 h 4753030"/>
                <a:gd name="connsiteX2" fmla="*/ 219075 w 514474"/>
                <a:gd name="connsiteY2" fmla="*/ 66675 h 4753030"/>
                <a:gd name="connsiteX3" fmla="*/ 200025 w 514474"/>
                <a:gd name="connsiteY3" fmla="*/ 95250 h 4753030"/>
                <a:gd name="connsiteX4" fmla="*/ 171450 w 514474"/>
                <a:gd name="connsiteY4" fmla="*/ 123825 h 4753030"/>
                <a:gd name="connsiteX5" fmla="*/ 123825 w 514474"/>
                <a:gd name="connsiteY5" fmla="*/ 219075 h 4753030"/>
                <a:gd name="connsiteX6" fmla="*/ 123825 w 514474"/>
                <a:gd name="connsiteY6" fmla="*/ 276225 h 4753030"/>
                <a:gd name="connsiteX7" fmla="*/ 152400 w 514474"/>
                <a:gd name="connsiteY7" fmla="*/ 285750 h 4753030"/>
                <a:gd name="connsiteX8" fmla="*/ 228600 w 514474"/>
                <a:gd name="connsiteY8" fmla="*/ 323850 h 4753030"/>
                <a:gd name="connsiteX9" fmla="*/ 342900 w 514474"/>
                <a:gd name="connsiteY9" fmla="*/ 361950 h 4753030"/>
                <a:gd name="connsiteX10" fmla="*/ 400050 w 514474"/>
                <a:gd name="connsiteY10" fmla="*/ 390525 h 4753030"/>
                <a:gd name="connsiteX11" fmla="*/ 419100 w 514474"/>
                <a:gd name="connsiteY11" fmla="*/ 419100 h 4753030"/>
                <a:gd name="connsiteX12" fmla="*/ 409575 w 514474"/>
                <a:gd name="connsiteY12" fmla="*/ 447675 h 4753030"/>
                <a:gd name="connsiteX13" fmla="*/ 361950 w 514474"/>
                <a:gd name="connsiteY13" fmla="*/ 504825 h 4753030"/>
                <a:gd name="connsiteX14" fmla="*/ 333375 w 514474"/>
                <a:gd name="connsiteY14" fmla="*/ 542925 h 4753030"/>
                <a:gd name="connsiteX15" fmla="*/ 257175 w 514474"/>
                <a:gd name="connsiteY15" fmla="*/ 619125 h 4753030"/>
                <a:gd name="connsiteX16" fmla="*/ 152400 w 514474"/>
                <a:gd name="connsiteY16" fmla="*/ 733425 h 4753030"/>
                <a:gd name="connsiteX17" fmla="*/ 104775 w 514474"/>
                <a:gd name="connsiteY17" fmla="*/ 771525 h 4753030"/>
                <a:gd name="connsiteX18" fmla="*/ 76200 w 514474"/>
                <a:gd name="connsiteY18" fmla="*/ 800100 h 4753030"/>
                <a:gd name="connsiteX19" fmla="*/ 9525 w 514474"/>
                <a:gd name="connsiteY19" fmla="*/ 866775 h 4753030"/>
                <a:gd name="connsiteX20" fmla="*/ 47625 w 514474"/>
                <a:gd name="connsiteY20" fmla="*/ 895350 h 4753030"/>
                <a:gd name="connsiteX21" fmla="*/ 104775 w 514474"/>
                <a:gd name="connsiteY21" fmla="*/ 904875 h 4753030"/>
                <a:gd name="connsiteX22" fmla="*/ 285750 w 514474"/>
                <a:gd name="connsiteY22" fmla="*/ 933450 h 4753030"/>
                <a:gd name="connsiteX23" fmla="*/ 342900 w 514474"/>
                <a:gd name="connsiteY23" fmla="*/ 952500 h 4753030"/>
                <a:gd name="connsiteX24" fmla="*/ 438150 w 514474"/>
                <a:gd name="connsiteY24" fmla="*/ 971550 h 4753030"/>
                <a:gd name="connsiteX25" fmla="*/ 447675 w 514474"/>
                <a:gd name="connsiteY25" fmla="*/ 1000125 h 4753030"/>
                <a:gd name="connsiteX26" fmla="*/ 409575 w 514474"/>
                <a:gd name="connsiteY26" fmla="*/ 1066800 h 4753030"/>
                <a:gd name="connsiteX27" fmla="*/ 371475 w 514474"/>
                <a:gd name="connsiteY27" fmla="*/ 1085850 h 4753030"/>
                <a:gd name="connsiteX28" fmla="*/ 333375 w 514474"/>
                <a:gd name="connsiteY28" fmla="*/ 1114425 h 4753030"/>
                <a:gd name="connsiteX29" fmla="*/ 304800 w 514474"/>
                <a:gd name="connsiteY29" fmla="*/ 1123950 h 4753030"/>
                <a:gd name="connsiteX30" fmla="*/ 247650 w 514474"/>
                <a:gd name="connsiteY30" fmla="*/ 1162050 h 4753030"/>
                <a:gd name="connsiteX31" fmla="*/ 209550 w 514474"/>
                <a:gd name="connsiteY31" fmla="*/ 1190625 h 4753030"/>
                <a:gd name="connsiteX32" fmla="*/ 180975 w 514474"/>
                <a:gd name="connsiteY32" fmla="*/ 1200150 h 4753030"/>
                <a:gd name="connsiteX33" fmla="*/ 161925 w 514474"/>
                <a:gd name="connsiteY33" fmla="*/ 1228725 h 4753030"/>
                <a:gd name="connsiteX34" fmla="*/ 95250 w 514474"/>
                <a:gd name="connsiteY34" fmla="*/ 1276350 h 4753030"/>
                <a:gd name="connsiteX35" fmla="*/ 47625 w 514474"/>
                <a:gd name="connsiteY35" fmla="*/ 1333500 h 4753030"/>
                <a:gd name="connsiteX36" fmla="*/ 123825 w 514474"/>
                <a:gd name="connsiteY36" fmla="*/ 1381125 h 4753030"/>
                <a:gd name="connsiteX37" fmla="*/ 152400 w 514474"/>
                <a:gd name="connsiteY37" fmla="*/ 1400175 h 4753030"/>
                <a:gd name="connsiteX38" fmla="*/ 190500 w 514474"/>
                <a:gd name="connsiteY38" fmla="*/ 1419225 h 4753030"/>
                <a:gd name="connsiteX39" fmla="*/ 219075 w 514474"/>
                <a:gd name="connsiteY39" fmla="*/ 1438275 h 4753030"/>
                <a:gd name="connsiteX40" fmla="*/ 285750 w 514474"/>
                <a:gd name="connsiteY40" fmla="*/ 1457325 h 4753030"/>
                <a:gd name="connsiteX41" fmla="*/ 314325 w 514474"/>
                <a:gd name="connsiteY41" fmla="*/ 1466850 h 4753030"/>
                <a:gd name="connsiteX42" fmla="*/ 314325 w 514474"/>
                <a:gd name="connsiteY42" fmla="*/ 1562100 h 4753030"/>
                <a:gd name="connsiteX43" fmla="*/ 285750 w 514474"/>
                <a:gd name="connsiteY43" fmla="*/ 1600200 h 4753030"/>
                <a:gd name="connsiteX44" fmla="*/ 219075 w 514474"/>
                <a:gd name="connsiteY44" fmla="*/ 1676400 h 4753030"/>
                <a:gd name="connsiteX45" fmla="*/ 200025 w 514474"/>
                <a:gd name="connsiteY45" fmla="*/ 1704975 h 4753030"/>
                <a:gd name="connsiteX46" fmla="*/ 171450 w 514474"/>
                <a:gd name="connsiteY46" fmla="*/ 1733550 h 4753030"/>
                <a:gd name="connsiteX47" fmla="*/ 161925 w 514474"/>
                <a:gd name="connsiteY47" fmla="*/ 1762125 h 4753030"/>
                <a:gd name="connsiteX48" fmla="*/ 133350 w 514474"/>
                <a:gd name="connsiteY48" fmla="*/ 1781175 h 4753030"/>
                <a:gd name="connsiteX49" fmla="*/ 66675 w 514474"/>
                <a:gd name="connsiteY49" fmla="*/ 1857375 h 4753030"/>
                <a:gd name="connsiteX50" fmla="*/ 38100 w 514474"/>
                <a:gd name="connsiteY50" fmla="*/ 1885950 h 4753030"/>
                <a:gd name="connsiteX51" fmla="*/ 0 w 514474"/>
                <a:gd name="connsiteY51" fmla="*/ 1943100 h 4753030"/>
                <a:gd name="connsiteX52" fmla="*/ 95250 w 514474"/>
                <a:gd name="connsiteY52" fmla="*/ 1962150 h 4753030"/>
                <a:gd name="connsiteX53" fmla="*/ 209550 w 514474"/>
                <a:gd name="connsiteY53" fmla="*/ 1971675 h 4753030"/>
                <a:gd name="connsiteX54" fmla="*/ 295275 w 514474"/>
                <a:gd name="connsiteY54" fmla="*/ 1990725 h 4753030"/>
                <a:gd name="connsiteX55" fmla="*/ 352425 w 514474"/>
                <a:gd name="connsiteY55" fmla="*/ 2028825 h 4753030"/>
                <a:gd name="connsiteX56" fmla="*/ 381000 w 514474"/>
                <a:gd name="connsiteY56" fmla="*/ 2047875 h 4753030"/>
                <a:gd name="connsiteX57" fmla="*/ 438150 w 514474"/>
                <a:gd name="connsiteY57" fmla="*/ 2095500 h 4753030"/>
                <a:gd name="connsiteX58" fmla="*/ 419100 w 514474"/>
                <a:gd name="connsiteY58" fmla="*/ 2152650 h 4753030"/>
                <a:gd name="connsiteX59" fmla="*/ 390525 w 514474"/>
                <a:gd name="connsiteY59" fmla="*/ 2181225 h 4753030"/>
                <a:gd name="connsiteX60" fmla="*/ 304800 w 514474"/>
                <a:gd name="connsiteY60" fmla="*/ 2238375 h 4753030"/>
                <a:gd name="connsiteX61" fmla="*/ 266700 w 514474"/>
                <a:gd name="connsiteY61" fmla="*/ 2266950 h 4753030"/>
                <a:gd name="connsiteX62" fmla="*/ 228600 w 514474"/>
                <a:gd name="connsiteY62" fmla="*/ 2286000 h 4753030"/>
                <a:gd name="connsiteX63" fmla="*/ 200025 w 514474"/>
                <a:gd name="connsiteY63" fmla="*/ 2305050 h 4753030"/>
                <a:gd name="connsiteX64" fmla="*/ 161925 w 514474"/>
                <a:gd name="connsiteY64" fmla="*/ 2324100 h 4753030"/>
                <a:gd name="connsiteX65" fmla="*/ 104775 w 514474"/>
                <a:gd name="connsiteY65" fmla="*/ 2381250 h 4753030"/>
                <a:gd name="connsiteX66" fmla="*/ 95250 w 514474"/>
                <a:gd name="connsiteY66" fmla="*/ 2409825 h 4753030"/>
                <a:gd name="connsiteX67" fmla="*/ 152400 w 514474"/>
                <a:gd name="connsiteY67" fmla="*/ 2428875 h 4753030"/>
                <a:gd name="connsiteX68" fmla="*/ 247650 w 514474"/>
                <a:gd name="connsiteY68" fmla="*/ 2447925 h 4753030"/>
                <a:gd name="connsiteX69" fmla="*/ 276225 w 514474"/>
                <a:gd name="connsiteY69" fmla="*/ 2457450 h 4753030"/>
                <a:gd name="connsiteX70" fmla="*/ 400050 w 514474"/>
                <a:gd name="connsiteY70" fmla="*/ 2466975 h 4753030"/>
                <a:gd name="connsiteX71" fmla="*/ 428625 w 514474"/>
                <a:gd name="connsiteY71" fmla="*/ 2486025 h 4753030"/>
                <a:gd name="connsiteX72" fmla="*/ 390525 w 514474"/>
                <a:gd name="connsiteY72" fmla="*/ 2619375 h 4753030"/>
                <a:gd name="connsiteX73" fmla="*/ 352425 w 514474"/>
                <a:gd name="connsiteY73" fmla="*/ 2686050 h 4753030"/>
                <a:gd name="connsiteX74" fmla="*/ 333375 w 514474"/>
                <a:gd name="connsiteY74" fmla="*/ 2714625 h 4753030"/>
                <a:gd name="connsiteX75" fmla="*/ 285750 w 514474"/>
                <a:gd name="connsiteY75" fmla="*/ 2752725 h 4753030"/>
                <a:gd name="connsiteX76" fmla="*/ 266700 w 514474"/>
                <a:gd name="connsiteY76" fmla="*/ 2781300 h 4753030"/>
                <a:gd name="connsiteX77" fmla="*/ 238125 w 514474"/>
                <a:gd name="connsiteY77" fmla="*/ 2809875 h 4753030"/>
                <a:gd name="connsiteX78" fmla="*/ 171450 w 514474"/>
                <a:gd name="connsiteY78" fmla="*/ 2886075 h 4753030"/>
                <a:gd name="connsiteX79" fmla="*/ 161925 w 514474"/>
                <a:gd name="connsiteY79" fmla="*/ 2914650 h 4753030"/>
                <a:gd name="connsiteX80" fmla="*/ 123825 w 514474"/>
                <a:gd name="connsiteY80" fmla="*/ 2971800 h 4753030"/>
                <a:gd name="connsiteX81" fmla="*/ 142875 w 514474"/>
                <a:gd name="connsiteY81" fmla="*/ 3000375 h 4753030"/>
                <a:gd name="connsiteX82" fmla="*/ 238125 w 514474"/>
                <a:gd name="connsiteY82" fmla="*/ 3028950 h 4753030"/>
                <a:gd name="connsiteX83" fmla="*/ 266700 w 514474"/>
                <a:gd name="connsiteY83" fmla="*/ 3038475 h 4753030"/>
                <a:gd name="connsiteX84" fmla="*/ 304800 w 514474"/>
                <a:gd name="connsiteY84" fmla="*/ 3048000 h 4753030"/>
                <a:gd name="connsiteX85" fmla="*/ 342900 w 514474"/>
                <a:gd name="connsiteY85" fmla="*/ 3067050 h 4753030"/>
                <a:gd name="connsiteX86" fmla="*/ 371475 w 514474"/>
                <a:gd name="connsiteY86" fmla="*/ 3076575 h 4753030"/>
                <a:gd name="connsiteX87" fmla="*/ 361950 w 514474"/>
                <a:gd name="connsiteY87" fmla="*/ 3152775 h 4753030"/>
                <a:gd name="connsiteX88" fmla="*/ 342900 w 514474"/>
                <a:gd name="connsiteY88" fmla="*/ 3181350 h 4753030"/>
                <a:gd name="connsiteX89" fmla="*/ 314325 w 514474"/>
                <a:gd name="connsiteY89" fmla="*/ 3219450 h 4753030"/>
                <a:gd name="connsiteX90" fmla="*/ 228600 w 514474"/>
                <a:gd name="connsiteY90" fmla="*/ 3295650 h 4753030"/>
                <a:gd name="connsiteX91" fmla="*/ 171450 w 514474"/>
                <a:gd name="connsiteY91" fmla="*/ 3343275 h 4753030"/>
                <a:gd name="connsiteX92" fmla="*/ 123825 w 514474"/>
                <a:gd name="connsiteY92" fmla="*/ 3429000 h 4753030"/>
                <a:gd name="connsiteX93" fmla="*/ 390525 w 514474"/>
                <a:gd name="connsiteY93" fmla="*/ 3448050 h 4753030"/>
                <a:gd name="connsiteX94" fmla="*/ 409575 w 514474"/>
                <a:gd name="connsiteY94" fmla="*/ 3476625 h 4753030"/>
                <a:gd name="connsiteX95" fmla="*/ 390525 w 514474"/>
                <a:gd name="connsiteY95" fmla="*/ 3571875 h 4753030"/>
                <a:gd name="connsiteX96" fmla="*/ 352425 w 514474"/>
                <a:gd name="connsiteY96" fmla="*/ 3629025 h 4753030"/>
                <a:gd name="connsiteX97" fmla="*/ 314325 w 514474"/>
                <a:gd name="connsiteY97" fmla="*/ 3705225 h 4753030"/>
                <a:gd name="connsiteX98" fmla="*/ 295275 w 514474"/>
                <a:gd name="connsiteY98" fmla="*/ 3790950 h 4753030"/>
                <a:gd name="connsiteX99" fmla="*/ 304800 w 514474"/>
                <a:gd name="connsiteY99" fmla="*/ 3886200 h 4753030"/>
                <a:gd name="connsiteX100" fmla="*/ 323850 w 514474"/>
                <a:gd name="connsiteY100" fmla="*/ 3914775 h 4753030"/>
                <a:gd name="connsiteX101" fmla="*/ 419100 w 514474"/>
                <a:gd name="connsiteY101" fmla="*/ 3971925 h 4753030"/>
                <a:gd name="connsiteX102" fmla="*/ 447675 w 514474"/>
                <a:gd name="connsiteY102" fmla="*/ 3981450 h 4753030"/>
                <a:gd name="connsiteX103" fmla="*/ 438150 w 514474"/>
                <a:gd name="connsiteY103" fmla="*/ 4029075 h 4753030"/>
                <a:gd name="connsiteX104" fmla="*/ 400050 w 514474"/>
                <a:gd name="connsiteY104" fmla="*/ 4048125 h 4753030"/>
                <a:gd name="connsiteX105" fmla="*/ 361950 w 514474"/>
                <a:gd name="connsiteY105" fmla="*/ 4076700 h 4753030"/>
                <a:gd name="connsiteX106" fmla="*/ 304800 w 514474"/>
                <a:gd name="connsiteY106" fmla="*/ 4095750 h 4753030"/>
                <a:gd name="connsiteX107" fmla="*/ 247650 w 514474"/>
                <a:gd name="connsiteY107" fmla="*/ 4133850 h 4753030"/>
                <a:gd name="connsiteX108" fmla="*/ 238125 w 514474"/>
                <a:gd name="connsiteY108" fmla="*/ 4162425 h 4753030"/>
                <a:gd name="connsiteX109" fmla="*/ 257175 w 514474"/>
                <a:gd name="connsiteY109" fmla="*/ 4305300 h 4753030"/>
                <a:gd name="connsiteX110" fmla="*/ 276225 w 514474"/>
                <a:gd name="connsiteY110" fmla="*/ 4333875 h 4753030"/>
                <a:gd name="connsiteX111" fmla="*/ 304800 w 514474"/>
                <a:gd name="connsiteY111" fmla="*/ 4400550 h 4753030"/>
                <a:gd name="connsiteX112" fmla="*/ 342900 w 514474"/>
                <a:gd name="connsiteY112" fmla="*/ 4429125 h 4753030"/>
                <a:gd name="connsiteX113" fmla="*/ 361950 w 514474"/>
                <a:gd name="connsiteY113" fmla="*/ 4457700 h 4753030"/>
                <a:gd name="connsiteX114" fmla="*/ 419100 w 514474"/>
                <a:gd name="connsiteY114" fmla="*/ 4476750 h 4753030"/>
                <a:gd name="connsiteX115" fmla="*/ 447675 w 514474"/>
                <a:gd name="connsiteY115" fmla="*/ 4486275 h 4753030"/>
                <a:gd name="connsiteX116" fmla="*/ 485775 w 514474"/>
                <a:gd name="connsiteY116" fmla="*/ 4514850 h 4753030"/>
                <a:gd name="connsiteX117" fmla="*/ 514350 w 514474"/>
                <a:gd name="connsiteY117" fmla="*/ 4524375 h 4753030"/>
                <a:gd name="connsiteX118" fmla="*/ 428625 w 514474"/>
                <a:gd name="connsiteY118" fmla="*/ 4591050 h 4753030"/>
                <a:gd name="connsiteX119" fmla="*/ 390525 w 514474"/>
                <a:gd name="connsiteY119" fmla="*/ 4610100 h 4753030"/>
                <a:gd name="connsiteX120" fmla="*/ 342900 w 514474"/>
                <a:gd name="connsiteY120" fmla="*/ 4638675 h 4753030"/>
                <a:gd name="connsiteX121" fmla="*/ 304800 w 514474"/>
                <a:gd name="connsiteY121" fmla="*/ 4657725 h 4753030"/>
                <a:gd name="connsiteX122" fmla="*/ 238125 w 514474"/>
                <a:gd name="connsiteY122" fmla="*/ 4705350 h 4753030"/>
                <a:gd name="connsiteX123" fmla="*/ 209550 w 514474"/>
                <a:gd name="connsiteY123" fmla="*/ 4724400 h 4753030"/>
                <a:gd name="connsiteX124" fmla="*/ 180975 w 514474"/>
                <a:gd name="connsiteY124" fmla="*/ 4752975 h 475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514474" h="4753030">
                  <a:moveTo>
                    <a:pt x="285750" y="0"/>
                  </a:moveTo>
                  <a:cubicBezTo>
                    <a:pt x="273050" y="15875"/>
                    <a:pt x="262025" y="33250"/>
                    <a:pt x="247650" y="47625"/>
                  </a:cubicBezTo>
                  <a:cubicBezTo>
                    <a:pt x="239555" y="55720"/>
                    <a:pt x="227170" y="58580"/>
                    <a:pt x="219075" y="66675"/>
                  </a:cubicBezTo>
                  <a:cubicBezTo>
                    <a:pt x="210980" y="74770"/>
                    <a:pt x="207354" y="86456"/>
                    <a:pt x="200025" y="95250"/>
                  </a:cubicBezTo>
                  <a:cubicBezTo>
                    <a:pt x="191401" y="105598"/>
                    <a:pt x="180975" y="114300"/>
                    <a:pt x="171450" y="123825"/>
                  </a:cubicBezTo>
                  <a:cubicBezTo>
                    <a:pt x="147380" y="196035"/>
                    <a:pt x="164448" y="164911"/>
                    <a:pt x="123825" y="219075"/>
                  </a:cubicBezTo>
                  <a:cubicBezTo>
                    <a:pt x="117475" y="238125"/>
                    <a:pt x="104775" y="257175"/>
                    <a:pt x="123825" y="276225"/>
                  </a:cubicBezTo>
                  <a:cubicBezTo>
                    <a:pt x="130925" y="283325"/>
                    <a:pt x="143260" y="281595"/>
                    <a:pt x="152400" y="285750"/>
                  </a:cubicBezTo>
                  <a:cubicBezTo>
                    <a:pt x="178253" y="297501"/>
                    <a:pt x="201659" y="314870"/>
                    <a:pt x="228600" y="323850"/>
                  </a:cubicBezTo>
                  <a:cubicBezTo>
                    <a:pt x="266700" y="336550"/>
                    <a:pt x="309484" y="339673"/>
                    <a:pt x="342900" y="361950"/>
                  </a:cubicBezTo>
                  <a:cubicBezTo>
                    <a:pt x="379829" y="386569"/>
                    <a:pt x="360615" y="377380"/>
                    <a:pt x="400050" y="390525"/>
                  </a:cubicBezTo>
                  <a:cubicBezTo>
                    <a:pt x="406400" y="400050"/>
                    <a:pt x="417218" y="407808"/>
                    <a:pt x="419100" y="419100"/>
                  </a:cubicBezTo>
                  <a:cubicBezTo>
                    <a:pt x="420751" y="429004"/>
                    <a:pt x="414065" y="438695"/>
                    <a:pt x="409575" y="447675"/>
                  </a:cubicBezTo>
                  <a:cubicBezTo>
                    <a:pt x="392734" y="481358"/>
                    <a:pt x="387229" y="475333"/>
                    <a:pt x="361950" y="504825"/>
                  </a:cubicBezTo>
                  <a:cubicBezTo>
                    <a:pt x="351619" y="516878"/>
                    <a:pt x="344102" y="531223"/>
                    <a:pt x="333375" y="542925"/>
                  </a:cubicBezTo>
                  <a:cubicBezTo>
                    <a:pt x="309102" y="569404"/>
                    <a:pt x="279615" y="591075"/>
                    <a:pt x="257175" y="619125"/>
                  </a:cubicBezTo>
                  <a:cubicBezTo>
                    <a:pt x="222740" y="662169"/>
                    <a:pt x="197428" y="697403"/>
                    <a:pt x="152400" y="733425"/>
                  </a:cubicBezTo>
                  <a:cubicBezTo>
                    <a:pt x="136525" y="746125"/>
                    <a:pt x="120075" y="758138"/>
                    <a:pt x="104775" y="771525"/>
                  </a:cubicBezTo>
                  <a:cubicBezTo>
                    <a:pt x="94638" y="780395"/>
                    <a:pt x="86337" y="791230"/>
                    <a:pt x="76200" y="800100"/>
                  </a:cubicBezTo>
                  <a:cubicBezTo>
                    <a:pt x="12848" y="855533"/>
                    <a:pt x="43674" y="815551"/>
                    <a:pt x="9525" y="866775"/>
                  </a:cubicBezTo>
                  <a:cubicBezTo>
                    <a:pt x="22225" y="876300"/>
                    <a:pt x="32885" y="889454"/>
                    <a:pt x="47625" y="895350"/>
                  </a:cubicBezTo>
                  <a:cubicBezTo>
                    <a:pt x="65556" y="902523"/>
                    <a:pt x="85891" y="900828"/>
                    <a:pt x="104775" y="904875"/>
                  </a:cubicBezTo>
                  <a:cubicBezTo>
                    <a:pt x="246903" y="935331"/>
                    <a:pt x="112164" y="917669"/>
                    <a:pt x="285750" y="933450"/>
                  </a:cubicBezTo>
                  <a:cubicBezTo>
                    <a:pt x="304800" y="939800"/>
                    <a:pt x="323334" y="947985"/>
                    <a:pt x="342900" y="952500"/>
                  </a:cubicBezTo>
                  <a:cubicBezTo>
                    <a:pt x="485184" y="985335"/>
                    <a:pt x="358908" y="945136"/>
                    <a:pt x="438150" y="971550"/>
                  </a:cubicBezTo>
                  <a:cubicBezTo>
                    <a:pt x="441325" y="981075"/>
                    <a:pt x="447675" y="990085"/>
                    <a:pt x="447675" y="1000125"/>
                  </a:cubicBezTo>
                  <a:cubicBezTo>
                    <a:pt x="447675" y="1031652"/>
                    <a:pt x="434244" y="1049179"/>
                    <a:pt x="409575" y="1066800"/>
                  </a:cubicBezTo>
                  <a:cubicBezTo>
                    <a:pt x="398021" y="1075053"/>
                    <a:pt x="383516" y="1078325"/>
                    <a:pt x="371475" y="1085850"/>
                  </a:cubicBezTo>
                  <a:cubicBezTo>
                    <a:pt x="358013" y="1094264"/>
                    <a:pt x="347158" y="1106549"/>
                    <a:pt x="333375" y="1114425"/>
                  </a:cubicBezTo>
                  <a:cubicBezTo>
                    <a:pt x="324658" y="1119406"/>
                    <a:pt x="313577" y="1119074"/>
                    <a:pt x="304800" y="1123950"/>
                  </a:cubicBezTo>
                  <a:cubicBezTo>
                    <a:pt x="284786" y="1135069"/>
                    <a:pt x="265966" y="1148313"/>
                    <a:pt x="247650" y="1162050"/>
                  </a:cubicBezTo>
                  <a:cubicBezTo>
                    <a:pt x="234950" y="1171575"/>
                    <a:pt x="223333" y="1182749"/>
                    <a:pt x="209550" y="1190625"/>
                  </a:cubicBezTo>
                  <a:cubicBezTo>
                    <a:pt x="200833" y="1195606"/>
                    <a:pt x="190500" y="1196975"/>
                    <a:pt x="180975" y="1200150"/>
                  </a:cubicBezTo>
                  <a:cubicBezTo>
                    <a:pt x="174625" y="1209675"/>
                    <a:pt x="170020" y="1220630"/>
                    <a:pt x="161925" y="1228725"/>
                  </a:cubicBezTo>
                  <a:cubicBezTo>
                    <a:pt x="127610" y="1263040"/>
                    <a:pt x="127700" y="1249308"/>
                    <a:pt x="95250" y="1276350"/>
                  </a:cubicBezTo>
                  <a:cubicBezTo>
                    <a:pt x="67748" y="1299269"/>
                    <a:pt x="66356" y="1305403"/>
                    <a:pt x="47625" y="1333500"/>
                  </a:cubicBezTo>
                  <a:cubicBezTo>
                    <a:pt x="97765" y="1383640"/>
                    <a:pt x="51667" y="1345046"/>
                    <a:pt x="123825" y="1381125"/>
                  </a:cubicBezTo>
                  <a:cubicBezTo>
                    <a:pt x="134064" y="1386245"/>
                    <a:pt x="142461" y="1394495"/>
                    <a:pt x="152400" y="1400175"/>
                  </a:cubicBezTo>
                  <a:cubicBezTo>
                    <a:pt x="164728" y="1407220"/>
                    <a:pt x="178172" y="1412180"/>
                    <a:pt x="190500" y="1419225"/>
                  </a:cubicBezTo>
                  <a:cubicBezTo>
                    <a:pt x="200439" y="1424905"/>
                    <a:pt x="208836" y="1433155"/>
                    <a:pt x="219075" y="1438275"/>
                  </a:cubicBezTo>
                  <a:cubicBezTo>
                    <a:pt x="234300" y="1445888"/>
                    <a:pt x="271508" y="1453256"/>
                    <a:pt x="285750" y="1457325"/>
                  </a:cubicBezTo>
                  <a:cubicBezTo>
                    <a:pt x="295404" y="1460083"/>
                    <a:pt x="304800" y="1463675"/>
                    <a:pt x="314325" y="1466850"/>
                  </a:cubicBezTo>
                  <a:cubicBezTo>
                    <a:pt x="327332" y="1505870"/>
                    <a:pt x="333360" y="1509755"/>
                    <a:pt x="314325" y="1562100"/>
                  </a:cubicBezTo>
                  <a:cubicBezTo>
                    <a:pt x="308900" y="1577019"/>
                    <a:pt x="294854" y="1587195"/>
                    <a:pt x="285750" y="1600200"/>
                  </a:cubicBezTo>
                  <a:cubicBezTo>
                    <a:pt x="237133" y="1669653"/>
                    <a:pt x="268784" y="1643261"/>
                    <a:pt x="219075" y="1676400"/>
                  </a:cubicBezTo>
                  <a:cubicBezTo>
                    <a:pt x="212725" y="1685925"/>
                    <a:pt x="207354" y="1696181"/>
                    <a:pt x="200025" y="1704975"/>
                  </a:cubicBezTo>
                  <a:cubicBezTo>
                    <a:pt x="191401" y="1715323"/>
                    <a:pt x="178922" y="1722342"/>
                    <a:pt x="171450" y="1733550"/>
                  </a:cubicBezTo>
                  <a:cubicBezTo>
                    <a:pt x="165881" y="1741904"/>
                    <a:pt x="168197" y="1754285"/>
                    <a:pt x="161925" y="1762125"/>
                  </a:cubicBezTo>
                  <a:cubicBezTo>
                    <a:pt x="154774" y="1771064"/>
                    <a:pt x="142042" y="1773725"/>
                    <a:pt x="133350" y="1781175"/>
                  </a:cubicBezTo>
                  <a:cubicBezTo>
                    <a:pt x="82817" y="1824489"/>
                    <a:pt x="107093" y="1810220"/>
                    <a:pt x="66675" y="1857375"/>
                  </a:cubicBezTo>
                  <a:cubicBezTo>
                    <a:pt x="57909" y="1867602"/>
                    <a:pt x="46370" y="1875317"/>
                    <a:pt x="38100" y="1885950"/>
                  </a:cubicBezTo>
                  <a:cubicBezTo>
                    <a:pt x="24044" y="1904022"/>
                    <a:pt x="0" y="1943100"/>
                    <a:pt x="0" y="1943100"/>
                  </a:cubicBezTo>
                  <a:cubicBezTo>
                    <a:pt x="37840" y="1952560"/>
                    <a:pt x="53212" y="1957479"/>
                    <a:pt x="95250" y="1962150"/>
                  </a:cubicBezTo>
                  <a:cubicBezTo>
                    <a:pt x="133248" y="1966372"/>
                    <a:pt x="171450" y="1968500"/>
                    <a:pt x="209550" y="1971675"/>
                  </a:cubicBezTo>
                  <a:cubicBezTo>
                    <a:pt x="214560" y="1972677"/>
                    <a:pt x="286307" y="1986241"/>
                    <a:pt x="295275" y="1990725"/>
                  </a:cubicBezTo>
                  <a:cubicBezTo>
                    <a:pt x="315753" y="2000964"/>
                    <a:pt x="333375" y="2016125"/>
                    <a:pt x="352425" y="2028825"/>
                  </a:cubicBezTo>
                  <a:cubicBezTo>
                    <a:pt x="361950" y="2035175"/>
                    <a:pt x="372905" y="2039780"/>
                    <a:pt x="381000" y="2047875"/>
                  </a:cubicBezTo>
                  <a:cubicBezTo>
                    <a:pt x="417670" y="2084545"/>
                    <a:pt x="398367" y="2068978"/>
                    <a:pt x="438150" y="2095500"/>
                  </a:cubicBezTo>
                  <a:cubicBezTo>
                    <a:pt x="431800" y="2114550"/>
                    <a:pt x="433299" y="2138451"/>
                    <a:pt x="419100" y="2152650"/>
                  </a:cubicBezTo>
                  <a:cubicBezTo>
                    <a:pt x="409575" y="2162175"/>
                    <a:pt x="401158" y="2172955"/>
                    <a:pt x="390525" y="2181225"/>
                  </a:cubicBezTo>
                  <a:cubicBezTo>
                    <a:pt x="304800" y="2247900"/>
                    <a:pt x="361950" y="2195512"/>
                    <a:pt x="304800" y="2238375"/>
                  </a:cubicBezTo>
                  <a:cubicBezTo>
                    <a:pt x="292100" y="2247900"/>
                    <a:pt x="280162" y="2258536"/>
                    <a:pt x="266700" y="2266950"/>
                  </a:cubicBezTo>
                  <a:cubicBezTo>
                    <a:pt x="254659" y="2274475"/>
                    <a:pt x="240928" y="2278955"/>
                    <a:pt x="228600" y="2286000"/>
                  </a:cubicBezTo>
                  <a:cubicBezTo>
                    <a:pt x="218661" y="2291680"/>
                    <a:pt x="209964" y="2299370"/>
                    <a:pt x="200025" y="2305050"/>
                  </a:cubicBezTo>
                  <a:cubicBezTo>
                    <a:pt x="187697" y="2312095"/>
                    <a:pt x="173013" y="2315230"/>
                    <a:pt x="161925" y="2324100"/>
                  </a:cubicBezTo>
                  <a:cubicBezTo>
                    <a:pt x="140888" y="2340930"/>
                    <a:pt x="104775" y="2381250"/>
                    <a:pt x="104775" y="2381250"/>
                  </a:cubicBezTo>
                  <a:cubicBezTo>
                    <a:pt x="101600" y="2390775"/>
                    <a:pt x="88150" y="2402725"/>
                    <a:pt x="95250" y="2409825"/>
                  </a:cubicBezTo>
                  <a:cubicBezTo>
                    <a:pt x="109449" y="2424024"/>
                    <a:pt x="132919" y="2424005"/>
                    <a:pt x="152400" y="2428875"/>
                  </a:cubicBezTo>
                  <a:cubicBezTo>
                    <a:pt x="183812" y="2436728"/>
                    <a:pt x="216933" y="2437686"/>
                    <a:pt x="247650" y="2447925"/>
                  </a:cubicBezTo>
                  <a:cubicBezTo>
                    <a:pt x="257175" y="2451100"/>
                    <a:pt x="266262" y="2456205"/>
                    <a:pt x="276225" y="2457450"/>
                  </a:cubicBezTo>
                  <a:cubicBezTo>
                    <a:pt x="317302" y="2462585"/>
                    <a:pt x="358775" y="2463800"/>
                    <a:pt x="400050" y="2466975"/>
                  </a:cubicBezTo>
                  <a:cubicBezTo>
                    <a:pt x="409575" y="2473325"/>
                    <a:pt x="426884" y="2474710"/>
                    <a:pt x="428625" y="2486025"/>
                  </a:cubicBezTo>
                  <a:cubicBezTo>
                    <a:pt x="442951" y="2579144"/>
                    <a:pt x="434268" y="2575632"/>
                    <a:pt x="390525" y="2619375"/>
                  </a:cubicBezTo>
                  <a:cubicBezTo>
                    <a:pt x="375068" y="2665746"/>
                    <a:pt x="388466" y="2635593"/>
                    <a:pt x="352425" y="2686050"/>
                  </a:cubicBezTo>
                  <a:cubicBezTo>
                    <a:pt x="345771" y="2695365"/>
                    <a:pt x="341470" y="2706530"/>
                    <a:pt x="333375" y="2714625"/>
                  </a:cubicBezTo>
                  <a:cubicBezTo>
                    <a:pt x="319000" y="2729000"/>
                    <a:pt x="300125" y="2738350"/>
                    <a:pt x="285750" y="2752725"/>
                  </a:cubicBezTo>
                  <a:cubicBezTo>
                    <a:pt x="277655" y="2760820"/>
                    <a:pt x="274029" y="2772506"/>
                    <a:pt x="266700" y="2781300"/>
                  </a:cubicBezTo>
                  <a:cubicBezTo>
                    <a:pt x="258076" y="2791648"/>
                    <a:pt x="246395" y="2799242"/>
                    <a:pt x="238125" y="2809875"/>
                  </a:cubicBezTo>
                  <a:cubicBezTo>
                    <a:pt x="178288" y="2886808"/>
                    <a:pt x="226768" y="2849196"/>
                    <a:pt x="171450" y="2886075"/>
                  </a:cubicBezTo>
                  <a:cubicBezTo>
                    <a:pt x="168275" y="2895600"/>
                    <a:pt x="166801" y="2905873"/>
                    <a:pt x="161925" y="2914650"/>
                  </a:cubicBezTo>
                  <a:cubicBezTo>
                    <a:pt x="150806" y="2934664"/>
                    <a:pt x="123825" y="2971800"/>
                    <a:pt x="123825" y="2971800"/>
                  </a:cubicBezTo>
                  <a:cubicBezTo>
                    <a:pt x="130175" y="2981325"/>
                    <a:pt x="134081" y="2993046"/>
                    <a:pt x="142875" y="3000375"/>
                  </a:cubicBezTo>
                  <a:cubicBezTo>
                    <a:pt x="172801" y="3025313"/>
                    <a:pt x="201582" y="3020829"/>
                    <a:pt x="238125" y="3028950"/>
                  </a:cubicBezTo>
                  <a:cubicBezTo>
                    <a:pt x="247926" y="3031128"/>
                    <a:pt x="257046" y="3035717"/>
                    <a:pt x="266700" y="3038475"/>
                  </a:cubicBezTo>
                  <a:cubicBezTo>
                    <a:pt x="279287" y="3042071"/>
                    <a:pt x="292543" y="3043403"/>
                    <a:pt x="304800" y="3048000"/>
                  </a:cubicBezTo>
                  <a:cubicBezTo>
                    <a:pt x="318095" y="3052986"/>
                    <a:pt x="329849" y="3061457"/>
                    <a:pt x="342900" y="3067050"/>
                  </a:cubicBezTo>
                  <a:cubicBezTo>
                    <a:pt x="352128" y="3071005"/>
                    <a:pt x="361950" y="3073400"/>
                    <a:pt x="371475" y="3076575"/>
                  </a:cubicBezTo>
                  <a:cubicBezTo>
                    <a:pt x="368300" y="3101975"/>
                    <a:pt x="368685" y="3128079"/>
                    <a:pt x="361950" y="3152775"/>
                  </a:cubicBezTo>
                  <a:cubicBezTo>
                    <a:pt x="358938" y="3163819"/>
                    <a:pt x="349554" y="3172035"/>
                    <a:pt x="342900" y="3181350"/>
                  </a:cubicBezTo>
                  <a:cubicBezTo>
                    <a:pt x="333673" y="3194268"/>
                    <a:pt x="324945" y="3207650"/>
                    <a:pt x="314325" y="3219450"/>
                  </a:cubicBezTo>
                  <a:cubicBezTo>
                    <a:pt x="203177" y="3342948"/>
                    <a:pt x="299096" y="3236903"/>
                    <a:pt x="228600" y="3295650"/>
                  </a:cubicBezTo>
                  <a:cubicBezTo>
                    <a:pt x="155261" y="3356766"/>
                    <a:pt x="242396" y="3295977"/>
                    <a:pt x="171450" y="3343275"/>
                  </a:cubicBezTo>
                  <a:cubicBezTo>
                    <a:pt x="127781" y="3408779"/>
                    <a:pt x="140590" y="3378705"/>
                    <a:pt x="123825" y="3429000"/>
                  </a:cubicBezTo>
                  <a:cubicBezTo>
                    <a:pt x="246079" y="3469751"/>
                    <a:pt x="-2556" y="3389816"/>
                    <a:pt x="390525" y="3448050"/>
                  </a:cubicBezTo>
                  <a:cubicBezTo>
                    <a:pt x="401849" y="3449728"/>
                    <a:pt x="403225" y="3467100"/>
                    <a:pt x="409575" y="3476625"/>
                  </a:cubicBezTo>
                  <a:cubicBezTo>
                    <a:pt x="403225" y="3508375"/>
                    <a:pt x="401894" y="3541558"/>
                    <a:pt x="390525" y="3571875"/>
                  </a:cubicBezTo>
                  <a:cubicBezTo>
                    <a:pt x="382486" y="3593312"/>
                    <a:pt x="362664" y="3608547"/>
                    <a:pt x="352425" y="3629025"/>
                  </a:cubicBezTo>
                  <a:cubicBezTo>
                    <a:pt x="339725" y="3654425"/>
                    <a:pt x="321213" y="3677675"/>
                    <a:pt x="314325" y="3705225"/>
                  </a:cubicBezTo>
                  <a:cubicBezTo>
                    <a:pt x="300873" y="3759031"/>
                    <a:pt x="307367" y="3730488"/>
                    <a:pt x="295275" y="3790950"/>
                  </a:cubicBezTo>
                  <a:cubicBezTo>
                    <a:pt x="298450" y="3822700"/>
                    <a:pt x="297625" y="3855109"/>
                    <a:pt x="304800" y="3886200"/>
                  </a:cubicBezTo>
                  <a:cubicBezTo>
                    <a:pt x="307374" y="3897354"/>
                    <a:pt x="315235" y="3907237"/>
                    <a:pt x="323850" y="3914775"/>
                  </a:cubicBezTo>
                  <a:cubicBezTo>
                    <a:pt x="345518" y="3933735"/>
                    <a:pt x="389854" y="3959391"/>
                    <a:pt x="419100" y="3971925"/>
                  </a:cubicBezTo>
                  <a:cubicBezTo>
                    <a:pt x="428328" y="3975880"/>
                    <a:pt x="438150" y="3978275"/>
                    <a:pt x="447675" y="3981450"/>
                  </a:cubicBezTo>
                  <a:cubicBezTo>
                    <a:pt x="444500" y="3997325"/>
                    <a:pt x="447560" y="4015901"/>
                    <a:pt x="438150" y="4029075"/>
                  </a:cubicBezTo>
                  <a:cubicBezTo>
                    <a:pt x="429897" y="4040629"/>
                    <a:pt x="412091" y="4040600"/>
                    <a:pt x="400050" y="4048125"/>
                  </a:cubicBezTo>
                  <a:cubicBezTo>
                    <a:pt x="386588" y="4056539"/>
                    <a:pt x="376149" y="4069600"/>
                    <a:pt x="361950" y="4076700"/>
                  </a:cubicBezTo>
                  <a:cubicBezTo>
                    <a:pt x="343989" y="4085680"/>
                    <a:pt x="321508" y="4084611"/>
                    <a:pt x="304800" y="4095750"/>
                  </a:cubicBezTo>
                  <a:lnTo>
                    <a:pt x="247650" y="4133850"/>
                  </a:lnTo>
                  <a:cubicBezTo>
                    <a:pt x="244475" y="4143375"/>
                    <a:pt x="238125" y="4152385"/>
                    <a:pt x="238125" y="4162425"/>
                  </a:cubicBezTo>
                  <a:cubicBezTo>
                    <a:pt x="238125" y="4183705"/>
                    <a:pt x="238280" y="4267511"/>
                    <a:pt x="257175" y="4305300"/>
                  </a:cubicBezTo>
                  <a:cubicBezTo>
                    <a:pt x="262295" y="4315539"/>
                    <a:pt x="269875" y="4324350"/>
                    <a:pt x="276225" y="4333875"/>
                  </a:cubicBezTo>
                  <a:cubicBezTo>
                    <a:pt x="283512" y="4363022"/>
                    <a:pt x="282874" y="4378624"/>
                    <a:pt x="304800" y="4400550"/>
                  </a:cubicBezTo>
                  <a:cubicBezTo>
                    <a:pt x="316025" y="4411775"/>
                    <a:pt x="331675" y="4417900"/>
                    <a:pt x="342900" y="4429125"/>
                  </a:cubicBezTo>
                  <a:cubicBezTo>
                    <a:pt x="350995" y="4437220"/>
                    <a:pt x="352242" y="4451633"/>
                    <a:pt x="361950" y="4457700"/>
                  </a:cubicBezTo>
                  <a:cubicBezTo>
                    <a:pt x="378978" y="4468343"/>
                    <a:pt x="400050" y="4470400"/>
                    <a:pt x="419100" y="4476750"/>
                  </a:cubicBezTo>
                  <a:lnTo>
                    <a:pt x="447675" y="4486275"/>
                  </a:lnTo>
                  <a:cubicBezTo>
                    <a:pt x="460375" y="4495800"/>
                    <a:pt x="471992" y="4506974"/>
                    <a:pt x="485775" y="4514850"/>
                  </a:cubicBezTo>
                  <a:cubicBezTo>
                    <a:pt x="494492" y="4519831"/>
                    <a:pt x="516319" y="4514530"/>
                    <a:pt x="514350" y="4524375"/>
                  </a:cubicBezTo>
                  <a:cubicBezTo>
                    <a:pt x="509842" y="4546913"/>
                    <a:pt x="443531" y="4582769"/>
                    <a:pt x="428625" y="4591050"/>
                  </a:cubicBezTo>
                  <a:cubicBezTo>
                    <a:pt x="416213" y="4597946"/>
                    <a:pt x="402937" y="4603204"/>
                    <a:pt x="390525" y="4610100"/>
                  </a:cubicBezTo>
                  <a:cubicBezTo>
                    <a:pt x="374341" y="4619091"/>
                    <a:pt x="359084" y="4629684"/>
                    <a:pt x="342900" y="4638675"/>
                  </a:cubicBezTo>
                  <a:cubicBezTo>
                    <a:pt x="330488" y="4645571"/>
                    <a:pt x="317128" y="4650680"/>
                    <a:pt x="304800" y="4657725"/>
                  </a:cubicBezTo>
                  <a:cubicBezTo>
                    <a:pt x="282352" y="4670552"/>
                    <a:pt x="258568" y="4690748"/>
                    <a:pt x="238125" y="4705350"/>
                  </a:cubicBezTo>
                  <a:cubicBezTo>
                    <a:pt x="228810" y="4712004"/>
                    <a:pt x="219075" y="4718050"/>
                    <a:pt x="209550" y="4724400"/>
                  </a:cubicBezTo>
                  <a:cubicBezTo>
                    <a:pt x="188739" y="4755617"/>
                    <a:pt x="201948" y="4752975"/>
                    <a:pt x="180975" y="4752975"/>
                  </a:cubicBezTo>
                </a:path>
              </a:pathLst>
            </a:cu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1C0A385-87F0-4EF0-9C1B-C5DE87310FE8}"/>
                </a:ext>
              </a:extLst>
            </p:cNvPr>
            <p:cNvSpPr/>
            <p:nvPr/>
          </p:nvSpPr>
          <p:spPr>
            <a:xfrm>
              <a:off x="6231254" y="1519235"/>
              <a:ext cx="45719" cy="752476"/>
            </a:xfrm>
            <a:custGeom>
              <a:avLst/>
              <a:gdLst>
                <a:gd name="connsiteX0" fmla="*/ 285750 w 514474"/>
                <a:gd name="connsiteY0" fmla="*/ 0 h 4753030"/>
                <a:gd name="connsiteX1" fmla="*/ 247650 w 514474"/>
                <a:gd name="connsiteY1" fmla="*/ 47625 h 4753030"/>
                <a:gd name="connsiteX2" fmla="*/ 219075 w 514474"/>
                <a:gd name="connsiteY2" fmla="*/ 66675 h 4753030"/>
                <a:gd name="connsiteX3" fmla="*/ 200025 w 514474"/>
                <a:gd name="connsiteY3" fmla="*/ 95250 h 4753030"/>
                <a:gd name="connsiteX4" fmla="*/ 171450 w 514474"/>
                <a:gd name="connsiteY4" fmla="*/ 123825 h 4753030"/>
                <a:gd name="connsiteX5" fmla="*/ 123825 w 514474"/>
                <a:gd name="connsiteY5" fmla="*/ 219075 h 4753030"/>
                <a:gd name="connsiteX6" fmla="*/ 123825 w 514474"/>
                <a:gd name="connsiteY6" fmla="*/ 276225 h 4753030"/>
                <a:gd name="connsiteX7" fmla="*/ 152400 w 514474"/>
                <a:gd name="connsiteY7" fmla="*/ 285750 h 4753030"/>
                <a:gd name="connsiteX8" fmla="*/ 228600 w 514474"/>
                <a:gd name="connsiteY8" fmla="*/ 323850 h 4753030"/>
                <a:gd name="connsiteX9" fmla="*/ 342900 w 514474"/>
                <a:gd name="connsiteY9" fmla="*/ 361950 h 4753030"/>
                <a:gd name="connsiteX10" fmla="*/ 400050 w 514474"/>
                <a:gd name="connsiteY10" fmla="*/ 390525 h 4753030"/>
                <a:gd name="connsiteX11" fmla="*/ 419100 w 514474"/>
                <a:gd name="connsiteY11" fmla="*/ 419100 h 4753030"/>
                <a:gd name="connsiteX12" fmla="*/ 409575 w 514474"/>
                <a:gd name="connsiteY12" fmla="*/ 447675 h 4753030"/>
                <a:gd name="connsiteX13" fmla="*/ 361950 w 514474"/>
                <a:gd name="connsiteY13" fmla="*/ 504825 h 4753030"/>
                <a:gd name="connsiteX14" fmla="*/ 333375 w 514474"/>
                <a:gd name="connsiteY14" fmla="*/ 542925 h 4753030"/>
                <a:gd name="connsiteX15" fmla="*/ 257175 w 514474"/>
                <a:gd name="connsiteY15" fmla="*/ 619125 h 4753030"/>
                <a:gd name="connsiteX16" fmla="*/ 152400 w 514474"/>
                <a:gd name="connsiteY16" fmla="*/ 733425 h 4753030"/>
                <a:gd name="connsiteX17" fmla="*/ 104775 w 514474"/>
                <a:gd name="connsiteY17" fmla="*/ 771525 h 4753030"/>
                <a:gd name="connsiteX18" fmla="*/ 76200 w 514474"/>
                <a:gd name="connsiteY18" fmla="*/ 800100 h 4753030"/>
                <a:gd name="connsiteX19" fmla="*/ 9525 w 514474"/>
                <a:gd name="connsiteY19" fmla="*/ 866775 h 4753030"/>
                <a:gd name="connsiteX20" fmla="*/ 47625 w 514474"/>
                <a:gd name="connsiteY20" fmla="*/ 895350 h 4753030"/>
                <a:gd name="connsiteX21" fmla="*/ 104775 w 514474"/>
                <a:gd name="connsiteY21" fmla="*/ 904875 h 4753030"/>
                <a:gd name="connsiteX22" fmla="*/ 285750 w 514474"/>
                <a:gd name="connsiteY22" fmla="*/ 933450 h 4753030"/>
                <a:gd name="connsiteX23" fmla="*/ 342900 w 514474"/>
                <a:gd name="connsiteY23" fmla="*/ 952500 h 4753030"/>
                <a:gd name="connsiteX24" fmla="*/ 438150 w 514474"/>
                <a:gd name="connsiteY24" fmla="*/ 971550 h 4753030"/>
                <a:gd name="connsiteX25" fmla="*/ 447675 w 514474"/>
                <a:gd name="connsiteY25" fmla="*/ 1000125 h 4753030"/>
                <a:gd name="connsiteX26" fmla="*/ 409575 w 514474"/>
                <a:gd name="connsiteY26" fmla="*/ 1066800 h 4753030"/>
                <a:gd name="connsiteX27" fmla="*/ 371475 w 514474"/>
                <a:gd name="connsiteY27" fmla="*/ 1085850 h 4753030"/>
                <a:gd name="connsiteX28" fmla="*/ 333375 w 514474"/>
                <a:gd name="connsiteY28" fmla="*/ 1114425 h 4753030"/>
                <a:gd name="connsiteX29" fmla="*/ 304800 w 514474"/>
                <a:gd name="connsiteY29" fmla="*/ 1123950 h 4753030"/>
                <a:gd name="connsiteX30" fmla="*/ 247650 w 514474"/>
                <a:gd name="connsiteY30" fmla="*/ 1162050 h 4753030"/>
                <a:gd name="connsiteX31" fmla="*/ 209550 w 514474"/>
                <a:gd name="connsiteY31" fmla="*/ 1190625 h 4753030"/>
                <a:gd name="connsiteX32" fmla="*/ 180975 w 514474"/>
                <a:gd name="connsiteY32" fmla="*/ 1200150 h 4753030"/>
                <a:gd name="connsiteX33" fmla="*/ 161925 w 514474"/>
                <a:gd name="connsiteY33" fmla="*/ 1228725 h 4753030"/>
                <a:gd name="connsiteX34" fmla="*/ 95250 w 514474"/>
                <a:gd name="connsiteY34" fmla="*/ 1276350 h 4753030"/>
                <a:gd name="connsiteX35" fmla="*/ 47625 w 514474"/>
                <a:gd name="connsiteY35" fmla="*/ 1333500 h 4753030"/>
                <a:gd name="connsiteX36" fmla="*/ 123825 w 514474"/>
                <a:gd name="connsiteY36" fmla="*/ 1381125 h 4753030"/>
                <a:gd name="connsiteX37" fmla="*/ 152400 w 514474"/>
                <a:gd name="connsiteY37" fmla="*/ 1400175 h 4753030"/>
                <a:gd name="connsiteX38" fmla="*/ 190500 w 514474"/>
                <a:gd name="connsiteY38" fmla="*/ 1419225 h 4753030"/>
                <a:gd name="connsiteX39" fmla="*/ 219075 w 514474"/>
                <a:gd name="connsiteY39" fmla="*/ 1438275 h 4753030"/>
                <a:gd name="connsiteX40" fmla="*/ 285750 w 514474"/>
                <a:gd name="connsiteY40" fmla="*/ 1457325 h 4753030"/>
                <a:gd name="connsiteX41" fmla="*/ 314325 w 514474"/>
                <a:gd name="connsiteY41" fmla="*/ 1466850 h 4753030"/>
                <a:gd name="connsiteX42" fmla="*/ 314325 w 514474"/>
                <a:gd name="connsiteY42" fmla="*/ 1562100 h 4753030"/>
                <a:gd name="connsiteX43" fmla="*/ 285750 w 514474"/>
                <a:gd name="connsiteY43" fmla="*/ 1600200 h 4753030"/>
                <a:gd name="connsiteX44" fmla="*/ 219075 w 514474"/>
                <a:gd name="connsiteY44" fmla="*/ 1676400 h 4753030"/>
                <a:gd name="connsiteX45" fmla="*/ 200025 w 514474"/>
                <a:gd name="connsiteY45" fmla="*/ 1704975 h 4753030"/>
                <a:gd name="connsiteX46" fmla="*/ 171450 w 514474"/>
                <a:gd name="connsiteY46" fmla="*/ 1733550 h 4753030"/>
                <a:gd name="connsiteX47" fmla="*/ 161925 w 514474"/>
                <a:gd name="connsiteY47" fmla="*/ 1762125 h 4753030"/>
                <a:gd name="connsiteX48" fmla="*/ 133350 w 514474"/>
                <a:gd name="connsiteY48" fmla="*/ 1781175 h 4753030"/>
                <a:gd name="connsiteX49" fmla="*/ 66675 w 514474"/>
                <a:gd name="connsiteY49" fmla="*/ 1857375 h 4753030"/>
                <a:gd name="connsiteX50" fmla="*/ 38100 w 514474"/>
                <a:gd name="connsiteY50" fmla="*/ 1885950 h 4753030"/>
                <a:gd name="connsiteX51" fmla="*/ 0 w 514474"/>
                <a:gd name="connsiteY51" fmla="*/ 1943100 h 4753030"/>
                <a:gd name="connsiteX52" fmla="*/ 95250 w 514474"/>
                <a:gd name="connsiteY52" fmla="*/ 1962150 h 4753030"/>
                <a:gd name="connsiteX53" fmla="*/ 209550 w 514474"/>
                <a:gd name="connsiteY53" fmla="*/ 1971675 h 4753030"/>
                <a:gd name="connsiteX54" fmla="*/ 295275 w 514474"/>
                <a:gd name="connsiteY54" fmla="*/ 1990725 h 4753030"/>
                <a:gd name="connsiteX55" fmla="*/ 352425 w 514474"/>
                <a:gd name="connsiteY55" fmla="*/ 2028825 h 4753030"/>
                <a:gd name="connsiteX56" fmla="*/ 381000 w 514474"/>
                <a:gd name="connsiteY56" fmla="*/ 2047875 h 4753030"/>
                <a:gd name="connsiteX57" fmla="*/ 438150 w 514474"/>
                <a:gd name="connsiteY57" fmla="*/ 2095500 h 4753030"/>
                <a:gd name="connsiteX58" fmla="*/ 419100 w 514474"/>
                <a:gd name="connsiteY58" fmla="*/ 2152650 h 4753030"/>
                <a:gd name="connsiteX59" fmla="*/ 390525 w 514474"/>
                <a:gd name="connsiteY59" fmla="*/ 2181225 h 4753030"/>
                <a:gd name="connsiteX60" fmla="*/ 304800 w 514474"/>
                <a:gd name="connsiteY60" fmla="*/ 2238375 h 4753030"/>
                <a:gd name="connsiteX61" fmla="*/ 266700 w 514474"/>
                <a:gd name="connsiteY61" fmla="*/ 2266950 h 4753030"/>
                <a:gd name="connsiteX62" fmla="*/ 228600 w 514474"/>
                <a:gd name="connsiteY62" fmla="*/ 2286000 h 4753030"/>
                <a:gd name="connsiteX63" fmla="*/ 200025 w 514474"/>
                <a:gd name="connsiteY63" fmla="*/ 2305050 h 4753030"/>
                <a:gd name="connsiteX64" fmla="*/ 161925 w 514474"/>
                <a:gd name="connsiteY64" fmla="*/ 2324100 h 4753030"/>
                <a:gd name="connsiteX65" fmla="*/ 104775 w 514474"/>
                <a:gd name="connsiteY65" fmla="*/ 2381250 h 4753030"/>
                <a:gd name="connsiteX66" fmla="*/ 95250 w 514474"/>
                <a:gd name="connsiteY66" fmla="*/ 2409825 h 4753030"/>
                <a:gd name="connsiteX67" fmla="*/ 152400 w 514474"/>
                <a:gd name="connsiteY67" fmla="*/ 2428875 h 4753030"/>
                <a:gd name="connsiteX68" fmla="*/ 247650 w 514474"/>
                <a:gd name="connsiteY68" fmla="*/ 2447925 h 4753030"/>
                <a:gd name="connsiteX69" fmla="*/ 276225 w 514474"/>
                <a:gd name="connsiteY69" fmla="*/ 2457450 h 4753030"/>
                <a:gd name="connsiteX70" fmla="*/ 400050 w 514474"/>
                <a:gd name="connsiteY70" fmla="*/ 2466975 h 4753030"/>
                <a:gd name="connsiteX71" fmla="*/ 428625 w 514474"/>
                <a:gd name="connsiteY71" fmla="*/ 2486025 h 4753030"/>
                <a:gd name="connsiteX72" fmla="*/ 390525 w 514474"/>
                <a:gd name="connsiteY72" fmla="*/ 2619375 h 4753030"/>
                <a:gd name="connsiteX73" fmla="*/ 352425 w 514474"/>
                <a:gd name="connsiteY73" fmla="*/ 2686050 h 4753030"/>
                <a:gd name="connsiteX74" fmla="*/ 333375 w 514474"/>
                <a:gd name="connsiteY74" fmla="*/ 2714625 h 4753030"/>
                <a:gd name="connsiteX75" fmla="*/ 285750 w 514474"/>
                <a:gd name="connsiteY75" fmla="*/ 2752725 h 4753030"/>
                <a:gd name="connsiteX76" fmla="*/ 266700 w 514474"/>
                <a:gd name="connsiteY76" fmla="*/ 2781300 h 4753030"/>
                <a:gd name="connsiteX77" fmla="*/ 238125 w 514474"/>
                <a:gd name="connsiteY77" fmla="*/ 2809875 h 4753030"/>
                <a:gd name="connsiteX78" fmla="*/ 171450 w 514474"/>
                <a:gd name="connsiteY78" fmla="*/ 2886075 h 4753030"/>
                <a:gd name="connsiteX79" fmla="*/ 161925 w 514474"/>
                <a:gd name="connsiteY79" fmla="*/ 2914650 h 4753030"/>
                <a:gd name="connsiteX80" fmla="*/ 123825 w 514474"/>
                <a:gd name="connsiteY80" fmla="*/ 2971800 h 4753030"/>
                <a:gd name="connsiteX81" fmla="*/ 142875 w 514474"/>
                <a:gd name="connsiteY81" fmla="*/ 3000375 h 4753030"/>
                <a:gd name="connsiteX82" fmla="*/ 238125 w 514474"/>
                <a:gd name="connsiteY82" fmla="*/ 3028950 h 4753030"/>
                <a:gd name="connsiteX83" fmla="*/ 266700 w 514474"/>
                <a:gd name="connsiteY83" fmla="*/ 3038475 h 4753030"/>
                <a:gd name="connsiteX84" fmla="*/ 304800 w 514474"/>
                <a:gd name="connsiteY84" fmla="*/ 3048000 h 4753030"/>
                <a:gd name="connsiteX85" fmla="*/ 342900 w 514474"/>
                <a:gd name="connsiteY85" fmla="*/ 3067050 h 4753030"/>
                <a:gd name="connsiteX86" fmla="*/ 371475 w 514474"/>
                <a:gd name="connsiteY86" fmla="*/ 3076575 h 4753030"/>
                <a:gd name="connsiteX87" fmla="*/ 361950 w 514474"/>
                <a:gd name="connsiteY87" fmla="*/ 3152775 h 4753030"/>
                <a:gd name="connsiteX88" fmla="*/ 342900 w 514474"/>
                <a:gd name="connsiteY88" fmla="*/ 3181350 h 4753030"/>
                <a:gd name="connsiteX89" fmla="*/ 314325 w 514474"/>
                <a:gd name="connsiteY89" fmla="*/ 3219450 h 4753030"/>
                <a:gd name="connsiteX90" fmla="*/ 228600 w 514474"/>
                <a:gd name="connsiteY90" fmla="*/ 3295650 h 4753030"/>
                <a:gd name="connsiteX91" fmla="*/ 171450 w 514474"/>
                <a:gd name="connsiteY91" fmla="*/ 3343275 h 4753030"/>
                <a:gd name="connsiteX92" fmla="*/ 123825 w 514474"/>
                <a:gd name="connsiteY92" fmla="*/ 3429000 h 4753030"/>
                <a:gd name="connsiteX93" fmla="*/ 390525 w 514474"/>
                <a:gd name="connsiteY93" fmla="*/ 3448050 h 4753030"/>
                <a:gd name="connsiteX94" fmla="*/ 409575 w 514474"/>
                <a:gd name="connsiteY94" fmla="*/ 3476625 h 4753030"/>
                <a:gd name="connsiteX95" fmla="*/ 390525 w 514474"/>
                <a:gd name="connsiteY95" fmla="*/ 3571875 h 4753030"/>
                <a:gd name="connsiteX96" fmla="*/ 352425 w 514474"/>
                <a:gd name="connsiteY96" fmla="*/ 3629025 h 4753030"/>
                <a:gd name="connsiteX97" fmla="*/ 314325 w 514474"/>
                <a:gd name="connsiteY97" fmla="*/ 3705225 h 4753030"/>
                <a:gd name="connsiteX98" fmla="*/ 295275 w 514474"/>
                <a:gd name="connsiteY98" fmla="*/ 3790950 h 4753030"/>
                <a:gd name="connsiteX99" fmla="*/ 304800 w 514474"/>
                <a:gd name="connsiteY99" fmla="*/ 3886200 h 4753030"/>
                <a:gd name="connsiteX100" fmla="*/ 323850 w 514474"/>
                <a:gd name="connsiteY100" fmla="*/ 3914775 h 4753030"/>
                <a:gd name="connsiteX101" fmla="*/ 419100 w 514474"/>
                <a:gd name="connsiteY101" fmla="*/ 3971925 h 4753030"/>
                <a:gd name="connsiteX102" fmla="*/ 447675 w 514474"/>
                <a:gd name="connsiteY102" fmla="*/ 3981450 h 4753030"/>
                <a:gd name="connsiteX103" fmla="*/ 438150 w 514474"/>
                <a:gd name="connsiteY103" fmla="*/ 4029075 h 4753030"/>
                <a:gd name="connsiteX104" fmla="*/ 400050 w 514474"/>
                <a:gd name="connsiteY104" fmla="*/ 4048125 h 4753030"/>
                <a:gd name="connsiteX105" fmla="*/ 361950 w 514474"/>
                <a:gd name="connsiteY105" fmla="*/ 4076700 h 4753030"/>
                <a:gd name="connsiteX106" fmla="*/ 304800 w 514474"/>
                <a:gd name="connsiteY106" fmla="*/ 4095750 h 4753030"/>
                <a:gd name="connsiteX107" fmla="*/ 247650 w 514474"/>
                <a:gd name="connsiteY107" fmla="*/ 4133850 h 4753030"/>
                <a:gd name="connsiteX108" fmla="*/ 238125 w 514474"/>
                <a:gd name="connsiteY108" fmla="*/ 4162425 h 4753030"/>
                <a:gd name="connsiteX109" fmla="*/ 257175 w 514474"/>
                <a:gd name="connsiteY109" fmla="*/ 4305300 h 4753030"/>
                <a:gd name="connsiteX110" fmla="*/ 276225 w 514474"/>
                <a:gd name="connsiteY110" fmla="*/ 4333875 h 4753030"/>
                <a:gd name="connsiteX111" fmla="*/ 304800 w 514474"/>
                <a:gd name="connsiteY111" fmla="*/ 4400550 h 4753030"/>
                <a:gd name="connsiteX112" fmla="*/ 342900 w 514474"/>
                <a:gd name="connsiteY112" fmla="*/ 4429125 h 4753030"/>
                <a:gd name="connsiteX113" fmla="*/ 361950 w 514474"/>
                <a:gd name="connsiteY113" fmla="*/ 4457700 h 4753030"/>
                <a:gd name="connsiteX114" fmla="*/ 419100 w 514474"/>
                <a:gd name="connsiteY114" fmla="*/ 4476750 h 4753030"/>
                <a:gd name="connsiteX115" fmla="*/ 447675 w 514474"/>
                <a:gd name="connsiteY115" fmla="*/ 4486275 h 4753030"/>
                <a:gd name="connsiteX116" fmla="*/ 485775 w 514474"/>
                <a:gd name="connsiteY116" fmla="*/ 4514850 h 4753030"/>
                <a:gd name="connsiteX117" fmla="*/ 514350 w 514474"/>
                <a:gd name="connsiteY117" fmla="*/ 4524375 h 4753030"/>
                <a:gd name="connsiteX118" fmla="*/ 428625 w 514474"/>
                <a:gd name="connsiteY118" fmla="*/ 4591050 h 4753030"/>
                <a:gd name="connsiteX119" fmla="*/ 390525 w 514474"/>
                <a:gd name="connsiteY119" fmla="*/ 4610100 h 4753030"/>
                <a:gd name="connsiteX120" fmla="*/ 342900 w 514474"/>
                <a:gd name="connsiteY120" fmla="*/ 4638675 h 4753030"/>
                <a:gd name="connsiteX121" fmla="*/ 304800 w 514474"/>
                <a:gd name="connsiteY121" fmla="*/ 4657725 h 4753030"/>
                <a:gd name="connsiteX122" fmla="*/ 238125 w 514474"/>
                <a:gd name="connsiteY122" fmla="*/ 4705350 h 4753030"/>
                <a:gd name="connsiteX123" fmla="*/ 209550 w 514474"/>
                <a:gd name="connsiteY123" fmla="*/ 4724400 h 4753030"/>
                <a:gd name="connsiteX124" fmla="*/ 180975 w 514474"/>
                <a:gd name="connsiteY124" fmla="*/ 4752975 h 475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514474" h="4753030">
                  <a:moveTo>
                    <a:pt x="285750" y="0"/>
                  </a:moveTo>
                  <a:cubicBezTo>
                    <a:pt x="273050" y="15875"/>
                    <a:pt x="262025" y="33250"/>
                    <a:pt x="247650" y="47625"/>
                  </a:cubicBezTo>
                  <a:cubicBezTo>
                    <a:pt x="239555" y="55720"/>
                    <a:pt x="227170" y="58580"/>
                    <a:pt x="219075" y="66675"/>
                  </a:cubicBezTo>
                  <a:cubicBezTo>
                    <a:pt x="210980" y="74770"/>
                    <a:pt x="207354" y="86456"/>
                    <a:pt x="200025" y="95250"/>
                  </a:cubicBezTo>
                  <a:cubicBezTo>
                    <a:pt x="191401" y="105598"/>
                    <a:pt x="180975" y="114300"/>
                    <a:pt x="171450" y="123825"/>
                  </a:cubicBezTo>
                  <a:cubicBezTo>
                    <a:pt x="147380" y="196035"/>
                    <a:pt x="164448" y="164911"/>
                    <a:pt x="123825" y="219075"/>
                  </a:cubicBezTo>
                  <a:cubicBezTo>
                    <a:pt x="117475" y="238125"/>
                    <a:pt x="104775" y="257175"/>
                    <a:pt x="123825" y="276225"/>
                  </a:cubicBezTo>
                  <a:cubicBezTo>
                    <a:pt x="130925" y="283325"/>
                    <a:pt x="143260" y="281595"/>
                    <a:pt x="152400" y="285750"/>
                  </a:cubicBezTo>
                  <a:cubicBezTo>
                    <a:pt x="178253" y="297501"/>
                    <a:pt x="201659" y="314870"/>
                    <a:pt x="228600" y="323850"/>
                  </a:cubicBezTo>
                  <a:cubicBezTo>
                    <a:pt x="266700" y="336550"/>
                    <a:pt x="309484" y="339673"/>
                    <a:pt x="342900" y="361950"/>
                  </a:cubicBezTo>
                  <a:cubicBezTo>
                    <a:pt x="379829" y="386569"/>
                    <a:pt x="360615" y="377380"/>
                    <a:pt x="400050" y="390525"/>
                  </a:cubicBezTo>
                  <a:cubicBezTo>
                    <a:pt x="406400" y="400050"/>
                    <a:pt x="417218" y="407808"/>
                    <a:pt x="419100" y="419100"/>
                  </a:cubicBezTo>
                  <a:cubicBezTo>
                    <a:pt x="420751" y="429004"/>
                    <a:pt x="414065" y="438695"/>
                    <a:pt x="409575" y="447675"/>
                  </a:cubicBezTo>
                  <a:cubicBezTo>
                    <a:pt x="392734" y="481358"/>
                    <a:pt x="387229" y="475333"/>
                    <a:pt x="361950" y="504825"/>
                  </a:cubicBezTo>
                  <a:cubicBezTo>
                    <a:pt x="351619" y="516878"/>
                    <a:pt x="344102" y="531223"/>
                    <a:pt x="333375" y="542925"/>
                  </a:cubicBezTo>
                  <a:cubicBezTo>
                    <a:pt x="309102" y="569404"/>
                    <a:pt x="279615" y="591075"/>
                    <a:pt x="257175" y="619125"/>
                  </a:cubicBezTo>
                  <a:cubicBezTo>
                    <a:pt x="222740" y="662169"/>
                    <a:pt x="197428" y="697403"/>
                    <a:pt x="152400" y="733425"/>
                  </a:cubicBezTo>
                  <a:cubicBezTo>
                    <a:pt x="136525" y="746125"/>
                    <a:pt x="120075" y="758138"/>
                    <a:pt x="104775" y="771525"/>
                  </a:cubicBezTo>
                  <a:cubicBezTo>
                    <a:pt x="94638" y="780395"/>
                    <a:pt x="86337" y="791230"/>
                    <a:pt x="76200" y="800100"/>
                  </a:cubicBezTo>
                  <a:cubicBezTo>
                    <a:pt x="12848" y="855533"/>
                    <a:pt x="43674" y="815551"/>
                    <a:pt x="9525" y="866775"/>
                  </a:cubicBezTo>
                  <a:cubicBezTo>
                    <a:pt x="22225" y="876300"/>
                    <a:pt x="32885" y="889454"/>
                    <a:pt x="47625" y="895350"/>
                  </a:cubicBezTo>
                  <a:cubicBezTo>
                    <a:pt x="65556" y="902523"/>
                    <a:pt x="85891" y="900828"/>
                    <a:pt x="104775" y="904875"/>
                  </a:cubicBezTo>
                  <a:cubicBezTo>
                    <a:pt x="246903" y="935331"/>
                    <a:pt x="112164" y="917669"/>
                    <a:pt x="285750" y="933450"/>
                  </a:cubicBezTo>
                  <a:cubicBezTo>
                    <a:pt x="304800" y="939800"/>
                    <a:pt x="323334" y="947985"/>
                    <a:pt x="342900" y="952500"/>
                  </a:cubicBezTo>
                  <a:cubicBezTo>
                    <a:pt x="485184" y="985335"/>
                    <a:pt x="358908" y="945136"/>
                    <a:pt x="438150" y="971550"/>
                  </a:cubicBezTo>
                  <a:cubicBezTo>
                    <a:pt x="441325" y="981075"/>
                    <a:pt x="447675" y="990085"/>
                    <a:pt x="447675" y="1000125"/>
                  </a:cubicBezTo>
                  <a:cubicBezTo>
                    <a:pt x="447675" y="1031652"/>
                    <a:pt x="434244" y="1049179"/>
                    <a:pt x="409575" y="1066800"/>
                  </a:cubicBezTo>
                  <a:cubicBezTo>
                    <a:pt x="398021" y="1075053"/>
                    <a:pt x="383516" y="1078325"/>
                    <a:pt x="371475" y="1085850"/>
                  </a:cubicBezTo>
                  <a:cubicBezTo>
                    <a:pt x="358013" y="1094264"/>
                    <a:pt x="347158" y="1106549"/>
                    <a:pt x="333375" y="1114425"/>
                  </a:cubicBezTo>
                  <a:cubicBezTo>
                    <a:pt x="324658" y="1119406"/>
                    <a:pt x="313577" y="1119074"/>
                    <a:pt x="304800" y="1123950"/>
                  </a:cubicBezTo>
                  <a:cubicBezTo>
                    <a:pt x="284786" y="1135069"/>
                    <a:pt x="265966" y="1148313"/>
                    <a:pt x="247650" y="1162050"/>
                  </a:cubicBezTo>
                  <a:cubicBezTo>
                    <a:pt x="234950" y="1171575"/>
                    <a:pt x="223333" y="1182749"/>
                    <a:pt x="209550" y="1190625"/>
                  </a:cubicBezTo>
                  <a:cubicBezTo>
                    <a:pt x="200833" y="1195606"/>
                    <a:pt x="190500" y="1196975"/>
                    <a:pt x="180975" y="1200150"/>
                  </a:cubicBezTo>
                  <a:cubicBezTo>
                    <a:pt x="174625" y="1209675"/>
                    <a:pt x="170020" y="1220630"/>
                    <a:pt x="161925" y="1228725"/>
                  </a:cubicBezTo>
                  <a:cubicBezTo>
                    <a:pt x="127610" y="1263040"/>
                    <a:pt x="127700" y="1249308"/>
                    <a:pt x="95250" y="1276350"/>
                  </a:cubicBezTo>
                  <a:cubicBezTo>
                    <a:pt x="67748" y="1299269"/>
                    <a:pt x="66356" y="1305403"/>
                    <a:pt x="47625" y="1333500"/>
                  </a:cubicBezTo>
                  <a:cubicBezTo>
                    <a:pt x="97765" y="1383640"/>
                    <a:pt x="51667" y="1345046"/>
                    <a:pt x="123825" y="1381125"/>
                  </a:cubicBezTo>
                  <a:cubicBezTo>
                    <a:pt x="134064" y="1386245"/>
                    <a:pt x="142461" y="1394495"/>
                    <a:pt x="152400" y="1400175"/>
                  </a:cubicBezTo>
                  <a:cubicBezTo>
                    <a:pt x="164728" y="1407220"/>
                    <a:pt x="178172" y="1412180"/>
                    <a:pt x="190500" y="1419225"/>
                  </a:cubicBezTo>
                  <a:cubicBezTo>
                    <a:pt x="200439" y="1424905"/>
                    <a:pt x="208836" y="1433155"/>
                    <a:pt x="219075" y="1438275"/>
                  </a:cubicBezTo>
                  <a:cubicBezTo>
                    <a:pt x="234300" y="1445888"/>
                    <a:pt x="271508" y="1453256"/>
                    <a:pt x="285750" y="1457325"/>
                  </a:cubicBezTo>
                  <a:cubicBezTo>
                    <a:pt x="295404" y="1460083"/>
                    <a:pt x="304800" y="1463675"/>
                    <a:pt x="314325" y="1466850"/>
                  </a:cubicBezTo>
                  <a:cubicBezTo>
                    <a:pt x="327332" y="1505870"/>
                    <a:pt x="333360" y="1509755"/>
                    <a:pt x="314325" y="1562100"/>
                  </a:cubicBezTo>
                  <a:cubicBezTo>
                    <a:pt x="308900" y="1577019"/>
                    <a:pt x="294854" y="1587195"/>
                    <a:pt x="285750" y="1600200"/>
                  </a:cubicBezTo>
                  <a:cubicBezTo>
                    <a:pt x="237133" y="1669653"/>
                    <a:pt x="268784" y="1643261"/>
                    <a:pt x="219075" y="1676400"/>
                  </a:cubicBezTo>
                  <a:cubicBezTo>
                    <a:pt x="212725" y="1685925"/>
                    <a:pt x="207354" y="1696181"/>
                    <a:pt x="200025" y="1704975"/>
                  </a:cubicBezTo>
                  <a:cubicBezTo>
                    <a:pt x="191401" y="1715323"/>
                    <a:pt x="178922" y="1722342"/>
                    <a:pt x="171450" y="1733550"/>
                  </a:cubicBezTo>
                  <a:cubicBezTo>
                    <a:pt x="165881" y="1741904"/>
                    <a:pt x="168197" y="1754285"/>
                    <a:pt x="161925" y="1762125"/>
                  </a:cubicBezTo>
                  <a:cubicBezTo>
                    <a:pt x="154774" y="1771064"/>
                    <a:pt x="142042" y="1773725"/>
                    <a:pt x="133350" y="1781175"/>
                  </a:cubicBezTo>
                  <a:cubicBezTo>
                    <a:pt x="82817" y="1824489"/>
                    <a:pt x="107093" y="1810220"/>
                    <a:pt x="66675" y="1857375"/>
                  </a:cubicBezTo>
                  <a:cubicBezTo>
                    <a:pt x="57909" y="1867602"/>
                    <a:pt x="46370" y="1875317"/>
                    <a:pt x="38100" y="1885950"/>
                  </a:cubicBezTo>
                  <a:cubicBezTo>
                    <a:pt x="24044" y="1904022"/>
                    <a:pt x="0" y="1943100"/>
                    <a:pt x="0" y="1943100"/>
                  </a:cubicBezTo>
                  <a:cubicBezTo>
                    <a:pt x="37840" y="1952560"/>
                    <a:pt x="53212" y="1957479"/>
                    <a:pt x="95250" y="1962150"/>
                  </a:cubicBezTo>
                  <a:cubicBezTo>
                    <a:pt x="133248" y="1966372"/>
                    <a:pt x="171450" y="1968500"/>
                    <a:pt x="209550" y="1971675"/>
                  </a:cubicBezTo>
                  <a:cubicBezTo>
                    <a:pt x="214560" y="1972677"/>
                    <a:pt x="286307" y="1986241"/>
                    <a:pt x="295275" y="1990725"/>
                  </a:cubicBezTo>
                  <a:cubicBezTo>
                    <a:pt x="315753" y="2000964"/>
                    <a:pt x="333375" y="2016125"/>
                    <a:pt x="352425" y="2028825"/>
                  </a:cubicBezTo>
                  <a:cubicBezTo>
                    <a:pt x="361950" y="2035175"/>
                    <a:pt x="372905" y="2039780"/>
                    <a:pt x="381000" y="2047875"/>
                  </a:cubicBezTo>
                  <a:cubicBezTo>
                    <a:pt x="417670" y="2084545"/>
                    <a:pt x="398367" y="2068978"/>
                    <a:pt x="438150" y="2095500"/>
                  </a:cubicBezTo>
                  <a:cubicBezTo>
                    <a:pt x="431800" y="2114550"/>
                    <a:pt x="433299" y="2138451"/>
                    <a:pt x="419100" y="2152650"/>
                  </a:cubicBezTo>
                  <a:cubicBezTo>
                    <a:pt x="409575" y="2162175"/>
                    <a:pt x="401158" y="2172955"/>
                    <a:pt x="390525" y="2181225"/>
                  </a:cubicBezTo>
                  <a:cubicBezTo>
                    <a:pt x="304800" y="2247900"/>
                    <a:pt x="361950" y="2195512"/>
                    <a:pt x="304800" y="2238375"/>
                  </a:cubicBezTo>
                  <a:cubicBezTo>
                    <a:pt x="292100" y="2247900"/>
                    <a:pt x="280162" y="2258536"/>
                    <a:pt x="266700" y="2266950"/>
                  </a:cubicBezTo>
                  <a:cubicBezTo>
                    <a:pt x="254659" y="2274475"/>
                    <a:pt x="240928" y="2278955"/>
                    <a:pt x="228600" y="2286000"/>
                  </a:cubicBezTo>
                  <a:cubicBezTo>
                    <a:pt x="218661" y="2291680"/>
                    <a:pt x="209964" y="2299370"/>
                    <a:pt x="200025" y="2305050"/>
                  </a:cubicBezTo>
                  <a:cubicBezTo>
                    <a:pt x="187697" y="2312095"/>
                    <a:pt x="173013" y="2315230"/>
                    <a:pt x="161925" y="2324100"/>
                  </a:cubicBezTo>
                  <a:cubicBezTo>
                    <a:pt x="140888" y="2340930"/>
                    <a:pt x="104775" y="2381250"/>
                    <a:pt x="104775" y="2381250"/>
                  </a:cubicBezTo>
                  <a:cubicBezTo>
                    <a:pt x="101600" y="2390775"/>
                    <a:pt x="88150" y="2402725"/>
                    <a:pt x="95250" y="2409825"/>
                  </a:cubicBezTo>
                  <a:cubicBezTo>
                    <a:pt x="109449" y="2424024"/>
                    <a:pt x="132919" y="2424005"/>
                    <a:pt x="152400" y="2428875"/>
                  </a:cubicBezTo>
                  <a:cubicBezTo>
                    <a:pt x="183812" y="2436728"/>
                    <a:pt x="216933" y="2437686"/>
                    <a:pt x="247650" y="2447925"/>
                  </a:cubicBezTo>
                  <a:cubicBezTo>
                    <a:pt x="257175" y="2451100"/>
                    <a:pt x="266262" y="2456205"/>
                    <a:pt x="276225" y="2457450"/>
                  </a:cubicBezTo>
                  <a:cubicBezTo>
                    <a:pt x="317302" y="2462585"/>
                    <a:pt x="358775" y="2463800"/>
                    <a:pt x="400050" y="2466975"/>
                  </a:cubicBezTo>
                  <a:cubicBezTo>
                    <a:pt x="409575" y="2473325"/>
                    <a:pt x="426884" y="2474710"/>
                    <a:pt x="428625" y="2486025"/>
                  </a:cubicBezTo>
                  <a:cubicBezTo>
                    <a:pt x="442951" y="2579144"/>
                    <a:pt x="434268" y="2575632"/>
                    <a:pt x="390525" y="2619375"/>
                  </a:cubicBezTo>
                  <a:cubicBezTo>
                    <a:pt x="375068" y="2665746"/>
                    <a:pt x="388466" y="2635593"/>
                    <a:pt x="352425" y="2686050"/>
                  </a:cubicBezTo>
                  <a:cubicBezTo>
                    <a:pt x="345771" y="2695365"/>
                    <a:pt x="341470" y="2706530"/>
                    <a:pt x="333375" y="2714625"/>
                  </a:cubicBezTo>
                  <a:cubicBezTo>
                    <a:pt x="319000" y="2729000"/>
                    <a:pt x="300125" y="2738350"/>
                    <a:pt x="285750" y="2752725"/>
                  </a:cubicBezTo>
                  <a:cubicBezTo>
                    <a:pt x="277655" y="2760820"/>
                    <a:pt x="274029" y="2772506"/>
                    <a:pt x="266700" y="2781300"/>
                  </a:cubicBezTo>
                  <a:cubicBezTo>
                    <a:pt x="258076" y="2791648"/>
                    <a:pt x="246395" y="2799242"/>
                    <a:pt x="238125" y="2809875"/>
                  </a:cubicBezTo>
                  <a:cubicBezTo>
                    <a:pt x="178288" y="2886808"/>
                    <a:pt x="226768" y="2849196"/>
                    <a:pt x="171450" y="2886075"/>
                  </a:cubicBezTo>
                  <a:cubicBezTo>
                    <a:pt x="168275" y="2895600"/>
                    <a:pt x="166801" y="2905873"/>
                    <a:pt x="161925" y="2914650"/>
                  </a:cubicBezTo>
                  <a:cubicBezTo>
                    <a:pt x="150806" y="2934664"/>
                    <a:pt x="123825" y="2971800"/>
                    <a:pt x="123825" y="2971800"/>
                  </a:cubicBezTo>
                  <a:cubicBezTo>
                    <a:pt x="130175" y="2981325"/>
                    <a:pt x="134081" y="2993046"/>
                    <a:pt x="142875" y="3000375"/>
                  </a:cubicBezTo>
                  <a:cubicBezTo>
                    <a:pt x="172801" y="3025313"/>
                    <a:pt x="201582" y="3020829"/>
                    <a:pt x="238125" y="3028950"/>
                  </a:cubicBezTo>
                  <a:cubicBezTo>
                    <a:pt x="247926" y="3031128"/>
                    <a:pt x="257046" y="3035717"/>
                    <a:pt x="266700" y="3038475"/>
                  </a:cubicBezTo>
                  <a:cubicBezTo>
                    <a:pt x="279287" y="3042071"/>
                    <a:pt x="292543" y="3043403"/>
                    <a:pt x="304800" y="3048000"/>
                  </a:cubicBezTo>
                  <a:cubicBezTo>
                    <a:pt x="318095" y="3052986"/>
                    <a:pt x="329849" y="3061457"/>
                    <a:pt x="342900" y="3067050"/>
                  </a:cubicBezTo>
                  <a:cubicBezTo>
                    <a:pt x="352128" y="3071005"/>
                    <a:pt x="361950" y="3073400"/>
                    <a:pt x="371475" y="3076575"/>
                  </a:cubicBezTo>
                  <a:cubicBezTo>
                    <a:pt x="368300" y="3101975"/>
                    <a:pt x="368685" y="3128079"/>
                    <a:pt x="361950" y="3152775"/>
                  </a:cubicBezTo>
                  <a:cubicBezTo>
                    <a:pt x="358938" y="3163819"/>
                    <a:pt x="349554" y="3172035"/>
                    <a:pt x="342900" y="3181350"/>
                  </a:cubicBezTo>
                  <a:cubicBezTo>
                    <a:pt x="333673" y="3194268"/>
                    <a:pt x="324945" y="3207650"/>
                    <a:pt x="314325" y="3219450"/>
                  </a:cubicBezTo>
                  <a:cubicBezTo>
                    <a:pt x="203177" y="3342948"/>
                    <a:pt x="299096" y="3236903"/>
                    <a:pt x="228600" y="3295650"/>
                  </a:cubicBezTo>
                  <a:cubicBezTo>
                    <a:pt x="155261" y="3356766"/>
                    <a:pt x="242396" y="3295977"/>
                    <a:pt x="171450" y="3343275"/>
                  </a:cubicBezTo>
                  <a:cubicBezTo>
                    <a:pt x="127781" y="3408779"/>
                    <a:pt x="140590" y="3378705"/>
                    <a:pt x="123825" y="3429000"/>
                  </a:cubicBezTo>
                  <a:cubicBezTo>
                    <a:pt x="246079" y="3469751"/>
                    <a:pt x="-2556" y="3389816"/>
                    <a:pt x="390525" y="3448050"/>
                  </a:cubicBezTo>
                  <a:cubicBezTo>
                    <a:pt x="401849" y="3449728"/>
                    <a:pt x="403225" y="3467100"/>
                    <a:pt x="409575" y="3476625"/>
                  </a:cubicBezTo>
                  <a:cubicBezTo>
                    <a:pt x="403225" y="3508375"/>
                    <a:pt x="401894" y="3541558"/>
                    <a:pt x="390525" y="3571875"/>
                  </a:cubicBezTo>
                  <a:cubicBezTo>
                    <a:pt x="382486" y="3593312"/>
                    <a:pt x="362664" y="3608547"/>
                    <a:pt x="352425" y="3629025"/>
                  </a:cubicBezTo>
                  <a:cubicBezTo>
                    <a:pt x="339725" y="3654425"/>
                    <a:pt x="321213" y="3677675"/>
                    <a:pt x="314325" y="3705225"/>
                  </a:cubicBezTo>
                  <a:cubicBezTo>
                    <a:pt x="300873" y="3759031"/>
                    <a:pt x="307367" y="3730488"/>
                    <a:pt x="295275" y="3790950"/>
                  </a:cubicBezTo>
                  <a:cubicBezTo>
                    <a:pt x="298450" y="3822700"/>
                    <a:pt x="297625" y="3855109"/>
                    <a:pt x="304800" y="3886200"/>
                  </a:cubicBezTo>
                  <a:cubicBezTo>
                    <a:pt x="307374" y="3897354"/>
                    <a:pt x="315235" y="3907237"/>
                    <a:pt x="323850" y="3914775"/>
                  </a:cubicBezTo>
                  <a:cubicBezTo>
                    <a:pt x="345518" y="3933735"/>
                    <a:pt x="389854" y="3959391"/>
                    <a:pt x="419100" y="3971925"/>
                  </a:cubicBezTo>
                  <a:cubicBezTo>
                    <a:pt x="428328" y="3975880"/>
                    <a:pt x="438150" y="3978275"/>
                    <a:pt x="447675" y="3981450"/>
                  </a:cubicBezTo>
                  <a:cubicBezTo>
                    <a:pt x="444500" y="3997325"/>
                    <a:pt x="447560" y="4015901"/>
                    <a:pt x="438150" y="4029075"/>
                  </a:cubicBezTo>
                  <a:cubicBezTo>
                    <a:pt x="429897" y="4040629"/>
                    <a:pt x="412091" y="4040600"/>
                    <a:pt x="400050" y="4048125"/>
                  </a:cubicBezTo>
                  <a:cubicBezTo>
                    <a:pt x="386588" y="4056539"/>
                    <a:pt x="376149" y="4069600"/>
                    <a:pt x="361950" y="4076700"/>
                  </a:cubicBezTo>
                  <a:cubicBezTo>
                    <a:pt x="343989" y="4085680"/>
                    <a:pt x="321508" y="4084611"/>
                    <a:pt x="304800" y="4095750"/>
                  </a:cubicBezTo>
                  <a:lnTo>
                    <a:pt x="247650" y="4133850"/>
                  </a:lnTo>
                  <a:cubicBezTo>
                    <a:pt x="244475" y="4143375"/>
                    <a:pt x="238125" y="4152385"/>
                    <a:pt x="238125" y="4162425"/>
                  </a:cubicBezTo>
                  <a:cubicBezTo>
                    <a:pt x="238125" y="4183705"/>
                    <a:pt x="238280" y="4267511"/>
                    <a:pt x="257175" y="4305300"/>
                  </a:cubicBezTo>
                  <a:cubicBezTo>
                    <a:pt x="262295" y="4315539"/>
                    <a:pt x="269875" y="4324350"/>
                    <a:pt x="276225" y="4333875"/>
                  </a:cubicBezTo>
                  <a:cubicBezTo>
                    <a:pt x="283512" y="4363022"/>
                    <a:pt x="282874" y="4378624"/>
                    <a:pt x="304800" y="4400550"/>
                  </a:cubicBezTo>
                  <a:cubicBezTo>
                    <a:pt x="316025" y="4411775"/>
                    <a:pt x="331675" y="4417900"/>
                    <a:pt x="342900" y="4429125"/>
                  </a:cubicBezTo>
                  <a:cubicBezTo>
                    <a:pt x="350995" y="4437220"/>
                    <a:pt x="352242" y="4451633"/>
                    <a:pt x="361950" y="4457700"/>
                  </a:cubicBezTo>
                  <a:cubicBezTo>
                    <a:pt x="378978" y="4468343"/>
                    <a:pt x="400050" y="4470400"/>
                    <a:pt x="419100" y="4476750"/>
                  </a:cubicBezTo>
                  <a:lnTo>
                    <a:pt x="447675" y="4486275"/>
                  </a:lnTo>
                  <a:cubicBezTo>
                    <a:pt x="460375" y="4495800"/>
                    <a:pt x="471992" y="4506974"/>
                    <a:pt x="485775" y="4514850"/>
                  </a:cubicBezTo>
                  <a:cubicBezTo>
                    <a:pt x="494492" y="4519831"/>
                    <a:pt x="516319" y="4514530"/>
                    <a:pt x="514350" y="4524375"/>
                  </a:cubicBezTo>
                  <a:cubicBezTo>
                    <a:pt x="509842" y="4546913"/>
                    <a:pt x="443531" y="4582769"/>
                    <a:pt x="428625" y="4591050"/>
                  </a:cubicBezTo>
                  <a:cubicBezTo>
                    <a:pt x="416213" y="4597946"/>
                    <a:pt x="402937" y="4603204"/>
                    <a:pt x="390525" y="4610100"/>
                  </a:cubicBezTo>
                  <a:cubicBezTo>
                    <a:pt x="374341" y="4619091"/>
                    <a:pt x="359084" y="4629684"/>
                    <a:pt x="342900" y="4638675"/>
                  </a:cubicBezTo>
                  <a:cubicBezTo>
                    <a:pt x="330488" y="4645571"/>
                    <a:pt x="317128" y="4650680"/>
                    <a:pt x="304800" y="4657725"/>
                  </a:cubicBezTo>
                  <a:cubicBezTo>
                    <a:pt x="282352" y="4670552"/>
                    <a:pt x="258568" y="4690748"/>
                    <a:pt x="238125" y="4705350"/>
                  </a:cubicBezTo>
                  <a:cubicBezTo>
                    <a:pt x="228810" y="4712004"/>
                    <a:pt x="219075" y="4718050"/>
                    <a:pt x="209550" y="4724400"/>
                  </a:cubicBezTo>
                  <a:cubicBezTo>
                    <a:pt x="188739" y="4755617"/>
                    <a:pt x="201948" y="4752975"/>
                    <a:pt x="180975" y="4752975"/>
                  </a:cubicBezTo>
                </a:path>
              </a:pathLst>
            </a:cu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C1FFD4E-6E3E-4D7C-8177-D6A58DEC631F}"/>
                </a:ext>
              </a:extLst>
            </p:cNvPr>
            <p:cNvSpPr/>
            <p:nvPr/>
          </p:nvSpPr>
          <p:spPr>
            <a:xfrm>
              <a:off x="6231255" y="6041942"/>
              <a:ext cx="45719" cy="752476"/>
            </a:xfrm>
            <a:custGeom>
              <a:avLst/>
              <a:gdLst>
                <a:gd name="connsiteX0" fmla="*/ 285750 w 514474"/>
                <a:gd name="connsiteY0" fmla="*/ 0 h 4753030"/>
                <a:gd name="connsiteX1" fmla="*/ 247650 w 514474"/>
                <a:gd name="connsiteY1" fmla="*/ 47625 h 4753030"/>
                <a:gd name="connsiteX2" fmla="*/ 219075 w 514474"/>
                <a:gd name="connsiteY2" fmla="*/ 66675 h 4753030"/>
                <a:gd name="connsiteX3" fmla="*/ 200025 w 514474"/>
                <a:gd name="connsiteY3" fmla="*/ 95250 h 4753030"/>
                <a:gd name="connsiteX4" fmla="*/ 171450 w 514474"/>
                <a:gd name="connsiteY4" fmla="*/ 123825 h 4753030"/>
                <a:gd name="connsiteX5" fmla="*/ 123825 w 514474"/>
                <a:gd name="connsiteY5" fmla="*/ 219075 h 4753030"/>
                <a:gd name="connsiteX6" fmla="*/ 123825 w 514474"/>
                <a:gd name="connsiteY6" fmla="*/ 276225 h 4753030"/>
                <a:gd name="connsiteX7" fmla="*/ 152400 w 514474"/>
                <a:gd name="connsiteY7" fmla="*/ 285750 h 4753030"/>
                <a:gd name="connsiteX8" fmla="*/ 228600 w 514474"/>
                <a:gd name="connsiteY8" fmla="*/ 323850 h 4753030"/>
                <a:gd name="connsiteX9" fmla="*/ 342900 w 514474"/>
                <a:gd name="connsiteY9" fmla="*/ 361950 h 4753030"/>
                <a:gd name="connsiteX10" fmla="*/ 400050 w 514474"/>
                <a:gd name="connsiteY10" fmla="*/ 390525 h 4753030"/>
                <a:gd name="connsiteX11" fmla="*/ 419100 w 514474"/>
                <a:gd name="connsiteY11" fmla="*/ 419100 h 4753030"/>
                <a:gd name="connsiteX12" fmla="*/ 409575 w 514474"/>
                <a:gd name="connsiteY12" fmla="*/ 447675 h 4753030"/>
                <a:gd name="connsiteX13" fmla="*/ 361950 w 514474"/>
                <a:gd name="connsiteY13" fmla="*/ 504825 h 4753030"/>
                <a:gd name="connsiteX14" fmla="*/ 333375 w 514474"/>
                <a:gd name="connsiteY14" fmla="*/ 542925 h 4753030"/>
                <a:gd name="connsiteX15" fmla="*/ 257175 w 514474"/>
                <a:gd name="connsiteY15" fmla="*/ 619125 h 4753030"/>
                <a:gd name="connsiteX16" fmla="*/ 152400 w 514474"/>
                <a:gd name="connsiteY16" fmla="*/ 733425 h 4753030"/>
                <a:gd name="connsiteX17" fmla="*/ 104775 w 514474"/>
                <a:gd name="connsiteY17" fmla="*/ 771525 h 4753030"/>
                <a:gd name="connsiteX18" fmla="*/ 76200 w 514474"/>
                <a:gd name="connsiteY18" fmla="*/ 800100 h 4753030"/>
                <a:gd name="connsiteX19" fmla="*/ 9525 w 514474"/>
                <a:gd name="connsiteY19" fmla="*/ 866775 h 4753030"/>
                <a:gd name="connsiteX20" fmla="*/ 47625 w 514474"/>
                <a:gd name="connsiteY20" fmla="*/ 895350 h 4753030"/>
                <a:gd name="connsiteX21" fmla="*/ 104775 w 514474"/>
                <a:gd name="connsiteY21" fmla="*/ 904875 h 4753030"/>
                <a:gd name="connsiteX22" fmla="*/ 285750 w 514474"/>
                <a:gd name="connsiteY22" fmla="*/ 933450 h 4753030"/>
                <a:gd name="connsiteX23" fmla="*/ 342900 w 514474"/>
                <a:gd name="connsiteY23" fmla="*/ 952500 h 4753030"/>
                <a:gd name="connsiteX24" fmla="*/ 438150 w 514474"/>
                <a:gd name="connsiteY24" fmla="*/ 971550 h 4753030"/>
                <a:gd name="connsiteX25" fmla="*/ 447675 w 514474"/>
                <a:gd name="connsiteY25" fmla="*/ 1000125 h 4753030"/>
                <a:gd name="connsiteX26" fmla="*/ 409575 w 514474"/>
                <a:gd name="connsiteY26" fmla="*/ 1066800 h 4753030"/>
                <a:gd name="connsiteX27" fmla="*/ 371475 w 514474"/>
                <a:gd name="connsiteY27" fmla="*/ 1085850 h 4753030"/>
                <a:gd name="connsiteX28" fmla="*/ 333375 w 514474"/>
                <a:gd name="connsiteY28" fmla="*/ 1114425 h 4753030"/>
                <a:gd name="connsiteX29" fmla="*/ 304800 w 514474"/>
                <a:gd name="connsiteY29" fmla="*/ 1123950 h 4753030"/>
                <a:gd name="connsiteX30" fmla="*/ 247650 w 514474"/>
                <a:gd name="connsiteY30" fmla="*/ 1162050 h 4753030"/>
                <a:gd name="connsiteX31" fmla="*/ 209550 w 514474"/>
                <a:gd name="connsiteY31" fmla="*/ 1190625 h 4753030"/>
                <a:gd name="connsiteX32" fmla="*/ 180975 w 514474"/>
                <a:gd name="connsiteY32" fmla="*/ 1200150 h 4753030"/>
                <a:gd name="connsiteX33" fmla="*/ 161925 w 514474"/>
                <a:gd name="connsiteY33" fmla="*/ 1228725 h 4753030"/>
                <a:gd name="connsiteX34" fmla="*/ 95250 w 514474"/>
                <a:gd name="connsiteY34" fmla="*/ 1276350 h 4753030"/>
                <a:gd name="connsiteX35" fmla="*/ 47625 w 514474"/>
                <a:gd name="connsiteY35" fmla="*/ 1333500 h 4753030"/>
                <a:gd name="connsiteX36" fmla="*/ 123825 w 514474"/>
                <a:gd name="connsiteY36" fmla="*/ 1381125 h 4753030"/>
                <a:gd name="connsiteX37" fmla="*/ 152400 w 514474"/>
                <a:gd name="connsiteY37" fmla="*/ 1400175 h 4753030"/>
                <a:gd name="connsiteX38" fmla="*/ 190500 w 514474"/>
                <a:gd name="connsiteY38" fmla="*/ 1419225 h 4753030"/>
                <a:gd name="connsiteX39" fmla="*/ 219075 w 514474"/>
                <a:gd name="connsiteY39" fmla="*/ 1438275 h 4753030"/>
                <a:gd name="connsiteX40" fmla="*/ 285750 w 514474"/>
                <a:gd name="connsiteY40" fmla="*/ 1457325 h 4753030"/>
                <a:gd name="connsiteX41" fmla="*/ 314325 w 514474"/>
                <a:gd name="connsiteY41" fmla="*/ 1466850 h 4753030"/>
                <a:gd name="connsiteX42" fmla="*/ 314325 w 514474"/>
                <a:gd name="connsiteY42" fmla="*/ 1562100 h 4753030"/>
                <a:gd name="connsiteX43" fmla="*/ 285750 w 514474"/>
                <a:gd name="connsiteY43" fmla="*/ 1600200 h 4753030"/>
                <a:gd name="connsiteX44" fmla="*/ 219075 w 514474"/>
                <a:gd name="connsiteY44" fmla="*/ 1676400 h 4753030"/>
                <a:gd name="connsiteX45" fmla="*/ 200025 w 514474"/>
                <a:gd name="connsiteY45" fmla="*/ 1704975 h 4753030"/>
                <a:gd name="connsiteX46" fmla="*/ 171450 w 514474"/>
                <a:gd name="connsiteY46" fmla="*/ 1733550 h 4753030"/>
                <a:gd name="connsiteX47" fmla="*/ 161925 w 514474"/>
                <a:gd name="connsiteY47" fmla="*/ 1762125 h 4753030"/>
                <a:gd name="connsiteX48" fmla="*/ 133350 w 514474"/>
                <a:gd name="connsiteY48" fmla="*/ 1781175 h 4753030"/>
                <a:gd name="connsiteX49" fmla="*/ 66675 w 514474"/>
                <a:gd name="connsiteY49" fmla="*/ 1857375 h 4753030"/>
                <a:gd name="connsiteX50" fmla="*/ 38100 w 514474"/>
                <a:gd name="connsiteY50" fmla="*/ 1885950 h 4753030"/>
                <a:gd name="connsiteX51" fmla="*/ 0 w 514474"/>
                <a:gd name="connsiteY51" fmla="*/ 1943100 h 4753030"/>
                <a:gd name="connsiteX52" fmla="*/ 95250 w 514474"/>
                <a:gd name="connsiteY52" fmla="*/ 1962150 h 4753030"/>
                <a:gd name="connsiteX53" fmla="*/ 209550 w 514474"/>
                <a:gd name="connsiteY53" fmla="*/ 1971675 h 4753030"/>
                <a:gd name="connsiteX54" fmla="*/ 295275 w 514474"/>
                <a:gd name="connsiteY54" fmla="*/ 1990725 h 4753030"/>
                <a:gd name="connsiteX55" fmla="*/ 352425 w 514474"/>
                <a:gd name="connsiteY55" fmla="*/ 2028825 h 4753030"/>
                <a:gd name="connsiteX56" fmla="*/ 381000 w 514474"/>
                <a:gd name="connsiteY56" fmla="*/ 2047875 h 4753030"/>
                <a:gd name="connsiteX57" fmla="*/ 438150 w 514474"/>
                <a:gd name="connsiteY57" fmla="*/ 2095500 h 4753030"/>
                <a:gd name="connsiteX58" fmla="*/ 419100 w 514474"/>
                <a:gd name="connsiteY58" fmla="*/ 2152650 h 4753030"/>
                <a:gd name="connsiteX59" fmla="*/ 390525 w 514474"/>
                <a:gd name="connsiteY59" fmla="*/ 2181225 h 4753030"/>
                <a:gd name="connsiteX60" fmla="*/ 304800 w 514474"/>
                <a:gd name="connsiteY60" fmla="*/ 2238375 h 4753030"/>
                <a:gd name="connsiteX61" fmla="*/ 266700 w 514474"/>
                <a:gd name="connsiteY61" fmla="*/ 2266950 h 4753030"/>
                <a:gd name="connsiteX62" fmla="*/ 228600 w 514474"/>
                <a:gd name="connsiteY62" fmla="*/ 2286000 h 4753030"/>
                <a:gd name="connsiteX63" fmla="*/ 200025 w 514474"/>
                <a:gd name="connsiteY63" fmla="*/ 2305050 h 4753030"/>
                <a:gd name="connsiteX64" fmla="*/ 161925 w 514474"/>
                <a:gd name="connsiteY64" fmla="*/ 2324100 h 4753030"/>
                <a:gd name="connsiteX65" fmla="*/ 104775 w 514474"/>
                <a:gd name="connsiteY65" fmla="*/ 2381250 h 4753030"/>
                <a:gd name="connsiteX66" fmla="*/ 95250 w 514474"/>
                <a:gd name="connsiteY66" fmla="*/ 2409825 h 4753030"/>
                <a:gd name="connsiteX67" fmla="*/ 152400 w 514474"/>
                <a:gd name="connsiteY67" fmla="*/ 2428875 h 4753030"/>
                <a:gd name="connsiteX68" fmla="*/ 247650 w 514474"/>
                <a:gd name="connsiteY68" fmla="*/ 2447925 h 4753030"/>
                <a:gd name="connsiteX69" fmla="*/ 276225 w 514474"/>
                <a:gd name="connsiteY69" fmla="*/ 2457450 h 4753030"/>
                <a:gd name="connsiteX70" fmla="*/ 400050 w 514474"/>
                <a:gd name="connsiteY70" fmla="*/ 2466975 h 4753030"/>
                <a:gd name="connsiteX71" fmla="*/ 428625 w 514474"/>
                <a:gd name="connsiteY71" fmla="*/ 2486025 h 4753030"/>
                <a:gd name="connsiteX72" fmla="*/ 390525 w 514474"/>
                <a:gd name="connsiteY72" fmla="*/ 2619375 h 4753030"/>
                <a:gd name="connsiteX73" fmla="*/ 352425 w 514474"/>
                <a:gd name="connsiteY73" fmla="*/ 2686050 h 4753030"/>
                <a:gd name="connsiteX74" fmla="*/ 333375 w 514474"/>
                <a:gd name="connsiteY74" fmla="*/ 2714625 h 4753030"/>
                <a:gd name="connsiteX75" fmla="*/ 285750 w 514474"/>
                <a:gd name="connsiteY75" fmla="*/ 2752725 h 4753030"/>
                <a:gd name="connsiteX76" fmla="*/ 266700 w 514474"/>
                <a:gd name="connsiteY76" fmla="*/ 2781300 h 4753030"/>
                <a:gd name="connsiteX77" fmla="*/ 238125 w 514474"/>
                <a:gd name="connsiteY77" fmla="*/ 2809875 h 4753030"/>
                <a:gd name="connsiteX78" fmla="*/ 171450 w 514474"/>
                <a:gd name="connsiteY78" fmla="*/ 2886075 h 4753030"/>
                <a:gd name="connsiteX79" fmla="*/ 161925 w 514474"/>
                <a:gd name="connsiteY79" fmla="*/ 2914650 h 4753030"/>
                <a:gd name="connsiteX80" fmla="*/ 123825 w 514474"/>
                <a:gd name="connsiteY80" fmla="*/ 2971800 h 4753030"/>
                <a:gd name="connsiteX81" fmla="*/ 142875 w 514474"/>
                <a:gd name="connsiteY81" fmla="*/ 3000375 h 4753030"/>
                <a:gd name="connsiteX82" fmla="*/ 238125 w 514474"/>
                <a:gd name="connsiteY82" fmla="*/ 3028950 h 4753030"/>
                <a:gd name="connsiteX83" fmla="*/ 266700 w 514474"/>
                <a:gd name="connsiteY83" fmla="*/ 3038475 h 4753030"/>
                <a:gd name="connsiteX84" fmla="*/ 304800 w 514474"/>
                <a:gd name="connsiteY84" fmla="*/ 3048000 h 4753030"/>
                <a:gd name="connsiteX85" fmla="*/ 342900 w 514474"/>
                <a:gd name="connsiteY85" fmla="*/ 3067050 h 4753030"/>
                <a:gd name="connsiteX86" fmla="*/ 371475 w 514474"/>
                <a:gd name="connsiteY86" fmla="*/ 3076575 h 4753030"/>
                <a:gd name="connsiteX87" fmla="*/ 361950 w 514474"/>
                <a:gd name="connsiteY87" fmla="*/ 3152775 h 4753030"/>
                <a:gd name="connsiteX88" fmla="*/ 342900 w 514474"/>
                <a:gd name="connsiteY88" fmla="*/ 3181350 h 4753030"/>
                <a:gd name="connsiteX89" fmla="*/ 314325 w 514474"/>
                <a:gd name="connsiteY89" fmla="*/ 3219450 h 4753030"/>
                <a:gd name="connsiteX90" fmla="*/ 228600 w 514474"/>
                <a:gd name="connsiteY90" fmla="*/ 3295650 h 4753030"/>
                <a:gd name="connsiteX91" fmla="*/ 171450 w 514474"/>
                <a:gd name="connsiteY91" fmla="*/ 3343275 h 4753030"/>
                <a:gd name="connsiteX92" fmla="*/ 123825 w 514474"/>
                <a:gd name="connsiteY92" fmla="*/ 3429000 h 4753030"/>
                <a:gd name="connsiteX93" fmla="*/ 390525 w 514474"/>
                <a:gd name="connsiteY93" fmla="*/ 3448050 h 4753030"/>
                <a:gd name="connsiteX94" fmla="*/ 409575 w 514474"/>
                <a:gd name="connsiteY94" fmla="*/ 3476625 h 4753030"/>
                <a:gd name="connsiteX95" fmla="*/ 390525 w 514474"/>
                <a:gd name="connsiteY95" fmla="*/ 3571875 h 4753030"/>
                <a:gd name="connsiteX96" fmla="*/ 352425 w 514474"/>
                <a:gd name="connsiteY96" fmla="*/ 3629025 h 4753030"/>
                <a:gd name="connsiteX97" fmla="*/ 314325 w 514474"/>
                <a:gd name="connsiteY97" fmla="*/ 3705225 h 4753030"/>
                <a:gd name="connsiteX98" fmla="*/ 295275 w 514474"/>
                <a:gd name="connsiteY98" fmla="*/ 3790950 h 4753030"/>
                <a:gd name="connsiteX99" fmla="*/ 304800 w 514474"/>
                <a:gd name="connsiteY99" fmla="*/ 3886200 h 4753030"/>
                <a:gd name="connsiteX100" fmla="*/ 323850 w 514474"/>
                <a:gd name="connsiteY100" fmla="*/ 3914775 h 4753030"/>
                <a:gd name="connsiteX101" fmla="*/ 419100 w 514474"/>
                <a:gd name="connsiteY101" fmla="*/ 3971925 h 4753030"/>
                <a:gd name="connsiteX102" fmla="*/ 447675 w 514474"/>
                <a:gd name="connsiteY102" fmla="*/ 3981450 h 4753030"/>
                <a:gd name="connsiteX103" fmla="*/ 438150 w 514474"/>
                <a:gd name="connsiteY103" fmla="*/ 4029075 h 4753030"/>
                <a:gd name="connsiteX104" fmla="*/ 400050 w 514474"/>
                <a:gd name="connsiteY104" fmla="*/ 4048125 h 4753030"/>
                <a:gd name="connsiteX105" fmla="*/ 361950 w 514474"/>
                <a:gd name="connsiteY105" fmla="*/ 4076700 h 4753030"/>
                <a:gd name="connsiteX106" fmla="*/ 304800 w 514474"/>
                <a:gd name="connsiteY106" fmla="*/ 4095750 h 4753030"/>
                <a:gd name="connsiteX107" fmla="*/ 247650 w 514474"/>
                <a:gd name="connsiteY107" fmla="*/ 4133850 h 4753030"/>
                <a:gd name="connsiteX108" fmla="*/ 238125 w 514474"/>
                <a:gd name="connsiteY108" fmla="*/ 4162425 h 4753030"/>
                <a:gd name="connsiteX109" fmla="*/ 257175 w 514474"/>
                <a:gd name="connsiteY109" fmla="*/ 4305300 h 4753030"/>
                <a:gd name="connsiteX110" fmla="*/ 276225 w 514474"/>
                <a:gd name="connsiteY110" fmla="*/ 4333875 h 4753030"/>
                <a:gd name="connsiteX111" fmla="*/ 304800 w 514474"/>
                <a:gd name="connsiteY111" fmla="*/ 4400550 h 4753030"/>
                <a:gd name="connsiteX112" fmla="*/ 342900 w 514474"/>
                <a:gd name="connsiteY112" fmla="*/ 4429125 h 4753030"/>
                <a:gd name="connsiteX113" fmla="*/ 361950 w 514474"/>
                <a:gd name="connsiteY113" fmla="*/ 4457700 h 4753030"/>
                <a:gd name="connsiteX114" fmla="*/ 419100 w 514474"/>
                <a:gd name="connsiteY114" fmla="*/ 4476750 h 4753030"/>
                <a:gd name="connsiteX115" fmla="*/ 447675 w 514474"/>
                <a:gd name="connsiteY115" fmla="*/ 4486275 h 4753030"/>
                <a:gd name="connsiteX116" fmla="*/ 485775 w 514474"/>
                <a:gd name="connsiteY116" fmla="*/ 4514850 h 4753030"/>
                <a:gd name="connsiteX117" fmla="*/ 514350 w 514474"/>
                <a:gd name="connsiteY117" fmla="*/ 4524375 h 4753030"/>
                <a:gd name="connsiteX118" fmla="*/ 428625 w 514474"/>
                <a:gd name="connsiteY118" fmla="*/ 4591050 h 4753030"/>
                <a:gd name="connsiteX119" fmla="*/ 390525 w 514474"/>
                <a:gd name="connsiteY119" fmla="*/ 4610100 h 4753030"/>
                <a:gd name="connsiteX120" fmla="*/ 342900 w 514474"/>
                <a:gd name="connsiteY120" fmla="*/ 4638675 h 4753030"/>
                <a:gd name="connsiteX121" fmla="*/ 304800 w 514474"/>
                <a:gd name="connsiteY121" fmla="*/ 4657725 h 4753030"/>
                <a:gd name="connsiteX122" fmla="*/ 238125 w 514474"/>
                <a:gd name="connsiteY122" fmla="*/ 4705350 h 4753030"/>
                <a:gd name="connsiteX123" fmla="*/ 209550 w 514474"/>
                <a:gd name="connsiteY123" fmla="*/ 4724400 h 4753030"/>
                <a:gd name="connsiteX124" fmla="*/ 180975 w 514474"/>
                <a:gd name="connsiteY124" fmla="*/ 4752975 h 475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514474" h="4753030">
                  <a:moveTo>
                    <a:pt x="285750" y="0"/>
                  </a:moveTo>
                  <a:cubicBezTo>
                    <a:pt x="273050" y="15875"/>
                    <a:pt x="262025" y="33250"/>
                    <a:pt x="247650" y="47625"/>
                  </a:cubicBezTo>
                  <a:cubicBezTo>
                    <a:pt x="239555" y="55720"/>
                    <a:pt x="227170" y="58580"/>
                    <a:pt x="219075" y="66675"/>
                  </a:cubicBezTo>
                  <a:cubicBezTo>
                    <a:pt x="210980" y="74770"/>
                    <a:pt x="207354" y="86456"/>
                    <a:pt x="200025" y="95250"/>
                  </a:cubicBezTo>
                  <a:cubicBezTo>
                    <a:pt x="191401" y="105598"/>
                    <a:pt x="180975" y="114300"/>
                    <a:pt x="171450" y="123825"/>
                  </a:cubicBezTo>
                  <a:cubicBezTo>
                    <a:pt x="147380" y="196035"/>
                    <a:pt x="164448" y="164911"/>
                    <a:pt x="123825" y="219075"/>
                  </a:cubicBezTo>
                  <a:cubicBezTo>
                    <a:pt x="117475" y="238125"/>
                    <a:pt x="104775" y="257175"/>
                    <a:pt x="123825" y="276225"/>
                  </a:cubicBezTo>
                  <a:cubicBezTo>
                    <a:pt x="130925" y="283325"/>
                    <a:pt x="143260" y="281595"/>
                    <a:pt x="152400" y="285750"/>
                  </a:cubicBezTo>
                  <a:cubicBezTo>
                    <a:pt x="178253" y="297501"/>
                    <a:pt x="201659" y="314870"/>
                    <a:pt x="228600" y="323850"/>
                  </a:cubicBezTo>
                  <a:cubicBezTo>
                    <a:pt x="266700" y="336550"/>
                    <a:pt x="309484" y="339673"/>
                    <a:pt x="342900" y="361950"/>
                  </a:cubicBezTo>
                  <a:cubicBezTo>
                    <a:pt x="379829" y="386569"/>
                    <a:pt x="360615" y="377380"/>
                    <a:pt x="400050" y="390525"/>
                  </a:cubicBezTo>
                  <a:cubicBezTo>
                    <a:pt x="406400" y="400050"/>
                    <a:pt x="417218" y="407808"/>
                    <a:pt x="419100" y="419100"/>
                  </a:cubicBezTo>
                  <a:cubicBezTo>
                    <a:pt x="420751" y="429004"/>
                    <a:pt x="414065" y="438695"/>
                    <a:pt x="409575" y="447675"/>
                  </a:cubicBezTo>
                  <a:cubicBezTo>
                    <a:pt x="392734" y="481358"/>
                    <a:pt x="387229" y="475333"/>
                    <a:pt x="361950" y="504825"/>
                  </a:cubicBezTo>
                  <a:cubicBezTo>
                    <a:pt x="351619" y="516878"/>
                    <a:pt x="344102" y="531223"/>
                    <a:pt x="333375" y="542925"/>
                  </a:cubicBezTo>
                  <a:cubicBezTo>
                    <a:pt x="309102" y="569404"/>
                    <a:pt x="279615" y="591075"/>
                    <a:pt x="257175" y="619125"/>
                  </a:cubicBezTo>
                  <a:cubicBezTo>
                    <a:pt x="222740" y="662169"/>
                    <a:pt x="197428" y="697403"/>
                    <a:pt x="152400" y="733425"/>
                  </a:cubicBezTo>
                  <a:cubicBezTo>
                    <a:pt x="136525" y="746125"/>
                    <a:pt x="120075" y="758138"/>
                    <a:pt x="104775" y="771525"/>
                  </a:cubicBezTo>
                  <a:cubicBezTo>
                    <a:pt x="94638" y="780395"/>
                    <a:pt x="86337" y="791230"/>
                    <a:pt x="76200" y="800100"/>
                  </a:cubicBezTo>
                  <a:cubicBezTo>
                    <a:pt x="12848" y="855533"/>
                    <a:pt x="43674" y="815551"/>
                    <a:pt x="9525" y="866775"/>
                  </a:cubicBezTo>
                  <a:cubicBezTo>
                    <a:pt x="22225" y="876300"/>
                    <a:pt x="32885" y="889454"/>
                    <a:pt x="47625" y="895350"/>
                  </a:cubicBezTo>
                  <a:cubicBezTo>
                    <a:pt x="65556" y="902523"/>
                    <a:pt x="85891" y="900828"/>
                    <a:pt x="104775" y="904875"/>
                  </a:cubicBezTo>
                  <a:cubicBezTo>
                    <a:pt x="246903" y="935331"/>
                    <a:pt x="112164" y="917669"/>
                    <a:pt x="285750" y="933450"/>
                  </a:cubicBezTo>
                  <a:cubicBezTo>
                    <a:pt x="304800" y="939800"/>
                    <a:pt x="323334" y="947985"/>
                    <a:pt x="342900" y="952500"/>
                  </a:cubicBezTo>
                  <a:cubicBezTo>
                    <a:pt x="485184" y="985335"/>
                    <a:pt x="358908" y="945136"/>
                    <a:pt x="438150" y="971550"/>
                  </a:cubicBezTo>
                  <a:cubicBezTo>
                    <a:pt x="441325" y="981075"/>
                    <a:pt x="447675" y="990085"/>
                    <a:pt x="447675" y="1000125"/>
                  </a:cubicBezTo>
                  <a:cubicBezTo>
                    <a:pt x="447675" y="1031652"/>
                    <a:pt x="434244" y="1049179"/>
                    <a:pt x="409575" y="1066800"/>
                  </a:cubicBezTo>
                  <a:cubicBezTo>
                    <a:pt x="398021" y="1075053"/>
                    <a:pt x="383516" y="1078325"/>
                    <a:pt x="371475" y="1085850"/>
                  </a:cubicBezTo>
                  <a:cubicBezTo>
                    <a:pt x="358013" y="1094264"/>
                    <a:pt x="347158" y="1106549"/>
                    <a:pt x="333375" y="1114425"/>
                  </a:cubicBezTo>
                  <a:cubicBezTo>
                    <a:pt x="324658" y="1119406"/>
                    <a:pt x="313577" y="1119074"/>
                    <a:pt x="304800" y="1123950"/>
                  </a:cubicBezTo>
                  <a:cubicBezTo>
                    <a:pt x="284786" y="1135069"/>
                    <a:pt x="265966" y="1148313"/>
                    <a:pt x="247650" y="1162050"/>
                  </a:cubicBezTo>
                  <a:cubicBezTo>
                    <a:pt x="234950" y="1171575"/>
                    <a:pt x="223333" y="1182749"/>
                    <a:pt x="209550" y="1190625"/>
                  </a:cubicBezTo>
                  <a:cubicBezTo>
                    <a:pt x="200833" y="1195606"/>
                    <a:pt x="190500" y="1196975"/>
                    <a:pt x="180975" y="1200150"/>
                  </a:cubicBezTo>
                  <a:cubicBezTo>
                    <a:pt x="174625" y="1209675"/>
                    <a:pt x="170020" y="1220630"/>
                    <a:pt x="161925" y="1228725"/>
                  </a:cubicBezTo>
                  <a:cubicBezTo>
                    <a:pt x="127610" y="1263040"/>
                    <a:pt x="127700" y="1249308"/>
                    <a:pt x="95250" y="1276350"/>
                  </a:cubicBezTo>
                  <a:cubicBezTo>
                    <a:pt x="67748" y="1299269"/>
                    <a:pt x="66356" y="1305403"/>
                    <a:pt x="47625" y="1333500"/>
                  </a:cubicBezTo>
                  <a:cubicBezTo>
                    <a:pt x="97765" y="1383640"/>
                    <a:pt x="51667" y="1345046"/>
                    <a:pt x="123825" y="1381125"/>
                  </a:cubicBezTo>
                  <a:cubicBezTo>
                    <a:pt x="134064" y="1386245"/>
                    <a:pt x="142461" y="1394495"/>
                    <a:pt x="152400" y="1400175"/>
                  </a:cubicBezTo>
                  <a:cubicBezTo>
                    <a:pt x="164728" y="1407220"/>
                    <a:pt x="178172" y="1412180"/>
                    <a:pt x="190500" y="1419225"/>
                  </a:cubicBezTo>
                  <a:cubicBezTo>
                    <a:pt x="200439" y="1424905"/>
                    <a:pt x="208836" y="1433155"/>
                    <a:pt x="219075" y="1438275"/>
                  </a:cubicBezTo>
                  <a:cubicBezTo>
                    <a:pt x="234300" y="1445888"/>
                    <a:pt x="271508" y="1453256"/>
                    <a:pt x="285750" y="1457325"/>
                  </a:cubicBezTo>
                  <a:cubicBezTo>
                    <a:pt x="295404" y="1460083"/>
                    <a:pt x="304800" y="1463675"/>
                    <a:pt x="314325" y="1466850"/>
                  </a:cubicBezTo>
                  <a:cubicBezTo>
                    <a:pt x="327332" y="1505870"/>
                    <a:pt x="333360" y="1509755"/>
                    <a:pt x="314325" y="1562100"/>
                  </a:cubicBezTo>
                  <a:cubicBezTo>
                    <a:pt x="308900" y="1577019"/>
                    <a:pt x="294854" y="1587195"/>
                    <a:pt x="285750" y="1600200"/>
                  </a:cubicBezTo>
                  <a:cubicBezTo>
                    <a:pt x="237133" y="1669653"/>
                    <a:pt x="268784" y="1643261"/>
                    <a:pt x="219075" y="1676400"/>
                  </a:cubicBezTo>
                  <a:cubicBezTo>
                    <a:pt x="212725" y="1685925"/>
                    <a:pt x="207354" y="1696181"/>
                    <a:pt x="200025" y="1704975"/>
                  </a:cubicBezTo>
                  <a:cubicBezTo>
                    <a:pt x="191401" y="1715323"/>
                    <a:pt x="178922" y="1722342"/>
                    <a:pt x="171450" y="1733550"/>
                  </a:cubicBezTo>
                  <a:cubicBezTo>
                    <a:pt x="165881" y="1741904"/>
                    <a:pt x="168197" y="1754285"/>
                    <a:pt x="161925" y="1762125"/>
                  </a:cubicBezTo>
                  <a:cubicBezTo>
                    <a:pt x="154774" y="1771064"/>
                    <a:pt x="142042" y="1773725"/>
                    <a:pt x="133350" y="1781175"/>
                  </a:cubicBezTo>
                  <a:cubicBezTo>
                    <a:pt x="82817" y="1824489"/>
                    <a:pt x="107093" y="1810220"/>
                    <a:pt x="66675" y="1857375"/>
                  </a:cubicBezTo>
                  <a:cubicBezTo>
                    <a:pt x="57909" y="1867602"/>
                    <a:pt x="46370" y="1875317"/>
                    <a:pt x="38100" y="1885950"/>
                  </a:cubicBezTo>
                  <a:cubicBezTo>
                    <a:pt x="24044" y="1904022"/>
                    <a:pt x="0" y="1943100"/>
                    <a:pt x="0" y="1943100"/>
                  </a:cubicBezTo>
                  <a:cubicBezTo>
                    <a:pt x="37840" y="1952560"/>
                    <a:pt x="53212" y="1957479"/>
                    <a:pt x="95250" y="1962150"/>
                  </a:cubicBezTo>
                  <a:cubicBezTo>
                    <a:pt x="133248" y="1966372"/>
                    <a:pt x="171450" y="1968500"/>
                    <a:pt x="209550" y="1971675"/>
                  </a:cubicBezTo>
                  <a:cubicBezTo>
                    <a:pt x="214560" y="1972677"/>
                    <a:pt x="286307" y="1986241"/>
                    <a:pt x="295275" y="1990725"/>
                  </a:cubicBezTo>
                  <a:cubicBezTo>
                    <a:pt x="315753" y="2000964"/>
                    <a:pt x="333375" y="2016125"/>
                    <a:pt x="352425" y="2028825"/>
                  </a:cubicBezTo>
                  <a:cubicBezTo>
                    <a:pt x="361950" y="2035175"/>
                    <a:pt x="372905" y="2039780"/>
                    <a:pt x="381000" y="2047875"/>
                  </a:cubicBezTo>
                  <a:cubicBezTo>
                    <a:pt x="417670" y="2084545"/>
                    <a:pt x="398367" y="2068978"/>
                    <a:pt x="438150" y="2095500"/>
                  </a:cubicBezTo>
                  <a:cubicBezTo>
                    <a:pt x="431800" y="2114550"/>
                    <a:pt x="433299" y="2138451"/>
                    <a:pt x="419100" y="2152650"/>
                  </a:cubicBezTo>
                  <a:cubicBezTo>
                    <a:pt x="409575" y="2162175"/>
                    <a:pt x="401158" y="2172955"/>
                    <a:pt x="390525" y="2181225"/>
                  </a:cubicBezTo>
                  <a:cubicBezTo>
                    <a:pt x="304800" y="2247900"/>
                    <a:pt x="361950" y="2195512"/>
                    <a:pt x="304800" y="2238375"/>
                  </a:cubicBezTo>
                  <a:cubicBezTo>
                    <a:pt x="292100" y="2247900"/>
                    <a:pt x="280162" y="2258536"/>
                    <a:pt x="266700" y="2266950"/>
                  </a:cubicBezTo>
                  <a:cubicBezTo>
                    <a:pt x="254659" y="2274475"/>
                    <a:pt x="240928" y="2278955"/>
                    <a:pt x="228600" y="2286000"/>
                  </a:cubicBezTo>
                  <a:cubicBezTo>
                    <a:pt x="218661" y="2291680"/>
                    <a:pt x="209964" y="2299370"/>
                    <a:pt x="200025" y="2305050"/>
                  </a:cubicBezTo>
                  <a:cubicBezTo>
                    <a:pt x="187697" y="2312095"/>
                    <a:pt x="173013" y="2315230"/>
                    <a:pt x="161925" y="2324100"/>
                  </a:cubicBezTo>
                  <a:cubicBezTo>
                    <a:pt x="140888" y="2340930"/>
                    <a:pt x="104775" y="2381250"/>
                    <a:pt x="104775" y="2381250"/>
                  </a:cubicBezTo>
                  <a:cubicBezTo>
                    <a:pt x="101600" y="2390775"/>
                    <a:pt x="88150" y="2402725"/>
                    <a:pt x="95250" y="2409825"/>
                  </a:cubicBezTo>
                  <a:cubicBezTo>
                    <a:pt x="109449" y="2424024"/>
                    <a:pt x="132919" y="2424005"/>
                    <a:pt x="152400" y="2428875"/>
                  </a:cubicBezTo>
                  <a:cubicBezTo>
                    <a:pt x="183812" y="2436728"/>
                    <a:pt x="216933" y="2437686"/>
                    <a:pt x="247650" y="2447925"/>
                  </a:cubicBezTo>
                  <a:cubicBezTo>
                    <a:pt x="257175" y="2451100"/>
                    <a:pt x="266262" y="2456205"/>
                    <a:pt x="276225" y="2457450"/>
                  </a:cubicBezTo>
                  <a:cubicBezTo>
                    <a:pt x="317302" y="2462585"/>
                    <a:pt x="358775" y="2463800"/>
                    <a:pt x="400050" y="2466975"/>
                  </a:cubicBezTo>
                  <a:cubicBezTo>
                    <a:pt x="409575" y="2473325"/>
                    <a:pt x="426884" y="2474710"/>
                    <a:pt x="428625" y="2486025"/>
                  </a:cubicBezTo>
                  <a:cubicBezTo>
                    <a:pt x="442951" y="2579144"/>
                    <a:pt x="434268" y="2575632"/>
                    <a:pt x="390525" y="2619375"/>
                  </a:cubicBezTo>
                  <a:cubicBezTo>
                    <a:pt x="375068" y="2665746"/>
                    <a:pt x="388466" y="2635593"/>
                    <a:pt x="352425" y="2686050"/>
                  </a:cubicBezTo>
                  <a:cubicBezTo>
                    <a:pt x="345771" y="2695365"/>
                    <a:pt x="341470" y="2706530"/>
                    <a:pt x="333375" y="2714625"/>
                  </a:cubicBezTo>
                  <a:cubicBezTo>
                    <a:pt x="319000" y="2729000"/>
                    <a:pt x="300125" y="2738350"/>
                    <a:pt x="285750" y="2752725"/>
                  </a:cubicBezTo>
                  <a:cubicBezTo>
                    <a:pt x="277655" y="2760820"/>
                    <a:pt x="274029" y="2772506"/>
                    <a:pt x="266700" y="2781300"/>
                  </a:cubicBezTo>
                  <a:cubicBezTo>
                    <a:pt x="258076" y="2791648"/>
                    <a:pt x="246395" y="2799242"/>
                    <a:pt x="238125" y="2809875"/>
                  </a:cubicBezTo>
                  <a:cubicBezTo>
                    <a:pt x="178288" y="2886808"/>
                    <a:pt x="226768" y="2849196"/>
                    <a:pt x="171450" y="2886075"/>
                  </a:cubicBezTo>
                  <a:cubicBezTo>
                    <a:pt x="168275" y="2895600"/>
                    <a:pt x="166801" y="2905873"/>
                    <a:pt x="161925" y="2914650"/>
                  </a:cubicBezTo>
                  <a:cubicBezTo>
                    <a:pt x="150806" y="2934664"/>
                    <a:pt x="123825" y="2971800"/>
                    <a:pt x="123825" y="2971800"/>
                  </a:cubicBezTo>
                  <a:cubicBezTo>
                    <a:pt x="130175" y="2981325"/>
                    <a:pt x="134081" y="2993046"/>
                    <a:pt x="142875" y="3000375"/>
                  </a:cubicBezTo>
                  <a:cubicBezTo>
                    <a:pt x="172801" y="3025313"/>
                    <a:pt x="201582" y="3020829"/>
                    <a:pt x="238125" y="3028950"/>
                  </a:cubicBezTo>
                  <a:cubicBezTo>
                    <a:pt x="247926" y="3031128"/>
                    <a:pt x="257046" y="3035717"/>
                    <a:pt x="266700" y="3038475"/>
                  </a:cubicBezTo>
                  <a:cubicBezTo>
                    <a:pt x="279287" y="3042071"/>
                    <a:pt x="292543" y="3043403"/>
                    <a:pt x="304800" y="3048000"/>
                  </a:cubicBezTo>
                  <a:cubicBezTo>
                    <a:pt x="318095" y="3052986"/>
                    <a:pt x="329849" y="3061457"/>
                    <a:pt x="342900" y="3067050"/>
                  </a:cubicBezTo>
                  <a:cubicBezTo>
                    <a:pt x="352128" y="3071005"/>
                    <a:pt x="361950" y="3073400"/>
                    <a:pt x="371475" y="3076575"/>
                  </a:cubicBezTo>
                  <a:cubicBezTo>
                    <a:pt x="368300" y="3101975"/>
                    <a:pt x="368685" y="3128079"/>
                    <a:pt x="361950" y="3152775"/>
                  </a:cubicBezTo>
                  <a:cubicBezTo>
                    <a:pt x="358938" y="3163819"/>
                    <a:pt x="349554" y="3172035"/>
                    <a:pt x="342900" y="3181350"/>
                  </a:cubicBezTo>
                  <a:cubicBezTo>
                    <a:pt x="333673" y="3194268"/>
                    <a:pt x="324945" y="3207650"/>
                    <a:pt x="314325" y="3219450"/>
                  </a:cubicBezTo>
                  <a:cubicBezTo>
                    <a:pt x="203177" y="3342948"/>
                    <a:pt x="299096" y="3236903"/>
                    <a:pt x="228600" y="3295650"/>
                  </a:cubicBezTo>
                  <a:cubicBezTo>
                    <a:pt x="155261" y="3356766"/>
                    <a:pt x="242396" y="3295977"/>
                    <a:pt x="171450" y="3343275"/>
                  </a:cubicBezTo>
                  <a:cubicBezTo>
                    <a:pt x="127781" y="3408779"/>
                    <a:pt x="140590" y="3378705"/>
                    <a:pt x="123825" y="3429000"/>
                  </a:cubicBezTo>
                  <a:cubicBezTo>
                    <a:pt x="246079" y="3469751"/>
                    <a:pt x="-2556" y="3389816"/>
                    <a:pt x="390525" y="3448050"/>
                  </a:cubicBezTo>
                  <a:cubicBezTo>
                    <a:pt x="401849" y="3449728"/>
                    <a:pt x="403225" y="3467100"/>
                    <a:pt x="409575" y="3476625"/>
                  </a:cubicBezTo>
                  <a:cubicBezTo>
                    <a:pt x="403225" y="3508375"/>
                    <a:pt x="401894" y="3541558"/>
                    <a:pt x="390525" y="3571875"/>
                  </a:cubicBezTo>
                  <a:cubicBezTo>
                    <a:pt x="382486" y="3593312"/>
                    <a:pt x="362664" y="3608547"/>
                    <a:pt x="352425" y="3629025"/>
                  </a:cubicBezTo>
                  <a:cubicBezTo>
                    <a:pt x="339725" y="3654425"/>
                    <a:pt x="321213" y="3677675"/>
                    <a:pt x="314325" y="3705225"/>
                  </a:cubicBezTo>
                  <a:cubicBezTo>
                    <a:pt x="300873" y="3759031"/>
                    <a:pt x="307367" y="3730488"/>
                    <a:pt x="295275" y="3790950"/>
                  </a:cubicBezTo>
                  <a:cubicBezTo>
                    <a:pt x="298450" y="3822700"/>
                    <a:pt x="297625" y="3855109"/>
                    <a:pt x="304800" y="3886200"/>
                  </a:cubicBezTo>
                  <a:cubicBezTo>
                    <a:pt x="307374" y="3897354"/>
                    <a:pt x="315235" y="3907237"/>
                    <a:pt x="323850" y="3914775"/>
                  </a:cubicBezTo>
                  <a:cubicBezTo>
                    <a:pt x="345518" y="3933735"/>
                    <a:pt x="389854" y="3959391"/>
                    <a:pt x="419100" y="3971925"/>
                  </a:cubicBezTo>
                  <a:cubicBezTo>
                    <a:pt x="428328" y="3975880"/>
                    <a:pt x="438150" y="3978275"/>
                    <a:pt x="447675" y="3981450"/>
                  </a:cubicBezTo>
                  <a:cubicBezTo>
                    <a:pt x="444500" y="3997325"/>
                    <a:pt x="447560" y="4015901"/>
                    <a:pt x="438150" y="4029075"/>
                  </a:cubicBezTo>
                  <a:cubicBezTo>
                    <a:pt x="429897" y="4040629"/>
                    <a:pt x="412091" y="4040600"/>
                    <a:pt x="400050" y="4048125"/>
                  </a:cubicBezTo>
                  <a:cubicBezTo>
                    <a:pt x="386588" y="4056539"/>
                    <a:pt x="376149" y="4069600"/>
                    <a:pt x="361950" y="4076700"/>
                  </a:cubicBezTo>
                  <a:cubicBezTo>
                    <a:pt x="343989" y="4085680"/>
                    <a:pt x="321508" y="4084611"/>
                    <a:pt x="304800" y="4095750"/>
                  </a:cubicBezTo>
                  <a:lnTo>
                    <a:pt x="247650" y="4133850"/>
                  </a:lnTo>
                  <a:cubicBezTo>
                    <a:pt x="244475" y="4143375"/>
                    <a:pt x="238125" y="4152385"/>
                    <a:pt x="238125" y="4162425"/>
                  </a:cubicBezTo>
                  <a:cubicBezTo>
                    <a:pt x="238125" y="4183705"/>
                    <a:pt x="238280" y="4267511"/>
                    <a:pt x="257175" y="4305300"/>
                  </a:cubicBezTo>
                  <a:cubicBezTo>
                    <a:pt x="262295" y="4315539"/>
                    <a:pt x="269875" y="4324350"/>
                    <a:pt x="276225" y="4333875"/>
                  </a:cubicBezTo>
                  <a:cubicBezTo>
                    <a:pt x="283512" y="4363022"/>
                    <a:pt x="282874" y="4378624"/>
                    <a:pt x="304800" y="4400550"/>
                  </a:cubicBezTo>
                  <a:cubicBezTo>
                    <a:pt x="316025" y="4411775"/>
                    <a:pt x="331675" y="4417900"/>
                    <a:pt x="342900" y="4429125"/>
                  </a:cubicBezTo>
                  <a:cubicBezTo>
                    <a:pt x="350995" y="4437220"/>
                    <a:pt x="352242" y="4451633"/>
                    <a:pt x="361950" y="4457700"/>
                  </a:cubicBezTo>
                  <a:cubicBezTo>
                    <a:pt x="378978" y="4468343"/>
                    <a:pt x="400050" y="4470400"/>
                    <a:pt x="419100" y="4476750"/>
                  </a:cubicBezTo>
                  <a:lnTo>
                    <a:pt x="447675" y="4486275"/>
                  </a:lnTo>
                  <a:cubicBezTo>
                    <a:pt x="460375" y="4495800"/>
                    <a:pt x="471992" y="4506974"/>
                    <a:pt x="485775" y="4514850"/>
                  </a:cubicBezTo>
                  <a:cubicBezTo>
                    <a:pt x="494492" y="4519831"/>
                    <a:pt x="516319" y="4514530"/>
                    <a:pt x="514350" y="4524375"/>
                  </a:cubicBezTo>
                  <a:cubicBezTo>
                    <a:pt x="509842" y="4546913"/>
                    <a:pt x="443531" y="4582769"/>
                    <a:pt x="428625" y="4591050"/>
                  </a:cubicBezTo>
                  <a:cubicBezTo>
                    <a:pt x="416213" y="4597946"/>
                    <a:pt x="402937" y="4603204"/>
                    <a:pt x="390525" y="4610100"/>
                  </a:cubicBezTo>
                  <a:cubicBezTo>
                    <a:pt x="374341" y="4619091"/>
                    <a:pt x="359084" y="4629684"/>
                    <a:pt x="342900" y="4638675"/>
                  </a:cubicBezTo>
                  <a:cubicBezTo>
                    <a:pt x="330488" y="4645571"/>
                    <a:pt x="317128" y="4650680"/>
                    <a:pt x="304800" y="4657725"/>
                  </a:cubicBezTo>
                  <a:cubicBezTo>
                    <a:pt x="282352" y="4670552"/>
                    <a:pt x="258568" y="4690748"/>
                    <a:pt x="238125" y="4705350"/>
                  </a:cubicBezTo>
                  <a:cubicBezTo>
                    <a:pt x="228810" y="4712004"/>
                    <a:pt x="219075" y="4718050"/>
                    <a:pt x="209550" y="4724400"/>
                  </a:cubicBezTo>
                  <a:cubicBezTo>
                    <a:pt x="188739" y="4755617"/>
                    <a:pt x="201948" y="4752975"/>
                    <a:pt x="180975" y="4752975"/>
                  </a:cubicBezTo>
                </a:path>
              </a:pathLst>
            </a:cu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2" name="Diagram 21">
            <a:extLst>
              <a:ext uri="{FF2B5EF4-FFF2-40B4-BE49-F238E27FC236}">
                <a16:creationId xmlns:a16="http://schemas.microsoft.com/office/drawing/2014/main" id="{8F90408F-C000-402F-9A6B-4DFCB1C8E6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3382402"/>
              </p:ext>
            </p:extLst>
          </p:nvPr>
        </p:nvGraphicFramePr>
        <p:xfrm>
          <a:off x="6338772" y="1161150"/>
          <a:ext cx="5639562" cy="2447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" name="Title 1">
            <a:extLst>
              <a:ext uri="{FF2B5EF4-FFF2-40B4-BE49-F238E27FC236}">
                <a16:creationId xmlns:a16="http://schemas.microsoft.com/office/drawing/2014/main" id="{E8698AA9-133C-4717-96CF-B8C085ACF92D}"/>
              </a:ext>
            </a:extLst>
          </p:cNvPr>
          <p:cNvSpPr txBox="1">
            <a:spLocks/>
          </p:cNvSpPr>
          <p:nvPr/>
        </p:nvSpPr>
        <p:spPr>
          <a:xfrm>
            <a:off x="6899733" y="820288"/>
            <a:ext cx="4472633" cy="681723"/>
          </a:xfrm>
          <a:prstGeom prst="roundRect">
            <a:avLst/>
          </a:prstGeom>
          <a:solidFill>
            <a:srgbClr val="F9F9F9">
              <a:alpha val="80000"/>
            </a:srgb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Chromosome banding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F06F9F9-E932-4774-ABB8-3CDBF3F47278}"/>
              </a:ext>
            </a:extLst>
          </p:cNvPr>
          <p:cNvSpPr txBox="1"/>
          <p:nvPr/>
        </p:nvSpPr>
        <p:spPr>
          <a:xfrm>
            <a:off x="6068236" y="4575565"/>
            <a:ext cx="1890427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Just like the fingerprint, every chromosome differs</a:t>
            </a:r>
          </a:p>
          <a:p>
            <a:pPr algn="ctr" eaLnBrk="1" hangingPunct="1">
              <a:defRPr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from another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88D685C-66AC-43D8-B7C4-00425F721272}"/>
              </a:ext>
            </a:extLst>
          </p:cNvPr>
          <p:cNvSpPr txBox="1"/>
          <p:nvPr/>
        </p:nvSpPr>
        <p:spPr>
          <a:xfrm>
            <a:off x="1612539" y="6140411"/>
            <a:ext cx="2287828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1200" dirty="0">
                <a:solidFill>
                  <a:srgbClr val="92D050"/>
                </a:solidFill>
              </a:rPr>
              <a:t>*So every chromosome has different dyed look.</a:t>
            </a:r>
          </a:p>
        </p:txBody>
      </p:sp>
    </p:spTree>
    <p:extLst>
      <p:ext uri="{BB962C8B-B14F-4D97-AF65-F5344CB8AC3E}">
        <p14:creationId xmlns:p14="http://schemas.microsoft.com/office/powerpoint/2010/main" val="15069914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E4CC653-B4B1-4ECB-A994-1F457B9047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0228622"/>
              </p:ext>
            </p:extLst>
          </p:nvPr>
        </p:nvGraphicFramePr>
        <p:xfrm>
          <a:off x="3857945" y="23447"/>
          <a:ext cx="3452220" cy="2626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7D5FD8B2-62CC-489A-B93A-371631A06742}"/>
              </a:ext>
            </a:extLst>
          </p:cNvPr>
          <p:cNvGrpSpPr/>
          <p:nvPr/>
        </p:nvGrpSpPr>
        <p:grpSpPr>
          <a:xfrm>
            <a:off x="7977848" y="3574292"/>
            <a:ext cx="3714750" cy="3264689"/>
            <a:chOff x="6362700" y="1830785"/>
            <a:chExt cx="5678488" cy="4732178"/>
          </a:xfrm>
        </p:grpSpPr>
        <p:pic>
          <p:nvPicPr>
            <p:cNvPr id="5" name="Content Placeholder 5">
              <a:extLst>
                <a:ext uri="{FF2B5EF4-FFF2-40B4-BE49-F238E27FC236}">
                  <a16:creationId xmlns:a16="http://schemas.microsoft.com/office/drawing/2014/main" id="{C4529A41-36B8-493F-828F-2E026942E9C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362700" y="2218956"/>
              <a:ext cx="5678488" cy="425886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75C5D50-2AE3-4744-9C72-8D09E7E017F1}"/>
                </a:ext>
              </a:extLst>
            </p:cNvPr>
            <p:cNvSpPr txBox="1"/>
            <p:nvPr/>
          </p:nvSpPr>
          <p:spPr>
            <a:xfrm>
              <a:off x="6892131" y="6200823"/>
              <a:ext cx="4619625" cy="3621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hlinkClick r:id="rId8"/>
                </a:rPr>
                <a:t>https://www.slideshare.net/xulkifal/cytogenetics/1</a:t>
              </a:r>
              <a:endParaRPr lang="en-US" sz="900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862D155-ADA6-4128-9584-40B0D8409CC3}"/>
                </a:ext>
              </a:extLst>
            </p:cNvPr>
            <p:cNvSpPr txBox="1"/>
            <p:nvPr/>
          </p:nvSpPr>
          <p:spPr>
            <a:xfrm>
              <a:off x="7112175" y="1830785"/>
              <a:ext cx="3685636" cy="446124"/>
            </a:xfrm>
            <a:prstGeom prst="rect">
              <a:avLst/>
            </a:prstGeom>
            <a:no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eaLnBrk="1" hangingPunct="1">
                <a:defRPr/>
              </a:pP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For extra information</a:t>
              </a:r>
            </a:p>
          </p:txBody>
        </p:sp>
      </p:grpSp>
      <p:sp>
        <p:nvSpPr>
          <p:cNvPr id="9" name="Title 8">
            <a:extLst>
              <a:ext uri="{FF2B5EF4-FFF2-40B4-BE49-F238E27FC236}">
                <a16:creationId xmlns:a16="http://schemas.microsoft.com/office/drawing/2014/main" id="{FFA08FBD-F3E5-4D19-AB96-FD5FFE4C6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929771"/>
            <a:ext cx="2593715" cy="793010"/>
          </a:xfrm>
          <a:prstGeom prst="roundRect">
            <a:avLst/>
          </a:prstGeom>
          <a:solidFill>
            <a:srgbClr val="F9F9F9">
              <a:alpha val="80000"/>
            </a:srgbClr>
          </a:solidFill>
        </p:spPr>
        <p:txBody>
          <a:bodyPr/>
          <a:lstStyle/>
          <a:p>
            <a:pPr algn="ctr"/>
            <a:r>
              <a:rPr lang="en-US" dirty="0"/>
              <a:t>banding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4D41B48E-CA97-4BCA-A0B6-32849ED1E7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0455438"/>
              </p:ext>
            </p:extLst>
          </p:nvPr>
        </p:nvGraphicFramePr>
        <p:xfrm>
          <a:off x="7515225" y="35347"/>
          <a:ext cx="4438650" cy="3552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24" name="Diagram 23">
            <a:extLst>
              <a:ext uri="{FF2B5EF4-FFF2-40B4-BE49-F238E27FC236}">
                <a16:creationId xmlns:a16="http://schemas.microsoft.com/office/drawing/2014/main" id="{ABC476E3-522C-4336-9918-3F4A78C210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8390237"/>
              </p:ext>
            </p:extLst>
          </p:nvPr>
        </p:nvGraphicFramePr>
        <p:xfrm>
          <a:off x="45719" y="2274097"/>
          <a:ext cx="6918105" cy="4889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46" name="TextBox 45">
            <a:extLst>
              <a:ext uri="{FF2B5EF4-FFF2-40B4-BE49-F238E27FC236}">
                <a16:creationId xmlns:a16="http://schemas.microsoft.com/office/drawing/2014/main" id="{EB6610B4-2F77-4336-8DF5-62CA15CB774F}"/>
              </a:ext>
            </a:extLst>
          </p:cNvPr>
          <p:cNvSpPr txBox="1"/>
          <p:nvPr/>
        </p:nvSpPr>
        <p:spPr>
          <a:xfrm>
            <a:off x="107197" y="2530136"/>
            <a:ext cx="1837013" cy="4308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1100" dirty="0">
                <a:solidFill>
                  <a:srgbClr val="92D050"/>
                </a:solidFill>
              </a:rPr>
              <a:t>Sometimes we use 2 kinds of banding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6F0B4BB-B699-4293-A939-79213817F628}"/>
              </a:ext>
            </a:extLst>
          </p:cNvPr>
          <p:cNvSpPr txBox="1"/>
          <p:nvPr/>
        </p:nvSpPr>
        <p:spPr>
          <a:xfrm>
            <a:off x="107197" y="1948776"/>
            <a:ext cx="1837013" cy="4468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1100" dirty="0">
                <a:solidFill>
                  <a:srgbClr val="92D050"/>
                </a:solidFill>
              </a:rPr>
              <a:t>The most important bandings are: G &amp; R Bandings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31D5B78-21AC-4E47-8C17-0DCD0F9FC521}"/>
              </a:ext>
            </a:extLst>
          </p:cNvPr>
          <p:cNvGrpSpPr/>
          <p:nvPr/>
        </p:nvGrpSpPr>
        <p:grpSpPr>
          <a:xfrm flipH="1">
            <a:off x="7207612" y="2675594"/>
            <a:ext cx="102555" cy="4104649"/>
            <a:chOff x="6231254" y="1519235"/>
            <a:chExt cx="45720" cy="5275183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65ED4CD-DC86-498F-A251-3BCF9C1080E8}"/>
                </a:ext>
              </a:extLst>
            </p:cNvPr>
            <p:cNvSpPr/>
            <p:nvPr/>
          </p:nvSpPr>
          <p:spPr>
            <a:xfrm>
              <a:off x="6231255" y="2257506"/>
              <a:ext cx="45719" cy="752476"/>
            </a:xfrm>
            <a:custGeom>
              <a:avLst/>
              <a:gdLst>
                <a:gd name="connsiteX0" fmla="*/ 285750 w 514474"/>
                <a:gd name="connsiteY0" fmla="*/ 0 h 4753030"/>
                <a:gd name="connsiteX1" fmla="*/ 247650 w 514474"/>
                <a:gd name="connsiteY1" fmla="*/ 47625 h 4753030"/>
                <a:gd name="connsiteX2" fmla="*/ 219075 w 514474"/>
                <a:gd name="connsiteY2" fmla="*/ 66675 h 4753030"/>
                <a:gd name="connsiteX3" fmla="*/ 200025 w 514474"/>
                <a:gd name="connsiteY3" fmla="*/ 95250 h 4753030"/>
                <a:gd name="connsiteX4" fmla="*/ 171450 w 514474"/>
                <a:gd name="connsiteY4" fmla="*/ 123825 h 4753030"/>
                <a:gd name="connsiteX5" fmla="*/ 123825 w 514474"/>
                <a:gd name="connsiteY5" fmla="*/ 219075 h 4753030"/>
                <a:gd name="connsiteX6" fmla="*/ 123825 w 514474"/>
                <a:gd name="connsiteY6" fmla="*/ 276225 h 4753030"/>
                <a:gd name="connsiteX7" fmla="*/ 152400 w 514474"/>
                <a:gd name="connsiteY7" fmla="*/ 285750 h 4753030"/>
                <a:gd name="connsiteX8" fmla="*/ 228600 w 514474"/>
                <a:gd name="connsiteY8" fmla="*/ 323850 h 4753030"/>
                <a:gd name="connsiteX9" fmla="*/ 342900 w 514474"/>
                <a:gd name="connsiteY9" fmla="*/ 361950 h 4753030"/>
                <a:gd name="connsiteX10" fmla="*/ 400050 w 514474"/>
                <a:gd name="connsiteY10" fmla="*/ 390525 h 4753030"/>
                <a:gd name="connsiteX11" fmla="*/ 419100 w 514474"/>
                <a:gd name="connsiteY11" fmla="*/ 419100 h 4753030"/>
                <a:gd name="connsiteX12" fmla="*/ 409575 w 514474"/>
                <a:gd name="connsiteY12" fmla="*/ 447675 h 4753030"/>
                <a:gd name="connsiteX13" fmla="*/ 361950 w 514474"/>
                <a:gd name="connsiteY13" fmla="*/ 504825 h 4753030"/>
                <a:gd name="connsiteX14" fmla="*/ 333375 w 514474"/>
                <a:gd name="connsiteY14" fmla="*/ 542925 h 4753030"/>
                <a:gd name="connsiteX15" fmla="*/ 257175 w 514474"/>
                <a:gd name="connsiteY15" fmla="*/ 619125 h 4753030"/>
                <a:gd name="connsiteX16" fmla="*/ 152400 w 514474"/>
                <a:gd name="connsiteY16" fmla="*/ 733425 h 4753030"/>
                <a:gd name="connsiteX17" fmla="*/ 104775 w 514474"/>
                <a:gd name="connsiteY17" fmla="*/ 771525 h 4753030"/>
                <a:gd name="connsiteX18" fmla="*/ 76200 w 514474"/>
                <a:gd name="connsiteY18" fmla="*/ 800100 h 4753030"/>
                <a:gd name="connsiteX19" fmla="*/ 9525 w 514474"/>
                <a:gd name="connsiteY19" fmla="*/ 866775 h 4753030"/>
                <a:gd name="connsiteX20" fmla="*/ 47625 w 514474"/>
                <a:gd name="connsiteY20" fmla="*/ 895350 h 4753030"/>
                <a:gd name="connsiteX21" fmla="*/ 104775 w 514474"/>
                <a:gd name="connsiteY21" fmla="*/ 904875 h 4753030"/>
                <a:gd name="connsiteX22" fmla="*/ 285750 w 514474"/>
                <a:gd name="connsiteY22" fmla="*/ 933450 h 4753030"/>
                <a:gd name="connsiteX23" fmla="*/ 342900 w 514474"/>
                <a:gd name="connsiteY23" fmla="*/ 952500 h 4753030"/>
                <a:gd name="connsiteX24" fmla="*/ 438150 w 514474"/>
                <a:gd name="connsiteY24" fmla="*/ 971550 h 4753030"/>
                <a:gd name="connsiteX25" fmla="*/ 447675 w 514474"/>
                <a:gd name="connsiteY25" fmla="*/ 1000125 h 4753030"/>
                <a:gd name="connsiteX26" fmla="*/ 409575 w 514474"/>
                <a:gd name="connsiteY26" fmla="*/ 1066800 h 4753030"/>
                <a:gd name="connsiteX27" fmla="*/ 371475 w 514474"/>
                <a:gd name="connsiteY27" fmla="*/ 1085850 h 4753030"/>
                <a:gd name="connsiteX28" fmla="*/ 333375 w 514474"/>
                <a:gd name="connsiteY28" fmla="*/ 1114425 h 4753030"/>
                <a:gd name="connsiteX29" fmla="*/ 304800 w 514474"/>
                <a:gd name="connsiteY29" fmla="*/ 1123950 h 4753030"/>
                <a:gd name="connsiteX30" fmla="*/ 247650 w 514474"/>
                <a:gd name="connsiteY30" fmla="*/ 1162050 h 4753030"/>
                <a:gd name="connsiteX31" fmla="*/ 209550 w 514474"/>
                <a:gd name="connsiteY31" fmla="*/ 1190625 h 4753030"/>
                <a:gd name="connsiteX32" fmla="*/ 180975 w 514474"/>
                <a:gd name="connsiteY32" fmla="*/ 1200150 h 4753030"/>
                <a:gd name="connsiteX33" fmla="*/ 161925 w 514474"/>
                <a:gd name="connsiteY33" fmla="*/ 1228725 h 4753030"/>
                <a:gd name="connsiteX34" fmla="*/ 95250 w 514474"/>
                <a:gd name="connsiteY34" fmla="*/ 1276350 h 4753030"/>
                <a:gd name="connsiteX35" fmla="*/ 47625 w 514474"/>
                <a:gd name="connsiteY35" fmla="*/ 1333500 h 4753030"/>
                <a:gd name="connsiteX36" fmla="*/ 123825 w 514474"/>
                <a:gd name="connsiteY36" fmla="*/ 1381125 h 4753030"/>
                <a:gd name="connsiteX37" fmla="*/ 152400 w 514474"/>
                <a:gd name="connsiteY37" fmla="*/ 1400175 h 4753030"/>
                <a:gd name="connsiteX38" fmla="*/ 190500 w 514474"/>
                <a:gd name="connsiteY38" fmla="*/ 1419225 h 4753030"/>
                <a:gd name="connsiteX39" fmla="*/ 219075 w 514474"/>
                <a:gd name="connsiteY39" fmla="*/ 1438275 h 4753030"/>
                <a:gd name="connsiteX40" fmla="*/ 285750 w 514474"/>
                <a:gd name="connsiteY40" fmla="*/ 1457325 h 4753030"/>
                <a:gd name="connsiteX41" fmla="*/ 314325 w 514474"/>
                <a:gd name="connsiteY41" fmla="*/ 1466850 h 4753030"/>
                <a:gd name="connsiteX42" fmla="*/ 314325 w 514474"/>
                <a:gd name="connsiteY42" fmla="*/ 1562100 h 4753030"/>
                <a:gd name="connsiteX43" fmla="*/ 285750 w 514474"/>
                <a:gd name="connsiteY43" fmla="*/ 1600200 h 4753030"/>
                <a:gd name="connsiteX44" fmla="*/ 219075 w 514474"/>
                <a:gd name="connsiteY44" fmla="*/ 1676400 h 4753030"/>
                <a:gd name="connsiteX45" fmla="*/ 200025 w 514474"/>
                <a:gd name="connsiteY45" fmla="*/ 1704975 h 4753030"/>
                <a:gd name="connsiteX46" fmla="*/ 171450 w 514474"/>
                <a:gd name="connsiteY46" fmla="*/ 1733550 h 4753030"/>
                <a:gd name="connsiteX47" fmla="*/ 161925 w 514474"/>
                <a:gd name="connsiteY47" fmla="*/ 1762125 h 4753030"/>
                <a:gd name="connsiteX48" fmla="*/ 133350 w 514474"/>
                <a:gd name="connsiteY48" fmla="*/ 1781175 h 4753030"/>
                <a:gd name="connsiteX49" fmla="*/ 66675 w 514474"/>
                <a:gd name="connsiteY49" fmla="*/ 1857375 h 4753030"/>
                <a:gd name="connsiteX50" fmla="*/ 38100 w 514474"/>
                <a:gd name="connsiteY50" fmla="*/ 1885950 h 4753030"/>
                <a:gd name="connsiteX51" fmla="*/ 0 w 514474"/>
                <a:gd name="connsiteY51" fmla="*/ 1943100 h 4753030"/>
                <a:gd name="connsiteX52" fmla="*/ 95250 w 514474"/>
                <a:gd name="connsiteY52" fmla="*/ 1962150 h 4753030"/>
                <a:gd name="connsiteX53" fmla="*/ 209550 w 514474"/>
                <a:gd name="connsiteY53" fmla="*/ 1971675 h 4753030"/>
                <a:gd name="connsiteX54" fmla="*/ 295275 w 514474"/>
                <a:gd name="connsiteY54" fmla="*/ 1990725 h 4753030"/>
                <a:gd name="connsiteX55" fmla="*/ 352425 w 514474"/>
                <a:gd name="connsiteY55" fmla="*/ 2028825 h 4753030"/>
                <a:gd name="connsiteX56" fmla="*/ 381000 w 514474"/>
                <a:gd name="connsiteY56" fmla="*/ 2047875 h 4753030"/>
                <a:gd name="connsiteX57" fmla="*/ 438150 w 514474"/>
                <a:gd name="connsiteY57" fmla="*/ 2095500 h 4753030"/>
                <a:gd name="connsiteX58" fmla="*/ 419100 w 514474"/>
                <a:gd name="connsiteY58" fmla="*/ 2152650 h 4753030"/>
                <a:gd name="connsiteX59" fmla="*/ 390525 w 514474"/>
                <a:gd name="connsiteY59" fmla="*/ 2181225 h 4753030"/>
                <a:gd name="connsiteX60" fmla="*/ 304800 w 514474"/>
                <a:gd name="connsiteY60" fmla="*/ 2238375 h 4753030"/>
                <a:gd name="connsiteX61" fmla="*/ 266700 w 514474"/>
                <a:gd name="connsiteY61" fmla="*/ 2266950 h 4753030"/>
                <a:gd name="connsiteX62" fmla="*/ 228600 w 514474"/>
                <a:gd name="connsiteY62" fmla="*/ 2286000 h 4753030"/>
                <a:gd name="connsiteX63" fmla="*/ 200025 w 514474"/>
                <a:gd name="connsiteY63" fmla="*/ 2305050 h 4753030"/>
                <a:gd name="connsiteX64" fmla="*/ 161925 w 514474"/>
                <a:gd name="connsiteY64" fmla="*/ 2324100 h 4753030"/>
                <a:gd name="connsiteX65" fmla="*/ 104775 w 514474"/>
                <a:gd name="connsiteY65" fmla="*/ 2381250 h 4753030"/>
                <a:gd name="connsiteX66" fmla="*/ 95250 w 514474"/>
                <a:gd name="connsiteY66" fmla="*/ 2409825 h 4753030"/>
                <a:gd name="connsiteX67" fmla="*/ 152400 w 514474"/>
                <a:gd name="connsiteY67" fmla="*/ 2428875 h 4753030"/>
                <a:gd name="connsiteX68" fmla="*/ 247650 w 514474"/>
                <a:gd name="connsiteY68" fmla="*/ 2447925 h 4753030"/>
                <a:gd name="connsiteX69" fmla="*/ 276225 w 514474"/>
                <a:gd name="connsiteY69" fmla="*/ 2457450 h 4753030"/>
                <a:gd name="connsiteX70" fmla="*/ 400050 w 514474"/>
                <a:gd name="connsiteY70" fmla="*/ 2466975 h 4753030"/>
                <a:gd name="connsiteX71" fmla="*/ 428625 w 514474"/>
                <a:gd name="connsiteY71" fmla="*/ 2486025 h 4753030"/>
                <a:gd name="connsiteX72" fmla="*/ 390525 w 514474"/>
                <a:gd name="connsiteY72" fmla="*/ 2619375 h 4753030"/>
                <a:gd name="connsiteX73" fmla="*/ 352425 w 514474"/>
                <a:gd name="connsiteY73" fmla="*/ 2686050 h 4753030"/>
                <a:gd name="connsiteX74" fmla="*/ 333375 w 514474"/>
                <a:gd name="connsiteY74" fmla="*/ 2714625 h 4753030"/>
                <a:gd name="connsiteX75" fmla="*/ 285750 w 514474"/>
                <a:gd name="connsiteY75" fmla="*/ 2752725 h 4753030"/>
                <a:gd name="connsiteX76" fmla="*/ 266700 w 514474"/>
                <a:gd name="connsiteY76" fmla="*/ 2781300 h 4753030"/>
                <a:gd name="connsiteX77" fmla="*/ 238125 w 514474"/>
                <a:gd name="connsiteY77" fmla="*/ 2809875 h 4753030"/>
                <a:gd name="connsiteX78" fmla="*/ 171450 w 514474"/>
                <a:gd name="connsiteY78" fmla="*/ 2886075 h 4753030"/>
                <a:gd name="connsiteX79" fmla="*/ 161925 w 514474"/>
                <a:gd name="connsiteY79" fmla="*/ 2914650 h 4753030"/>
                <a:gd name="connsiteX80" fmla="*/ 123825 w 514474"/>
                <a:gd name="connsiteY80" fmla="*/ 2971800 h 4753030"/>
                <a:gd name="connsiteX81" fmla="*/ 142875 w 514474"/>
                <a:gd name="connsiteY81" fmla="*/ 3000375 h 4753030"/>
                <a:gd name="connsiteX82" fmla="*/ 238125 w 514474"/>
                <a:gd name="connsiteY82" fmla="*/ 3028950 h 4753030"/>
                <a:gd name="connsiteX83" fmla="*/ 266700 w 514474"/>
                <a:gd name="connsiteY83" fmla="*/ 3038475 h 4753030"/>
                <a:gd name="connsiteX84" fmla="*/ 304800 w 514474"/>
                <a:gd name="connsiteY84" fmla="*/ 3048000 h 4753030"/>
                <a:gd name="connsiteX85" fmla="*/ 342900 w 514474"/>
                <a:gd name="connsiteY85" fmla="*/ 3067050 h 4753030"/>
                <a:gd name="connsiteX86" fmla="*/ 371475 w 514474"/>
                <a:gd name="connsiteY86" fmla="*/ 3076575 h 4753030"/>
                <a:gd name="connsiteX87" fmla="*/ 361950 w 514474"/>
                <a:gd name="connsiteY87" fmla="*/ 3152775 h 4753030"/>
                <a:gd name="connsiteX88" fmla="*/ 342900 w 514474"/>
                <a:gd name="connsiteY88" fmla="*/ 3181350 h 4753030"/>
                <a:gd name="connsiteX89" fmla="*/ 314325 w 514474"/>
                <a:gd name="connsiteY89" fmla="*/ 3219450 h 4753030"/>
                <a:gd name="connsiteX90" fmla="*/ 228600 w 514474"/>
                <a:gd name="connsiteY90" fmla="*/ 3295650 h 4753030"/>
                <a:gd name="connsiteX91" fmla="*/ 171450 w 514474"/>
                <a:gd name="connsiteY91" fmla="*/ 3343275 h 4753030"/>
                <a:gd name="connsiteX92" fmla="*/ 123825 w 514474"/>
                <a:gd name="connsiteY92" fmla="*/ 3429000 h 4753030"/>
                <a:gd name="connsiteX93" fmla="*/ 390525 w 514474"/>
                <a:gd name="connsiteY93" fmla="*/ 3448050 h 4753030"/>
                <a:gd name="connsiteX94" fmla="*/ 409575 w 514474"/>
                <a:gd name="connsiteY94" fmla="*/ 3476625 h 4753030"/>
                <a:gd name="connsiteX95" fmla="*/ 390525 w 514474"/>
                <a:gd name="connsiteY95" fmla="*/ 3571875 h 4753030"/>
                <a:gd name="connsiteX96" fmla="*/ 352425 w 514474"/>
                <a:gd name="connsiteY96" fmla="*/ 3629025 h 4753030"/>
                <a:gd name="connsiteX97" fmla="*/ 314325 w 514474"/>
                <a:gd name="connsiteY97" fmla="*/ 3705225 h 4753030"/>
                <a:gd name="connsiteX98" fmla="*/ 295275 w 514474"/>
                <a:gd name="connsiteY98" fmla="*/ 3790950 h 4753030"/>
                <a:gd name="connsiteX99" fmla="*/ 304800 w 514474"/>
                <a:gd name="connsiteY99" fmla="*/ 3886200 h 4753030"/>
                <a:gd name="connsiteX100" fmla="*/ 323850 w 514474"/>
                <a:gd name="connsiteY100" fmla="*/ 3914775 h 4753030"/>
                <a:gd name="connsiteX101" fmla="*/ 419100 w 514474"/>
                <a:gd name="connsiteY101" fmla="*/ 3971925 h 4753030"/>
                <a:gd name="connsiteX102" fmla="*/ 447675 w 514474"/>
                <a:gd name="connsiteY102" fmla="*/ 3981450 h 4753030"/>
                <a:gd name="connsiteX103" fmla="*/ 438150 w 514474"/>
                <a:gd name="connsiteY103" fmla="*/ 4029075 h 4753030"/>
                <a:gd name="connsiteX104" fmla="*/ 400050 w 514474"/>
                <a:gd name="connsiteY104" fmla="*/ 4048125 h 4753030"/>
                <a:gd name="connsiteX105" fmla="*/ 361950 w 514474"/>
                <a:gd name="connsiteY105" fmla="*/ 4076700 h 4753030"/>
                <a:gd name="connsiteX106" fmla="*/ 304800 w 514474"/>
                <a:gd name="connsiteY106" fmla="*/ 4095750 h 4753030"/>
                <a:gd name="connsiteX107" fmla="*/ 247650 w 514474"/>
                <a:gd name="connsiteY107" fmla="*/ 4133850 h 4753030"/>
                <a:gd name="connsiteX108" fmla="*/ 238125 w 514474"/>
                <a:gd name="connsiteY108" fmla="*/ 4162425 h 4753030"/>
                <a:gd name="connsiteX109" fmla="*/ 257175 w 514474"/>
                <a:gd name="connsiteY109" fmla="*/ 4305300 h 4753030"/>
                <a:gd name="connsiteX110" fmla="*/ 276225 w 514474"/>
                <a:gd name="connsiteY110" fmla="*/ 4333875 h 4753030"/>
                <a:gd name="connsiteX111" fmla="*/ 304800 w 514474"/>
                <a:gd name="connsiteY111" fmla="*/ 4400550 h 4753030"/>
                <a:gd name="connsiteX112" fmla="*/ 342900 w 514474"/>
                <a:gd name="connsiteY112" fmla="*/ 4429125 h 4753030"/>
                <a:gd name="connsiteX113" fmla="*/ 361950 w 514474"/>
                <a:gd name="connsiteY113" fmla="*/ 4457700 h 4753030"/>
                <a:gd name="connsiteX114" fmla="*/ 419100 w 514474"/>
                <a:gd name="connsiteY114" fmla="*/ 4476750 h 4753030"/>
                <a:gd name="connsiteX115" fmla="*/ 447675 w 514474"/>
                <a:gd name="connsiteY115" fmla="*/ 4486275 h 4753030"/>
                <a:gd name="connsiteX116" fmla="*/ 485775 w 514474"/>
                <a:gd name="connsiteY116" fmla="*/ 4514850 h 4753030"/>
                <a:gd name="connsiteX117" fmla="*/ 514350 w 514474"/>
                <a:gd name="connsiteY117" fmla="*/ 4524375 h 4753030"/>
                <a:gd name="connsiteX118" fmla="*/ 428625 w 514474"/>
                <a:gd name="connsiteY118" fmla="*/ 4591050 h 4753030"/>
                <a:gd name="connsiteX119" fmla="*/ 390525 w 514474"/>
                <a:gd name="connsiteY119" fmla="*/ 4610100 h 4753030"/>
                <a:gd name="connsiteX120" fmla="*/ 342900 w 514474"/>
                <a:gd name="connsiteY120" fmla="*/ 4638675 h 4753030"/>
                <a:gd name="connsiteX121" fmla="*/ 304800 w 514474"/>
                <a:gd name="connsiteY121" fmla="*/ 4657725 h 4753030"/>
                <a:gd name="connsiteX122" fmla="*/ 238125 w 514474"/>
                <a:gd name="connsiteY122" fmla="*/ 4705350 h 4753030"/>
                <a:gd name="connsiteX123" fmla="*/ 209550 w 514474"/>
                <a:gd name="connsiteY123" fmla="*/ 4724400 h 4753030"/>
                <a:gd name="connsiteX124" fmla="*/ 180975 w 514474"/>
                <a:gd name="connsiteY124" fmla="*/ 4752975 h 475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514474" h="4753030">
                  <a:moveTo>
                    <a:pt x="285750" y="0"/>
                  </a:moveTo>
                  <a:cubicBezTo>
                    <a:pt x="273050" y="15875"/>
                    <a:pt x="262025" y="33250"/>
                    <a:pt x="247650" y="47625"/>
                  </a:cubicBezTo>
                  <a:cubicBezTo>
                    <a:pt x="239555" y="55720"/>
                    <a:pt x="227170" y="58580"/>
                    <a:pt x="219075" y="66675"/>
                  </a:cubicBezTo>
                  <a:cubicBezTo>
                    <a:pt x="210980" y="74770"/>
                    <a:pt x="207354" y="86456"/>
                    <a:pt x="200025" y="95250"/>
                  </a:cubicBezTo>
                  <a:cubicBezTo>
                    <a:pt x="191401" y="105598"/>
                    <a:pt x="180975" y="114300"/>
                    <a:pt x="171450" y="123825"/>
                  </a:cubicBezTo>
                  <a:cubicBezTo>
                    <a:pt x="147380" y="196035"/>
                    <a:pt x="164448" y="164911"/>
                    <a:pt x="123825" y="219075"/>
                  </a:cubicBezTo>
                  <a:cubicBezTo>
                    <a:pt x="117475" y="238125"/>
                    <a:pt x="104775" y="257175"/>
                    <a:pt x="123825" y="276225"/>
                  </a:cubicBezTo>
                  <a:cubicBezTo>
                    <a:pt x="130925" y="283325"/>
                    <a:pt x="143260" y="281595"/>
                    <a:pt x="152400" y="285750"/>
                  </a:cubicBezTo>
                  <a:cubicBezTo>
                    <a:pt x="178253" y="297501"/>
                    <a:pt x="201659" y="314870"/>
                    <a:pt x="228600" y="323850"/>
                  </a:cubicBezTo>
                  <a:cubicBezTo>
                    <a:pt x="266700" y="336550"/>
                    <a:pt x="309484" y="339673"/>
                    <a:pt x="342900" y="361950"/>
                  </a:cubicBezTo>
                  <a:cubicBezTo>
                    <a:pt x="379829" y="386569"/>
                    <a:pt x="360615" y="377380"/>
                    <a:pt x="400050" y="390525"/>
                  </a:cubicBezTo>
                  <a:cubicBezTo>
                    <a:pt x="406400" y="400050"/>
                    <a:pt x="417218" y="407808"/>
                    <a:pt x="419100" y="419100"/>
                  </a:cubicBezTo>
                  <a:cubicBezTo>
                    <a:pt x="420751" y="429004"/>
                    <a:pt x="414065" y="438695"/>
                    <a:pt x="409575" y="447675"/>
                  </a:cubicBezTo>
                  <a:cubicBezTo>
                    <a:pt x="392734" y="481358"/>
                    <a:pt x="387229" y="475333"/>
                    <a:pt x="361950" y="504825"/>
                  </a:cubicBezTo>
                  <a:cubicBezTo>
                    <a:pt x="351619" y="516878"/>
                    <a:pt x="344102" y="531223"/>
                    <a:pt x="333375" y="542925"/>
                  </a:cubicBezTo>
                  <a:cubicBezTo>
                    <a:pt x="309102" y="569404"/>
                    <a:pt x="279615" y="591075"/>
                    <a:pt x="257175" y="619125"/>
                  </a:cubicBezTo>
                  <a:cubicBezTo>
                    <a:pt x="222740" y="662169"/>
                    <a:pt x="197428" y="697403"/>
                    <a:pt x="152400" y="733425"/>
                  </a:cubicBezTo>
                  <a:cubicBezTo>
                    <a:pt x="136525" y="746125"/>
                    <a:pt x="120075" y="758138"/>
                    <a:pt x="104775" y="771525"/>
                  </a:cubicBezTo>
                  <a:cubicBezTo>
                    <a:pt x="94638" y="780395"/>
                    <a:pt x="86337" y="791230"/>
                    <a:pt x="76200" y="800100"/>
                  </a:cubicBezTo>
                  <a:cubicBezTo>
                    <a:pt x="12848" y="855533"/>
                    <a:pt x="43674" y="815551"/>
                    <a:pt x="9525" y="866775"/>
                  </a:cubicBezTo>
                  <a:cubicBezTo>
                    <a:pt x="22225" y="876300"/>
                    <a:pt x="32885" y="889454"/>
                    <a:pt x="47625" y="895350"/>
                  </a:cubicBezTo>
                  <a:cubicBezTo>
                    <a:pt x="65556" y="902523"/>
                    <a:pt x="85891" y="900828"/>
                    <a:pt x="104775" y="904875"/>
                  </a:cubicBezTo>
                  <a:cubicBezTo>
                    <a:pt x="246903" y="935331"/>
                    <a:pt x="112164" y="917669"/>
                    <a:pt x="285750" y="933450"/>
                  </a:cubicBezTo>
                  <a:cubicBezTo>
                    <a:pt x="304800" y="939800"/>
                    <a:pt x="323334" y="947985"/>
                    <a:pt x="342900" y="952500"/>
                  </a:cubicBezTo>
                  <a:cubicBezTo>
                    <a:pt x="485184" y="985335"/>
                    <a:pt x="358908" y="945136"/>
                    <a:pt x="438150" y="971550"/>
                  </a:cubicBezTo>
                  <a:cubicBezTo>
                    <a:pt x="441325" y="981075"/>
                    <a:pt x="447675" y="990085"/>
                    <a:pt x="447675" y="1000125"/>
                  </a:cubicBezTo>
                  <a:cubicBezTo>
                    <a:pt x="447675" y="1031652"/>
                    <a:pt x="434244" y="1049179"/>
                    <a:pt x="409575" y="1066800"/>
                  </a:cubicBezTo>
                  <a:cubicBezTo>
                    <a:pt x="398021" y="1075053"/>
                    <a:pt x="383516" y="1078325"/>
                    <a:pt x="371475" y="1085850"/>
                  </a:cubicBezTo>
                  <a:cubicBezTo>
                    <a:pt x="358013" y="1094264"/>
                    <a:pt x="347158" y="1106549"/>
                    <a:pt x="333375" y="1114425"/>
                  </a:cubicBezTo>
                  <a:cubicBezTo>
                    <a:pt x="324658" y="1119406"/>
                    <a:pt x="313577" y="1119074"/>
                    <a:pt x="304800" y="1123950"/>
                  </a:cubicBezTo>
                  <a:cubicBezTo>
                    <a:pt x="284786" y="1135069"/>
                    <a:pt x="265966" y="1148313"/>
                    <a:pt x="247650" y="1162050"/>
                  </a:cubicBezTo>
                  <a:cubicBezTo>
                    <a:pt x="234950" y="1171575"/>
                    <a:pt x="223333" y="1182749"/>
                    <a:pt x="209550" y="1190625"/>
                  </a:cubicBezTo>
                  <a:cubicBezTo>
                    <a:pt x="200833" y="1195606"/>
                    <a:pt x="190500" y="1196975"/>
                    <a:pt x="180975" y="1200150"/>
                  </a:cubicBezTo>
                  <a:cubicBezTo>
                    <a:pt x="174625" y="1209675"/>
                    <a:pt x="170020" y="1220630"/>
                    <a:pt x="161925" y="1228725"/>
                  </a:cubicBezTo>
                  <a:cubicBezTo>
                    <a:pt x="127610" y="1263040"/>
                    <a:pt x="127700" y="1249308"/>
                    <a:pt x="95250" y="1276350"/>
                  </a:cubicBezTo>
                  <a:cubicBezTo>
                    <a:pt x="67748" y="1299269"/>
                    <a:pt x="66356" y="1305403"/>
                    <a:pt x="47625" y="1333500"/>
                  </a:cubicBezTo>
                  <a:cubicBezTo>
                    <a:pt x="97765" y="1383640"/>
                    <a:pt x="51667" y="1345046"/>
                    <a:pt x="123825" y="1381125"/>
                  </a:cubicBezTo>
                  <a:cubicBezTo>
                    <a:pt x="134064" y="1386245"/>
                    <a:pt x="142461" y="1394495"/>
                    <a:pt x="152400" y="1400175"/>
                  </a:cubicBezTo>
                  <a:cubicBezTo>
                    <a:pt x="164728" y="1407220"/>
                    <a:pt x="178172" y="1412180"/>
                    <a:pt x="190500" y="1419225"/>
                  </a:cubicBezTo>
                  <a:cubicBezTo>
                    <a:pt x="200439" y="1424905"/>
                    <a:pt x="208836" y="1433155"/>
                    <a:pt x="219075" y="1438275"/>
                  </a:cubicBezTo>
                  <a:cubicBezTo>
                    <a:pt x="234300" y="1445888"/>
                    <a:pt x="271508" y="1453256"/>
                    <a:pt x="285750" y="1457325"/>
                  </a:cubicBezTo>
                  <a:cubicBezTo>
                    <a:pt x="295404" y="1460083"/>
                    <a:pt x="304800" y="1463675"/>
                    <a:pt x="314325" y="1466850"/>
                  </a:cubicBezTo>
                  <a:cubicBezTo>
                    <a:pt x="327332" y="1505870"/>
                    <a:pt x="333360" y="1509755"/>
                    <a:pt x="314325" y="1562100"/>
                  </a:cubicBezTo>
                  <a:cubicBezTo>
                    <a:pt x="308900" y="1577019"/>
                    <a:pt x="294854" y="1587195"/>
                    <a:pt x="285750" y="1600200"/>
                  </a:cubicBezTo>
                  <a:cubicBezTo>
                    <a:pt x="237133" y="1669653"/>
                    <a:pt x="268784" y="1643261"/>
                    <a:pt x="219075" y="1676400"/>
                  </a:cubicBezTo>
                  <a:cubicBezTo>
                    <a:pt x="212725" y="1685925"/>
                    <a:pt x="207354" y="1696181"/>
                    <a:pt x="200025" y="1704975"/>
                  </a:cubicBezTo>
                  <a:cubicBezTo>
                    <a:pt x="191401" y="1715323"/>
                    <a:pt x="178922" y="1722342"/>
                    <a:pt x="171450" y="1733550"/>
                  </a:cubicBezTo>
                  <a:cubicBezTo>
                    <a:pt x="165881" y="1741904"/>
                    <a:pt x="168197" y="1754285"/>
                    <a:pt x="161925" y="1762125"/>
                  </a:cubicBezTo>
                  <a:cubicBezTo>
                    <a:pt x="154774" y="1771064"/>
                    <a:pt x="142042" y="1773725"/>
                    <a:pt x="133350" y="1781175"/>
                  </a:cubicBezTo>
                  <a:cubicBezTo>
                    <a:pt x="82817" y="1824489"/>
                    <a:pt x="107093" y="1810220"/>
                    <a:pt x="66675" y="1857375"/>
                  </a:cubicBezTo>
                  <a:cubicBezTo>
                    <a:pt x="57909" y="1867602"/>
                    <a:pt x="46370" y="1875317"/>
                    <a:pt x="38100" y="1885950"/>
                  </a:cubicBezTo>
                  <a:cubicBezTo>
                    <a:pt x="24044" y="1904022"/>
                    <a:pt x="0" y="1943100"/>
                    <a:pt x="0" y="1943100"/>
                  </a:cubicBezTo>
                  <a:cubicBezTo>
                    <a:pt x="37840" y="1952560"/>
                    <a:pt x="53212" y="1957479"/>
                    <a:pt x="95250" y="1962150"/>
                  </a:cubicBezTo>
                  <a:cubicBezTo>
                    <a:pt x="133248" y="1966372"/>
                    <a:pt x="171450" y="1968500"/>
                    <a:pt x="209550" y="1971675"/>
                  </a:cubicBezTo>
                  <a:cubicBezTo>
                    <a:pt x="214560" y="1972677"/>
                    <a:pt x="286307" y="1986241"/>
                    <a:pt x="295275" y="1990725"/>
                  </a:cubicBezTo>
                  <a:cubicBezTo>
                    <a:pt x="315753" y="2000964"/>
                    <a:pt x="333375" y="2016125"/>
                    <a:pt x="352425" y="2028825"/>
                  </a:cubicBezTo>
                  <a:cubicBezTo>
                    <a:pt x="361950" y="2035175"/>
                    <a:pt x="372905" y="2039780"/>
                    <a:pt x="381000" y="2047875"/>
                  </a:cubicBezTo>
                  <a:cubicBezTo>
                    <a:pt x="417670" y="2084545"/>
                    <a:pt x="398367" y="2068978"/>
                    <a:pt x="438150" y="2095500"/>
                  </a:cubicBezTo>
                  <a:cubicBezTo>
                    <a:pt x="431800" y="2114550"/>
                    <a:pt x="433299" y="2138451"/>
                    <a:pt x="419100" y="2152650"/>
                  </a:cubicBezTo>
                  <a:cubicBezTo>
                    <a:pt x="409575" y="2162175"/>
                    <a:pt x="401158" y="2172955"/>
                    <a:pt x="390525" y="2181225"/>
                  </a:cubicBezTo>
                  <a:cubicBezTo>
                    <a:pt x="304800" y="2247900"/>
                    <a:pt x="361950" y="2195512"/>
                    <a:pt x="304800" y="2238375"/>
                  </a:cubicBezTo>
                  <a:cubicBezTo>
                    <a:pt x="292100" y="2247900"/>
                    <a:pt x="280162" y="2258536"/>
                    <a:pt x="266700" y="2266950"/>
                  </a:cubicBezTo>
                  <a:cubicBezTo>
                    <a:pt x="254659" y="2274475"/>
                    <a:pt x="240928" y="2278955"/>
                    <a:pt x="228600" y="2286000"/>
                  </a:cubicBezTo>
                  <a:cubicBezTo>
                    <a:pt x="218661" y="2291680"/>
                    <a:pt x="209964" y="2299370"/>
                    <a:pt x="200025" y="2305050"/>
                  </a:cubicBezTo>
                  <a:cubicBezTo>
                    <a:pt x="187697" y="2312095"/>
                    <a:pt x="173013" y="2315230"/>
                    <a:pt x="161925" y="2324100"/>
                  </a:cubicBezTo>
                  <a:cubicBezTo>
                    <a:pt x="140888" y="2340930"/>
                    <a:pt x="104775" y="2381250"/>
                    <a:pt x="104775" y="2381250"/>
                  </a:cubicBezTo>
                  <a:cubicBezTo>
                    <a:pt x="101600" y="2390775"/>
                    <a:pt x="88150" y="2402725"/>
                    <a:pt x="95250" y="2409825"/>
                  </a:cubicBezTo>
                  <a:cubicBezTo>
                    <a:pt x="109449" y="2424024"/>
                    <a:pt x="132919" y="2424005"/>
                    <a:pt x="152400" y="2428875"/>
                  </a:cubicBezTo>
                  <a:cubicBezTo>
                    <a:pt x="183812" y="2436728"/>
                    <a:pt x="216933" y="2437686"/>
                    <a:pt x="247650" y="2447925"/>
                  </a:cubicBezTo>
                  <a:cubicBezTo>
                    <a:pt x="257175" y="2451100"/>
                    <a:pt x="266262" y="2456205"/>
                    <a:pt x="276225" y="2457450"/>
                  </a:cubicBezTo>
                  <a:cubicBezTo>
                    <a:pt x="317302" y="2462585"/>
                    <a:pt x="358775" y="2463800"/>
                    <a:pt x="400050" y="2466975"/>
                  </a:cubicBezTo>
                  <a:cubicBezTo>
                    <a:pt x="409575" y="2473325"/>
                    <a:pt x="426884" y="2474710"/>
                    <a:pt x="428625" y="2486025"/>
                  </a:cubicBezTo>
                  <a:cubicBezTo>
                    <a:pt x="442951" y="2579144"/>
                    <a:pt x="434268" y="2575632"/>
                    <a:pt x="390525" y="2619375"/>
                  </a:cubicBezTo>
                  <a:cubicBezTo>
                    <a:pt x="375068" y="2665746"/>
                    <a:pt x="388466" y="2635593"/>
                    <a:pt x="352425" y="2686050"/>
                  </a:cubicBezTo>
                  <a:cubicBezTo>
                    <a:pt x="345771" y="2695365"/>
                    <a:pt x="341470" y="2706530"/>
                    <a:pt x="333375" y="2714625"/>
                  </a:cubicBezTo>
                  <a:cubicBezTo>
                    <a:pt x="319000" y="2729000"/>
                    <a:pt x="300125" y="2738350"/>
                    <a:pt x="285750" y="2752725"/>
                  </a:cubicBezTo>
                  <a:cubicBezTo>
                    <a:pt x="277655" y="2760820"/>
                    <a:pt x="274029" y="2772506"/>
                    <a:pt x="266700" y="2781300"/>
                  </a:cubicBezTo>
                  <a:cubicBezTo>
                    <a:pt x="258076" y="2791648"/>
                    <a:pt x="246395" y="2799242"/>
                    <a:pt x="238125" y="2809875"/>
                  </a:cubicBezTo>
                  <a:cubicBezTo>
                    <a:pt x="178288" y="2886808"/>
                    <a:pt x="226768" y="2849196"/>
                    <a:pt x="171450" y="2886075"/>
                  </a:cubicBezTo>
                  <a:cubicBezTo>
                    <a:pt x="168275" y="2895600"/>
                    <a:pt x="166801" y="2905873"/>
                    <a:pt x="161925" y="2914650"/>
                  </a:cubicBezTo>
                  <a:cubicBezTo>
                    <a:pt x="150806" y="2934664"/>
                    <a:pt x="123825" y="2971800"/>
                    <a:pt x="123825" y="2971800"/>
                  </a:cubicBezTo>
                  <a:cubicBezTo>
                    <a:pt x="130175" y="2981325"/>
                    <a:pt x="134081" y="2993046"/>
                    <a:pt x="142875" y="3000375"/>
                  </a:cubicBezTo>
                  <a:cubicBezTo>
                    <a:pt x="172801" y="3025313"/>
                    <a:pt x="201582" y="3020829"/>
                    <a:pt x="238125" y="3028950"/>
                  </a:cubicBezTo>
                  <a:cubicBezTo>
                    <a:pt x="247926" y="3031128"/>
                    <a:pt x="257046" y="3035717"/>
                    <a:pt x="266700" y="3038475"/>
                  </a:cubicBezTo>
                  <a:cubicBezTo>
                    <a:pt x="279287" y="3042071"/>
                    <a:pt x="292543" y="3043403"/>
                    <a:pt x="304800" y="3048000"/>
                  </a:cubicBezTo>
                  <a:cubicBezTo>
                    <a:pt x="318095" y="3052986"/>
                    <a:pt x="329849" y="3061457"/>
                    <a:pt x="342900" y="3067050"/>
                  </a:cubicBezTo>
                  <a:cubicBezTo>
                    <a:pt x="352128" y="3071005"/>
                    <a:pt x="361950" y="3073400"/>
                    <a:pt x="371475" y="3076575"/>
                  </a:cubicBezTo>
                  <a:cubicBezTo>
                    <a:pt x="368300" y="3101975"/>
                    <a:pt x="368685" y="3128079"/>
                    <a:pt x="361950" y="3152775"/>
                  </a:cubicBezTo>
                  <a:cubicBezTo>
                    <a:pt x="358938" y="3163819"/>
                    <a:pt x="349554" y="3172035"/>
                    <a:pt x="342900" y="3181350"/>
                  </a:cubicBezTo>
                  <a:cubicBezTo>
                    <a:pt x="333673" y="3194268"/>
                    <a:pt x="324945" y="3207650"/>
                    <a:pt x="314325" y="3219450"/>
                  </a:cubicBezTo>
                  <a:cubicBezTo>
                    <a:pt x="203177" y="3342948"/>
                    <a:pt x="299096" y="3236903"/>
                    <a:pt x="228600" y="3295650"/>
                  </a:cubicBezTo>
                  <a:cubicBezTo>
                    <a:pt x="155261" y="3356766"/>
                    <a:pt x="242396" y="3295977"/>
                    <a:pt x="171450" y="3343275"/>
                  </a:cubicBezTo>
                  <a:cubicBezTo>
                    <a:pt x="127781" y="3408779"/>
                    <a:pt x="140590" y="3378705"/>
                    <a:pt x="123825" y="3429000"/>
                  </a:cubicBezTo>
                  <a:cubicBezTo>
                    <a:pt x="246079" y="3469751"/>
                    <a:pt x="-2556" y="3389816"/>
                    <a:pt x="390525" y="3448050"/>
                  </a:cubicBezTo>
                  <a:cubicBezTo>
                    <a:pt x="401849" y="3449728"/>
                    <a:pt x="403225" y="3467100"/>
                    <a:pt x="409575" y="3476625"/>
                  </a:cubicBezTo>
                  <a:cubicBezTo>
                    <a:pt x="403225" y="3508375"/>
                    <a:pt x="401894" y="3541558"/>
                    <a:pt x="390525" y="3571875"/>
                  </a:cubicBezTo>
                  <a:cubicBezTo>
                    <a:pt x="382486" y="3593312"/>
                    <a:pt x="362664" y="3608547"/>
                    <a:pt x="352425" y="3629025"/>
                  </a:cubicBezTo>
                  <a:cubicBezTo>
                    <a:pt x="339725" y="3654425"/>
                    <a:pt x="321213" y="3677675"/>
                    <a:pt x="314325" y="3705225"/>
                  </a:cubicBezTo>
                  <a:cubicBezTo>
                    <a:pt x="300873" y="3759031"/>
                    <a:pt x="307367" y="3730488"/>
                    <a:pt x="295275" y="3790950"/>
                  </a:cubicBezTo>
                  <a:cubicBezTo>
                    <a:pt x="298450" y="3822700"/>
                    <a:pt x="297625" y="3855109"/>
                    <a:pt x="304800" y="3886200"/>
                  </a:cubicBezTo>
                  <a:cubicBezTo>
                    <a:pt x="307374" y="3897354"/>
                    <a:pt x="315235" y="3907237"/>
                    <a:pt x="323850" y="3914775"/>
                  </a:cubicBezTo>
                  <a:cubicBezTo>
                    <a:pt x="345518" y="3933735"/>
                    <a:pt x="389854" y="3959391"/>
                    <a:pt x="419100" y="3971925"/>
                  </a:cubicBezTo>
                  <a:cubicBezTo>
                    <a:pt x="428328" y="3975880"/>
                    <a:pt x="438150" y="3978275"/>
                    <a:pt x="447675" y="3981450"/>
                  </a:cubicBezTo>
                  <a:cubicBezTo>
                    <a:pt x="444500" y="3997325"/>
                    <a:pt x="447560" y="4015901"/>
                    <a:pt x="438150" y="4029075"/>
                  </a:cubicBezTo>
                  <a:cubicBezTo>
                    <a:pt x="429897" y="4040629"/>
                    <a:pt x="412091" y="4040600"/>
                    <a:pt x="400050" y="4048125"/>
                  </a:cubicBezTo>
                  <a:cubicBezTo>
                    <a:pt x="386588" y="4056539"/>
                    <a:pt x="376149" y="4069600"/>
                    <a:pt x="361950" y="4076700"/>
                  </a:cubicBezTo>
                  <a:cubicBezTo>
                    <a:pt x="343989" y="4085680"/>
                    <a:pt x="321508" y="4084611"/>
                    <a:pt x="304800" y="4095750"/>
                  </a:cubicBezTo>
                  <a:lnTo>
                    <a:pt x="247650" y="4133850"/>
                  </a:lnTo>
                  <a:cubicBezTo>
                    <a:pt x="244475" y="4143375"/>
                    <a:pt x="238125" y="4152385"/>
                    <a:pt x="238125" y="4162425"/>
                  </a:cubicBezTo>
                  <a:cubicBezTo>
                    <a:pt x="238125" y="4183705"/>
                    <a:pt x="238280" y="4267511"/>
                    <a:pt x="257175" y="4305300"/>
                  </a:cubicBezTo>
                  <a:cubicBezTo>
                    <a:pt x="262295" y="4315539"/>
                    <a:pt x="269875" y="4324350"/>
                    <a:pt x="276225" y="4333875"/>
                  </a:cubicBezTo>
                  <a:cubicBezTo>
                    <a:pt x="283512" y="4363022"/>
                    <a:pt x="282874" y="4378624"/>
                    <a:pt x="304800" y="4400550"/>
                  </a:cubicBezTo>
                  <a:cubicBezTo>
                    <a:pt x="316025" y="4411775"/>
                    <a:pt x="331675" y="4417900"/>
                    <a:pt x="342900" y="4429125"/>
                  </a:cubicBezTo>
                  <a:cubicBezTo>
                    <a:pt x="350995" y="4437220"/>
                    <a:pt x="352242" y="4451633"/>
                    <a:pt x="361950" y="4457700"/>
                  </a:cubicBezTo>
                  <a:cubicBezTo>
                    <a:pt x="378978" y="4468343"/>
                    <a:pt x="400050" y="4470400"/>
                    <a:pt x="419100" y="4476750"/>
                  </a:cubicBezTo>
                  <a:lnTo>
                    <a:pt x="447675" y="4486275"/>
                  </a:lnTo>
                  <a:cubicBezTo>
                    <a:pt x="460375" y="4495800"/>
                    <a:pt x="471992" y="4506974"/>
                    <a:pt x="485775" y="4514850"/>
                  </a:cubicBezTo>
                  <a:cubicBezTo>
                    <a:pt x="494492" y="4519831"/>
                    <a:pt x="516319" y="4514530"/>
                    <a:pt x="514350" y="4524375"/>
                  </a:cubicBezTo>
                  <a:cubicBezTo>
                    <a:pt x="509842" y="4546913"/>
                    <a:pt x="443531" y="4582769"/>
                    <a:pt x="428625" y="4591050"/>
                  </a:cubicBezTo>
                  <a:cubicBezTo>
                    <a:pt x="416213" y="4597946"/>
                    <a:pt x="402937" y="4603204"/>
                    <a:pt x="390525" y="4610100"/>
                  </a:cubicBezTo>
                  <a:cubicBezTo>
                    <a:pt x="374341" y="4619091"/>
                    <a:pt x="359084" y="4629684"/>
                    <a:pt x="342900" y="4638675"/>
                  </a:cubicBezTo>
                  <a:cubicBezTo>
                    <a:pt x="330488" y="4645571"/>
                    <a:pt x="317128" y="4650680"/>
                    <a:pt x="304800" y="4657725"/>
                  </a:cubicBezTo>
                  <a:cubicBezTo>
                    <a:pt x="282352" y="4670552"/>
                    <a:pt x="258568" y="4690748"/>
                    <a:pt x="238125" y="4705350"/>
                  </a:cubicBezTo>
                  <a:cubicBezTo>
                    <a:pt x="228810" y="4712004"/>
                    <a:pt x="219075" y="4718050"/>
                    <a:pt x="209550" y="4724400"/>
                  </a:cubicBezTo>
                  <a:cubicBezTo>
                    <a:pt x="188739" y="4755617"/>
                    <a:pt x="201948" y="4752975"/>
                    <a:pt x="180975" y="4752975"/>
                  </a:cubicBezTo>
                </a:path>
              </a:pathLst>
            </a:cu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FBC73D6-2ECF-4533-9F70-482F2FA69003}"/>
                </a:ext>
              </a:extLst>
            </p:cNvPr>
            <p:cNvSpPr/>
            <p:nvPr/>
          </p:nvSpPr>
          <p:spPr>
            <a:xfrm>
              <a:off x="6231255" y="3009982"/>
              <a:ext cx="45719" cy="752476"/>
            </a:xfrm>
            <a:custGeom>
              <a:avLst/>
              <a:gdLst>
                <a:gd name="connsiteX0" fmla="*/ 285750 w 514474"/>
                <a:gd name="connsiteY0" fmla="*/ 0 h 4753030"/>
                <a:gd name="connsiteX1" fmla="*/ 247650 w 514474"/>
                <a:gd name="connsiteY1" fmla="*/ 47625 h 4753030"/>
                <a:gd name="connsiteX2" fmla="*/ 219075 w 514474"/>
                <a:gd name="connsiteY2" fmla="*/ 66675 h 4753030"/>
                <a:gd name="connsiteX3" fmla="*/ 200025 w 514474"/>
                <a:gd name="connsiteY3" fmla="*/ 95250 h 4753030"/>
                <a:gd name="connsiteX4" fmla="*/ 171450 w 514474"/>
                <a:gd name="connsiteY4" fmla="*/ 123825 h 4753030"/>
                <a:gd name="connsiteX5" fmla="*/ 123825 w 514474"/>
                <a:gd name="connsiteY5" fmla="*/ 219075 h 4753030"/>
                <a:gd name="connsiteX6" fmla="*/ 123825 w 514474"/>
                <a:gd name="connsiteY6" fmla="*/ 276225 h 4753030"/>
                <a:gd name="connsiteX7" fmla="*/ 152400 w 514474"/>
                <a:gd name="connsiteY7" fmla="*/ 285750 h 4753030"/>
                <a:gd name="connsiteX8" fmla="*/ 228600 w 514474"/>
                <a:gd name="connsiteY8" fmla="*/ 323850 h 4753030"/>
                <a:gd name="connsiteX9" fmla="*/ 342900 w 514474"/>
                <a:gd name="connsiteY9" fmla="*/ 361950 h 4753030"/>
                <a:gd name="connsiteX10" fmla="*/ 400050 w 514474"/>
                <a:gd name="connsiteY10" fmla="*/ 390525 h 4753030"/>
                <a:gd name="connsiteX11" fmla="*/ 419100 w 514474"/>
                <a:gd name="connsiteY11" fmla="*/ 419100 h 4753030"/>
                <a:gd name="connsiteX12" fmla="*/ 409575 w 514474"/>
                <a:gd name="connsiteY12" fmla="*/ 447675 h 4753030"/>
                <a:gd name="connsiteX13" fmla="*/ 361950 w 514474"/>
                <a:gd name="connsiteY13" fmla="*/ 504825 h 4753030"/>
                <a:gd name="connsiteX14" fmla="*/ 333375 w 514474"/>
                <a:gd name="connsiteY14" fmla="*/ 542925 h 4753030"/>
                <a:gd name="connsiteX15" fmla="*/ 257175 w 514474"/>
                <a:gd name="connsiteY15" fmla="*/ 619125 h 4753030"/>
                <a:gd name="connsiteX16" fmla="*/ 152400 w 514474"/>
                <a:gd name="connsiteY16" fmla="*/ 733425 h 4753030"/>
                <a:gd name="connsiteX17" fmla="*/ 104775 w 514474"/>
                <a:gd name="connsiteY17" fmla="*/ 771525 h 4753030"/>
                <a:gd name="connsiteX18" fmla="*/ 76200 w 514474"/>
                <a:gd name="connsiteY18" fmla="*/ 800100 h 4753030"/>
                <a:gd name="connsiteX19" fmla="*/ 9525 w 514474"/>
                <a:gd name="connsiteY19" fmla="*/ 866775 h 4753030"/>
                <a:gd name="connsiteX20" fmla="*/ 47625 w 514474"/>
                <a:gd name="connsiteY20" fmla="*/ 895350 h 4753030"/>
                <a:gd name="connsiteX21" fmla="*/ 104775 w 514474"/>
                <a:gd name="connsiteY21" fmla="*/ 904875 h 4753030"/>
                <a:gd name="connsiteX22" fmla="*/ 285750 w 514474"/>
                <a:gd name="connsiteY22" fmla="*/ 933450 h 4753030"/>
                <a:gd name="connsiteX23" fmla="*/ 342900 w 514474"/>
                <a:gd name="connsiteY23" fmla="*/ 952500 h 4753030"/>
                <a:gd name="connsiteX24" fmla="*/ 438150 w 514474"/>
                <a:gd name="connsiteY24" fmla="*/ 971550 h 4753030"/>
                <a:gd name="connsiteX25" fmla="*/ 447675 w 514474"/>
                <a:gd name="connsiteY25" fmla="*/ 1000125 h 4753030"/>
                <a:gd name="connsiteX26" fmla="*/ 409575 w 514474"/>
                <a:gd name="connsiteY26" fmla="*/ 1066800 h 4753030"/>
                <a:gd name="connsiteX27" fmla="*/ 371475 w 514474"/>
                <a:gd name="connsiteY27" fmla="*/ 1085850 h 4753030"/>
                <a:gd name="connsiteX28" fmla="*/ 333375 w 514474"/>
                <a:gd name="connsiteY28" fmla="*/ 1114425 h 4753030"/>
                <a:gd name="connsiteX29" fmla="*/ 304800 w 514474"/>
                <a:gd name="connsiteY29" fmla="*/ 1123950 h 4753030"/>
                <a:gd name="connsiteX30" fmla="*/ 247650 w 514474"/>
                <a:gd name="connsiteY30" fmla="*/ 1162050 h 4753030"/>
                <a:gd name="connsiteX31" fmla="*/ 209550 w 514474"/>
                <a:gd name="connsiteY31" fmla="*/ 1190625 h 4753030"/>
                <a:gd name="connsiteX32" fmla="*/ 180975 w 514474"/>
                <a:gd name="connsiteY32" fmla="*/ 1200150 h 4753030"/>
                <a:gd name="connsiteX33" fmla="*/ 161925 w 514474"/>
                <a:gd name="connsiteY33" fmla="*/ 1228725 h 4753030"/>
                <a:gd name="connsiteX34" fmla="*/ 95250 w 514474"/>
                <a:gd name="connsiteY34" fmla="*/ 1276350 h 4753030"/>
                <a:gd name="connsiteX35" fmla="*/ 47625 w 514474"/>
                <a:gd name="connsiteY35" fmla="*/ 1333500 h 4753030"/>
                <a:gd name="connsiteX36" fmla="*/ 123825 w 514474"/>
                <a:gd name="connsiteY36" fmla="*/ 1381125 h 4753030"/>
                <a:gd name="connsiteX37" fmla="*/ 152400 w 514474"/>
                <a:gd name="connsiteY37" fmla="*/ 1400175 h 4753030"/>
                <a:gd name="connsiteX38" fmla="*/ 190500 w 514474"/>
                <a:gd name="connsiteY38" fmla="*/ 1419225 h 4753030"/>
                <a:gd name="connsiteX39" fmla="*/ 219075 w 514474"/>
                <a:gd name="connsiteY39" fmla="*/ 1438275 h 4753030"/>
                <a:gd name="connsiteX40" fmla="*/ 285750 w 514474"/>
                <a:gd name="connsiteY40" fmla="*/ 1457325 h 4753030"/>
                <a:gd name="connsiteX41" fmla="*/ 314325 w 514474"/>
                <a:gd name="connsiteY41" fmla="*/ 1466850 h 4753030"/>
                <a:gd name="connsiteX42" fmla="*/ 314325 w 514474"/>
                <a:gd name="connsiteY42" fmla="*/ 1562100 h 4753030"/>
                <a:gd name="connsiteX43" fmla="*/ 285750 w 514474"/>
                <a:gd name="connsiteY43" fmla="*/ 1600200 h 4753030"/>
                <a:gd name="connsiteX44" fmla="*/ 219075 w 514474"/>
                <a:gd name="connsiteY44" fmla="*/ 1676400 h 4753030"/>
                <a:gd name="connsiteX45" fmla="*/ 200025 w 514474"/>
                <a:gd name="connsiteY45" fmla="*/ 1704975 h 4753030"/>
                <a:gd name="connsiteX46" fmla="*/ 171450 w 514474"/>
                <a:gd name="connsiteY46" fmla="*/ 1733550 h 4753030"/>
                <a:gd name="connsiteX47" fmla="*/ 161925 w 514474"/>
                <a:gd name="connsiteY47" fmla="*/ 1762125 h 4753030"/>
                <a:gd name="connsiteX48" fmla="*/ 133350 w 514474"/>
                <a:gd name="connsiteY48" fmla="*/ 1781175 h 4753030"/>
                <a:gd name="connsiteX49" fmla="*/ 66675 w 514474"/>
                <a:gd name="connsiteY49" fmla="*/ 1857375 h 4753030"/>
                <a:gd name="connsiteX50" fmla="*/ 38100 w 514474"/>
                <a:gd name="connsiteY50" fmla="*/ 1885950 h 4753030"/>
                <a:gd name="connsiteX51" fmla="*/ 0 w 514474"/>
                <a:gd name="connsiteY51" fmla="*/ 1943100 h 4753030"/>
                <a:gd name="connsiteX52" fmla="*/ 95250 w 514474"/>
                <a:gd name="connsiteY52" fmla="*/ 1962150 h 4753030"/>
                <a:gd name="connsiteX53" fmla="*/ 209550 w 514474"/>
                <a:gd name="connsiteY53" fmla="*/ 1971675 h 4753030"/>
                <a:gd name="connsiteX54" fmla="*/ 295275 w 514474"/>
                <a:gd name="connsiteY54" fmla="*/ 1990725 h 4753030"/>
                <a:gd name="connsiteX55" fmla="*/ 352425 w 514474"/>
                <a:gd name="connsiteY55" fmla="*/ 2028825 h 4753030"/>
                <a:gd name="connsiteX56" fmla="*/ 381000 w 514474"/>
                <a:gd name="connsiteY56" fmla="*/ 2047875 h 4753030"/>
                <a:gd name="connsiteX57" fmla="*/ 438150 w 514474"/>
                <a:gd name="connsiteY57" fmla="*/ 2095500 h 4753030"/>
                <a:gd name="connsiteX58" fmla="*/ 419100 w 514474"/>
                <a:gd name="connsiteY58" fmla="*/ 2152650 h 4753030"/>
                <a:gd name="connsiteX59" fmla="*/ 390525 w 514474"/>
                <a:gd name="connsiteY59" fmla="*/ 2181225 h 4753030"/>
                <a:gd name="connsiteX60" fmla="*/ 304800 w 514474"/>
                <a:gd name="connsiteY60" fmla="*/ 2238375 h 4753030"/>
                <a:gd name="connsiteX61" fmla="*/ 266700 w 514474"/>
                <a:gd name="connsiteY61" fmla="*/ 2266950 h 4753030"/>
                <a:gd name="connsiteX62" fmla="*/ 228600 w 514474"/>
                <a:gd name="connsiteY62" fmla="*/ 2286000 h 4753030"/>
                <a:gd name="connsiteX63" fmla="*/ 200025 w 514474"/>
                <a:gd name="connsiteY63" fmla="*/ 2305050 h 4753030"/>
                <a:gd name="connsiteX64" fmla="*/ 161925 w 514474"/>
                <a:gd name="connsiteY64" fmla="*/ 2324100 h 4753030"/>
                <a:gd name="connsiteX65" fmla="*/ 104775 w 514474"/>
                <a:gd name="connsiteY65" fmla="*/ 2381250 h 4753030"/>
                <a:gd name="connsiteX66" fmla="*/ 95250 w 514474"/>
                <a:gd name="connsiteY66" fmla="*/ 2409825 h 4753030"/>
                <a:gd name="connsiteX67" fmla="*/ 152400 w 514474"/>
                <a:gd name="connsiteY67" fmla="*/ 2428875 h 4753030"/>
                <a:gd name="connsiteX68" fmla="*/ 247650 w 514474"/>
                <a:gd name="connsiteY68" fmla="*/ 2447925 h 4753030"/>
                <a:gd name="connsiteX69" fmla="*/ 276225 w 514474"/>
                <a:gd name="connsiteY69" fmla="*/ 2457450 h 4753030"/>
                <a:gd name="connsiteX70" fmla="*/ 400050 w 514474"/>
                <a:gd name="connsiteY70" fmla="*/ 2466975 h 4753030"/>
                <a:gd name="connsiteX71" fmla="*/ 428625 w 514474"/>
                <a:gd name="connsiteY71" fmla="*/ 2486025 h 4753030"/>
                <a:gd name="connsiteX72" fmla="*/ 390525 w 514474"/>
                <a:gd name="connsiteY72" fmla="*/ 2619375 h 4753030"/>
                <a:gd name="connsiteX73" fmla="*/ 352425 w 514474"/>
                <a:gd name="connsiteY73" fmla="*/ 2686050 h 4753030"/>
                <a:gd name="connsiteX74" fmla="*/ 333375 w 514474"/>
                <a:gd name="connsiteY74" fmla="*/ 2714625 h 4753030"/>
                <a:gd name="connsiteX75" fmla="*/ 285750 w 514474"/>
                <a:gd name="connsiteY75" fmla="*/ 2752725 h 4753030"/>
                <a:gd name="connsiteX76" fmla="*/ 266700 w 514474"/>
                <a:gd name="connsiteY76" fmla="*/ 2781300 h 4753030"/>
                <a:gd name="connsiteX77" fmla="*/ 238125 w 514474"/>
                <a:gd name="connsiteY77" fmla="*/ 2809875 h 4753030"/>
                <a:gd name="connsiteX78" fmla="*/ 171450 w 514474"/>
                <a:gd name="connsiteY78" fmla="*/ 2886075 h 4753030"/>
                <a:gd name="connsiteX79" fmla="*/ 161925 w 514474"/>
                <a:gd name="connsiteY79" fmla="*/ 2914650 h 4753030"/>
                <a:gd name="connsiteX80" fmla="*/ 123825 w 514474"/>
                <a:gd name="connsiteY80" fmla="*/ 2971800 h 4753030"/>
                <a:gd name="connsiteX81" fmla="*/ 142875 w 514474"/>
                <a:gd name="connsiteY81" fmla="*/ 3000375 h 4753030"/>
                <a:gd name="connsiteX82" fmla="*/ 238125 w 514474"/>
                <a:gd name="connsiteY82" fmla="*/ 3028950 h 4753030"/>
                <a:gd name="connsiteX83" fmla="*/ 266700 w 514474"/>
                <a:gd name="connsiteY83" fmla="*/ 3038475 h 4753030"/>
                <a:gd name="connsiteX84" fmla="*/ 304800 w 514474"/>
                <a:gd name="connsiteY84" fmla="*/ 3048000 h 4753030"/>
                <a:gd name="connsiteX85" fmla="*/ 342900 w 514474"/>
                <a:gd name="connsiteY85" fmla="*/ 3067050 h 4753030"/>
                <a:gd name="connsiteX86" fmla="*/ 371475 w 514474"/>
                <a:gd name="connsiteY86" fmla="*/ 3076575 h 4753030"/>
                <a:gd name="connsiteX87" fmla="*/ 361950 w 514474"/>
                <a:gd name="connsiteY87" fmla="*/ 3152775 h 4753030"/>
                <a:gd name="connsiteX88" fmla="*/ 342900 w 514474"/>
                <a:gd name="connsiteY88" fmla="*/ 3181350 h 4753030"/>
                <a:gd name="connsiteX89" fmla="*/ 314325 w 514474"/>
                <a:gd name="connsiteY89" fmla="*/ 3219450 h 4753030"/>
                <a:gd name="connsiteX90" fmla="*/ 228600 w 514474"/>
                <a:gd name="connsiteY90" fmla="*/ 3295650 h 4753030"/>
                <a:gd name="connsiteX91" fmla="*/ 171450 w 514474"/>
                <a:gd name="connsiteY91" fmla="*/ 3343275 h 4753030"/>
                <a:gd name="connsiteX92" fmla="*/ 123825 w 514474"/>
                <a:gd name="connsiteY92" fmla="*/ 3429000 h 4753030"/>
                <a:gd name="connsiteX93" fmla="*/ 390525 w 514474"/>
                <a:gd name="connsiteY93" fmla="*/ 3448050 h 4753030"/>
                <a:gd name="connsiteX94" fmla="*/ 409575 w 514474"/>
                <a:gd name="connsiteY94" fmla="*/ 3476625 h 4753030"/>
                <a:gd name="connsiteX95" fmla="*/ 390525 w 514474"/>
                <a:gd name="connsiteY95" fmla="*/ 3571875 h 4753030"/>
                <a:gd name="connsiteX96" fmla="*/ 352425 w 514474"/>
                <a:gd name="connsiteY96" fmla="*/ 3629025 h 4753030"/>
                <a:gd name="connsiteX97" fmla="*/ 314325 w 514474"/>
                <a:gd name="connsiteY97" fmla="*/ 3705225 h 4753030"/>
                <a:gd name="connsiteX98" fmla="*/ 295275 w 514474"/>
                <a:gd name="connsiteY98" fmla="*/ 3790950 h 4753030"/>
                <a:gd name="connsiteX99" fmla="*/ 304800 w 514474"/>
                <a:gd name="connsiteY99" fmla="*/ 3886200 h 4753030"/>
                <a:gd name="connsiteX100" fmla="*/ 323850 w 514474"/>
                <a:gd name="connsiteY100" fmla="*/ 3914775 h 4753030"/>
                <a:gd name="connsiteX101" fmla="*/ 419100 w 514474"/>
                <a:gd name="connsiteY101" fmla="*/ 3971925 h 4753030"/>
                <a:gd name="connsiteX102" fmla="*/ 447675 w 514474"/>
                <a:gd name="connsiteY102" fmla="*/ 3981450 h 4753030"/>
                <a:gd name="connsiteX103" fmla="*/ 438150 w 514474"/>
                <a:gd name="connsiteY103" fmla="*/ 4029075 h 4753030"/>
                <a:gd name="connsiteX104" fmla="*/ 400050 w 514474"/>
                <a:gd name="connsiteY104" fmla="*/ 4048125 h 4753030"/>
                <a:gd name="connsiteX105" fmla="*/ 361950 w 514474"/>
                <a:gd name="connsiteY105" fmla="*/ 4076700 h 4753030"/>
                <a:gd name="connsiteX106" fmla="*/ 304800 w 514474"/>
                <a:gd name="connsiteY106" fmla="*/ 4095750 h 4753030"/>
                <a:gd name="connsiteX107" fmla="*/ 247650 w 514474"/>
                <a:gd name="connsiteY107" fmla="*/ 4133850 h 4753030"/>
                <a:gd name="connsiteX108" fmla="*/ 238125 w 514474"/>
                <a:gd name="connsiteY108" fmla="*/ 4162425 h 4753030"/>
                <a:gd name="connsiteX109" fmla="*/ 257175 w 514474"/>
                <a:gd name="connsiteY109" fmla="*/ 4305300 h 4753030"/>
                <a:gd name="connsiteX110" fmla="*/ 276225 w 514474"/>
                <a:gd name="connsiteY110" fmla="*/ 4333875 h 4753030"/>
                <a:gd name="connsiteX111" fmla="*/ 304800 w 514474"/>
                <a:gd name="connsiteY111" fmla="*/ 4400550 h 4753030"/>
                <a:gd name="connsiteX112" fmla="*/ 342900 w 514474"/>
                <a:gd name="connsiteY112" fmla="*/ 4429125 h 4753030"/>
                <a:gd name="connsiteX113" fmla="*/ 361950 w 514474"/>
                <a:gd name="connsiteY113" fmla="*/ 4457700 h 4753030"/>
                <a:gd name="connsiteX114" fmla="*/ 419100 w 514474"/>
                <a:gd name="connsiteY114" fmla="*/ 4476750 h 4753030"/>
                <a:gd name="connsiteX115" fmla="*/ 447675 w 514474"/>
                <a:gd name="connsiteY115" fmla="*/ 4486275 h 4753030"/>
                <a:gd name="connsiteX116" fmla="*/ 485775 w 514474"/>
                <a:gd name="connsiteY116" fmla="*/ 4514850 h 4753030"/>
                <a:gd name="connsiteX117" fmla="*/ 514350 w 514474"/>
                <a:gd name="connsiteY117" fmla="*/ 4524375 h 4753030"/>
                <a:gd name="connsiteX118" fmla="*/ 428625 w 514474"/>
                <a:gd name="connsiteY118" fmla="*/ 4591050 h 4753030"/>
                <a:gd name="connsiteX119" fmla="*/ 390525 w 514474"/>
                <a:gd name="connsiteY119" fmla="*/ 4610100 h 4753030"/>
                <a:gd name="connsiteX120" fmla="*/ 342900 w 514474"/>
                <a:gd name="connsiteY120" fmla="*/ 4638675 h 4753030"/>
                <a:gd name="connsiteX121" fmla="*/ 304800 w 514474"/>
                <a:gd name="connsiteY121" fmla="*/ 4657725 h 4753030"/>
                <a:gd name="connsiteX122" fmla="*/ 238125 w 514474"/>
                <a:gd name="connsiteY122" fmla="*/ 4705350 h 4753030"/>
                <a:gd name="connsiteX123" fmla="*/ 209550 w 514474"/>
                <a:gd name="connsiteY123" fmla="*/ 4724400 h 4753030"/>
                <a:gd name="connsiteX124" fmla="*/ 180975 w 514474"/>
                <a:gd name="connsiteY124" fmla="*/ 4752975 h 475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514474" h="4753030">
                  <a:moveTo>
                    <a:pt x="285750" y="0"/>
                  </a:moveTo>
                  <a:cubicBezTo>
                    <a:pt x="273050" y="15875"/>
                    <a:pt x="262025" y="33250"/>
                    <a:pt x="247650" y="47625"/>
                  </a:cubicBezTo>
                  <a:cubicBezTo>
                    <a:pt x="239555" y="55720"/>
                    <a:pt x="227170" y="58580"/>
                    <a:pt x="219075" y="66675"/>
                  </a:cubicBezTo>
                  <a:cubicBezTo>
                    <a:pt x="210980" y="74770"/>
                    <a:pt x="207354" y="86456"/>
                    <a:pt x="200025" y="95250"/>
                  </a:cubicBezTo>
                  <a:cubicBezTo>
                    <a:pt x="191401" y="105598"/>
                    <a:pt x="180975" y="114300"/>
                    <a:pt x="171450" y="123825"/>
                  </a:cubicBezTo>
                  <a:cubicBezTo>
                    <a:pt x="147380" y="196035"/>
                    <a:pt x="164448" y="164911"/>
                    <a:pt x="123825" y="219075"/>
                  </a:cubicBezTo>
                  <a:cubicBezTo>
                    <a:pt x="117475" y="238125"/>
                    <a:pt x="104775" y="257175"/>
                    <a:pt x="123825" y="276225"/>
                  </a:cubicBezTo>
                  <a:cubicBezTo>
                    <a:pt x="130925" y="283325"/>
                    <a:pt x="143260" y="281595"/>
                    <a:pt x="152400" y="285750"/>
                  </a:cubicBezTo>
                  <a:cubicBezTo>
                    <a:pt x="178253" y="297501"/>
                    <a:pt x="201659" y="314870"/>
                    <a:pt x="228600" y="323850"/>
                  </a:cubicBezTo>
                  <a:cubicBezTo>
                    <a:pt x="266700" y="336550"/>
                    <a:pt x="309484" y="339673"/>
                    <a:pt x="342900" y="361950"/>
                  </a:cubicBezTo>
                  <a:cubicBezTo>
                    <a:pt x="379829" y="386569"/>
                    <a:pt x="360615" y="377380"/>
                    <a:pt x="400050" y="390525"/>
                  </a:cubicBezTo>
                  <a:cubicBezTo>
                    <a:pt x="406400" y="400050"/>
                    <a:pt x="417218" y="407808"/>
                    <a:pt x="419100" y="419100"/>
                  </a:cubicBezTo>
                  <a:cubicBezTo>
                    <a:pt x="420751" y="429004"/>
                    <a:pt x="414065" y="438695"/>
                    <a:pt x="409575" y="447675"/>
                  </a:cubicBezTo>
                  <a:cubicBezTo>
                    <a:pt x="392734" y="481358"/>
                    <a:pt x="387229" y="475333"/>
                    <a:pt x="361950" y="504825"/>
                  </a:cubicBezTo>
                  <a:cubicBezTo>
                    <a:pt x="351619" y="516878"/>
                    <a:pt x="344102" y="531223"/>
                    <a:pt x="333375" y="542925"/>
                  </a:cubicBezTo>
                  <a:cubicBezTo>
                    <a:pt x="309102" y="569404"/>
                    <a:pt x="279615" y="591075"/>
                    <a:pt x="257175" y="619125"/>
                  </a:cubicBezTo>
                  <a:cubicBezTo>
                    <a:pt x="222740" y="662169"/>
                    <a:pt x="197428" y="697403"/>
                    <a:pt x="152400" y="733425"/>
                  </a:cubicBezTo>
                  <a:cubicBezTo>
                    <a:pt x="136525" y="746125"/>
                    <a:pt x="120075" y="758138"/>
                    <a:pt x="104775" y="771525"/>
                  </a:cubicBezTo>
                  <a:cubicBezTo>
                    <a:pt x="94638" y="780395"/>
                    <a:pt x="86337" y="791230"/>
                    <a:pt x="76200" y="800100"/>
                  </a:cubicBezTo>
                  <a:cubicBezTo>
                    <a:pt x="12848" y="855533"/>
                    <a:pt x="43674" y="815551"/>
                    <a:pt x="9525" y="866775"/>
                  </a:cubicBezTo>
                  <a:cubicBezTo>
                    <a:pt x="22225" y="876300"/>
                    <a:pt x="32885" y="889454"/>
                    <a:pt x="47625" y="895350"/>
                  </a:cubicBezTo>
                  <a:cubicBezTo>
                    <a:pt x="65556" y="902523"/>
                    <a:pt x="85891" y="900828"/>
                    <a:pt x="104775" y="904875"/>
                  </a:cubicBezTo>
                  <a:cubicBezTo>
                    <a:pt x="246903" y="935331"/>
                    <a:pt x="112164" y="917669"/>
                    <a:pt x="285750" y="933450"/>
                  </a:cubicBezTo>
                  <a:cubicBezTo>
                    <a:pt x="304800" y="939800"/>
                    <a:pt x="323334" y="947985"/>
                    <a:pt x="342900" y="952500"/>
                  </a:cubicBezTo>
                  <a:cubicBezTo>
                    <a:pt x="485184" y="985335"/>
                    <a:pt x="358908" y="945136"/>
                    <a:pt x="438150" y="971550"/>
                  </a:cubicBezTo>
                  <a:cubicBezTo>
                    <a:pt x="441325" y="981075"/>
                    <a:pt x="447675" y="990085"/>
                    <a:pt x="447675" y="1000125"/>
                  </a:cubicBezTo>
                  <a:cubicBezTo>
                    <a:pt x="447675" y="1031652"/>
                    <a:pt x="434244" y="1049179"/>
                    <a:pt x="409575" y="1066800"/>
                  </a:cubicBezTo>
                  <a:cubicBezTo>
                    <a:pt x="398021" y="1075053"/>
                    <a:pt x="383516" y="1078325"/>
                    <a:pt x="371475" y="1085850"/>
                  </a:cubicBezTo>
                  <a:cubicBezTo>
                    <a:pt x="358013" y="1094264"/>
                    <a:pt x="347158" y="1106549"/>
                    <a:pt x="333375" y="1114425"/>
                  </a:cubicBezTo>
                  <a:cubicBezTo>
                    <a:pt x="324658" y="1119406"/>
                    <a:pt x="313577" y="1119074"/>
                    <a:pt x="304800" y="1123950"/>
                  </a:cubicBezTo>
                  <a:cubicBezTo>
                    <a:pt x="284786" y="1135069"/>
                    <a:pt x="265966" y="1148313"/>
                    <a:pt x="247650" y="1162050"/>
                  </a:cubicBezTo>
                  <a:cubicBezTo>
                    <a:pt x="234950" y="1171575"/>
                    <a:pt x="223333" y="1182749"/>
                    <a:pt x="209550" y="1190625"/>
                  </a:cubicBezTo>
                  <a:cubicBezTo>
                    <a:pt x="200833" y="1195606"/>
                    <a:pt x="190500" y="1196975"/>
                    <a:pt x="180975" y="1200150"/>
                  </a:cubicBezTo>
                  <a:cubicBezTo>
                    <a:pt x="174625" y="1209675"/>
                    <a:pt x="170020" y="1220630"/>
                    <a:pt x="161925" y="1228725"/>
                  </a:cubicBezTo>
                  <a:cubicBezTo>
                    <a:pt x="127610" y="1263040"/>
                    <a:pt x="127700" y="1249308"/>
                    <a:pt x="95250" y="1276350"/>
                  </a:cubicBezTo>
                  <a:cubicBezTo>
                    <a:pt x="67748" y="1299269"/>
                    <a:pt x="66356" y="1305403"/>
                    <a:pt x="47625" y="1333500"/>
                  </a:cubicBezTo>
                  <a:cubicBezTo>
                    <a:pt x="97765" y="1383640"/>
                    <a:pt x="51667" y="1345046"/>
                    <a:pt x="123825" y="1381125"/>
                  </a:cubicBezTo>
                  <a:cubicBezTo>
                    <a:pt x="134064" y="1386245"/>
                    <a:pt x="142461" y="1394495"/>
                    <a:pt x="152400" y="1400175"/>
                  </a:cubicBezTo>
                  <a:cubicBezTo>
                    <a:pt x="164728" y="1407220"/>
                    <a:pt x="178172" y="1412180"/>
                    <a:pt x="190500" y="1419225"/>
                  </a:cubicBezTo>
                  <a:cubicBezTo>
                    <a:pt x="200439" y="1424905"/>
                    <a:pt x="208836" y="1433155"/>
                    <a:pt x="219075" y="1438275"/>
                  </a:cubicBezTo>
                  <a:cubicBezTo>
                    <a:pt x="234300" y="1445888"/>
                    <a:pt x="271508" y="1453256"/>
                    <a:pt x="285750" y="1457325"/>
                  </a:cubicBezTo>
                  <a:cubicBezTo>
                    <a:pt x="295404" y="1460083"/>
                    <a:pt x="304800" y="1463675"/>
                    <a:pt x="314325" y="1466850"/>
                  </a:cubicBezTo>
                  <a:cubicBezTo>
                    <a:pt x="327332" y="1505870"/>
                    <a:pt x="333360" y="1509755"/>
                    <a:pt x="314325" y="1562100"/>
                  </a:cubicBezTo>
                  <a:cubicBezTo>
                    <a:pt x="308900" y="1577019"/>
                    <a:pt x="294854" y="1587195"/>
                    <a:pt x="285750" y="1600200"/>
                  </a:cubicBezTo>
                  <a:cubicBezTo>
                    <a:pt x="237133" y="1669653"/>
                    <a:pt x="268784" y="1643261"/>
                    <a:pt x="219075" y="1676400"/>
                  </a:cubicBezTo>
                  <a:cubicBezTo>
                    <a:pt x="212725" y="1685925"/>
                    <a:pt x="207354" y="1696181"/>
                    <a:pt x="200025" y="1704975"/>
                  </a:cubicBezTo>
                  <a:cubicBezTo>
                    <a:pt x="191401" y="1715323"/>
                    <a:pt x="178922" y="1722342"/>
                    <a:pt x="171450" y="1733550"/>
                  </a:cubicBezTo>
                  <a:cubicBezTo>
                    <a:pt x="165881" y="1741904"/>
                    <a:pt x="168197" y="1754285"/>
                    <a:pt x="161925" y="1762125"/>
                  </a:cubicBezTo>
                  <a:cubicBezTo>
                    <a:pt x="154774" y="1771064"/>
                    <a:pt x="142042" y="1773725"/>
                    <a:pt x="133350" y="1781175"/>
                  </a:cubicBezTo>
                  <a:cubicBezTo>
                    <a:pt x="82817" y="1824489"/>
                    <a:pt x="107093" y="1810220"/>
                    <a:pt x="66675" y="1857375"/>
                  </a:cubicBezTo>
                  <a:cubicBezTo>
                    <a:pt x="57909" y="1867602"/>
                    <a:pt x="46370" y="1875317"/>
                    <a:pt x="38100" y="1885950"/>
                  </a:cubicBezTo>
                  <a:cubicBezTo>
                    <a:pt x="24044" y="1904022"/>
                    <a:pt x="0" y="1943100"/>
                    <a:pt x="0" y="1943100"/>
                  </a:cubicBezTo>
                  <a:cubicBezTo>
                    <a:pt x="37840" y="1952560"/>
                    <a:pt x="53212" y="1957479"/>
                    <a:pt x="95250" y="1962150"/>
                  </a:cubicBezTo>
                  <a:cubicBezTo>
                    <a:pt x="133248" y="1966372"/>
                    <a:pt x="171450" y="1968500"/>
                    <a:pt x="209550" y="1971675"/>
                  </a:cubicBezTo>
                  <a:cubicBezTo>
                    <a:pt x="214560" y="1972677"/>
                    <a:pt x="286307" y="1986241"/>
                    <a:pt x="295275" y="1990725"/>
                  </a:cubicBezTo>
                  <a:cubicBezTo>
                    <a:pt x="315753" y="2000964"/>
                    <a:pt x="333375" y="2016125"/>
                    <a:pt x="352425" y="2028825"/>
                  </a:cubicBezTo>
                  <a:cubicBezTo>
                    <a:pt x="361950" y="2035175"/>
                    <a:pt x="372905" y="2039780"/>
                    <a:pt x="381000" y="2047875"/>
                  </a:cubicBezTo>
                  <a:cubicBezTo>
                    <a:pt x="417670" y="2084545"/>
                    <a:pt x="398367" y="2068978"/>
                    <a:pt x="438150" y="2095500"/>
                  </a:cubicBezTo>
                  <a:cubicBezTo>
                    <a:pt x="431800" y="2114550"/>
                    <a:pt x="433299" y="2138451"/>
                    <a:pt x="419100" y="2152650"/>
                  </a:cubicBezTo>
                  <a:cubicBezTo>
                    <a:pt x="409575" y="2162175"/>
                    <a:pt x="401158" y="2172955"/>
                    <a:pt x="390525" y="2181225"/>
                  </a:cubicBezTo>
                  <a:cubicBezTo>
                    <a:pt x="304800" y="2247900"/>
                    <a:pt x="361950" y="2195512"/>
                    <a:pt x="304800" y="2238375"/>
                  </a:cubicBezTo>
                  <a:cubicBezTo>
                    <a:pt x="292100" y="2247900"/>
                    <a:pt x="280162" y="2258536"/>
                    <a:pt x="266700" y="2266950"/>
                  </a:cubicBezTo>
                  <a:cubicBezTo>
                    <a:pt x="254659" y="2274475"/>
                    <a:pt x="240928" y="2278955"/>
                    <a:pt x="228600" y="2286000"/>
                  </a:cubicBezTo>
                  <a:cubicBezTo>
                    <a:pt x="218661" y="2291680"/>
                    <a:pt x="209964" y="2299370"/>
                    <a:pt x="200025" y="2305050"/>
                  </a:cubicBezTo>
                  <a:cubicBezTo>
                    <a:pt x="187697" y="2312095"/>
                    <a:pt x="173013" y="2315230"/>
                    <a:pt x="161925" y="2324100"/>
                  </a:cubicBezTo>
                  <a:cubicBezTo>
                    <a:pt x="140888" y="2340930"/>
                    <a:pt x="104775" y="2381250"/>
                    <a:pt x="104775" y="2381250"/>
                  </a:cubicBezTo>
                  <a:cubicBezTo>
                    <a:pt x="101600" y="2390775"/>
                    <a:pt x="88150" y="2402725"/>
                    <a:pt x="95250" y="2409825"/>
                  </a:cubicBezTo>
                  <a:cubicBezTo>
                    <a:pt x="109449" y="2424024"/>
                    <a:pt x="132919" y="2424005"/>
                    <a:pt x="152400" y="2428875"/>
                  </a:cubicBezTo>
                  <a:cubicBezTo>
                    <a:pt x="183812" y="2436728"/>
                    <a:pt x="216933" y="2437686"/>
                    <a:pt x="247650" y="2447925"/>
                  </a:cubicBezTo>
                  <a:cubicBezTo>
                    <a:pt x="257175" y="2451100"/>
                    <a:pt x="266262" y="2456205"/>
                    <a:pt x="276225" y="2457450"/>
                  </a:cubicBezTo>
                  <a:cubicBezTo>
                    <a:pt x="317302" y="2462585"/>
                    <a:pt x="358775" y="2463800"/>
                    <a:pt x="400050" y="2466975"/>
                  </a:cubicBezTo>
                  <a:cubicBezTo>
                    <a:pt x="409575" y="2473325"/>
                    <a:pt x="426884" y="2474710"/>
                    <a:pt x="428625" y="2486025"/>
                  </a:cubicBezTo>
                  <a:cubicBezTo>
                    <a:pt x="442951" y="2579144"/>
                    <a:pt x="434268" y="2575632"/>
                    <a:pt x="390525" y="2619375"/>
                  </a:cubicBezTo>
                  <a:cubicBezTo>
                    <a:pt x="375068" y="2665746"/>
                    <a:pt x="388466" y="2635593"/>
                    <a:pt x="352425" y="2686050"/>
                  </a:cubicBezTo>
                  <a:cubicBezTo>
                    <a:pt x="345771" y="2695365"/>
                    <a:pt x="341470" y="2706530"/>
                    <a:pt x="333375" y="2714625"/>
                  </a:cubicBezTo>
                  <a:cubicBezTo>
                    <a:pt x="319000" y="2729000"/>
                    <a:pt x="300125" y="2738350"/>
                    <a:pt x="285750" y="2752725"/>
                  </a:cubicBezTo>
                  <a:cubicBezTo>
                    <a:pt x="277655" y="2760820"/>
                    <a:pt x="274029" y="2772506"/>
                    <a:pt x="266700" y="2781300"/>
                  </a:cubicBezTo>
                  <a:cubicBezTo>
                    <a:pt x="258076" y="2791648"/>
                    <a:pt x="246395" y="2799242"/>
                    <a:pt x="238125" y="2809875"/>
                  </a:cubicBezTo>
                  <a:cubicBezTo>
                    <a:pt x="178288" y="2886808"/>
                    <a:pt x="226768" y="2849196"/>
                    <a:pt x="171450" y="2886075"/>
                  </a:cubicBezTo>
                  <a:cubicBezTo>
                    <a:pt x="168275" y="2895600"/>
                    <a:pt x="166801" y="2905873"/>
                    <a:pt x="161925" y="2914650"/>
                  </a:cubicBezTo>
                  <a:cubicBezTo>
                    <a:pt x="150806" y="2934664"/>
                    <a:pt x="123825" y="2971800"/>
                    <a:pt x="123825" y="2971800"/>
                  </a:cubicBezTo>
                  <a:cubicBezTo>
                    <a:pt x="130175" y="2981325"/>
                    <a:pt x="134081" y="2993046"/>
                    <a:pt x="142875" y="3000375"/>
                  </a:cubicBezTo>
                  <a:cubicBezTo>
                    <a:pt x="172801" y="3025313"/>
                    <a:pt x="201582" y="3020829"/>
                    <a:pt x="238125" y="3028950"/>
                  </a:cubicBezTo>
                  <a:cubicBezTo>
                    <a:pt x="247926" y="3031128"/>
                    <a:pt x="257046" y="3035717"/>
                    <a:pt x="266700" y="3038475"/>
                  </a:cubicBezTo>
                  <a:cubicBezTo>
                    <a:pt x="279287" y="3042071"/>
                    <a:pt x="292543" y="3043403"/>
                    <a:pt x="304800" y="3048000"/>
                  </a:cubicBezTo>
                  <a:cubicBezTo>
                    <a:pt x="318095" y="3052986"/>
                    <a:pt x="329849" y="3061457"/>
                    <a:pt x="342900" y="3067050"/>
                  </a:cubicBezTo>
                  <a:cubicBezTo>
                    <a:pt x="352128" y="3071005"/>
                    <a:pt x="361950" y="3073400"/>
                    <a:pt x="371475" y="3076575"/>
                  </a:cubicBezTo>
                  <a:cubicBezTo>
                    <a:pt x="368300" y="3101975"/>
                    <a:pt x="368685" y="3128079"/>
                    <a:pt x="361950" y="3152775"/>
                  </a:cubicBezTo>
                  <a:cubicBezTo>
                    <a:pt x="358938" y="3163819"/>
                    <a:pt x="349554" y="3172035"/>
                    <a:pt x="342900" y="3181350"/>
                  </a:cubicBezTo>
                  <a:cubicBezTo>
                    <a:pt x="333673" y="3194268"/>
                    <a:pt x="324945" y="3207650"/>
                    <a:pt x="314325" y="3219450"/>
                  </a:cubicBezTo>
                  <a:cubicBezTo>
                    <a:pt x="203177" y="3342948"/>
                    <a:pt x="299096" y="3236903"/>
                    <a:pt x="228600" y="3295650"/>
                  </a:cubicBezTo>
                  <a:cubicBezTo>
                    <a:pt x="155261" y="3356766"/>
                    <a:pt x="242396" y="3295977"/>
                    <a:pt x="171450" y="3343275"/>
                  </a:cubicBezTo>
                  <a:cubicBezTo>
                    <a:pt x="127781" y="3408779"/>
                    <a:pt x="140590" y="3378705"/>
                    <a:pt x="123825" y="3429000"/>
                  </a:cubicBezTo>
                  <a:cubicBezTo>
                    <a:pt x="246079" y="3469751"/>
                    <a:pt x="-2556" y="3389816"/>
                    <a:pt x="390525" y="3448050"/>
                  </a:cubicBezTo>
                  <a:cubicBezTo>
                    <a:pt x="401849" y="3449728"/>
                    <a:pt x="403225" y="3467100"/>
                    <a:pt x="409575" y="3476625"/>
                  </a:cubicBezTo>
                  <a:cubicBezTo>
                    <a:pt x="403225" y="3508375"/>
                    <a:pt x="401894" y="3541558"/>
                    <a:pt x="390525" y="3571875"/>
                  </a:cubicBezTo>
                  <a:cubicBezTo>
                    <a:pt x="382486" y="3593312"/>
                    <a:pt x="362664" y="3608547"/>
                    <a:pt x="352425" y="3629025"/>
                  </a:cubicBezTo>
                  <a:cubicBezTo>
                    <a:pt x="339725" y="3654425"/>
                    <a:pt x="321213" y="3677675"/>
                    <a:pt x="314325" y="3705225"/>
                  </a:cubicBezTo>
                  <a:cubicBezTo>
                    <a:pt x="300873" y="3759031"/>
                    <a:pt x="307367" y="3730488"/>
                    <a:pt x="295275" y="3790950"/>
                  </a:cubicBezTo>
                  <a:cubicBezTo>
                    <a:pt x="298450" y="3822700"/>
                    <a:pt x="297625" y="3855109"/>
                    <a:pt x="304800" y="3886200"/>
                  </a:cubicBezTo>
                  <a:cubicBezTo>
                    <a:pt x="307374" y="3897354"/>
                    <a:pt x="315235" y="3907237"/>
                    <a:pt x="323850" y="3914775"/>
                  </a:cubicBezTo>
                  <a:cubicBezTo>
                    <a:pt x="345518" y="3933735"/>
                    <a:pt x="389854" y="3959391"/>
                    <a:pt x="419100" y="3971925"/>
                  </a:cubicBezTo>
                  <a:cubicBezTo>
                    <a:pt x="428328" y="3975880"/>
                    <a:pt x="438150" y="3978275"/>
                    <a:pt x="447675" y="3981450"/>
                  </a:cubicBezTo>
                  <a:cubicBezTo>
                    <a:pt x="444500" y="3997325"/>
                    <a:pt x="447560" y="4015901"/>
                    <a:pt x="438150" y="4029075"/>
                  </a:cubicBezTo>
                  <a:cubicBezTo>
                    <a:pt x="429897" y="4040629"/>
                    <a:pt x="412091" y="4040600"/>
                    <a:pt x="400050" y="4048125"/>
                  </a:cubicBezTo>
                  <a:cubicBezTo>
                    <a:pt x="386588" y="4056539"/>
                    <a:pt x="376149" y="4069600"/>
                    <a:pt x="361950" y="4076700"/>
                  </a:cubicBezTo>
                  <a:cubicBezTo>
                    <a:pt x="343989" y="4085680"/>
                    <a:pt x="321508" y="4084611"/>
                    <a:pt x="304800" y="4095750"/>
                  </a:cubicBezTo>
                  <a:lnTo>
                    <a:pt x="247650" y="4133850"/>
                  </a:lnTo>
                  <a:cubicBezTo>
                    <a:pt x="244475" y="4143375"/>
                    <a:pt x="238125" y="4152385"/>
                    <a:pt x="238125" y="4162425"/>
                  </a:cubicBezTo>
                  <a:cubicBezTo>
                    <a:pt x="238125" y="4183705"/>
                    <a:pt x="238280" y="4267511"/>
                    <a:pt x="257175" y="4305300"/>
                  </a:cubicBezTo>
                  <a:cubicBezTo>
                    <a:pt x="262295" y="4315539"/>
                    <a:pt x="269875" y="4324350"/>
                    <a:pt x="276225" y="4333875"/>
                  </a:cubicBezTo>
                  <a:cubicBezTo>
                    <a:pt x="283512" y="4363022"/>
                    <a:pt x="282874" y="4378624"/>
                    <a:pt x="304800" y="4400550"/>
                  </a:cubicBezTo>
                  <a:cubicBezTo>
                    <a:pt x="316025" y="4411775"/>
                    <a:pt x="331675" y="4417900"/>
                    <a:pt x="342900" y="4429125"/>
                  </a:cubicBezTo>
                  <a:cubicBezTo>
                    <a:pt x="350995" y="4437220"/>
                    <a:pt x="352242" y="4451633"/>
                    <a:pt x="361950" y="4457700"/>
                  </a:cubicBezTo>
                  <a:cubicBezTo>
                    <a:pt x="378978" y="4468343"/>
                    <a:pt x="400050" y="4470400"/>
                    <a:pt x="419100" y="4476750"/>
                  </a:cubicBezTo>
                  <a:lnTo>
                    <a:pt x="447675" y="4486275"/>
                  </a:lnTo>
                  <a:cubicBezTo>
                    <a:pt x="460375" y="4495800"/>
                    <a:pt x="471992" y="4506974"/>
                    <a:pt x="485775" y="4514850"/>
                  </a:cubicBezTo>
                  <a:cubicBezTo>
                    <a:pt x="494492" y="4519831"/>
                    <a:pt x="516319" y="4514530"/>
                    <a:pt x="514350" y="4524375"/>
                  </a:cubicBezTo>
                  <a:cubicBezTo>
                    <a:pt x="509842" y="4546913"/>
                    <a:pt x="443531" y="4582769"/>
                    <a:pt x="428625" y="4591050"/>
                  </a:cubicBezTo>
                  <a:cubicBezTo>
                    <a:pt x="416213" y="4597946"/>
                    <a:pt x="402937" y="4603204"/>
                    <a:pt x="390525" y="4610100"/>
                  </a:cubicBezTo>
                  <a:cubicBezTo>
                    <a:pt x="374341" y="4619091"/>
                    <a:pt x="359084" y="4629684"/>
                    <a:pt x="342900" y="4638675"/>
                  </a:cubicBezTo>
                  <a:cubicBezTo>
                    <a:pt x="330488" y="4645571"/>
                    <a:pt x="317128" y="4650680"/>
                    <a:pt x="304800" y="4657725"/>
                  </a:cubicBezTo>
                  <a:cubicBezTo>
                    <a:pt x="282352" y="4670552"/>
                    <a:pt x="258568" y="4690748"/>
                    <a:pt x="238125" y="4705350"/>
                  </a:cubicBezTo>
                  <a:cubicBezTo>
                    <a:pt x="228810" y="4712004"/>
                    <a:pt x="219075" y="4718050"/>
                    <a:pt x="209550" y="4724400"/>
                  </a:cubicBezTo>
                  <a:cubicBezTo>
                    <a:pt x="188739" y="4755617"/>
                    <a:pt x="201948" y="4752975"/>
                    <a:pt x="180975" y="4752975"/>
                  </a:cubicBezTo>
                </a:path>
              </a:pathLst>
            </a:cu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A379F93-5130-4A97-9D86-7C3E7CAC720E}"/>
                </a:ext>
              </a:extLst>
            </p:cNvPr>
            <p:cNvSpPr/>
            <p:nvPr/>
          </p:nvSpPr>
          <p:spPr>
            <a:xfrm>
              <a:off x="6231255" y="3771982"/>
              <a:ext cx="45719" cy="752476"/>
            </a:xfrm>
            <a:custGeom>
              <a:avLst/>
              <a:gdLst>
                <a:gd name="connsiteX0" fmla="*/ 285750 w 514474"/>
                <a:gd name="connsiteY0" fmla="*/ 0 h 4753030"/>
                <a:gd name="connsiteX1" fmla="*/ 247650 w 514474"/>
                <a:gd name="connsiteY1" fmla="*/ 47625 h 4753030"/>
                <a:gd name="connsiteX2" fmla="*/ 219075 w 514474"/>
                <a:gd name="connsiteY2" fmla="*/ 66675 h 4753030"/>
                <a:gd name="connsiteX3" fmla="*/ 200025 w 514474"/>
                <a:gd name="connsiteY3" fmla="*/ 95250 h 4753030"/>
                <a:gd name="connsiteX4" fmla="*/ 171450 w 514474"/>
                <a:gd name="connsiteY4" fmla="*/ 123825 h 4753030"/>
                <a:gd name="connsiteX5" fmla="*/ 123825 w 514474"/>
                <a:gd name="connsiteY5" fmla="*/ 219075 h 4753030"/>
                <a:gd name="connsiteX6" fmla="*/ 123825 w 514474"/>
                <a:gd name="connsiteY6" fmla="*/ 276225 h 4753030"/>
                <a:gd name="connsiteX7" fmla="*/ 152400 w 514474"/>
                <a:gd name="connsiteY7" fmla="*/ 285750 h 4753030"/>
                <a:gd name="connsiteX8" fmla="*/ 228600 w 514474"/>
                <a:gd name="connsiteY8" fmla="*/ 323850 h 4753030"/>
                <a:gd name="connsiteX9" fmla="*/ 342900 w 514474"/>
                <a:gd name="connsiteY9" fmla="*/ 361950 h 4753030"/>
                <a:gd name="connsiteX10" fmla="*/ 400050 w 514474"/>
                <a:gd name="connsiteY10" fmla="*/ 390525 h 4753030"/>
                <a:gd name="connsiteX11" fmla="*/ 419100 w 514474"/>
                <a:gd name="connsiteY11" fmla="*/ 419100 h 4753030"/>
                <a:gd name="connsiteX12" fmla="*/ 409575 w 514474"/>
                <a:gd name="connsiteY12" fmla="*/ 447675 h 4753030"/>
                <a:gd name="connsiteX13" fmla="*/ 361950 w 514474"/>
                <a:gd name="connsiteY13" fmla="*/ 504825 h 4753030"/>
                <a:gd name="connsiteX14" fmla="*/ 333375 w 514474"/>
                <a:gd name="connsiteY14" fmla="*/ 542925 h 4753030"/>
                <a:gd name="connsiteX15" fmla="*/ 257175 w 514474"/>
                <a:gd name="connsiteY15" fmla="*/ 619125 h 4753030"/>
                <a:gd name="connsiteX16" fmla="*/ 152400 w 514474"/>
                <a:gd name="connsiteY16" fmla="*/ 733425 h 4753030"/>
                <a:gd name="connsiteX17" fmla="*/ 104775 w 514474"/>
                <a:gd name="connsiteY17" fmla="*/ 771525 h 4753030"/>
                <a:gd name="connsiteX18" fmla="*/ 76200 w 514474"/>
                <a:gd name="connsiteY18" fmla="*/ 800100 h 4753030"/>
                <a:gd name="connsiteX19" fmla="*/ 9525 w 514474"/>
                <a:gd name="connsiteY19" fmla="*/ 866775 h 4753030"/>
                <a:gd name="connsiteX20" fmla="*/ 47625 w 514474"/>
                <a:gd name="connsiteY20" fmla="*/ 895350 h 4753030"/>
                <a:gd name="connsiteX21" fmla="*/ 104775 w 514474"/>
                <a:gd name="connsiteY21" fmla="*/ 904875 h 4753030"/>
                <a:gd name="connsiteX22" fmla="*/ 285750 w 514474"/>
                <a:gd name="connsiteY22" fmla="*/ 933450 h 4753030"/>
                <a:gd name="connsiteX23" fmla="*/ 342900 w 514474"/>
                <a:gd name="connsiteY23" fmla="*/ 952500 h 4753030"/>
                <a:gd name="connsiteX24" fmla="*/ 438150 w 514474"/>
                <a:gd name="connsiteY24" fmla="*/ 971550 h 4753030"/>
                <a:gd name="connsiteX25" fmla="*/ 447675 w 514474"/>
                <a:gd name="connsiteY25" fmla="*/ 1000125 h 4753030"/>
                <a:gd name="connsiteX26" fmla="*/ 409575 w 514474"/>
                <a:gd name="connsiteY26" fmla="*/ 1066800 h 4753030"/>
                <a:gd name="connsiteX27" fmla="*/ 371475 w 514474"/>
                <a:gd name="connsiteY27" fmla="*/ 1085850 h 4753030"/>
                <a:gd name="connsiteX28" fmla="*/ 333375 w 514474"/>
                <a:gd name="connsiteY28" fmla="*/ 1114425 h 4753030"/>
                <a:gd name="connsiteX29" fmla="*/ 304800 w 514474"/>
                <a:gd name="connsiteY29" fmla="*/ 1123950 h 4753030"/>
                <a:gd name="connsiteX30" fmla="*/ 247650 w 514474"/>
                <a:gd name="connsiteY30" fmla="*/ 1162050 h 4753030"/>
                <a:gd name="connsiteX31" fmla="*/ 209550 w 514474"/>
                <a:gd name="connsiteY31" fmla="*/ 1190625 h 4753030"/>
                <a:gd name="connsiteX32" fmla="*/ 180975 w 514474"/>
                <a:gd name="connsiteY32" fmla="*/ 1200150 h 4753030"/>
                <a:gd name="connsiteX33" fmla="*/ 161925 w 514474"/>
                <a:gd name="connsiteY33" fmla="*/ 1228725 h 4753030"/>
                <a:gd name="connsiteX34" fmla="*/ 95250 w 514474"/>
                <a:gd name="connsiteY34" fmla="*/ 1276350 h 4753030"/>
                <a:gd name="connsiteX35" fmla="*/ 47625 w 514474"/>
                <a:gd name="connsiteY35" fmla="*/ 1333500 h 4753030"/>
                <a:gd name="connsiteX36" fmla="*/ 123825 w 514474"/>
                <a:gd name="connsiteY36" fmla="*/ 1381125 h 4753030"/>
                <a:gd name="connsiteX37" fmla="*/ 152400 w 514474"/>
                <a:gd name="connsiteY37" fmla="*/ 1400175 h 4753030"/>
                <a:gd name="connsiteX38" fmla="*/ 190500 w 514474"/>
                <a:gd name="connsiteY38" fmla="*/ 1419225 h 4753030"/>
                <a:gd name="connsiteX39" fmla="*/ 219075 w 514474"/>
                <a:gd name="connsiteY39" fmla="*/ 1438275 h 4753030"/>
                <a:gd name="connsiteX40" fmla="*/ 285750 w 514474"/>
                <a:gd name="connsiteY40" fmla="*/ 1457325 h 4753030"/>
                <a:gd name="connsiteX41" fmla="*/ 314325 w 514474"/>
                <a:gd name="connsiteY41" fmla="*/ 1466850 h 4753030"/>
                <a:gd name="connsiteX42" fmla="*/ 314325 w 514474"/>
                <a:gd name="connsiteY42" fmla="*/ 1562100 h 4753030"/>
                <a:gd name="connsiteX43" fmla="*/ 285750 w 514474"/>
                <a:gd name="connsiteY43" fmla="*/ 1600200 h 4753030"/>
                <a:gd name="connsiteX44" fmla="*/ 219075 w 514474"/>
                <a:gd name="connsiteY44" fmla="*/ 1676400 h 4753030"/>
                <a:gd name="connsiteX45" fmla="*/ 200025 w 514474"/>
                <a:gd name="connsiteY45" fmla="*/ 1704975 h 4753030"/>
                <a:gd name="connsiteX46" fmla="*/ 171450 w 514474"/>
                <a:gd name="connsiteY46" fmla="*/ 1733550 h 4753030"/>
                <a:gd name="connsiteX47" fmla="*/ 161925 w 514474"/>
                <a:gd name="connsiteY47" fmla="*/ 1762125 h 4753030"/>
                <a:gd name="connsiteX48" fmla="*/ 133350 w 514474"/>
                <a:gd name="connsiteY48" fmla="*/ 1781175 h 4753030"/>
                <a:gd name="connsiteX49" fmla="*/ 66675 w 514474"/>
                <a:gd name="connsiteY49" fmla="*/ 1857375 h 4753030"/>
                <a:gd name="connsiteX50" fmla="*/ 38100 w 514474"/>
                <a:gd name="connsiteY50" fmla="*/ 1885950 h 4753030"/>
                <a:gd name="connsiteX51" fmla="*/ 0 w 514474"/>
                <a:gd name="connsiteY51" fmla="*/ 1943100 h 4753030"/>
                <a:gd name="connsiteX52" fmla="*/ 95250 w 514474"/>
                <a:gd name="connsiteY52" fmla="*/ 1962150 h 4753030"/>
                <a:gd name="connsiteX53" fmla="*/ 209550 w 514474"/>
                <a:gd name="connsiteY53" fmla="*/ 1971675 h 4753030"/>
                <a:gd name="connsiteX54" fmla="*/ 295275 w 514474"/>
                <a:gd name="connsiteY54" fmla="*/ 1990725 h 4753030"/>
                <a:gd name="connsiteX55" fmla="*/ 352425 w 514474"/>
                <a:gd name="connsiteY55" fmla="*/ 2028825 h 4753030"/>
                <a:gd name="connsiteX56" fmla="*/ 381000 w 514474"/>
                <a:gd name="connsiteY56" fmla="*/ 2047875 h 4753030"/>
                <a:gd name="connsiteX57" fmla="*/ 438150 w 514474"/>
                <a:gd name="connsiteY57" fmla="*/ 2095500 h 4753030"/>
                <a:gd name="connsiteX58" fmla="*/ 419100 w 514474"/>
                <a:gd name="connsiteY58" fmla="*/ 2152650 h 4753030"/>
                <a:gd name="connsiteX59" fmla="*/ 390525 w 514474"/>
                <a:gd name="connsiteY59" fmla="*/ 2181225 h 4753030"/>
                <a:gd name="connsiteX60" fmla="*/ 304800 w 514474"/>
                <a:gd name="connsiteY60" fmla="*/ 2238375 h 4753030"/>
                <a:gd name="connsiteX61" fmla="*/ 266700 w 514474"/>
                <a:gd name="connsiteY61" fmla="*/ 2266950 h 4753030"/>
                <a:gd name="connsiteX62" fmla="*/ 228600 w 514474"/>
                <a:gd name="connsiteY62" fmla="*/ 2286000 h 4753030"/>
                <a:gd name="connsiteX63" fmla="*/ 200025 w 514474"/>
                <a:gd name="connsiteY63" fmla="*/ 2305050 h 4753030"/>
                <a:gd name="connsiteX64" fmla="*/ 161925 w 514474"/>
                <a:gd name="connsiteY64" fmla="*/ 2324100 h 4753030"/>
                <a:gd name="connsiteX65" fmla="*/ 104775 w 514474"/>
                <a:gd name="connsiteY65" fmla="*/ 2381250 h 4753030"/>
                <a:gd name="connsiteX66" fmla="*/ 95250 w 514474"/>
                <a:gd name="connsiteY66" fmla="*/ 2409825 h 4753030"/>
                <a:gd name="connsiteX67" fmla="*/ 152400 w 514474"/>
                <a:gd name="connsiteY67" fmla="*/ 2428875 h 4753030"/>
                <a:gd name="connsiteX68" fmla="*/ 247650 w 514474"/>
                <a:gd name="connsiteY68" fmla="*/ 2447925 h 4753030"/>
                <a:gd name="connsiteX69" fmla="*/ 276225 w 514474"/>
                <a:gd name="connsiteY69" fmla="*/ 2457450 h 4753030"/>
                <a:gd name="connsiteX70" fmla="*/ 400050 w 514474"/>
                <a:gd name="connsiteY70" fmla="*/ 2466975 h 4753030"/>
                <a:gd name="connsiteX71" fmla="*/ 428625 w 514474"/>
                <a:gd name="connsiteY71" fmla="*/ 2486025 h 4753030"/>
                <a:gd name="connsiteX72" fmla="*/ 390525 w 514474"/>
                <a:gd name="connsiteY72" fmla="*/ 2619375 h 4753030"/>
                <a:gd name="connsiteX73" fmla="*/ 352425 w 514474"/>
                <a:gd name="connsiteY73" fmla="*/ 2686050 h 4753030"/>
                <a:gd name="connsiteX74" fmla="*/ 333375 w 514474"/>
                <a:gd name="connsiteY74" fmla="*/ 2714625 h 4753030"/>
                <a:gd name="connsiteX75" fmla="*/ 285750 w 514474"/>
                <a:gd name="connsiteY75" fmla="*/ 2752725 h 4753030"/>
                <a:gd name="connsiteX76" fmla="*/ 266700 w 514474"/>
                <a:gd name="connsiteY76" fmla="*/ 2781300 h 4753030"/>
                <a:gd name="connsiteX77" fmla="*/ 238125 w 514474"/>
                <a:gd name="connsiteY77" fmla="*/ 2809875 h 4753030"/>
                <a:gd name="connsiteX78" fmla="*/ 171450 w 514474"/>
                <a:gd name="connsiteY78" fmla="*/ 2886075 h 4753030"/>
                <a:gd name="connsiteX79" fmla="*/ 161925 w 514474"/>
                <a:gd name="connsiteY79" fmla="*/ 2914650 h 4753030"/>
                <a:gd name="connsiteX80" fmla="*/ 123825 w 514474"/>
                <a:gd name="connsiteY80" fmla="*/ 2971800 h 4753030"/>
                <a:gd name="connsiteX81" fmla="*/ 142875 w 514474"/>
                <a:gd name="connsiteY81" fmla="*/ 3000375 h 4753030"/>
                <a:gd name="connsiteX82" fmla="*/ 238125 w 514474"/>
                <a:gd name="connsiteY82" fmla="*/ 3028950 h 4753030"/>
                <a:gd name="connsiteX83" fmla="*/ 266700 w 514474"/>
                <a:gd name="connsiteY83" fmla="*/ 3038475 h 4753030"/>
                <a:gd name="connsiteX84" fmla="*/ 304800 w 514474"/>
                <a:gd name="connsiteY84" fmla="*/ 3048000 h 4753030"/>
                <a:gd name="connsiteX85" fmla="*/ 342900 w 514474"/>
                <a:gd name="connsiteY85" fmla="*/ 3067050 h 4753030"/>
                <a:gd name="connsiteX86" fmla="*/ 371475 w 514474"/>
                <a:gd name="connsiteY86" fmla="*/ 3076575 h 4753030"/>
                <a:gd name="connsiteX87" fmla="*/ 361950 w 514474"/>
                <a:gd name="connsiteY87" fmla="*/ 3152775 h 4753030"/>
                <a:gd name="connsiteX88" fmla="*/ 342900 w 514474"/>
                <a:gd name="connsiteY88" fmla="*/ 3181350 h 4753030"/>
                <a:gd name="connsiteX89" fmla="*/ 314325 w 514474"/>
                <a:gd name="connsiteY89" fmla="*/ 3219450 h 4753030"/>
                <a:gd name="connsiteX90" fmla="*/ 228600 w 514474"/>
                <a:gd name="connsiteY90" fmla="*/ 3295650 h 4753030"/>
                <a:gd name="connsiteX91" fmla="*/ 171450 w 514474"/>
                <a:gd name="connsiteY91" fmla="*/ 3343275 h 4753030"/>
                <a:gd name="connsiteX92" fmla="*/ 123825 w 514474"/>
                <a:gd name="connsiteY92" fmla="*/ 3429000 h 4753030"/>
                <a:gd name="connsiteX93" fmla="*/ 390525 w 514474"/>
                <a:gd name="connsiteY93" fmla="*/ 3448050 h 4753030"/>
                <a:gd name="connsiteX94" fmla="*/ 409575 w 514474"/>
                <a:gd name="connsiteY94" fmla="*/ 3476625 h 4753030"/>
                <a:gd name="connsiteX95" fmla="*/ 390525 w 514474"/>
                <a:gd name="connsiteY95" fmla="*/ 3571875 h 4753030"/>
                <a:gd name="connsiteX96" fmla="*/ 352425 w 514474"/>
                <a:gd name="connsiteY96" fmla="*/ 3629025 h 4753030"/>
                <a:gd name="connsiteX97" fmla="*/ 314325 w 514474"/>
                <a:gd name="connsiteY97" fmla="*/ 3705225 h 4753030"/>
                <a:gd name="connsiteX98" fmla="*/ 295275 w 514474"/>
                <a:gd name="connsiteY98" fmla="*/ 3790950 h 4753030"/>
                <a:gd name="connsiteX99" fmla="*/ 304800 w 514474"/>
                <a:gd name="connsiteY99" fmla="*/ 3886200 h 4753030"/>
                <a:gd name="connsiteX100" fmla="*/ 323850 w 514474"/>
                <a:gd name="connsiteY100" fmla="*/ 3914775 h 4753030"/>
                <a:gd name="connsiteX101" fmla="*/ 419100 w 514474"/>
                <a:gd name="connsiteY101" fmla="*/ 3971925 h 4753030"/>
                <a:gd name="connsiteX102" fmla="*/ 447675 w 514474"/>
                <a:gd name="connsiteY102" fmla="*/ 3981450 h 4753030"/>
                <a:gd name="connsiteX103" fmla="*/ 438150 w 514474"/>
                <a:gd name="connsiteY103" fmla="*/ 4029075 h 4753030"/>
                <a:gd name="connsiteX104" fmla="*/ 400050 w 514474"/>
                <a:gd name="connsiteY104" fmla="*/ 4048125 h 4753030"/>
                <a:gd name="connsiteX105" fmla="*/ 361950 w 514474"/>
                <a:gd name="connsiteY105" fmla="*/ 4076700 h 4753030"/>
                <a:gd name="connsiteX106" fmla="*/ 304800 w 514474"/>
                <a:gd name="connsiteY106" fmla="*/ 4095750 h 4753030"/>
                <a:gd name="connsiteX107" fmla="*/ 247650 w 514474"/>
                <a:gd name="connsiteY107" fmla="*/ 4133850 h 4753030"/>
                <a:gd name="connsiteX108" fmla="*/ 238125 w 514474"/>
                <a:gd name="connsiteY108" fmla="*/ 4162425 h 4753030"/>
                <a:gd name="connsiteX109" fmla="*/ 257175 w 514474"/>
                <a:gd name="connsiteY109" fmla="*/ 4305300 h 4753030"/>
                <a:gd name="connsiteX110" fmla="*/ 276225 w 514474"/>
                <a:gd name="connsiteY110" fmla="*/ 4333875 h 4753030"/>
                <a:gd name="connsiteX111" fmla="*/ 304800 w 514474"/>
                <a:gd name="connsiteY111" fmla="*/ 4400550 h 4753030"/>
                <a:gd name="connsiteX112" fmla="*/ 342900 w 514474"/>
                <a:gd name="connsiteY112" fmla="*/ 4429125 h 4753030"/>
                <a:gd name="connsiteX113" fmla="*/ 361950 w 514474"/>
                <a:gd name="connsiteY113" fmla="*/ 4457700 h 4753030"/>
                <a:gd name="connsiteX114" fmla="*/ 419100 w 514474"/>
                <a:gd name="connsiteY114" fmla="*/ 4476750 h 4753030"/>
                <a:gd name="connsiteX115" fmla="*/ 447675 w 514474"/>
                <a:gd name="connsiteY115" fmla="*/ 4486275 h 4753030"/>
                <a:gd name="connsiteX116" fmla="*/ 485775 w 514474"/>
                <a:gd name="connsiteY116" fmla="*/ 4514850 h 4753030"/>
                <a:gd name="connsiteX117" fmla="*/ 514350 w 514474"/>
                <a:gd name="connsiteY117" fmla="*/ 4524375 h 4753030"/>
                <a:gd name="connsiteX118" fmla="*/ 428625 w 514474"/>
                <a:gd name="connsiteY118" fmla="*/ 4591050 h 4753030"/>
                <a:gd name="connsiteX119" fmla="*/ 390525 w 514474"/>
                <a:gd name="connsiteY119" fmla="*/ 4610100 h 4753030"/>
                <a:gd name="connsiteX120" fmla="*/ 342900 w 514474"/>
                <a:gd name="connsiteY120" fmla="*/ 4638675 h 4753030"/>
                <a:gd name="connsiteX121" fmla="*/ 304800 w 514474"/>
                <a:gd name="connsiteY121" fmla="*/ 4657725 h 4753030"/>
                <a:gd name="connsiteX122" fmla="*/ 238125 w 514474"/>
                <a:gd name="connsiteY122" fmla="*/ 4705350 h 4753030"/>
                <a:gd name="connsiteX123" fmla="*/ 209550 w 514474"/>
                <a:gd name="connsiteY123" fmla="*/ 4724400 h 4753030"/>
                <a:gd name="connsiteX124" fmla="*/ 180975 w 514474"/>
                <a:gd name="connsiteY124" fmla="*/ 4752975 h 475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514474" h="4753030">
                  <a:moveTo>
                    <a:pt x="285750" y="0"/>
                  </a:moveTo>
                  <a:cubicBezTo>
                    <a:pt x="273050" y="15875"/>
                    <a:pt x="262025" y="33250"/>
                    <a:pt x="247650" y="47625"/>
                  </a:cubicBezTo>
                  <a:cubicBezTo>
                    <a:pt x="239555" y="55720"/>
                    <a:pt x="227170" y="58580"/>
                    <a:pt x="219075" y="66675"/>
                  </a:cubicBezTo>
                  <a:cubicBezTo>
                    <a:pt x="210980" y="74770"/>
                    <a:pt x="207354" y="86456"/>
                    <a:pt x="200025" y="95250"/>
                  </a:cubicBezTo>
                  <a:cubicBezTo>
                    <a:pt x="191401" y="105598"/>
                    <a:pt x="180975" y="114300"/>
                    <a:pt x="171450" y="123825"/>
                  </a:cubicBezTo>
                  <a:cubicBezTo>
                    <a:pt x="147380" y="196035"/>
                    <a:pt x="164448" y="164911"/>
                    <a:pt x="123825" y="219075"/>
                  </a:cubicBezTo>
                  <a:cubicBezTo>
                    <a:pt x="117475" y="238125"/>
                    <a:pt x="104775" y="257175"/>
                    <a:pt x="123825" y="276225"/>
                  </a:cubicBezTo>
                  <a:cubicBezTo>
                    <a:pt x="130925" y="283325"/>
                    <a:pt x="143260" y="281595"/>
                    <a:pt x="152400" y="285750"/>
                  </a:cubicBezTo>
                  <a:cubicBezTo>
                    <a:pt x="178253" y="297501"/>
                    <a:pt x="201659" y="314870"/>
                    <a:pt x="228600" y="323850"/>
                  </a:cubicBezTo>
                  <a:cubicBezTo>
                    <a:pt x="266700" y="336550"/>
                    <a:pt x="309484" y="339673"/>
                    <a:pt x="342900" y="361950"/>
                  </a:cubicBezTo>
                  <a:cubicBezTo>
                    <a:pt x="379829" y="386569"/>
                    <a:pt x="360615" y="377380"/>
                    <a:pt x="400050" y="390525"/>
                  </a:cubicBezTo>
                  <a:cubicBezTo>
                    <a:pt x="406400" y="400050"/>
                    <a:pt x="417218" y="407808"/>
                    <a:pt x="419100" y="419100"/>
                  </a:cubicBezTo>
                  <a:cubicBezTo>
                    <a:pt x="420751" y="429004"/>
                    <a:pt x="414065" y="438695"/>
                    <a:pt x="409575" y="447675"/>
                  </a:cubicBezTo>
                  <a:cubicBezTo>
                    <a:pt x="392734" y="481358"/>
                    <a:pt x="387229" y="475333"/>
                    <a:pt x="361950" y="504825"/>
                  </a:cubicBezTo>
                  <a:cubicBezTo>
                    <a:pt x="351619" y="516878"/>
                    <a:pt x="344102" y="531223"/>
                    <a:pt x="333375" y="542925"/>
                  </a:cubicBezTo>
                  <a:cubicBezTo>
                    <a:pt x="309102" y="569404"/>
                    <a:pt x="279615" y="591075"/>
                    <a:pt x="257175" y="619125"/>
                  </a:cubicBezTo>
                  <a:cubicBezTo>
                    <a:pt x="222740" y="662169"/>
                    <a:pt x="197428" y="697403"/>
                    <a:pt x="152400" y="733425"/>
                  </a:cubicBezTo>
                  <a:cubicBezTo>
                    <a:pt x="136525" y="746125"/>
                    <a:pt x="120075" y="758138"/>
                    <a:pt x="104775" y="771525"/>
                  </a:cubicBezTo>
                  <a:cubicBezTo>
                    <a:pt x="94638" y="780395"/>
                    <a:pt x="86337" y="791230"/>
                    <a:pt x="76200" y="800100"/>
                  </a:cubicBezTo>
                  <a:cubicBezTo>
                    <a:pt x="12848" y="855533"/>
                    <a:pt x="43674" y="815551"/>
                    <a:pt x="9525" y="866775"/>
                  </a:cubicBezTo>
                  <a:cubicBezTo>
                    <a:pt x="22225" y="876300"/>
                    <a:pt x="32885" y="889454"/>
                    <a:pt x="47625" y="895350"/>
                  </a:cubicBezTo>
                  <a:cubicBezTo>
                    <a:pt x="65556" y="902523"/>
                    <a:pt x="85891" y="900828"/>
                    <a:pt x="104775" y="904875"/>
                  </a:cubicBezTo>
                  <a:cubicBezTo>
                    <a:pt x="246903" y="935331"/>
                    <a:pt x="112164" y="917669"/>
                    <a:pt x="285750" y="933450"/>
                  </a:cubicBezTo>
                  <a:cubicBezTo>
                    <a:pt x="304800" y="939800"/>
                    <a:pt x="323334" y="947985"/>
                    <a:pt x="342900" y="952500"/>
                  </a:cubicBezTo>
                  <a:cubicBezTo>
                    <a:pt x="485184" y="985335"/>
                    <a:pt x="358908" y="945136"/>
                    <a:pt x="438150" y="971550"/>
                  </a:cubicBezTo>
                  <a:cubicBezTo>
                    <a:pt x="441325" y="981075"/>
                    <a:pt x="447675" y="990085"/>
                    <a:pt x="447675" y="1000125"/>
                  </a:cubicBezTo>
                  <a:cubicBezTo>
                    <a:pt x="447675" y="1031652"/>
                    <a:pt x="434244" y="1049179"/>
                    <a:pt x="409575" y="1066800"/>
                  </a:cubicBezTo>
                  <a:cubicBezTo>
                    <a:pt x="398021" y="1075053"/>
                    <a:pt x="383516" y="1078325"/>
                    <a:pt x="371475" y="1085850"/>
                  </a:cubicBezTo>
                  <a:cubicBezTo>
                    <a:pt x="358013" y="1094264"/>
                    <a:pt x="347158" y="1106549"/>
                    <a:pt x="333375" y="1114425"/>
                  </a:cubicBezTo>
                  <a:cubicBezTo>
                    <a:pt x="324658" y="1119406"/>
                    <a:pt x="313577" y="1119074"/>
                    <a:pt x="304800" y="1123950"/>
                  </a:cubicBezTo>
                  <a:cubicBezTo>
                    <a:pt x="284786" y="1135069"/>
                    <a:pt x="265966" y="1148313"/>
                    <a:pt x="247650" y="1162050"/>
                  </a:cubicBezTo>
                  <a:cubicBezTo>
                    <a:pt x="234950" y="1171575"/>
                    <a:pt x="223333" y="1182749"/>
                    <a:pt x="209550" y="1190625"/>
                  </a:cubicBezTo>
                  <a:cubicBezTo>
                    <a:pt x="200833" y="1195606"/>
                    <a:pt x="190500" y="1196975"/>
                    <a:pt x="180975" y="1200150"/>
                  </a:cubicBezTo>
                  <a:cubicBezTo>
                    <a:pt x="174625" y="1209675"/>
                    <a:pt x="170020" y="1220630"/>
                    <a:pt x="161925" y="1228725"/>
                  </a:cubicBezTo>
                  <a:cubicBezTo>
                    <a:pt x="127610" y="1263040"/>
                    <a:pt x="127700" y="1249308"/>
                    <a:pt x="95250" y="1276350"/>
                  </a:cubicBezTo>
                  <a:cubicBezTo>
                    <a:pt x="67748" y="1299269"/>
                    <a:pt x="66356" y="1305403"/>
                    <a:pt x="47625" y="1333500"/>
                  </a:cubicBezTo>
                  <a:cubicBezTo>
                    <a:pt x="97765" y="1383640"/>
                    <a:pt x="51667" y="1345046"/>
                    <a:pt x="123825" y="1381125"/>
                  </a:cubicBezTo>
                  <a:cubicBezTo>
                    <a:pt x="134064" y="1386245"/>
                    <a:pt x="142461" y="1394495"/>
                    <a:pt x="152400" y="1400175"/>
                  </a:cubicBezTo>
                  <a:cubicBezTo>
                    <a:pt x="164728" y="1407220"/>
                    <a:pt x="178172" y="1412180"/>
                    <a:pt x="190500" y="1419225"/>
                  </a:cubicBezTo>
                  <a:cubicBezTo>
                    <a:pt x="200439" y="1424905"/>
                    <a:pt x="208836" y="1433155"/>
                    <a:pt x="219075" y="1438275"/>
                  </a:cubicBezTo>
                  <a:cubicBezTo>
                    <a:pt x="234300" y="1445888"/>
                    <a:pt x="271508" y="1453256"/>
                    <a:pt x="285750" y="1457325"/>
                  </a:cubicBezTo>
                  <a:cubicBezTo>
                    <a:pt x="295404" y="1460083"/>
                    <a:pt x="304800" y="1463675"/>
                    <a:pt x="314325" y="1466850"/>
                  </a:cubicBezTo>
                  <a:cubicBezTo>
                    <a:pt x="327332" y="1505870"/>
                    <a:pt x="333360" y="1509755"/>
                    <a:pt x="314325" y="1562100"/>
                  </a:cubicBezTo>
                  <a:cubicBezTo>
                    <a:pt x="308900" y="1577019"/>
                    <a:pt x="294854" y="1587195"/>
                    <a:pt x="285750" y="1600200"/>
                  </a:cubicBezTo>
                  <a:cubicBezTo>
                    <a:pt x="237133" y="1669653"/>
                    <a:pt x="268784" y="1643261"/>
                    <a:pt x="219075" y="1676400"/>
                  </a:cubicBezTo>
                  <a:cubicBezTo>
                    <a:pt x="212725" y="1685925"/>
                    <a:pt x="207354" y="1696181"/>
                    <a:pt x="200025" y="1704975"/>
                  </a:cubicBezTo>
                  <a:cubicBezTo>
                    <a:pt x="191401" y="1715323"/>
                    <a:pt x="178922" y="1722342"/>
                    <a:pt x="171450" y="1733550"/>
                  </a:cubicBezTo>
                  <a:cubicBezTo>
                    <a:pt x="165881" y="1741904"/>
                    <a:pt x="168197" y="1754285"/>
                    <a:pt x="161925" y="1762125"/>
                  </a:cubicBezTo>
                  <a:cubicBezTo>
                    <a:pt x="154774" y="1771064"/>
                    <a:pt x="142042" y="1773725"/>
                    <a:pt x="133350" y="1781175"/>
                  </a:cubicBezTo>
                  <a:cubicBezTo>
                    <a:pt x="82817" y="1824489"/>
                    <a:pt x="107093" y="1810220"/>
                    <a:pt x="66675" y="1857375"/>
                  </a:cubicBezTo>
                  <a:cubicBezTo>
                    <a:pt x="57909" y="1867602"/>
                    <a:pt x="46370" y="1875317"/>
                    <a:pt x="38100" y="1885950"/>
                  </a:cubicBezTo>
                  <a:cubicBezTo>
                    <a:pt x="24044" y="1904022"/>
                    <a:pt x="0" y="1943100"/>
                    <a:pt x="0" y="1943100"/>
                  </a:cubicBezTo>
                  <a:cubicBezTo>
                    <a:pt x="37840" y="1952560"/>
                    <a:pt x="53212" y="1957479"/>
                    <a:pt x="95250" y="1962150"/>
                  </a:cubicBezTo>
                  <a:cubicBezTo>
                    <a:pt x="133248" y="1966372"/>
                    <a:pt x="171450" y="1968500"/>
                    <a:pt x="209550" y="1971675"/>
                  </a:cubicBezTo>
                  <a:cubicBezTo>
                    <a:pt x="214560" y="1972677"/>
                    <a:pt x="286307" y="1986241"/>
                    <a:pt x="295275" y="1990725"/>
                  </a:cubicBezTo>
                  <a:cubicBezTo>
                    <a:pt x="315753" y="2000964"/>
                    <a:pt x="333375" y="2016125"/>
                    <a:pt x="352425" y="2028825"/>
                  </a:cubicBezTo>
                  <a:cubicBezTo>
                    <a:pt x="361950" y="2035175"/>
                    <a:pt x="372905" y="2039780"/>
                    <a:pt x="381000" y="2047875"/>
                  </a:cubicBezTo>
                  <a:cubicBezTo>
                    <a:pt x="417670" y="2084545"/>
                    <a:pt x="398367" y="2068978"/>
                    <a:pt x="438150" y="2095500"/>
                  </a:cubicBezTo>
                  <a:cubicBezTo>
                    <a:pt x="431800" y="2114550"/>
                    <a:pt x="433299" y="2138451"/>
                    <a:pt x="419100" y="2152650"/>
                  </a:cubicBezTo>
                  <a:cubicBezTo>
                    <a:pt x="409575" y="2162175"/>
                    <a:pt x="401158" y="2172955"/>
                    <a:pt x="390525" y="2181225"/>
                  </a:cubicBezTo>
                  <a:cubicBezTo>
                    <a:pt x="304800" y="2247900"/>
                    <a:pt x="361950" y="2195512"/>
                    <a:pt x="304800" y="2238375"/>
                  </a:cubicBezTo>
                  <a:cubicBezTo>
                    <a:pt x="292100" y="2247900"/>
                    <a:pt x="280162" y="2258536"/>
                    <a:pt x="266700" y="2266950"/>
                  </a:cubicBezTo>
                  <a:cubicBezTo>
                    <a:pt x="254659" y="2274475"/>
                    <a:pt x="240928" y="2278955"/>
                    <a:pt x="228600" y="2286000"/>
                  </a:cubicBezTo>
                  <a:cubicBezTo>
                    <a:pt x="218661" y="2291680"/>
                    <a:pt x="209964" y="2299370"/>
                    <a:pt x="200025" y="2305050"/>
                  </a:cubicBezTo>
                  <a:cubicBezTo>
                    <a:pt x="187697" y="2312095"/>
                    <a:pt x="173013" y="2315230"/>
                    <a:pt x="161925" y="2324100"/>
                  </a:cubicBezTo>
                  <a:cubicBezTo>
                    <a:pt x="140888" y="2340930"/>
                    <a:pt x="104775" y="2381250"/>
                    <a:pt x="104775" y="2381250"/>
                  </a:cubicBezTo>
                  <a:cubicBezTo>
                    <a:pt x="101600" y="2390775"/>
                    <a:pt x="88150" y="2402725"/>
                    <a:pt x="95250" y="2409825"/>
                  </a:cubicBezTo>
                  <a:cubicBezTo>
                    <a:pt x="109449" y="2424024"/>
                    <a:pt x="132919" y="2424005"/>
                    <a:pt x="152400" y="2428875"/>
                  </a:cubicBezTo>
                  <a:cubicBezTo>
                    <a:pt x="183812" y="2436728"/>
                    <a:pt x="216933" y="2437686"/>
                    <a:pt x="247650" y="2447925"/>
                  </a:cubicBezTo>
                  <a:cubicBezTo>
                    <a:pt x="257175" y="2451100"/>
                    <a:pt x="266262" y="2456205"/>
                    <a:pt x="276225" y="2457450"/>
                  </a:cubicBezTo>
                  <a:cubicBezTo>
                    <a:pt x="317302" y="2462585"/>
                    <a:pt x="358775" y="2463800"/>
                    <a:pt x="400050" y="2466975"/>
                  </a:cubicBezTo>
                  <a:cubicBezTo>
                    <a:pt x="409575" y="2473325"/>
                    <a:pt x="426884" y="2474710"/>
                    <a:pt x="428625" y="2486025"/>
                  </a:cubicBezTo>
                  <a:cubicBezTo>
                    <a:pt x="442951" y="2579144"/>
                    <a:pt x="434268" y="2575632"/>
                    <a:pt x="390525" y="2619375"/>
                  </a:cubicBezTo>
                  <a:cubicBezTo>
                    <a:pt x="375068" y="2665746"/>
                    <a:pt x="388466" y="2635593"/>
                    <a:pt x="352425" y="2686050"/>
                  </a:cubicBezTo>
                  <a:cubicBezTo>
                    <a:pt x="345771" y="2695365"/>
                    <a:pt x="341470" y="2706530"/>
                    <a:pt x="333375" y="2714625"/>
                  </a:cubicBezTo>
                  <a:cubicBezTo>
                    <a:pt x="319000" y="2729000"/>
                    <a:pt x="300125" y="2738350"/>
                    <a:pt x="285750" y="2752725"/>
                  </a:cubicBezTo>
                  <a:cubicBezTo>
                    <a:pt x="277655" y="2760820"/>
                    <a:pt x="274029" y="2772506"/>
                    <a:pt x="266700" y="2781300"/>
                  </a:cubicBezTo>
                  <a:cubicBezTo>
                    <a:pt x="258076" y="2791648"/>
                    <a:pt x="246395" y="2799242"/>
                    <a:pt x="238125" y="2809875"/>
                  </a:cubicBezTo>
                  <a:cubicBezTo>
                    <a:pt x="178288" y="2886808"/>
                    <a:pt x="226768" y="2849196"/>
                    <a:pt x="171450" y="2886075"/>
                  </a:cubicBezTo>
                  <a:cubicBezTo>
                    <a:pt x="168275" y="2895600"/>
                    <a:pt x="166801" y="2905873"/>
                    <a:pt x="161925" y="2914650"/>
                  </a:cubicBezTo>
                  <a:cubicBezTo>
                    <a:pt x="150806" y="2934664"/>
                    <a:pt x="123825" y="2971800"/>
                    <a:pt x="123825" y="2971800"/>
                  </a:cubicBezTo>
                  <a:cubicBezTo>
                    <a:pt x="130175" y="2981325"/>
                    <a:pt x="134081" y="2993046"/>
                    <a:pt x="142875" y="3000375"/>
                  </a:cubicBezTo>
                  <a:cubicBezTo>
                    <a:pt x="172801" y="3025313"/>
                    <a:pt x="201582" y="3020829"/>
                    <a:pt x="238125" y="3028950"/>
                  </a:cubicBezTo>
                  <a:cubicBezTo>
                    <a:pt x="247926" y="3031128"/>
                    <a:pt x="257046" y="3035717"/>
                    <a:pt x="266700" y="3038475"/>
                  </a:cubicBezTo>
                  <a:cubicBezTo>
                    <a:pt x="279287" y="3042071"/>
                    <a:pt x="292543" y="3043403"/>
                    <a:pt x="304800" y="3048000"/>
                  </a:cubicBezTo>
                  <a:cubicBezTo>
                    <a:pt x="318095" y="3052986"/>
                    <a:pt x="329849" y="3061457"/>
                    <a:pt x="342900" y="3067050"/>
                  </a:cubicBezTo>
                  <a:cubicBezTo>
                    <a:pt x="352128" y="3071005"/>
                    <a:pt x="361950" y="3073400"/>
                    <a:pt x="371475" y="3076575"/>
                  </a:cubicBezTo>
                  <a:cubicBezTo>
                    <a:pt x="368300" y="3101975"/>
                    <a:pt x="368685" y="3128079"/>
                    <a:pt x="361950" y="3152775"/>
                  </a:cubicBezTo>
                  <a:cubicBezTo>
                    <a:pt x="358938" y="3163819"/>
                    <a:pt x="349554" y="3172035"/>
                    <a:pt x="342900" y="3181350"/>
                  </a:cubicBezTo>
                  <a:cubicBezTo>
                    <a:pt x="333673" y="3194268"/>
                    <a:pt x="324945" y="3207650"/>
                    <a:pt x="314325" y="3219450"/>
                  </a:cubicBezTo>
                  <a:cubicBezTo>
                    <a:pt x="203177" y="3342948"/>
                    <a:pt x="299096" y="3236903"/>
                    <a:pt x="228600" y="3295650"/>
                  </a:cubicBezTo>
                  <a:cubicBezTo>
                    <a:pt x="155261" y="3356766"/>
                    <a:pt x="242396" y="3295977"/>
                    <a:pt x="171450" y="3343275"/>
                  </a:cubicBezTo>
                  <a:cubicBezTo>
                    <a:pt x="127781" y="3408779"/>
                    <a:pt x="140590" y="3378705"/>
                    <a:pt x="123825" y="3429000"/>
                  </a:cubicBezTo>
                  <a:cubicBezTo>
                    <a:pt x="246079" y="3469751"/>
                    <a:pt x="-2556" y="3389816"/>
                    <a:pt x="390525" y="3448050"/>
                  </a:cubicBezTo>
                  <a:cubicBezTo>
                    <a:pt x="401849" y="3449728"/>
                    <a:pt x="403225" y="3467100"/>
                    <a:pt x="409575" y="3476625"/>
                  </a:cubicBezTo>
                  <a:cubicBezTo>
                    <a:pt x="403225" y="3508375"/>
                    <a:pt x="401894" y="3541558"/>
                    <a:pt x="390525" y="3571875"/>
                  </a:cubicBezTo>
                  <a:cubicBezTo>
                    <a:pt x="382486" y="3593312"/>
                    <a:pt x="362664" y="3608547"/>
                    <a:pt x="352425" y="3629025"/>
                  </a:cubicBezTo>
                  <a:cubicBezTo>
                    <a:pt x="339725" y="3654425"/>
                    <a:pt x="321213" y="3677675"/>
                    <a:pt x="314325" y="3705225"/>
                  </a:cubicBezTo>
                  <a:cubicBezTo>
                    <a:pt x="300873" y="3759031"/>
                    <a:pt x="307367" y="3730488"/>
                    <a:pt x="295275" y="3790950"/>
                  </a:cubicBezTo>
                  <a:cubicBezTo>
                    <a:pt x="298450" y="3822700"/>
                    <a:pt x="297625" y="3855109"/>
                    <a:pt x="304800" y="3886200"/>
                  </a:cubicBezTo>
                  <a:cubicBezTo>
                    <a:pt x="307374" y="3897354"/>
                    <a:pt x="315235" y="3907237"/>
                    <a:pt x="323850" y="3914775"/>
                  </a:cubicBezTo>
                  <a:cubicBezTo>
                    <a:pt x="345518" y="3933735"/>
                    <a:pt x="389854" y="3959391"/>
                    <a:pt x="419100" y="3971925"/>
                  </a:cubicBezTo>
                  <a:cubicBezTo>
                    <a:pt x="428328" y="3975880"/>
                    <a:pt x="438150" y="3978275"/>
                    <a:pt x="447675" y="3981450"/>
                  </a:cubicBezTo>
                  <a:cubicBezTo>
                    <a:pt x="444500" y="3997325"/>
                    <a:pt x="447560" y="4015901"/>
                    <a:pt x="438150" y="4029075"/>
                  </a:cubicBezTo>
                  <a:cubicBezTo>
                    <a:pt x="429897" y="4040629"/>
                    <a:pt x="412091" y="4040600"/>
                    <a:pt x="400050" y="4048125"/>
                  </a:cubicBezTo>
                  <a:cubicBezTo>
                    <a:pt x="386588" y="4056539"/>
                    <a:pt x="376149" y="4069600"/>
                    <a:pt x="361950" y="4076700"/>
                  </a:cubicBezTo>
                  <a:cubicBezTo>
                    <a:pt x="343989" y="4085680"/>
                    <a:pt x="321508" y="4084611"/>
                    <a:pt x="304800" y="4095750"/>
                  </a:cubicBezTo>
                  <a:lnTo>
                    <a:pt x="247650" y="4133850"/>
                  </a:lnTo>
                  <a:cubicBezTo>
                    <a:pt x="244475" y="4143375"/>
                    <a:pt x="238125" y="4152385"/>
                    <a:pt x="238125" y="4162425"/>
                  </a:cubicBezTo>
                  <a:cubicBezTo>
                    <a:pt x="238125" y="4183705"/>
                    <a:pt x="238280" y="4267511"/>
                    <a:pt x="257175" y="4305300"/>
                  </a:cubicBezTo>
                  <a:cubicBezTo>
                    <a:pt x="262295" y="4315539"/>
                    <a:pt x="269875" y="4324350"/>
                    <a:pt x="276225" y="4333875"/>
                  </a:cubicBezTo>
                  <a:cubicBezTo>
                    <a:pt x="283512" y="4363022"/>
                    <a:pt x="282874" y="4378624"/>
                    <a:pt x="304800" y="4400550"/>
                  </a:cubicBezTo>
                  <a:cubicBezTo>
                    <a:pt x="316025" y="4411775"/>
                    <a:pt x="331675" y="4417900"/>
                    <a:pt x="342900" y="4429125"/>
                  </a:cubicBezTo>
                  <a:cubicBezTo>
                    <a:pt x="350995" y="4437220"/>
                    <a:pt x="352242" y="4451633"/>
                    <a:pt x="361950" y="4457700"/>
                  </a:cubicBezTo>
                  <a:cubicBezTo>
                    <a:pt x="378978" y="4468343"/>
                    <a:pt x="400050" y="4470400"/>
                    <a:pt x="419100" y="4476750"/>
                  </a:cubicBezTo>
                  <a:lnTo>
                    <a:pt x="447675" y="4486275"/>
                  </a:lnTo>
                  <a:cubicBezTo>
                    <a:pt x="460375" y="4495800"/>
                    <a:pt x="471992" y="4506974"/>
                    <a:pt x="485775" y="4514850"/>
                  </a:cubicBezTo>
                  <a:cubicBezTo>
                    <a:pt x="494492" y="4519831"/>
                    <a:pt x="516319" y="4514530"/>
                    <a:pt x="514350" y="4524375"/>
                  </a:cubicBezTo>
                  <a:cubicBezTo>
                    <a:pt x="509842" y="4546913"/>
                    <a:pt x="443531" y="4582769"/>
                    <a:pt x="428625" y="4591050"/>
                  </a:cubicBezTo>
                  <a:cubicBezTo>
                    <a:pt x="416213" y="4597946"/>
                    <a:pt x="402937" y="4603204"/>
                    <a:pt x="390525" y="4610100"/>
                  </a:cubicBezTo>
                  <a:cubicBezTo>
                    <a:pt x="374341" y="4619091"/>
                    <a:pt x="359084" y="4629684"/>
                    <a:pt x="342900" y="4638675"/>
                  </a:cubicBezTo>
                  <a:cubicBezTo>
                    <a:pt x="330488" y="4645571"/>
                    <a:pt x="317128" y="4650680"/>
                    <a:pt x="304800" y="4657725"/>
                  </a:cubicBezTo>
                  <a:cubicBezTo>
                    <a:pt x="282352" y="4670552"/>
                    <a:pt x="258568" y="4690748"/>
                    <a:pt x="238125" y="4705350"/>
                  </a:cubicBezTo>
                  <a:cubicBezTo>
                    <a:pt x="228810" y="4712004"/>
                    <a:pt x="219075" y="4718050"/>
                    <a:pt x="209550" y="4724400"/>
                  </a:cubicBezTo>
                  <a:cubicBezTo>
                    <a:pt x="188739" y="4755617"/>
                    <a:pt x="201948" y="4752975"/>
                    <a:pt x="180975" y="4752975"/>
                  </a:cubicBezTo>
                </a:path>
              </a:pathLst>
            </a:cu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7715131-037F-4F7A-9FEE-D76D1D0ED227}"/>
                </a:ext>
              </a:extLst>
            </p:cNvPr>
            <p:cNvSpPr/>
            <p:nvPr/>
          </p:nvSpPr>
          <p:spPr>
            <a:xfrm>
              <a:off x="6231255" y="4510253"/>
              <a:ext cx="45719" cy="752476"/>
            </a:xfrm>
            <a:custGeom>
              <a:avLst/>
              <a:gdLst>
                <a:gd name="connsiteX0" fmla="*/ 285750 w 514474"/>
                <a:gd name="connsiteY0" fmla="*/ 0 h 4753030"/>
                <a:gd name="connsiteX1" fmla="*/ 247650 w 514474"/>
                <a:gd name="connsiteY1" fmla="*/ 47625 h 4753030"/>
                <a:gd name="connsiteX2" fmla="*/ 219075 w 514474"/>
                <a:gd name="connsiteY2" fmla="*/ 66675 h 4753030"/>
                <a:gd name="connsiteX3" fmla="*/ 200025 w 514474"/>
                <a:gd name="connsiteY3" fmla="*/ 95250 h 4753030"/>
                <a:gd name="connsiteX4" fmla="*/ 171450 w 514474"/>
                <a:gd name="connsiteY4" fmla="*/ 123825 h 4753030"/>
                <a:gd name="connsiteX5" fmla="*/ 123825 w 514474"/>
                <a:gd name="connsiteY5" fmla="*/ 219075 h 4753030"/>
                <a:gd name="connsiteX6" fmla="*/ 123825 w 514474"/>
                <a:gd name="connsiteY6" fmla="*/ 276225 h 4753030"/>
                <a:gd name="connsiteX7" fmla="*/ 152400 w 514474"/>
                <a:gd name="connsiteY7" fmla="*/ 285750 h 4753030"/>
                <a:gd name="connsiteX8" fmla="*/ 228600 w 514474"/>
                <a:gd name="connsiteY8" fmla="*/ 323850 h 4753030"/>
                <a:gd name="connsiteX9" fmla="*/ 342900 w 514474"/>
                <a:gd name="connsiteY9" fmla="*/ 361950 h 4753030"/>
                <a:gd name="connsiteX10" fmla="*/ 400050 w 514474"/>
                <a:gd name="connsiteY10" fmla="*/ 390525 h 4753030"/>
                <a:gd name="connsiteX11" fmla="*/ 419100 w 514474"/>
                <a:gd name="connsiteY11" fmla="*/ 419100 h 4753030"/>
                <a:gd name="connsiteX12" fmla="*/ 409575 w 514474"/>
                <a:gd name="connsiteY12" fmla="*/ 447675 h 4753030"/>
                <a:gd name="connsiteX13" fmla="*/ 361950 w 514474"/>
                <a:gd name="connsiteY13" fmla="*/ 504825 h 4753030"/>
                <a:gd name="connsiteX14" fmla="*/ 333375 w 514474"/>
                <a:gd name="connsiteY14" fmla="*/ 542925 h 4753030"/>
                <a:gd name="connsiteX15" fmla="*/ 257175 w 514474"/>
                <a:gd name="connsiteY15" fmla="*/ 619125 h 4753030"/>
                <a:gd name="connsiteX16" fmla="*/ 152400 w 514474"/>
                <a:gd name="connsiteY16" fmla="*/ 733425 h 4753030"/>
                <a:gd name="connsiteX17" fmla="*/ 104775 w 514474"/>
                <a:gd name="connsiteY17" fmla="*/ 771525 h 4753030"/>
                <a:gd name="connsiteX18" fmla="*/ 76200 w 514474"/>
                <a:gd name="connsiteY18" fmla="*/ 800100 h 4753030"/>
                <a:gd name="connsiteX19" fmla="*/ 9525 w 514474"/>
                <a:gd name="connsiteY19" fmla="*/ 866775 h 4753030"/>
                <a:gd name="connsiteX20" fmla="*/ 47625 w 514474"/>
                <a:gd name="connsiteY20" fmla="*/ 895350 h 4753030"/>
                <a:gd name="connsiteX21" fmla="*/ 104775 w 514474"/>
                <a:gd name="connsiteY21" fmla="*/ 904875 h 4753030"/>
                <a:gd name="connsiteX22" fmla="*/ 285750 w 514474"/>
                <a:gd name="connsiteY22" fmla="*/ 933450 h 4753030"/>
                <a:gd name="connsiteX23" fmla="*/ 342900 w 514474"/>
                <a:gd name="connsiteY23" fmla="*/ 952500 h 4753030"/>
                <a:gd name="connsiteX24" fmla="*/ 438150 w 514474"/>
                <a:gd name="connsiteY24" fmla="*/ 971550 h 4753030"/>
                <a:gd name="connsiteX25" fmla="*/ 447675 w 514474"/>
                <a:gd name="connsiteY25" fmla="*/ 1000125 h 4753030"/>
                <a:gd name="connsiteX26" fmla="*/ 409575 w 514474"/>
                <a:gd name="connsiteY26" fmla="*/ 1066800 h 4753030"/>
                <a:gd name="connsiteX27" fmla="*/ 371475 w 514474"/>
                <a:gd name="connsiteY27" fmla="*/ 1085850 h 4753030"/>
                <a:gd name="connsiteX28" fmla="*/ 333375 w 514474"/>
                <a:gd name="connsiteY28" fmla="*/ 1114425 h 4753030"/>
                <a:gd name="connsiteX29" fmla="*/ 304800 w 514474"/>
                <a:gd name="connsiteY29" fmla="*/ 1123950 h 4753030"/>
                <a:gd name="connsiteX30" fmla="*/ 247650 w 514474"/>
                <a:gd name="connsiteY30" fmla="*/ 1162050 h 4753030"/>
                <a:gd name="connsiteX31" fmla="*/ 209550 w 514474"/>
                <a:gd name="connsiteY31" fmla="*/ 1190625 h 4753030"/>
                <a:gd name="connsiteX32" fmla="*/ 180975 w 514474"/>
                <a:gd name="connsiteY32" fmla="*/ 1200150 h 4753030"/>
                <a:gd name="connsiteX33" fmla="*/ 161925 w 514474"/>
                <a:gd name="connsiteY33" fmla="*/ 1228725 h 4753030"/>
                <a:gd name="connsiteX34" fmla="*/ 95250 w 514474"/>
                <a:gd name="connsiteY34" fmla="*/ 1276350 h 4753030"/>
                <a:gd name="connsiteX35" fmla="*/ 47625 w 514474"/>
                <a:gd name="connsiteY35" fmla="*/ 1333500 h 4753030"/>
                <a:gd name="connsiteX36" fmla="*/ 123825 w 514474"/>
                <a:gd name="connsiteY36" fmla="*/ 1381125 h 4753030"/>
                <a:gd name="connsiteX37" fmla="*/ 152400 w 514474"/>
                <a:gd name="connsiteY37" fmla="*/ 1400175 h 4753030"/>
                <a:gd name="connsiteX38" fmla="*/ 190500 w 514474"/>
                <a:gd name="connsiteY38" fmla="*/ 1419225 h 4753030"/>
                <a:gd name="connsiteX39" fmla="*/ 219075 w 514474"/>
                <a:gd name="connsiteY39" fmla="*/ 1438275 h 4753030"/>
                <a:gd name="connsiteX40" fmla="*/ 285750 w 514474"/>
                <a:gd name="connsiteY40" fmla="*/ 1457325 h 4753030"/>
                <a:gd name="connsiteX41" fmla="*/ 314325 w 514474"/>
                <a:gd name="connsiteY41" fmla="*/ 1466850 h 4753030"/>
                <a:gd name="connsiteX42" fmla="*/ 314325 w 514474"/>
                <a:gd name="connsiteY42" fmla="*/ 1562100 h 4753030"/>
                <a:gd name="connsiteX43" fmla="*/ 285750 w 514474"/>
                <a:gd name="connsiteY43" fmla="*/ 1600200 h 4753030"/>
                <a:gd name="connsiteX44" fmla="*/ 219075 w 514474"/>
                <a:gd name="connsiteY44" fmla="*/ 1676400 h 4753030"/>
                <a:gd name="connsiteX45" fmla="*/ 200025 w 514474"/>
                <a:gd name="connsiteY45" fmla="*/ 1704975 h 4753030"/>
                <a:gd name="connsiteX46" fmla="*/ 171450 w 514474"/>
                <a:gd name="connsiteY46" fmla="*/ 1733550 h 4753030"/>
                <a:gd name="connsiteX47" fmla="*/ 161925 w 514474"/>
                <a:gd name="connsiteY47" fmla="*/ 1762125 h 4753030"/>
                <a:gd name="connsiteX48" fmla="*/ 133350 w 514474"/>
                <a:gd name="connsiteY48" fmla="*/ 1781175 h 4753030"/>
                <a:gd name="connsiteX49" fmla="*/ 66675 w 514474"/>
                <a:gd name="connsiteY49" fmla="*/ 1857375 h 4753030"/>
                <a:gd name="connsiteX50" fmla="*/ 38100 w 514474"/>
                <a:gd name="connsiteY50" fmla="*/ 1885950 h 4753030"/>
                <a:gd name="connsiteX51" fmla="*/ 0 w 514474"/>
                <a:gd name="connsiteY51" fmla="*/ 1943100 h 4753030"/>
                <a:gd name="connsiteX52" fmla="*/ 95250 w 514474"/>
                <a:gd name="connsiteY52" fmla="*/ 1962150 h 4753030"/>
                <a:gd name="connsiteX53" fmla="*/ 209550 w 514474"/>
                <a:gd name="connsiteY53" fmla="*/ 1971675 h 4753030"/>
                <a:gd name="connsiteX54" fmla="*/ 295275 w 514474"/>
                <a:gd name="connsiteY54" fmla="*/ 1990725 h 4753030"/>
                <a:gd name="connsiteX55" fmla="*/ 352425 w 514474"/>
                <a:gd name="connsiteY55" fmla="*/ 2028825 h 4753030"/>
                <a:gd name="connsiteX56" fmla="*/ 381000 w 514474"/>
                <a:gd name="connsiteY56" fmla="*/ 2047875 h 4753030"/>
                <a:gd name="connsiteX57" fmla="*/ 438150 w 514474"/>
                <a:gd name="connsiteY57" fmla="*/ 2095500 h 4753030"/>
                <a:gd name="connsiteX58" fmla="*/ 419100 w 514474"/>
                <a:gd name="connsiteY58" fmla="*/ 2152650 h 4753030"/>
                <a:gd name="connsiteX59" fmla="*/ 390525 w 514474"/>
                <a:gd name="connsiteY59" fmla="*/ 2181225 h 4753030"/>
                <a:gd name="connsiteX60" fmla="*/ 304800 w 514474"/>
                <a:gd name="connsiteY60" fmla="*/ 2238375 h 4753030"/>
                <a:gd name="connsiteX61" fmla="*/ 266700 w 514474"/>
                <a:gd name="connsiteY61" fmla="*/ 2266950 h 4753030"/>
                <a:gd name="connsiteX62" fmla="*/ 228600 w 514474"/>
                <a:gd name="connsiteY62" fmla="*/ 2286000 h 4753030"/>
                <a:gd name="connsiteX63" fmla="*/ 200025 w 514474"/>
                <a:gd name="connsiteY63" fmla="*/ 2305050 h 4753030"/>
                <a:gd name="connsiteX64" fmla="*/ 161925 w 514474"/>
                <a:gd name="connsiteY64" fmla="*/ 2324100 h 4753030"/>
                <a:gd name="connsiteX65" fmla="*/ 104775 w 514474"/>
                <a:gd name="connsiteY65" fmla="*/ 2381250 h 4753030"/>
                <a:gd name="connsiteX66" fmla="*/ 95250 w 514474"/>
                <a:gd name="connsiteY66" fmla="*/ 2409825 h 4753030"/>
                <a:gd name="connsiteX67" fmla="*/ 152400 w 514474"/>
                <a:gd name="connsiteY67" fmla="*/ 2428875 h 4753030"/>
                <a:gd name="connsiteX68" fmla="*/ 247650 w 514474"/>
                <a:gd name="connsiteY68" fmla="*/ 2447925 h 4753030"/>
                <a:gd name="connsiteX69" fmla="*/ 276225 w 514474"/>
                <a:gd name="connsiteY69" fmla="*/ 2457450 h 4753030"/>
                <a:gd name="connsiteX70" fmla="*/ 400050 w 514474"/>
                <a:gd name="connsiteY70" fmla="*/ 2466975 h 4753030"/>
                <a:gd name="connsiteX71" fmla="*/ 428625 w 514474"/>
                <a:gd name="connsiteY71" fmla="*/ 2486025 h 4753030"/>
                <a:gd name="connsiteX72" fmla="*/ 390525 w 514474"/>
                <a:gd name="connsiteY72" fmla="*/ 2619375 h 4753030"/>
                <a:gd name="connsiteX73" fmla="*/ 352425 w 514474"/>
                <a:gd name="connsiteY73" fmla="*/ 2686050 h 4753030"/>
                <a:gd name="connsiteX74" fmla="*/ 333375 w 514474"/>
                <a:gd name="connsiteY74" fmla="*/ 2714625 h 4753030"/>
                <a:gd name="connsiteX75" fmla="*/ 285750 w 514474"/>
                <a:gd name="connsiteY75" fmla="*/ 2752725 h 4753030"/>
                <a:gd name="connsiteX76" fmla="*/ 266700 w 514474"/>
                <a:gd name="connsiteY76" fmla="*/ 2781300 h 4753030"/>
                <a:gd name="connsiteX77" fmla="*/ 238125 w 514474"/>
                <a:gd name="connsiteY77" fmla="*/ 2809875 h 4753030"/>
                <a:gd name="connsiteX78" fmla="*/ 171450 w 514474"/>
                <a:gd name="connsiteY78" fmla="*/ 2886075 h 4753030"/>
                <a:gd name="connsiteX79" fmla="*/ 161925 w 514474"/>
                <a:gd name="connsiteY79" fmla="*/ 2914650 h 4753030"/>
                <a:gd name="connsiteX80" fmla="*/ 123825 w 514474"/>
                <a:gd name="connsiteY80" fmla="*/ 2971800 h 4753030"/>
                <a:gd name="connsiteX81" fmla="*/ 142875 w 514474"/>
                <a:gd name="connsiteY81" fmla="*/ 3000375 h 4753030"/>
                <a:gd name="connsiteX82" fmla="*/ 238125 w 514474"/>
                <a:gd name="connsiteY82" fmla="*/ 3028950 h 4753030"/>
                <a:gd name="connsiteX83" fmla="*/ 266700 w 514474"/>
                <a:gd name="connsiteY83" fmla="*/ 3038475 h 4753030"/>
                <a:gd name="connsiteX84" fmla="*/ 304800 w 514474"/>
                <a:gd name="connsiteY84" fmla="*/ 3048000 h 4753030"/>
                <a:gd name="connsiteX85" fmla="*/ 342900 w 514474"/>
                <a:gd name="connsiteY85" fmla="*/ 3067050 h 4753030"/>
                <a:gd name="connsiteX86" fmla="*/ 371475 w 514474"/>
                <a:gd name="connsiteY86" fmla="*/ 3076575 h 4753030"/>
                <a:gd name="connsiteX87" fmla="*/ 361950 w 514474"/>
                <a:gd name="connsiteY87" fmla="*/ 3152775 h 4753030"/>
                <a:gd name="connsiteX88" fmla="*/ 342900 w 514474"/>
                <a:gd name="connsiteY88" fmla="*/ 3181350 h 4753030"/>
                <a:gd name="connsiteX89" fmla="*/ 314325 w 514474"/>
                <a:gd name="connsiteY89" fmla="*/ 3219450 h 4753030"/>
                <a:gd name="connsiteX90" fmla="*/ 228600 w 514474"/>
                <a:gd name="connsiteY90" fmla="*/ 3295650 h 4753030"/>
                <a:gd name="connsiteX91" fmla="*/ 171450 w 514474"/>
                <a:gd name="connsiteY91" fmla="*/ 3343275 h 4753030"/>
                <a:gd name="connsiteX92" fmla="*/ 123825 w 514474"/>
                <a:gd name="connsiteY92" fmla="*/ 3429000 h 4753030"/>
                <a:gd name="connsiteX93" fmla="*/ 390525 w 514474"/>
                <a:gd name="connsiteY93" fmla="*/ 3448050 h 4753030"/>
                <a:gd name="connsiteX94" fmla="*/ 409575 w 514474"/>
                <a:gd name="connsiteY94" fmla="*/ 3476625 h 4753030"/>
                <a:gd name="connsiteX95" fmla="*/ 390525 w 514474"/>
                <a:gd name="connsiteY95" fmla="*/ 3571875 h 4753030"/>
                <a:gd name="connsiteX96" fmla="*/ 352425 w 514474"/>
                <a:gd name="connsiteY96" fmla="*/ 3629025 h 4753030"/>
                <a:gd name="connsiteX97" fmla="*/ 314325 w 514474"/>
                <a:gd name="connsiteY97" fmla="*/ 3705225 h 4753030"/>
                <a:gd name="connsiteX98" fmla="*/ 295275 w 514474"/>
                <a:gd name="connsiteY98" fmla="*/ 3790950 h 4753030"/>
                <a:gd name="connsiteX99" fmla="*/ 304800 w 514474"/>
                <a:gd name="connsiteY99" fmla="*/ 3886200 h 4753030"/>
                <a:gd name="connsiteX100" fmla="*/ 323850 w 514474"/>
                <a:gd name="connsiteY100" fmla="*/ 3914775 h 4753030"/>
                <a:gd name="connsiteX101" fmla="*/ 419100 w 514474"/>
                <a:gd name="connsiteY101" fmla="*/ 3971925 h 4753030"/>
                <a:gd name="connsiteX102" fmla="*/ 447675 w 514474"/>
                <a:gd name="connsiteY102" fmla="*/ 3981450 h 4753030"/>
                <a:gd name="connsiteX103" fmla="*/ 438150 w 514474"/>
                <a:gd name="connsiteY103" fmla="*/ 4029075 h 4753030"/>
                <a:gd name="connsiteX104" fmla="*/ 400050 w 514474"/>
                <a:gd name="connsiteY104" fmla="*/ 4048125 h 4753030"/>
                <a:gd name="connsiteX105" fmla="*/ 361950 w 514474"/>
                <a:gd name="connsiteY105" fmla="*/ 4076700 h 4753030"/>
                <a:gd name="connsiteX106" fmla="*/ 304800 w 514474"/>
                <a:gd name="connsiteY106" fmla="*/ 4095750 h 4753030"/>
                <a:gd name="connsiteX107" fmla="*/ 247650 w 514474"/>
                <a:gd name="connsiteY107" fmla="*/ 4133850 h 4753030"/>
                <a:gd name="connsiteX108" fmla="*/ 238125 w 514474"/>
                <a:gd name="connsiteY108" fmla="*/ 4162425 h 4753030"/>
                <a:gd name="connsiteX109" fmla="*/ 257175 w 514474"/>
                <a:gd name="connsiteY109" fmla="*/ 4305300 h 4753030"/>
                <a:gd name="connsiteX110" fmla="*/ 276225 w 514474"/>
                <a:gd name="connsiteY110" fmla="*/ 4333875 h 4753030"/>
                <a:gd name="connsiteX111" fmla="*/ 304800 w 514474"/>
                <a:gd name="connsiteY111" fmla="*/ 4400550 h 4753030"/>
                <a:gd name="connsiteX112" fmla="*/ 342900 w 514474"/>
                <a:gd name="connsiteY112" fmla="*/ 4429125 h 4753030"/>
                <a:gd name="connsiteX113" fmla="*/ 361950 w 514474"/>
                <a:gd name="connsiteY113" fmla="*/ 4457700 h 4753030"/>
                <a:gd name="connsiteX114" fmla="*/ 419100 w 514474"/>
                <a:gd name="connsiteY114" fmla="*/ 4476750 h 4753030"/>
                <a:gd name="connsiteX115" fmla="*/ 447675 w 514474"/>
                <a:gd name="connsiteY115" fmla="*/ 4486275 h 4753030"/>
                <a:gd name="connsiteX116" fmla="*/ 485775 w 514474"/>
                <a:gd name="connsiteY116" fmla="*/ 4514850 h 4753030"/>
                <a:gd name="connsiteX117" fmla="*/ 514350 w 514474"/>
                <a:gd name="connsiteY117" fmla="*/ 4524375 h 4753030"/>
                <a:gd name="connsiteX118" fmla="*/ 428625 w 514474"/>
                <a:gd name="connsiteY118" fmla="*/ 4591050 h 4753030"/>
                <a:gd name="connsiteX119" fmla="*/ 390525 w 514474"/>
                <a:gd name="connsiteY119" fmla="*/ 4610100 h 4753030"/>
                <a:gd name="connsiteX120" fmla="*/ 342900 w 514474"/>
                <a:gd name="connsiteY120" fmla="*/ 4638675 h 4753030"/>
                <a:gd name="connsiteX121" fmla="*/ 304800 w 514474"/>
                <a:gd name="connsiteY121" fmla="*/ 4657725 h 4753030"/>
                <a:gd name="connsiteX122" fmla="*/ 238125 w 514474"/>
                <a:gd name="connsiteY122" fmla="*/ 4705350 h 4753030"/>
                <a:gd name="connsiteX123" fmla="*/ 209550 w 514474"/>
                <a:gd name="connsiteY123" fmla="*/ 4724400 h 4753030"/>
                <a:gd name="connsiteX124" fmla="*/ 180975 w 514474"/>
                <a:gd name="connsiteY124" fmla="*/ 4752975 h 475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514474" h="4753030">
                  <a:moveTo>
                    <a:pt x="285750" y="0"/>
                  </a:moveTo>
                  <a:cubicBezTo>
                    <a:pt x="273050" y="15875"/>
                    <a:pt x="262025" y="33250"/>
                    <a:pt x="247650" y="47625"/>
                  </a:cubicBezTo>
                  <a:cubicBezTo>
                    <a:pt x="239555" y="55720"/>
                    <a:pt x="227170" y="58580"/>
                    <a:pt x="219075" y="66675"/>
                  </a:cubicBezTo>
                  <a:cubicBezTo>
                    <a:pt x="210980" y="74770"/>
                    <a:pt x="207354" y="86456"/>
                    <a:pt x="200025" y="95250"/>
                  </a:cubicBezTo>
                  <a:cubicBezTo>
                    <a:pt x="191401" y="105598"/>
                    <a:pt x="180975" y="114300"/>
                    <a:pt x="171450" y="123825"/>
                  </a:cubicBezTo>
                  <a:cubicBezTo>
                    <a:pt x="147380" y="196035"/>
                    <a:pt x="164448" y="164911"/>
                    <a:pt x="123825" y="219075"/>
                  </a:cubicBezTo>
                  <a:cubicBezTo>
                    <a:pt x="117475" y="238125"/>
                    <a:pt x="104775" y="257175"/>
                    <a:pt x="123825" y="276225"/>
                  </a:cubicBezTo>
                  <a:cubicBezTo>
                    <a:pt x="130925" y="283325"/>
                    <a:pt x="143260" y="281595"/>
                    <a:pt x="152400" y="285750"/>
                  </a:cubicBezTo>
                  <a:cubicBezTo>
                    <a:pt x="178253" y="297501"/>
                    <a:pt x="201659" y="314870"/>
                    <a:pt x="228600" y="323850"/>
                  </a:cubicBezTo>
                  <a:cubicBezTo>
                    <a:pt x="266700" y="336550"/>
                    <a:pt x="309484" y="339673"/>
                    <a:pt x="342900" y="361950"/>
                  </a:cubicBezTo>
                  <a:cubicBezTo>
                    <a:pt x="379829" y="386569"/>
                    <a:pt x="360615" y="377380"/>
                    <a:pt x="400050" y="390525"/>
                  </a:cubicBezTo>
                  <a:cubicBezTo>
                    <a:pt x="406400" y="400050"/>
                    <a:pt x="417218" y="407808"/>
                    <a:pt x="419100" y="419100"/>
                  </a:cubicBezTo>
                  <a:cubicBezTo>
                    <a:pt x="420751" y="429004"/>
                    <a:pt x="414065" y="438695"/>
                    <a:pt x="409575" y="447675"/>
                  </a:cubicBezTo>
                  <a:cubicBezTo>
                    <a:pt x="392734" y="481358"/>
                    <a:pt x="387229" y="475333"/>
                    <a:pt x="361950" y="504825"/>
                  </a:cubicBezTo>
                  <a:cubicBezTo>
                    <a:pt x="351619" y="516878"/>
                    <a:pt x="344102" y="531223"/>
                    <a:pt x="333375" y="542925"/>
                  </a:cubicBezTo>
                  <a:cubicBezTo>
                    <a:pt x="309102" y="569404"/>
                    <a:pt x="279615" y="591075"/>
                    <a:pt x="257175" y="619125"/>
                  </a:cubicBezTo>
                  <a:cubicBezTo>
                    <a:pt x="222740" y="662169"/>
                    <a:pt x="197428" y="697403"/>
                    <a:pt x="152400" y="733425"/>
                  </a:cubicBezTo>
                  <a:cubicBezTo>
                    <a:pt x="136525" y="746125"/>
                    <a:pt x="120075" y="758138"/>
                    <a:pt x="104775" y="771525"/>
                  </a:cubicBezTo>
                  <a:cubicBezTo>
                    <a:pt x="94638" y="780395"/>
                    <a:pt x="86337" y="791230"/>
                    <a:pt x="76200" y="800100"/>
                  </a:cubicBezTo>
                  <a:cubicBezTo>
                    <a:pt x="12848" y="855533"/>
                    <a:pt x="43674" y="815551"/>
                    <a:pt x="9525" y="866775"/>
                  </a:cubicBezTo>
                  <a:cubicBezTo>
                    <a:pt x="22225" y="876300"/>
                    <a:pt x="32885" y="889454"/>
                    <a:pt x="47625" y="895350"/>
                  </a:cubicBezTo>
                  <a:cubicBezTo>
                    <a:pt x="65556" y="902523"/>
                    <a:pt x="85891" y="900828"/>
                    <a:pt x="104775" y="904875"/>
                  </a:cubicBezTo>
                  <a:cubicBezTo>
                    <a:pt x="246903" y="935331"/>
                    <a:pt x="112164" y="917669"/>
                    <a:pt x="285750" y="933450"/>
                  </a:cubicBezTo>
                  <a:cubicBezTo>
                    <a:pt x="304800" y="939800"/>
                    <a:pt x="323334" y="947985"/>
                    <a:pt x="342900" y="952500"/>
                  </a:cubicBezTo>
                  <a:cubicBezTo>
                    <a:pt x="485184" y="985335"/>
                    <a:pt x="358908" y="945136"/>
                    <a:pt x="438150" y="971550"/>
                  </a:cubicBezTo>
                  <a:cubicBezTo>
                    <a:pt x="441325" y="981075"/>
                    <a:pt x="447675" y="990085"/>
                    <a:pt x="447675" y="1000125"/>
                  </a:cubicBezTo>
                  <a:cubicBezTo>
                    <a:pt x="447675" y="1031652"/>
                    <a:pt x="434244" y="1049179"/>
                    <a:pt x="409575" y="1066800"/>
                  </a:cubicBezTo>
                  <a:cubicBezTo>
                    <a:pt x="398021" y="1075053"/>
                    <a:pt x="383516" y="1078325"/>
                    <a:pt x="371475" y="1085850"/>
                  </a:cubicBezTo>
                  <a:cubicBezTo>
                    <a:pt x="358013" y="1094264"/>
                    <a:pt x="347158" y="1106549"/>
                    <a:pt x="333375" y="1114425"/>
                  </a:cubicBezTo>
                  <a:cubicBezTo>
                    <a:pt x="324658" y="1119406"/>
                    <a:pt x="313577" y="1119074"/>
                    <a:pt x="304800" y="1123950"/>
                  </a:cubicBezTo>
                  <a:cubicBezTo>
                    <a:pt x="284786" y="1135069"/>
                    <a:pt x="265966" y="1148313"/>
                    <a:pt x="247650" y="1162050"/>
                  </a:cubicBezTo>
                  <a:cubicBezTo>
                    <a:pt x="234950" y="1171575"/>
                    <a:pt x="223333" y="1182749"/>
                    <a:pt x="209550" y="1190625"/>
                  </a:cubicBezTo>
                  <a:cubicBezTo>
                    <a:pt x="200833" y="1195606"/>
                    <a:pt x="190500" y="1196975"/>
                    <a:pt x="180975" y="1200150"/>
                  </a:cubicBezTo>
                  <a:cubicBezTo>
                    <a:pt x="174625" y="1209675"/>
                    <a:pt x="170020" y="1220630"/>
                    <a:pt x="161925" y="1228725"/>
                  </a:cubicBezTo>
                  <a:cubicBezTo>
                    <a:pt x="127610" y="1263040"/>
                    <a:pt x="127700" y="1249308"/>
                    <a:pt x="95250" y="1276350"/>
                  </a:cubicBezTo>
                  <a:cubicBezTo>
                    <a:pt x="67748" y="1299269"/>
                    <a:pt x="66356" y="1305403"/>
                    <a:pt x="47625" y="1333500"/>
                  </a:cubicBezTo>
                  <a:cubicBezTo>
                    <a:pt x="97765" y="1383640"/>
                    <a:pt x="51667" y="1345046"/>
                    <a:pt x="123825" y="1381125"/>
                  </a:cubicBezTo>
                  <a:cubicBezTo>
                    <a:pt x="134064" y="1386245"/>
                    <a:pt x="142461" y="1394495"/>
                    <a:pt x="152400" y="1400175"/>
                  </a:cubicBezTo>
                  <a:cubicBezTo>
                    <a:pt x="164728" y="1407220"/>
                    <a:pt x="178172" y="1412180"/>
                    <a:pt x="190500" y="1419225"/>
                  </a:cubicBezTo>
                  <a:cubicBezTo>
                    <a:pt x="200439" y="1424905"/>
                    <a:pt x="208836" y="1433155"/>
                    <a:pt x="219075" y="1438275"/>
                  </a:cubicBezTo>
                  <a:cubicBezTo>
                    <a:pt x="234300" y="1445888"/>
                    <a:pt x="271508" y="1453256"/>
                    <a:pt x="285750" y="1457325"/>
                  </a:cubicBezTo>
                  <a:cubicBezTo>
                    <a:pt x="295404" y="1460083"/>
                    <a:pt x="304800" y="1463675"/>
                    <a:pt x="314325" y="1466850"/>
                  </a:cubicBezTo>
                  <a:cubicBezTo>
                    <a:pt x="327332" y="1505870"/>
                    <a:pt x="333360" y="1509755"/>
                    <a:pt x="314325" y="1562100"/>
                  </a:cubicBezTo>
                  <a:cubicBezTo>
                    <a:pt x="308900" y="1577019"/>
                    <a:pt x="294854" y="1587195"/>
                    <a:pt x="285750" y="1600200"/>
                  </a:cubicBezTo>
                  <a:cubicBezTo>
                    <a:pt x="237133" y="1669653"/>
                    <a:pt x="268784" y="1643261"/>
                    <a:pt x="219075" y="1676400"/>
                  </a:cubicBezTo>
                  <a:cubicBezTo>
                    <a:pt x="212725" y="1685925"/>
                    <a:pt x="207354" y="1696181"/>
                    <a:pt x="200025" y="1704975"/>
                  </a:cubicBezTo>
                  <a:cubicBezTo>
                    <a:pt x="191401" y="1715323"/>
                    <a:pt x="178922" y="1722342"/>
                    <a:pt x="171450" y="1733550"/>
                  </a:cubicBezTo>
                  <a:cubicBezTo>
                    <a:pt x="165881" y="1741904"/>
                    <a:pt x="168197" y="1754285"/>
                    <a:pt x="161925" y="1762125"/>
                  </a:cubicBezTo>
                  <a:cubicBezTo>
                    <a:pt x="154774" y="1771064"/>
                    <a:pt x="142042" y="1773725"/>
                    <a:pt x="133350" y="1781175"/>
                  </a:cubicBezTo>
                  <a:cubicBezTo>
                    <a:pt x="82817" y="1824489"/>
                    <a:pt x="107093" y="1810220"/>
                    <a:pt x="66675" y="1857375"/>
                  </a:cubicBezTo>
                  <a:cubicBezTo>
                    <a:pt x="57909" y="1867602"/>
                    <a:pt x="46370" y="1875317"/>
                    <a:pt x="38100" y="1885950"/>
                  </a:cubicBezTo>
                  <a:cubicBezTo>
                    <a:pt x="24044" y="1904022"/>
                    <a:pt x="0" y="1943100"/>
                    <a:pt x="0" y="1943100"/>
                  </a:cubicBezTo>
                  <a:cubicBezTo>
                    <a:pt x="37840" y="1952560"/>
                    <a:pt x="53212" y="1957479"/>
                    <a:pt x="95250" y="1962150"/>
                  </a:cubicBezTo>
                  <a:cubicBezTo>
                    <a:pt x="133248" y="1966372"/>
                    <a:pt x="171450" y="1968500"/>
                    <a:pt x="209550" y="1971675"/>
                  </a:cubicBezTo>
                  <a:cubicBezTo>
                    <a:pt x="214560" y="1972677"/>
                    <a:pt x="286307" y="1986241"/>
                    <a:pt x="295275" y="1990725"/>
                  </a:cubicBezTo>
                  <a:cubicBezTo>
                    <a:pt x="315753" y="2000964"/>
                    <a:pt x="333375" y="2016125"/>
                    <a:pt x="352425" y="2028825"/>
                  </a:cubicBezTo>
                  <a:cubicBezTo>
                    <a:pt x="361950" y="2035175"/>
                    <a:pt x="372905" y="2039780"/>
                    <a:pt x="381000" y="2047875"/>
                  </a:cubicBezTo>
                  <a:cubicBezTo>
                    <a:pt x="417670" y="2084545"/>
                    <a:pt x="398367" y="2068978"/>
                    <a:pt x="438150" y="2095500"/>
                  </a:cubicBezTo>
                  <a:cubicBezTo>
                    <a:pt x="431800" y="2114550"/>
                    <a:pt x="433299" y="2138451"/>
                    <a:pt x="419100" y="2152650"/>
                  </a:cubicBezTo>
                  <a:cubicBezTo>
                    <a:pt x="409575" y="2162175"/>
                    <a:pt x="401158" y="2172955"/>
                    <a:pt x="390525" y="2181225"/>
                  </a:cubicBezTo>
                  <a:cubicBezTo>
                    <a:pt x="304800" y="2247900"/>
                    <a:pt x="361950" y="2195512"/>
                    <a:pt x="304800" y="2238375"/>
                  </a:cubicBezTo>
                  <a:cubicBezTo>
                    <a:pt x="292100" y="2247900"/>
                    <a:pt x="280162" y="2258536"/>
                    <a:pt x="266700" y="2266950"/>
                  </a:cubicBezTo>
                  <a:cubicBezTo>
                    <a:pt x="254659" y="2274475"/>
                    <a:pt x="240928" y="2278955"/>
                    <a:pt x="228600" y="2286000"/>
                  </a:cubicBezTo>
                  <a:cubicBezTo>
                    <a:pt x="218661" y="2291680"/>
                    <a:pt x="209964" y="2299370"/>
                    <a:pt x="200025" y="2305050"/>
                  </a:cubicBezTo>
                  <a:cubicBezTo>
                    <a:pt x="187697" y="2312095"/>
                    <a:pt x="173013" y="2315230"/>
                    <a:pt x="161925" y="2324100"/>
                  </a:cubicBezTo>
                  <a:cubicBezTo>
                    <a:pt x="140888" y="2340930"/>
                    <a:pt x="104775" y="2381250"/>
                    <a:pt x="104775" y="2381250"/>
                  </a:cubicBezTo>
                  <a:cubicBezTo>
                    <a:pt x="101600" y="2390775"/>
                    <a:pt x="88150" y="2402725"/>
                    <a:pt x="95250" y="2409825"/>
                  </a:cubicBezTo>
                  <a:cubicBezTo>
                    <a:pt x="109449" y="2424024"/>
                    <a:pt x="132919" y="2424005"/>
                    <a:pt x="152400" y="2428875"/>
                  </a:cubicBezTo>
                  <a:cubicBezTo>
                    <a:pt x="183812" y="2436728"/>
                    <a:pt x="216933" y="2437686"/>
                    <a:pt x="247650" y="2447925"/>
                  </a:cubicBezTo>
                  <a:cubicBezTo>
                    <a:pt x="257175" y="2451100"/>
                    <a:pt x="266262" y="2456205"/>
                    <a:pt x="276225" y="2457450"/>
                  </a:cubicBezTo>
                  <a:cubicBezTo>
                    <a:pt x="317302" y="2462585"/>
                    <a:pt x="358775" y="2463800"/>
                    <a:pt x="400050" y="2466975"/>
                  </a:cubicBezTo>
                  <a:cubicBezTo>
                    <a:pt x="409575" y="2473325"/>
                    <a:pt x="426884" y="2474710"/>
                    <a:pt x="428625" y="2486025"/>
                  </a:cubicBezTo>
                  <a:cubicBezTo>
                    <a:pt x="442951" y="2579144"/>
                    <a:pt x="434268" y="2575632"/>
                    <a:pt x="390525" y="2619375"/>
                  </a:cubicBezTo>
                  <a:cubicBezTo>
                    <a:pt x="375068" y="2665746"/>
                    <a:pt x="388466" y="2635593"/>
                    <a:pt x="352425" y="2686050"/>
                  </a:cubicBezTo>
                  <a:cubicBezTo>
                    <a:pt x="345771" y="2695365"/>
                    <a:pt x="341470" y="2706530"/>
                    <a:pt x="333375" y="2714625"/>
                  </a:cubicBezTo>
                  <a:cubicBezTo>
                    <a:pt x="319000" y="2729000"/>
                    <a:pt x="300125" y="2738350"/>
                    <a:pt x="285750" y="2752725"/>
                  </a:cubicBezTo>
                  <a:cubicBezTo>
                    <a:pt x="277655" y="2760820"/>
                    <a:pt x="274029" y="2772506"/>
                    <a:pt x="266700" y="2781300"/>
                  </a:cubicBezTo>
                  <a:cubicBezTo>
                    <a:pt x="258076" y="2791648"/>
                    <a:pt x="246395" y="2799242"/>
                    <a:pt x="238125" y="2809875"/>
                  </a:cubicBezTo>
                  <a:cubicBezTo>
                    <a:pt x="178288" y="2886808"/>
                    <a:pt x="226768" y="2849196"/>
                    <a:pt x="171450" y="2886075"/>
                  </a:cubicBezTo>
                  <a:cubicBezTo>
                    <a:pt x="168275" y="2895600"/>
                    <a:pt x="166801" y="2905873"/>
                    <a:pt x="161925" y="2914650"/>
                  </a:cubicBezTo>
                  <a:cubicBezTo>
                    <a:pt x="150806" y="2934664"/>
                    <a:pt x="123825" y="2971800"/>
                    <a:pt x="123825" y="2971800"/>
                  </a:cubicBezTo>
                  <a:cubicBezTo>
                    <a:pt x="130175" y="2981325"/>
                    <a:pt x="134081" y="2993046"/>
                    <a:pt x="142875" y="3000375"/>
                  </a:cubicBezTo>
                  <a:cubicBezTo>
                    <a:pt x="172801" y="3025313"/>
                    <a:pt x="201582" y="3020829"/>
                    <a:pt x="238125" y="3028950"/>
                  </a:cubicBezTo>
                  <a:cubicBezTo>
                    <a:pt x="247926" y="3031128"/>
                    <a:pt x="257046" y="3035717"/>
                    <a:pt x="266700" y="3038475"/>
                  </a:cubicBezTo>
                  <a:cubicBezTo>
                    <a:pt x="279287" y="3042071"/>
                    <a:pt x="292543" y="3043403"/>
                    <a:pt x="304800" y="3048000"/>
                  </a:cubicBezTo>
                  <a:cubicBezTo>
                    <a:pt x="318095" y="3052986"/>
                    <a:pt x="329849" y="3061457"/>
                    <a:pt x="342900" y="3067050"/>
                  </a:cubicBezTo>
                  <a:cubicBezTo>
                    <a:pt x="352128" y="3071005"/>
                    <a:pt x="361950" y="3073400"/>
                    <a:pt x="371475" y="3076575"/>
                  </a:cubicBezTo>
                  <a:cubicBezTo>
                    <a:pt x="368300" y="3101975"/>
                    <a:pt x="368685" y="3128079"/>
                    <a:pt x="361950" y="3152775"/>
                  </a:cubicBezTo>
                  <a:cubicBezTo>
                    <a:pt x="358938" y="3163819"/>
                    <a:pt x="349554" y="3172035"/>
                    <a:pt x="342900" y="3181350"/>
                  </a:cubicBezTo>
                  <a:cubicBezTo>
                    <a:pt x="333673" y="3194268"/>
                    <a:pt x="324945" y="3207650"/>
                    <a:pt x="314325" y="3219450"/>
                  </a:cubicBezTo>
                  <a:cubicBezTo>
                    <a:pt x="203177" y="3342948"/>
                    <a:pt x="299096" y="3236903"/>
                    <a:pt x="228600" y="3295650"/>
                  </a:cubicBezTo>
                  <a:cubicBezTo>
                    <a:pt x="155261" y="3356766"/>
                    <a:pt x="242396" y="3295977"/>
                    <a:pt x="171450" y="3343275"/>
                  </a:cubicBezTo>
                  <a:cubicBezTo>
                    <a:pt x="127781" y="3408779"/>
                    <a:pt x="140590" y="3378705"/>
                    <a:pt x="123825" y="3429000"/>
                  </a:cubicBezTo>
                  <a:cubicBezTo>
                    <a:pt x="246079" y="3469751"/>
                    <a:pt x="-2556" y="3389816"/>
                    <a:pt x="390525" y="3448050"/>
                  </a:cubicBezTo>
                  <a:cubicBezTo>
                    <a:pt x="401849" y="3449728"/>
                    <a:pt x="403225" y="3467100"/>
                    <a:pt x="409575" y="3476625"/>
                  </a:cubicBezTo>
                  <a:cubicBezTo>
                    <a:pt x="403225" y="3508375"/>
                    <a:pt x="401894" y="3541558"/>
                    <a:pt x="390525" y="3571875"/>
                  </a:cubicBezTo>
                  <a:cubicBezTo>
                    <a:pt x="382486" y="3593312"/>
                    <a:pt x="362664" y="3608547"/>
                    <a:pt x="352425" y="3629025"/>
                  </a:cubicBezTo>
                  <a:cubicBezTo>
                    <a:pt x="339725" y="3654425"/>
                    <a:pt x="321213" y="3677675"/>
                    <a:pt x="314325" y="3705225"/>
                  </a:cubicBezTo>
                  <a:cubicBezTo>
                    <a:pt x="300873" y="3759031"/>
                    <a:pt x="307367" y="3730488"/>
                    <a:pt x="295275" y="3790950"/>
                  </a:cubicBezTo>
                  <a:cubicBezTo>
                    <a:pt x="298450" y="3822700"/>
                    <a:pt x="297625" y="3855109"/>
                    <a:pt x="304800" y="3886200"/>
                  </a:cubicBezTo>
                  <a:cubicBezTo>
                    <a:pt x="307374" y="3897354"/>
                    <a:pt x="315235" y="3907237"/>
                    <a:pt x="323850" y="3914775"/>
                  </a:cubicBezTo>
                  <a:cubicBezTo>
                    <a:pt x="345518" y="3933735"/>
                    <a:pt x="389854" y="3959391"/>
                    <a:pt x="419100" y="3971925"/>
                  </a:cubicBezTo>
                  <a:cubicBezTo>
                    <a:pt x="428328" y="3975880"/>
                    <a:pt x="438150" y="3978275"/>
                    <a:pt x="447675" y="3981450"/>
                  </a:cubicBezTo>
                  <a:cubicBezTo>
                    <a:pt x="444500" y="3997325"/>
                    <a:pt x="447560" y="4015901"/>
                    <a:pt x="438150" y="4029075"/>
                  </a:cubicBezTo>
                  <a:cubicBezTo>
                    <a:pt x="429897" y="4040629"/>
                    <a:pt x="412091" y="4040600"/>
                    <a:pt x="400050" y="4048125"/>
                  </a:cubicBezTo>
                  <a:cubicBezTo>
                    <a:pt x="386588" y="4056539"/>
                    <a:pt x="376149" y="4069600"/>
                    <a:pt x="361950" y="4076700"/>
                  </a:cubicBezTo>
                  <a:cubicBezTo>
                    <a:pt x="343989" y="4085680"/>
                    <a:pt x="321508" y="4084611"/>
                    <a:pt x="304800" y="4095750"/>
                  </a:cubicBezTo>
                  <a:lnTo>
                    <a:pt x="247650" y="4133850"/>
                  </a:lnTo>
                  <a:cubicBezTo>
                    <a:pt x="244475" y="4143375"/>
                    <a:pt x="238125" y="4152385"/>
                    <a:pt x="238125" y="4162425"/>
                  </a:cubicBezTo>
                  <a:cubicBezTo>
                    <a:pt x="238125" y="4183705"/>
                    <a:pt x="238280" y="4267511"/>
                    <a:pt x="257175" y="4305300"/>
                  </a:cubicBezTo>
                  <a:cubicBezTo>
                    <a:pt x="262295" y="4315539"/>
                    <a:pt x="269875" y="4324350"/>
                    <a:pt x="276225" y="4333875"/>
                  </a:cubicBezTo>
                  <a:cubicBezTo>
                    <a:pt x="283512" y="4363022"/>
                    <a:pt x="282874" y="4378624"/>
                    <a:pt x="304800" y="4400550"/>
                  </a:cubicBezTo>
                  <a:cubicBezTo>
                    <a:pt x="316025" y="4411775"/>
                    <a:pt x="331675" y="4417900"/>
                    <a:pt x="342900" y="4429125"/>
                  </a:cubicBezTo>
                  <a:cubicBezTo>
                    <a:pt x="350995" y="4437220"/>
                    <a:pt x="352242" y="4451633"/>
                    <a:pt x="361950" y="4457700"/>
                  </a:cubicBezTo>
                  <a:cubicBezTo>
                    <a:pt x="378978" y="4468343"/>
                    <a:pt x="400050" y="4470400"/>
                    <a:pt x="419100" y="4476750"/>
                  </a:cubicBezTo>
                  <a:lnTo>
                    <a:pt x="447675" y="4486275"/>
                  </a:lnTo>
                  <a:cubicBezTo>
                    <a:pt x="460375" y="4495800"/>
                    <a:pt x="471992" y="4506974"/>
                    <a:pt x="485775" y="4514850"/>
                  </a:cubicBezTo>
                  <a:cubicBezTo>
                    <a:pt x="494492" y="4519831"/>
                    <a:pt x="516319" y="4514530"/>
                    <a:pt x="514350" y="4524375"/>
                  </a:cubicBezTo>
                  <a:cubicBezTo>
                    <a:pt x="509842" y="4546913"/>
                    <a:pt x="443531" y="4582769"/>
                    <a:pt x="428625" y="4591050"/>
                  </a:cubicBezTo>
                  <a:cubicBezTo>
                    <a:pt x="416213" y="4597946"/>
                    <a:pt x="402937" y="4603204"/>
                    <a:pt x="390525" y="4610100"/>
                  </a:cubicBezTo>
                  <a:cubicBezTo>
                    <a:pt x="374341" y="4619091"/>
                    <a:pt x="359084" y="4629684"/>
                    <a:pt x="342900" y="4638675"/>
                  </a:cubicBezTo>
                  <a:cubicBezTo>
                    <a:pt x="330488" y="4645571"/>
                    <a:pt x="317128" y="4650680"/>
                    <a:pt x="304800" y="4657725"/>
                  </a:cubicBezTo>
                  <a:cubicBezTo>
                    <a:pt x="282352" y="4670552"/>
                    <a:pt x="258568" y="4690748"/>
                    <a:pt x="238125" y="4705350"/>
                  </a:cubicBezTo>
                  <a:cubicBezTo>
                    <a:pt x="228810" y="4712004"/>
                    <a:pt x="219075" y="4718050"/>
                    <a:pt x="209550" y="4724400"/>
                  </a:cubicBezTo>
                  <a:cubicBezTo>
                    <a:pt x="188739" y="4755617"/>
                    <a:pt x="201948" y="4752975"/>
                    <a:pt x="180975" y="4752975"/>
                  </a:cubicBezTo>
                </a:path>
              </a:pathLst>
            </a:cu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503448B-C64F-4709-841A-0AAD2B6CFAD6}"/>
                </a:ext>
              </a:extLst>
            </p:cNvPr>
            <p:cNvSpPr/>
            <p:nvPr/>
          </p:nvSpPr>
          <p:spPr>
            <a:xfrm>
              <a:off x="6231255" y="5289466"/>
              <a:ext cx="45719" cy="752476"/>
            </a:xfrm>
            <a:custGeom>
              <a:avLst/>
              <a:gdLst>
                <a:gd name="connsiteX0" fmla="*/ 285750 w 514474"/>
                <a:gd name="connsiteY0" fmla="*/ 0 h 4753030"/>
                <a:gd name="connsiteX1" fmla="*/ 247650 w 514474"/>
                <a:gd name="connsiteY1" fmla="*/ 47625 h 4753030"/>
                <a:gd name="connsiteX2" fmla="*/ 219075 w 514474"/>
                <a:gd name="connsiteY2" fmla="*/ 66675 h 4753030"/>
                <a:gd name="connsiteX3" fmla="*/ 200025 w 514474"/>
                <a:gd name="connsiteY3" fmla="*/ 95250 h 4753030"/>
                <a:gd name="connsiteX4" fmla="*/ 171450 w 514474"/>
                <a:gd name="connsiteY4" fmla="*/ 123825 h 4753030"/>
                <a:gd name="connsiteX5" fmla="*/ 123825 w 514474"/>
                <a:gd name="connsiteY5" fmla="*/ 219075 h 4753030"/>
                <a:gd name="connsiteX6" fmla="*/ 123825 w 514474"/>
                <a:gd name="connsiteY6" fmla="*/ 276225 h 4753030"/>
                <a:gd name="connsiteX7" fmla="*/ 152400 w 514474"/>
                <a:gd name="connsiteY7" fmla="*/ 285750 h 4753030"/>
                <a:gd name="connsiteX8" fmla="*/ 228600 w 514474"/>
                <a:gd name="connsiteY8" fmla="*/ 323850 h 4753030"/>
                <a:gd name="connsiteX9" fmla="*/ 342900 w 514474"/>
                <a:gd name="connsiteY9" fmla="*/ 361950 h 4753030"/>
                <a:gd name="connsiteX10" fmla="*/ 400050 w 514474"/>
                <a:gd name="connsiteY10" fmla="*/ 390525 h 4753030"/>
                <a:gd name="connsiteX11" fmla="*/ 419100 w 514474"/>
                <a:gd name="connsiteY11" fmla="*/ 419100 h 4753030"/>
                <a:gd name="connsiteX12" fmla="*/ 409575 w 514474"/>
                <a:gd name="connsiteY12" fmla="*/ 447675 h 4753030"/>
                <a:gd name="connsiteX13" fmla="*/ 361950 w 514474"/>
                <a:gd name="connsiteY13" fmla="*/ 504825 h 4753030"/>
                <a:gd name="connsiteX14" fmla="*/ 333375 w 514474"/>
                <a:gd name="connsiteY14" fmla="*/ 542925 h 4753030"/>
                <a:gd name="connsiteX15" fmla="*/ 257175 w 514474"/>
                <a:gd name="connsiteY15" fmla="*/ 619125 h 4753030"/>
                <a:gd name="connsiteX16" fmla="*/ 152400 w 514474"/>
                <a:gd name="connsiteY16" fmla="*/ 733425 h 4753030"/>
                <a:gd name="connsiteX17" fmla="*/ 104775 w 514474"/>
                <a:gd name="connsiteY17" fmla="*/ 771525 h 4753030"/>
                <a:gd name="connsiteX18" fmla="*/ 76200 w 514474"/>
                <a:gd name="connsiteY18" fmla="*/ 800100 h 4753030"/>
                <a:gd name="connsiteX19" fmla="*/ 9525 w 514474"/>
                <a:gd name="connsiteY19" fmla="*/ 866775 h 4753030"/>
                <a:gd name="connsiteX20" fmla="*/ 47625 w 514474"/>
                <a:gd name="connsiteY20" fmla="*/ 895350 h 4753030"/>
                <a:gd name="connsiteX21" fmla="*/ 104775 w 514474"/>
                <a:gd name="connsiteY21" fmla="*/ 904875 h 4753030"/>
                <a:gd name="connsiteX22" fmla="*/ 285750 w 514474"/>
                <a:gd name="connsiteY22" fmla="*/ 933450 h 4753030"/>
                <a:gd name="connsiteX23" fmla="*/ 342900 w 514474"/>
                <a:gd name="connsiteY23" fmla="*/ 952500 h 4753030"/>
                <a:gd name="connsiteX24" fmla="*/ 438150 w 514474"/>
                <a:gd name="connsiteY24" fmla="*/ 971550 h 4753030"/>
                <a:gd name="connsiteX25" fmla="*/ 447675 w 514474"/>
                <a:gd name="connsiteY25" fmla="*/ 1000125 h 4753030"/>
                <a:gd name="connsiteX26" fmla="*/ 409575 w 514474"/>
                <a:gd name="connsiteY26" fmla="*/ 1066800 h 4753030"/>
                <a:gd name="connsiteX27" fmla="*/ 371475 w 514474"/>
                <a:gd name="connsiteY27" fmla="*/ 1085850 h 4753030"/>
                <a:gd name="connsiteX28" fmla="*/ 333375 w 514474"/>
                <a:gd name="connsiteY28" fmla="*/ 1114425 h 4753030"/>
                <a:gd name="connsiteX29" fmla="*/ 304800 w 514474"/>
                <a:gd name="connsiteY29" fmla="*/ 1123950 h 4753030"/>
                <a:gd name="connsiteX30" fmla="*/ 247650 w 514474"/>
                <a:gd name="connsiteY30" fmla="*/ 1162050 h 4753030"/>
                <a:gd name="connsiteX31" fmla="*/ 209550 w 514474"/>
                <a:gd name="connsiteY31" fmla="*/ 1190625 h 4753030"/>
                <a:gd name="connsiteX32" fmla="*/ 180975 w 514474"/>
                <a:gd name="connsiteY32" fmla="*/ 1200150 h 4753030"/>
                <a:gd name="connsiteX33" fmla="*/ 161925 w 514474"/>
                <a:gd name="connsiteY33" fmla="*/ 1228725 h 4753030"/>
                <a:gd name="connsiteX34" fmla="*/ 95250 w 514474"/>
                <a:gd name="connsiteY34" fmla="*/ 1276350 h 4753030"/>
                <a:gd name="connsiteX35" fmla="*/ 47625 w 514474"/>
                <a:gd name="connsiteY35" fmla="*/ 1333500 h 4753030"/>
                <a:gd name="connsiteX36" fmla="*/ 123825 w 514474"/>
                <a:gd name="connsiteY36" fmla="*/ 1381125 h 4753030"/>
                <a:gd name="connsiteX37" fmla="*/ 152400 w 514474"/>
                <a:gd name="connsiteY37" fmla="*/ 1400175 h 4753030"/>
                <a:gd name="connsiteX38" fmla="*/ 190500 w 514474"/>
                <a:gd name="connsiteY38" fmla="*/ 1419225 h 4753030"/>
                <a:gd name="connsiteX39" fmla="*/ 219075 w 514474"/>
                <a:gd name="connsiteY39" fmla="*/ 1438275 h 4753030"/>
                <a:gd name="connsiteX40" fmla="*/ 285750 w 514474"/>
                <a:gd name="connsiteY40" fmla="*/ 1457325 h 4753030"/>
                <a:gd name="connsiteX41" fmla="*/ 314325 w 514474"/>
                <a:gd name="connsiteY41" fmla="*/ 1466850 h 4753030"/>
                <a:gd name="connsiteX42" fmla="*/ 314325 w 514474"/>
                <a:gd name="connsiteY42" fmla="*/ 1562100 h 4753030"/>
                <a:gd name="connsiteX43" fmla="*/ 285750 w 514474"/>
                <a:gd name="connsiteY43" fmla="*/ 1600200 h 4753030"/>
                <a:gd name="connsiteX44" fmla="*/ 219075 w 514474"/>
                <a:gd name="connsiteY44" fmla="*/ 1676400 h 4753030"/>
                <a:gd name="connsiteX45" fmla="*/ 200025 w 514474"/>
                <a:gd name="connsiteY45" fmla="*/ 1704975 h 4753030"/>
                <a:gd name="connsiteX46" fmla="*/ 171450 w 514474"/>
                <a:gd name="connsiteY46" fmla="*/ 1733550 h 4753030"/>
                <a:gd name="connsiteX47" fmla="*/ 161925 w 514474"/>
                <a:gd name="connsiteY47" fmla="*/ 1762125 h 4753030"/>
                <a:gd name="connsiteX48" fmla="*/ 133350 w 514474"/>
                <a:gd name="connsiteY48" fmla="*/ 1781175 h 4753030"/>
                <a:gd name="connsiteX49" fmla="*/ 66675 w 514474"/>
                <a:gd name="connsiteY49" fmla="*/ 1857375 h 4753030"/>
                <a:gd name="connsiteX50" fmla="*/ 38100 w 514474"/>
                <a:gd name="connsiteY50" fmla="*/ 1885950 h 4753030"/>
                <a:gd name="connsiteX51" fmla="*/ 0 w 514474"/>
                <a:gd name="connsiteY51" fmla="*/ 1943100 h 4753030"/>
                <a:gd name="connsiteX52" fmla="*/ 95250 w 514474"/>
                <a:gd name="connsiteY52" fmla="*/ 1962150 h 4753030"/>
                <a:gd name="connsiteX53" fmla="*/ 209550 w 514474"/>
                <a:gd name="connsiteY53" fmla="*/ 1971675 h 4753030"/>
                <a:gd name="connsiteX54" fmla="*/ 295275 w 514474"/>
                <a:gd name="connsiteY54" fmla="*/ 1990725 h 4753030"/>
                <a:gd name="connsiteX55" fmla="*/ 352425 w 514474"/>
                <a:gd name="connsiteY55" fmla="*/ 2028825 h 4753030"/>
                <a:gd name="connsiteX56" fmla="*/ 381000 w 514474"/>
                <a:gd name="connsiteY56" fmla="*/ 2047875 h 4753030"/>
                <a:gd name="connsiteX57" fmla="*/ 438150 w 514474"/>
                <a:gd name="connsiteY57" fmla="*/ 2095500 h 4753030"/>
                <a:gd name="connsiteX58" fmla="*/ 419100 w 514474"/>
                <a:gd name="connsiteY58" fmla="*/ 2152650 h 4753030"/>
                <a:gd name="connsiteX59" fmla="*/ 390525 w 514474"/>
                <a:gd name="connsiteY59" fmla="*/ 2181225 h 4753030"/>
                <a:gd name="connsiteX60" fmla="*/ 304800 w 514474"/>
                <a:gd name="connsiteY60" fmla="*/ 2238375 h 4753030"/>
                <a:gd name="connsiteX61" fmla="*/ 266700 w 514474"/>
                <a:gd name="connsiteY61" fmla="*/ 2266950 h 4753030"/>
                <a:gd name="connsiteX62" fmla="*/ 228600 w 514474"/>
                <a:gd name="connsiteY62" fmla="*/ 2286000 h 4753030"/>
                <a:gd name="connsiteX63" fmla="*/ 200025 w 514474"/>
                <a:gd name="connsiteY63" fmla="*/ 2305050 h 4753030"/>
                <a:gd name="connsiteX64" fmla="*/ 161925 w 514474"/>
                <a:gd name="connsiteY64" fmla="*/ 2324100 h 4753030"/>
                <a:gd name="connsiteX65" fmla="*/ 104775 w 514474"/>
                <a:gd name="connsiteY65" fmla="*/ 2381250 h 4753030"/>
                <a:gd name="connsiteX66" fmla="*/ 95250 w 514474"/>
                <a:gd name="connsiteY66" fmla="*/ 2409825 h 4753030"/>
                <a:gd name="connsiteX67" fmla="*/ 152400 w 514474"/>
                <a:gd name="connsiteY67" fmla="*/ 2428875 h 4753030"/>
                <a:gd name="connsiteX68" fmla="*/ 247650 w 514474"/>
                <a:gd name="connsiteY68" fmla="*/ 2447925 h 4753030"/>
                <a:gd name="connsiteX69" fmla="*/ 276225 w 514474"/>
                <a:gd name="connsiteY69" fmla="*/ 2457450 h 4753030"/>
                <a:gd name="connsiteX70" fmla="*/ 400050 w 514474"/>
                <a:gd name="connsiteY70" fmla="*/ 2466975 h 4753030"/>
                <a:gd name="connsiteX71" fmla="*/ 428625 w 514474"/>
                <a:gd name="connsiteY71" fmla="*/ 2486025 h 4753030"/>
                <a:gd name="connsiteX72" fmla="*/ 390525 w 514474"/>
                <a:gd name="connsiteY72" fmla="*/ 2619375 h 4753030"/>
                <a:gd name="connsiteX73" fmla="*/ 352425 w 514474"/>
                <a:gd name="connsiteY73" fmla="*/ 2686050 h 4753030"/>
                <a:gd name="connsiteX74" fmla="*/ 333375 w 514474"/>
                <a:gd name="connsiteY74" fmla="*/ 2714625 h 4753030"/>
                <a:gd name="connsiteX75" fmla="*/ 285750 w 514474"/>
                <a:gd name="connsiteY75" fmla="*/ 2752725 h 4753030"/>
                <a:gd name="connsiteX76" fmla="*/ 266700 w 514474"/>
                <a:gd name="connsiteY76" fmla="*/ 2781300 h 4753030"/>
                <a:gd name="connsiteX77" fmla="*/ 238125 w 514474"/>
                <a:gd name="connsiteY77" fmla="*/ 2809875 h 4753030"/>
                <a:gd name="connsiteX78" fmla="*/ 171450 w 514474"/>
                <a:gd name="connsiteY78" fmla="*/ 2886075 h 4753030"/>
                <a:gd name="connsiteX79" fmla="*/ 161925 w 514474"/>
                <a:gd name="connsiteY79" fmla="*/ 2914650 h 4753030"/>
                <a:gd name="connsiteX80" fmla="*/ 123825 w 514474"/>
                <a:gd name="connsiteY80" fmla="*/ 2971800 h 4753030"/>
                <a:gd name="connsiteX81" fmla="*/ 142875 w 514474"/>
                <a:gd name="connsiteY81" fmla="*/ 3000375 h 4753030"/>
                <a:gd name="connsiteX82" fmla="*/ 238125 w 514474"/>
                <a:gd name="connsiteY82" fmla="*/ 3028950 h 4753030"/>
                <a:gd name="connsiteX83" fmla="*/ 266700 w 514474"/>
                <a:gd name="connsiteY83" fmla="*/ 3038475 h 4753030"/>
                <a:gd name="connsiteX84" fmla="*/ 304800 w 514474"/>
                <a:gd name="connsiteY84" fmla="*/ 3048000 h 4753030"/>
                <a:gd name="connsiteX85" fmla="*/ 342900 w 514474"/>
                <a:gd name="connsiteY85" fmla="*/ 3067050 h 4753030"/>
                <a:gd name="connsiteX86" fmla="*/ 371475 w 514474"/>
                <a:gd name="connsiteY86" fmla="*/ 3076575 h 4753030"/>
                <a:gd name="connsiteX87" fmla="*/ 361950 w 514474"/>
                <a:gd name="connsiteY87" fmla="*/ 3152775 h 4753030"/>
                <a:gd name="connsiteX88" fmla="*/ 342900 w 514474"/>
                <a:gd name="connsiteY88" fmla="*/ 3181350 h 4753030"/>
                <a:gd name="connsiteX89" fmla="*/ 314325 w 514474"/>
                <a:gd name="connsiteY89" fmla="*/ 3219450 h 4753030"/>
                <a:gd name="connsiteX90" fmla="*/ 228600 w 514474"/>
                <a:gd name="connsiteY90" fmla="*/ 3295650 h 4753030"/>
                <a:gd name="connsiteX91" fmla="*/ 171450 w 514474"/>
                <a:gd name="connsiteY91" fmla="*/ 3343275 h 4753030"/>
                <a:gd name="connsiteX92" fmla="*/ 123825 w 514474"/>
                <a:gd name="connsiteY92" fmla="*/ 3429000 h 4753030"/>
                <a:gd name="connsiteX93" fmla="*/ 390525 w 514474"/>
                <a:gd name="connsiteY93" fmla="*/ 3448050 h 4753030"/>
                <a:gd name="connsiteX94" fmla="*/ 409575 w 514474"/>
                <a:gd name="connsiteY94" fmla="*/ 3476625 h 4753030"/>
                <a:gd name="connsiteX95" fmla="*/ 390525 w 514474"/>
                <a:gd name="connsiteY95" fmla="*/ 3571875 h 4753030"/>
                <a:gd name="connsiteX96" fmla="*/ 352425 w 514474"/>
                <a:gd name="connsiteY96" fmla="*/ 3629025 h 4753030"/>
                <a:gd name="connsiteX97" fmla="*/ 314325 w 514474"/>
                <a:gd name="connsiteY97" fmla="*/ 3705225 h 4753030"/>
                <a:gd name="connsiteX98" fmla="*/ 295275 w 514474"/>
                <a:gd name="connsiteY98" fmla="*/ 3790950 h 4753030"/>
                <a:gd name="connsiteX99" fmla="*/ 304800 w 514474"/>
                <a:gd name="connsiteY99" fmla="*/ 3886200 h 4753030"/>
                <a:gd name="connsiteX100" fmla="*/ 323850 w 514474"/>
                <a:gd name="connsiteY100" fmla="*/ 3914775 h 4753030"/>
                <a:gd name="connsiteX101" fmla="*/ 419100 w 514474"/>
                <a:gd name="connsiteY101" fmla="*/ 3971925 h 4753030"/>
                <a:gd name="connsiteX102" fmla="*/ 447675 w 514474"/>
                <a:gd name="connsiteY102" fmla="*/ 3981450 h 4753030"/>
                <a:gd name="connsiteX103" fmla="*/ 438150 w 514474"/>
                <a:gd name="connsiteY103" fmla="*/ 4029075 h 4753030"/>
                <a:gd name="connsiteX104" fmla="*/ 400050 w 514474"/>
                <a:gd name="connsiteY104" fmla="*/ 4048125 h 4753030"/>
                <a:gd name="connsiteX105" fmla="*/ 361950 w 514474"/>
                <a:gd name="connsiteY105" fmla="*/ 4076700 h 4753030"/>
                <a:gd name="connsiteX106" fmla="*/ 304800 w 514474"/>
                <a:gd name="connsiteY106" fmla="*/ 4095750 h 4753030"/>
                <a:gd name="connsiteX107" fmla="*/ 247650 w 514474"/>
                <a:gd name="connsiteY107" fmla="*/ 4133850 h 4753030"/>
                <a:gd name="connsiteX108" fmla="*/ 238125 w 514474"/>
                <a:gd name="connsiteY108" fmla="*/ 4162425 h 4753030"/>
                <a:gd name="connsiteX109" fmla="*/ 257175 w 514474"/>
                <a:gd name="connsiteY109" fmla="*/ 4305300 h 4753030"/>
                <a:gd name="connsiteX110" fmla="*/ 276225 w 514474"/>
                <a:gd name="connsiteY110" fmla="*/ 4333875 h 4753030"/>
                <a:gd name="connsiteX111" fmla="*/ 304800 w 514474"/>
                <a:gd name="connsiteY111" fmla="*/ 4400550 h 4753030"/>
                <a:gd name="connsiteX112" fmla="*/ 342900 w 514474"/>
                <a:gd name="connsiteY112" fmla="*/ 4429125 h 4753030"/>
                <a:gd name="connsiteX113" fmla="*/ 361950 w 514474"/>
                <a:gd name="connsiteY113" fmla="*/ 4457700 h 4753030"/>
                <a:gd name="connsiteX114" fmla="*/ 419100 w 514474"/>
                <a:gd name="connsiteY114" fmla="*/ 4476750 h 4753030"/>
                <a:gd name="connsiteX115" fmla="*/ 447675 w 514474"/>
                <a:gd name="connsiteY115" fmla="*/ 4486275 h 4753030"/>
                <a:gd name="connsiteX116" fmla="*/ 485775 w 514474"/>
                <a:gd name="connsiteY116" fmla="*/ 4514850 h 4753030"/>
                <a:gd name="connsiteX117" fmla="*/ 514350 w 514474"/>
                <a:gd name="connsiteY117" fmla="*/ 4524375 h 4753030"/>
                <a:gd name="connsiteX118" fmla="*/ 428625 w 514474"/>
                <a:gd name="connsiteY118" fmla="*/ 4591050 h 4753030"/>
                <a:gd name="connsiteX119" fmla="*/ 390525 w 514474"/>
                <a:gd name="connsiteY119" fmla="*/ 4610100 h 4753030"/>
                <a:gd name="connsiteX120" fmla="*/ 342900 w 514474"/>
                <a:gd name="connsiteY120" fmla="*/ 4638675 h 4753030"/>
                <a:gd name="connsiteX121" fmla="*/ 304800 w 514474"/>
                <a:gd name="connsiteY121" fmla="*/ 4657725 h 4753030"/>
                <a:gd name="connsiteX122" fmla="*/ 238125 w 514474"/>
                <a:gd name="connsiteY122" fmla="*/ 4705350 h 4753030"/>
                <a:gd name="connsiteX123" fmla="*/ 209550 w 514474"/>
                <a:gd name="connsiteY123" fmla="*/ 4724400 h 4753030"/>
                <a:gd name="connsiteX124" fmla="*/ 180975 w 514474"/>
                <a:gd name="connsiteY124" fmla="*/ 4752975 h 475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514474" h="4753030">
                  <a:moveTo>
                    <a:pt x="285750" y="0"/>
                  </a:moveTo>
                  <a:cubicBezTo>
                    <a:pt x="273050" y="15875"/>
                    <a:pt x="262025" y="33250"/>
                    <a:pt x="247650" y="47625"/>
                  </a:cubicBezTo>
                  <a:cubicBezTo>
                    <a:pt x="239555" y="55720"/>
                    <a:pt x="227170" y="58580"/>
                    <a:pt x="219075" y="66675"/>
                  </a:cubicBezTo>
                  <a:cubicBezTo>
                    <a:pt x="210980" y="74770"/>
                    <a:pt x="207354" y="86456"/>
                    <a:pt x="200025" y="95250"/>
                  </a:cubicBezTo>
                  <a:cubicBezTo>
                    <a:pt x="191401" y="105598"/>
                    <a:pt x="180975" y="114300"/>
                    <a:pt x="171450" y="123825"/>
                  </a:cubicBezTo>
                  <a:cubicBezTo>
                    <a:pt x="147380" y="196035"/>
                    <a:pt x="164448" y="164911"/>
                    <a:pt x="123825" y="219075"/>
                  </a:cubicBezTo>
                  <a:cubicBezTo>
                    <a:pt x="117475" y="238125"/>
                    <a:pt x="104775" y="257175"/>
                    <a:pt x="123825" y="276225"/>
                  </a:cubicBezTo>
                  <a:cubicBezTo>
                    <a:pt x="130925" y="283325"/>
                    <a:pt x="143260" y="281595"/>
                    <a:pt x="152400" y="285750"/>
                  </a:cubicBezTo>
                  <a:cubicBezTo>
                    <a:pt x="178253" y="297501"/>
                    <a:pt x="201659" y="314870"/>
                    <a:pt x="228600" y="323850"/>
                  </a:cubicBezTo>
                  <a:cubicBezTo>
                    <a:pt x="266700" y="336550"/>
                    <a:pt x="309484" y="339673"/>
                    <a:pt x="342900" y="361950"/>
                  </a:cubicBezTo>
                  <a:cubicBezTo>
                    <a:pt x="379829" y="386569"/>
                    <a:pt x="360615" y="377380"/>
                    <a:pt x="400050" y="390525"/>
                  </a:cubicBezTo>
                  <a:cubicBezTo>
                    <a:pt x="406400" y="400050"/>
                    <a:pt x="417218" y="407808"/>
                    <a:pt x="419100" y="419100"/>
                  </a:cubicBezTo>
                  <a:cubicBezTo>
                    <a:pt x="420751" y="429004"/>
                    <a:pt x="414065" y="438695"/>
                    <a:pt x="409575" y="447675"/>
                  </a:cubicBezTo>
                  <a:cubicBezTo>
                    <a:pt x="392734" y="481358"/>
                    <a:pt x="387229" y="475333"/>
                    <a:pt x="361950" y="504825"/>
                  </a:cubicBezTo>
                  <a:cubicBezTo>
                    <a:pt x="351619" y="516878"/>
                    <a:pt x="344102" y="531223"/>
                    <a:pt x="333375" y="542925"/>
                  </a:cubicBezTo>
                  <a:cubicBezTo>
                    <a:pt x="309102" y="569404"/>
                    <a:pt x="279615" y="591075"/>
                    <a:pt x="257175" y="619125"/>
                  </a:cubicBezTo>
                  <a:cubicBezTo>
                    <a:pt x="222740" y="662169"/>
                    <a:pt x="197428" y="697403"/>
                    <a:pt x="152400" y="733425"/>
                  </a:cubicBezTo>
                  <a:cubicBezTo>
                    <a:pt x="136525" y="746125"/>
                    <a:pt x="120075" y="758138"/>
                    <a:pt x="104775" y="771525"/>
                  </a:cubicBezTo>
                  <a:cubicBezTo>
                    <a:pt x="94638" y="780395"/>
                    <a:pt x="86337" y="791230"/>
                    <a:pt x="76200" y="800100"/>
                  </a:cubicBezTo>
                  <a:cubicBezTo>
                    <a:pt x="12848" y="855533"/>
                    <a:pt x="43674" y="815551"/>
                    <a:pt x="9525" y="866775"/>
                  </a:cubicBezTo>
                  <a:cubicBezTo>
                    <a:pt x="22225" y="876300"/>
                    <a:pt x="32885" y="889454"/>
                    <a:pt x="47625" y="895350"/>
                  </a:cubicBezTo>
                  <a:cubicBezTo>
                    <a:pt x="65556" y="902523"/>
                    <a:pt x="85891" y="900828"/>
                    <a:pt x="104775" y="904875"/>
                  </a:cubicBezTo>
                  <a:cubicBezTo>
                    <a:pt x="246903" y="935331"/>
                    <a:pt x="112164" y="917669"/>
                    <a:pt x="285750" y="933450"/>
                  </a:cubicBezTo>
                  <a:cubicBezTo>
                    <a:pt x="304800" y="939800"/>
                    <a:pt x="323334" y="947985"/>
                    <a:pt x="342900" y="952500"/>
                  </a:cubicBezTo>
                  <a:cubicBezTo>
                    <a:pt x="485184" y="985335"/>
                    <a:pt x="358908" y="945136"/>
                    <a:pt x="438150" y="971550"/>
                  </a:cubicBezTo>
                  <a:cubicBezTo>
                    <a:pt x="441325" y="981075"/>
                    <a:pt x="447675" y="990085"/>
                    <a:pt x="447675" y="1000125"/>
                  </a:cubicBezTo>
                  <a:cubicBezTo>
                    <a:pt x="447675" y="1031652"/>
                    <a:pt x="434244" y="1049179"/>
                    <a:pt x="409575" y="1066800"/>
                  </a:cubicBezTo>
                  <a:cubicBezTo>
                    <a:pt x="398021" y="1075053"/>
                    <a:pt x="383516" y="1078325"/>
                    <a:pt x="371475" y="1085850"/>
                  </a:cubicBezTo>
                  <a:cubicBezTo>
                    <a:pt x="358013" y="1094264"/>
                    <a:pt x="347158" y="1106549"/>
                    <a:pt x="333375" y="1114425"/>
                  </a:cubicBezTo>
                  <a:cubicBezTo>
                    <a:pt x="324658" y="1119406"/>
                    <a:pt x="313577" y="1119074"/>
                    <a:pt x="304800" y="1123950"/>
                  </a:cubicBezTo>
                  <a:cubicBezTo>
                    <a:pt x="284786" y="1135069"/>
                    <a:pt x="265966" y="1148313"/>
                    <a:pt x="247650" y="1162050"/>
                  </a:cubicBezTo>
                  <a:cubicBezTo>
                    <a:pt x="234950" y="1171575"/>
                    <a:pt x="223333" y="1182749"/>
                    <a:pt x="209550" y="1190625"/>
                  </a:cubicBezTo>
                  <a:cubicBezTo>
                    <a:pt x="200833" y="1195606"/>
                    <a:pt x="190500" y="1196975"/>
                    <a:pt x="180975" y="1200150"/>
                  </a:cubicBezTo>
                  <a:cubicBezTo>
                    <a:pt x="174625" y="1209675"/>
                    <a:pt x="170020" y="1220630"/>
                    <a:pt x="161925" y="1228725"/>
                  </a:cubicBezTo>
                  <a:cubicBezTo>
                    <a:pt x="127610" y="1263040"/>
                    <a:pt x="127700" y="1249308"/>
                    <a:pt x="95250" y="1276350"/>
                  </a:cubicBezTo>
                  <a:cubicBezTo>
                    <a:pt x="67748" y="1299269"/>
                    <a:pt x="66356" y="1305403"/>
                    <a:pt x="47625" y="1333500"/>
                  </a:cubicBezTo>
                  <a:cubicBezTo>
                    <a:pt x="97765" y="1383640"/>
                    <a:pt x="51667" y="1345046"/>
                    <a:pt x="123825" y="1381125"/>
                  </a:cubicBezTo>
                  <a:cubicBezTo>
                    <a:pt x="134064" y="1386245"/>
                    <a:pt x="142461" y="1394495"/>
                    <a:pt x="152400" y="1400175"/>
                  </a:cubicBezTo>
                  <a:cubicBezTo>
                    <a:pt x="164728" y="1407220"/>
                    <a:pt x="178172" y="1412180"/>
                    <a:pt x="190500" y="1419225"/>
                  </a:cubicBezTo>
                  <a:cubicBezTo>
                    <a:pt x="200439" y="1424905"/>
                    <a:pt x="208836" y="1433155"/>
                    <a:pt x="219075" y="1438275"/>
                  </a:cubicBezTo>
                  <a:cubicBezTo>
                    <a:pt x="234300" y="1445888"/>
                    <a:pt x="271508" y="1453256"/>
                    <a:pt x="285750" y="1457325"/>
                  </a:cubicBezTo>
                  <a:cubicBezTo>
                    <a:pt x="295404" y="1460083"/>
                    <a:pt x="304800" y="1463675"/>
                    <a:pt x="314325" y="1466850"/>
                  </a:cubicBezTo>
                  <a:cubicBezTo>
                    <a:pt x="327332" y="1505870"/>
                    <a:pt x="333360" y="1509755"/>
                    <a:pt x="314325" y="1562100"/>
                  </a:cubicBezTo>
                  <a:cubicBezTo>
                    <a:pt x="308900" y="1577019"/>
                    <a:pt x="294854" y="1587195"/>
                    <a:pt x="285750" y="1600200"/>
                  </a:cubicBezTo>
                  <a:cubicBezTo>
                    <a:pt x="237133" y="1669653"/>
                    <a:pt x="268784" y="1643261"/>
                    <a:pt x="219075" y="1676400"/>
                  </a:cubicBezTo>
                  <a:cubicBezTo>
                    <a:pt x="212725" y="1685925"/>
                    <a:pt x="207354" y="1696181"/>
                    <a:pt x="200025" y="1704975"/>
                  </a:cubicBezTo>
                  <a:cubicBezTo>
                    <a:pt x="191401" y="1715323"/>
                    <a:pt x="178922" y="1722342"/>
                    <a:pt x="171450" y="1733550"/>
                  </a:cubicBezTo>
                  <a:cubicBezTo>
                    <a:pt x="165881" y="1741904"/>
                    <a:pt x="168197" y="1754285"/>
                    <a:pt x="161925" y="1762125"/>
                  </a:cubicBezTo>
                  <a:cubicBezTo>
                    <a:pt x="154774" y="1771064"/>
                    <a:pt x="142042" y="1773725"/>
                    <a:pt x="133350" y="1781175"/>
                  </a:cubicBezTo>
                  <a:cubicBezTo>
                    <a:pt x="82817" y="1824489"/>
                    <a:pt x="107093" y="1810220"/>
                    <a:pt x="66675" y="1857375"/>
                  </a:cubicBezTo>
                  <a:cubicBezTo>
                    <a:pt x="57909" y="1867602"/>
                    <a:pt x="46370" y="1875317"/>
                    <a:pt x="38100" y="1885950"/>
                  </a:cubicBezTo>
                  <a:cubicBezTo>
                    <a:pt x="24044" y="1904022"/>
                    <a:pt x="0" y="1943100"/>
                    <a:pt x="0" y="1943100"/>
                  </a:cubicBezTo>
                  <a:cubicBezTo>
                    <a:pt x="37840" y="1952560"/>
                    <a:pt x="53212" y="1957479"/>
                    <a:pt x="95250" y="1962150"/>
                  </a:cubicBezTo>
                  <a:cubicBezTo>
                    <a:pt x="133248" y="1966372"/>
                    <a:pt x="171450" y="1968500"/>
                    <a:pt x="209550" y="1971675"/>
                  </a:cubicBezTo>
                  <a:cubicBezTo>
                    <a:pt x="214560" y="1972677"/>
                    <a:pt x="286307" y="1986241"/>
                    <a:pt x="295275" y="1990725"/>
                  </a:cubicBezTo>
                  <a:cubicBezTo>
                    <a:pt x="315753" y="2000964"/>
                    <a:pt x="333375" y="2016125"/>
                    <a:pt x="352425" y="2028825"/>
                  </a:cubicBezTo>
                  <a:cubicBezTo>
                    <a:pt x="361950" y="2035175"/>
                    <a:pt x="372905" y="2039780"/>
                    <a:pt x="381000" y="2047875"/>
                  </a:cubicBezTo>
                  <a:cubicBezTo>
                    <a:pt x="417670" y="2084545"/>
                    <a:pt x="398367" y="2068978"/>
                    <a:pt x="438150" y="2095500"/>
                  </a:cubicBezTo>
                  <a:cubicBezTo>
                    <a:pt x="431800" y="2114550"/>
                    <a:pt x="433299" y="2138451"/>
                    <a:pt x="419100" y="2152650"/>
                  </a:cubicBezTo>
                  <a:cubicBezTo>
                    <a:pt x="409575" y="2162175"/>
                    <a:pt x="401158" y="2172955"/>
                    <a:pt x="390525" y="2181225"/>
                  </a:cubicBezTo>
                  <a:cubicBezTo>
                    <a:pt x="304800" y="2247900"/>
                    <a:pt x="361950" y="2195512"/>
                    <a:pt x="304800" y="2238375"/>
                  </a:cubicBezTo>
                  <a:cubicBezTo>
                    <a:pt x="292100" y="2247900"/>
                    <a:pt x="280162" y="2258536"/>
                    <a:pt x="266700" y="2266950"/>
                  </a:cubicBezTo>
                  <a:cubicBezTo>
                    <a:pt x="254659" y="2274475"/>
                    <a:pt x="240928" y="2278955"/>
                    <a:pt x="228600" y="2286000"/>
                  </a:cubicBezTo>
                  <a:cubicBezTo>
                    <a:pt x="218661" y="2291680"/>
                    <a:pt x="209964" y="2299370"/>
                    <a:pt x="200025" y="2305050"/>
                  </a:cubicBezTo>
                  <a:cubicBezTo>
                    <a:pt x="187697" y="2312095"/>
                    <a:pt x="173013" y="2315230"/>
                    <a:pt x="161925" y="2324100"/>
                  </a:cubicBezTo>
                  <a:cubicBezTo>
                    <a:pt x="140888" y="2340930"/>
                    <a:pt x="104775" y="2381250"/>
                    <a:pt x="104775" y="2381250"/>
                  </a:cubicBezTo>
                  <a:cubicBezTo>
                    <a:pt x="101600" y="2390775"/>
                    <a:pt x="88150" y="2402725"/>
                    <a:pt x="95250" y="2409825"/>
                  </a:cubicBezTo>
                  <a:cubicBezTo>
                    <a:pt x="109449" y="2424024"/>
                    <a:pt x="132919" y="2424005"/>
                    <a:pt x="152400" y="2428875"/>
                  </a:cubicBezTo>
                  <a:cubicBezTo>
                    <a:pt x="183812" y="2436728"/>
                    <a:pt x="216933" y="2437686"/>
                    <a:pt x="247650" y="2447925"/>
                  </a:cubicBezTo>
                  <a:cubicBezTo>
                    <a:pt x="257175" y="2451100"/>
                    <a:pt x="266262" y="2456205"/>
                    <a:pt x="276225" y="2457450"/>
                  </a:cubicBezTo>
                  <a:cubicBezTo>
                    <a:pt x="317302" y="2462585"/>
                    <a:pt x="358775" y="2463800"/>
                    <a:pt x="400050" y="2466975"/>
                  </a:cubicBezTo>
                  <a:cubicBezTo>
                    <a:pt x="409575" y="2473325"/>
                    <a:pt x="426884" y="2474710"/>
                    <a:pt x="428625" y="2486025"/>
                  </a:cubicBezTo>
                  <a:cubicBezTo>
                    <a:pt x="442951" y="2579144"/>
                    <a:pt x="434268" y="2575632"/>
                    <a:pt x="390525" y="2619375"/>
                  </a:cubicBezTo>
                  <a:cubicBezTo>
                    <a:pt x="375068" y="2665746"/>
                    <a:pt x="388466" y="2635593"/>
                    <a:pt x="352425" y="2686050"/>
                  </a:cubicBezTo>
                  <a:cubicBezTo>
                    <a:pt x="345771" y="2695365"/>
                    <a:pt x="341470" y="2706530"/>
                    <a:pt x="333375" y="2714625"/>
                  </a:cubicBezTo>
                  <a:cubicBezTo>
                    <a:pt x="319000" y="2729000"/>
                    <a:pt x="300125" y="2738350"/>
                    <a:pt x="285750" y="2752725"/>
                  </a:cubicBezTo>
                  <a:cubicBezTo>
                    <a:pt x="277655" y="2760820"/>
                    <a:pt x="274029" y="2772506"/>
                    <a:pt x="266700" y="2781300"/>
                  </a:cubicBezTo>
                  <a:cubicBezTo>
                    <a:pt x="258076" y="2791648"/>
                    <a:pt x="246395" y="2799242"/>
                    <a:pt x="238125" y="2809875"/>
                  </a:cubicBezTo>
                  <a:cubicBezTo>
                    <a:pt x="178288" y="2886808"/>
                    <a:pt x="226768" y="2849196"/>
                    <a:pt x="171450" y="2886075"/>
                  </a:cubicBezTo>
                  <a:cubicBezTo>
                    <a:pt x="168275" y="2895600"/>
                    <a:pt x="166801" y="2905873"/>
                    <a:pt x="161925" y="2914650"/>
                  </a:cubicBezTo>
                  <a:cubicBezTo>
                    <a:pt x="150806" y="2934664"/>
                    <a:pt x="123825" y="2971800"/>
                    <a:pt x="123825" y="2971800"/>
                  </a:cubicBezTo>
                  <a:cubicBezTo>
                    <a:pt x="130175" y="2981325"/>
                    <a:pt x="134081" y="2993046"/>
                    <a:pt x="142875" y="3000375"/>
                  </a:cubicBezTo>
                  <a:cubicBezTo>
                    <a:pt x="172801" y="3025313"/>
                    <a:pt x="201582" y="3020829"/>
                    <a:pt x="238125" y="3028950"/>
                  </a:cubicBezTo>
                  <a:cubicBezTo>
                    <a:pt x="247926" y="3031128"/>
                    <a:pt x="257046" y="3035717"/>
                    <a:pt x="266700" y="3038475"/>
                  </a:cubicBezTo>
                  <a:cubicBezTo>
                    <a:pt x="279287" y="3042071"/>
                    <a:pt x="292543" y="3043403"/>
                    <a:pt x="304800" y="3048000"/>
                  </a:cubicBezTo>
                  <a:cubicBezTo>
                    <a:pt x="318095" y="3052986"/>
                    <a:pt x="329849" y="3061457"/>
                    <a:pt x="342900" y="3067050"/>
                  </a:cubicBezTo>
                  <a:cubicBezTo>
                    <a:pt x="352128" y="3071005"/>
                    <a:pt x="361950" y="3073400"/>
                    <a:pt x="371475" y="3076575"/>
                  </a:cubicBezTo>
                  <a:cubicBezTo>
                    <a:pt x="368300" y="3101975"/>
                    <a:pt x="368685" y="3128079"/>
                    <a:pt x="361950" y="3152775"/>
                  </a:cubicBezTo>
                  <a:cubicBezTo>
                    <a:pt x="358938" y="3163819"/>
                    <a:pt x="349554" y="3172035"/>
                    <a:pt x="342900" y="3181350"/>
                  </a:cubicBezTo>
                  <a:cubicBezTo>
                    <a:pt x="333673" y="3194268"/>
                    <a:pt x="324945" y="3207650"/>
                    <a:pt x="314325" y="3219450"/>
                  </a:cubicBezTo>
                  <a:cubicBezTo>
                    <a:pt x="203177" y="3342948"/>
                    <a:pt x="299096" y="3236903"/>
                    <a:pt x="228600" y="3295650"/>
                  </a:cubicBezTo>
                  <a:cubicBezTo>
                    <a:pt x="155261" y="3356766"/>
                    <a:pt x="242396" y="3295977"/>
                    <a:pt x="171450" y="3343275"/>
                  </a:cubicBezTo>
                  <a:cubicBezTo>
                    <a:pt x="127781" y="3408779"/>
                    <a:pt x="140590" y="3378705"/>
                    <a:pt x="123825" y="3429000"/>
                  </a:cubicBezTo>
                  <a:cubicBezTo>
                    <a:pt x="246079" y="3469751"/>
                    <a:pt x="-2556" y="3389816"/>
                    <a:pt x="390525" y="3448050"/>
                  </a:cubicBezTo>
                  <a:cubicBezTo>
                    <a:pt x="401849" y="3449728"/>
                    <a:pt x="403225" y="3467100"/>
                    <a:pt x="409575" y="3476625"/>
                  </a:cubicBezTo>
                  <a:cubicBezTo>
                    <a:pt x="403225" y="3508375"/>
                    <a:pt x="401894" y="3541558"/>
                    <a:pt x="390525" y="3571875"/>
                  </a:cubicBezTo>
                  <a:cubicBezTo>
                    <a:pt x="382486" y="3593312"/>
                    <a:pt x="362664" y="3608547"/>
                    <a:pt x="352425" y="3629025"/>
                  </a:cubicBezTo>
                  <a:cubicBezTo>
                    <a:pt x="339725" y="3654425"/>
                    <a:pt x="321213" y="3677675"/>
                    <a:pt x="314325" y="3705225"/>
                  </a:cubicBezTo>
                  <a:cubicBezTo>
                    <a:pt x="300873" y="3759031"/>
                    <a:pt x="307367" y="3730488"/>
                    <a:pt x="295275" y="3790950"/>
                  </a:cubicBezTo>
                  <a:cubicBezTo>
                    <a:pt x="298450" y="3822700"/>
                    <a:pt x="297625" y="3855109"/>
                    <a:pt x="304800" y="3886200"/>
                  </a:cubicBezTo>
                  <a:cubicBezTo>
                    <a:pt x="307374" y="3897354"/>
                    <a:pt x="315235" y="3907237"/>
                    <a:pt x="323850" y="3914775"/>
                  </a:cubicBezTo>
                  <a:cubicBezTo>
                    <a:pt x="345518" y="3933735"/>
                    <a:pt x="389854" y="3959391"/>
                    <a:pt x="419100" y="3971925"/>
                  </a:cubicBezTo>
                  <a:cubicBezTo>
                    <a:pt x="428328" y="3975880"/>
                    <a:pt x="438150" y="3978275"/>
                    <a:pt x="447675" y="3981450"/>
                  </a:cubicBezTo>
                  <a:cubicBezTo>
                    <a:pt x="444500" y="3997325"/>
                    <a:pt x="447560" y="4015901"/>
                    <a:pt x="438150" y="4029075"/>
                  </a:cubicBezTo>
                  <a:cubicBezTo>
                    <a:pt x="429897" y="4040629"/>
                    <a:pt x="412091" y="4040600"/>
                    <a:pt x="400050" y="4048125"/>
                  </a:cubicBezTo>
                  <a:cubicBezTo>
                    <a:pt x="386588" y="4056539"/>
                    <a:pt x="376149" y="4069600"/>
                    <a:pt x="361950" y="4076700"/>
                  </a:cubicBezTo>
                  <a:cubicBezTo>
                    <a:pt x="343989" y="4085680"/>
                    <a:pt x="321508" y="4084611"/>
                    <a:pt x="304800" y="4095750"/>
                  </a:cubicBezTo>
                  <a:lnTo>
                    <a:pt x="247650" y="4133850"/>
                  </a:lnTo>
                  <a:cubicBezTo>
                    <a:pt x="244475" y="4143375"/>
                    <a:pt x="238125" y="4152385"/>
                    <a:pt x="238125" y="4162425"/>
                  </a:cubicBezTo>
                  <a:cubicBezTo>
                    <a:pt x="238125" y="4183705"/>
                    <a:pt x="238280" y="4267511"/>
                    <a:pt x="257175" y="4305300"/>
                  </a:cubicBezTo>
                  <a:cubicBezTo>
                    <a:pt x="262295" y="4315539"/>
                    <a:pt x="269875" y="4324350"/>
                    <a:pt x="276225" y="4333875"/>
                  </a:cubicBezTo>
                  <a:cubicBezTo>
                    <a:pt x="283512" y="4363022"/>
                    <a:pt x="282874" y="4378624"/>
                    <a:pt x="304800" y="4400550"/>
                  </a:cubicBezTo>
                  <a:cubicBezTo>
                    <a:pt x="316025" y="4411775"/>
                    <a:pt x="331675" y="4417900"/>
                    <a:pt x="342900" y="4429125"/>
                  </a:cubicBezTo>
                  <a:cubicBezTo>
                    <a:pt x="350995" y="4437220"/>
                    <a:pt x="352242" y="4451633"/>
                    <a:pt x="361950" y="4457700"/>
                  </a:cubicBezTo>
                  <a:cubicBezTo>
                    <a:pt x="378978" y="4468343"/>
                    <a:pt x="400050" y="4470400"/>
                    <a:pt x="419100" y="4476750"/>
                  </a:cubicBezTo>
                  <a:lnTo>
                    <a:pt x="447675" y="4486275"/>
                  </a:lnTo>
                  <a:cubicBezTo>
                    <a:pt x="460375" y="4495800"/>
                    <a:pt x="471992" y="4506974"/>
                    <a:pt x="485775" y="4514850"/>
                  </a:cubicBezTo>
                  <a:cubicBezTo>
                    <a:pt x="494492" y="4519831"/>
                    <a:pt x="516319" y="4514530"/>
                    <a:pt x="514350" y="4524375"/>
                  </a:cubicBezTo>
                  <a:cubicBezTo>
                    <a:pt x="509842" y="4546913"/>
                    <a:pt x="443531" y="4582769"/>
                    <a:pt x="428625" y="4591050"/>
                  </a:cubicBezTo>
                  <a:cubicBezTo>
                    <a:pt x="416213" y="4597946"/>
                    <a:pt x="402937" y="4603204"/>
                    <a:pt x="390525" y="4610100"/>
                  </a:cubicBezTo>
                  <a:cubicBezTo>
                    <a:pt x="374341" y="4619091"/>
                    <a:pt x="359084" y="4629684"/>
                    <a:pt x="342900" y="4638675"/>
                  </a:cubicBezTo>
                  <a:cubicBezTo>
                    <a:pt x="330488" y="4645571"/>
                    <a:pt x="317128" y="4650680"/>
                    <a:pt x="304800" y="4657725"/>
                  </a:cubicBezTo>
                  <a:cubicBezTo>
                    <a:pt x="282352" y="4670552"/>
                    <a:pt x="258568" y="4690748"/>
                    <a:pt x="238125" y="4705350"/>
                  </a:cubicBezTo>
                  <a:cubicBezTo>
                    <a:pt x="228810" y="4712004"/>
                    <a:pt x="219075" y="4718050"/>
                    <a:pt x="209550" y="4724400"/>
                  </a:cubicBezTo>
                  <a:cubicBezTo>
                    <a:pt x="188739" y="4755617"/>
                    <a:pt x="201948" y="4752975"/>
                    <a:pt x="180975" y="4752975"/>
                  </a:cubicBezTo>
                </a:path>
              </a:pathLst>
            </a:cu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827D0A8-472A-454B-9ECB-7E02FE780DD8}"/>
                </a:ext>
              </a:extLst>
            </p:cNvPr>
            <p:cNvSpPr/>
            <p:nvPr/>
          </p:nvSpPr>
          <p:spPr>
            <a:xfrm>
              <a:off x="6231254" y="1519235"/>
              <a:ext cx="45719" cy="752476"/>
            </a:xfrm>
            <a:custGeom>
              <a:avLst/>
              <a:gdLst>
                <a:gd name="connsiteX0" fmla="*/ 285750 w 514474"/>
                <a:gd name="connsiteY0" fmla="*/ 0 h 4753030"/>
                <a:gd name="connsiteX1" fmla="*/ 247650 w 514474"/>
                <a:gd name="connsiteY1" fmla="*/ 47625 h 4753030"/>
                <a:gd name="connsiteX2" fmla="*/ 219075 w 514474"/>
                <a:gd name="connsiteY2" fmla="*/ 66675 h 4753030"/>
                <a:gd name="connsiteX3" fmla="*/ 200025 w 514474"/>
                <a:gd name="connsiteY3" fmla="*/ 95250 h 4753030"/>
                <a:gd name="connsiteX4" fmla="*/ 171450 w 514474"/>
                <a:gd name="connsiteY4" fmla="*/ 123825 h 4753030"/>
                <a:gd name="connsiteX5" fmla="*/ 123825 w 514474"/>
                <a:gd name="connsiteY5" fmla="*/ 219075 h 4753030"/>
                <a:gd name="connsiteX6" fmla="*/ 123825 w 514474"/>
                <a:gd name="connsiteY6" fmla="*/ 276225 h 4753030"/>
                <a:gd name="connsiteX7" fmla="*/ 152400 w 514474"/>
                <a:gd name="connsiteY7" fmla="*/ 285750 h 4753030"/>
                <a:gd name="connsiteX8" fmla="*/ 228600 w 514474"/>
                <a:gd name="connsiteY8" fmla="*/ 323850 h 4753030"/>
                <a:gd name="connsiteX9" fmla="*/ 342900 w 514474"/>
                <a:gd name="connsiteY9" fmla="*/ 361950 h 4753030"/>
                <a:gd name="connsiteX10" fmla="*/ 400050 w 514474"/>
                <a:gd name="connsiteY10" fmla="*/ 390525 h 4753030"/>
                <a:gd name="connsiteX11" fmla="*/ 419100 w 514474"/>
                <a:gd name="connsiteY11" fmla="*/ 419100 h 4753030"/>
                <a:gd name="connsiteX12" fmla="*/ 409575 w 514474"/>
                <a:gd name="connsiteY12" fmla="*/ 447675 h 4753030"/>
                <a:gd name="connsiteX13" fmla="*/ 361950 w 514474"/>
                <a:gd name="connsiteY13" fmla="*/ 504825 h 4753030"/>
                <a:gd name="connsiteX14" fmla="*/ 333375 w 514474"/>
                <a:gd name="connsiteY14" fmla="*/ 542925 h 4753030"/>
                <a:gd name="connsiteX15" fmla="*/ 257175 w 514474"/>
                <a:gd name="connsiteY15" fmla="*/ 619125 h 4753030"/>
                <a:gd name="connsiteX16" fmla="*/ 152400 w 514474"/>
                <a:gd name="connsiteY16" fmla="*/ 733425 h 4753030"/>
                <a:gd name="connsiteX17" fmla="*/ 104775 w 514474"/>
                <a:gd name="connsiteY17" fmla="*/ 771525 h 4753030"/>
                <a:gd name="connsiteX18" fmla="*/ 76200 w 514474"/>
                <a:gd name="connsiteY18" fmla="*/ 800100 h 4753030"/>
                <a:gd name="connsiteX19" fmla="*/ 9525 w 514474"/>
                <a:gd name="connsiteY19" fmla="*/ 866775 h 4753030"/>
                <a:gd name="connsiteX20" fmla="*/ 47625 w 514474"/>
                <a:gd name="connsiteY20" fmla="*/ 895350 h 4753030"/>
                <a:gd name="connsiteX21" fmla="*/ 104775 w 514474"/>
                <a:gd name="connsiteY21" fmla="*/ 904875 h 4753030"/>
                <a:gd name="connsiteX22" fmla="*/ 285750 w 514474"/>
                <a:gd name="connsiteY22" fmla="*/ 933450 h 4753030"/>
                <a:gd name="connsiteX23" fmla="*/ 342900 w 514474"/>
                <a:gd name="connsiteY23" fmla="*/ 952500 h 4753030"/>
                <a:gd name="connsiteX24" fmla="*/ 438150 w 514474"/>
                <a:gd name="connsiteY24" fmla="*/ 971550 h 4753030"/>
                <a:gd name="connsiteX25" fmla="*/ 447675 w 514474"/>
                <a:gd name="connsiteY25" fmla="*/ 1000125 h 4753030"/>
                <a:gd name="connsiteX26" fmla="*/ 409575 w 514474"/>
                <a:gd name="connsiteY26" fmla="*/ 1066800 h 4753030"/>
                <a:gd name="connsiteX27" fmla="*/ 371475 w 514474"/>
                <a:gd name="connsiteY27" fmla="*/ 1085850 h 4753030"/>
                <a:gd name="connsiteX28" fmla="*/ 333375 w 514474"/>
                <a:gd name="connsiteY28" fmla="*/ 1114425 h 4753030"/>
                <a:gd name="connsiteX29" fmla="*/ 304800 w 514474"/>
                <a:gd name="connsiteY29" fmla="*/ 1123950 h 4753030"/>
                <a:gd name="connsiteX30" fmla="*/ 247650 w 514474"/>
                <a:gd name="connsiteY30" fmla="*/ 1162050 h 4753030"/>
                <a:gd name="connsiteX31" fmla="*/ 209550 w 514474"/>
                <a:gd name="connsiteY31" fmla="*/ 1190625 h 4753030"/>
                <a:gd name="connsiteX32" fmla="*/ 180975 w 514474"/>
                <a:gd name="connsiteY32" fmla="*/ 1200150 h 4753030"/>
                <a:gd name="connsiteX33" fmla="*/ 161925 w 514474"/>
                <a:gd name="connsiteY33" fmla="*/ 1228725 h 4753030"/>
                <a:gd name="connsiteX34" fmla="*/ 95250 w 514474"/>
                <a:gd name="connsiteY34" fmla="*/ 1276350 h 4753030"/>
                <a:gd name="connsiteX35" fmla="*/ 47625 w 514474"/>
                <a:gd name="connsiteY35" fmla="*/ 1333500 h 4753030"/>
                <a:gd name="connsiteX36" fmla="*/ 123825 w 514474"/>
                <a:gd name="connsiteY36" fmla="*/ 1381125 h 4753030"/>
                <a:gd name="connsiteX37" fmla="*/ 152400 w 514474"/>
                <a:gd name="connsiteY37" fmla="*/ 1400175 h 4753030"/>
                <a:gd name="connsiteX38" fmla="*/ 190500 w 514474"/>
                <a:gd name="connsiteY38" fmla="*/ 1419225 h 4753030"/>
                <a:gd name="connsiteX39" fmla="*/ 219075 w 514474"/>
                <a:gd name="connsiteY39" fmla="*/ 1438275 h 4753030"/>
                <a:gd name="connsiteX40" fmla="*/ 285750 w 514474"/>
                <a:gd name="connsiteY40" fmla="*/ 1457325 h 4753030"/>
                <a:gd name="connsiteX41" fmla="*/ 314325 w 514474"/>
                <a:gd name="connsiteY41" fmla="*/ 1466850 h 4753030"/>
                <a:gd name="connsiteX42" fmla="*/ 314325 w 514474"/>
                <a:gd name="connsiteY42" fmla="*/ 1562100 h 4753030"/>
                <a:gd name="connsiteX43" fmla="*/ 285750 w 514474"/>
                <a:gd name="connsiteY43" fmla="*/ 1600200 h 4753030"/>
                <a:gd name="connsiteX44" fmla="*/ 219075 w 514474"/>
                <a:gd name="connsiteY44" fmla="*/ 1676400 h 4753030"/>
                <a:gd name="connsiteX45" fmla="*/ 200025 w 514474"/>
                <a:gd name="connsiteY45" fmla="*/ 1704975 h 4753030"/>
                <a:gd name="connsiteX46" fmla="*/ 171450 w 514474"/>
                <a:gd name="connsiteY46" fmla="*/ 1733550 h 4753030"/>
                <a:gd name="connsiteX47" fmla="*/ 161925 w 514474"/>
                <a:gd name="connsiteY47" fmla="*/ 1762125 h 4753030"/>
                <a:gd name="connsiteX48" fmla="*/ 133350 w 514474"/>
                <a:gd name="connsiteY48" fmla="*/ 1781175 h 4753030"/>
                <a:gd name="connsiteX49" fmla="*/ 66675 w 514474"/>
                <a:gd name="connsiteY49" fmla="*/ 1857375 h 4753030"/>
                <a:gd name="connsiteX50" fmla="*/ 38100 w 514474"/>
                <a:gd name="connsiteY50" fmla="*/ 1885950 h 4753030"/>
                <a:gd name="connsiteX51" fmla="*/ 0 w 514474"/>
                <a:gd name="connsiteY51" fmla="*/ 1943100 h 4753030"/>
                <a:gd name="connsiteX52" fmla="*/ 95250 w 514474"/>
                <a:gd name="connsiteY52" fmla="*/ 1962150 h 4753030"/>
                <a:gd name="connsiteX53" fmla="*/ 209550 w 514474"/>
                <a:gd name="connsiteY53" fmla="*/ 1971675 h 4753030"/>
                <a:gd name="connsiteX54" fmla="*/ 295275 w 514474"/>
                <a:gd name="connsiteY54" fmla="*/ 1990725 h 4753030"/>
                <a:gd name="connsiteX55" fmla="*/ 352425 w 514474"/>
                <a:gd name="connsiteY55" fmla="*/ 2028825 h 4753030"/>
                <a:gd name="connsiteX56" fmla="*/ 381000 w 514474"/>
                <a:gd name="connsiteY56" fmla="*/ 2047875 h 4753030"/>
                <a:gd name="connsiteX57" fmla="*/ 438150 w 514474"/>
                <a:gd name="connsiteY57" fmla="*/ 2095500 h 4753030"/>
                <a:gd name="connsiteX58" fmla="*/ 419100 w 514474"/>
                <a:gd name="connsiteY58" fmla="*/ 2152650 h 4753030"/>
                <a:gd name="connsiteX59" fmla="*/ 390525 w 514474"/>
                <a:gd name="connsiteY59" fmla="*/ 2181225 h 4753030"/>
                <a:gd name="connsiteX60" fmla="*/ 304800 w 514474"/>
                <a:gd name="connsiteY60" fmla="*/ 2238375 h 4753030"/>
                <a:gd name="connsiteX61" fmla="*/ 266700 w 514474"/>
                <a:gd name="connsiteY61" fmla="*/ 2266950 h 4753030"/>
                <a:gd name="connsiteX62" fmla="*/ 228600 w 514474"/>
                <a:gd name="connsiteY62" fmla="*/ 2286000 h 4753030"/>
                <a:gd name="connsiteX63" fmla="*/ 200025 w 514474"/>
                <a:gd name="connsiteY63" fmla="*/ 2305050 h 4753030"/>
                <a:gd name="connsiteX64" fmla="*/ 161925 w 514474"/>
                <a:gd name="connsiteY64" fmla="*/ 2324100 h 4753030"/>
                <a:gd name="connsiteX65" fmla="*/ 104775 w 514474"/>
                <a:gd name="connsiteY65" fmla="*/ 2381250 h 4753030"/>
                <a:gd name="connsiteX66" fmla="*/ 95250 w 514474"/>
                <a:gd name="connsiteY66" fmla="*/ 2409825 h 4753030"/>
                <a:gd name="connsiteX67" fmla="*/ 152400 w 514474"/>
                <a:gd name="connsiteY67" fmla="*/ 2428875 h 4753030"/>
                <a:gd name="connsiteX68" fmla="*/ 247650 w 514474"/>
                <a:gd name="connsiteY68" fmla="*/ 2447925 h 4753030"/>
                <a:gd name="connsiteX69" fmla="*/ 276225 w 514474"/>
                <a:gd name="connsiteY69" fmla="*/ 2457450 h 4753030"/>
                <a:gd name="connsiteX70" fmla="*/ 400050 w 514474"/>
                <a:gd name="connsiteY70" fmla="*/ 2466975 h 4753030"/>
                <a:gd name="connsiteX71" fmla="*/ 428625 w 514474"/>
                <a:gd name="connsiteY71" fmla="*/ 2486025 h 4753030"/>
                <a:gd name="connsiteX72" fmla="*/ 390525 w 514474"/>
                <a:gd name="connsiteY72" fmla="*/ 2619375 h 4753030"/>
                <a:gd name="connsiteX73" fmla="*/ 352425 w 514474"/>
                <a:gd name="connsiteY73" fmla="*/ 2686050 h 4753030"/>
                <a:gd name="connsiteX74" fmla="*/ 333375 w 514474"/>
                <a:gd name="connsiteY74" fmla="*/ 2714625 h 4753030"/>
                <a:gd name="connsiteX75" fmla="*/ 285750 w 514474"/>
                <a:gd name="connsiteY75" fmla="*/ 2752725 h 4753030"/>
                <a:gd name="connsiteX76" fmla="*/ 266700 w 514474"/>
                <a:gd name="connsiteY76" fmla="*/ 2781300 h 4753030"/>
                <a:gd name="connsiteX77" fmla="*/ 238125 w 514474"/>
                <a:gd name="connsiteY77" fmla="*/ 2809875 h 4753030"/>
                <a:gd name="connsiteX78" fmla="*/ 171450 w 514474"/>
                <a:gd name="connsiteY78" fmla="*/ 2886075 h 4753030"/>
                <a:gd name="connsiteX79" fmla="*/ 161925 w 514474"/>
                <a:gd name="connsiteY79" fmla="*/ 2914650 h 4753030"/>
                <a:gd name="connsiteX80" fmla="*/ 123825 w 514474"/>
                <a:gd name="connsiteY80" fmla="*/ 2971800 h 4753030"/>
                <a:gd name="connsiteX81" fmla="*/ 142875 w 514474"/>
                <a:gd name="connsiteY81" fmla="*/ 3000375 h 4753030"/>
                <a:gd name="connsiteX82" fmla="*/ 238125 w 514474"/>
                <a:gd name="connsiteY82" fmla="*/ 3028950 h 4753030"/>
                <a:gd name="connsiteX83" fmla="*/ 266700 w 514474"/>
                <a:gd name="connsiteY83" fmla="*/ 3038475 h 4753030"/>
                <a:gd name="connsiteX84" fmla="*/ 304800 w 514474"/>
                <a:gd name="connsiteY84" fmla="*/ 3048000 h 4753030"/>
                <a:gd name="connsiteX85" fmla="*/ 342900 w 514474"/>
                <a:gd name="connsiteY85" fmla="*/ 3067050 h 4753030"/>
                <a:gd name="connsiteX86" fmla="*/ 371475 w 514474"/>
                <a:gd name="connsiteY86" fmla="*/ 3076575 h 4753030"/>
                <a:gd name="connsiteX87" fmla="*/ 361950 w 514474"/>
                <a:gd name="connsiteY87" fmla="*/ 3152775 h 4753030"/>
                <a:gd name="connsiteX88" fmla="*/ 342900 w 514474"/>
                <a:gd name="connsiteY88" fmla="*/ 3181350 h 4753030"/>
                <a:gd name="connsiteX89" fmla="*/ 314325 w 514474"/>
                <a:gd name="connsiteY89" fmla="*/ 3219450 h 4753030"/>
                <a:gd name="connsiteX90" fmla="*/ 228600 w 514474"/>
                <a:gd name="connsiteY90" fmla="*/ 3295650 h 4753030"/>
                <a:gd name="connsiteX91" fmla="*/ 171450 w 514474"/>
                <a:gd name="connsiteY91" fmla="*/ 3343275 h 4753030"/>
                <a:gd name="connsiteX92" fmla="*/ 123825 w 514474"/>
                <a:gd name="connsiteY92" fmla="*/ 3429000 h 4753030"/>
                <a:gd name="connsiteX93" fmla="*/ 390525 w 514474"/>
                <a:gd name="connsiteY93" fmla="*/ 3448050 h 4753030"/>
                <a:gd name="connsiteX94" fmla="*/ 409575 w 514474"/>
                <a:gd name="connsiteY94" fmla="*/ 3476625 h 4753030"/>
                <a:gd name="connsiteX95" fmla="*/ 390525 w 514474"/>
                <a:gd name="connsiteY95" fmla="*/ 3571875 h 4753030"/>
                <a:gd name="connsiteX96" fmla="*/ 352425 w 514474"/>
                <a:gd name="connsiteY96" fmla="*/ 3629025 h 4753030"/>
                <a:gd name="connsiteX97" fmla="*/ 314325 w 514474"/>
                <a:gd name="connsiteY97" fmla="*/ 3705225 h 4753030"/>
                <a:gd name="connsiteX98" fmla="*/ 295275 w 514474"/>
                <a:gd name="connsiteY98" fmla="*/ 3790950 h 4753030"/>
                <a:gd name="connsiteX99" fmla="*/ 304800 w 514474"/>
                <a:gd name="connsiteY99" fmla="*/ 3886200 h 4753030"/>
                <a:gd name="connsiteX100" fmla="*/ 323850 w 514474"/>
                <a:gd name="connsiteY100" fmla="*/ 3914775 h 4753030"/>
                <a:gd name="connsiteX101" fmla="*/ 419100 w 514474"/>
                <a:gd name="connsiteY101" fmla="*/ 3971925 h 4753030"/>
                <a:gd name="connsiteX102" fmla="*/ 447675 w 514474"/>
                <a:gd name="connsiteY102" fmla="*/ 3981450 h 4753030"/>
                <a:gd name="connsiteX103" fmla="*/ 438150 w 514474"/>
                <a:gd name="connsiteY103" fmla="*/ 4029075 h 4753030"/>
                <a:gd name="connsiteX104" fmla="*/ 400050 w 514474"/>
                <a:gd name="connsiteY104" fmla="*/ 4048125 h 4753030"/>
                <a:gd name="connsiteX105" fmla="*/ 361950 w 514474"/>
                <a:gd name="connsiteY105" fmla="*/ 4076700 h 4753030"/>
                <a:gd name="connsiteX106" fmla="*/ 304800 w 514474"/>
                <a:gd name="connsiteY106" fmla="*/ 4095750 h 4753030"/>
                <a:gd name="connsiteX107" fmla="*/ 247650 w 514474"/>
                <a:gd name="connsiteY107" fmla="*/ 4133850 h 4753030"/>
                <a:gd name="connsiteX108" fmla="*/ 238125 w 514474"/>
                <a:gd name="connsiteY108" fmla="*/ 4162425 h 4753030"/>
                <a:gd name="connsiteX109" fmla="*/ 257175 w 514474"/>
                <a:gd name="connsiteY109" fmla="*/ 4305300 h 4753030"/>
                <a:gd name="connsiteX110" fmla="*/ 276225 w 514474"/>
                <a:gd name="connsiteY110" fmla="*/ 4333875 h 4753030"/>
                <a:gd name="connsiteX111" fmla="*/ 304800 w 514474"/>
                <a:gd name="connsiteY111" fmla="*/ 4400550 h 4753030"/>
                <a:gd name="connsiteX112" fmla="*/ 342900 w 514474"/>
                <a:gd name="connsiteY112" fmla="*/ 4429125 h 4753030"/>
                <a:gd name="connsiteX113" fmla="*/ 361950 w 514474"/>
                <a:gd name="connsiteY113" fmla="*/ 4457700 h 4753030"/>
                <a:gd name="connsiteX114" fmla="*/ 419100 w 514474"/>
                <a:gd name="connsiteY114" fmla="*/ 4476750 h 4753030"/>
                <a:gd name="connsiteX115" fmla="*/ 447675 w 514474"/>
                <a:gd name="connsiteY115" fmla="*/ 4486275 h 4753030"/>
                <a:gd name="connsiteX116" fmla="*/ 485775 w 514474"/>
                <a:gd name="connsiteY116" fmla="*/ 4514850 h 4753030"/>
                <a:gd name="connsiteX117" fmla="*/ 514350 w 514474"/>
                <a:gd name="connsiteY117" fmla="*/ 4524375 h 4753030"/>
                <a:gd name="connsiteX118" fmla="*/ 428625 w 514474"/>
                <a:gd name="connsiteY118" fmla="*/ 4591050 h 4753030"/>
                <a:gd name="connsiteX119" fmla="*/ 390525 w 514474"/>
                <a:gd name="connsiteY119" fmla="*/ 4610100 h 4753030"/>
                <a:gd name="connsiteX120" fmla="*/ 342900 w 514474"/>
                <a:gd name="connsiteY120" fmla="*/ 4638675 h 4753030"/>
                <a:gd name="connsiteX121" fmla="*/ 304800 w 514474"/>
                <a:gd name="connsiteY121" fmla="*/ 4657725 h 4753030"/>
                <a:gd name="connsiteX122" fmla="*/ 238125 w 514474"/>
                <a:gd name="connsiteY122" fmla="*/ 4705350 h 4753030"/>
                <a:gd name="connsiteX123" fmla="*/ 209550 w 514474"/>
                <a:gd name="connsiteY123" fmla="*/ 4724400 h 4753030"/>
                <a:gd name="connsiteX124" fmla="*/ 180975 w 514474"/>
                <a:gd name="connsiteY124" fmla="*/ 4752975 h 475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514474" h="4753030">
                  <a:moveTo>
                    <a:pt x="285750" y="0"/>
                  </a:moveTo>
                  <a:cubicBezTo>
                    <a:pt x="273050" y="15875"/>
                    <a:pt x="262025" y="33250"/>
                    <a:pt x="247650" y="47625"/>
                  </a:cubicBezTo>
                  <a:cubicBezTo>
                    <a:pt x="239555" y="55720"/>
                    <a:pt x="227170" y="58580"/>
                    <a:pt x="219075" y="66675"/>
                  </a:cubicBezTo>
                  <a:cubicBezTo>
                    <a:pt x="210980" y="74770"/>
                    <a:pt x="207354" y="86456"/>
                    <a:pt x="200025" y="95250"/>
                  </a:cubicBezTo>
                  <a:cubicBezTo>
                    <a:pt x="191401" y="105598"/>
                    <a:pt x="180975" y="114300"/>
                    <a:pt x="171450" y="123825"/>
                  </a:cubicBezTo>
                  <a:cubicBezTo>
                    <a:pt x="147380" y="196035"/>
                    <a:pt x="164448" y="164911"/>
                    <a:pt x="123825" y="219075"/>
                  </a:cubicBezTo>
                  <a:cubicBezTo>
                    <a:pt x="117475" y="238125"/>
                    <a:pt x="104775" y="257175"/>
                    <a:pt x="123825" y="276225"/>
                  </a:cubicBezTo>
                  <a:cubicBezTo>
                    <a:pt x="130925" y="283325"/>
                    <a:pt x="143260" y="281595"/>
                    <a:pt x="152400" y="285750"/>
                  </a:cubicBezTo>
                  <a:cubicBezTo>
                    <a:pt x="178253" y="297501"/>
                    <a:pt x="201659" y="314870"/>
                    <a:pt x="228600" y="323850"/>
                  </a:cubicBezTo>
                  <a:cubicBezTo>
                    <a:pt x="266700" y="336550"/>
                    <a:pt x="309484" y="339673"/>
                    <a:pt x="342900" y="361950"/>
                  </a:cubicBezTo>
                  <a:cubicBezTo>
                    <a:pt x="379829" y="386569"/>
                    <a:pt x="360615" y="377380"/>
                    <a:pt x="400050" y="390525"/>
                  </a:cubicBezTo>
                  <a:cubicBezTo>
                    <a:pt x="406400" y="400050"/>
                    <a:pt x="417218" y="407808"/>
                    <a:pt x="419100" y="419100"/>
                  </a:cubicBezTo>
                  <a:cubicBezTo>
                    <a:pt x="420751" y="429004"/>
                    <a:pt x="414065" y="438695"/>
                    <a:pt x="409575" y="447675"/>
                  </a:cubicBezTo>
                  <a:cubicBezTo>
                    <a:pt x="392734" y="481358"/>
                    <a:pt x="387229" y="475333"/>
                    <a:pt x="361950" y="504825"/>
                  </a:cubicBezTo>
                  <a:cubicBezTo>
                    <a:pt x="351619" y="516878"/>
                    <a:pt x="344102" y="531223"/>
                    <a:pt x="333375" y="542925"/>
                  </a:cubicBezTo>
                  <a:cubicBezTo>
                    <a:pt x="309102" y="569404"/>
                    <a:pt x="279615" y="591075"/>
                    <a:pt x="257175" y="619125"/>
                  </a:cubicBezTo>
                  <a:cubicBezTo>
                    <a:pt x="222740" y="662169"/>
                    <a:pt x="197428" y="697403"/>
                    <a:pt x="152400" y="733425"/>
                  </a:cubicBezTo>
                  <a:cubicBezTo>
                    <a:pt x="136525" y="746125"/>
                    <a:pt x="120075" y="758138"/>
                    <a:pt x="104775" y="771525"/>
                  </a:cubicBezTo>
                  <a:cubicBezTo>
                    <a:pt x="94638" y="780395"/>
                    <a:pt x="86337" y="791230"/>
                    <a:pt x="76200" y="800100"/>
                  </a:cubicBezTo>
                  <a:cubicBezTo>
                    <a:pt x="12848" y="855533"/>
                    <a:pt x="43674" y="815551"/>
                    <a:pt x="9525" y="866775"/>
                  </a:cubicBezTo>
                  <a:cubicBezTo>
                    <a:pt x="22225" y="876300"/>
                    <a:pt x="32885" y="889454"/>
                    <a:pt x="47625" y="895350"/>
                  </a:cubicBezTo>
                  <a:cubicBezTo>
                    <a:pt x="65556" y="902523"/>
                    <a:pt x="85891" y="900828"/>
                    <a:pt x="104775" y="904875"/>
                  </a:cubicBezTo>
                  <a:cubicBezTo>
                    <a:pt x="246903" y="935331"/>
                    <a:pt x="112164" y="917669"/>
                    <a:pt x="285750" y="933450"/>
                  </a:cubicBezTo>
                  <a:cubicBezTo>
                    <a:pt x="304800" y="939800"/>
                    <a:pt x="323334" y="947985"/>
                    <a:pt x="342900" y="952500"/>
                  </a:cubicBezTo>
                  <a:cubicBezTo>
                    <a:pt x="485184" y="985335"/>
                    <a:pt x="358908" y="945136"/>
                    <a:pt x="438150" y="971550"/>
                  </a:cubicBezTo>
                  <a:cubicBezTo>
                    <a:pt x="441325" y="981075"/>
                    <a:pt x="447675" y="990085"/>
                    <a:pt x="447675" y="1000125"/>
                  </a:cubicBezTo>
                  <a:cubicBezTo>
                    <a:pt x="447675" y="1031652"/>
                    <a:pt x="434244" y="1049179"/>
                    <a:pt x="409575" y="1066800"/>
                  </a:cubicBezTo>
                  <a:cubicBezTo>
                    <a:pt x="398021" y="1075053"/>
                    <a:pt x="383516" y="1078325"/>
                    <a:pt x="371475" y="1085850"/>
                  </a:cubicBezTo>
                  <a:cubicBezTo>
                    <a:pt x="358013" y="1094264"/>
                    <a:pt x="347158" y="1106549"/>
                    <a:pt x="333375" y="1114425"/>
                  </a:cubicBezTo>
                  <a:cubicBezTo>
                    <a:pt x="324658" y="1119406"/>
                    <a:pt x="313577" y="1119074"/>
                    <a:pt x="304800" y="1123950"/>
                  </a:cubicBezTo>
                  <a:cubicBezTo>
                    <a:pt x="284786" y="1135069"/>
                    <a:pt x="265966" y="1148313"/>
                    <a:pt x="247650" y="1162050"/>
                  </a:cubicBezTo>
                  <a:cubicBezTo>
                    <a:pt x="234950" y="1171575"/>
                    <a:pt x="223333" y="1182749"/>
                    <a:pt x="209550" y="1190625"/>
                  </a:cubicBezTo>
                  <a:cubicBezTo>
                    <a:pt x="200833" y="1195606"/>
                    <a:pt x="190500" y="1196975"/>
                    <a:pt x="180975" y="1200150"/>
                  </a:cubicBezTo>
                  <a:cubicBezTo>
                    <a:pt x="174625" y="1209675"/>
                    <a:pt x="170020" y="1220630"/>
                    <a:pt x="161925" y="1228725"/>
                  </a:cubicBezTo>
                  <a:cubicBezTo>
                    <a:pt x="127610" y="1263040"/>
                    <a:pt x="127700" y="1249308"/>
                    <a:pt x="95250" y="1276350"/>
                  </a:cubicBezTo>
                  <a:cubicBezTo>
                    <a:pt x="67748" y="1299269"/>
                    <a:pt x="66356" y="1305403"/>
                    <a:pt x="47625" y="1333500"/>
                  </a:cubicBezTo>
                  <a:cubicBezTo>
                    <a:pt x="97765" y="1383640"/>
                    <a:pt x="51667" y="1345046"/>
                    <a:pt x="123825" y="1381125"/>
                  </a:cubicBezTo>
                  <a:cubicBezTo>
                    <a:pt x="134064" y="1386245"/>
                    <a:pt x="142461" y="1394495"/>
                    <a:pt x="152400" y="1400175"/>
                  </a:cubicBezTo>
                  <a:cubicBezTo>
                    <a:pt x="164728" y="1407220"/>
                    <a:pt x="178172" y="1412180"/>
                    <a:pt x="190500" y="1419225"/>
                  </a:cubicBezTo>
                  <a:cubicBezTo>
                    <a:pt x="200439" y="1424905"/>
                    <a:pt x="208836" y="1433155"/>
                    <a:pt x="219075" y="1438275"/>
                  </a:cubicBezTo>
                  <a:cubicBezTo>
                    <a:pt x="234300" y="1445888"/>
                    <a:pt x="271508" y="1453256"/>
                    <a:pt x="285750" y="1457325"/>
                  </a:cubicBezTo>
                  <a:cubicBezTo>
                    <a:pt x="295404" y="1460083"/>
                    <a:pt x="304800" y="1463675"/>
                    <a:pt x="314325" y="1466850"/>
                  </a:cubicBezTo>
                  <a:cubicBezTo>
                    <a:pt x="327332" y="1505870"/>
                    <a:pt x="333360" y="1509755"/>
                    <a:pt x="314325" y="1562100"/>
                  </a:cubicBezTo>
                  <a:cubicBezTo>
                    <a:pt x="308900" y="1577019"/>
                    <a:pt x="294854" y="1587195"/>
                    <a:pt x="285750" y="1600200"/>
                  </a:cubicBezTo>
                  <a:cubicBezTo>
                    <a:pt x="237133" y="1669653"/>
                    <a:pt x="268784" y="1643261"/>
                    <a:pt x="219075" y="1676400"/>
                  </a:cubicBezTo>
                  <a:cubicBezTo>
                    <a:pt x="212725" y="1685925"/>
                    <a:pt x="207354" y="1696181"/>
                    <a:pt x="200025" y="1704975"/>
                  </a:cubicBezTo>
                  <a:cubicBezTo>
                    <a:pt x="191401" y="1715323"/>
                    <a:pt x="178922" y="1722342"/>
                    <a:pt x="171450" y="1733550"/>
                  </a:cubicBezTo>
                  <a:cubicBezTo>
                    <a:pt x="165881" y="1741904"/>
                    <a:pt x="168197" y="1754285"/>
                    <a:pt x="161925" y="1762125"/>
                  </a:cubicBezTo>
                  <a:cubicBezTo>
                    <a:pt x="154774" y="1771064"/>
                    <a:pt x="142042" y="1773725"/>
                    <a:pt x="133350" y="1781175"/>
                  </a:cubicBezTo>
                  <a:cubicBezTo>
                    <a:pt x="82817" y="1824489"/>
                    <a:pt x="107093" y="1810220"/>
                    <a:pt x="66675" y="1857375"/>
                  </a:cubicBezTo>
                  <a:cubicBezTo>
                    <a:pt x="57909" y="1867602"/>
                    <a:pt x="46370" y="1875317"/>
                    <a:pt x="38100" y="1885950"/>
                  </a:cubicBezTo>
                  <a:cubicBezTo>
                    <a:pt x="24044" y="1904022"/>
                    <a:pt x="0" y="1943100"/>
                    <a:pt x="0" y="1943100"/>
                  </a:cubicBezTo>
                  <a:cubicBezTo>
                    <a:pt x="37840" y="1952560"/>
                    <a:pt x="53212" y="1957479"/>
                    <a:pt x="95250" y="1962150"/>
                  </a:cubicBezTo>
                  <a:cubicBezTo>
                    <a:pt x="133248" y="1966372"/>
                    <a:pt x="171450" y="1968500"/>
                    <a:pt x="209550" y="1971675"/>
                  </a:cubicBezTo>
                  <a:cubicBezTo>
                    <a:pt x="214560" y="1972677"/>
                    <a:pt x="286307" y="1986241"/>
                    <a:pt x="295275" y="1990725"/>
                  </a:cubicBezTo>
                  <a:cubicBezTo>
                    <a:pt x="315753" y="2000964"/>
                    <a:pt x="333375" y="2016125"/>
                    <a:pt x="352425" y="2028825"/>
                  </a:cubicBezTo>
                  <a:cubicBezTo>
                    <a:pt x="361950" y="2035175"/>
                    <a:pt x="372905" y="2039780"/>
                    <a:pt x="381000" y="2047875"/>
                  </a:cubicBezTo>
                  <a:cubicBezTo>
                    <a:pt x="417670" y="2084545"/>
                    <a:pt x="398367" y="2068978"/>
                    <a:pt x="438150" y="2095500"/>
                  </a:cubicBezTo>
                  <a:cubicBezTo>
                    <a:pt x="431800" y="2114550"/>
                    <a:pt x="433299" y="2138451"/>
                    <a:pt x="419100" y="2152650"/>
                  </a:cubicBezTo>
                  <a:cubicBezTo>
                    <a:pt x="409575" y="2162175"/>
                    <a:pt x="401158" y="2172955"/>
                    <a:pt x="390525" y="2181225"/>
                  </a:cubicBezTo>
                  <a:cubicBezTo>
                    <a:pt x="304800" y="2247900"/>
                    <a:pt x="361950" y="2195512"/>
                    <a:pt x="304800" y="2238375"/>
                  </a:cubicBezTo>
                  <a:cubicBezTo>
                    <a:pt x="292100" y="2247900"/>
                    <a:pt x="280162" y="2258536"/>
                    <a:pt x="266700" y="2266950"/>
                  </a:cubicBezTo>
                  <a:cubicBezTo>
                    <a:pt x="254659" y="2274475"/>
                    <a:pt x="240928" y="2278955"/>
                    <a:pt x="228600" y="2286000"/>
                  </a:cubicBezTo>
                  <a:cubicBezTo>
                    <a:pt x="218661" y="2291680"/>
                    <a:pt x="209964" y="2299370"/>
                    <a:pt x="200025" y="2305050"/>
                  </a:cubicBezTo>
                  <a:cubicBezTo>
                    <a:pt x="187697" y="2312095"/>
                    <a:pt x="173013" y="2315230"/>
                    <a:pt x="161925" y="2324100"/>
                  </a:cubicBezTo>
                  <a:cubicBezTo>
                    <a:pt x="140888" y="2340930"/>
                    <a:pt x="104775" y="2381250"/>
                    <a:pt x="104775" y="2381250"/>
                  </a:cubicBezTo>
                  <a:cubicBezTo>
                    <a:pt x="101600" y="2390775"/>
                    <a:pt x="88150" y="2402725"/>
                    <a:pt x="95250" y="2409825"/>
                  </a:cubicBezTo>
                  <a:cubicBezTo>
                    <a:pt x="109449" y="2424024"/>
                    <a:pt x="132919" y="2424005"/>
                    <a:pt x="152400" y="2428875"/>
                  </a:cubicBezTo>
                  <a:cubicBezTo>
                    <a:pt x="183812" y="2436728"/>
                    <a:pt x="216933" y="2437686"/>
                    <a:pt x="247650" y="2447925"/>
                  </a:cubicBezTo>
                  <a:cubicBezTo>
                    <a:pt x="257175" y="2451100"/>
                    <a:pt x="266262" y="2456205"/>
                    <a:pt x="276225" y="2457450"/>
                  </a:cubicBezTo>
                  <a:cubicBezTo>
                    <a:pt x="317302" y="2462585"/>
                    <a:pt x="358775" y="2463800"/>
                    <a:pt x="400050" y="2466975"/>
                  </a:cubicBezTo>
                  <a:cubicBezTo>
                    <a:pt x="409575" y="2473325"/>
                    <a:pt x="426884" y="2474710"/>
                    <a:pt x="428625" y="2486025"/>
                  </a:cubicBezTo>
                  <a:cubicBezTo>
                    <a:pt x="442951" y="2579144"/>
                    <a:pt x="434268" y="2575632"/>
                    <a:pt x="390525" y="2619375"/>
                  </a:cubicBezTo>
                  <a:cubicBezTo>
                    <a:pt x="375068" y="2665746"/>
                    <a:pt x="388466" y="2635593"/>
                    <a:pt x="352425" y="2686050"/>
                  </a:cubicBezTo>
                  <a:cubicBezTo>
                    <a:pt x="345771" y="2695365"/>
                    <a:pt x="341470" y="2706530"/>
                    <a:pt x="333375" y="2714625"/>
                  </a:cubicBezTo>
                  <a:cubicBezTo>
                    <a:pt x="319000" y="2729000"/>
                    <a:pt x="300125" y="2738350"/>
                    <a:pt x="285750" y="2752725"/>
                  </a:cubicBezTo>
                  <a:cubicBezTo>
                    <a:pt x="277655" y="2760820"/>
                    <a:pt x="274029" y="2772506"/>
                    <a:pt x="266700" y="2781300"/>
                  </a:cubicBezTo>
                  <a:cubicBezTo>
                    <a:pt x="258076" y="2791648"/>
                    <a:pt x="246395" y="2799242"/>
                    <a:pt x="238125" y="2809875"/>
                  </a:cubicBezTo>
                  <a:cubicBezTo>
                    <a:pt x="178288" y="2886808"/>
                    <a:pt x="226768" y="2849196"/>
                    <a:pt x="171450" y="2886075"/>
                  </a:cubicBezTo>
                  <a:cubicBezTo>
                    <a:pt x="168275" y="2895600"/>
                    <a:pt x="166801" y="2905873"/>
                    <a:pt x="161925" y="2914650"/>
                  </a:cubicBezTo>
                  <a:cubicBezTo>
                    <a:pt x="150806" y="2934664"/>
                    <a:pt x="123825" y="2971800"/>
                    <a:pt x="123825" y="2971800"/>
                  </a:cubicBezTo>
                  <a:cubicBezTo>
                    <a:pt x="130175" y="2981325"/>
                    <a:pt x="134081" y="2993046"/>
                    <a:pt x="142875" y="3000375"/>
                  </a:cubicBezTo>
                  <a:cubicBezTo>
                    <a:pt x="172801" y="3025313"/>
                    <a:pt x="201582" y="3020829"/>
                    <a:pt x="238125" y="3028950"/>
                  </a:cubicBezTo>
                  <a:cubicBezTo>
                    <a:pt x="247926" y="3031128"/>
                    <a:pt x="257046" y="3035717"/>
                    <a:pt x="266700" y="3038475"/>
                  </a:cubicBezTo>
                  <a:cubicBezTo>
                    <a:pt x="279287" y="3042071"/>
                    <a:pt x="292543" y="3043403"/>
                    <a:pt x="304800" y="3048000"/>
                  </a:cubicBezTo>
                  <a:cubicBezTo>
                    <a:pt x="318095" y="3052986"/>
                    <a:pt x="329849" y="3061457"/>
                    <a:pt x="342900" y="3067050"/>
                  </a:cubicBezTo>
                  <a:cubicBezTo>
                    <a:pt x="352128" y="3071005"/>
                    <a:pt x="361950" y="3073400"/>
                    <a:pt x="371475" y="3076575"/>
                  </a:cubicBezTo>
                  <a:cubicBezTo>
                    <a:pt x="368300" y="3101975"/>
                    <a:pt x="368685" y="3128079"/>
                    <a:pt x="361950" y="3152775"/>
                  </a:cubicBezTo>
                  <a:cubicBezTo>
                    <a:pt x="358938" y="3163819"/>
                    <a:pt x="349554" y="3172035"/>
                    <a:pt x="342900" y="3181350"/>
                  </a:cubicBezTo>
                  <a:cubicBezTo>
                    <a:pt x="333673" y="3194268"/>
                    <a:pt x="324945" y="3207650"/>
                    <a:pt x="314325" y="3219450"/>
                  </a:cubicBezTo>
                  <a:cubicBezTo>
                    <a:pt x="203177" y="3342948"/>
                    <a:pt x="299096" y="3236903"/>
                    <a:pt x="228600" y="3295650"/>
                  </a:cubicBezTo>
                  <a:cubicBezTo>
                    <a:pt x="155261" y="3356766"/>
                    <a:pt x="242396" y="3295977"/>
                    <a:pt x="171450" y="3343275"/>
                  </a:cubicBezTo>
                  <a:cubicBezTo>
                    <a:pt x="127781" y="3408779"/>
                    <a:pt x="140590" y="3378705"/>
                    <a:pt x="123825" y="3429000"/>
                  </a:cubicBezTo>
                  <a:cubicBezTo>
                    <a:pt x="246079" y="3469751"/>
                    <a:pt x="-2556" y="3389816"/>
                    <a:pt x="390525" y="3448050"/>
                  </a:cubicBezTo>
                  <a:cubicBezTo>
                    <a:pt x="401849" y="3449728"/>
                    <a:pt x="403225" y="3467100"/>
                    <a:pt x="409575" y="3476625"/>
                  </a:cubicBezTo>
                  <a:cubicBezTo>
                    <a:pt x="403225" y="3508375"/>
                    <a:pt x="401894" y="3541558"/>
                    <a:pt x="390525" y="3571875"/>
                  </a:cubicBezTo>
                  <a:cubicBezTo>
                    <a:pt x="382486" y="3593312"/>
                    <a:pt x="362664" y="3608547"/>
                    <a:pt x="352425" y="3629025"/>
                  </a:cubicBezTo>
                  <a:cubicBezTo>
                    <a:pt x="339725" y="3654425"/>
                    <a:pt x="321213" y="3677675"/>
                    <a:pt x="314325" y="3705225"/>
                  </a:cubicBezTo>
                  <a:cubicBezTo>
                    <a:pt x="300873" y="3759031"/>
                    <a:pt x="307367" y="3730488"/>
                    <a:pt x="295275" y="3790950"/>
                  </a:cubicBezTo>
                  <a:cubicBezTo>
                    <a:pt x="298450" y="3822700"/>
                    <a:pt x="297625" y="3855109"/>
                    <a:pt x="304800" y="3886200"/>
                  </a:cubicBezTo>
                  <a:cubicBezTo>
                    <a:pt x="307374" y="3897354"/>
                    <a:pt x="315235" y="3907237"/>
                    <a:pt x="323850" y="3914775"/>
                  </a:cubicBezTo>
                  <a:cubicBezTo>
                    <a:pt x="345518" y="3933735"/>
                    <a:pt x="389854" y="3959391"/>
                    <a:pt x="419100" y="3971925"/>
                  </a:cubicBezTo>
                  <a:cubicBezTo>
                    <a:pt x="428328" y="3975880"/>
                    <a:pt x="438150" y="3978275"/>
                    <a:pt x="447675" y="3981450"/>
                  </a:cubicBezTo>
                  <a:cubicBezTo>
                    <a:pt x="444500" y="3997325"/>
                    <a:pt x="447560" y="4015901"/>
                    <a:pt x="438150" y="4029075"/>
                  </a:cubicBezTo>
                  <a:cubicBezTo>
                    <a:pt x="429897" y="4040629"/>
                    <a:pt x="412091" y="4040600"/>
                    <a:pt x="400050" y="4048125"/>
                  </a:cubicBezTo>
                  <a:cubicBezTo>
                    <a:pt x="386588" y="4056539"/>
                    <a:pt x="376149" y="4069600"/>
                    <a:pt x="361950" y="4076700"/>
                  </a:cubicBezTo>
                  <a:cubicBezTo>
                    <a:pt x="343989" y="4085680"/>
                    <a:pt x="321508" y="4084611"/>
                    <a:pt x="304800" y="4095750"/>
                  </a:cubicBezTo>
                  <a:lnTo>
                    <a:pt x="247650" y="4133850"/>
                  </a:lnTo>
                  <a:cubicBezTo>
                    <a:pt x="244475" y="4143375"/>
                    <a:pt x="238125" y="4152385"/>
                    <a:pt x="238125" y="4162425"/>
                  </a:cubicBezTo>
                  <a:cubicBezTo>
                    <a:pt x="238125" y="4183705"/>
                    <a:pt x="238280" y="4267511"/>
                    <a:pt x="257175" y="4305300"/>
                  </a:cubicBezTo>
                  <a:cubicBezTo>
                    <a:pt x="262295" y="4315539"/>
                    <a:pt x="269875" y="4324350"/>
                    <a:pt x="276225" y="4333875"/>
                  </a:cubicBezTo>
                  <a:cubicBezTo>
                    <a:pt x="283512" y="4363022"/>
                    <a:pt x="282874" y="4378624"/>
                    <a:pt x="304800" y="4400550"/>
                  </a:cubicBezTo>
                  <a:cubicBezTo>
                    <a:pt x="316025" y="4411775"/>
                    <a:pt x="331675" y="4417900"/>
                    <a:pt x="342900" y="4429125"/>
                  </a:cubicBezTo>
                  <a:cubicBezTo>
                    <a:pt x="350995" y="4437220"/>
                    <a:pt x="352242" y="4451633"/>
                    <a:pt x="361950" y="4457700"/>
                  </a:cubicBezTo>
                  <a:cubicBezTo>
                    <a:pt x="378978" y="4468343"/>
                    <a:pt x="400050" y="4470400"/>
                    <a:pt x="419100" y="4476750"/>
                  </a:cubicBezTo>
                  <a:lnTo>
                    <a:pt x="447675" y="4486275"/>
                  </a:lnTo>
                  <a:cubicBezTo>
                    <a:pt x="460375" y="4495800"/>
                    <a:pt x="471992" y="4506974"/>
                    <a:pt x="485775" y="4514850"/>
                  </a:cubicBezTo>
                  <a:cubicBezTo>
                    <a:pt x="494492" y="4519831"/>
                    <a:pt x="516319" y="4514530"/>
                    <a:pt x="514350" y="4524375"/>
                  </a:cubicBezTo>
                  <a:cubicBezTo>
                    <a:pt x="509842" y="4546913"/>
                    <a:pt x="443531" y="4582769"/>
                    <a:pt x="428625" y="4591050"/>
                  </a:cubicBezTo>
                  <a:cubicBezTo>
                    <a:pt x="416213" y="4597946"/>
                    <a:pt x="402937" y="4603204"/>
                    <a:pt x="390525" y="4610100"/>
                  </a:cubicBezTo>
                  <a:cubicBezTo>
                    <a:pt x="374341" y="4619091"/>
                    <a:pt x="359084" y="4629684"/>
                    <a:pt x="342900" y="4638675"/>
                  </a:cubicBezTo>
                  <a:cubicBezTo>
                    <a:pt x="330488" y="4645571"/>
                    <a:pt x="317128" y="4650680"/>
                    <a:pt x="304800" y="4657725"/>
                  </a:cubicBezTo>
                  <a:cubicBezTo>
                    <a:pt x="282352" y="4670552"/>
                    <a:pt x="258568" y="4690748"/>
                    <a:pt x="238125" y="4705350"/>
                  </a:cubicBezTo>
                  <a:cubicBezTo>
                    <a:pt x="228810" y="4712004"/>
                    <a:pt x="219075" y="4718050"/>
                    <a:pt x="209550" y="4724400"/>
                  </a:cubicBezTo>
                  <a:cubicBezTo>
                    <a:pt x="188739" y="4755617"/>
                    <a:pt x="201948" y="4752975"/>
                    <a:pt x="180975" y="4752975"/>
                  </a:cubicBezTo>
                </a:path>
              </a:pathLst>
            </a:cu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6DFA935-8098-49E2-9C87-F2EC6DE0E713}"/>
                </a:ext>
              </a:extLst>
            </p:cNvPr>
            <p:cNvSpPr/>
            <p:nvPr/>
          </p:nvSpPr>
          <p:spPr>
            <a:xfrm>
              <a:off x="6231255" y="6041942"/>
              <a:ext cx="45719" cy="752476"/>
            </a:xfrm>
            <a:custGeom>
              <a:avLst/>
              <a:gdLst>
                <a:gd name="connsiteX0" fmla="*/ 285750 w 514474"/>
                <a:gd name="connsiteY0" fmla="*/ 0 h 4753030"/>
                <a:gd name="connsiteX1" fmla="*/ 247650 w 514474"/>
                <a:gd name="connsiteY1" fmla="*/ 47625 h 4753030"/>
                <a:gd name="connsiteX2" fmla="*/ 219075 w 514474"/>
                <a:gd name="connsiteY2" fmla="*/ 66675 h 4753030"/>
                <a:gd name="connsiteX3" fmla="*/ 200025 w 514474"/>
                <a:gd name="connsiteY3" fmla="*/ 95250 h 4753030"/>
                <a:gd name="connsiteX4" fmla="*/ 171450 w 514474"/>
                <a:gd name="connsiteY4" fmla="*/ 123825 h 4753030"/>
                <a:gd name="connsiteX5" fmla="*/ 123825 w 514474"/>
                <a:gd name="connsiteY5" fmla="*/ 219075 h 4753030"/>
                <a:gd name="connsiteX6" fmla="*/ 123825 w 514474"/>
                <a:gd name="connsiteY6" fmla="*/ 276225 h 4753030"/>
                <a:gd name="connsiteX7" fmla="*/ 152400 w 514474"/>
                <a:gd name="connsiteY7" fmla="*/ 285750 h 4753030"/>
                <a:gd name="connsiteX8" fmla="*/ 228600 w 514474"/>
                <a:gd name="connsiteY8" fmla="*/ 323850 h 4753030"/>
                <a:gd name="connsiteX9" fmla="*/ 342900 w 514474"/>
                <a:gd name="connsiteY9" fmla="*/ 361950 h 4753030"/>
                <a:gd name="connsiteX10" fmla="*/ 400050 w 514474"/>
                <a:gd name="connsiteY10" fmla="*/ 390525 h 4753030"/>
                <a:gd name="connsiteX11" fmla="*/ 419100 w 514474"/>
                <a:gd name="connsiteY11" fmla="*/ 419100 h 4753030"/>
                <a:gd name="connsiteX12" fmla="*/ 409575 w 514474"/>
                <a:gd name="connsiteY12" fmla="*/ 447675 h 4753030"/>
                <a:gd name="connsiteX13" fmla="*/ 361950 w 514474"/>
                <a:gd name="connsiteY13" fmla="*/ 504825 h 4753030"/>
                <a:gd name="connsiteX14" fmla="*/ 333375 w 514474"/>
                <a:gd name="connsiteY14" fmla="*/ 542925 h 4753030"/>
                <a:gd name="connsiteX15" fmla="*/ 257175 w 514474"/>
                <a:gd name="connsiteY15" fmla="*/ 619125 h 4753030"/>
                <a:gd name="connsiteX16" fmla="*/ 152400 w 514474"/>
                <a:gd name="connsiteY16" fmla="*/ 733425 h 4753030"/>
                <a:gd name="connsiteX17" fmla="*/ 104775 w 514474"/>
                <a:gd name="connsiteY17" fmla="*/ 771525 h 4753030"/>
                <a:gd name="connsiteX18" fmla="*/ 76200 w 514474"/>
                <a:gd name="connsiteY18" fmla="*/ 800100 h 4753030"/>
                <a:gd name="connsiteX19" fmla="*/ 9525 w 514474"/>
                <a:gd name="connsiteY19" fmla="*/ 866775 h 4753030"/>
                <a:gd name="connsiteX20" fmla="*/ 47625 w 514474"/>
                <a:gd name="connsiteY20" fmla="*/ 895350 h 4753030"/>
                <a:gd name="connsiteX21" fmla="*/ 104775 w 514474"/>
                <a:gd name="connsiteY21" fmla="*/ 904875 h 4753030"/>
                <a:gd name="connsiteX22" fmla="*/ 285750 w 514474"/>
                <a:gd name="connsiteY22" fmla="*/ 933450 h 4753030"/>
                <a:gd name="connsiteX23" fmla="*/ 342900 w 514474"/>
                <a:gd name="connsiteY23" fmla="*/ 952500 h 4753030"/>
                <a:gd name="connsiteX24" fmla="*/ 438150 w 514474"/>
                <a:gd name="connsiteY24" fmla="*/ 971550 h 4753030"/>
                <a:gd name="connsiteX25" fmla="*/ 447675 w 514474"/>
                <a:gd name="connsiteY25" fmla="*/ 1000125 h 4753030"/>
                <a:gd name="connsiteX26" fmla="*/ 409575 w 514474"/>
                <a:gd name="connsiteY26" fmla="*/ 1066800 h 4753030"/>
                <a:gd name="connsiteX27" fmla="*/ 371475 w 514474"/>
                <a:gd name="connsiteY27" fmla="*/ 1085850 h 4753030"/>
                <a:gd name="connsiteX28" fmla="*/ 333375 w 514474"/>
                <a:gd name="connsiteY28" fmla="*/ 1114425 h 4753030"/>
                <a:gd name="connsiteX29" fmla="*/ 304800 w 514474"/>
                <a:gd name="connsiteY29" fmla="*/ 1123950 h 4753030"/>
                <a:gd name="connsiteX30" fmla="*/ 247650 w 514474"/>
                <a:gd name="connsiteY30" fmla="*/ 1162050 h 4753030"/>
                <a:gd name="connsiteX31" fmla="*/ 209550 w 514474"/>
                <a:gd name="connsiteY31" fmla="*/ 1190625 h 4753030"/>
                <a:gd name="connsiteX32" fmla="*/ 180975 w 514474"/>
                <a:gd name="connsiteY32" fmla="*/ 1200150 h 4753030"/>
                <a:gd name="connsiteX33" fmla="*/ 161925 w 514474"/>
                <a:gd name="connsiteY33" fmla="*/ 1228725 h 4753030"/>
                <a:gd name="connsiteX34" fmla="*/ 95250 w 514474"/>
                <a:gd name="connsiteY34" fmla="*/ 1276350 h 4753030"/>
                <a:gd name="connsiteX35" fmla="*/ 47625 w 514474"/>
                <a:gd name="connsiteY35" fmla="*/ 1333500 h 4753030"/>
                <a:gd name="connsiteX36" fmla="*/ 123825 w 514474"/>
                <a:gd name="connsiteY36" fmla="*/ 1381125 h 4753030"/>
                <a:gd name="connsiteX37" fmla="*/ 152400 w 514474"/>
                <a:gd name="connsiteY37" fmla="*/ 1400175 h 4753030"/>
                <a:gd name="connsiteX38" fmla="*/ 190500 w 514474"/>
                <a:gd name="connsiteY38" fmla="*/ 1419225 h 4753030"/>
                <a:gd name="connsiteX39" fmla="*/ 219075 w 514474"/>
                <a:gd name="connsiteY39" fmla="*/ 1438275 h 4753030"/>
                <a:gd name="connsiteX40" fmla="*/ 285750 w 514474"/>
                <a:gd name="connsiteY40" fmla="*/ 1457325 h 4753030"/>
                <a:gd name="connsiteX41" fmla="*/ 314325 w 514474"/>
                <a:gd name="connsiteY41" fmla="*/ 1466850 h 4753030"/>
                <a:gd name="connsiteX42" fmla="*/ 314325 w 514474"/>
                <a:gd name="connsiteY42" fmla="*/ 1562100 h 4753030"/>
                <a:gd name="connsiteX43" fmla="*/ 285750 w 514474"/>
                <a:gd name="connsiteY43" fmla="*/ 1600200 h 4753030"/>
                <a:gd name="connsiteX44" fmla="*/ 219075 w 514474"/>
                <a:gd name="connsiteY44" fmla="*/ 1676400 h 4753030"/>
                <a:gd name="connsiteX45" fmla="*/ 200025 w 514474"/>
                <a:gd name="connsiteY45" fmla="*/ 1704975 h 4753030"/>
                <a:gd name="connsiteX46" fmla="*/ 171450 w 514474"/>
                <a:gd name="connsiteY46" fmla="*/ 1733550 h 4753030"/>
                <a:gd name="connsiteX47" fmla="*/ 161925 w 514474"/>
                <a:gd name="connsiteY47" fmla="*/ 1762125 h 4753030"/>
                <a:gd name="connsiteX48" fmla="*/ 133350 w 514474"/>
                <a:gd name="connsiteY48" fmla="*/ 1781175 h 4753030"/>
                <a:gd name="connsiteX49" fmla="*/ 66675 w 514474"/>
                <a:gd name="connsiteY49" fmla="*/ 1857375 h 4753030"/>
                <a:gd name="connsiteX50" fmla="*/ 38100 w 514474"/>
                <a:gd name="connsiteY50" fmla="*/ 1885950 h 4753030"/>
                <a:gd name="connsiteX51" fmla="*/ 0 w 514474"/>
                <a:gd name="connsiteY51" fmla="*/ 1943100 h 4753030"/>
                <a:gd name="connsiteX52" fmla="*/ 95250 w 514474"/>
                <a:gd name="connsiteY52" fmla="*/ 1962150 h 4753030"/>
                <a:gd name="connsiteX53" fmla="*/ 209550 w 514474"/>
                <a:gd name="connsiteY53" fmla="*/ 1971675 h 4753030"/>
                <a:gd name="connsiteX54" fmla="*/ 295275 w 514474"/>
                <a:gd name="connsiteY54" fmla="*/ 1990725 h 4753030"/>
                <a:gd name="connsiteX55" fmla="*/ 352425 w 514474"/>
                <a:gd name="connsiteY55" fmla="*/ 2028825 h 4753030"/>
                <a:gd name="connsiteX56" fmla="*/ 381000 w 514474"/>
                <a:gd name="connsiteY56" fmla="*/ 2047875 h 4753030"/>
                <a:gd name="connsiteX57" fmla="*/ 438150 w 514474"/>
                <a:gd name="connsiteY57" fmla="*/ 2095500 h 4753030"/>
                <a:gd name="connsiteX58" fmla="*/ 419100 w 514474"/>
                <a:gd name="connsiteY58" fmla="*/ 2152650 h 4753030"/>
                <a:gd name="connsiteX59" fmla="*/ 390525 w 514474"/>
                <a:gd name="connsiteY59" fmla="*/ 2181225 h 4753030"/>
                <a:gd name="connsiteX60" fmla="*/ 304800 w 514474"/>
                <a:gd name="connsiteY60" fmla="*/ 2238375 h 4753030"/>
                <a:gd name="connsiteX61" fmla="*/ 266700 w 514474"/>
                <a:gd name="connsiteY61" fmla="*/ 2266950 h 4753030"/>
                <a:gd name="connsiteX62" fmla="*/ 228600 w 514474"/>
                <a:gd name="connsiteY62" fmla="*/ 2286000 h 4753030"/>
                <a:gd name="connsiteX63" fmla="*/ 200025 w 514474"/>
                <a:gd name="connsiteY63" fmla="*/ 2305050 h 4753030"/>
                <a:gd name="connsiteX64" fmla="*/ 161925 w 514474"/>
                <a:gd name="connsiteY64" fmla="*/ 2324100 h 4753030"/>
                <a:gd name="connsiteX65" fmla="*/ 104775 w 514474"/>
                <a:gd name="connsiteY65" fmla="*/ 2381250 h 4753030"/>
                <a:gd name="connsiteX66" fmla="*/ 95250 w 514474"/>
                <a:gd name="connsiteY66" fmla="*/ 2409825 h 4753030"/>
                <a:gd name="connsiteX67" fmla="*/ 152400 w 514474"/>
                <a:gd name="connsiteY67" fmla="*/ 2428875 h 4753030"/>
                <a:gd name="connsiteX68" fmla="*/ 247650 w 514474"/>
                <a:gd name="connsiteY68" fmla="*/ 2447925 h 4753030"/>
                <a:gd name="connsiteX69" fmla="*/ 276225 w 514474"/>
                <a:gd name="connsiteY69" fmla="*/ 2457450 h 4753030"/>
                <a:gd name="connsiteX70" fmla="*/ 400050 w 514474"/>
                <a:gd name="connsiteY70" fmla="*/ 2466975 h 4753030"/>
                <a:gd name="connsiteX71" fmla="*/ 428625 w 514474"/>
                <a:gd name="connsiteY71" fmla="*/ 2486025 h 4753030"/>
                <a:gd name="connsiteX72" fmla="*/ 390525 w 514474"/>
                <a:gd name="connsiteY72" fmla="*/ 2619375 h 4753030"/>
                <a:gd name="connsiteX73" fmla="*/ 352425 w 514474"/>
                <a:gd name="connsiteY73" fmla="*/ 2686050 h 4753030"/>
                <a:gd name="connsiteX74" fmla="*/ 333375 w 514474"/>
                <a:gd name="connsiteY74" fmla="*/ 2714625 h 4753030"/>
                <a:gd name="connsiteX75" fmla="*/ 285750 w 514474"/>
                <a:gd name="connsiteY75" fmla="*/ 2752725 h 4753030"/>
                <a:gd name="connsiteX76" fmla="*/ 266700 w 514474"/>
                <a:gd name="connsiteY76" fmla="*/ 2781300 h 4753030"/>
                <a:gd name="connsiteX77" fmla="*/ 238125 w 514474"/>
                <a:gd name="connsiteY77" fmla="*/ 2809875 h 4753030"/>
                <a:gd name="connsiteX78" fmla="*/ 171450 w 514474"/>
                <a:gd name="connsiteY78" fmla="*/ 2886075 h 4753030"/>
                <a:gd name="connsiteX79" fmla="*/ 161925 w 514474"/>
                <a:gd name="connsiteY79" fmla="*/ 2914650 h 4753030"/>
                <a:gd name="connsiteX80" fmla="*/ 123825 w 514474"/>
                <a:gd name="connsiteY80" fmla="*/ 2971800 h 4753030"/>
                <a:gd name="connsiteX81" fmla="*/ 142875 w 514474"/>
                <a:gd name="connsiteY81" fmla="*/ 3000375 h 4753030"/>
                <a:gd name="connsiteX82" fmla="*/ 238125 w 514474"/>
                <a:gd name="connsiteY82" fmla="*/ 3028950 h 4753030"/>
                <a:gd name="connsiteX83" fmla="*/ 266700 w 514474"/>
                <a:gd name="connsiteY83" fmla="*/ 3038475 h 4753030"/>
                <a:gd name="connsiteX84" fmla="*/ 304800 w 514474"/>
                <a:gd name="connsiteY84" fmla="*/ 3048000 h 4753030"/>
                <a:gd name="connsiteX85" fmla="*/ 342900 w 514474"/>
                <a:gd name="connsiteY85" fmla="*/ 3067050 h 4753030"/>
                <a:gd name="connsiteX86" fmla="*/ 371475 w 514474"/>
                <a:gd name="connsiteY86" fmla="*/ 3076575 h 4753030"/>
                <a:gd name="connsiteX87" fmla="*/ 361950 w 514474"/>
                <a:gd name="connsiteY87" fmla="*/ 3152775 h 4753030"/>
                <a:gd name="connsiteX88" fmla="*/ 342900 w 514474"/>
                <a:gd name="connsiteY88" fmla="*/ 3181350 h 4753030"/>
                <a:gd name="connsiteX89" fmla="*/ 314325 w 514474"/>
                <a:gd name="connsiteY89" fmla="*/ 3219450 h 4753030"/>
                <a:gd name="connsiteX90" fmla="*/ 228600 w 514474"/>
                <a:gd name="connsiteY90" fmla="*/ 3295650 h 4753030"/>
                <a:gd name="connsiteX91" fmla="*/ 171450 w 514474"/>
                <a:gd name="connsiteY91" fmla="*/ 3343275 h 4753030"/>
                <a:gd name="connsiteX92" fmla="*/ 123825 w 514474"/>
                <a:gd name="connsiteY92" fmla="*/ 3429000 h 4753030"/>
                <a:gd name="connsiteX93" fmla="*/ 390525 w 514474"/>
                <a:gd name="connsiteY93" fmla="*/ 3448050 h 4753030"/>
                <a:gd name="connsiteX94" fmla="*/ 409575 w 514474"/>
                <a:gd name="connsiteY94" fmla="*/ 3476625 h 4753030"/>
                <a:gd name="connsiteX95" fmla="*/ 390525 w 514474"/>
                <a:gd name="connsiteY95" fmla="*/ 3571875 h 4753030"/>
                <a:gd name="connsiteX96" fmla="*/ 352425 w 514474"/>
                <a:gd name="connsiteY96" fmla="*/ 3629025 h 4753030"/>
                <a:gd name="connsiteX97" fmla="*/ 314325 w 514474"/>
                <a:gd name="connsiteY97" fmla="*/ 3705225 h 4753030"/>
                <a:gd name="connsiteX98" fmla="*/ 295275 w 514474"/>
                <a:gd name="connsiteY98" fmla="*/ 3790950 h 4753030"/>
                <a:gd name="connsiteX99" fmla="*/ 304800 w 514474"/>
                <a:gd name="connsiteY99" fmla="*/ 3886200 h 4753030"/>
                <a:gd name="connsiteX100" fmla="*/ 323850 w 514474"/>
                <a:gd name="connsiteY100" fmla="*/ 3914775 h 4753030"/>
                <a:gd name="connsiteX101" fmla="*/ 419100 w 514474"/>
                <a:gd name="connsiteY101" fmla="*/ 3971925 h 4753030"/>
                <a:gd name="connsiteX102" fmla="*/ 447675 w 514474"/>
                <a:gd name="connsiteY102" fmla="*/ 3981450 h 4753030"/>
                <a:gd name="connsiteX103" fmla="*/ 438150 w 514474"/>
                <a:gd name="connsiteY103" fmla="*/ 4029075 h 4753030"/>
                <a:gd name="connsiteX104" fmla="*/ 400050 w 514474"/>
                <a:gd name="connsiteY104" fmla="*/ 4048125 h 4753030"/>
                <a:gd name="connsiteX105" fmla="*/ 361950 w 514474"/>
                <a:gd name="connsiteY105" fmla="*/ 4076700 h 4753030"/>
                <a:gd name="connsiteX106" fmla="*/ 304800 w 514474"/>
                <a:gd name="connsiteY106" fmla="*/ 4095750 h 4753030"/>
                <a:gd name="connsiteX107" fmla="*/ 247650 w 514474"/>
                <a:gd name="connsiteY107" fmla="*/ 4133850 h 4753030"/>
                <a:gd name="connsiteX108" fmla="*/ 238125 w 514474"/>
                <a:gd name="connsiteY108" fmla="*/ 4162425 h 4753030"/>
                <a:gd name="connsiteX109" fmla="*/ 257175 w 514474"/>
                <a:gd name="connsiteY109" fmla="*/ 4305300 h 4753030"/>
                <a:gd name="connsiteX110" fmla="*/ 276225 w 514474"/>
                <a:gd name="connsiteY110" fmla="*/ 4333875 h 4753030"/>
                <a:gd name="connsiteX111" fmla="*/ 304800 w 514474"/>
                <a:gd name="connsiteY111" fmla="*/ 4400550 h 4753030"/>
                <a:gd name="connsiteX112" fmla="*/ 342900 w 514474"/>
                <a:gd name="connsiteY112" fmla="*/ 4429125 h 4753030"/>
                <a:gd name="connsiteX113" fmla="*/ 361950 w 514474"/>
                <a:gd name="connsiteY113" fmla="*/ 4457700 h 4753030"/>
                <a:gd name="connsiteX114" fmla="*/ 419100 w 514474"/>
                <a:gd name="connsiteY114" fmla="*/ 4476750 h 4753030"/>
                <a:gd name="connsiteX115" fmla="*/ 447675 w 514474"/>
                <a:gd name="connsiteY115" fmla="*/ 4486275 h 4753030"/>
                <a:gd name="connsiteX116" fmla="*/ 485775 w 514474"/>
                <a:gd name="connsiteY116" fmla="*/ 4514850 h 4753030"/>
                <a:gd name="connsiteX117" fmla="*/ 514350 w 514474"/>
                <a:gd name="connsiteY117" fmla="*/ 4524375 h 4753030"/>
                <a:gd name="connsiteX118" fmla="*/ 428625 w 514474"/>
                <a:gd name="connsiteY118" fmla="*/ 4591050 h 4753030"/>
                <a:gd name="connsiteX119" fmla="*/ 390525 w 514474"/>
                <a:gd name="connsiteY119" fmla="*/ 4610100 h 4753030"/>
                <a:gd name="connsiteX120" fmla="*/ 342900 w 514474"/>
                <a:gd name="connsiteY120" fmla="*/ 4638675 h 4753030"/>
                <a:gd name="connsiteX121" fmla="*/ 304800 w 514474"/>
                <a:gd name="connsiteY121" fmla="*/ 4657725 h 4753030"/>
                <a:gd name="connsiteX122" fmla="*/ 238125 w 514474"/>
                <a:gd name="connsiteY122" fmla="*/ 4705350 h 4753030"/>
                <a:gd name="connsiteX123" fmla="*/ 209550 w 514474"/>
                <a:gd name="connsiteY123" fmla="*/ 4724400 h 4753030"/>
                <a:gd name="connsiteX124" fmla="*/ 180975 w 514474"/>
                <a:gd name="connsiteY124" fmla="*/ 4752975 h 475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514474" h="4753030">
                  <a:moveTo>
                    <a:pt x="285750" y="0"/>
                  </a:moveTo>
                  <a:cubicBezTo>
                    <a:pt x="273050" y="15875"/>
                    <a:pt x="262025" y="33250"/>
                    <a:pt x="247650" y="47625"/>
                  </a:cubicBezTo>
                  <a:cubicBezTo>
                    <a:pt x="239555" y="55720"/>
                    <a:pt x="227170" y="58580"/>
                    <a:pt x="219075" y="66675"/>
                  </a:cubicBezTo>
                  <a:cubicBezTo>
                    <a:pt x="210980" y="74770"/>
                    <a:pt x="207354" y="86456"/>
                    <a:pt x="200025" y="95250"/>
                  </a:cubicBezTo>
                  <a:cubicBezTo>
                    <a:pt x="191401" y="105598"/>
                    <a:pt x="180975" y="114300"/>
                    <a:pt x="171450" y="123825"/>
                  </a:cubicBezTo>
                  <a:cubicBezTo>
                    <a:pt x="147380" y="196035"/>
                    <a:pt x="164448" y="164911"/>
                    <a:pt x="123825" y="219075"/>
                  </a:cubicBezTo>
                  <a:cubicBezTo>
                    <a:pt x="117475" y="238125"/>
                    <a:pt x="104775" y="257175"/>
                    <a:pt x="123825" y="276225"/>
                  </a:cubicBezTo>
                  <a:cubicBezTo>
                    <a:pt x="130925" y="283325"/>
                    <a:pt x="143260" y="281595"/>
                    <a:pt x="152400" y="285750"/>
                  </a:cubicBezTo>
                  <a:cubicBezTo>
                    <a:pt x="178253" y="297501"/>
                    <a:pt x="201659" y="314870"/>
                    <a:pt x="228600" y="323850"/>
                  </a:cubicBezTo>
                  <a:cubicBezTo>
                    <a:pt x="266700" y="336550"/>
                    <a:pt x="309484" y="339673"/>
                    <a:pt x="342900" y="361950"/>
                  </a:cubicBezTo>
                  <a:cubicBezTo>
                    <a:pt x="379829" y="386569"/>
                    <a:pt x="360615" y="377380"/>
                    <a:pt x="400050" y="390525"/>
                  </a:cubicBezTo>
                  <a:cubicBezTo>
                    <a:pt x="406400" y="400050"/>
                    <a:pt x="417218" y="407808"/>
                    <a:pt x="419100" y="419100"/>
                  </a:cubicBezTo>
                  <a:cubicBezTo>
                    <a:pt x="420751" y="429004"/>
                    <a:pt x="414065" y="438695"/>
                    <a:pt x="409575" y="447675"/>
                  </a:cubicBezTo>
                  <a:cubicBezTo>
                    <a:pt x="392734" y="481358"/>
                    <a:pt x="387229" y="475333"/>
                    <a:pt x="361950" y="504825"/>
                  </a:cubicBezTo>
                  <a:cubicBezTo>
                    <a:pt x="351619" y="516878"/>
                    <a:pt x="344102" y="531223"/>
                    <a:pt x="333375" y="542925"/>
                  </a:cubicBezTo>
                  <a:cubicBezTo>
                    <a:pt x="309102" y="569404"/>
                    <a:pt x="279615" y="591075"/>
                    <a:pt x="257175" y="619125"/>
                  </a:cubicBezTo>
                  <a:cubicBezTo>
                    <a:pt x="222740" y="662169"/>
                    <a:pt x="197428" y="697403"/>
                    <a:pt x="152400" y="733425"/>
                  </a:cubicBezTo>
                  <a:cubicBezTo>
                    <a:pt x="136525" y="746125"/>
                    <a:pt x="120075" y="758138"/>
                    <a:pt x="104775" y="771525"/>
                  </a:cubicBezTo>
                  <a:cubicBezTo>
                    <a:pt x="94638" y="780395"/>
                    <a:pt x="86337" y="791230"/>
                    <a:pt x="76200" y="800100"/>
                  </a:cubicBezTo>
                  <a:cubicBezTo>
                    <a:pt x="12848" y="855533"/>
                    <a:pt x="43674" y="815551"/>
                    <a:pt x="9525" y="866775"/>
                  </a:cubicBezTo>
                  <a:cubicBezTo>
                    <a:pt x="22225" y="876300"/>
                    <a:pt x="32885" y="889454"/>
                    <a:pt x="47625" y="895350"/>
                  </a:cubicBezTo>
                  <a:cubicBezTo>
                    <a:pt x="65556" y="902523"/>
                    <a:pt x="85891" y="900828"/>
                    <a:pt x="104775" y="904875"/>
                  </a:cubicBezTo>
                  <a:cubicBezTo>
                    <a:pt x="246903" y="935331"/>
                    <a:pt x="112164" y="917669"/>
                    <a:pt x="285750" y="933450"/>
                  </a:cubicBezTo>
                  <a:cubicBezTo>
                    <a:pt x="304800" y="939800"/>
                    <a:pt x="323334" y="947985"/>
                    <a:pt x="342900" y="952500"/>
                  </a:cubicBezTo>
                  <a:cubicBezTo>
                    <a:pt x="485184" y="985335"/>
                    <a:pt x="358908" y="945136"/>
                    <a:pt x="438150" y="971550"/>
                  </a:cubicBezTo>
                  <a:cubicBezTo>
                    <a:pt x="441325" y="981075"/>
                    <a:pt x="447675" y="990085"/>
                    <a:pt x="447675" y="1000125"/>
                  </a:cubicBezTo>
                  <a:cubicBezTo>
                    <a:pt x="447675" y="1031652"/>
                    <a:pt x="434244" y="1049179"/>
                    <a:pt x="409575" y="1066800"/>
                  </a:cubicBezTo>
                  <a:cubicBezTo>
                    <a:pt x="398021" y="1075053"/>
                    <a:pt x="383516" y="1078325"/>
                    <a:pt x="371475" y="1085850"/>
                  </a:cubicBezTo>
                  <a:cubicBezTo>
                    <a:pt x="358013" y="1094264"/>
                    <a:pt x="347158" y="1106549"/>
                    <a:pt x="333375" y="1114425"/>
                  </a:cubicBezTo>
                  <a:cubicBezTo>
                    <a:pt x="324658" y="1119406"/>
                    <a:pt x="313577" y="1119074"/>
                    <a:pt x="304800" y="1123950"/>
                  </a:cubicBezTo>
                  <a:cubicBezTo>
                    <a:pt x="284786" y="1135069"/>
                    <a:pt x="265966" y="1148313"/>
                    <a:pt x="247650" y="1162050"/>
                  </a:cubicBezTo>
                  <a:cubicBezTo>
                    <a:pt x="234950" y="1171575"/>
                    <a:pt x="223333" y="1182749"/>
                    <a:pt x="209550" y="1190625"/>
                  </a:cubicBezTo>
                  <a:cubicBezTo>
                    <a:pt x="200833" y="1195606"/>
                    <a:pt x="190500" y="1196975"/>
                    <a:pt x="180975" y="1200150"/>
                  </a:cubicBezTo>
                  <a:cubicBezTo>
                    <a:pt x="174625" y="1209675"/>
                    <a:pt x="170020" y="1220630"/>
                    <a:pt x="161925" y="1228725"/>
                  </a:cubicBezTo>
                  <a:cubicBezTo>
                    <a:pt x="127610" y="1263040"/>
                    <a:pt x="127700" y="1249308"/>
                    <a:pt x="95250" y="1276350"/>
                  </a:cubicBezTo>
                  <a:cubicBezTo>
                    <a:pt x="67748" y="1299269"/>
                    <a:pt x="66356" y="1305403"/>
                    <a:pt x="47625" y="1333500"/>
                  </a:cubicBezTo>
                  <a:cubicBezTo>
                    <a:pt x="97765" y="1383640"/>
                    <a:pt x="51667" y="1345046"/>
                    <a:pt x="123825" y="1381125"/>
                  </a:cubicBezTo>
                  <a:cubicBezTo>
                    <a:pt x="134064" y="1386245"/>
                    <a:pt x="142461" y="1394495"/>
                    <a:pt x="152400" y="1400175"/>
                  </a:cubicBezTo>
                  <a:cubicBezTo>
                    <a:pt x="164728" y="1407220"/>
                    <a:pt x="178172" y="1412180"/>
                    <a:pt x="190500" y="1419225"/>
                  </a:cubicBezTo>
                  <a:cubicBezTo>
                    <a:pt x="200439" y="1424905"/>
                    <a:pt x="208836" y="1433155"/>
                    <a:pt x="219075" y="1438275"/>
                  </a:cubicBezTo>
                  <a:cubicBezTo>
                    <a:pt x="234300" y="1445888"/>
                    <a:pt x="271508" y="1453256"/>
                    <a:pt x="285750" y="1457325"/>
                  </a:cubicBezTo>
                  <a:cubicBezTo>
                    <a:pt x="295404" y="1460083"/>
                    <a:pt x="304800" y="1463675"/>
                    <a:pt x="314325" y="1466850"/>
                  </a:cubicBezTo>
                  <a:cubicBezTo>
                    <a:pt x="327332" y="1505870"/>
                    <a:pt x="333360" y="1509755"/>
                    <a:pt x="314325" y="1562100"/>
                  </a:cubicBezTo>
                  <a:cubicBezTo>
                    <a:pt x="308900" y="1577019"/>
                    <a:pt x="294854" y="1587195"/>
                    <a:pt x="285750" y="1600200"/>
                  </a:cubicBezTo>
                  <a:cubicBezTo>
                    <a:pt x="237133" y="1669653"/>
                    <a:pt x="268784" y="1643261"/>
                    <a:pt x="219075" y="1676400"/>
                  </a:cubicBezTo>
                  <a:cubicBezTo>
                    <a:pt x="212725" y="1685925"/>
                    <a:pt x="207354" y="1696181"/>
                    <a:pt x="200025" y="1704975"/>
                  </a:cubicBezTo>
                  <a:cubicBezTo>
                    <a:pt x="191401" y="1715323"/>
                    <a:pt x="178922" y="1722342"/>
                    <a:pt x="171450" y="1733550"/>
                  </a:cubicBezTo>
                  <a:cubicBezTo>
                    <a:pt x="165881" y="1741904"/>
                    <a:pt x="168197" y="1754285"/>
                    <a:pt x="161925" y="1762125"/>
                  </a:cubicBezTo>
                  <a:cubicBezTo>
                    <a:pt x="154774" y="1771064"/>
                    <a:pt x="142042" y="1773725"/>
                    <a:pt x="133350" y="1781175"/>
                  </a:cubicBezTo>
                  <a:cubicBezTo>
                    <a:pt x="82817" y="1824489"/>
                    <a:pt x="107093" y="1810220"/>
                    <a:pt x="66675" y="1857375"/>
                  </a:cubicBezTo>
                  <a:cubicBezTo>
                    <a:pt x="57909" y="1867602"/>
                    <a:pt x="46370" y="1875317"/>
                    <a:pt x="38100" y="1885950"/>
                  </a:cubicBezTo>
                  <a:cubicBezTo>
                    <a:pt x="24044" y="1904022"/>
                    <a:pt x="0" y="1943100"/>
                    <a:pt x="0" y="1943100"/>
                  </a:cubicBezTo>
                  <a:cubicBezTo>
                    <a:pt x="37840" y="1952560"/>
                    <a:pt x="53212" y="1957479"/>
                    <a:pt x="95250" y="1962150"/>
                  </a:cubicBezTo>
                  <a:cubicBezTo>
                    <a:pt x="133248" y="1966372"/>
                    <a:pt x="171450" y="1968500"/>
                    <a:pt x="209550" y="1971675"/>
                  </a:cubicBezTo>
                  <a:cubicBezTo>
                    <a:pt x="214560" y="1972677"/>
                    <a:pt x="286307" y="1986241"/>
                    <a:pt x="295275" y="1990725"/>
                  </a:cubicBezTo>
                  <a:cubicBezTo>
                    <a:pt x="315753" y="2000964"/>
                    <a:pt x="333375" y="2016125"/>
                    <a:pt x="352425" y="2028825"/>
                  </a:cubicBezTo>
                  <a:cubicBezTo>
                    <a:pt x="361950" y="2035175"/>
                    <a:pt x="372905" y="2039780"/>
                    <a:pt x="381000" y="2047875"/>
                  </a:cubicBezTo>
                  <a:cubicBezTo>
                    <a:pt x="417670" y="2084545"/>
                    <a:pt x="398367" y="2068978"/>
                    <a:pt x="438150" y="2095500"/>
                  </a:cubicBezTo>
                  <a:cubicBezTo>
                    <a:pt x="431800" y="2114550"/>
                    <a:pt x="433299" y="2138451"/>
                    <a:pt x="419100" y="2152650"/>
                  </a:cubicBezTo>
                  <a:cubicBezTo>
                    <a:pt x="409575" y="2162175"/>
                    <a:pt x="401158" y="2172955"/>
                    <a:pt x="390525" y="2181225"/>
                  </a:cubicBezTo>
                  <a:cubicBezTo>
                    <a:pt x="304800" y="2247900"/>
                    <a:pt x="361950" y="2195512"/>
                    <a:pt x="304800" y="2238375"/>
                  </a:cubicBezTo>
                  <a:cubicBezTo>
                    <a:pt x="292100" y="2247900"/>
                    <a:pt x="280162" y="2258536"/>
                    <a:pt x="266700" y="2266950"/>
                  </a:cubicBezTo>
                  <a:cubicBezTo>
                    <a:pt x="254659" y="2274475"/>
                    <a:pt x="240928" y="2278955"/>
                    <a:pt x="228600" y="2286000"/>
                  </a:cubicBezTo>
                  <a:cubicBezTo>
                    <a:pt x="218661" y="2291680"/>
                    <a:pt x="209964" y="2299370"/>
                    <a:pt x="200025" y="2305050"/>
                  </a:cubicBezTo>
                  <a:cubicBezTo>
                    <a:pt x="187697" y="2312095"/>
                    <a:pt x="173013" y="2315230"/>
                    <a:pt x="161925" y="2324100"/>
                  </a:cubicBezTo>
                  <a:cubicBezTo>
                    <a:pt x="140888" y="2340930"/>
                    <a:pt x="104775" y="2381250"/>
                    <a:pt x="104775" y="2381250"/>
                  </a:cubicBezTo>
                  <a:cubicBezTo>
                    <a:pt x="101600" y="2390775"/>
                    <a:pt x="88150" y="2402725"/>
                    <a:pt x="95250" y="2409825"/>
                  </a:cubicBezTo>
                  <a:cubicBezTo>
                    <a:pt x="109449" y="2424024"/>
                    <a:pt x="132919" y="2424005"/>
                    <a:pt x="152400" y="2428875"/>
                  </a:cubicBezTo>
                  <a:cubicBezTo>
                    <a:pt x="183812" y="2436728"/>
                    <a:pt x="216933" y="2437686"/>
                    <a:pt x="247650" y="2447925"/>
                  </a:cubicBezTo>
                  <a:cubicBezTo>
                    <a:pt x="257175" y="2451100"/>
                    <a:pt x="266262" y="2456205"/>
                    <a:pt x="276225" y="2457450"/>
                  </a:cubicBezTo>
                  <a:cubicBezTo>
                    <a:pt x="317302" y="2462585"/>
                    <a:pt x="358775" y="2463800"/>
                    <a:pt x="400050" y="2466975"/>
                  </a:cubicBezTo>
                  <a:cubicBezTo>
                    <a:pt x="409575" y="2473325"/>
                    <a:pt x="426884" y="2474710"/>
                    <a:pt x="428625" y="2486025"/>
                  </a:cubicBezTo>
                  <a:cubicBezTo>
                    <a:pt x="442951" y="2579144"/>
                    <a:pt x="434268" y="2575632"/>
                    <a:pt x="390525" y="2619375"/>
                  </a:cubicBezTo>
                  <a:cubicBezTo>
                    <a:pt x="375068" y="2665746"/>
                    <a:pt x="388466" y="2635593"/>
                    <a:pt x="352425" y="2686050"/>
                  </a:cubicBezTo>
                  <a:cubicBezTo>
                    <a:pt x="345771" y="2695365"/>
                    <a:pt x="341470" y="2706530"/>
                    <a:pt x="333375" y="2714625"/>
                  </a:cubicBezTo>
                  <a:cubicBezTo>
                    <a:pt x="319000" y="2729000"/>
                    <a:pt x="300125" y="2738350"/>
                    <a:pt x="285750" y="2752725"/>
                  </a:cubicBezTo>
                  <a:cubicBezTo>
                    <a:pt x="277655" y="2760820"/>
                    <a:pt x="274029" y="2772506"/>
                    <a:pt x="266700" y="2781300"/>
                  </a:cubicBezTo>
                  <a:cubicBezTo>
                    <a:pt x="258076" y="2791648"/>
                    <a:pt x="246395" y="2799242"/>
                    <a:pt x="238125" y="2809875"/>
                  </a:cubicBezTo>
                  <a:cubicBezTo>
                    <a:pt x="178288" y="2886808"/>
                    <a:pt x="226768" y="2849196"/>
                    <a:pt x="171450" y="2886075"/>
                  </a:cubicBezTo>
                  <a:cubicBezTo>
                    <a:pt x="168275" y="2895600"/>
                    <a:pt x="166801" y="2905873"/>
                    <a:pt x="161925" y="2914650"/>
                  </a:cubicBezTo>
                  <a:cubicBezTo>
                    <a:pt x="150806" y="2934664"/>
                    <a:pt x="123825" y="2971800"/>
                    <a:pt x="123825" y="2971800"/>
                  </a:cubicBezTo>
                  <a:cubicBezTo>
                    <a:pt x="130175" y="2981325"/>
                    <a:pt x="134081" y="2993046"/>
                    <a:pt x="142875" y="3000375"/>
                  </a:cubicBezTo>
                  <a:cubicBezTo>
                    <a:pt x="172801" y="3025313"/>
                    <a:pt x="201582" y="3020829"/>
                    <a:pt x="238125" y="3028950"/>
                  </a:cubicBezTo>
                  <a:cubicBezTo>
                    <a:pt x="247926" y="3031128"/>
                    <a:pt x="257046" y="3035717"/>
                    <a:pt x="266700" y="3038475"/>
                  </a:cubicBezTo>
                  <a:cubicBezTo>
                    <a:pt x="279287" y="3042071"/>
                    <a:pt x="292543" y="3043403"/>
                    <a:pt x="304800" y="3048000"/>
                  </a:cubicBezTo>
                  <a:cubicBezTo>
                    <a:pt x="318095" y="3052986"/>
                    <a:pt x="329849" y="3061457"/>
                    <a:pt x="342900" y="3067050"/>
                  </a:cubicBezTo>
                  <a:cubicBezTo>
                    <a:pt x="352128" y="3071005"/>
                    <a:pt x="361950" y="3073400"/>
                    <a:pt x="371475" y="3076575"/>
                  </a:cubicBezTo>
                  <a:cubicBezTo>
                    <a:pt x="368300" y="3101975"/>
                    <a:pt x="368685" y="3128079"/>
                    <a:pt x="361950" y="3152775"/>
                  </a:cubicBezTo>
                  <a:cubicBezTo>
                    <a:pt x="358938" y="3163819"/>
                    <a:pt x="349554" y="3172035"/>
                    <a:pt x="342900" y="3181350"/>
                  </a:cubicBezTo>
                  <a:cubicBezTo>
                    <a:pt x="333673" y="3194268"/>
                    <a:pt x="324945" y="3207650"/>
                    <a:pt x="314325" y="3219450"/>
                  </a:cubicBezTo>
                  <a:cubicBezTo>
                    <a:pt x="203177" y="3342948"/>
                    <a:pt x="299096" y="3236903"/>
                    <a:pt x="228600" y="3295650"/>
                  </a:cubicBezTo>
                  <a:cubicBezTo>
                    <a:pt x="155261" y="3356766"/>
                    <a:pt x="242396" y="3295977"/>
                    <a:pt x="171450" y="3343275"/>
                  </a:cubicBezTo>
                  <a:cubicBezTo>
                    <a:pt x="127781" y="3408779"/>
                    <a:pt x="140590" y="3378705"/>
                    <a:pt x="123825" y="3429000"/>
                  </a:cubicBezTo>
                  <a:cubicBezTo>
                    <a:pt x="246079" y="3469751"/>
                    <a:pt x="-2556" y="3389816"/>
                    <a:pt x="390525" y="3448050"/>
                  </a:cubicBezTo>
                  <a:cubicBezTo>
                    <a:pt x="401849" y="3449728"/>
                    <a:pt x="403225" y="3467100"/>
                    <a:pt x="409575" y="3476625"/>
                  </a:cubicBezTo>
                  <a:cubicBezTo>
                    <a:pt x="403225" y="3508375"/>
                    <a:pt x="401894" y="3541558"/>
                    <a:pt x="390525" y="3571875"/>
                  </a:cubicBezTo>
                  <a:cubicBezTo>
                    <a:pt x="382486" y="3593312"/>
                    <a:pt x="362664" y="3608547"/>
                    <a:pt x="352425" y="3629025"/>
                  </a:cubicBezTo>
                  <a:cubicBezTo>
                    <a:pt x="339725" y="3654425"/>
                    <a:pt x="321213" y="3677675"/>
                    <a:pt x="314325" y="3705225"/>
                  </a:cubicBezTo>
                  <a:cubicBezTo>
                    <a:pt x="300873" y="3759031"/>
                    <a:pt x="307367" y="3730488"/>
                    <a:pt x="295275" y="3790950"/>
                  </a:cubicBezTo>
                  <a:cubicBezTo>
                    <a:pt x="298450" y="3822700"/>
                    <a:pt x="297625" y="3855109"/>
                    <a:pt x="304800" y="3886200"/>
                  </a:cubicBezTo>
                  <a:cubicBezTo>
                    <a:pt x="307374" y="3897354"/>
                    <a:pt x="315235" y="3907237"/>
                    <a:pt x="323850" y="3914775"/>
                  </a:cubicBezTo>
                  <a:cubicBezTo>
                    <a:pt x="345518" y="3933735"/>
                    <a:pt x="389854" y="3959391"/>
                    <a:pt x="419100" y="3971925"/>
                  </a:cubicBezTo>
                  <a:cubicBezTo>
                    <a:pt x="428328" y="3975880"/>
                    <a:pt x="438150" y="3978275"/>
                    <a:pt x="447675" y="3981450"/>
                  </a:cubicBezTo>
                  <a:cubicBezTo>
                    <a:pt x="444500" y="3997325"/>
                    <a:pt x="447560" y="4015901"/>
                    <a:pt x="438150" y="4029075"/>
                  </a:cubicBezTo>
                  <a:cubicBezTo>
                    <a:pt x="429897" y="4040629"/>
                    <a:pt x="412091" y="4040600"/>
                    <a:pt x="400050" y="4048125"/>
                  </a:cubicBezTo>
                  <a:cubicBezTo>
                    <a:pt x="386588" y="4056539"/>
                    <a:pt x="376149" y="4069600"/>
                    <a:pt x="361950" y="4076700"/>
                  </a:cubicBezTo>
                  <a:cubicBezTo>
                    <a:pt x="343989" y="4085680"/>
                    <a:pt x="321508" y="4084611"/>
                    <a:pt x="304800" y="4095750"/>
                  </a:cubicBezTo>
                  <a:lnTo>
                    <a:pt x="247650" y="4133850"/>
                  </a:lnTo>
                  <a:cubicBezTo>
                    <a:pt x="244475" y="4143375"/>
                    <a:pt x="238125" y="4152385"/>
                    <a:pt x="238125" y="4162425"/>
                  </a:cubicBezTo>
                  <a:cubicBezTo>
                    <a:pt x="238125" y="4183705"/>
                    <a:pt x="238280" y="4267511"/>
                    <a:pt x="257175" y="4305300"/>
                  </a:cubicBezTo>
                  <a:cubicBezTo>
                    <a:pt x="262295" y="4315539"/>
                    <a:pt x="269875" y="4324350"/>
                    <a:pt x="276225" y="4333875"/>
                  </a:cubicBezTo>
                  <a:cubicBezTo>
                    <a:pt x="283512" y="4363022"/>
                    <a:pt x="282874" y="4378624"/>
                    <a:pt x="304800" y="4400550"/>
                  </a:cubicBezTo>
                  <a:cubicBezTo>
                    <a:pt x="316025" y="4411775"/>
                    <a:pt x="331675" y="4417900"/>
                    <a:pt x="342900" y="4429125"/>
                  </a:cubicBezTo>
                  <a:cubicBezTo>
                    <a:pt x="350995" y="4437220"/>
                    <a:pt x="352242" y="4451633"/>
                    <a:pt x="361950" y="4457700"/>
                  </a:cubicBezTo>
                  <a:cubicBezTo>
                    <a:pt x="378978" y="4468343"/>
                    <a:pt x="400050" y="4470400"/>
                    <a:pt x="419100" y="4476750"/>
                  </a:cubicBezTo>
                  <a:lnTo>
                    <a:pt x="447675" y="4486275"/>
                  </a:lnTo>
                  <a:cubicBezTo>
                    <a:pt x="460375" y="4495800"/>
                    <a:pt x="471992" y="4506974"/>
                    <a:pt x="485775" y="4514850"/>
                  </a:cubicBezTo>
                  <a:cubicBezTo>
                    <a:pt x="494492" y="4519831"/>
                    <a:pt x="516319" y="4514530"/>
                    <a:pt x="514350" y="4524375"/>
                  </a:cubicBezTo>
                  <a:cubicBezTo>
                    <a:pt x="509842" y="4546913"/>
                    <a:pt x="443531" y="4582769"/>
                    <a:pt x="428625" y="4591050"/>
                  </a:cubicBezTo>
                  <a:cubicBezTo>
                    <a:pt x="416213" y="4597946"/>
                    <a:pt x="402937" y="4603204"/>
                    <a:pt x="390525" y="4610100"/>
                  </a:cubicBezTo>
                  <a:cubicBezTo>
                    <a:pt x="374341" y="4619091"/>
                    <a:pt x="359084" y="4629684"/>
                    <a:pt x="342900" y="4638675"/>
                  </a:cubicBezTo>
                  <a:cubicBezTo>
                    <a:pt x="330488" y="4645571"/>
                    <a:pt x="317128" y="4650680"/>
                    <a:pt x="304800" y="4657725"/>
                  </a:cubicBezTo>
                  <a:cubicBezTo>
                    <a:pt x="282352" y="4670552"/>
                    <a:pt x="258568" y="4690748"/>
                    <a:pt x="238125" y="4705350"/>
                  </a:cubicBezTo>
                  <a:cubicBezTo>
                    <a:pt x="228810" y="4712004"/>
                    <a:pt x="219075" y="4718050"/>
                    <a:pt x="209550" y="4724400"/>
                  </a:cubicBezTo>
                  <a:cubicBezTo>
                    <a:pt x="188739" y="4755617"/>
                    <a:pt x="201948" y="4752975"/>
                    <a:pt x="180975" y="4752975"/>
                  </a:cubicBezTo>
                </a:path>
              </a:pathLst>
            </a:cu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allout: Double Bent Line 2">
            <a:extLst>
              <a:ext uri="{FF2B5EF4-FFF2-40B4-BE49-F238E27FC236}">
                <a16:creationId xmlns:a16="http://schemas.microsoft.com/office/drawing/2014/main" id="{9D0EE8A3-039D-4FFB-92AA-85E84957FFB0}"/>
              </a:ext>
            </a:extLst>
          </p:cNvPr>
          <p:cNvSpPr/>
          <p:nvPr/>
        </p:nvSpPr>
        <p:spPr>
          <a:xfrm>
            <a:off x="3857945" y="382729"/>
            <a:ext cx="1122428" cy="274219"/>
          </a:xfrm>
          <a:prstGeom prst="borderCallout3">
            <a:avLst>
              <a:gd name="adj1" fmla="val 18750"/>
              <a:gd name="adj2" fmla="val -8333"/>
              <a:gd name="adj3" fmla="val 740520"/>
              <a:gd name="adj4" fmla="val -9766"/>
              <a:gd name="adj5" fmla="val 748299"/>
              <a:gd name="adj6" fmla="val 319778"/>
              <a:gd name="adj7" fmla="val 666549"/>
              <a:gd name="adj8" fmla="val 319631"/>
            </a:avLst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*Extra information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A9E7E5D-1199-4766-8E32-188D4EA86210}"/>
              </a:ext>
            </a:extLst>
          </p:cNvPr>
          <p:cNvSpPr txBox="1"/>
          <p:nvPr/>
        </p:nvSpPr>
        <p:spPr>
          <a:xfrm>
            <a:off x="107197" y="3111913"/>
            <a:ext cx="1837013" cy="76944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1100" dirty="0">
                <a:solidFill>
                  <a:srgbClr val="92D050"/>
                </a:solidFill>
              </a:rPr>
              <a:t>R-Banding is important, and is used to locate the satellites at the distal region (because it’s black thus easy to see)</a:t>
            </a:r>
          </a:p>
        </p:txBody>
      </p:sp>
    </p:spTree>
    <p:extLst>
      <p:ext uri="{BB962C8B-B14F-4D97-AF65-F5344CB8AC3E}">
        <p14:creationId xmlns:p14="http://schemas.microsoft.com/office/powerpoint/2010/main" val="31755767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ACC72-A6F3-476C-A73F-46270CAAB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617281"/>
            <a:ext cx="4024950" cy="1331140"/>
          </a:xfrm>
          <a:prstGeom prst="roundRect">
            <a:avLst/>
          </a:prstGeom>
          <a:solidFill>
            <a:srgbClr val="F9F9F9">
              <a:alpha val="80000"/>
            </a:srgbClr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dirty="0"/>
              <a:t>Fluorescence in-situ hybridization (</a:t>
            </a:r>
            <a:r>
              <a:rPr lang="en-US" dirty="0" err="1"/>
              <a:t>fisH</a:t>
            </a:r>
            <a:r>
              <a:rPr lang="en-US" dirty="0"/>
              <a:t>)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7C63C51-B381-4C65-ABC4-14026012D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5249536" y="595347"/>
            <a:ext cx="744473" cy="137500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298B9AC8-969E-4356-B77B-4BC6A80E81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78975"/>
              </p:ext>
            </p:extLst>
          </p:nvPr>
        </p:nvGraphicFramePr>
        <p:xfrm>
          <a:off x="4671781" y="1330017"/>
          <a:ext cx="5854449" cy="5433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648E965-FE89-41C6-8BCF-DBBA66C64793}"/>
              </a:ext>
            </a:extLst>
          </p:cNvPr>
          <p:cNvSpPr/>
          <p:nvPr/>
        </p:nvSpPr>
        <p:spPr>
          <a:xfrm>
            <a:off x="291657" y="1869229"/>
            <a:ext cx="4380121" cy="2486721"/>
          </a:xfrm>
          <a:prstGeom prst="roundRect">
            <a:avLst/>
          </a:prstGeom>
          <a:solidFill>
            <a:srgbClr val="A059E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FISH, an acronym</a:t>
            </a:r>
            <a:r>
              <a:rPr lang="ar-SA" sz="1600" dirty="0">
                <a:solidFill>
                  <a:schemeClr val="bg1">
                    <a:lumMod val="95000"/>
                  </a:schemeClr>
                </a:solidFill>
              </a:rPr>
              <a:t>"اختصار" 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for Fluorescent In-Situ Hybridization, is a method used to detect and visualize protein, RNA, and DNA structures in the cell. FISH analysis is a relatively fast method that provides great resolution as it incorporates </a:t>
            </a:r>
            <a:r>
              <a:rPr lang="ar-SA" sz="1600" dirty="0">
                <a:solidFill>
                  <a:schemeClr val="bg1">
                    <a:lumMod val="95000"/>
                  </a:schemeClr>
                </a:solidFill>
              </a:rPr>
              <a:t>"تدمج"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fluorescent probes labeled for detection of specific regions, deletions, and translocations.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BFA6554-9D8F-4CBC-995E-C1963861C981}"/>
              </a:ext>
            </a:extLst>
          </p:cNvPr>
          <p:cNvSpPr/>
          <p:nvPr/>
        </p:nvSpPr>
        <p:spPr>
          <a:xfrm>
            <a:off x="537505" y="4438104"/>
            <a:ext cx="3932923" cy="2243223"/>
          </a:xfrm>
          <a:prstGeom prst="roundRect">
            <a:avLst/>
          </a:prstGeom>
          <a:solidFill>
            <a:srgbClr val="A059E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600" dirty="0">
                <a:solidFill>
                  <a:schemeClr val="bg1">
                    <a:lumMod val="95000"/>
                  </a:schemeClr>
                </a:solidFill>
              </a:rPr>
              <a:t>ببساطة: هذه التقنية تُستخدم لتحديد و إظهار بروتينات أو مواد جينية أخرى، و لكنّها محدودة لإظهار جزء مرغوب معيّن، و هذه من السلبيات حيث لا نستطيع اكتشاف مرض محدد إلا بعد استخدام التقنية المحددة لهذا المرض أو هذا الجزء المرغوب.</a:t>
            </a:r>
          </a:p>
          <a:p>
            <a:pPr algn="ctr"/>
            <a:r>
              <a:rPr lang="ar-SA" sz="1600" dirty="0">
                <a:solidFill>
                  <a:schemeClr val="bg1">
                    <a:lumMod val="95000"/>
                  </a:schemeClr>
                </a:solidFill>
              </a:rPr>
              <a:t>كيف؟ هذه العملية السريعة نسبياً و تكون عن طريق دمج أعواد مضيئة مصنّفة، مع شريط واحد من الدي إن إي مثلاً؛ لتحديد: مناطق معيّنة أو مناطق حذف أو تبديل (سيتم شرح هذه المناطق في المحاضرة القادمة)</a:t>
            </a:r>
            <a:endParaRPr lang="en-US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" name="Online Media 9">
            <a:hlinkClick r:id="" action="ppaction://media"/>
            <a:extLst>
              <a:ext uri="{FF2B5EF4-FFF2-40B4-BE49-F238E27FC236}">
                <a16:creationId xmlns:a16="http://schemas.microsoft.com/office/drawing/2014/main" id="{219BF761-BBD2-4C5D-905F-C06060EE071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10"/>
          <a:stretch>
            <a:fillRect/>
          </a:stretch>
        </p:blipFill>
        <p:spPr>
          <a:xfrm>
            <a:off x="10410563" y="1661051"/>
            <a:ext cx="1662558" cy="124691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FE0CAC3-F5A2-43AF-BBAA-C658CF23CC0E}"/>
              </a:ext>
            </a:extLst>
          </p:cNvPr>
          <p:cNvSpPr txBox="1"/>
          <p:nvPr/>
        </p:nvSpPr>
        <p:spPr>
          <a:xfrm>
            <a:off x="10484605" y="3018589"/>
            <a:ext cx="1514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11"/>
              </a:rPr>
              <a:t>https://www.youtube.com/watch?v=Bsnyy5JAKUE</a:t>
            </a:r>
            <a:endParaRPr lang="en-US" sz="1000" dirty="0"/>
          </a:p>
        </p:txBody>
      </p:sp>
      <p:pic>
        <p:nvPicPr>
          <p:cNvPr id="13" name="Online Media 12">
            <a:hlinkClick r:id="" action="ppaction://media"/>
            <a:extLst>
              <a:ext uri="{FF2B5EF4-FFF2-40B4-BE49-F238E27FC236}">
                <a16:creationId xmlns:a16="http://schemas.microsoft.com/office/drawing/2014/main" id="{5DA8D647-0028-48EE-B21A-5D7257B53CFB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12"/>
          <a:stretch>
            <a:fillRect/>
          </a:stretch>
        </p:blipFill>
        <p:spPr>
          <a:xfrm>
            <a:off x="10410563" y="3522145"/>
            <a:ext cx="1661667" cy="12462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31358AA-C6F5-4A9F-9854-571D7ABA2DF7}"/>
              </a:ext>
            </a:extLst>
          </p:cNvPr>
          <p:cNvSpPr txBox="1"/>
          <p:nvPr/>
        </p:nvSpPr>
        <p:spPr>
          <a:xfrm>
            <a:off x="10348335" y="5012902"/>
            <a:ext cx="1786122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Some helping videos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3C2F561-4AFF-4B6D-9FE7-ED725514DD60}"/>
              </a:ext>
            </a:extLst>
          </p:cNvPr>
          <p:cNvGrpSpPr/>
          <p:nvPr/>
        </p:nvGrpSpPr>
        <p:grpSpPr>
          <a:xfrm flipH="1">
            <a:off x="10085169" y="1550432"/>
            <a:ext cx="124936" cy="5213049"/>
            <a:chOff x="6231254" y="1519235"/>
            <a:chExt cx="45720" cy="5275183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A9E0AB0-DC6B-4238-9926-9CB627231C85}"/>
                </a:ext>
              </a:extLst>
            </p:cNvPr>
            <p:cNvSpPr/>
            <p:nvPr/>
          </p:nvSpPr>
          <p:spPr>
            <a:xfrm>
              <a:off x="6231255" y="2257506"/>
              <a:ext cx="45719" cy="752476"/>
            </a:xfrm>
            <a:custGeom>
              <a:avLst/>
              <a:gdLst>
                <a:gd name="connsiteX0" fmla="*/ 285750 w 514474"/>
                <a:gd name="connsiteY0" fmla="*/ 0 h 4753030"/>
                <a:gd name="connsiteX1" fmla="*/ 247650 w 514474"/>
                <a:gd name="connsiteY1" fmla="*/ 47625 h 4753030"/>
                <a:gd name="connsiteX2" fmla="*/ 219075 w 514474"/>
                <a:gd name="connsiteY2" fmla="*/ 66675 h 4753030"/>
                <a:gd name="connsiteX3" fmla="*/ 200025 w 514474"/>
                <a:gd name="connsiteY3" fmla="*/ 95250 h 4753030"/>
                <a:gd name="connsiteX4" fmla="*/ 171450 w 514474"/>
                <a:gd name="connsiteY4" fmla="*/ 123825 h 4753030"/>
                <a:gd name="connsiteX5" fmla="*/ 123825 w 514474"/>
                <a:gd name="connsiteY5" fmla="*/ 219075 h 4753030"/>
                <a:gd name="connsiteX6" fmla="*/ 123825 w 514474"/>
                <a:gd name="connsiteY6" fmla="*/ 276225 h 4753030"/>
                <a:gd name="connsiteX7" fmla="*/ 152400 w 514474"/>
                <a:gd name="connsiteY7" fmla="*/ 285750 h 4753030"/>
                <a:gd name="connsiteX8" fmla="*/ 228600 w 514474"/>
                <a:gd name="connsiteY8" fmla="*/ 323850 h 4753030"/>
                <a:gd name="connsiteX9" fmla="*/ 342900 w 514474"/>
                <a:gd name="connsiteY9" fmla="*/ 361950 h 4753030"/>
                <a:gd name="connsiteX10" fmla="*/ 400050 w 514474"/>
                <a:gd name="connsiteY10" fmla="*/ 390525 h 4753030"/>
                <a:gd name="connsiteX11" fmla="*/ 419100 w 514474"/>
                <a:gd name="connsiteY11" fmla="*/ 419100 h 4753030"/>
                <a:gd name="connsiteX12" fmla="*/ 409575 w 514474"/>
                <a:gd name="connsiteY12" fmla="*/ 447675 h 4753030"/>
                <a:gd name="connsiteX13" fmla="*/ 361950 w 514474"/>
                <a:gd name="connsiteY13" fmla="*/ 504825 h 4753030"/>
                <a:gd name="connsiteX14" fmla="*/ 333375 w 514474"/>
                <a:gd name="connsiteY14" fmla="*/ 542925 h 4753030"/>
                <a:gd name="connsiteX15" fmla="*/ 257175 w 514474"/>
                <a:gd name="connsiteY15" fmla="*/ 619125 h 4753030"/>
                <a:gd name="connsiteX16" fmla="*/ 152400 w 514474"/>
                <a:gd name="connsiteY16" fmla="*/ 733425 h 4753030"/>
                <a:gd name="connsiteX17" fmla="*/ 104775 w 514474"/>
                <a:gd name="connsiteY17" fmla="*/ 771525 h 4753030"/>
                <a:gd name="connsiteX18" fmla="*/ 76200 w 514474"/>
                <a:gd name="connsiteY18" fmla="*/ 800100 h 4753030"/>
                <a:gd name="connsiteX19" fmla="*/ 9525 w 514474"/>
                <a:gd name="connsiteY19" fmla="*/ 866775 h 4753030"/>
                <a:gd name="connsiteX20" fmla="*/ 47625 w 514474"/>
                <a:gd name="connsiteY20" fmla="*/ 895350 h 4753030"/>
                <a:gd name="connsiteX21" fmla="*/ 104775 w 514474"/>
                <a:gd name="connsiteY21" fmla="*/ 904875 h 4753030"/>
                <a:gd name="connsiteX22" fmla="*/ 285750 w 514474"/>
                <a:gd name="connsiteY22" fmla="*/ 933450 h 4753030"/>
                <a:gd name="connsiteX23" fmla="*/ 342900 w 514474"/>
                <a:gd name="connsiteY23" fmla="*/ 952500 h 4753030"/>
                <a:gd name="connsiteX24" fmla="*/ 438150 w 514474"/>
                <a:gd name="connsiteY24" fmla="*/ 971550 h 4753030"/>
                <a:gd name="connsiteX25" fmla="*/ 447675 w 514474"/>
                <a:gd name="connsiteY25" fmla="*/ 1000125 h 4753030"/>
                <a:gd name="connsiteX26" fmla="*/ 409575 w 514474"/>
                <a:gd name="connsiteY26" fmla="*/ 1066800 h 4753030"/>
                <a:gd name="connsiteX27" fmla="*/ 371475 w 514474"/>
                <a:gd name="connsiteY27" fmla="*/ 1085850 h 4753030"/>
                <a:gd name="connsiteX28" fmla="*/ 333375 w 514474"/>
                <a:gd name="connsiteY28" fmla="*/ 1114425 h 4753030"/>
                <a:gd name="connsiteX29" fmla="*/ 304800 w 514474"/>
                <a:gd name="connsiteY29" fmla="*/ 1123950 h 4753030"/>
                <a:gd name="connsiteX30" fmla="*/ 247650 w 514474"/>
                <a:gd name="connsiteY30" fmla="*/ 1162050 h 4753030"/>
                <a:gd name="connsiteX31" fmla="*/ 209550 w 514474"/>
                <a:gd name="connsiteY31" fmla="*/ 1190625 h 4753030"/>
                <a:gd name="connsiteX32" fmla="*/ 180975 w 514474"/>
                <a:gd name="connsiteY32" fmla="*/ 1200150 h 4753030"/>
                <a:gd name="connsiteX33" fmla="*/ 161925 w 514474"/>
                <a:gd name="connsiteY33" fmla="*/ 1228725 h 4753030"/>
                <a:gd name="connsiteX34" fmla="*/ 95250 w 514474"/>
                <a:gd name="connsiteY34" fmla="*/ 1276350 h 4753030"/>
                <a:gd name="connsiteX35" fmla="*/ 47625 w 514474"/>
                <a:gd name="connsiteY35" fmla="*/ 1333500 h 4753030"/>
                <a:gd name="connsiteX36" fmla="*/ 123825 w 514474"/>
                <a:gd name="connsiteY36" fmla="*/ 1381125 h 4753030"/>
                <a:gd name="connsiteX37" fmla="*/ 152400 w 514474"/>
                <a:gd name="connsiteY37" fmla="*/ 1400175 h 4753030"/>
                <a:gd name="connsiteX38" fmla="*/ 190500 w 514474"/>
                <a:gd name="connsiteY38" fmla="*/ 1419225 h 4753030"/>
                <a:gd name="connsiteX39" fmla="*/ 219075 w 514474"/>
                <a:gd name="connsiteY39" fmla="*/ 1438275 h 4753030"/>
                <a:gd name="connsiteX40" fmla="*/ 285750 w 514474"/>
                <a:gd name="connsiteY40" fmla="*/ 1457325 h 4753030"/>
                <a:gd name="connsiteX41" fmla="*/ 314325 w 514474"/>
                <a:gd name="connsiteY41" fmla="*/ 1466850 h 4753030"/>
                <a:gd name="connsiteX42" fmla="*/ 314325 w 514474"/>
                <a:gd name="connsiteY42" fmla="*/ 1562100 h 4753030"/>
                <a:gd name="connsiteX43" fmla="*/ 285750 w 514474"/>
                <a:gd name="connsiteY43" fmla="*/ 1600200 h 4753030"/>
                <a:gd name="connsiteX44" fmla="*/ 219075 w 514474"/>
                <a:gd name="connsiteY44" fmla="*/ 1676400 h 4753030"/>
                <a:gd name="connsiteX45" fmla="*/ 200025 w 514474"/>
                <a:gd name="connsiteY45" fmla="*/ 1704975 h 4753030"/>
                <a:gd name="connsiteX46" fmla="*/ 171450 w 514474"/>
                <a:gd name="connsiteY46" fmla="*/ 1733550 h 4753030"/>
                <a:gd name="connsiteX47" fmla="*/ 161925 w 514474"/>
                <a:gd name="connsiteY47" fmla="*/ 1762125 h 4753030"/>
                <a:gd name="connsiteX48" fmla="*/ 133350 w 514474"/>
                <a:gd name="connsiteY48" fmla="*/ 1781175 h 4753030"/>
                <a:gd name="connsiteX49" fmla="*/ 66675 w 514474"/>
                <a:gd name="connsiteY49" fmla="*/ 1857375 h 4753030"/>
                <a:gd name="connsiteX50" fmla="*/ 38100 w 514474"/>
                <a:gd name="connsiteY50" fmla="*/ 1885950 h 4753030"/>
                <a:gd name="connsiteX51" fmla="*/ 0 w 514474"/>
                <a:gd name="connsiteY51" fmla="*/ 1943100 h 4753030"/>
                <a:gd name="connsiteX52" fmla="*/ 95250 w 514474"/>
                <a:gd name="connsiteY52" fmla="*/ 1962150 h 4753030"/>
                <a:gd name="connsiteX53" fmla="*/ 209550 w 514474"/>
                <a:gd name="connsiteY53" fmla="*/ 1971675 h 4753030"/>
                <a:gd name="connsiteX54" fmla="*/ 295275 w 514474"/>
                <a:gd name="connsiteY54" fmla="*/ 1990725 h 4753030"/>
                <a:gd name="connsiteX55" fmla="*/ 352425 w 514474"/>
                <a:gd name="connsiteY55" fmla="*/ 2028825 h 4753030"/>
                <a:gd name="connsiteX56" fmla="*/ 381000 w 514474"/>
                <a:gd name="connsiteY56" fmla="*/ 2047875 h 4753030"/>
                <a:gd name="connsiteX57" fmla="*/ 438150 w 514474"/>
                <a:gd name="connsiteY57" fmla="*/ 2095500 h 4753030"/>
                <a:gd name="connsiteX58" fmla="*/ 419100 w 514474"/>
                <a:gd name="connsiteY58" fmla="*/ 2152650 h 4753030"/>
                <a:gd name="connsiteX59" fmla="*/ 390525 w 514474"/>
                <a:gd name="connsiteY59" fmla="*/ 2181225 h 4753030"/>
                <a:gd name="connsiteX60" fmla="*/ 304800 w 514474"/>
                <a:gd name="connsiteY60" fmla="*/ 2238375 h 4753030"/>
                <a:gd name="connsiteX61" fmla="*/ 266700 w 514474"/>
                <a:gd name="connsiteY61" fmla="*/ 2266950 h 4753030"/>
                <a:gd name="connsiteX62" fmla="*/ 228600 w 514474"/>
                <a:gd name="connsiteY62" fmla="*/ 2286000 h 4753030"/>
                <a:gd name="connsiteX63" fmla="*/ 200025 w 514474"/>
                <a:gd name="connsiteY63" fmla="*/ 2305050 h 4753030"/>
                <a:gd name="connsiteX64" fmla="*/ 161925 w 514474"/>
                <a:gd name="connsiteY64" fmla="*/ 2324100 h 4753030"/>
                <a:gd name="connsiteX65" fmla="*/ 104775 w 514474"/>
                <a:gd name="connsiteY65" fmla="*/ 2381250 h 4753030"/>
                <a:gd name="connsiteX66" fmla="*/ 95250 w 514474"/>
                <a:gd name="connsiteY66" fmla="*/ 2409825 h 4753030"/>
                <a:gd name="connsiteX67" fmla="*/ 152400 w 514474"/>
                <a:gd name="connsiteY67" fmla="*/ 2428875 h 4753030"/>
                <a:gd name="connsiteX68" fmla="*/ 247650 w 514474"/>
                <a:gd name="connsiteY68" fmla="*/ 2447925 h 4753030"/>
                <a:gd name="connsiteX69" fmla="*/ 276225 w 514474"/>
                <a:gd name="connsiteY69" fmla="*/ 2457450 h 4753030"/>
                <a:gd name="connsiteX70" fmla="*/ 400050 w 514474"/>
                <a:gd name="connsiteY70" fmla="*/ 2466975 h 4753030"/>
                <a:gd name="connsiteX71" fmla="*/ 428625 w 514474"/>
                <a:gd name="connsiteY71" fmla="*/ 2486025 h 4753030"/>
                <a:gd name="connsiteX72" fmla="*/ 390525 w 514474"/>
                <a:gd name="connsiteY72" fmla="*/ 2619375 h 4753030"/>
                <a:gd name="connsiteX73" fmla="*/ 352425 w 514474"/>
                <a:gd name="connsiteY73" fmla="*/ 2686050 h 4753030"/>
                <a:gd name="connsiteX74" fmla="*/ 333375 w 514474"/>
                <a:gd name="connsiteY74" fmla="*/ 2714625 h 4753030"/>
                <a:gd name="connsiteX75" fmla="*/ 285750 w 514474"/>
                <a:gd name="connsiteY75" fmla="*/ 2752725 h 4753030"/>
                <a:gd name="connsiteX76" fmla="*/ 266700 w 514474"/>
                <a:gd name="connsiteY76" fmla="*/ 2781300 h 4753030"/>
                <a:gd name="connsiteX77" fmla="*/ 238125 w 514474"/>
                <a:gd name="connsiteY77" fmla="*/ 2809875 h 4753030"/>
                <a:gd name="connsiteX78" fmla="*/ 171450 w 514474"/>
                <a:gd name="connsiteY78" fmla="*/ 2886075 h 4753030"/>
                <a:gd name="connsiteX79" fmla="*/ 161925 w 514474"/>
                <a:gd name="connsiteY79" fmla="*/ 2914650 h 4753030"/>
                <a:gd name="connsiteX80" fmla="*/ 123825 w 514474"/>
                <a:gd name="connsiteY80" fmla="*/ 2971800 h 4753030"/>
                <a:gd name="connsiteX81" fmla="*/ 142875 w 514474"/>
                <a:gd name="connsiteY81" fmla="*/ 3000375 h 4753030"/>
                <a:gd name="connsiteX82" fmla="*/ 238125 w 514474"/>
                <a:gd name="connsiteY82" fmla="*/ 3028950 h 4753030"/>
                <a:gd name="connsiteX83" fmla="*/ 266700 w 514474"/>
                <a:gd name="connsiteY83" fmla="*/ 3038475 h 4753030"/>
                <a:gd name="connsiteX84" fmla="*/ 304800 w 514474"/>
                <a:gd name="connsiteY84" fmla="*/ 3048000 h 4753030"/>
                <a:gd name="connsiteX85" fmla="*/ 342900 w 514474"/>
                <a:gd name="connsiteY85" fmla="*/ 3067050 h 4753030"/>
                <a:gd name="connsiteX86" fmla="*/ 371475 w 514474"/>
                <a:gd name="connsiteY86" fmla="*/ 3076575 h 4753030"/>
                <a:gd name="connsiteX87" fmla="*/ 361950 w 514474"/>
                <a:gd name="connsiteY87" fmla="*/ 3152775 h 4753030"/>
                <a:gd name="connsiteX88" fmla="*/ 342900 w 514474"/>
                <a:gd name="connsiteY88" fmla="*/ 3181350 h 4753030"/>
                <a:gd name="connsiteX89" fmla="*/ 314325 w 514474"/>
                <a:gd name="connsiteY89" fmla="*/ 3219450 h 4753030"/>
                <a:gd name="connsiteX90" fmla="*/ 228600 w 514474"/>
                <a:gd name="connsiteY90" fmla="*/ 3295650 h 4753030"/>
                <a:gd name="connsiteX91" fmla="*/ 171450 w 514474"/>
                <a:gd name="connsiteY91" fmla="*/ 3343275 h 4753030"/>
                <a:gd name="connsiteX92" fmla="*/ 123825 w 514474"/>
                <a:gd name="connsiteY92" fmla="*/ 3429000 h 4753030"/>
                <a:gd name="connsiteX93" fmla="*/ 390525 w 514474"/>
                <a:gd name="connsiteY93" fmla="*/ 3448050 h 4753030"/>
                <a:gd name="connsiteX94" fmla="*/ 409575 w 514474"/>
                <a:gd name="connsiteY94" fmla="*/ 3476625 h 4753030"/>
                <a:gd name="connsiteX95" fmla="*/ 390525 w 514474"/>
                <a:gd name="connsiteY95" fmla="*/ 3571875 h 4753030"/>
                <a:gd name="connsiteX96" fmla="*/ 352425 w 514474"/>
                <a:gd name="connsiteY96" fmla="*/ 3629025 h 4753030"/>
                <a:gd name="connsiteX97" fmla="*/ 314325 w 514474"/>
                <a:gd name="connsiteY97" fmla="*/ 3705225 h 4753030"/>
                <a:gd name="connsiteX98" fmla="*/ 295275 w 514474"/>
                <a:gd name="connsiteY98" fmla="*/ 3790950 h 4753030"/>
                <a:gd name="connsiteX99" fmla="*/ 304800 w 514474"/>
                <a:gd name="connsiteY99" fmla="*/ 3886200 h 4753030"/>
                <a:gd name="connsiteX100" fmla="*/ 323850 w 514474"/>
                <a:gd name="connsiteY100" fmla="*/ 3914775 h 4753030"/>
                <a:gd name="connsiteX101" fmla="*/ 419100 w 514474"/>
                <a:gd name="connsiteY101" fmla="*/ 3971925 h 4753030"/>
                <a:gd name="connsiteX102" fmla="*/ 447675 w 514474"/>
                <a:gd name="connsiteY102" fmla="*/ 3981450 h 4753030"/>
                <a:gd name="connsiteX103" fmla="*/ 438150 w 514474"/>
                <a:gd name="connsiteY103" fmla="*/ 4029075 h 4753030"/>
                <a:gd name="connsiteX104" fmla="*/ 400050 w 514474"/>
                <a:gd name="connsiteY104" fmla="*/ 4048125 h 4753030"/>
                <a:gd name="connsiteX105" fmla="*/ 361950 w 514474"/>
                <a:gd name="connsiteY105" fmla="*/ 4076700 h 4753030"/>
                <a:gd name="connsiteX106" fmla="*/ 304800 w 514474"/>
                <a:gd name="connsiteY106" fmla="*/ 4095750 h 4753030"/>
                <a:gd name="connsiteX107" fmla="*/ 247650 w 514474"/>
                <a:gd name="connsiteY107" fmla="*/ 4133850 h 4753030"/>
                <a:gd name="connsiteX108" fmla="*/ 238125 w 514474"/>
                <a:gd name="connsiteY108" fmla="*/ 4162425 h 4753030"/>
                <a:gd name="connsiteX109" fmla="*/ 257175 w 514474"/>
                <a:gd name="connsiteY109" fmla="*/ 4305300 h 4753030"/>
                <a:gd name="connsiteX110" fmla="*/ 276225 w 514474"/>
                <a:gd name="connsiteY110" fmla="*/ 4333875 h 4753030"/>
                <a:gd name="connsiteX111" fmla="*/ 304800 w 514474"/>
                <a:gd name="connsiteY111" fmla="*/ 4400550 h 4753030"/>
                <a:gd name="connsiteX112" fmla="*/ 342900 w 514474"/>
                <a:gd name="connsiteY112" fmla="*/ 4429125 h 4753030"/>
                <a:gd name="connsiteX113" fmla="*/ 361950 w 514474"/>
                <a:gd name="connsiteY113" fmla="*/ 4457700 h 4753030"/>
                <a:gd name="connsiteX114" fmla="*/ 419100 w 514474"/>
                <a:gd name="connsiteY114" fmla="*/ 4476750 h 4753030"/>
                <a:gd name="connsiteX115" fmla="*/ 447675 w 514474"/>
                <a:gd name="connsiteY115" fmla="*/ 4486275 h 4753030"/>
                <a:gd name="connsiteX116" fmla="*/ 485775 w 514474"/>
                <a:gd name="connsiteY116" fmla="*/ 4514850 h 4753030"/>
                <a:gd name="connsiteX117" fmla="*/ 514350 w 514474"/>
                <a:gd name="connsiteY117" fmla="*/ 4524375 h 4753030"/>
                <a:gd name="connsiteX118" fmla="*/ 428625 w 514474"/>
                <a:gd name="connsiteY118" fmla="*/ 4591050 h 4753030"/>
                <a:gd name="connsiteX119" fmla="*/ 390525 w 514474"/>
                <a:gd name="connsiteY119" fmla="*/ 4610100 h 4753030"/>
                <a:gd name="connsiteX120" fmla="*/ 342900 w 514474"/>
                <a:gd name="connsiteY120" fmla="*/ 4638675 h 4753030"/>
                <a:gd name="connsiteX121" fmla="*/ 304800 w 514474"/>
                <a:gd name="connsiteY121" fmla="*/ 4657725 h 4753030"/>
                <a:gd name="connsiteX122" fmla="*/ 238125 w 514474"/>
                <a:gd name="connsiteY122" fmla="*/ 4705350 h 4753030"/>
                <a:gd name="connsiteX123" fmla="*/ 209550 w 514474"/>
                <a:gd name="connsiteY123" fmla="*/ 4724400 h 4753030"/>
                <a:gd name="connsiteX124" fmla="*/ 180975 w 514474"/>
                <a:gd name="connsiteY124" fmla="*/ 4752975 h 475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514474" h="4753030">
                  <a:moveTo>
                    <a:pt x="285750" y="0"/>
                  </a:moveTo>
                  <a:cubicBezTo>
                    <a:pt x="273050" y="15875"/>
                    <a:pt x="262025" y="33250"/>
                    <a:pt x="247650" y="47625"/>
                  </a:cubicBezTo>
                  <a:cubicBezTo>
                    <a:pt x="239555" y="55720"/>
                    <a:pt x="227170" y="58580"/>
                    <a:pt x="219075" y="66675"/>
                  </a:cubicBezTo>
                  <a:cubicBezTo>
                    <a:pt x="210980" y="74770"/>
                    <a:pt x="207354" y="86456"/>
                    <a:pt x="200025" y="95250"/>
                  </a:cubicBezTo>
                  <a:cubicBezTo>
                    <a:pt x="191401" y="105598"/>
                    <a:pt x="180975" y="114300"/>
                    <a:pt x="171450" y="123825"/>
                  </a:cubicBezTo>
                  <a:cubicBezTo>
                    <a:pt x="147380" y="196035"/>
                    <a:pt x="164448" y="164911"/>
                    <a:pt x="123825" y="219075"/>
                  </a:cubicBezTo>
                  <a:cubicBezTo>
                    <a:pt x="117475" y="238125"/>
                    <a:pt x="104775" y="257175"/>
                    <a:pt x="123825" y="276225"/>
                  </a:cubicBezTo>
                  <a:cubicBezTo>
                    <a:pt x="130925" y="283325"/>
                    <a:pt x="143260" y="281595"/>
                    <a:pt x="152400" y="285750"/>
                  </a:cubicBezTo>
                  <a:cubicBezTo>
                    <a:pt x="178253" y="297501"/>
                    <a:pt x="201659" y="314870"/>
                    <a:pt x="228600" y="323850"/>
                  </a:cubicBezTo>
                  <a:cubicBezTo>
                    <a:pt x="266700" y="336550"/>
                    <a:pt x="309484" y="339673"/>
                    <a:pt x="342900" y="361950"/>
                  </a:cubicBezTo>
                  <a:cubicBezTo>
                    <a:pt x="379829" y="386569"/>
                    <a:pt x="360615" y="377380"/>
                    <a:pt x="400050" y="390525"/>
                  </a:cubicBezTo>
                  <a:cubicBezTo>
                    <a:pt x="406400" y="400050"/>
                    <a:pt x="417218" y="407808"/>
                    <a:pt x="419100" y="419100"/>
                  </a:cubicBezTo>
                  <a:cubicBezTo>
                    <a:pt x="420751" y="429004"/>
                    <a:pt x="414065" y="438695"/>
                    <a:pt x="409575" y="447675"/>
                  </a:cubicBezTo>
                  <a:cubicBezTo>
                    <a:pt x="392734" y="481358"/>
                    <a:pt x="387229" y="475333"/>
                    <a:pt x="361950" y="504825"/>
                  </a:cubicBezTo>
                  <a:cubicBezTo>
                    <a:pt x="351619" y="516878"/>
                    <a:pt x="344102" y="531223"/>
                    <a:pt x="333375" y="542925"/>
                  </a:cubicBezTo>
                  <a:cubicBezTo>
                    <a:pt x="309102" y="569404"/>
                    <a:pt x="279615" y="591075"/>
                    <a:pt x="257175" y="619125"/>
                  </a:cubicBezTo>
                  <a:cubicBezTo>
                    <a:pt x="222740" y="662169"/>
                    <a:pt x="197428" y="697403"/>
                    <a:pt x="152400" y="733425"/>
                  </a:cubicBezTo>
                  <a:cubicBezTo>
                    <a:pt x="136525" y="746125"/>
                    <a:pt x="120075" y="758138"/>
                    <a:pt x="104775" y="771525"/>
                  </a:cubicBezTo>
                  <a:cubicBezTo>
                    <a:pt x="94638" y="780395"/>
                    <a:pt x="86337" y="791230"/>
                    <a:pt x="76200" y="800100"/>
                  </a:cubicBezTo>
                  <a:cubicBezTo>
                    <a:pt x="12848" y="855533"/>
                    <a:pt x="43674" y="815551"/>
                    <a:pt x="9525" y="866775"/>
                  </a:cubicBezTo>
                  <a:cubicBezTo>
                    <a:pt x="22225" y="876300"/>
                    <a:pt x="32885" y="889454"/>
                    <a:pt x="47625" y="895350"/>
                  </a:cubicBezTo>
                  <a:cubicBezTo>
                    <a:pt x="65556" y="902523"/>
                    <a:pt x="85891" y="900828"/>
                    <a:pt x="104775" y="904875"/>
                  </a:cubicBezTo>
                  <a:cubicBezTo>
                    <a:pt x="246903" y="935331"/>
                    <a:pt x="112164" y="917669"/>
                    <a:pt x="285750" y="933450"/>
                  </a:cubicBezTo>
                  <a:cubicBezTo>
                    <a:pt x="304800" y="939800"/>
                    <a:pt x="323334" y="947985"/>
                    <a:pt x="342900" y="952500"/>
                  </a:cubicBezTo>
                  <a:cubicBezTo>
                    <a:pt x="485184" y="985335"/>
                    <a:pt x="358908" y="945136"/>
                    <a:pt x="438150" y="971550"/>
                  </a:cubicBezTo>
                  <a:cubicBezTo>
                    <a:pt x="441325" y="981075"/>
                    <a:pt x="447675" y="990085"/>
                    <a:pt x="447675" y="1000125"/>
                  </a:cubicBezTo>
                  <a:cubicBezTo>
                    <a:pt x="447675" y="1031652"/>
                    <a:pt x="434244" y="1049179"/>
                    <a:pt x="409575" y="1066800"/>
                  </a:cubicBezTo>
                  <a:cubicBezTo>
                    <a:pt x="398021" y="1075053"/>
                    <a:pt x="383516" y="1078325"/>
                    <a:pt x="371475" y="1085850"/>
                  </a:cubicBezTo>
                  <a:cubicBezTo>
                    <a:pt x="358013" y="1094264"/>
                    <a:pt x="347158" y="1106549"/>
                    <a:pt x="333375" y="1114425"/>
                  </a:cubicBezTo>
                  <a:cubicBezTo>
                    <a:pt x="324658" y="1119406"/>
                    <a:pt x="313577" y="1119074"/>
                    <a:pt x="304800" y="1123950"/>
                  </a:cubicBezTo>
                  <a:cubicBezTo>
                    <a:pt x="284786" y="1135069"/>
                    <a:pt x="265966" y="1148313"/>
                    <a:pt x="247650" y="1162050"/>
                  </a:cubicBezTo>
                  <a:cubicBezTo>
                    <a:pt x="234950" y="1171575"/>
                    <a:pt x="223333" y="1182749"/>
                    <a:pt x="209550" y="1190625"/>
                  </a:cubicBezTo>
                  <a:cubicBezTo>
                    <a:pt x="200833" y="1195606"/>
                    <a:pt x="190500" y="1196975"/>
                    <a:pt x="180975" y="1200150"/>
                  </a:cubicBezTo>
                  <a:cubicBezTo>
                    <a:pt x="174625" y="1209675"/>
                    <a:pt x="170020" y="1220630"/>
                    <a:pt x="161925" y="1228725"/>
                  </a:cubicBezTo>
                  <a:cubicBezTo>
                    <a:pt x="127610" y="1263040"/>
                    <a:pt x="127700" y="1249308"/>
                    <a:pt x="95250" y="1276350"/>
                  </a:cubicBezTo>
                  <a:cubicBezTo>
                    <a:pt x="67748" y="1299269"/>
                    <a:pt x="66356" y="1305403"/>
                    <a:pt x="47625" y="1333500"/>
                  </a:cubicBezTo>
                  <a:cubicBezTo>
                    <a:pt x="97765" y="1383640"/>
                    <a:pt x="51667" y="1345046"/>
                    <a:pt x="123825" y="1381125"/>
                  </a:cubicBezTo>
                  <a:cubicBezTo>
                    <a:pt x="134064" y="1386245"/>
                    <a:pt x="142461" y="1394495"/>
                    <a:pt x="152400" y="1400175"/>
                  </a:cubicBezTo>
                  <a:cubicBezTo>
                    <a:pt x="164728" y="1407220"/>
                    <a:pt x="178172" y="1412180"/>
                    <a:pt x="190500" y="1419225"/>
                  </a:cubicBezTo>
                  <a:cubicBezTo>
                    <a:pt x="200439" y="1424905"/>
                    <a:pt x="208836" y="1433155"/>
                    <a:pt x="219075" y="1438275"/>
                  </a:cubicBezTo>
                  <a:cubicBezTo>
                    <a:pt x="234300" y="1445888"/>
                    <a:pt x="271508" y="1453256"/>
                    <a:pt x="285750" y="1457325"/>
                  </a:cubicBezTo>
                  <a:cubicBezTo>
                    <a:pt x="295404" y="1460083"/>
                    <a:pt x="304800" y="1463675"/>
                    <a:pt x="314325" y="1466850"/>
                  </a:cubicBezTo>
                  <a:cubicBezTo>
                    <a:pt x="327332" y="1505870"/>
                    <a:pt x="333360" y="1509755"/>
                    <a:pt x="314325" y="1562100"/>
                  </a:cubicBezTo>
                  <a:cubicBezTo>
                    <a:pt x="308900" y="1577019"/>
                    <a:pt x="294854" y="1587195"/>
                    <a:pt x="285750" y="1600200"/>
                  </a:cubicBezTo>
                  <a:cubicBezTo>
                    <a:pt x="237133" y="1669653"/>
                    <a:pt x="268784" y="1643261"/>
                    <a:pt x="219075" y="1676400"/>
                  </a:cubicBezTo>
                  <a:cubicBezTo>
                    <a:pt x="212725" y="1685925"/>
                    <a:pt x="207354" y="1696181"/>
                    <a:pt x="200025" y="1704975"/>
                  </a:cubicBezTo>
                  <a:cubicBezTo>
                    <a:pt x="191401" y="1715323"/>
                    <a:pt x="178922" y="1722342"/>
                    <a:pt x="171450" y="1733550"/>
                  </a:cubicBezTo>
                  <a:cubicBezTo>
                    <a:pt x="165881" y="1741904"/>
                    <a:pt x="168197" y="1754285"/>
                    <a:pt x="161925" y="1762125"/>
                  </a:cubicBezTo>
                  <a:cubicBezTo>
                    <a:pt x="154774" y="1771064"/>
                    <a:pt x="142042" y="1773725"/>
                    <a:pt x="133350" y="1781175"/>
                  </a:cubicBezTo>
                  <a:cubicBezTo>
                    <a:pt x="82817" y="1824489"/>
                    <a:pt x="107093" y="1810220"/>
                    <a:pt x="66675" y="1857375"/>
                  </a:cubicBezTo>
                  <a:cubicBezTo>
                    <a:pt x="57909" y="1867602"/>
                    <a:pt x="46370" y="1875317"/>
                    <a:pt x="38100" y="1885950"/>
                  </a:cubicBezTo>
                  <a:cubicBezTo>
                    <a:pt x="24044" y="1904022"/>
                    <a:pt x="0" y="1943100"/>
                    <a:pt x="0" y="1943100"/>
                  </a:cubicBezTo>
                  <a:cubicBezTo>
                    <a:pt x="37840" y="1952560"/>
                    <a:pt x="53212" y="1957479"/>
                    <a:pt x="95250" y="1962150"/>
                  </a:cubicBezTo>
                  <a:cubicBezTo>
                    <a:pt x="133248" y="1966372"/>
                    <a:pt x="171450" y="1968500"/>
                    <a:pt x="209550" y="1971675"/>
                  </a:cubicBezTo>
                  <a:cubicBezTo>
                    <a:pt x="214560" y="1972677"/>
                    <a:pt x="286307" y="1986241"/>
                    <a:pt x="295275" y="1990725"/>
                  </a:cubicBezTo>
                  <a:cubicBezTo>
                    <a:pt x="315753" y="2000964"/>
                    <a:pt x="333375" y="2016125"/>
                    <a:pt x="352425" y="2028825"/>
                  </a:cubicBezTo>
                  <a:cubicBezTo>
                    <a:pt x="361950" y="2035175"/>
                    <a:pt x="372905" y="2039780"/>
                    <a:pt x="381000" y="2047875"/>
                  </a:cubicBezTo>
                  <a:cubicBezTo>
                    <a:pt x="417670" y="2084545"/>
                    <a:pt x="398367" y="2068978"/>
                    <a:pt x="438150" y="2095500"/>
                  </a:cubicBezTo>
                  <a:cubicBezTo>
                    <a:pt x="431800" y="2114550"/>
                    <a:pt x="433299" y="2138451"/>
                    <a:pt x="419100" y="2152650"/>
                  </a:cubicBezTo>
                  <a:cubicBezTo>
                    <a:pt x="409575" y="2162175"/>
                    <a:pt x="401158" y="2172955"/>
                    <a:pt x="390525" y="2181225"/>
                  </a:cubicBezTo>
                  <a:cubicBezTo>
                    <a:pt x="304800" y="2247900"/>
                    <a:pt x="361950" y="2195512"/>
                    <a:pt x="304800" y="2238375"/>
                  </a:cubicBezTo>
                  <a:cubicBezTo>
                    <a:pt x="292100" y="2247900"/>
                    <a:pt x="280162" y="2258536"/>
                    <a:pt x="266700" y="2266950"/>
                  </a:cubicBezTo>
                  <a:cubicBezTo>
                    <a:pt x="254659" y="2274475"/>
                    <a:pt x="240928" y="2278955"/>
                    <a:pt x="228600" y="2286000"/>
                  </a:cubicBezTo>
                  <a:cubicBezTo>
                    <a:pt x="218661" y="2291680"/>
                    <a:pt x="209964" y="2299370"/>
                    <a:pt x="200025" y="2305050"/>
                  </a:cubicBezTo>
                  <a:cubicBezTo>
                    <a:pt x="187697" y="2312095"/>
                    <a:pt x="173013" y="2315230"/>
                    <a:pt x="161925" y="2324100"/>
                  </a:cubicBezTo>
                  <a:cubicBezTo>
                    <a:pt x="140888" y="2340930"/>
                    <a:pt x="104775" y="2381250"/>
                    <a:pt x="104775" y="2381250"/>
                  </a:cubicBezTo>
                  <a:cubicBezTo>
                    <a:pt x="101600" y="2390775"/>
                    <a:pt x="88150" y="2402725"/>
                    <a:pt x="95250" y="2409825"/>
                  </a:cubicBezTo>
                  <a:cubicBezTo>
                    <a:pt x="109449" y="2424024"/>
                    <a:pt x="132919" y="2424005"/>
                    <a:pt x="152400" y="2428875"/>
                  </a:cubicBezTo>
                  <a:cubicBezTo>
                    <a:pt x="183812" y="2436728"/>
                    <a:pt x="216933" y="2437686"/>
                    <a:pt x="247650" y="2447925"/>
                  </a:cubicBezTo>
                  <a:cubicBezTo>
                    <a:pt x="257175" y="2451100"/>
                    <a:pt x="266262" y="2456205"/>
                    <a:pt x="276225" y="2457450"/>
                  </a:cubicBezTo>
                  <a:cubicBezTo>
                    <a:pt x="317302" y="2462585"/>
                    <a:pt x="358775" y="2463800"/>
                    <a:pt x="400050" y="2466975"/>
                  </a:cubicBezTo>
                  <a:cubicBezTo>
                    <a:pt x="409575" y="2473325"/>
                    <a:pt x="426884" y="2474710"/>
                    <a:pt x="428625" y="2486025"/>
                  </a:cubicBezTo>
                  <a:cubicBezTo>
                    <a:pt x="442951" y="2579144"/>
                    <a:pt x="434268" y="2575632"/>
                    <a:pt x="390525" y="2619375"/>
                  </a:cubicBezTo>
                  <a:cubicBezTo>
                    <a:pt x="375068" y="2665746"/>
                    <a:pt x="388466" y="2635593"/>
                    <a:pt x="352425" y="2686050"/>
                  </a:cubicBezTo>
                  <a:cubicBezTo>
                    <a:pt x="345771" y="2695365"/>
                    <a:pt x="341470" y="2706530"/>
                    <a:pt x="333375" y="2714625"/>
                  </a:cubicBezTo>
                  <a:cubicBezTo>
                    <a:pt x="319000" y="2729000"/>
                    <a:pt x="300125" y="2738350"/>
                    <a:pt x="285750" y="2752725"/>
                  </a:cubicBezTo>
                  <a:cubicBezTo>
                    <a:pt x="277655" y="2760820"/>
                    <a:pt x="274029" y="2772506"/>
                    <a:pt x="266700" y="2781300"/>
                  </a:cubicBezTo>
                  <a:cubicBezTo>
                    <a:pt x="258076" y="2791648"/>
                    <a:pt x="246395" y="2799242"/>
                    <a:pt x="238125" y="2809875"/>
                  </a:cubicBezTo>
                  <a:cubicBezTo>
                    <a:pt x="178288" y="2886808"/>
                    <a:pt x="226768" y="2849196"/>
                    <a:pt x="171450" y="2886075"/>
                  </a:cubicBezTo>
                  <a:cubicBezTo>
                    <a:pt x="168275" y="2895600"/>
                    <a:pt x="166801" y="2905873"/>
                    <a:pt x="161925" y="2914650"/>
                  </a:cubicBezTo>
                  <a:cubicBezTo>
                    <a:pt x="150806" y="2934664"/>
                    <a:pt x="123825" y="2971800"/>
                    <a:pt x="123825" y="2971800"/>
                  </a:cubicBezTo>
                  <a:cubicBezTo>
                    <a:pt x="130175" y="2981325"/>
                    <a:pt x="134081" y="2993046"/>
                    <a:pt x="142875" y="3000375"/>
                  </a:cubicBezTo>
                  <a:cubicBezTo>
                    <a:pt x="172801" y="3025313"/>
                    <a:pt x="201582" y="3020829"/>
                    <a:pt x="238125" y="3028950"/>
                  </a:cubicBezTo>
                  <a:cubicBezTo>
                    <a:pt x="247926" y="3031128"/>
                    <a:pt x="257046" y="3035717"/>
                    <a:pt x="266700" y="3038475"/>
                  </a:cubicBezTo>
                  <a:cubicBezTo>
                    <a:pt x="279287" y="3042071"/>
                    <a:pt x="292543" y="3043403"/>
                    <a:pt x="304800" y="3048000"/>
                  </a:cubicBezTo>
                  <a:cubicBezTo>
                    <a:pt x="318095" y="3052986"/>
                    <a:pt x="329849" y="3061457"/>
                    <a:pt x="342900" y="3067050"/>
                  </a:cubicBezTo>
                  <a:cubicBezTo>
                    <a:pt x="352128" y="3071005"/>
                    <a:pt x="361950" y="3073400"/>
                    <a:pt x="371475" y="3076575"/>
                  </a:cubicBezTo>
                  <a:cubicBezTo>
                    <a:pt x="368300" y="3101975"/>
                    <a:pt x="368685" y="3128079"/>
                    <a:pt x="361950" y="3152775"/>
                  </a:cubicBezTo>
                  <a:cubicBezTo>
                    <a:pt x="358938" y="3163819"/>
                    <a:pt x="349554" y="3172035"/>
                    <a:pt x="342900" y="3181350"/>
                  </a:cubicBezTo>
                  <a:cubicBezTo>
                    <a:pt x="333673" y="3194268"/>
                    <a:pt x="324945" y="3207650"/>
                    <a:pt x="314325" y="3219450"/>
                  </a:cubicBezTo>
                  <a:cubicBezTo>
                    <a:pt x="203177" y="3342948"/>
                    <a:pt x="299096" y="3236903"/>
                    <a:pt x="228600" y="3295650"/>
                  </a:cubicBezTo>
                  <a:cubicBezTo>
                    <a:pt x="155261" y="3356766"/>
                    <a:pt x="242396" y="3295977"/>
                    <a:pt x="171450" y="3343275"/>
                  </a:cubicBezTo>
                  <a:cubicBezTo>
                    <a:pt x="127781" y="3408779"/>
                    <a:pt x="140590" y="3378705"/>
                    <a:pt x="123825" y="3429000"/>
                  </a:cubicBezTo>
                  <a:cubicBezTo>
                    <a:pt x="246079" y="3469751"/>
                    <a:pt x="-2556" y="3389816"/>
                    <a:pt x="390525" y="3448050"/>
                  </a:cubicBezTo>
                  <a:cubicBezTo>
                    <a:pt x="401849" y="3449728"/>
                    <a:pt x="403225" y="3467100"/>
                    <a:pt x="409575" y="3476625"/>
                  </a:cubicBezTo>
                  <a:cubicBezTo>
                    <a:pt x="403225" y="3508375"/>
                    <a:pt x="401894" y="3541558"/>
                    <a:pt x="390525" y="3571875"/>
                  </a:cubicBezTo>
                  <a:cubicBezTo>
                    <a:pt x="382486" y="3593312"/>
                    <a:pt x="362664" y="3608547"/>
                    <a:pt x="352425" y="3629025"/>
                  </a:cubicBezTo>
                  <a:cubicBezTo>
                    <a:pt x="339725" y="3654425"/>
                    <a:pt x="321213" y="3677675"/>
                    <a:pt x="314325" y="3705225"/>
                  </a:cubicBezTo>
                  <a:cubicBezTo>
                    <a:pt x="300873" y="3759031"/>
                    <a:pt x="307367" y="3730488"/>
                    <a:pt x="295275" y="3790950"/>
                  </a:cubicBezTo>
                  <a:cubicBezTo>
                    <a:pt x="298450" y="3822700"/>
                    <a:pt x="297625" y="3855109"/>
                    <a:pt x="304800" y="3886200"/>
                  </a:cubicBezTo>
                  <a:cubicBezTo>
                    <a:pt x="307374" y="3897354"/>
                    <a:pt x="315235" y="3907237"/>
                    <a:pt x="323850" y="3914775"/>
                  </a:cubicBezTo>
                  <a:cubicBezTo>
                    <a:pt x="345518" y="3933735"/>
                    <a:pt x="389854" y="3959391"/>
                    <a:pt x="419100" y="3971925"/>
                  </a:cubicBezTo>
                  <a:cubicBezTo>
                    <a:pt x="428328" y="3975880"/>
                    <a:pt x="438150" y="3978275"/>
                    <a:pt x="447675" y="3981450"/>
                  </a:cubicBezTo>
                  <a:cubicBezTo>
                    <a:pt x="444500" y="3997325"/>
                    <a:pt x="447560" y="4015901"/>
                    <a:pt x="438150" y="4029075"/>
                  </a:cubicBezTo>
                  <a:cubicBezTo>
                    <a:pt x="429897" y="4040629"/>
                    <a:pt x="412091" y="4040600"/>
                    <a:pt x="400050" y="4048125"/>
                  </a:cubicBezTo>
                  <a:cubicBezTo>
                    <a:pt x="386588" y="4056539"/>
                    <a:pt x="376149" y="4069600"/>
                    <a:pt x="361950" y="4076700"/>
                  </a:cubicBezTo>
                  <a:cubicBezTo>
                    <a:pt x="343989" y="4085680"/>
                    <a:pt x="321508" y="4084611"/>
                    <a:pt x="304800" y="4095750"/>
                  </a:cubicBezTo>
                  <a:lnTo>
                    <a:pt x="247650" y="4133850"/>
                  </a:lnTo>
                  <a:cubicBezTo>
                    <a:pt x="244475" y="4143375"/>
                    <a:pt x="238125" y="4152385"/>
                    <a:pt x="238125" y="4162425"/>
                  </a:cubicBezTo>
                  <a:cubicBezTo>
                    <a:pt x="238125" y="4183705"/>
                    <a:pt x="238280" y="4267511"/>
                    <a:pt x="257175" y="4305300"/>
                  </a:cubicBezTo>
                  <a:cubicBezTo>
                    <a:pt x="262295" y="4315539"/>
                    <a:pt x="269875" y="4324350"/>
                    <a:pt x="276225" y="4333875"/>
                  </a:cubicBezTo>
                  <a:cubicBezTo>
                    <a:pt x="283512" y="4363022"/>
                    <a:pt x="282874" y="4378624"/>
                    <a:pt x="304800" y="4400550"/>
                  </a:cubicBezTo>
                  <a:cubicBezTo>
                    <a:pt x="316025" y="4411775"/>
                    <a:pt x="331675" y="4417900"/>
                    <a:pt x="342900" y="4429125"/>
                  </a:cubicBezTo>
                  <a:cubicBezTo>
                    <a:pt x="350995" y="4437220"/>
                    <a:pt x="352242" y="4451633"/>
                    <a:pt x="361950" y="4457700"/>
                  </a:cubicBezTo>
                  <a:cubicBezTo>
                    <a:pt x="378978" y="4468343"/>
                    <a:pt x="400050" y="4470400"/>
                    <a:pt x="419100" y="4476750"/>
                  </a:cubicBezTo>
                  <a:lnTo>
                    <a:pt x="447675" y="4486275"/>
                  </a:lnTo>
                  <a:cubicBezTo>
                    <a:pt x="460375" y="4495800"/>
                    <a:pt x="471992" y="4506974"/>
                    <a:pt x="485775" y="4514850"/>
                  </a:cubicBezTo>
                  <a:cubicBezTo>
                    <a:pt x="494492" y="4519831"/>
                    <a:pt x="516319" y="4514530"/>
                    <a:pt x="514350" y="4524375"/>
                  </a:cubicBezTo>
                  <a:cubicBezTo>
                    <a:pt x="509842" y="4546913"/>
                    <a:pt x="443531" y="4582769"/>
                    <a:pt x="428625" y="4591050"/>
                  </a:cubicBezTo>
                  <a:cubicBezTo>
                    <a:pt x="416213" y="4597946"/>
                    <a:pt x="402937" y="4603204"/>
                    <a:pt x="390525" y="4610100"/>
                  </a:cubicBezTo>
                  <a:cubicBezTo>
                    <a:pt x="374341" y="4619091"/>
                    <a:pt x="359084" y="4629684"/>
                    <a:pt x="342900" y="4638675"/>
                  </a:cubicBezTo>
                  <a:cubicBezTo>
                    <a:pt x="330488" y="4645571"/>
                    <a:pt x="317128" y="4650680"/>
                    <a:pt x="304800" y="4657725"/>
                  </a:cubicBezTo>
                  <a:cubicBezTo>
                    <a:pt x="282352" y="4670552"/>
                    <a:pt x="258568" y="4690748"/>
                    <a:pt x="238125" y="4705350"/>
                  </a:cubicBezTo>
                  <a:cubicBezTo>
                    <a:pt x="228810" y="4712004"/>
                    <a:pt x="219075" y="4718050"/>
                    <a:pt x="209550" y="4724400"/>
                  </a:cubicBezTo>
                  <a:cubicBezTo>
                    <a:pt x="188739" y="4755617"/>
                    <a:pt x="201948" y="4752975"/>
                    <a:pt x="180975" y="4752975"/>
                  </a:cubicBezTo>
                </a:path>
              </a:pathLst>
            </a:cu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4B4AA03-7340-4F91-8B5C-2BB56759B9E0}"/>
                </a:ext>
              </a:extLst>
            </p:cNvPr>
            <p:cNvSpPr/>
            <p:nvPr/>
          </p:nvSpPr>
          <p:spPr>
            <a:xfrm>
              <a:off x="6231255" y="3009982"/>
              <a:ext cx="45719" cy="752476"/>
            </a:xfrm>
            <a:custGeom>
              <a:avLst/>
              <a:gdLst>
                <a:gd name="connsiteX0" fmla="*/ 285750 w 514474"/>
                <a:gd name="connsiteY0" fmla="*/ 0 h 4753030"/>
                <a:gd name="connsiteX1" fmla="*/ 247650 w 514474"/>
                <a:gd name="connsiteY1" fmla="*/ 47625 h 4753030"/>
                <a:gd name="connsiteX2" fmla="*/ 219075 w 514474"/>
                <a:gd name="connsiteY2" fmla="*/ 66675 h 4753030"/>
                <a:gd name="connsiteX3" fmla="*/ 200025 w 514474"/>
                <a:gd name="connsiteY3" fmla="*/ 95250 h 4753030"/>
                <a:gd name="connsiteX4" fmla="*/ 171450 w 514474"/>
                <a:gd name="connsiteY4" fmla="*/ 123825 h 4753030"/>
                <a:gd name="connsiteX5" fmla="*/ 123825 w 514474"/>
                <a:gd name="connsiteY5" fmla="*/ 219075 h 4753030"/>
                <a:gd name="connsiteX6" fmla="*/ 123825 w 514474"/>
                <a:gd name="connsiteY6" fmla="*/ 276225 h 4753030"/>
                <a:gd name="connsiteX7" fmla="*/ 152400 w 514474"/>
                <a:gd name="connsiteY7" fmla="*/ 285750 h 4753030"/>
                <a:gd name="connsiteX8" fmla="*/ 228600 w 514474"/>
                <a:gd name="connsiteY8" fmla="*/ 323850 h 4753030"/>
                <a:gd name="connsiteX9" fmla="*/ 342900 w 514474"/>
                <a:gd name="connsiteY9" fmla="*/ 361950 h 4753030"/>
                <a:gd name="connsiteX10" fmla="*/ 400050 w 514474"/>
                <a:gd name="connsiteY10" fmla="*/ 390525 h 4753030"/>
                <a:gd name="connsiteX11" fmla="*/ 419100 w 514474"/>
                <a:gd name="connsiteY11" fmla="*/ 419100 h 4753030"/>
                <a:gd name="connsiteX12" fmla="*/ 409575 w 514474"/>
                <a:gd name="connsiteY12" fmla="*/ 447675 h 4753030"/>
                <a:gd name="connsiteX13" fmla="*/ 361950 w 514474"/>
                <a:gd name="connsiteY13" fmla="*/ 504825 h 4753030"/>
                <a:gd name="connsiteX14" fmla="*/ 333375 w 514474"/>
                <a:gd name="connsiteY14" fmla="*/ 542925 h 4753030"/>
                <a:gd name="connsiteX15" fmla="*/ 257175 w 514474"/>
                <a:gd name="connsiteY15" fmla="*/ 619125 h 4753030"/>
                <a:gd name="connsiteX16" fmla="*/ 152400 w 514474"/>
                <a:gd name="connsiteY16" fmla="*/ 733425 h 4753030"/>
                <a:gd name="connsiteX17" fmla="*/ 104775 w 514474"/>
                <a:gd name="connsiteY17" fmla="*/ 771525 h 4753030"/>
                <a:gd name="connsiteX18" fmla="*/ 76200 w 514474"/>
                <a:gd name="connsiteY18" fmla="*/ 800100 h 4753030"/>
                <a:gd name="connsiteX19" fmla="*/ 9525 w 514474"/>
                <a:gd name="connsiteY19" fmla="*/ 866775 h 4753030"/>
                <a:gd name="connsiteX20" fmla="*/ 47625 w 514474"/>
                <a:gd name="connsiteY20" fmla="*/ 895350 h 4753030"/>
                <a:gd name="connsiteX21" fmla="*/ 104775 w 514474"/>
                <a:gd name="connsiteY21" fmla="*/ 904875 h 4753030"/>
                <a:gd name="connsiteX22" fmla="*/ 285750 w 514474"/>
                <a:gd name="connsiteY22" fmla="*/ 933450 h 4753030"/>
                <a:gd name="connsiteX23" fmla="*/ 342900 w 514474"/>
                <a:gd name="connsiteY23" fmla="*/ 952500 h 4753030"/>
                <a:gd name="connsiteX24" fmla="*/ 438150 w 514474"/>
                <a:gd name="connsiteY24" fmla="*/ 971550 h 4753030"/>
                <a:gd name="connsiteX25" fmla="*/ 447675 w 514474"/>
                <a:gd name="connsiteY25" fmla="*/ 1000125 h 4753030"/>
                <a:gd name="connsiteX26" fmla="*/ 409575 w 514474"/>
                <a:gd name="connsiteY26" fmla="*/ 1066800 h 4753030"/>
                <a:gd name="connsiteX27" fmla="*/ 371475 w 514474"/>
                <a:gd name="connsiteY27" fmla="*/ 1085850 h 4753030"/>
                <a:gd name="connsiteX28" fmla="*/ 333375 w 514474"/>
                <a:gd name="connsiteY28" fmla="*/ 1114425 h 4753030"/>
                <a:gd name="connsiteX29" fmla="*/ 304800 w 514474"/>
                <a:gd name="connsiteY29" fmla="*/ 1123950 h 4753030"/>
                <a:gd name="connsiteX30" fmla="*/ 247650 w 514474"/>
                <a:gd name="connsiteY30" fmla="*/ 1162050 h 4753030"/>
                <a:gd name="connsiteX31" fmla="*/ 209550 w 514474"/>
                <a:gd name="connsiteY31" fmla="*/ 1190625 h 4753030"/>
                <a:gd name="connsiteX32" fmla="*/ 180975 w 514474"/>
                <a:gd name="connsiteY32" fmla="*/ 1200150 h 4753030"/>
                <a:gd name="connsiteX33" fmla="*/ 161925 w 514474"/>
                <a:gd name="connsiteY33" fmla="*/ 1228725 h 4753030"/>
                <a:gd name="connsiteX34" fmla="*/ 95250 w 514474"/>
                <a:gd name="connsiteY34" fmla="*/ 1276350 h 4753030"/>
                <a:gd name="connsiteX35" fmla="*/ 47625 w 514474"/>
                <a:gd name="connsiteY35" fmla="*/ 1333500 h 4753030"/>
                <a:gd name="connsiteX36" fmla="*/ 123825 w 514474"/>
                <a:gd name="connsiteY36" fmla="*/ 1381125 h 4753030"/>
                <a:gd name="connsiteX37" fmla="*/ 152400 w 514474"/>
                <a:gd name="connsiteY37" fmla="*/ 1400175 h 4753030"/>
                <a:gd name="connsiteX38" fmla="*/ 190500 w 514474"/>
                <a:gd name="connsiteY38" fmla="*/ 1419225 h 4753030"/>
                <a:gd name="connsiteX39" fmla="*/ 219075 w 514474"/>
                <a:gd name="connsiteY39" fmla="*/ 1438275 h 4753030"/>
                <a:gd name="connsiteX40" fmla="*/ 285750 w 514474"/>
                <a:gd name="connsiteY40" fmla="*/ 1457325 h 4753030"/>
                <a:gd name="connsiteX41" fmla="*/ 314325 w 514474"/>
                <a:gd name="connsiteY41" fmla="*/ 1466850 h 4753030"/>
                <a:gd name="connsiteX42" fmla="*/ 314325 w 514474"/>
                <a:gd name="connsiteY42" fmla="*/ 1562100 h 4753030"/>
                <a:gd name="connsiteX43" fmla="*/ 285750 w 514474"/>
                <a:gd name="connsiteY43" fmla="*/ 1600200 h 4753030"/>
                <a:gd name="connsiteX44" fmla="*/ 219075 w 514474"/>
                <a:gd name="connsiteY44" fmla="*/ 1676400 h 4753030"/>
                <a:gd name="connsiteX45" fmla="*/ 200025 w 514474"/>
                <a:gd name="connsiteY45" fmla="*/ 1704975 h 4753030"/>
                <a:gd name="connsiteX46" fmla="*/ 171450 w 514474"/>
                <a:gd name="connsiteY46" fmla="*/ 1733550 h 4753030"/>
                <a:gd name="connsiteX47" fmla="*/ 161925 w 514474"/>
                <a:gd name="connsiteY47" fmla="*/ 1762125 h 4753030"/>
                <a:gd name="connsiteX48" fmla="*/ 133350 w 514474"/>
                <a:gd name="connsiteY48" fmla="*/ 1781175 h 4753030"/>
                <a:gd name="connsiteX49" fmla="*/ 66675 w 514474"/>
                <a:gd name="connsiteY49" fmla="*/ 1857375 h 4753030"/>
                <a:gd name="connsiteX50" fmla="*/ 38100 w 514474"/>
                <a:gd name="connsiteY50" fmla="*/ 1885950 h 4753030"/>
                <a:gd name="connsiteX51" fmla="*/ 0 w 514474"/>
                <a:gd name="connsiteY51" fmla="*/ 1943100 h 4753030"/>
                <a:gd name="connsiteX52" fmla="*/ 95250 w 514474"/>
                <a:gd name="connsiteY52" fmla="*/ 1962150 h 4753030"/>
                <a:gd name="connsiteX53" fmla="*/ 209550 w 514474"/>
                <a:gd name="connsiteY53" fmla="*/ 1971675 h 4753030"/>
                <a:gd name="connsiteX54" fmla="*/ 295275 w 514474"/>
                <a:gd name="connsiteY54" fmla="*/ 1990725 h 4753030"/>
                <a:gd name="connsiteX55" fmla="*/ 352425 w 514474"/>
                <a:gd name="connsiteY55" fmla="*/ 2028825 h 4753030"/>
                <a:gd name="connsiteX56" fmla="*/ 381000 w 514474"/>
                <a:gd name="connsiteY56" fmla="*/ 2047875 h 4753030"/>
                <a:gd name="connsiteX57" fmla="*/ 438150 w 514474"/>
                <a:gd name="connsiteY57" fmla="*/ 2095500 h 4753030"/>
                <a:gd name="connsiteX58" fmla="*/ 419100 w 514474"/>
                <a:gd name="connsiteY58" fmla="*/ 2152650 h 4753030"/>
                <a:gd name="connsiteX59" fmla="*/ 390525 w 514474"/>
                <a:gd name="connsiteY59" fmla="*/ 2181225 h 4753030"/>
                <a:gd name="connsiteX60" fmla="*/ 304800 w 514474"/>
                <a:gd name="connsiteY60" fmla="*/ 2238375 h 4753030"/>
                <a:gd name="connsiteX61" fmla="*/ 266700 w 514474"/>
                <a:gd name="connsiteY61" fmla="*/ 2266950 h 4753030"/>
                <a:gd name="connsiteX62" fmla="*/ 228600 w 514474"/>
                <a:gd name="connsiteY62" fmla="*/ 2286000 h 4753030"/>
                <a:gd name="connsiteX63" fmla="*/ 200025 w 514474"/>
                <a:gd name="connsiteY63" fmla="*/ 2305050 h 4753030"/>
                <a:gd name="connsiteX64" fmla="*/ 161925 w 514474"/>
                <a:gd name="connsiteY64" fmla="*/ 2324100 h 4753030"/>
                <a:gd name="connsiteX65" fmla="*/ 104775 w 514474"/>
                <a:gd name="connsiteY65" fmla="*/ 2381250 h 4753030"/>
                <a:gd name="connsiteX66" fmla="*/ 95250 w 514474"/>
                <a:gd name="connsiteY66" fmla="*/ 2409825 h 4753030"/>
                <a:gd name="connsiteX67" fmla="*/ 152400 w 514474"/>
                <a:gd name="connsiteY67" fmla="*/ 2428875 h 4753030"/>
                <a:gd name="connsiteX68" fmla="*/ 247650 w 514474"/>
                <a:gd name="connsiteY68" fmla="*/ 2447925 h 4753030"/>
                <a:gd name="connsiteX69" fmla="*/ 276225 w 514474"/>
                <a:gd name="connsiteY69" fmla="*/ 2457450 h 4753030"/>
                <a:gd name="connsiteX70" fmla="*/ 400050 w 514474"/>
                <a:gd name="connsiteY70" fmla="*/ 2466975 h 4753030"/>
                <a:gd name="connsiteX71" fmla="*/ 428625 w 514474"/>
                <a:gd name="connsiteY71" fmla="*/ 2486025 h 4753030"/>
                <a:gd name="connsiteX72" fmla="*/ 390525 w 514474"/>
                <a:gd name="connsiteY72" fmla="*/ 2619375 h 4753030"/>
                <a:gd name="connsiteX73" fmla="*/ 352425 w 514474"/>
                <a:gd name="connsiteY73" fmla="*/ 2686050 h 4753030"/>
                <a:gd name="connsiteX74" fmla="*/ 333375 w 514474"/>
                <a:gd name="connsiteY74" fmla="*/ 2714625 h 4753030"/>
                <a:gd name="connsiteX75" fmla="*/ 285750 w 514474"/>
                <a:gd name="connsiteY75" fmla="*/ 2752725 h 4753030"/>
                <a:gd name="connsiteX76" fmla="*/ 266700 w 514474"/>
                <a:gd name="connsiteY76" fmla="*/ 2781300 h 4753030"/>
                <a:gd name="connsiteX77" fmla="*/ 238125 w 514474"/>
                <a:gd name="connsiteY77" fmla="*/ 2809875 h 4753030"/>
                <a:gd name="connsiteX78" fmla="*/ 171450 w 514474"/>
                <a:gd name="connsiteY78" fmla="*/ 2886075 h 4753030"/>
                <a:gd name="connsiteX79" fmla="*/ 161925 w 514474"/>
                <a:gd name="connsiteY79" fmla="*/ 2914650 h 4753030"/>
                <a:gd name="connsiteX80" fmla="*/ 123825 w 514474"/>
                <a:gd name="connsiteY80" fmla="*/ 2971800 h 4753030"/>
                <a:gd name="connsiteX81" fmla="*/ 142875 w 514474"/>
                <a:gd name="connsiteY81" fmla="*/ 3000375 h 4753030"/>
                <a:gd name="connsiteX82" fmla="*/ 238125 w 514474"/>
                <a:gd name="connsiteY82" fmla="*/ 3028950 h 4753030"/>
                <a:gd name="connsiteX83" fmla="*/ 266700 w 514474"/>
                <a:gd name="connsiteY83" fmla="*/ 3038475 h 4753030"/>
                <a:gd name="connsiteX84" fmla="*/ 304800 w 514474"/>
                <a:gd name="connsiteY84" fmla="*/ 3048000 h 4753030"/>
                <a:gd name="connsiteX85" fmla="*/ 342900 w 514474"/>
                <a:gd name="connsiteY85" fmla="*/ 3067050 h 4753030"/>
                <a:gd name="connsiteX86" fmla="*/ 371475 w 514474"/>
                <a:gd name="connsiteY86" fmla="*/ 3076575 h 4753030"/>
                <a:gd name="connsiteX87" fmla="*/ 361950 w 514474"/>
                <a:gd name="connsiteY87" fmla="*/ 3152775 h 4753030"/>
                <a:gd name="connsiteX88" fmla="*/ 342900 w 514474"/>
                <a:gd name="connsiteY88" fmla="*/ 3181350 h 4753030"/>
                <a:gd name="connsiteX89" fmla="*/ 314325 w 514474"/>
                <a:gd name="connsiteY89" fmla="*/ 3219450 h 4753030"/>
                <a:gd name="connsiteX90" fmla="*/ 228600 w 514474"/>
                <a:gd name="connsiteY90" fmla="*/ 3295650 h 4753030"/>
                <a:gd name="connsiteX91" fmla="*/ 171450 w 514474"/>
                <a:gd name="connsiteY91" fmla="*/ 3343275 h 4753030"/>
                <a:gd name="connsiteX92" fmla="*/ 123825 w 514474"/>
                <a:gd name="connsiteY92" fmla="*/ 3429000 h 4753030"/>
                <a:gd name="connsiteX93" fmla="*/ 390525 w 514474"/>
                <a:gd name="connsiteY93" fmla="*/ 3448050 h 4753030"/>
                <a:gd name="connsiteX94" fmla="*/ 409575 w 514474"/>
                <a:gd name="connsiteY94" fmla="*/ 3476625 h 4753030"/>
                <a:gd name="connsiteX95" fmla="*/ 390525 w 514474"/>
                <a:gd name="connsiteY95" fmla="*/ 3571875 h 4753030"/>
                <a:gd name="connsiteX96" fmla="*/ 352425 w 514474"/>
                <a:gd name="connsiteY96" fmla="*/ 3629025 h 4753030"/>
                <a:gd name="connsiteX97" fmla="*/ 314325 w 514474"/>
                <a:gd name="connsiteY97" fmla="*/ 3705225 h 4753030"/>
                <a:gd name="connsiteX98" fmla="*/ 295275 w 514474"/>
                <a:gd name="connsiteY98" fmla="*/ 3790950 h 4753030"/>
                <a:gd name="connsiteX99" fmla="*/ 304800 w 514474"/>
                <a:gd name="connsiteY99" fmla="*/ 3886200 h 4753030"/>
                <a:gd name="connsiteX100" fmla="*/ 323850 w 514474"/>
                <a:gd name="connsiteY100" fmla="*/ 3914775 h 4753030"/>
                <a:gd name="connsiteX101" fmla="*/ 419100 w 514474"/>
                <a:gd name="connsiteY101" fmla="*/ 3971925 h 4753030"/>
                <a:gd name="connsiteX102" fmla="*/ 447675 w 514474"/>
                <a:gd name="connsiteY102" fmla="*/ 3981450 h 4753030"/>
                <a:gd name="connsiteX103" fmla="*/ 438150 w 514474"/>
                <a:gd name="connsiteY103" fmla="*/ 4029075 h 4753030"/>
                <a:gd name="connsiteX104" fmla="*/ 400050 w 514474"/>
                <a:gd name="connsiteY104" fmla="*/ 4048125 h 4753030"/>
                <a:gd name="connsiteX105" fmla="*/ 361950 w 514474"/>
                <a:gd name="connsiteY105" fmla="*/ 4076700 h 4753030"/>
                <a:gd name="connsiteX106" fmla="*/ 304800 w 514474"/>
                <a:gd name="connsiteY106" fmla="*/ 4095750 h 4753030"/>
                <a:gd name="connsiteX107" fmla="*/ 247650 w 514474"/>
                <a:gd name="connsiteY107" fmla="*/ 4133850 h 4753030"/>
                <a:gd name="connsiteX108" fmla="*/ 238125 w 514474"/>
                <a:gd name="connsiteY108" fmla="*/ 4162425 h 4753030"/>
                <a:gd name="connsiteX109" fmla="*/ 257175 w 514474"/>
                <a:gd name="connsiteY109" fmla="*/ 4305300 h 4753030"/>
                <a:gd name="connsiteX110" fmla="*/ 276225 w 514474"/>
                <a:gd name="connsiteY110" fmla="*/ 4333875 h 4753030"/>
                <a:gd name="connsiteX111" fmla="*/ 304800 w 514474"/>
                <a:gd name="connsiteY111" fmla="*/ 4400550 h 4753030"/>
                <a:gd name="connsiteX112" fmla="*/ 342900 w 514474"/>
                <a:gd name="connsiteY112" fmla="*/ 4429125 h 4753030"/>
                <a:gd name="connsiteX113" fmla="*/ 361950 w 514474"/>
                <a:gd name="connsiteY113" fmla="*/ 4457700 h 4753030"/>
                <a:gd name="connsiteX114" fmla="*/ 419100 w 514474"/>
                <a:gd name="connsiteY114" fmla="*/ 4476750 h 4753030"/>
                <a:gd name="connsiteX115" fmla="*/ 447675 w 514474"/>
                <a:gd name="connsiteY115" fmla="*/ 4486275 h 4753030"/>
                <a:gd name="connsiteX116" fmla="*/ 485775 w 514474"/>
                <a:gd name="connsiteY116" fmla="*/ 4514850 h 4753030"/>
                <a:gd name="connsiteX117" fmla="*/ 514350 w 514474"/>
                <a:gd name="connsiteY117" fmla="*/ 4524375 h 4753030"/>
                <a:gd name="connsiteX118" fmla="*/ 428625 w 514474"/>
                <a:gd name="connsiteY118" fmla="*/ 4591050 h 4753030"/>
                <a:gd name="connsiteX119" fmla="*/ 390525 w 514474"/>
                <a:gd name="connsiteY119" fmla="*/ 4610100 h 4753030"/>
                <a:gd name="connsiteX120" fmla="*/ 342900 w 514474"/>
                <a:gd name="connsiteY120" fmla="*/ 4638675 h 4753030"/>
                <a:gd name="connsiteX121" fmla="*/ 304800 w 514474"/>
                <a:gd name="connsiteY121" fmla="*/ 4657725 h 4753030"/>
                <a:gd name="connsiteX122" fmla="*/ 238125 w 514474"/>
                <a:gd name="connsiteY122" fmla="*/ 4705350 h 4753030"/>
                <a:gd name="connsiteX123" fmla="*/ 209550 w 514474"/>
                <a:gd name="connsiteY123" fmla="*/ 4724400 h 4753030"/>
                <a:gd name="connsiteX124" fmla="*/ 180975 w 514474"/>
                <a:gd name="connsiteY124" fmla="*/ 4752975 h 475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514474" h="4753030">
                  <a:moveTo>
                    <a:pt x="285750" y="0"/>
                  </a:moveTo>
                  <a:cubicBezTo>
                    <a:pt x="273050" y="15875"/>
                    <a:pt x="262025" y="33250"/>
                    <a:pt x="247650" y="47625"/>
                  </a:cubicBezTo>
                  <a:cubicBezTo>
                    <a:pt x="239555" y="55720"/>
                    <a:pt x="227170" y="58580"/>
                    <a:pt x="219075" y="66675"/>
                  </a:cubicBezTo>
                  <a:cubicBezTo>
                    <a:pt x="210980" y="74770"/>
                    <a:pt x="207354" y="86456"/>
                    <a:pt x="200025" y="95250"/>
                  </a:cubicBezTo>
                  <a:cubicBezTo>
                    <a:pt x="191401" y="105598"/>
                    <a:pt x="180975" y="114300"/>
                    <a:pt x="171450" y="123825"/>
                  </a:cubicBezTo>
                  <a:cubicBezTo>
                    <a:pt x="147380" y="196035"/>
                    <a:pt x="164448" y="164911"/>
                    <a:pt x="123825" y="219075"/>
                  </a:cubicBezTo>
                  <a:cubicBezTo>
                    <a:pt x="117475" y="238125"/>
                    <a:pt x="104775" y="257175"/>
                    <a:pt x="123825" y="276225"/>
                  </a:cubicBezTo>
                  <a:cubicBezTo>
                    <a:pt x="130925" y="283325"/>
                    <a:pt x="143260" y="281595"/>
                    <a:pt x="152400" y="285750"/>
                  </a:cubicBezTo>
                  <a:cubicBezTo>
                    <a:pt x="178253" y="297501"/>
                    <a:pt x="201659" y="314870"/>
                    <a:pt x="228600" y="323850"/>
                  </a:cubicBezTo>
                  <a:cubicBezTo>
                    <a:pt x="266700" y="336550"/>
                    <a:pt x="309484" y="339673"/>
                    <a:pt x="342900" y="361950"/>
                  </a:cubicBezTo>
                  <a:cubicBezTo>
                    <a:pt x="379829" y="386569"/>
                    <a:pt x="360615" y="377380"/>
                    <a:pt x="400050" y="390525"/>
                  </a:cubicBezTo>
                  <a:cubicBezTo>
                    <a:pt x="406400" y="400050"/>
                    <a:pt x="417218" y="407808"/>
                    <a:pt x="419100" y="419100"/>
                  </a:cubicBezTo>
                  <a:cubicBezTo>
                    <a:pt x="420751" y="429004"/>
                    <a:pt x="414065" y="438695"/>
                    <a:pt x="409575" y="447675"/>
                  </a:cubicBezTo>
                  <a:cubicBezTo>
                    <a:pt x="392734" y="481358"/>
                    <a:pt x="387229" y="475333"/>
                    <a:pt x="361950" y="504825"/>
                  </a:cubicBezTo>
                  <a:cubicBezTo>
                    <a:pt x="351619" y="516878"/>
                    <a:pt x="344102" y="531223"/>
                    <a:pt x="333375" y="542925"/>
                  </a:cubicBezTo>
                  <a:cubicBezTo>
                    <a:pt x="309102" y="569404"/>
                    <a:pt x="279615" y="591075"/>
                    <a:pt x="257175" y="619125"/>
                  </a:cubicBezTo>
                  <a:cubicBezTo>
                    <a:pt x="222740" y="662169"/>
                    <a:pt x="197428" y="697403"/>
                    <a:pt x="152400" y="733425"/>
                  </a:cubicBezTo>
                  <a:cubicBezTo>
                    <a:pt x="136525" y="746125"/>
                    <a:pt x="120075" y="758138"/>
                    <a:pt x="104775" y="771525"/>
                  </a:cubicBezTo>
                  <a:cubicBezTo>
                    <a:pt x="94638" y="780395"/>
                    <a:pt x="86337" y="791230"/>
                    <a:pt x="76200" y="800100"/>
                  </a:cubicBezTo>
                  <a:cubicBezTo>
                    <a:pt x="12848" y="855533"/>
                    <a:pt x="43674" y="815551"/>
                    <a:pt x="9525" y="866775"/>
                  </a:cubicBezTo>
                  <a:cubicBezTo>
                    <a:pt x="22225" y="876300"/>
                    <a:pt x="32885" y="889454"/>
                    <a:pt x="47625" y="895350"/>
                  </a:cubicBezTo>
                  <a:cubicBezTo>
                    <a:pt x="65556" y="902523"/>
                    <a:pt x="85891" y="900828"/>
                    <a:pt x="104775" y="904875"/>
                  </a:cubicBezTo>
                  <a:cubicBezTo>
                    <a:pt x="246903" y="935331"/>
                    <a:pt x="112164" y="917669"/>
                    <a:pt x="285750" y="933450"/>
                  </a:cubicBezTo>
                  <a:cubicBezTo>
                    <a:pt x="304800" y="939800"/>
                    <a:pt x="323334" y="947985"/>
                    <a:pt x="342900" y="952500"/>
                  </a:cubicBezTo>
                  <a:cubicBezTo>
                    <a:pt x="485184" y="985335"/>
                    <a:pt x="358908" y="945136"/>
                    <a:pt x="438150" y="971550"/>
                  </a:cubicBezTo>
                  <a:cubicBezTo>
                    <a:pt x="441325" y="981075"/>
                    <a:pt x="447675" y="990085"/>
                    <a:pt x="447675" y="1000125"/>
                  </a:cubicBezTo>
                  <a:cubicBezTo>
                    <a:pt x="447675" y="1031652"/>
                    <a:pt x="434244" y="1049179"/>
                    <a:pt x="409575" y="1066800"/>
                  </a:cubicBezTo>
                  <a:cubicBezTo>
                    <a:pt x="398021" y="1075053"/>
                    <a:pt x="383516" y="1078325"/>
                    <a:pt x="371475" y="1085850"/>
                  </a:cubicBezTo>
                  <a:cubicBezTo>
                    <a:pt x="358013" y="1094264"/>
                    <a:pt x="347158" y="1106549"/>
                    <a:pt x="333375" y="1114425"/>
                  </a:cubicBezTo>
                  <a:cubicBezTo>
                    <a:pt x="324658" y="1119406"/>
                    <a:pt x="313577" y="1119074"/>
                    <a:pt x="304800" y="1123950"/>
                  </a:cubicBezTo>
                  <a:cubicBezTo>
                    <a:pt x="284786" y="1135069"/>
                    <a:pt x="265966" y="1148313"/>
                    <a:pt x="247650" y="1162050"/>
                  </a:cubicBezTo>
                  <a:cubicBezTo>
                    <a:pt x="234950" y="1171575"/>
                    <a:pt x="223333" y="1182749"/>
                    <a:pt x="209550" y="1190625"/>
                  </a:cubicBezTo>
                  <a:cubicBezTo>
                    <a:pt x="200833" y="1195606"/>
                    <a:pt x="190500" y="1196975"/>
                    <a:pt x="180975" y="1200150"/>
                  </a:cubicBezTo>
                  <a:cubicBezTo>
                    <a:pt x="174625" y="1209675"/>
                    <a:pt x="170020" y="1220630"/>
                    <a:pt x="161925" y="1228725"/>
                  </a:cubicBezTo>
                  <a:cubicBezTo>
                    <a:pt x="127610" y="1263040"/>
                    <a:pt x="127700" y="1249308"/>
                    <a:pt x="95250" y="1276350"/>
                  </a:cubicBezTo>
                  <a:cubicBezTo>
                    <a:pt x="67748" y="1299269"/>
                    <a:pt x="66356" y="1305403"/>
                    <a:pt x="47625" y="1333500"/>
                  </a:cubicBezTo>
                  <a:cubicBezTo>
                    <a:pt x="97765" y="1383640"/>
                    <a:pt x="51667" y="1345046"/>
                    <a:pt x="123825" y="1381125"/>
                  </a:cubicBezTo>
                  <a:cubicBezTo>
                    <a:pt x="134064" y="1386245"/>
                    <a:pt x="142461" y="1394495"/>
                    <a:pt x="152400" y="1400175"/>
                  </a:cubicBezTo>
                  <a:cubicBezTo>
                    <a:pt x="164728" y="1407220"/>
                    <a:pt x="178172" y="1412180"/>
                    <a:pt x="190500" y="1419225"/>
                  </a:cubicBezTo>
                  <a:cubicBezTo>
                    <a:pt x="200439" y="1424905"/>
                    <a:pt x="208836" y="1433155"/>
                    <a:pt x="219075" y="1438275"/>
                  </a:cubicBezTo>
                  <a:cubicBezTo>
                    <a:pt x="234300" y="1445888"/>
                    <a:pt x="271508" y="1453256"/>
                    <a:pt x="285750" y="1457325"/>
                  </a:cubicBezTo>
                  <a:cubicBezTo>
                    <a:pt x="295404" y="1460083"/>
                    <a:pt x="304800" y="1463675"/>
                    <a:pt x="314325" y="1466850"/>
                  </a:cubicBezTo>
                  <a:cubicBezTo>
                    <a:pt x="327332" y="1505870"/>
                    <a:pt x="333360" y="1509755"/>
                    <a:pt x="314325" y="1562100"/>
                  </a:cubicBezTo>
                  <a:cubicBezTo>
                    <a:pt x="308900" y="1577019"/>
                    <a:pt x="294854" y="1587195"/>
                    <a:pt x="285750" y="1600200"/>
                  </a:cubicBezTo>
                  <a:cubicBezTo>
                    <a:pt x="237133" y="1669653"/>
                    <a:pt x="268784" y="1643261"/>
                    <a:pt x="219075" y="1676400"/>
                  </a:cubicBezTo>
                  <a:cubicBezTo>
                    <a:pt x="212725" y="1685925"/>
                    <a:pt x="207354" y="1696181"/>
                    <a:pt x="200025" y="1704975"/>
                  </a:cubicBezTo>
                  <a:cubicBezTo>
                    <a:pt x="191401" y="1715323"/>
                    <a:pt x="178922" y="1722342"/>
                    <a:pt x="171450" y="1733550"/>
                  </a:cubicBezTo>
                  <a:cubicBezTo>
                    <a:pt x="165881" y="1741904"/>
                    <a:pt x="168197" y="1754285"/>
                    <a:pt x="161925" y="1762125"/>
                  </a:cubicBezTo>
                  <a:cubicBezTo>
                    <a:pt x="154774" y="1771064"/>
                    <a:pt x="142042" y="1773725"/>
                    <a:pt x="133350" y="1781175"/>
                  </a:cubicBezTo>
                  <a:cubicBezTo>
                    <a:pt x="82817" y="1824489"/>
                    <a:pt x="107093" y="1810220"/>
                    <a:pt x="66675" y="1857375"/>
                  </a:cubicBezTo>
                  <a:cubicBezTo>
                    <a:pt x="57909" y="1867602"/>
                    <a:pt x="46370" y="1875317"/>
                    <a:pt x="38100" y="1885950"/>
                  </a:cubicBezTo>
                  <a:cubicBezTo>
                    <a:pt x="24044" y="1904022"/>
                    <a:pt x="0" y="1943100"/>
                    <a:pt x="0" y="1943100"/>
                  </a:cubicBezTo>
                  <a:cubicBezTo>
                    <a:pt x="37840" y="1952560"/>
                    <a:pt x="53212" y="1957479"/>
                    <a:pt x="95250" y="1962150"/>
                  </a:cubicBezTo>
                  <a:cubicBezTo>
                    <a:pt x="133248" y="1966372"/>
                    <a:pt x="171450" y="1968500"/>
                    <a:pt x="209550" y="1971675"/>
                  </a:cubicBezTo>
                  <a:cubicBezTo>
                    <a:pt x="214560" y="1972677"/>
                    <a:pt x="286307" y="1986241"/>
                    <a:pt x="295275" y="1990725"/>
                  </a:cubicBezTo>
                  <a:cubicBezTo>
                    <a:pt x="315753" y="2000964"/>
                    <a:pt x="333375" y="2016125"/>
                    <a:pt x="352425" y="2028825"/>
                  </a:cubicBezTo>
                  <a:cubicBezTo>
                    <a:pt x="361950" y="2035175"/>
                    <a:pt x="372905" y="2039780"/>
                    <a:pt x="381000" y="2047875"/>
                  </a:cubicBezTo>
                  <a:cubicBezTo>
                    <a:pt x="417670" y="2084545"/>
                    <a:pt x="398367" y="2068978"/>
                    <a:pt x="438150" y="2095500"/>
                  </a:cubicBezTo>
                  <a:cubicBezTo>
                    <a:pt x="431800" y="2114550"/>
                    <a:pt x="433299" y="2138451"/>
                    <a:pt x="419100" y="2152650"/>
                  </a:cubicBezTo>
                  <a:cubicBezTo>
                    <a:pt x="409575" y="2162175"/>
                    <a:pt x="401158" y="2172955"/>
                    <a:pt x="390525" y="2181225"/>
                  </a:cubicBezTo>
                  <a:cubicBezTo>
                    <a:pt x="304800" y="2247900"/>
                    <a:pt x="361950" y="2195512"/>
                    <a:pt x="304800" y="2238375"/>
                  </a:cubicBezTo>
                  <a:cubicBezTo>
                    <a:pt x="292100" y="2247900"/>
                    <a:pt x="280162" y="2258536"/>
                    <a:pt x="266700" y="2266950"/>
                  </a:cubicBezTo>
                  <a:cubicBezTo>
                    <a:pt x="254659" y="2274475"/>
                    <a:pt x="240928" y="2278955"/>
                    <a:pt x="228600" y="2286000"/>
                  </a:cubicBezTo>
                  <a:cubicBezTo>
                    <a:pt x="218661" y="2291680"/>
                    <a:pt x="209964" y="2299370"/>
                    <a:pt x="200025" y="2305050"/>
                  </a:cubicBezTo>
                  <a:cubicBezTo>
                    <a:pt x="187697" y="2312095"/>
                    <a:pt x="173013" y="2315230"/>
                    <a:pt x="161925" y="2324100"/>
                  </a:cubicBezTo>
                  <a:cubicBezTo>
                    <a:pt x="140888" y="2340930"/>
                    <a:pt x="104775" y="2381250"/>
                    <a:pt x="104775" y="2381250"/>
                  </a:cubicBezTo>
                  <a:cubicBezTo>
                    <a:pt x="101600" y="2390775"/>
                    <a:pt x="88150" y="2402725"/>
                    <a:pt x="95250" y="2409825"/>
                  </a:cubicBezTo>
                  <a:cubicBezTo>
                    <a:pt x="109449" y="2424024"/>
                    <a:pt x="132919" y="2424005"/>
                    <a:pt x="152400" y="2428875"/>
                  </a:cubicBezTo>
                  <a:cubicBezTo>
                    <a:pt x="183812" y="2436728"/>
                    <a:pt x="216933" y="2437686"/>
                    <a:pt x="247650" y="2447925"/>
                  </a:cubicBezTo>
                  <a:cubicBezTo>
                    <a:pt x="257175" y="2451100"/>
                    <a:pt x="266262" y="2456205"/>
                    <a:pt x="276225" y="2457450"/>
                  </a:cubicBezTo>
                  <a:cubicBezTo>
                    <a:pt x="317302" y="2462585"/>
                    <a:pt x="358775" y="2463800"/>
                    <a:pt x="400050" y="2466975"/>
                  </a:cubicBezTo>
                  <a:cubicBezTo>
                    <a:pt x="409575" y="2473325"/>
                    <a:pt x="426884" y="2474710"/>
                    <a:pt x="428625" y="2486025"/>
                  </a:cubicBezTo>
                  <a:cubicBezTo>
                    <a:pt x="442951" y="2579144"/>
                    <a:pt x="434268" y="2575632"/>
                    <a:pt x="390525" y="2619375"/>
                  </a:cubicBezTo>
                  <a:cubicBezTo>
                    <a:pt x="375068" y="2665746"/>
                    <a:pt x="388466" y="2635593"/>
                    <a:pt x="352425" y="2686050"/>
                  </a:cubicBezTo>
                  <a:cubicBezTo>
                    <a:pt x="345771" y="2695365"/>
                    <a:pt x="341470" y="2706530"/>
                    <a:pt x="333375" y="2714625"/>
                  </a:cubicBezTo>
                  <a:cubicBezTo>
                    <a:pt x="319000" y="2729000"/>
                    <a:pt x="300125" y="2738350"/>
                    <a:pt x="285750" y="2752725"/>
                  </a:cubicBezTo>
                  <a:cubicBezTo>
                    <a:pt x="277655" y="2760820"/>
                    <a:pt x="274029" y="2772506"/>
                    <a:pt x="266700" y="2781300"/>
                  </a:cubicBezTo>
                  <a:cubicBezTo>
                    <a:pt x="258076" y="2791648"/>
                    <a:pt x="246395" y="2799242"/>
                    <a:pt x="238125" y="2809875"/>
                  </a:cubicBezTo>
                  <a:cubicBezTo>
                    <a:pt x="178288" y="2886808"/>
                    <a:pt x="226768" y="2849196"/>
                    <a:pt x="171450" y="2886075"/>
                  </a:cubicBezTo>
                  <a:cubicBezTo>
                    <a:pt x="168275" y="2895600"/>
                    <a:pt x="166801" y="2905873"/>
                    <a:pt x="161925" y="2914650"/>
                  </a:cubicBezTo>
                  <a:cubicBezTo>
                    <a:pt x="150806" y="2934664"/>
                    <a:pt x="123825" y="2971800"/>
                    <a:pt x="123825" y="2971800"/>
                  </a:cubicBezTo>
                  <a:cubicBezTo>
                    <a:pt x="130175" y="2981325"/>
                    <a:pt x="134081" y="2993046"/>
                    <a:pt x="142875" y="3000375"/>
                  </a:cubicBezTo>
                  <a:cubicBezTo>
                    <a:pt x="172801" y="3025313"/>
                    <a:pt x="201582" y="3020829"/>
                    <a:pt x="238125" y="3028950"/>
                  </a:cubicBezTo>
                  <a:cubicBezTo>
                    <a:pt x="247926" y="3031128"/>
                    <a:pt x="257046" y="3035717"/>
                    <a:pt x="266700" y="3038475"/>
                  </a:cubicBezTo>
                  <a:cubicBezTo>
                    <a:pt x="279287" y="3042071"/>
                    <a:pt x="292543" y="3043403"/>
                    <a:pt x="304800" y="3048000"/>
                  </a:cubicBezTo>
                  <a:cubicBezTo>
                    <a:pt x="318095" y="3052986"/>
                    <a:pt x="329849" y="3061457"/>
                    <a:pt x="342900" y="3067050"/>
                  </a:cubicBezTo>
                  <a:cubicBezTo>
                    <a:pt x="352128" y="3071005"/>
                    <a:pt x="361950" y="3073400"/>
                    <a:pt x="371475" y="3076575"/>
                  </a:cubicBezTo>
                  <a:cubicBezTo>
                    <a:pt x="368300" y="3101975"/>
                    <a:pt x="368685" y="3128079"/>
                    <a:pt x="361950" y="3152775"/>
                  </a:cubicBezTo>
                  <a:cubicBezTo>
                    <a:pt x="358938" y="3163819"/>
                    <a:pt x="349554" y="3172035"/>
                    <a:pt x="342900" y="3181350"/>
                  </a:cubicBezTo>
                  <a:cubicBezTo>
                    <a:pt x="333673" y="3194268"/>
                    <a:pt x="324945" y="3207650"/>
                    <a:pt x="314325" y="3219450"/>
                  </a:cubicBezTo>
                  <a:cubicBezTo>
                    <a:pt x="203177" y="3342948"/>
                    <a:pt x="299096" y="3236903"/>
                    <a:pt x="228600" y="3295650"/>
                  </a:cubicBezTo>
                  <a:cubicBezTo>
                    <a:pt x="155261" y="3356766"/>
                    <a:pt x="242396" y="3295977"/>
                    <a:pt x="171450" y="3343275"/>
                  </a:cubicBezTo>
                  <a:cubicBezTo>
                    <a:pt x="127781" y="3408779"/>
                    <a:pt x="140590" y="3378705"/>
                    <a:pt x="123825" y="3429000"/>
                  </a:cubicBezTo>
                  <a:cubicBezTo>
                    <a:pt x="246079" y="3469751"/>
                    <a:pt x="-2556" y="3389816"/>
                    <a:pt x="390525" y="3448050"/>
                  </a:cubicBezTo>
                  <a:cubicBezTo>
                    <a:pt x="401849" y="3449728"/>
                    <a:pt x="403225" y="3467100"/>
                    <a:pt x="409575" y="3476625"/>
                  </a:cubicBezTo>
                  <a:cubicBezTo>
                    <a:pt x="403225" y="3508375"/>
                    <a:pt x="401894" y="3541558"/>
                    <a:pt x="390525" y="3571875"/>
                  </a:cubicBezTo>
                  <a:cubicBezTo>
                    <a:pt x="382486" y="3593312"/>
                    <a:pt x="362664" y="3608547"/>
                    <a:pt x="352425" y="3629025"/>
                  </a:cubicBezTo>
                  <a:cubicBezTo>
                    <a:pt x="339725" y="3654425"/>
                    <a:pt x="321213" y="3677675"/>
                    <a:pt x="314325" y="3705225"/>
                  </a:cubicBezTo>
                  <a:cubicBezTo>
                    <a:pt x="300873" y="3759031"/>
                    <a:pt x="307367" y="3730488"/>
                    <a:pt x="295275" y="3790950"/>
                  </a:cubicBezTo>
                  <a:cubicBezTo>
                    <a:pt x="298450" y="3822700"/>
                    <a:pt x="297625" y="3855109"/>
                    <a:pt x="304800" y="3886200"/>
                  </a:cubicBezTo>
                  <a:cubicBezTo>
                    <a:pt x="307374" y="3897354"/>
                    <a:pt x="315235" y="3907237"/>
                    <a:pt x="323850" y="3914775"/>
                  </a:cubicBezTo>
                  <a:cubicBezTo>
                    <a:pt x="345518" y="3933735"/>
                    <a:pt x="389854" y="3959391"/>
                    <a:pt x="419100" y="3971925"/>
                  </a:cubicBezTo>
                  <a:cubicBezTo>
                    <a:pt x="428328" y="3975880"/>
                    <a:pt x="438150" y="3978275"/>
                    <a:pt x="447675" y="3981450"/>
                  </a:cubicBezTo>
                  <a:cubicBezTo>
                    <a:pt x="444500" y="3997325"/>
                    <a:pt x="447560" y="4015901"/>
                    <a:pt x="438150" y="4029075"/>
                  </a:cubicBezTo>
                  <a:cubicBezTo>
                    <a:pt x="429897" y="4040629"/>
                    <a:pt x="412091" y="4040600"/>
                    <a:pt x="400050" y="4048125"/>
                  </a:cubicBezTo>
                  <a:cubicBezTo>
                    <a:pt x="386588" y="4056539"/>
                    <a:pt x="376149" y="4069600"/>
                    <a:pt x="361950" y="4076700"/>
                  </a:cubicBezTo>
                  <a:cubicBezTo>
                    <a:pt x="343989" y="4085680"/>
                    <a:pt x="321508" y="4084611"/>
                    <a:pt x="304800" y="4095750"/>
                  </a:cubicBezTo>
                  <a:lnTo>
                    <a:pt x="247650" y="4133850"/>
                  </a:lnTo>
                  <a:cubicBezTo>
                    <a:pt x="244475" y="4143375"/>
                    <a:pt x="238125" y="4152385"/>
                    <a:pt x="238125" y="4162425"/>
                  </a:cubicBezTo>
                  <a:cubicBezTo>
                    <a:pt x="238125" y="4183705"/>
                    <a:pt x="238280" y="4267511"/>
                    <a:pt x="257175" y="4305300"/>
                  </a:cubicBezTo>
                  <a:cubicBezTo>
                    <a:pt x="262295" y="4315539"/>
                    <a:pt x="269875" y="4324350"/>
                    <a:pt x="276225" y="4333875"/>
                  </a:cubicBezTo>
                  <a:cubicBezTo>
                    <a:pt x="283512" y="4363022"/>
                    <a:pt x="282874" y="4378624"/>
                    <a:pt x="304800" y="4400550"/>
                  </a:cubicBezTo>
                  <a:cubicBezTo>
                    <a:pt x="316025" y="4411775"/>
                    <a:pt x="331675" y="4417900"/>
                    <a:pt x="342900" y="4429125"/>
                  </a:cubicBezTo>
                  <a:cubicBezTo>
                    <a:pt x="350995" y="4437220"/>
                    <a:pt x="352242" y="4451633"/>
                    <a:pt x="361950" y="4457700"/>
                  </a:cubicBezTo>
                  <a:cubicBezTo>
                    <a:pt x="378978" y="4468343"/>
                    <a:pt x="400050" y="4470400"/>
                    <a:pt x="419100" y="4476750"/>
                  </a:cubicBezTo>
                  <a:lnTo>
                    <a:pt x="447675" y="4486275"/>
                  </a:lnTo>
                  <a:cubicBezTo>
                    <a:pt x="460375" y="4495800"/>
                    <a:pt x="471992" y="4506974"/>
                    <a:pt x="485775" y="4514850"/>
                  </a:cubicBezTo>
                  <a:cubicBezTo>
                    <a:pt x="494492" y="4519831"/>
                    <a:pt x="516319" y="4514530"/>
                    <a:pt x="514350" y="4524375"/>
                  </a:cubicBezTo>
                  <a:cubicBezTo>
                    <a:pt x="509842" y="4546913"/>
                    <a:pt x="443531" y="4582769"/>
                    <a:pt x="428625" y="4591050"/>
                  </a:cubicBezTo>
                  <a:cubicBezTo>
                    <a:pt x="416213" y="4597946"/>
                    <a:pt x="402937" y="4603204"/>
                    <a:pt x="390525" y="4610100"/>
                  </a:cubicBezTo>
                  <a:cubicBezTo>
                    <a:pt x="374341" y="4619091"/>
                    <a:pt x="359084" y="4629684"/>
                    <a:pt x="342900" y="4638675"/>
                  </a:cubicBezTo>
                  <a:cubicBezTo>
                    <a:pt x="330488" y="4645571"/>
                    <a:pt x="317128" y="4650680"/>
                    <a:pt x="304800" y="4657725"/>
                  </a:cubicBezTo>
                  <a:cubicBezTo>
                    <a:pt x="282352" y="4670552"/>
                    <a:pt x="258568" y="4690748"/>
                    <a:pt x="238125" y="4705350"/>
                  </a:cubicBezTo>
                  <a:cubicBezTo>
                    <a:pt x="228810" y="4712004"/>
                    <a:pt x="219075" y="4718050"/>
                    <a:pt x="209550" y="4724400"/>
                  </a:cubicBezTo>
                  <a:cubicBezTo>
                    <a:pt x="188739" y="4755617"/>
                    <a:pt x="201948" y="4752975"/>
                    <a:pt x="180975" y="4752975"/>
                  </a:cubicBezTo>
                </a:path>
              </a:pathLst>
            </a:cu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0247148-EDCA-4AD4-892D-334461E5884A}"/>
                </a:ext>
              </a:extLst>
            </p:cNvPr>
            <p:cNvSpPr/>
            <p:nvPr/>
          </p:nvSpPr>
          <p:spPr>
            <a:xfrm>
              <a:off x="6231255" y="3771982"/>
              <a:ext cx="45719" cy="752476"/>
            </a:xfrm>
            <a:custGeom>
              <a:avLst/>
              <a:gdLst>
                <a:gd name="connsiteX0" fmla="*/ 285750 w 514474"/>
                <a:gd name="connsiteY0" fmla="*/ 0 h 4753030"/>
                <a:gd name="connsiteX1" fmla="*/ 247650 w 514474"/>
                <a:gd name="connsiteY1" fmla="*/ 47625 h 4753030"/>
                <a:gd name="connsiteX2" fmla="*/ 219075 w 514474"/>
                <a:gd name="connsiteY2" fmla="*/ 66675 h 4753030"/>
                <a:gd name="connsiteX3" fmla="*/ 200025 w 514474"/>
                <a:gd name="connsiteY3" fmla="*/ 95250 h 4753030"/>
                <a:gd name="connsiteX4" fmla="*/ 171450 w 514474"/>
                <a:gd name="connsiteY4" fmla="*/ 123825 h 4753030"/>
                <a:gd name="connsiteX5" fmla="*/ 123825 w 514474"/>
                <a:gd name="connsiteY5" fmla="*/ 219075 h 4753030"/>
                <a:gd name="connsiteX6" fmla="*/ 123825 w 514474"/>
                <a:gd name="connsiteY6" fmla="*/ 276225 h 4753030"/>
                <a:gd name="connsiteX7" fmla="*/ 152400 w 514474"/>
                <a:gd name="connsiteY7" fmla="*/ 285750 h 4753030"/>
                <a:gd name="connsiteX8" fmla="*/ 228600 w 514474"/>
                <a:gd name="connsiteY8" fmla="*/ 323850 h 4753030"/>
                <a:gd name="connsiteX9" fmla="*/ 342900 w 514474"/>
                <a:gd name="connsiteY9" fmla="*/ 361950 h 4753030"/>
                <a:gd name="connsiteX10" fmla="*/ 400050 w 514474"/>
                <a:gd name="connsiteY10" fmla="*/ 390525 h 4753030"/>
                <a:gd name="connsiteX11" fmla="*/ 419100 w 514474"/>
                <a:gd name="connsiteY11" fmla="*/ 419100 h 4753030"/>
                <a:gd name="connsiteX12" fmla="*/ 409575 w 514474"/>
                <a:gd name="connsiteY12" fmla="*/ 447675 h 4753030"/>
                <a:gd name="connsiteX13" fmla="*/ 361950 w 514474"/>
                <a:gd name="connsiteY13" fmla="*/ 504825 h 4753030"/>
                <a:gd name="connsiteX14" fmla="*/ 333375 w 514474"/>
                <a:gd name="connsiteY14" fmla="*/ 542925 h 4753030"/>
                <a:gd name="connsiteX15" fmla="*/ 257175 w 514474"/>
                <a:gd name="connsiteY15" fmla="*/ 619125 h 4753030"/>
                <a:gd name="connsiteX16" fmla="*/ 152400 w 514474"/>
                <a:gd name="connsiteY16" fmla="*/ 733425 h 4753030"/>
                <a:gd name="connsiteX17" fmla="*/ 104775 w 514474"/>
                <a:gd name="connsiteY17" fmla="*/ 771525 h 4753030"/>
                <a:gd name="connsiteX18" fmla="*/ 76200 w 514474"/>
                <a:gd name="connsiteY18" fmla="*/ 800100 h 4753030"/>
                <a:gd name="connsiteX19" fmla="*/ 9525 w 514474"/>
                <a:gd name="connsiteY19" fmla="*/ 866775 h 4753030"/>
                <a:gd name="connsiteX20" fmla="*/ 47625 w 514474"/>
                <a:gd name="connsiteY20" fmla="*/ 895350 h 4753030"/>
                <a:gd name="connsiteX21" fmla="*/ 104775 w 514474"/>
                <a:gd name="connsiteY21" fmla="*/ 904875 h 4753030"/>
                <a:gd name="connsiteX22" fmla="*/ 285750 w 514474"/>
                <a:gd name="connsiteY22" fmla="*/ 933450 h 4753030"/>
                <a:gd name="connsiteX23" fmla="*/ 342900 w 514474"/>
                <a:gd name="connsiteY23" fmla="*/ 952500 h 4753030"/>
                <a:gd name="connsiteX24" fmla="*/ 438150 w 514474"/>
                <a:gd name="connsiteY24" fmla="*/ 971550 h 4753030"/>
                <a:gd name="connsiteX25" fmla="*/ 447675 w 514474"/>
                <a:gd name="connsiteY25" fmla="*/ 1000125 h 4753030"/>
                <a:gd name="connsiteX26" fmla="*/ 409575 w 514474"/>
                <a:gd name="connsiteY26" fmla="*/ 1066800 h 4753030"/>
                <a:gd name="connsiteX27" fmla="*/ 371475 w 514474"/>
                <a:gd name="connsiteY27" fmla="*/ 1085850 h 4753030"/>
                <a:gd name="connsiteX28" fmla="*/ 333375 w 514474"/>
                <a:gd name="connsiteY28" fmla="*/ 1114425 h 4753030"/>
                <a:gd name="connsiteX29" fmla="*/ 304800 w 514474"/>
                <a:gd name="connsiteY29" fmla="*/ 1123950 h 4753030"/>
                <a:gd name="connsiteX30" fmla="*/ 247650 w 514474"/>
                <a:gd name="connsiteY30" fmla="*/ 1162050 h 4753030"/>
                <a:gd name="connsiteX31" fmla="*/ 209550 w 514474"/>
                <a:gd name="connsiteY31" fmla="*/ 1190625 h 4753030"/>
                <a:gd name="connsiteX32" fmla="*/ 180975 w 514474"/>
                <a:gd name="connsiteY32" fmla="*/ 1200150 h 4753030"/>
                <a:gd name="connsiteX33" fmla="*/ 161925 w 514474"/>
                <a:gd name="connsiteY33" fmla="*/ 1228725 h 4753030"/>
                <a:gd name="connsiteX34" fmla="*/ 95250 w 514474"/>
                <a:gd name="connsiteY34" fmla="*/ 1276350 h 4753030"/>
                <a:gd name="connsiteX35" fmla="*/ 47625 w 514474"/>
                <a:gd name="connsiteY35" fmla="*/ 1333500 h 4753030"/>
                <a:gd name="connsiteX36" fmla="*/ 123825 w 514474"/>
                <a:gd name="connsiteY36" fmla="*/ 1381125 h 4753030"/>
                <a:gd name="connsiteX37" fmla="*/ 152400 w 514474"/>
                <a:gd name="connsiteY37" fmla="*/ 1400175 h 4753030"/>
                <a:gd name="connsiteX38" fmla="*/ 190500 w 514474"/>
                <a:gd name="connsiteY38" fmla="*/ 1419225 h 4753030"/>
                <a:gd name="connsiteX39" fmla="*/ 219075 w 514474"/>
                <a:gd name="connsiteY39" fmla="*/ 1438275 h 4753030"/>
                <a:gd name="connsiteX40" fmla="*/ 285750 w 514474"/>
                <a:gd name="connsiteY40" fmla="*/ 1457325 h 4753030"/>
                <a:gd name="connsiteX41" fmla="*/ 314325 w 514474"/>
                <a:gd name="connsiteY41" fmla="*/ 1466850 h 4753030"/>
                <a:gd name="connsiteX42" fmla="*/ 314325 w 514474"/>
                <a:gd name="connsiteY42" fmla="*/ 1562100 h 4753030"/>
                <a:gd name="connsiteX43" fmla="*/ 285750 w 514474"/>
                <a:gd name="connsiteY43" fmla="*/ 1600200 h 4753030"/>
                <a:gd name="connsiteX44" fmla="*/ 219075 w 514474"/>
                <a:gd name="connsiteY44" fmla="*/ 1676400 h 4753030"/>
                <a:gd name="connsiteX45" fmla="*/ 200025 w 514474"/>
                <a:gd name="connsiteY45" fmla="*/ 1704975 h 4753030"/>
                <a:gd name="connsiteX46" fmla="*/ 171450 w 514474"/>
                <a:gd name="connsiteY46" fmla="*/ 1733550 h 4753030"/>
                <a:gd name="connsiteX47" fmla="*/ 161925 w 514474"/>
                <a:gd name="connsiteY47" fmla="*/ 1762125 h 4753030"/>
                <a:gd name="connsiteX48" fmla="*/ 133350 w 514474"/>
                <a:gd name="connsiteY48" fmla="*/ 1781175 h 4753030"/>
                <a:gd name="connsiteX49" fmla="*/ 66675 w 514474"/>
                <a:gd name="connsiteY49" fmla="*/ 1857375 h 4753030"/>
                <a:gd name="connsiteX50" fmla="*/ 38100 w 514474"/>
                <a:gd name="connsiteY50" fmla="*/ 1885950 h 4753030"/>
                <a:gd name="connsiteX51" fmla="*/ 0 w 514474"/>
                <a:gd name="connsiteY51" fmla="*/ 1943100 h 4753030"/>
                <a:gd name="connsiteX52" fmla="*/ 95250 w 514474"/>
                <a:gd name="connsiteY52" fmla="*/ 1962150 h 4753030"/>
                <a:gd name="connsiteX53" fmla="*/ 209550 w 514474"/>
                <a:gd name="connsiteY53" fmla="*/ 1971675 h 4753030"/>
                <a:gd name="connsiteX54" fmla="*/ 295275 w 514474"/>
                <a:gd name="connsiteY54" fmla="*/ 1990725 h 4753030"/>
                <a:gd name="connsiteX55" fmla="*/ 352425 w 514474"/>
                <a:gd name="connsiteY55" fmla="*/ 2028825 h 4753030"/>
                <a:gd name="connsiteX56" fmla="*/ 381000 w 514474"/>
                <a:gd name="connsiteY56" fmla="*/ 2047875 h 4753030"/>
                <a:gd name="connsiteX57" fmla="*/ 438150 w 514474"/>
                <a:gd name="connsiteY57" fmla="*/ 2095500 h 4753030"/>
                <a:gd name="connsiteX58" fmla="*/ 419100 w 514474"/>
                <a:gd name="connsiteY58" fmla="*/ 2152650 h 4753030"/>
                <a:gd name="connsiteX59" fmla="*/ 390525 w 514474"/>
                <a:gd name="connsiteY59" fmla="*/ 2181225 h 4753030"/>
                <a:gd name="connsiteX60" fmla="*/ 304800 w 514474"/>
                <a:gd name="connsiteY60" fmla="*/ 2238375 h 4753030"/>
                <a:gd name="connsiteX61" fmla="*/ 266700 w 514474"/>
                <a:gd name="connsiteY61" fmla="*/ 2266950 h 4753030"/>
                <a:gd name="connsiteX62" fmla="*/ 228600 w 514474"/>
                <a:gd name="connsiteY62" fmla="*/ 2286000 h 4753030"/>
                <a:gd name="connsiteX63" fmla="*/ 200025 w 514474"/>
                <a:gd name="connsiteY63" fmla="*/ 2305050 h 4753030"/>
                <a:gd name="connsiteX64" fmla="*/ 161925 w 514474"/>
                <a:gd name="connsiteY64" fmla="*/ 2324100 h 4753030"/>
                <a:gd name="connsiteX65" fmla="*/ 104775 w 514474"/>
                <a:gd name="connsiteY65" fmla="*/ 2381250 h 4753030"/>
                <a:gd name="connsiteX66" fmla="*/ 95250 w 514474"/>
                <a:gd name="connsiteY66" fmla="*/ 2409825 h 4753030"/>
                <a:gd name="connsiteX67" fmla="*/ 152400 w 514474"/>
                <a:gd name="connsiteY67" fmla="*/ 2428875 h 4753030"/>
                <a:gd name="connsiteX68" fmla="*/ 247650 w 514474"/>
                <a:gd name="connsiteY68" fmla="*/ 2447925 h 4753030"/>
                <a:gd name="connsiteX69" fmla="*/ 276225 w 514474"/>
                <a:gd name="connsiteY69" fmla="*/ 2457450 h 4753030"/>
                <a:gd name="connsiteX70" fmla="*/ 400050 w 514474"/>
                <a:gd name="connsiteY70" fmla="*/ 2466975 h 4753030"/>
                <a:gd name="connsiteX71" fmla="*/ 428625 w 514474"/>
                <a:gd name="connsiteY71" fmla="*/ 2486025 h 4753030"/>
                <a:gd name="connsiteX72" fmla="*/ 390525 w 514474"/>
                <a:gd name="connsiteY72" fmla="*/ 2619375 h 4753030"/>
                <a:gd name="connsiteX73" fmla="*/ 352425 w 514474"/>
                <a:gd name="connsiteY73" fmla="*/ 2686050 h 4753030"/>
                <a:gd name="connsiteX74" fmla="*/ 333375 w 514474"/>
                <a:gd name="connsiteY74" fmla="*/ 2714625 h 4753030"/>
                <a:gd name="connsiteX75" fmla="*/ 285750 w 514474"/>
                <a:gd name="connsiteY75" fmla="*/ 2752725 h 4753030"/>
                <a:gd name="connsiteX76" fmla="*/ 266700 w 514474"/>
                <a:gd name="connsiteY76" fmla="*/ 2781300 h 4753030"/>
                <a:gd name="connsiteX77" fmla="*/ 238125 w 514474"/>
                <a:gd name="connsiteY77" fmla="*/ 2809875 h 4753030"/>
                <a:gd name="connsiteX78" fmla="*/ 171450 w 514474"/>
                <a:gd name="connsiteY78" fmla="*/ 2886075 h 4753030"/>
                <a:gd name="connsiteX79" fmla="*/ 161925 w 514474"/>
                <a:gd name="connsiteY79" fmla="*/ 2914650 h 4753030"/>
                <a:gd name="connsiteX80" fmla="*/ 123825 w 514474"/>
                <a:gd name="connsiteY80" fmla="*/ 2971800 h 4753030"/>
                <a:gd name="connsiteX81" fmla="*/ 142875 w 514474"/>
                <a:gd name="connsiteY81" fmla="*/ 3000375 h 4753030"/>
                <a:gd name="connsiteX82" fmla="*/ 238125 w 514474"/>
                <a:gd name="connsiteY82" fmla="*/ 3028950 h 4753030"/>
                <a:gd name="connsiteX83" fmla="*/ 266700 w 514474"/>
                <a:gd name="connsiteY83" fmla="*/ 3038475 h 4753030"/>
                <a:gd name="connsiteX84" fmla="*/ 304800 w 514474"/>
                <a:gd name="connsiteY84" fmla="*/ 3048000 h 4753030"/>
                <a:gd name="connsiteX85" fmla="*/ 342900 w 514474"/>
                <a:gd name="connsiteY85" fmla="*/ 3067050 h 4753030"/>
                <a:gd name="connsiteX86" fmla="*/ 371475 w 514474"/>
                <a:gd name="connsiteY86" fmla="*/ 3076575 h 4753030"/>
                <a:gd name="connsiteX87" fmla="*/ 361950 w 514474"/>
                <a:gd name="connsiteY87" fmla="*/ 3152775 h 4753030"/>
                <a:gd name="connsiteX88" fmla="*/ 342900 w 514474"/>
                <a:gd name="connsiteY88" fmla="*/ 3181350 h 4753030"/>
                <a:gd name="connsiteX89" fmla="*/ 314325 w 514474"/>
                <a:gd name="connsiteY89" fmla="*/ 3219450 h 4753030"/>
                <a:gd name="connsiteX90" fmla="*/ 228600 w 514474"/>
                <a:gd name="connsiteY90" fmla="*/ 3295650 h 4753030"/>
                <a:gd name="connsiteX91" fmla="*/ 171450 w 514474"/>
                <a:gd name="connsiteY91" fmla="*/ 3343275 h 4753030"/>
                <a:gd name="connsiteX92" fmla="*/ 123825 w 514474"/>
                <a:gd name="connsiteY92" fmla="*/ 3429000 h 4753030"/>
                <a:gd name="connsiteX93" fmla="*/ 390525 w 514474"/>
                <a:gd name="connsiteY93" fmla="*/ 3448050 h 4753030"/>
                <a:gd name="connsiteX94" fmla="*/ 409575 w 514474"/>
                <a:gd name="connsiteY94" fmla="*/ 3476625 h 4753030"/>
                <a:gd name="connsiteX95" fmla="*/ 390525 w 514474"/>
                <a:gd name="connsiteY95" fmla="*/ 3571875 h 4753030"/>
                <a:gd name="connsiteX96" fmla="*/ 352425 w 514474"/>
                <a:gd name="connsiteY96" fmla="*/ 3629025 h 4753030"/>
                <a:gd name="connsiteX97" fmla="*/ 314325 w 514474"/>
                <a:gd name="connsiteY97" fmla="*/ 3705225 h 4753030"/>
                <a:gd name="connsiteX98" fmla="*/ 295275 w 514474"/>
                <a:gd name="connsiteY98" fmla="*/ 3790950 h 4753030"/>
                <a:gd name="connsiteX99" fmla="*/ 304800 w 514474"/>
                <a:gd name="connsiteY99" fmla="*/ 3886200 h 4753030"/>
                <a:gd name="connsiteX100" fmla="*/ 323850 w 514474"/>
                <a:gd name="connsiteY100" fmla="*/ 3914775 h 4753030"/>
                <a:gd name="connsiteX101" fmla="*/ 419100 w 514474"/>
                <a:gd name="connsiteY101" fmla="*/ 3971925 h 4753030"/>
                <a:gd name="connsiteX102" fmla="*/ 447675 w 514474"/>
                <a:gd name="connsiteY102" fmla="*/ 3981450 h 4753030"/>
                <a:gd name="connsiteX103" fmla="*/ 438150 w 514474"/>
                <a:gd name="connsiteY103" fmla="*/ 4029075 h 4753030"/>
                <a:gd name="connsiteX104" fmla="*/ 400050 w 514474"/>
                <a:gd name="connsiteY104" fmla="*/ 4048125 h 4753030"/>
                <a:gd name="connsiteX105" fmla="*/ 361950 w 514474"/>
                <a:gd name="connsiteY105" fmla="*/ 4076700 h 4753030"/>
                <a:gd name="connsiteX106" fmla="*/ 304800 w 514474"/>
                <a:gd name="connsiteY106" fmla="*/ 4095750 h 4753030"/>
                <a:gd name="connsiteX107" fmla="*/ 247650 w 514474"/>
                <a:gd name="connsiteY107" fmla="*/ 4133850 h 4753030"/>
                <a:gd name="connsiteX108" fmla="*/ 238125 w 514474"/>
                <a:gd name="connsiteY108" fmla="*/ 4162425 h 4753030"/>
                <a:gd name="connsiteX109" fmla="*/ 257175 w 514474"/>
                <a:gd name="connsiteY109" fmla="*/ 4305300 h 4753030"/>
                <a:gd name="connsiteX110" fmla="*/ 276225 w 514474"/>
                <a:gd name="connsiteY110" fmla="*/ 4333875 h 4753030"/>
                <a:gd name="connsiteX111" fmla="*/ 304800 w 514474"/>
                <a:gd name="connsiteY111" fmla="*/ 4400550 h 4753030"/>
                <a:gd name="connsiteX112" fmla="*/ 342900 w 514474"/>
                <a:gd name="connsiteY112" fmla="*/ 4429125 h 4753030"/>
                <a:gd name="connsiteX113" fmla="*/ 361950 w 514474"/>
                <a:gd name="connsiteY113" fmla="*/ 4457700 h 4753030"/>
                <a:gd name="connsiteX114" fmla="*/ 419100 w 514474"/>
                <a:gd name="connsiteY114" fmla="*/ 4476750 h 4753030"/>
                <a:gd name="connsiteX115" fmla="*/ 447675 w 514474"/>
                <a:gd name="connsiteY115" fmla="*/ 4486275 h 4753030"/>
                <a:gd name="connsiteX116" fmla="*/ 485775 w 514474"/>
                <a:gd name="connsiteY116" fmla="*/ 4514850 h 4753030"/>
                <a:gd name="connsiteX117" fmla="*/ 514350 w 514474"/>
                <a:gd name="connsiteY117" fmla="*/ 4524375 h 4753030"/>
                <a:gd name="connsiteX118" fmla="*/ 428625 w 514474"/>
                <a:gd name="connsiteY118" fmla="*/ 4591050 h 4753030"/>
                <a:gd name="connsiteX119" fmla="*/ 390525 w 514474"/>
                <a:gd name="connsiteY119" fmla="*/ 4610100 h 4753030"/>
                <a:gd name="connsiteX120" fmla="*/ 342900 w 514474"/>
                <a:gd name="connsiteY120" fmla="*/ 4638675 h 4753030"/>
                <a:gd name="connsiteX121" fmla="*/ 304800 w 514474"/>
                <a:gd name="connsiteY121" fmla="*/ 4657725 h 4753030"/>
                <a:gd name="connsiteX122" fmla="*/ 238125 w 514474"/>
                <a:gd name="connsiteY122" fmla="*/ 4705350 h 4753030"/>
                <a:gd name="connsiteX123" fmla="*/ 209550 w 514474"/>
                <a:gd name="connsiteY123" fmla="*/ 4724400 h 4753030"/>
                <a:gd name="connsiteX124" fmla="*/ 180975 w 514474"/>
                <a:gd name="connsiteY124" fmla="*/ 4752975 h 475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514474" h="4753030">
                  <a:moveTo>
                    <a:pt x="285750" y="0"/>
                  </a:moveTo>
                  <a:cubicBezTo>
                    <a:pt x="273050" y="15875"/>
                    <a:pt x="262025" y="33250"/>
                    <a:pt x="247650" y="47625"/>
                  </a:cubicBezTo>
                  <a:cubicBezTo>
                    <a:pt x="239555" y="55720"/>
                    <a:pt x="227170" y="58580"/>
                    <a:pt x="219075" y="66675"/>
                  </a:cubicBezTo>
                  <a:cubicBezTo>
                    <a:pt x="210980" y="74770"/>
                    <a:pt x="207354" y="86456"/>
                    <a:pt x="200025" y="95250"/>
                  </a:cubicBezTo>
                  <a:cubicBezTo>
                    <a:pt x="191401" y="105598"/>
                    <a:pt x="180975" y="114300"/>
                    <a:pt x="171450" y="123825"/>
                  </a:cubicBezTo>
                  <a:cubicBezTo>
                    <a:pt x="147380" y="196035"/>
                    <a:pt x="164448" y="164911"/>
                    <a:pt x="123825" y="219075"/>
                  </a:cubicBezTo>
                  <a:cubicBezTo>
                    <a:pt x="117475" y="238125"/>
                    <a:pt x="104775" y="257175"/>
                    <a:pt x="123825" y="276225"/>
                  </a:cubicBezTo>
                  <a:cubicBezTo>
                    <a:pt x="130925" y="283325"/>
                    <a:pt x="143260" y="281595"/>
                    <a:pt x="152400" y="285750"/>
                  </a:cubicBezTo>
                  <a:cubicBezTo>
                    <a:pt x="178253" y="297501"/>
                    <a:pt x="201659" y="314870"/>
                    <a:pt x="228600" y="323850"/>
                  </a:cubicBezTo>
                  <a:cubicBezTo>
                    <a:pt x="266700" y="336550"/>
                    <a:pt x="309484" y="339673"/>
                    <a:pt x="342900" y="361950"/>
                  </a:cubicBezTo>
                  <a:cubicBezTo>
                    <a:pt x="379829" y="386569"/>
                    <a:pt x="360615" y="377380"/>
                    <a:pt x="400050" y="390525"/>
                  </a:cubicBezTo>
                  <a:cubicBezTo>
                    <a:pt x="406400" y="400050"/>
                    <a:pt x="417218" y="407808"/>
                    <a:pt x="419100" y="419100"/>
                  </a:cubicBezTo>
                  <a:cubicBezTo>
                    <a:pt x="420751" y="429004"/>
                    <a:pt x="414065" y="438695"/>
                    <a:pt x="409575" y="447675"/>
                  </a:cubicBezTo>
                  <a:cubicBezTo>
                    <a:pt x="392734" y="481358"/>
                    <a:pt x="387229" y="475333"/>
                    <a:pt x="361950" y="504825"/>
                  </a:cubicBezTo>
                  <a:cubicBezTo>
                    <a:pt x="351619" y="516878"/>
                    <a:pt x="344102" y="531223"/>
                    <a:pt x="333375" y="542925"/>
                  </a:cubicBezTo>
                  <a:cubicBezTo>
                    <a:pt x="309102" y="569404"/>
                    <a:pt x="279615" y="591075"/>
                    <a:pt x="257175" y="619125"/>
                  </a:cubicBezTo>
                  <a:cubicBezTo>
                    <a:pt x="222740" y="662169"/>
                    <a:pt x="197428" y="697403"/>
                    <a:pt x="152400" y="733425"/>
                  </a:cubicBezTo>
                  <a:cubicBezTo>
                    <a:pt x="136525" y="746125"/>
                    <a:pt x="120075" y="758138"/>
                    <a:pt x="104775" y="771525"/>
                  </a:cubicBezTo>
                  <a:cubicBezTo>
                    <a:pt x="94638" y="780395"/>
                    <a:pt x="86337" y="791230"/>
                    <a:pt x="76200" y="800100"/>
                  </a:cubicBezTo>
                  <a:cubicBezTo>
                    <a:pt x="12848" y="855533"/>
                    <a:pt x="43674" y="815551"/>
                    <a:pt x="9525" y="866775"/>
                  </a:cubicBezTo>
                  <a:cubicBezTo>
                    <a:pt x="22225" y="876300"/>
                    <a:pt x="32885" y="889454"/>
                    <a:pt x="47625" y="895350"/>
                  </a:cubicBezTo>
                  <a:cubicBezTo>
                    <a:pt x="65556" y="902523"/>
                    <a:pt x="85891" y="900828"/>
                    <a:pt x="104775" y="904875"/>
                  </a:cubicBezTo>
                  <a:cubicBezTo>
                    <a:pt x="246903" y="935331"/>
                    <a:pt x="112164" y="917669"/>
                    <a:pt x="285750" y="933450"/>
                  </a:cubicBezTo>
                  <a:cubicBezTo>
                    <a:pt x="304800" y="939800"/>
                    <a:pt x="323334" y="947985"/>
                    <a:pt x="342900" y="952500"/>
                  </a:cubicBezTo>
                  <a:cubicBezTo>
                    <a:pt x="485184" y="985335"/>
                    <a:pt x="358908" y="945136"/>
                    <a:pt x="438150" y="971550"/>
                  </a:cubicBezTo>
                  <a:cubicBezTo>
                    <a:pt x="441325" y="981075"/>
                    <a:pt x="447675" y="990085"/>
                    <a:pt x="447675" y="1000125"/>
                  </a:cubicBezTo>
                  <a:cubicBezTo>
                    <a:pt x="447675" y="1031652"/>
                    <a:pt x="434244" y="1049179"/>
                    <a:pt x="409575" y="1066800"/>
                  </a:cubicBezTo>
                  <a:cubicBezTo>
                    <a:pt x="398021" y="1075053"/>
                    <a:pt x="383516" y="1078325"/>
                    <a:pt x="371475" y="1085850"/>
                  </a:cubicBezTo>
                  <a:cubicBezTo>
                    <a:pt x="358013" y="1094264"/>
                    <a:pt x="347158" y="1106549"/>
                    <a:pt x="333375" y="1114425"/>
                  </a:cubicBezTo>
                  <a:cubicBezTo>
                    <a:pt x="324658" y="1119406"/>
                    <a:pt x="313577" y="1119074"/>
                    <a:pt x="304800" y="1123950"/>
                  </a:cubicBezTo>
                  <a:cubicBezTo>
                    <a:pt x="284786" y="1135069"/>
                    <a:pt x="265966" y="1148313"/>
                    <a:pt x="247650" y="1162050"/>
                  </a:cubicBezTo>
                  <a:cubicBezTo>
                    <a:pt x="234950" y="1171575"/>
                    <a:pt x="223333" y="1182749"/>
                    <a:pt x="209550" y="1190625"/>
                  </a:cubicBezTo>
                  <a:cubicBezTo>
                    <a:pt x="200833" y="1195606"/>
                    <a:pt x="190500" y="1196975"/>
                    <a:pt x="180975" y="1200150"/>
                  </a:cubicBezTo>
                  <a:cubicBezTo>
                    <a:pt x="174625" y="1209675"/>
                    <a:pt x="170020" y="1220630"/>
                    <a:pt x="161925" y="1228725"/>
                  </a:cubicBezTo>
                  <a:cubicBezTo>
                    <a:pt x="127610" y="1263040"/>
                    <a:pt x="127700" y="1249308"/>
                    <a:pt x="95250" y="1276350"/>
                  </a:cubicBezTo>
                  <a:cubicBezTo>
                    <a:pt x="67748" y="1299269"/>
                    <a:pt x="66356" y="1305403"/>
                    <a:pt x="47625" y="1333500"/>
                  </a:cubicBezTo>
                  <a:cubicBezTo>
                    <a:pt x="97765" y="1383640"/>
                    <a:pt x="51667" y="1345046"/>
                    <a:pt x="123825" y="1381125"/>
                  </a:cubicBezTo>
                  <a:cubicBezTo>
                    <a:pt x="134064" y="1386245"/>
                    <a:pt x="142461" y="1394495"/>
                    <a:pt x="152400" y="1400175"/>
                  </a:cubicBezTo>
                  <a:cubicBezTo>
                    <a:pt x="164728" y="1407220"/>
                    <a:pt x="178172" y="1412180"/>
                    <a:pt x="190500" y="1419225"/>
                  </a:cubicBezTo>
                  <a:cubicBezTo>
                    <a:pt x="200439" y="1424905"/>
                    <a:pt x="208836" y="1433155"/>
                    <a:pt x="219075" y="1438275"/>
                  </a:cubicBezTo>
                  <a:cubicBezTo>
                    <a:pt x="234300" y="1445888"/>
                    <a:pt x="271508" y="1453256"/>
                    <a:pt x="285750" y="1457325"/>
                  </a:cubicBezTo>
                  <a:cubicBezTo>
                    <a:pt x="295404" y="1460083"/>
                    <a:pt x="304800" y="1463675"/>
                    <a:pt x="314325" y="1466850"/>
                  </a:cubicBezTo>
                  <a:cubicBezTo>
                    <a:pt x="327332" y="1505870"/>
                    <a:pt x="333360" y="1509755"/>
                    <a:pt x="314325" y="1562100"/>
                  </a:cubicBezTo>
                  <a:cubicBezTo>
                    <a:pt x="308900" y="1577019"/>
                    <a:pt x="294854" y="1587195"/>
                    <a:pt x="285750" y="1600200"/>
                  </a:cubicBezTo>
                  <a:cubicBezTo>
                    <a:pt x="237133" y="1669653"/>
                    <a:pt x="268784" y="1643261"/>
                    <a:pt x="219075" y="1676400"/>
                  </a:cubicBezTo>
                  <a:cubicBezTo>
                    <a:pt x="212725" y="1685925"/>
                    <a:pt x="207354" y="1696181"/>
                    <a:pt x="200025" y="1704975"/>
                  </a:cubicBezTo>
                  <a:cubicBezTo>
                    <a:pt x="191401" y="1715323"/>
                    <a:pt x="178922" y="1722342"/>
                    <a:pt x="171450" y="1733550"/>
                  </a:cubicBezTo>
                  <a:cubicBezTo>
                    <a:pt x="165881" y="1741904"/>
                    <a:pt x="168197" y="1754285"/>
                    <a:pt x="161925" y="1762125"/>
                  </a:cubicBezTo>
                  <a:cubicBezTo>
                    <a:pt x="154774" y="1771064"/>
                    <a:pt x="142042" y="1773725"/>
                    <a:pt x="133350" y="1781175"/>
                  </a:cubicBezTo>
                  <a:cubicBezTo>
                    <a:pt x="82817" y="1824489"/>
                    <a:pt x="107093" y="1810220"/>
                    <a:pt x="66675" y="1857375"/>
                  </a:cubicBezTo>
                  <a:cubicBezTo>
                    <a:pt x="57909" y="1867602"/>
                    <a:pt x="46370" y="1875317"/>
                    <a:pt x="38100" y="1885950"/>
                  </a:cubicBezTo>
                  <a:cubicBezTo>
                    <a:pt x="24044" y="1904022"/>
                    <a:pt x="0" y="1943100"/>
                    <a:pt x="0" y="1943100"/>
                  </a:cubicBezTo>
                  <a:cubicBezTo>
                    <a:pt x="37840" y="1952560"/>
                    <a:pt x="53212" y="1957479"/>
                    <a:pt x="95250" y="1962150"/>
                  </a:cubicBezTo>
                  <a:cubicBezTo>
                    <a:pt x="133248" y="1966372"/>
                    <a:pt x="171450" y="1968500"/>
                    <a:pt x="209550" y="1971675"/>
                  </a:cubicBezTo>
                  <a:cubicBezTo>
                    <a:pt x="214560" y="1972677"/>
                    <a:pt x="286307" y="1986241"/>
                    <a:pt x="295275" y="1990725"/>
                  </a:cubicBezTo>
                  <a:cubicBezTo>
                    <a:pt x="315753" y="2000964"/>
                    <a:pt x="333375" y="2016125"/>
                    <a:pt x="352425" y="2028825"/>
                  </a:cubicBezTo>
                  <a:cubicBezTo>
                    <a:pt x="361950" y="2035175"/>
                    <a:pt x="372905" y="2039780"/>
                    <a:pt x="381000" y="2047875"/>
                  </a:cubicBezTo>
                  <a:cubicBezTo>
                    <a:pt x="417670" y="2084545"/>
                    <a:pt x="398367" y="2068978"/>
                    <a:pt x="438150" y="2095500"/>
                  </a:cubicBezTo>
                  <a:cubicBezTo>
                    <a:pt x="431800" y="2114550"/>
                    <a:pt x="433299" y="2138451"/>
                    <a:pt x="419100" y="2152650"/>
                  </a:cubicBezTo>
                  <a:cubicBezTo>
                    <a:pt x="409575" y="2162175"/>
                    <a:pt x="401158" y="2172955"/>
                    <a:pt x="390525" y="2181225"/>
                  </a:cubicBezTo>
                  <a:cubicBezTo>
                    <a:pt x="304800" y="2247900"/>
                    <a:pt x="361950" y="2195512"/>
                    <a:pt x="304800" y="2238375"/>
                  </a:cubicBezTo>
                  <a:cubicBezTo>
                    <a:pt x="292100" y="2247900"/>
                    <a:pt x="280162" y="2258536"/>
                    <a:pt x="266700" y="2266950"/>
                  </a:cubicBezTo>
                  <a:cubicBezTo>
                    <a:pt x="254659" y="2274475"/>
                    <a:pt x="240928" y="2278955"/>
                    <a:pt x="228600" y="2286000"/>
                  </a:cubicBezTo>
                  <a:cubicBezTo>
                    <a:pt x="218661" y="2291680"/>
                    <a:pt x="209964" y="2299370"/>
                    <a:pt x="200025" y="2305050"/>
                  </a:cubicBezTo>
                  <a:cubicBezTo>
                    <a:pt x="187697" y="2312095"/>
                    <a:pt x="173013" y="2315230"/>
                    <a:pt x="161925" y="2324100"/>
                  </a:cubicBezTo>
                  <a:cubicBezTo>
                    <a:pt x="140888" y="2340930"/>
                    <a:pt x="104775" y="2381250"/>
                    <a:pt x="104775" y="2381250"/>
                  </a:cubicBezTo>
                  <a:cubicBezTo>
                    <a:pt x="101600" y="2390775"/>
                    <a:pt x="88150" y="2402725"/>
                    <a:pt x="95250" y="2409825"/>
                  </a:cubicBezTo>
                  <a:cubicBezTo>
                    <a:pt x="109449" y="2424024"/>
                    <a:pt x="132919" y="2424005"/>
                    <a:pt x="152400" y="2428875"/>
                  </a:cubicBezTo>
                  <a:cubicBezTo>
                    <a:pt x="183812" y="2436728"/>
                    <a:pt x="216933" y="2437686"/>
                    <a:pt x="247650" y="2447925"/>
                  </a:cubicBezTo>
                  <a:cubicBezTo>
                    <a:pt x="257175" y="2451100"/>
                    <a:pt x="266262" y="2456205"/>
                    <a:pt x="276225" y="2457450"/>
                  </a:cubicBezTo>
                  <a:cubicBezTo>
                    <a:pt x="317302" y="2462585"/>
                    <a:pt x="358775" y="2463800"/>
                    <a:pt x="400050" y="2466975"/>
                  </a:cubicBezTo>
                  <a:cubicBezTo>
                    <a:pt x="409575" y="2473325"/>
                    <a:pt x="426884" y="2474710"/>
                    <a:pt x="428625" y="2486025"/>
                  </a:cubicBezTo>
                  <a:cubicBezTo>
                    <a:pt x="442951" y="2579144"/>
                    <a:pt x="434268" y="2575632"/>
                    <a:pt x="390525" y="2619375"/>
                  </a:cubicBezTo>
                  <a:cubicBezTo>
                    <a:pt x="375068" y="2665746"/>
                    <a:pt x="388466" y="2635593"/>
                    <a:pt x="352425" y="2686050"/>
                  </a:cubicBezTo>
                  <a:cubicBezTo>
                    <a:pt x="345771" y="2695365"/>
                    <a:pt x="341470" y="2706530"/>
                    <a:pt x="333375" y="2714625"/>
                  </a:cubicBezTo>
                  <a:cubicBezTo>
                    <a:pt x="319000" y="2729000"/>
                    <a:pt x="300125" y="2738350"/>
                    <a:pt x="285750" y="2752725"/>
                  </a:cubicBezTo>
                  <a:cubicBezTo>
                    <a:pt x="277655" y="2760820"/>
                    <a:pt x="274029" y="2772506"/>
                    <a:pt x="266700" y="2781300"/>
                  </a:cubicBezTo>
                  <a:cubicBezTo>
                    <a:pt x="258076" y="2791648"/>
                    <a:pt x="246395" y="2799242"/>
                    <a:pt x="238125" y="2809875"/>
                  </a:cubicBezTo>
                  <a:cubicBezTo>
                    <a:pt x="178288" y="2886808"/>
                    <a:pt x="226768" y="2849196"/>
                    <a:pt x="171450" y="2886075"/>
                  </a:cubicBezTo>
                  <a:cubicBezTo>
                    <a:pt x="168275" y="2895600"/>
                    <a:pt x="166801" y="2905873"/>
                    <a:pt x="161925" y="2914650"/>
                  </a:cubicBezTo>
                  <a:cubicBezTo>
                    <a:pt x="150806" y="2934664"/>
                    <a:pt x="123825" y="2971800"/>
                    <a:pt x="123825" y="2971800"/>
                  </a:cubicBezTo>
                  <a:cubicBezTo>
                    <a:pt x="130175" y="2981325"/>
                    <a:pt x="134081" y="2993046"/>
                    <a:pt x="142875" y="3000375"/>
                  </a:cubicBezTo>
                  <a:cubicBezTo>
                    <a:pt x="172801" y="3025313"/>
                    <a:pt x="201582" y="3020829"/>
                    <a:pt x="238125" y="3028950"/>
                  </a:cubicBezTo>
                  <a:cubicBezTo>
                    <a:pt x="247926" y="3031128"/>
                    <a:pt x="257046" y="3035717"/>
                    <a:pt x="266700" y="3038475"/>
                  </a:cubicBezTo>
                  <a:cubicBezTo>
                    <a:pt x="279287" y="3042071"/>
                    <a:pt x="292543" y="3043403"/>
                    <a:pt x="304800" y="3048000"/>
                  </a:cubicBezTo>
                  <a:cubicBezTo>
                    <a:pt x="318095" y="3052986"/>
                    <a:pt x="329849" y="3061457"/>
                    <a:pt x="342900" y="3067050"/>
                  </a:cubicBezTo>
                  <a:cubicBezTo>
                    <a:pt x="352128" y="3071005"/>
                    <a:pt x="361950" y="3073400"/>
                    <a:pt x="371475" y="3076575"/>
                  </a:cubicBezTo>
                  <a:cubicBezTo>
                    <a:pt x="368300" y="3101975"/>
                    <a:pt x="368685" y="3128079"/>
                    <a:pt x="361950" y="3152775"/>
                  </a:cubicBezTo>
                  <a:cubicBezTo>
                    <a:pt x="358938" y="3163819"/>
                    <a:pt x="349554" y="3172035"/>
                    <a:pt x="342900" y="3181350"/>
                  </a:cubicBezTo>
                  <a:cubicBezTo>
                    <a:pt x="333673" y="3194268"/>
                    <a:pt x="324945" y="3207650"/>
                    <a:pt x="314325" y="3219450"/>
                  </a:cubicBezTo>
                  <a:cubicBezTo>
                    <a:pt x="203177" y="3342948"/>
                    <a:pt x="299096" y="3236903"/>
                    <a:pt x="228600" y="3295650"/>
                  </a:cubicBezTo>
                  <a:cubicBezTo>
                    <a:pt x="155261" y="3356766"/>
                    <a:pt x="242396" y="3295977"/>
                    <a:pt x="171450" y="3343275"/>
                  </a:cubicBezTo>
                  <a:cubicBezTo>
                    <a:pt x="127781" y="3408779"/>
                    <a:pt x="140590" y="3378705"/>
                    <a:pt x="123825" y="3429000"/>
                  </a:cubicBezTo>
                  <a:cubicBezTo>
                    <a:pt x="246079" y="3469751"/>
                    <a:pt x="-2556" y="3389816"/>
                    <a:pt x="390525" y="3448050"/>
                  </a:cubicBezTo>
                  <a:cubicBezTo>
                    <a:pt x="401849" y="3449728"/>
                    <a:pt x="403225" y="3467100"/>
                    <a:pt x="409575" y="3476625"/>
                  </a:cubicBezTo>
                  <a:cubicBezTo>
                    <a:pt x="403225" y="3508375"/>
                    <a:pt x="401894" y="3541558"/>
                    <a:pt x="390525" y="3571875"/>
                  </a:cubicBezTo>
                  <a:cubicBezTo>
                    <a:pt x="382486" y="3593312"/>
                    <a:pt x="362664" y="3608547"/>
                    <a:pt x="352425" y="3629025"/>
                  </a:cubicBezTo>
                  <a:cubicBezTo>
                    <a:pt x="339725" y="3654425"/>
                    <a:pt x="321213" y="3677675"/>
                    <a:pt x="314325" y="3705225"/>
                  </a:cubicBezTo>
                  <a:cubicBezTo>
                    <a:pt x="300873" y="3759031"/>
                    <a:pt x="307367" y="3730488"/>
                    <a:pt x="295275" y="3790950"/>
                  </a:cubicBezTo>
                  <a:cubicBezTo>
                    <a:pt x="298450" y="3822700"/>
                    <a:pt x="297625" y="3855109"/>
                    <a:pt x="304800" y="3886200"/>
                  </a:cubicBezTo>
                  <a:cubicBezTo>
                    <a:pt x="307374" y="3897354"/>
                    <a:pt x="315235" y="3907237"/>
                    <a:pt x="323850" y="3914775"/>
                  </a:cubicBezTo>
                  <a:cubicBezTo>
                    <a:pt x="345518" y="3933735"/>
                    <a:pt x="389854" y="3959391"/>
                    <a:pt x="419100" y="3971925"/>
                  </a:cubicBezTo>
                  <a:cubicBezTo>
                    <a:pt x="428328" y="3975880"/>
                    <a:pt x="438150" y="3978275"/>
                    <a:pt x="447675" y="3981450"/>
                  </a:cubicBezTo>
                  <a:cubicBezTo>
                    <a:pt x="444500" y="3997325"/>
                    <a:pt x="447560" y="4015901"/>
                    <a:pt x="438150" y="4029075"/>
                  </a:cubicBezTo>
                  <a:cubicBezTo>
                    <a:pt x="429897" y="4040629"/>
                    <a:pt x="412091" y="4040600"/>
                    <a:pt x="400050" y="4048125"/>
                  </a:cubicBezTo>
                  <a:cubicBezTo>
                    <a:pt x="386588" y="4056539"/>
                    <a:pt x="376149" y="4069600"/>
                    <a:pt x="361950" y="4076700"/>
                  </a:cubicBezTo>
                  <a:cubicBezTo>
                    <a:pt x="343989" y="4085680"/>
                    <a:pt x="321508" y="4084611"/>
                    <a:pt x="304800" y="4095750"/>
                  </a:cubicBezTo>
                  <a:lnTo>
                    <a:pt x="247650" y="4133850"/>
                  </a:lnTo>
                  <a:cubicBezTo>
                    <a:pt x="244475" y="4143375"/>
                    <a:pt x="238125" y="4152385"/>
                    <a:pt x="238125" y="4162425"/>
                  </a:cubicBezTo>
                  <a:cubicBezTo>
                    <a:pt x="238125" y="4183705"/>
                    <a:pt x="238280" y="4267511"/>
                    <a:pt x="257175" y="4305300"/>
                  </a:cubicBezTo>
                  <a:cubicBezTo>
                    <a:pt x="262295" y="4315539"/>
                    <a:pt x="269875" y="4324350"/>
                    <a:pt x="276225" y="4333875"/>
                  </a:cubicBezTo>
                  <a:cubicBezTo>
                    <a:pt x="283512" y="4363022"/>
                    <a:pt x="282874" y="4378624"/>
                    <a:pt x="304800" y="4400550"/>
                  </a:cubicBezTo>
                  <a:cubicBezTo>
                    <a:pt x="316025" y="4411775"/>
                    <a:pt x="331675" y="4417900"/>
                    <a:pt x="342900" y="4429125"/>
                  </a:cubicBezTo>
                  <a:cubicBezTo>
                    <a:pt x="350995" y="4437220"/>
                    <a:pt x="352242" y="4451633"/>
                    <a:pt x="361950" y="4457700"/>
                  </a:cubicBezTo>
                  <a:cubicBezTo>
                    <a:pt x="378978" y="4468343"/>
                    <a:pt x="400050" y="4470400"/>
                    <a:pt x="419100" y="4476750"/>
                  </a:cubicBezTo>
                  <a:lnTo>
                    <a:pt x="447675" y="4486275"/>
                  </a:lnTo>
                  <a:cubicBezTo>
                    <a:pt x="460375" y="4495800"/>
                    <a:pt x="471992" y="4506974"/>
                    <a:pt x="485775" y="4514850"/>
                  </a:cubicBezTo>
                  <a:cubicBezTo>
                    <a:pt x="494492" y="4519831"/>
                    <a:pt x="516319" y="4514530"/>
                    <a:pt x="514350" y="4524375"/>
                  </a:cubicBezTo>
                  <a:cubicBezTo>
                    <a:pt x="509842" y="4546913"/>
                    <a:pt x="443531" y="4582769"/>
                    <a:pt x="428625" y="4591050"/>
                  </a:cubicBezTo>
                  <a:cubicBezTo>
                    <a:pt x="416213" y="4597946"/>
                    <a:pt x="402937" y="4603204"/>
                    <a:pt x="390525" y="4610100"/>
                  </a:cubicBezTo>
                  <a:cubicBezTo>
                    <a:pt x="374341" y="4619091"/>
                    <a:pt x="359084" y="4629684"/>
                    <a:pt x="342900" y="4638675"/>
                  </a:cubicBezTo>
                  <a:cubicBezTo>
                    <a:pt x="330488" y="4645571"/>
                    <a:pt x="317128" y="4650680"/>
                    <a:pt x="304800" y="4657725"/>
                  </a:cubicBezTo>
                  <a:cubicBezTo>
                    <a:pt x="282352" y="4670552"/>
                    <a:pt x="258568" y="4690748"/>
                    <a:pt x="238125" y="4705350"/>
                  </a:cubicBezTo>
                  <a:cubicBezTo>
                    <a:pt x="228810" y="4712004"/>
                    <a:pt x="219075" y="4718050"/>
                    <a:pt x="209550" y="4724400"/>
                  </a:cubicBezTo>
                  <a:cubicBezTo>
                    <a:pt x="188739" y="4755617"/>
                    <a:pt x="201948" y="4752975"/>
                    <a:pt x="180975" y="4752975"/>
                  </a:cubicBezTo>
                </a:path>
              </a:pathLst>
            </a:cu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0561439-3242-4C44-8C37-4ECDA06BBD56}"/>
                </a:ext>
              </a:extLst>
            </p:cNvPr>
            <p:cNvSpPr/>
            <p:nvPr/>
          </p:nvSpPr>
          <p:spPr>
            <a:xfrm>
              <a:off x="6231255" y="4510253"/>
              <a:ext cx="45719" cy="752476"/>
            </a:xfrm>
            <a:custGeom>
              <a:avLst/>
              <a:gdLst>
                <a:gd name="connsiteX0" fmla="*/ 285750 w 514474"/>
                <a:gd name="connsiteY0" fmla="*/ 0 h 4753030"/>
                <a:gd name="connsiteX1" fmla="*/ 247650 w 514474"/>
                <a:gd name="connsiteY1" fmla="*/ 47625 h 4753030"/>
                <a:gd name="connsiteX2" fmla="*/ 219075 w 514474"/>
                <a:gd name="connsiteY2" fmla="*/ 66675 h 4753030"/>
                <a:gd name="connsiteX3" fmla="*/ 200025 w 514474"/>
                <a:gd name="connsiteY3" fmla="*/ 95250 h 4753030"/>
                <a:gd name="connsiteX4" fmla="*/ 171450 w 514474"/>
                <a:gd name="connsiteY4" fmla="*/ 123825 h 4753030"/>
                <a:gd name="connsiteX5" fmla="*/ 123825 w 514474"/>
                <a:gd name="connsiteY5" fmla="*/ 219075 h 4753030"/>
                <a:gd name="connsiteX6" fmla="*/ 123825 w 514474"/>
                <a:gd name="connsiteY6" fmla="*/ 276225 h 4753030"/>
                <a:gd name="connsiteX7" fmla="*/ 152400 w 514474"/>
                <a:gd name="connsiteY7" fmla="*/ 285750 h 4753030"/>
                <a:gd name="connsiteX8" fmla="*/ 228600 w 514474"/>
                <a:gd name="connsiteY8" fmla="*/ 323850 h 4753030"/>
                <a:gd name="connsiteX9" fmla="*/ 342900 w 514474"/>
                <a:gd name="connsiteY9" fmla="*/ 361950 h 4753030"/>
                <a:gd name="connsiteX10" fmla="*/ 400050 w 514474"/>
                <a:gd name="connsiteY10" fmla="*/ 390525 h 4753030"/>
                <a:gd name="connsiteX11" fmla="*/ 419100 w 514474"/>
                <a:gd name="connsiteY11" fmla="*/ 419100 h 4753030"/>
                <a:gd name="connsiteX12" fmla="*/ 409575 w 514474"/>
                <a:gd name="connsiteY12" fmla="*/ 447675 h 4753030"/>
                <a:gd name="connsiteX13" fmla="*/ 361950 w 514474"/>
                <a:gd name="connsiteY13" fmla="*/ 504825 h 4753030"/>
                <a:gd name="connsiteX14" fmla="*/ 333375 w 514474"/>
                <a:gd name="connsiteY14" fmla="*/ 542925 h 4753030"/>
                <a:gd name="connsiteX15" fmla="*/ 257175 w 514474"/>
                <a:gd name="connsiteY15" fmla="*/ 619125 h 4753030"/>
                <a:gd name="connsiteX16" fmla="*/ 152400 w 514474"/>
                <a:gd name="connsiteY16" fmla="*/ 733425 h 4753030"/>
                <a:gd name="connsiteX17" fmla="*/ 104775 w 514474"/>
                <a:gd name="connsiteY17" fmla="*/ 771525 h 4753030"/>
                <a:gd name="connsiteX18" fmla="*/ 76200 w 514474"/>
                <a:gd name="connsiteY18" fmla="*/ 800100 h 4753030"/>
                <a:gd name="connsiteX19" fmla="*/ 9525 w 514474"/>
                <a:gd name="connsiteY19" fmla="*/ 866775 h 4753030"/>
                <a:gd name="connsiteX20" fmla="*/ 47625 w 514474"/>
                <a:gd name="connsiteY20" fmla="*/ 895350 h 4753030"/>
                <a:gd name="connsiteX21" fmla="*/ 104775 w 514474"/>
                <a:gd name="connsiteY21" fmla="*/ 904875 h 4753030"/>
                <a:gd name="connsiteX22" fmla="*/ 285750 w 514474"/>
                <a:gd name="connsiteY22" fmla="*/ 933450 h 4753030"/>
                <a:gd name="connsiteX23" fmla="*/ 342900 w 514474"/>
                <a:gd name="connsiteY23" fmla="*/ 952500 h 4753030"/>
                <a:gd name="connsiteX24" fmla="*/ 438150 w 514474"/>
                <a:gd name="connsiteY24" fmla="*/ 971550 h 4753030"/>
                <a:gd name="connsiteX25" fmla="*/ 447675 w 514474"/>
                <a:gd name="connsiteY25" fmla="*/ 1000125 h 4753030"/>
                <a:gd name="connsiteX26" fmla="*/ 409575 w 514474"/>
                <a:gd name="connsiteY26" fmla="*/ 1066800 h 4753030"/>
                <a:gd name="connsiteX27" fmla="*/ 371475 w 514474"/>
                <a:gd name="connsiteY27" fmla="*/ 1085850 h 4753030"/>
                <a:gd name="connsiteX28" fmla="*/ 333375 w 514474"/>
                <a:gd name="connsiteY28" fmla="*/ 1114425 h 4753030"/>
                <a:gd name="connsiteX29" fmla="*/ 304800 w 514474"/>
                <a:gd name="connsiteY29" fmla="*/ 1123950 h 4753030"/>
                <a:gd name="connsiteX30" fmla="*/ 247650 w 514474"/>
                <a:gd name="connsiteY30" fmla="*/ 1162050 h 4753030"/>
                <a:gd name="connsiteX31" fmla="*/ 209550 w 514474"/>
                <a:gd name="connsiteY31" fmla="*/ 1190625 h 4753030"/>
                <a:gd name="connsiteX32" fmla="*/ 180975 w 514474"/>
                <a:gd name="connsiteY32" fmla="*/ 1200150 h 4753030"/>
                <a:gd name="connsiteX33" fmla="*/ 161925 w 514474"/>
                <a:gd name="connsiteY33" fmla="*/ 1228725 h 4753030"/>
                <a:gd name="connsiteX34" fmla="*/ 95250 w 514474"/>
                <a:gd name="connsiteY34" fmla="*/ 1276350 h 4753030"/>
                <a:gd name="connsiteX35" fmla="*/ 47625 w 514474"/>
                <a:gd name="connsiteY35" fmla="*/ 1333500 h 4753030"/>
                <a:gd name="connsiteX36" fmla="*/ 123825 w 514474"/>
                <a:gd name="connsiteY36" fmla="*/ 1381125 h 4753030"/>
                <a:gd name="connsiteX37" fmla="*/ 152400 w 514474"/>
                <a:gd name="connsiteY37" fmla="*/ 1400175 h 4753030"/>
                <a:gd name="connsiteX38" fmla="*/ 190500 w 514474"/>
                <a:gd name="connsiteY38" fmla="*/ 1419225 h 4753030"/>
                <a:gd name="connsiteX39" fmla="*/ 219075 w 514474"/>
                <a:gd name="connsiteY39" fmla="*/ 1438275 h 4753030"/>
                <a:gd name="connsiteX40" fmla="*/ 285750 w 514474"/>
                <a:gd name="connsiteY40" fmla="*/ 1457325 h 4753030"/>
                <a:gd name="connsiteX41" fmla="*/ 314325 w 514474"/>
                <a:gd name="connsiteY41" fmla="*/ 1466850 h 4753030"/>
                <a:gd name="connsiteX42" fmla="*/ 314325 w 514474"/>
                <a:gd name="connsiteY42" fmla="*/ 1562100 h 4753030"/>
                <a:gd name="connsiteX43" fmla="*/ 285750 w 514474"/>
                <a:gd name="connsiteY43" fmla="*/ 1600200 h 4753030"/>
                <a:gd name="connsiteX44" fmla="*/ 219075 w 514474"/>
                <a:gd name="connsiteY44" fmla="*/ 1676400 h 4753030"/>
                <a:gd name="connsiteX45" fmla="*/ 200025 w 514474"/>
                <a:gd name="connsiteY45" fmla="*/ 1704975 h 4753030"/>
                <a:gd name="connsiteX46" fmla="*/ 171450 w 514474"/>
                <a:gd name="connsiteY46" fmla="*/ 1733550 h 4753030"/>
                <a:gd name="connsiteX47" fmla="*/ 161925 w 514474"/>
                <a:gd name="connsiteY47" fmla="*/ 1762125 h 4753030"/>
                <a:gd name="connsiteX48" fmla="*/ 133350 w 514474"/>
                <a:gd name="connsiteY48" fmla="*/ 1781175 h 4753030"/>
                <a:gd name="connsiteX49" fmla="*/ 66675 w 514474"/>
                <a:gd name="connsiteY49" fmla="*/ 1857375 h 4753030"/>
                <a:gd name="connsiteX50" fmla="*/ 38100 w 514474"/>
                <a:gd name="connsiteY50" fmla="*/ 1885950 h 4753030"/>
                <a:gd name="connsiteX51" fmla="*/ 0 w 514474"/>
                <a:gd name="connsiteY51" fmla="*/ 1943100 h 4753030"/>
                <a:gd name="connsiteX52" fmla="*/ 95250 w 514474"/>
                <a:gd name="connsiteY52" fmla="*/ 1962150 h 4753030"/>
                <a:gd name="connsiteX53" fmla="*/ 209550 w 514474"/>
                <a:gd name="connsiteY53" fmla="*/ 1971675 h 4753030"/>
                <a:gd name="connsiteX54" fmla="*/ 295275 w 514474"/>
                <a:gd name="connsiteY54" fmla="*/ 1990725 h 4753030"/>
                <a:gd name="connsiteX55" fmla="*/ 352425 w 514474"/>
                <a:gd name="connsiteY55" fmla="*/ 2028825 h 4753030"/>
                <a:gd name="connsiteX56" fmla="*/ 381000 w 514474"/>
                <a:gd name="connsiteY56" fmla="*/ 2047875 h 4753030"/>
                <a:gd name="connsiteX57" fmla="*/ 438150 w 514474"/>
                <a:gd name="connsiteY57" fmla="*/ 2095500 h 4753030"/>
                <a:gd name="connsiteX58" fmla="*/ 419100 w 514474"/>
                <a:gd name="connsiteY58" fmla="*/ 2152650 h 4753030"/>
                <a:gd name="connsiteX59" fmla="*/ 390525 w 514474"/>
                <a:gd name="connsiteY59" fmla="*/ 2181225 h 4753030"/>
                <a:gd name="connsiteX60" fmla="*/ 304800 w 514474"/>
                <a:gd name="connsiteY60" fmla="*/ 2238375 h 4753030"/>
                <a:gd name="connsiteX61" fmla="*/ 266700 w 514474"/>
                <a:gd name="connsiteY61" fmla="*/ 2266950 h 4753030"/>
                <a:gd name="connsiteX62" fmla="*/ 228600 w 514474"/>
                <a:gd name="connsiteY62" fmla="*/ 2286000 h 4753030"/>
                <a:gd name="connsiteX63" fmla="*/ 200025 w 514474"/>
                <a:gd name="connsiteY63" fmla="*/ 2305050 h 4753030"/>
                <a:gd name="connsiteX64" fmla="*/ 161925 w 514474"/>
                <a:gd name="connsiteY64" fmla="*/ 2324100 h 4753030"/>
                <a:gd name="connsiteX65" fmla="*/ 104775 w 514474"/>
                <a:gd name="connsiteY65" fmla="*/ 2381250 h 4753030"/>
                <a:gd name="connsiteX66" fmla="*/ 95250 w 514474"/>
                <a:gd name="connsiteY66" fmla="*/ 2409825 h 4753030"/>
                <a:gd name="connsiteX67" fmla="*/ 152400 w 514474"/>
                <a:gd name="connsiteY67" fmla="*/ 2428875 h 4753030"/>
                <a:gd name="connsiteX68" fmla="*/ 247650 w 514474"/>
                <a:gd name="connsiteY68" fmla="*/ 2447925 h 4753030"/>
                <a:gd name="connsiteX69" fmla="*/ 276225 w 514474"/>
                <a:gd name="connsiteY69" fmla="*/ 2457450 h 4753030"/>
                <a:gd name="connsiteX70" fmla="*/ 400050 w 514474"/>
                <a:gd name="connsiteY70" fmla="*/ 2466975 h 4753030"/>
                <a:gd name="connsiteX71" fmla="*/ 428625 w 514474"/>
                <a:gd name="connsiteY71" fmla="*/ 2486025 h 4753030"/>
                <a:gd name="connsiteX72" fmla="*/ 390525 w 514474"/>
                <a:gd name="connsiteY72" fmla="*/ 2619375 h 4753030"/>
                <a:gd name="connsiteX73" fmla="*/ 352425 w 514474"/>
                <a:gd name="connsiteY73" fmla="*/ 2686050 h 4753030"/>
                <a:gd name="connsiteX74" fmla="*/ 333375 w 514474"/>
                <a:gd name="connsiteY74" fmla="*/ 2714625 h 4753030"/>
                <a:gd name="connsiteX75" fmla="*/ 285750 w 514474"/>
                <a:gd name="connsiteY75" fmla="*/ 2752725 h 4753030"/>
                <a:gd name="connsiteX76" fmla="*/ 266700 w 514474"/>
                <a:gd name="connsiteY76" fmla="*/ 2781300 h 4753030"/>
                <a:gd name="connsiteX77" fmla="*/ 238125 w 514474"/>
                <a:gd name="connsiteY77" fmla="*/ 2809875 h 4753030"/>
                <a:gd name="connsiteX78" fmla="*/ 171450 w 514474"/>
                <a:gd name="connsiteY78" fmla="*/ 2886075 h 4753030"/>
                <a:gd name="connsiteX79" fmla="*/ 161925 w 514474"/>
                <a:gd name="connsiteY79" fmla="*/ 2914650 h 4753030"/>
                <a:gd name="connsiteX80" fmla="*/ 123825 w 514474"/>
                <a:gd name="connsiteY80" fmla="*/ 2971800 h 4753030"/>
                <a:gd name="connsiteX81" fmla="*/ 142875 w 514474"/>
                <a:gd name="connsiteY81" fmla="*/ 3000375 h 4753030"/>
                <a:gd name="connsiteX82" fmla="*/ 238125 w 514474"/>
                <a:gd name="connsiteY82" fmla="*/ 3028950 h 4753030"/>
                <a:gd name="connsiteX83" fmla="*/ 266700 w 514474"/>
                <a:gd name="connsiteY83" fmla="*/ 3038475 h 4753030"/>
                <a:gd name="connsiteX84" fmla="*/ 304800 w 514474"/>
                <a:gd name="connsiteY84" fmla="*/ 3048000 h 4753030"/>
                <a:gd name="connsiteX85" fmla="*/ 342900 w 514474"/>
                <a:gd name="connsiteY85" fmla="*/ 3067050 h 4753030"/>
                <a:gd name="connsiteX86" fmla="*/ 371475 w 514474"/>
                <a:gd name="connsiteY86" fmla="*/ 3076575 h 4753030"/>
                <a:gd name="connsiteX87" fmla="*/ 361950 w 514474"/>
                <a:gd name="connsiteY87" fmla="*/ 3152775 h 4753030"/>
                <a:gd name="connsiteX88" fmla="*/ 342900 w 514474"/>
                <a:gd name="connsiteY88" fmla="*/ 3181350 h 4753030"/>
                <a:gd name="connsiteX89" fmla="*/ 314325 w 514474"/>
                <a:gd name="connsiteY89" fmla="*/ 3219450 h 4753030"/>
                <a:gd name="connsiteX90" fmla="*/ 228600 w 514474"/>
                <a:gd name="connsiteY90" fmla="*/ 3295650 h 4753030"/>
                <a:gd name="connsiteX91" fmla="*/ 171450 w 514474"/>
                <a:gd name="connsiteY91" fmla="*/ 3343275 h 4753030"/>
                <a:gd name="connsiteX92" fmla="*/ 123825 w 514474"/>
                <a:gd name="connsiteY92" fmla="*/ 3429000 h 4753030"/>
                <a:gd name="connsiteX93" fmla="*/ 390525 w 514474"/>
                <a:gd name="connsiteY93" fmla="*/ 3448050 h 4753030"/>
                <a:gd name="connsiteX94" fmla="*/ 409575 w 514474"/>
                <a:gd name="connsiteY94" fmla="*/ 3476625 h 4753030"/>
                <a:gd name="connsiteX95" fmla="*/ 390525 w 514474"/>
                <a:gd name="connsiteY95" fmla="*/ 3571875 h 4753030"/>
                <a:gd name="connsiteX96" fmla="*/ 352425 w 514474"/>
                <a:gd name="connsiteY96" fmla="*/ 3629025 h 4753030"/>
                <a:gd name="connsiteX97" fmla="*/ 314325 w 514474"/>
                <a:gd name="connsiteY97" fmla="*/ 3705225 h 4753030"/>
                <a:gd name="connsiteX98" fmla="*/ 295275 w 514474"/>
                <a:gd name="connsiteY98" fmla="*/ 3790950 h 4753030"/>
                <a:gd name="connsiteX99" fmla="*/ 304800 w 514474"/>
                <a:gd name="connsiteY99" fmla="*/ 3886200 h 4753030"/>
                <a:gd name="connsiteX100" fmla="*/ 323850 w 514474"/>
                <a:gd name="connsiteY100" fmla="*/ 3914775 h 4753030"/>
                <a:gd name="connsiteX101" fmla="*/ 419100 w 514474"/>
                <a:gd name="connsiteY101" fmla="*/ 3971925 h 4753030"/>
                <a:gd name="connsiteX102" fmla="*/ 447675 w 514474"/>
                <a:gd name="connsiteY102" fmla="*/ 3981450 h 4753030"/>
                <a:gd name="connsiteX103" fmla="*/ 438150 w 514474"/>
                <a:gd name="connsiteY103" fmla="*/ 4029075 h 4753030"/>
                <a:gd name="connsiteX104" fmla="*/ 400050 w 514474"/>
                <a:gd name="connsiteY104" fmla="*/ 4048125 h 4753030"/>
                <a:gd name="connsiteX105" fmla="*/ 361950 w 514474"/>
                <a:gd name="connsiteY105" fmla="*/ 4076700 h 4753030"/>
                <a:gd name="connsiteX106" fmla="*/ 304800 w 514474"/>
                <a:gd name="connsiteY106" fmla="*/ 4095750 h 4753030"/>
                <a:gd name="connsiteX107" fmla="*/ 247650 w 514474"/>
                <a:gd name="connsiteY107" fmla="*/ 4133850 h 4753030"/>
                <a:gd name="connsiteX108" fmla="*/ 238125 w 514474"/>
                <a:gd name="connsiteY108" fmla="*/ 4162425 h 4753030"/>
                <a:gd name="connsiteX109" fmla="*/ 257175 w 514474"/>
                <a:gd name="connsiteY109" fmla="*/ 4305300 h 4753030"/>
                <a:gd name="connsiteX110" fmla="*/ 276225 w 514474"/>
                <a:gd name="connsiteY110" fmla="*/ 4333875 h 4753030"/>
                <a:gd name="connsiteX111" fmla="*/ 304800 w 514474"/>
                <a:gd name="connsiteY111" fmla="*/ 4400550 h 4753030"/>
                <a:gd name="connsiteX112" fmla="*/ 342900 w 514474"/>
                <a:gd name="connsiteY112" fmla="*/ 4429125 h 4753030"/>
                <a:gd name="connsiteX113" fmla="*/ 361950 w 514474"/>
                <a:gd name="connsiteY113" fmla="*/ 4457700 h 4753030"/>
                <a:gd name="connsiteX114" fmla="*/ 419100 w 514474"/>
                <a:gd name="connsiteY114" fmla="*/ 4476750 h 4753030"/>
                <a:gd name="connsiteX115" fmla="*/ 447675 w 514474"/>
                <a:gd name="connsiteY115" fmla="*/ 4486275 h 4753030"/>
                <a:gd name="connsiteX116" fmla="*/ 485775 w 514474"/>
                <a:gd name="connsiteY116" fmla="*/ 4514850 h 4753030"/>
                <a:gd name="connsiteX117" fmla="*/ 514350 w 514474"/>
                <a:gd name="connsiteY117" fmla="*/ 4524375 h 4753030"/>
                <a:gd name="connsiteX118" fmla="*/ 428625 w 514474"/>
                <a:gd name="connsiteY118" fmla="*/ 4591050 h 4753030"/>
                <a:gd name="connsiteX119" fmla="*/ 390525 w 514474"/>
                <a:gd name="connsiteY119" fmla="*/ 4610100 h 4753030"/>
                <a:gd name="connsiteX120" fmla="*/ 342900 w 514474"/>
                <a:gd name="connsiteY120" fmla="*/ 4638675 h 4753030"/>
                <a:gd name="connsiteX121" fmla="*/ 304800 w 514474"/>
                <a:gd name="connsiteY121" fmla="*/ 4657725 h 4753030"/>
                <a:gd name="connsiteX122" fmla="*/ 238125 w 514474"/>
                <a:gd name="connsiteY122" fmla="*/ 4705350 h 4753030"/>
                <a:gd name="connsiteX123" fmla="*/ 209550 w 514474"/>
                <a:gd name="connsiteY123" fmla="*/ 4724400 h 4753030"/>
                <a:gd name="connsiteX124" fmla="*/ 180975 w 514474"/>
                <a:gd name="connsiteY124" fmla="*/ 4752975 h 475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514474" h="4753030">
                  <a:moveTo>
                    <a:pt x="285750" y="0"/>
                  </a:moveTo>
                  <a:cubicBezTo>
                    <a:pt x="273050" y="15875"/>
                    <a:pt x="262025" y="33250"/>
                    <a:pt x="247650" y="47625"/>
                  </a:cubicBezTo>
                  <a:cubicBezTo>
                    <a:pt x="239555" y="55720"/>
                    <a:pt x="227170" y="58580"/>
                    <a:pt x="219075" y="66675"/>
                  </a:cubicBezTo>
                  <a:cubicBezTo>
                    <a:pt x="210980" y="74770"/>
                    <a:pt x="207354" y="86456"/>
                    <a:pt x="200025" y="95250"/>
                  </a:cubicBezTo>
                  <a:cubicBezTo>
                    <a:pt x="191401" y="105598"/>
                    <a:pt x="180975" y="114300"/>
                    <a:pt x="171450" y="123825"/>
                  </a:cubicBezTo>
                  <a:cubicBezTo>
                    <a:pt x="147380" y="196035"/>
                    <a:pt x="164448" y="164911"/>
                    <a:pt x="123825" y="219075"/>
                  </a:cubicBezTo>
                  <a:cubicBezTo>
                    <a:pt x="117475" y="238125"/>
                    <a:pt x="104775" y="257175"/>
                    <a:pt x="123825" y="276225"/>
                  </a:cubicBezTo>
                  <a:cubicBezTo>
                    <a:pt x="130925" y="283325"/>
                    <a:pt x="143260" y="281595"/>
                    <a:pt x="152400" y="285750"/>
                  </a:cubicBezTo>
                  <a:cubicBezTo>
                    <a:pt x="178253" y="297501"/>
                    <a:pt x="201659" y="314870"/>
                    <a:pt x="228600" y="323850"/>
                  </a:cubicBezTo>
                  <a:cubicBezTo>
                    <a:pt x="266700" y="336550"/>
                    <a:pt x="309484" y="339673"/>
                    <a:pt x="342900" y="361950"/>
                  </a:cubicBezTo>
                  <a:cubicBezTo>
                    <a:pt x="379829" y="386569"/>
                    <a:pt x="360615" y="377380"/>
                    <a:pt x="400050" y="390525"/>
                  </a:cubicBezTo>
                  <a:cubicBezTo>
                    <a:pt x="406400" y="400050"/>
                    <a:pt x="417218" y="407808"/>
                    <a:pt x="419100" y="419100"/>
                  </a:cubicBezTo>
                  <a:cubicBezTo>
                    <a:pt x="420751" y="429004"/>
                    <a:pt x="414065" y="438695"/>
                    <a:pt x="409575" y="447675"/>
                  </a:cubicBezTo>
                  <a:cubicBezTo>
                    <a:pt x="392734" y="481358"/>
                    <a:pt x="387229" y="475333"/>
                    <a:pt x="361950" y="504825"/>
                  </a:cubicBezTo>
                  <a:cubicBezTo>
                    <a:pt x="351619" y="516878"/>
                    <a:pt x="344102" y="531223"/>
                    <a:pt x="333375" y="542925"/>
                  </a:cubicBezTo>
                  <a:cubicBezTo>
                    <a:pt x="309102" y="569404"/>
                    <a:pt x="279615" y="591075"/>
                    <a:pt x="257175" y="619125"/>
                  </a:cubicBezTo>
                  <a:cubicBezTo>
                    <a:pt x="222740" y="662169"/>
                    <a:pt x="197428" y="697403"/>
                    <a:pt x="152400" y="733425"/>
                  </a:cubicBezTo>
                  <a:cubicBezTo>
                    <a:pt x="136525" y="746125"/>
                    <a:pt x="120075" y="758138"/>
                    <a:pt x="104775" y="771525"/>
                  </a:cubicBezTo>
                  <a:cubicBezTo>
                    <a:pt x="94638" y="780395"/>
                    <a:pt x="86337" y="791230"/>
                    <a:pt x="76200" y="800100"/>
                  </a:cubicBezTo>
                  <a:cubicBezTo>
                    <a:pt x="12848" y="855533"/>
                    <a:pt x="43674" y="815551"/>
                    <a:pt x="9525" y="866775"/>
                  </a:cubicBezTo>
                  <a:cubicBezTo>
                    <a:pt x="22225" y="876300"/>
                    <a:pt x="32885" y="889454"/>
                    <a:pt x="47625" y="895350"/>
                  </a:cubicBezTo>
                  <a:cubicBezTo>
                    <a:pt x="65556" y="902523"/>
                    <a:pt x="85891" y="900828"/>
                    <a:pt x="104775" y="904875"/>
                  </a:cubicBezTo>
                  <a:cubicBezTo>
                    <a:pt x="246903" y="935331"/>
                    <a:pt x="112164" y="917669"/>
                    <a:pt x="285750" y="933450"/>
                  </a:cubicBezTo>
                  <a:cubicBezTo>
                    <a:pt x="304800" y="939800"/>
                    <a:pt x="323334" y="947985"/>
                    <a:pt x="342900" y="952500"/>
                  </a:cubicBezTo>
                  <a:cubicBezTo>
                    <a:pt x="485184" y="985335"/>
                    <a:pt x="358908" y="945136"/>
                    <a:pt x="438150" y="971550"/>
                  </a:cubicBezTo>
                  <a:cubicBezTo>
                    <a:pt x="441325" y="981075"/>
                    <a:pt x="447675" y="990085"/>
                    <a:pt x="447675" y="1000125"/>
                  </a:cubicBezTo>
                  <a:cubicBezTo>
                    <a:pt x="447675" y="1031652"/>
                    <a:pt x="434244" y="1049179"/>
                    <a:pt x="409575" y="1066800"/>
                  </a:cubicBezTo>
                  <a:cubicBezTo>
                    <a:pt x="398021" y="1075053"/>
                    <a:pt x="383516" y="1078325"/>
                    <a:pt x="371475" y="1085850"/>
                  </a:cubicBezTo>
                  <a:cubicBezTo>
                    <a:pt x="358013" y="1094264"/>
                    <a:pt x="347158" y="1106549"/>
                    <a:pt x="333375" y="1114425"/>
                  </a:cubicBezTo>
                  <a:cubicBezTo>
                    <a:pt x="324658" y="1119406"/>
                    <a:pt x="313577" y="1119074"/>
                    <a:pt x="304800" y="1123950"/>
                  </a:cubicBezTo>
                  <a:cubicBezTo>
                    <a:pt x="284786" y="1135069"/>
                    <a:pt x="265966" y="1148313"/>
                    <a:pt x="247650" y="1162050"/>
                  </a:cubicBezTo>
                  <a:cubicBezTo>
                    <a:pt x="234950" y="1171575"/>
                    <a:pt x="223333" y="1182749"/>
                    <a:pt x="209550" y="1190625"/>
                  </a:cubicBezTo>
                  <a:cubicBezTo>
                    <a:pt x="200833" y="1195606"/>
                    <a:pt x="190500" y="1196975"/>
                    <a:pt x="180975" y="1200150"/>
                  </a:cubicBezTo>
                  <a:cubicBezTo>
                    <a:pt x="174625" y="1209675"/>
                    <a:pt x="170020" y="1220630"/>
                    <a:pt x="161925" y="1228725"/>
                  </a:cubicBezTo>
                  <a:cubicBezTo>
                    <a:pt x="127610" y="1263040"/>
                    <a:pt x="127700" y="1249308"/>
                    <a:pt x="95250" y="1276350"/>
                  </a:cubicBezTo>
                  <a:cubicBezTo>
                    <a:pt x="67748" y="1299269"/>
                    <a:pt x="66356" y="1305403"/>
                    <a:pt x="47625" y="1333500"/>
                  </a:cubicBezTo>
                  <a:cubicBezTo>
                    <a:pt x="97765" y="1383640"/>
                    <a:pt x="51667" y="1345046"/>
                    <a:pt x="123825" y="1381125"/>
                  </a:cubicBezTo>
                  <a:cubicBezTo>
                    <a:pt x="134064" y="1386245"/>
                    <a:pt x="142461" y="1394495"/>
                    <a:pt x="152400" y="1400175"/>
                  </a:cubicBezTo>
                  <a:cubicBezTo>
                    <a:pt x="164728" y="1407220"/>
                    <a:pt x="178172" y="1412180"/>
                    <a:pt x="190500" y="1419225"/>
                  </a:cubicBezTo>
                  <a:cubicBezTo>
                    <a:pt x="200439" y="1424905"/>
                    <a:pt x="208836" y="1433155"/>
                    <a:pt x="219075" y="1438275"/>
                  </a:cubicBezTo>
                  <a:cubicBezTo>
                    <a:pt x="234300" y="1445888"/>
                    <a:pt x="271508" y="1453256"/>
                    <a:pt x="285750" y="1457325"/>
                  </a:cubicBezTo>
                  <a:cubicBezTo>
                    <a:pt x="295404" y="1460083"/>
                    <a:pt x="304800" y="1463675"/>
                    <a:pt x="314325" y="1466850"/>
                  </a:cubicBezTo>
                  <a:cubicBezTo>
                    <a:pt x="327332" y="1505870"/>
                    <a:pt x="333360" y="1509755"/>
                    <a:pt x="314325" y="1562100"/>
                  </a:cubicBezTo>
                  <a:cubicBezTo>
                    <a:pt x="308900" y="1577019"/>
                    <a:pt x="294854" y="1587195"/>
                    <a:pt x="285750" y="1600200"/>
                  </a:cubicBezTo>
                  <a:cubicBezTo>
                    <a:pt x="237133" y="1669653"/>
                    <a:pt x="268784" y="1643261"/>
                    <a:pt x="219075" y="1676400"/>
                  </a:cubicBezTo>
                  <a:cubicBezTo>
                    <a:pt x="212725" y="1685925"/>
                    <a:pt x="207354" y="1696181"/>
                    <a:pt x="200025" y="1704975"/>
                  </a:cubicBezTo>
                  <a:cubicBezTo>
                    <a:pt x="191401" y="1715323"/>
                    <a:pt x="178922" y="1722342"/>
                    <a:pt x="171450" y="1733550"/>
                  </a:cubicBezTo>
                  <a:cubicBezTo>
                    <a:pt x="165881" y="1741904"/>
                    <a:pt x="168197" y="1754285"/>
                    <a:pt x="161925" y="1762125"/>
                  </a:cubicBezTo>
                  <a:cubicBezTo>
                    <a:pt x="154774" y="1771064"/>
                    <a:pt x="142042" y="1773725"/>
                    <a:pt x="133350" y="1781175"/>
                  </a:cubicBezTo>
                  <a:cubicBezTo>
                    <a:pt x="82817" y="1824489"/>
                    <a:pt x="107093" y="1810220"/>
                    <a:pt x="66675" y="1857375"/>
                  </a:cubicBezTo>
                  <a:cubicBezTo>
                    <a:pt x="57909" y="1867602"/>
                    <a:pt x="46370" y="1875317"/>
                    <a:pt x="38100" y="1885950"/>
                  </a:cubicBezTo>
                  <a:cubicBezTo>
                    <a:pt x="24044" y="1904022"/>
                    <a:pt x="0" y="1943100"/>
                    <a:pt x="0" y="1943100"/>
                  </a:cubicBezTo>
                  <a:cubicBezTo>
                    <a:pt x="37840" y="1952560"/>
                    <a:pt x="53212" y="1957479"/>
                    <a:pt x="95250" y="1962150"/>
                  </a:cubicBezTo>
                  <a:cubicBezTo>
                    <a:pt x="133248" y="1966372"/>
                    <a:pt x="171450" y="1968500"/>
                    <a:pt x="209550" y="1971675"/>
                  </a:cubicBezTo>
                  <a:cubicBezTo>
                    <a:pt x="214560" y="1972677"/>
                    <a:pt x="286307" y="1986241"/>
                    <a:pt x="295275" y="1990725"/>
                  </a:cubicBezTo>
                  <a:cubicBezTo>
                    <a:pt x="315753" y="2000964"/>
                    <a:pt x="333375" y="2016125"/>
                    <a:pt x="352425" y="2028825"/>
                  </a:cubicBezTo>
                  <a:cubicBezTo>
                    <a:pt x="361950" y="2035175"/>
                    <a:pt x="372905" y="2039780"/>
                    <a:pt x="381000" y="2047875"/>
                  </a:cubicBezTo>
                  <a:cubicBezTo>
                    <a:pt x="417670" y="2084545"/>
                    <a:pt x="398367" y="2068978"/>
                    <a:pt x="438150" y="2095500"/>
                  </a:cubicBezTo>
                  <a:cubicBezTo>
                    <a:pt x="431800" y="2114550"/>
                    <a:pt x="433299" y="2138451"/>
                    <a:pt x="419100" y="2152650"/>
                  </a:cubicBezTo>
                  <a:cubicBezTo>
                    <a:pt x="409575" y="2162175"/>
                    <a:pt x="401158" y="2172955"/>
                    <a:pt x="390525" y="2181225"/>
                  </a:cubicBezTo>
                  <a:cubicBezTo>
                    <a:pt x="304800" y="2247900"/>
                    <a:pt x="361950" y="2195512"/>
                    <a:pt x="304800" y="2238375"/>
                  </a:cubicBezTo>
                  <a:cubicBezTo>
                    <a:pt x="292100" y="2247900"/>
                    <a:pt x="280162" y="2258536"/>
                    <a:pt x="266700" y="2266950"/>
                  </a:cubicBezTo>
                  <a:cubicBezTo>
                    <a:pt x="254659" y="2274475"/>
                    <a:pt x="240928" y="2278955"/>
                    <a:pt x="228600" y="2286000"/>
                  </a:cubicBezTo>
                  <a:cubicBezTo>
                    <a:pt x="218661" y="2291680"/>
                    <a:pt x="209964" y="2299370"/>
                    <a:pt x="200025" y="2305050"/>
                  </a:cubicBezTo>
                  <a:cubicBezTo>
                    <a:pt x="187697" y="2312095"/>
                    <a:pt x="173013" y="2315230"/>
                    <a:pt x="161925" y="2324100"/>
                  </a:cubicBezTo>
                  <a:cubicBezTo>
                    <a:pt x="140888" y="2340930"/>
                    <a:pt x="104775" y="2381250"/>
                    <a:pt x="104775" y="2381250"/>
                  </a:cubicBezTo>
                  <a:cubicBezTo>
                    <a:pt x="101600" y="2390775"/>
                    <a:pt x="88150" y="2402725"/>
                    <a:pt x="95250" y="2409825"/>
                  </a:cubicBezTo>
                  <a:cubicBezTo>
                    <a:pt x="109449" y="2424024"/>
                    <a:pt x="132919" y="2424005"/>
                    <a:pt x="152400" y="2428875"/>
                  </a:cubicBezTo>
                  <a:cubicBezTo>
                    <a:pt x="183812" y="2436728"/>
                    <a:pt x="216933" y="2437686"/>
                    <a:pt x="247650" y="2447925"/>
                  </a:cubicBezTo>
                  <a:cubicBezTo>
                    <a:pt x="257175" y="2451100"/>
                    <a:pt x="266262" y="2456205"/>
                    <a:pt x="276225" y="2457450"/>
                  </a:cubicBezTo>
                  <a:cubicBezTo>
                    <a:pt x="317302" y="2462585"/>
                    <a:pt x="358775" y="2463800"/>
                    <a:pt x="400050" y="2466975"/>
                  </a:cubicBezTo>
                  <a:cubicBezTo>
                    <a:pt x="409575" y="2473325"/>
                    <a:pt x="426884" y="2474710"/>
                    <a:pt x="428625" y="2486025"/>
                  </a:cubicBezTo>
                  <a:cubicBezTo>
                    <a:pt x="442951" y="2579144"/>
                    <a:pt x="434268" y="2575632"/>
                    <a:pt x="390525" y="2619375"/>
                  </a:cubicBezTo>
                  <a:cubicBezTo>
                    <a:pt x="375068" y="2665746"/>
                    <a:pt x="388466" y="2635593"/>
                    <a:pt x="352425" y="2686050"/>
                  </a:cubicBezTo>
                  <a:cubicBezTo>
                    <a:pt x="345771" y="2695365"/>
                    <a:pt x="341470" y="2706530"/>
                    <a:pt x="333375" y="2714625"/>
                  </a:cubicBezTo>
                  <a:cubicBezTo>
                    <a:pt x="319000" y="2729000"/>
                    <a:pt x="300125" y="2738350"/>
                    <a:pt x="285750" y="2752725"/>
                  </a:cubicBezTo>
                  <a:cubicBezTo>
                    <a:pt x="277655" y="2760820"/>
                    <a:pt x="274029" y="2772506"/>
                    <a:pt x="266700" y="2781300"/>
                  </a:cubicBezTo>
                  <a:cubicBezTo>
                    <a:pt x="258076" y="2791648"/>
                    <a:pt x="246395" y="2799242"/>
                    <a:pt x="238125" y="2809875"/>
                  </a:cubicBezTo>
                  <a:cubicBezTo>
                    <a:pt x="178288" y="2886808"/>
                    <a:pt x="226768" y="2849196"/>
                    <a:pt x="171450" y="2886075"/>
                  </a:cubicBezTo>
                  <a:cubicBezTo>
                    <a:pt x="168275" y="2895600"/>
                    <a:pt x="166801" y="2905873"/>
                    <a:pt x="161925" y="2914650"/>
                  </a:cubicBezTo>
                  <a:cubicBezTo>
                    <a:pt x="150806" y="2934664"/>
                    <a:pt x="123825" y="2971800"/>
                    <a:pt x="123825" y="2971800"/>
                  </a:cubicBezTo>
                  <a:cubicBezTo>
                    <a:pt x="130175" y="2981325"/>
                    <a:pt x="134081" y="2993046"/>
                    <a:pt x="142875" y="3000375"/>
                  </a:cubicBezTo>
                  <a:cubicBezTo>
                    <a:pt x="172801" y="3025313"/>
                    <a:pt x="201582" y="3020829"/>
                    <a:pt x="238125" y="3028950"/>
                  </a:cubicBezTo>
                  <a:cubicBezTo>
                    <a:pt x="247926" y="3031128"/>
                    <a:pt x="257046" y="3035717"/>
                    <a:pt x="266700" y="3038475"/>
                  </a:cubicBezTo>
                  <a:cubicBezTo>
                    <a:pt x="279287" y="3042071"/>
                    <a:pt x="292543" y="3043403"/>
                    <a:pt x="304800" y="3048000"/>
                  </a:cubicBezTo>
                  <a:cubicBezTo>
                    <a:pt x="318095" y="3052986"/>
                    <a:pt x="329849" y="3061457"/>
                    <a:pt x="342900" y="3067050"/>
                  </a:cubicBezTo>
                  <a:cubicBezTo>
                    <a:pt x="352128" y="3071005"/>
                    <a:pt x="361950" y="3073400"/>
                    <a:pt x="371475" y="3076575"/>
                  </a:cubicBezTo>
                  <a:cubicBezTo>
                    <a:pt x="368300" y="3101975"/>
                    <a:pt x="368685" y="3128079"/>
                    <a:pt x="361950" y="3152775"/>
                  </a:cubicBezTo>
                  <a:cubicBezTo>
                    <a:pt x="358938" y="3163819"/>
                    <a:pt x="349554" y="3172035"/>
                    <a:pt x="342900" y="3181350"/>
                  </a:cubicBezTo>
                  <a:cubicBezTo>
                    <a:pt x="333673" y="3194268"/>
                    <a:pt x="324945" y="3207650"/>
                    <a:pt x="314325" y="3219450"/>
                  </a:cubicBezTo>
                  <a:cubicBezTo>
                    <a:pt x="203177" y="3342948"/>
                    <a:pt x="299096" y="3236903"/>
                    <a:pt x="228600" y="3295650"/>
                  </a:cubicBezTo>
                  <a:cubicBezTo>
                    <a:pt x="155261" y="3356766"/>
                    <a:pt x="242396" y="3295977"/>
                    <a:pt x="171450" y="3343275"/>
                  </a:cubicBezTo>
                  <a:cubicBezTo>
                    <a:pt x="127781" y="3408779"/>
                    <a:pt x="140590" y="3378705"/>
                    <a:pt x="123825" y="3429000"/>
                  </a:cubicBezTo>
                  <a:cubicBezTo>
                    <a:pt x="246079" y="3469751"/>
                    <a:pt x="-2556" y="3389816"/>
                    <a:pt x="390525" y="3448050"/>
                  </a:cubicBezTo>
                  <a:cubicBezTo>
                    <a:pt x="401849" y="3449728"/>
                    <a:pt x="403225" y="3467100"/>
                    <a:pt x="409575" y="3476625"/>
                  </a:cubicBezTo>
                  <a:cubicBezTo>
                    <a:pt x="403225" y="3508375"/>
                    <a:pt x="401894" y="3541558"/>
                    <a:pt x="390525" y="3571875"/>
                  </a:cubicBezTo>
                  <a:cubicBezTo>
                    <a:pt x="382486" y="3593312"/>
                    <a:pt x="362664" y="3608547"/>
                    <a:pt x="352425" y="3629025"/>
                  </a:cubicBezTo>
                  <a:cubicBezTo>
                    <a:pt x="339725" y="3654425"/>
                    <a:pt x="321213" y="3677675"/>
                    <a:pt x="314325" y="3705225"/>
                  </a:cubicBezTo>
                  <a:cubicBezTo>
                    <a:pt x="300873" y="3759031"/>
                    <a:pt x="307367" y="3730488"/>
                    <a:pt x="295275" y="3790950"/>
                  </a:cubicBezTo>
                  <a:cubicBezTo>
                    <a:pt x="298450" y="3822700"/>
                    <a:pt x="297625" y="3855109"/>
                    <a:pt x="304800" y="3886200"/>
                  </a:cubicBezTo>
                  <a:cubicBezTo>
                    <a:pt x="307374" y="3897354"/>
                    <a:pt x="315235" y="3907237"/>
                    <a:pt x="323850" y="3914775"/>
                  </a:cubicBezTo>
                  <a:cubicBezTo>
                    <a:pt x="345518" y="3933735"/>
                    <a:pt x="389854" y="3959391"/>
                    <a:pt x="419100" y="3971925"/>
                  </a:cubicBezTo>
                  <a:cubicBezTo>
                    <a:pt x="428328" y="3975880"/>
                    <a:pt x="438150" y="3978275"/>
                    <a:pt x="447675" y="3981450"/>
                  </a:cubicBezTo>
                  <a:cubicBezTo>
                    <a:pt x="444500" y="3997325"/>
                    <a:pt x="447560" y="4015901"/>
                    <a:pt x="438150" y="4029075"/>
                  </a:cubicBezTo>
                  <a:cubicBezTo>
                    <a:pt x="429897" y="4040629"/>
                    <a:pt x="412091" y="4040600"/>
                    <a:pt x="400050" y="4048125"/>
                  </a:cubicBezTo>
                  <a:cubicBezTo>
                    <a:pt x="386588" y="4056539"/>
                    <a:pt x="376149" y="4069600"/>
                    <a:pt x="361950" y="4076700"/>
                  </a:cubicBezTo>
                  <a:cubicBezTo>
                    <a:pt x="343989" y="4085680"/>
                    <a:pt x="321508" y="4084611"/>
                    <a:pt x="304800" y="4095750"/>
                  </a:cubicBezTo>
                  <a:lnTo>
                    <a:pt x="247650" y="4133850"/>
                  </a:lnTo>
                  <a:cubicBezTo>
                    <a:pt x="244475" y="4143375"/>
                    <a:pt x="238125" y="4152385"/>
                    <a:pt x="238125" y="4162425"/>
                  </a:cubicBezTo>
                  <a:cubicBezTo>
                    <a:pt x="238125" y="4183705"/>
                    <a:pt x="238280" y="4267511"/>
                    <a:pt x="257175" y="4305300"/>
                  </a:cubicBezTo>
                  <a:cubicBezTo>
                    <a:pt x="262295" y="4315539"/>
                    <a:pt x="269875" y="4324350"/>
                    <a:pt x="276225" y="4333875"/>
                  </a:cubicBezTo>
                  <a:cubicBezTo>
                    <a:pt x="283512" y="4363022"/>
                    <a:pt x="282874" y="4378624"/>
                    <a:pt x="304800" y="4400550"/>
                  </a:cubicBezTo>
                  <a:cubicBezTo>
                    <a:pt x="316025" y="4411775"/>
                    <a:pt x="331675" y="4417900"/>
                    <a:pt x="342900" y="4429125"/>
                  </a:cubicBezTo>
                  <a:cubicBezTo>
                    <a:pt x="350995" y="4437220"/>
                    <a:pt x="352242" y="4451633"/>
                    <a:pt x="361950" y="4457700"/>
                  </a:cubicBezTo>
                  <a:cubicBezTo>
                    <a:pt x="378978" y="4468343"/>
                    <a:pt x="400050" y="4470400"/>
                    <a:pt x="419100" y="4476750"/>
                  </a:cubicBezTo>
                  <a:lnTo>
                    <a:pt x="447675" y="4486275"/>
                  </a:lnTo>
                  <a:cubicBezTo>
                    <a:pt x="460375" y="4495800"/>
                    <a:pt x="471992" y="4506974"/>
                    <a:pt x="485775" y="4514850"/>
                  </a:cubicBezTo>
                  <a:cubicBezTo>
                    <a:pt x="494492" y="4519831"/>
                    <a:pt x="516319" y="4514530"/>
                    <a:pt x="514350" y="4524375"/>
                  </a:cubicBezTo>
                  <a:cubicBezTo>
                    <a:pt x="509842" y="4546913"/>
                    <a:pt x="443531" y="4582769"/>
                    <a:pt x="428625" y="4591050"/>
                  </a:cubicBezTo>
                  <a:cubicBezTo>
                    <a:pt x="416213" y="4597946"/>
                    <a:pt x="402937" y="4603204"/>
                    <a:pt x="390525" y="4610100"/>
                  </a:cubicBezTo>
                  <a:cubicBezTo>
                    <a:pt x="374341" y="4619091"/>
                    <a:pt x="359084" y="4629684"/>
                    <a:pt x="342900" y="4638675"/>
                  </a:cubicBezTo>
                  <a:cubicBezTo>
                    <a:pt x="330488" y="4645571"/>
                    <a:pt x="317128" y="4650680"/>
                    <a:pt x="304800" y="4657725"/>
                  </a:cubicBezTo>
                  <a:cubicBezTo>
                    <a:pt x="282352" y="4670552"/>
                    <a:pt x="258568" y="4690748"/>
                    <a:pt x="238125" y="4705350"/>
                  </a:cubicBezTo>
                  <a:cubicBezTo>
                    <a:pt x="228810" y="4712004"/>
                    <a:pt x="219075" y="4718050"/>
                    <a:pt x="209550" y="4724400"/>
                  </a:cubicBezTo>
                  <a:cubicBezTo>
                    <a:pt x="188739" y="4755617"/>
                    <a:pt x="201948" y="4752975"/>
                    <a:pt x="180975" y="4752975"/>
                  </a:cubicBezTo>
                </a:path>
              </a:pathLst>
            </a:cu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16F455E-4D1E-41DE-BDB5-46497D564650}"/>
                </a:ext>
              </a:extLst>
            </p:cNvPr>
            <p:cNvSpPr/>
            <p:nvPr/>
          </p:nvSpPr>
          <p:spPr>
            <a:xfrm>
              <a:off x="6231255" y="5289466"/>
              <a:ext cx="45719" cy="752476"/>
            </a:xfrm>
            <a:custGeom>
              <a:avLst/>
              <a:gdLst>
                <a:gd name="connsiteX0" fmla="*/ 285750 w 514474"/>
                <a:gd name="connsiteY0" fmla="*/ 0 h 4753030"/>
                <a:gd name="connsiteX1" fmla="*/ 247650 w 514474"/>
                <a:gd name="connsiteY1" fmla="*/ 47625 h 4753030"/>
                <a:gd name="connsiteX2" fmla="*/ 219075 w 514474"/>
                <a:gd name="connsiteY2" fmla="*/ 66675 h 4753030"/>
                <a:gd name="connsiteX3" fmla="*/ 200025 w 514474"/>
                <a:gd name="connsiteY3" fmla="*/ 95250 h 4753030"/>
                <a:gd name="connsiteX4" fmla="*/ 171450 w 514474"/>
                <a:gd name="connsiteY4" fmla="*/ 123825 h 4753030"/>
                <a:gd name="connsiteX5" fmla="*/ 123825 w 514474"/>
                <a:gd name="connsiteY5" fmla="*/ 219075 h 4753030"/>
                <a:gd name="connsiteX6" fmla="*/ 123825 w 514474"/>
                <a:gd name="connsiteY6" fmla="*/ 276225 h 4753030"/>
                <a:gd name="connsiteX7" fmla="*/ 152400 w 514474"/>
                <a:gd name="connsiteY7" fmla="*/ 285750 h 4753030"/>
                <a:gd name="connsiteX8" fmla="*/ 228600 w 514474"/>
                <a:gd name="connsiteY8" fmla="*/ 323850 h 4753030"/>
                <a:gd name="connsiteX9" fmla="*/ 342900 w 514474"/>
                <a:gd name="connsiteY9" fmla="*/ 361950 h 4753030"/>
                <a:gd name="connsiteX10" fmla="*/ 400050 w 514474"/>
                <a:gd name="connsiteY10" fmla="*/ 390525 h 4753030"/>
                <a:gd name="connsiteX11" fmla="*/ 419100 w 514474"/>
                <a:gd name="connsiteY11" fmla="*/ 419100 h 4753030"/>
                <a:gd name="connsiteX12" fmla="*/ 409575 w 514474"/>
                <a:gd name="connsiteY12" fmla="*/ 447675 h 4753030"/>
                <a:gd name="connsiteX13" fmla="*/ 361950 w 514474"/>
                <a:gd name="connsiteY13" fmla="*/ 504825 h 4753030"/>
                <a:gd name="connsiteX14" fmla="*/ 333375 w 514474"/>
                <a:gd name="connsiteY14" fmla="*/ 542925 h 4753030"/>
                <a:gd name="connsiteX15" fmla="*/ 257175 w 514474"/>
                <a:gd name="connsiteY15" fmla="*/ 619125 h 4753030"/>
                <a:gd name="connsiteX16" fmla="*/ 152400 w 514474"/>
                <a:gd name="connsiteY16" fmla="*/ 733425 h 4753030"/>
                <a:gd name="connsiteX17" fmla="*/ 104775 w 514474"/>
                <a:gd name="connsiteY17" fmla="*/ 771525 h 4753030"/>
                <a:gd name="connsiteX18" fmla="*/ 76200 w 514474"/>
                <a:gd name="connsiteY18" fmla="*/ 800100 h 4753030"/>
                <a:gd name="connsiteX19" fmla="*/ 9525 w 514474"/>
                <a:gd name="connsiteY19" fmla="*/ 866775 h 4753030"/>
                <a:gd name="connsiteX20" fmla="*/ 47625 w 514474"/>
                <a:gd name="connsiteY20" fmla="*/ 895350 h 4753030"/>
                <a:gd name="connsiteX21" fmla="*/ 104775 w 514474"/>
                <a:gd name="connsiteY21" fmla="*/ 904875 h 4753030"/>
                <a:gd name="connsiteX22" fmla="*/ 285750 w 514474"/>
                <a:gd name="connsiteY22" fmla="*/ 933450 h 4753030"/>
                <a:gd name="connsiteX23" fmla="*/ 342900 w 514474"/>
                <a:gd name="connsiteY23" fmla="*/ 952500 h 4753030"/>
                <a:gd name="connsiteX24" fmla="*/ 438150 w 514474"/>
                <a:gd name="connsiteY24" fmla="*/ 971550 h 4753030"/>
                <a:gd name="connsiteX25" fmla="*/ 447675 w 514474"/>
                <a:gd name="connsiteY25" fmla="*/ 1000125 h 4753030"/>
                <a:gd name="connsiteX26" fmla="*/ 409575 w 514474"/>
                <a:gd name="connsiteY26" fmla="*/ 1066800 h 4753030"/>
                <a:gd name="connsiteX27" fmla="*/ 371475 w 514474"/>
                <a:gd name="connsiteY27" fmla="*/ 1085850 h 4753030"/>
                <a:gd name="connsiteX28" fmla="*/ 333375 w 514474"/>
                <a:gd name="connsiteY28" fmla="*/ 1114425 h 4753030"/>
                <a:gd name="connsiteX29" fmla="*/ 304800 w 514474"/>
                <a:gd name="connsiteY29" fmla="*/ 1123950 h 4753030"/>
                <a:gd name="connsiteX30" fmla="*/ 247650 w 514474"/>
                <a:gd name="connsiteY30" fmla="*/ 1162050 h 4753030"/>
                <a:gd name="connsiteX31" fmla="*/ 209550 w 514474"/>
                <a:gd name="connsiteY31" fmla="*/ 1190625 h 4753030"/>
                <a:gd name="connsiteX32" fmla="*/ 180975 w 514474"/>
                <a:gd name="connsiteY32" fmla="*/ 1200150 h 4753030"/>
                <a:gd name="connsiteX33" fmla="*/ 161925 w 514474"/>
                <a:gd name="connsiteY33" fmla="*/ 1228725 h 4753030"/>
                <a:gd name="connsiteX34" fmla="*/ 95250 w 514474"/>
                <a:gd name="connsiteY34" fmla="*/ 1276350 h 4753030"/>
                <a:gd name="connsiteX35" fmla="*/ 47625 w 514474"/>
                <a:gd name="connsiteY35" fmla="*/ 1333500 h 4753030"/>
                <a:gd name="connsiteX36" fmla="*/ 123825 w 514474"/>
                <a:gd name="connsiteY36" fmla="*/ 1381125 h 4753030"/>
                <a:gd name="connsiteX37" fmla="*/ 152400 w 514474"/>
                <a:gd name="connsiteY37" fmla="*/ 1400175 h 4753030"/>
                <a:gd name="connsiteX38" fmla="*/ 190500 w 514474"/>
                <a:gd name="connsiteY38" fmla="*/ 1419225 h 4753030"/>
                <a:gd name="connsiteX39" fmla="*/ 219075 w 514474"/>
                <a:gd name="connsiteY39" fmla="*/ 1438275 h 4753030"/>
                <a:gd name="connsiteX40" fmla="*/ 285750 w 514474"/>
                <a:gd name="connsiteY40" fmla="*/ 1457325 h 4753030"/>
                <a:gd name="connsiteX41" fmla="*/ 314325 w 514474"/>
                <a:gd name="connsiteY41" fmla="*/ 1466850 h 4753030"/>
                <a:gd name="connsiteX42" fmla="*/ 314325 w 514474"/>
                <a:gd name="connsiteY42" fmla="*/ 1562100 h 4753030"/>
                <a:gd name="connsiteX43" fmla="*/ 285750 w 514474"/>
                <a:gd name="connsiteY43" fmla="*/ 1600200 h 4753030"/>
                <a:gd name="connsiteX44" fmla="*/ 219075 w 514474"/>
                <a:gd name="connsiteY44" fmla="*/ 1676400 h 4753030"/>
                <a:gd name="connsiteX45" fmla="*/ 200025 w 514474"/>
                <a:gd name="connsiteY45" fmla="*/ 1704975 h 4753030"/>
                <a:gd name="connsiteX46" fmla="*/ 171450 w 514474"/>
                <a:gd name="connsiteY46" fmla="*/ 1733550 h 4753030"/>
                <a:gd name="connsiteX47" fmla="*/ 161925 w 514474"/>
                <a:gd name="connsiteY47" fmla="*/ 1762125 h 4753030"/>
                <a:gd name="connsiteX48" fmla="*/ 133350 w 514474"/>
                <a:gd name="connsiteY48" fmla="*/ 1781175 h 4753030"/>
                <a:gd name="connsiteX49" fmla="*/ 66675 w 514474"/>
                <a:gd name="connsiteY49" fmla="*/ 1857375 h 4753030"/>
                <a:gd name="connsiteX50" fmla="*/ 38100 w 514474"/>
                <a:gd name="connsiteY50" fmla="*/ 1885950 h 4753030"/>
                <a:gd name="connsiteX51" fmla="*/ 0 w 514474"/>
                <a:gd name="connsiteY51" fmla="*/ 1943100 h 4753030"/>
                <a:gd name="connsiteX52" fmla="*/ 95250 w 514474"/>
                <a:gd name="connsiteY52" fmla="*/ 1962150 h 4753030"/>
                <a:gd name="connsiteX53" fmla="*/ 209550 w 514474"/>
                <a:gd name="connsiteY53" fmla="*/ 1971675 h 4753030"/>
                <a:gd name="connsiteX54" fmla="*/ 295275 w 514474"/>
                <a:gd name="connsiteY54" fmla="*/ 1990725 h 4753030"/>
                <a:gd name="connsiteX55" fmla="*/ 352425 w 514474"/>
                <a:gd name="connsiteY55" fmla="*/ 2028825 h 4753030"/>
                <a:gd name="connsiteX56" fmla="*/ 381000 w 514474"/>
                <a:gd name="connsiteY56" fmla="*/ 2047875 h 4753030"/>
                <a:gd name="connsiteX57" fmla="*/ 438150 w 514474"/>
                <a:gd name="connsiteY57" fmla="*/ 2095500 h 4753030"/>
                <a:gd name="connsiteX58" fmla="*/ 419100 w 514474"/>
                <a:gd name="connsiteY58" fmla="*/ 2152650 h 4753030"/>
                <a:gd name="connsiteX59" fmla="*/ 390525 w 514474"/>
                <a:gd name="connsiteY59" fmla="*/ 2181225 h 4753030"/>
                <a:gd name="connsiteX60" fmla="*/ 304800 w 514474"/>
                <a:gd name="connsiteY60" fmla="*/ 2238375 h 4753030"/>
                <a:gd name="connsiteX61" fmla="*/ 266700 w 514474"/>
                <a:gd name="connsiteY61" fmla="*/ 2266950 h 4753030"/>
                <a:gd name="connsiteX62" fmla="*/ 228600 w 514474"/>
                <a:gd name="connsiteY62" fmla="*/ 2286000 h 4753030"/>
                <a:gd name="connsiteX63" fmla="*/ 200025 w 514474"/>
                <a:gd name="connsiteY63" fmla="*/ 2305050 h 4753030"/>
                <a:gd name="connsiteX64" fmla="*/ 161925 w 514474"/>
                <a:gd name="connsiteY64" fmla="*/ 2324100 h 4753030"/>
                <a:gd name="connsiteX65" fmla="*/ 104775 w 514474"/>
                <a:gd name="connsiteY65" fmla="*/ 2381250 h 4753030"/>
                <a:gd name="connsiteX66" fmla="*/ 95250 w 514474"/>
                <a:gd name="connsiteY66" fmla="*/ 2409825 h 4753030"/>
                <a:gd name="connsiteX67" fmla="*/ 152400 w 514474"/>
                <a:gd name="connsiteY67" fmla="*/ 2428875 h 4753030"/>
                <a:gd name="connsiteX68" fmla="*/ 247650 w 514474"/>
                <a:gd name="connsiteY68" fmla="*/ 2447925 h 4753030"/>
                <a:gd name="connsiteX69" fmla="*/ 276225 w 514474"/>
                <a:gd name="connsiteY69" fmla="*/ 2457450 h 4753030"/>
                <a:gd name="connsiteX70" fmla="*/ 400050 w 514474"/>
                <a:gd name="connsiteY70" fmla="*/ 2466975 h 4753030"/>
                <a:gd name="connsiteX71" fmla="*/ 428625 w 514474"/>
                <a:gd name="connsiteY71" fmla="*/ 2486025 h 4753030"/>
                <a:gd name="connsiteX72" fmla="*/ 390525 w 514474"/>
                <a:gd name="connsiteY72" fmla="*/ 2619375 h 4753030"/>
                <a:gd name="connsiteX73" fmla="*/ 352425 w 514474"/>
                <a:gd name="connsiteY73" fmla="*/ 2686050 h 4753030"/>
                <a:gd name="connsiteX74" fmla="*/ 333375 w 514474"/>
                <a:gd name="connsiteY74" fmla="*/ 2714625 h 4753030"/>
                <a:gd name="connsiteX75" fmla="*/ 285750 w 514474"/>
                <a:gd name="connsiteY75" fmla="*/ 2752725 h 4753030"/>
                <a:gd name="connsiteX76" fmla="*/ 266700 w 514474"/>
                <a:gd name="connsiteY76" fmla="*/ 2781300 h 4753030"/>
                <a:gd name="connsiteX77" fmla="*/ 238125 w 514474"/>
                <a:gd name="connsiteY77" fmla="*/ 2809875 h 4753030"/>
                <a:gd name="connsiteX78" fmla="*/ 171450 w 514474"/>
                <a:gd name="connsiteY78" fmla="*/ 2886075 h 4753030"/>
                <a:gd name="connsiteX79" fmla="*/ 161925 w 514474"/>
                <a:gd name="connsiteY79" fmla="*/ 2914650 h 4753030"/>
                <a:gd name="connsiteX80" fmla="*/ 123825 w 514474"/>
                <a:gd name="connsiteY80" fmla="*/ 2971800 h 4753030"/>
                <a:gd name="connsiteX81" fmla="*/ 142875 w 514474"/>
                <a:gd name="connsiteY81" fmla="*/ 3000375 h 4753030"/>
                <a:gd name="connsiteX82" fmla="*/ 238125 w 514474"/>
                <a:gd name="connsiteY82" fmla="*/ 3028950 h 4753030"/>
                <a:gd name="connsiteX83" fmla="*/ 266700 w 514474"/>
                <a:gd name="connsiteY83" fmla="*/ 3038475 h 4753030"/>
                <a:gd name="connsiteX84" fmla="*/ 304800 w 514474"/>
                <a:gd name="connsiteY84" fmla="*/ 3048000 h 4753030"/>
                <a:gd name="connsiteX85" fmla="*/ 342900 w 514474"/>
                <a:gd name="connsiteY85" fmla="*/ 3067050 h 4753030"/>
                <a:gd name="connsiteX86" fmla="*/ 371475 w 514474"/>
                <a:gd name="connsiteY86" fmla="*/ 3076575 h 4753030"/>
                <a:gd name="connsiteX87" fmla="*/ 361950 w 514474"/>
                <a:gd name="connsiteY87" fmla="*/ 3152775 h 4753030"/>
                <a:gd name="connsiteX88" fmla="*/ 342900 w 514474"/>
                <a:gd name="connsiteY88" fmla="*/ 3181350 h 4753030"/>
                <a:gd name="connsiteX89" fmla="*/ 314325 w 514474"/>
                <a:gd name="connsiteY89" fmla="*/ 3219450 h 4753030"/>
                <a:gd name="connsiteX90" fmla="*/ 228600 w 514474"/>
                <a:gd name="connsiteY90" fmla="*/ 3295650 h 4753030"/>
                <a:gd name="connsiteX91" fmla="*/ 171450 w 514474"/>
                <a:gd name="connsiteY91" fmla="*/ 3343275 h 4753030"/>
                <a:gd name="connsiteX92" fmla="*/ 123825 w 514474"/>
                <a:gd name="connsiteY92" fmla="*/ 3429000 h 4753030"/>
                <a:gd name="connsiteX93" fmla="*/ 390525 w 514474"/>
                <a:gd name="connsiteY93" fmla="*/ 3448050 h 4753030"/>
                <a:gd name="connsiteX94" fmla="*/ 409575 w 514474"/>
                <a:gd name="connsiteY94" fmla="*/ 3476625 h 4753030"/>
                <a:gd name="connsiteX95" fmla="*/ 390525 w 514474"/>
                <a:gd name="connsiteY95" fmla="*/ 3571875 h 4753030"/>
                <a:gd name="connsiteX96" fmla="*/ 352425 w 514474"/>
                <a:gd name="connsiteY96" fmla="*/ 3629025 h 4753030"/>
                <a:gd name="connsiteX97" fmla="*/ 314325 w 514474"/>
                <a:gd name="connsiteY97" fmla="*/ 3705225 h 4753030"/>
                <a:gd name="connsiteX98" fmla="*/ 295275 w 514474"/>
                <a:gd name="connsiteY98" fmla="*/ 3790950 h 4753030"/>
                <a:gd name="connsiteX99" fmla="*/ 304800 w 514474"/>
                <a:gd name="connsiteY99" fmla="*/ 3886200 h 4753030"/>
                <a:gd name="connsiteX100" fmla="*/ 323850 w 514474"/>
                <a:gd name="connsiteY100" fmla="*/ 3914775 h 4753030"/>
                <a:gd name="connsiteX101" fmla="*/ 419100 w 514474"/>
                <a:gd name="connsiteY101" fmla="*/ 3971925 h 4753030"/>
                <a:gd name="connsiteX102" fmla="*/ 447675 w 514474"/>
                <a:gd name="connsiteY102" fmla="*/ 3981450 h 4753030"/>
                <a:gd name="connsiteX103" fmla="*/ 438150 w 514474"/>
                <a:gd name="connsiteY103" fmla="*/ 4029075 h 4753030"/>
                <a:gd name="connsiteX104" fmla="*/ 400050 w 514474"/>
                <a:gd name="connsiteY104" fmla="*/ 4048125 h 4753030"/>
                <a:gd name="connsiteX105" fmla="*/ 361950 w 514474"/>
                <a:gd name="connsiteY105" fmla="*/ 4076700 h 4753030"/>
                <a:gd name="connsiteX106" fmla="*/ 304800 w 514474"/>
                <a:gd name="connsiteY106" fmla="*/ 4095750 h 4753030"/>
                <a:gd name="connsiteX107" fmla="*/ 247650 w 514474"/>
                <a:gd name="connsiteY107" fmla="*/ 4133850 h 4753030"/>
                <a:gd name="connsiteX108" fmla="*/ 238125 w 514474"/>
                <a:gd name="connsiteY108" fmla="*/ 4162425 h 4753030"/>
                <a:gd name="connsiteX109" fmla="*/ 257175 w 514474"/>
                <a:gd name="connsiteY109" fmla="*/ 4305300 h 4753030"/>
                <a:gd name="connsiteX110" fmla="*/ 276225 w 514474"/>
                <a:gd name="connsiteY110" fmla="*/ 4333875 h 4753030"/>
                <a:gd name="connsiteX111" fmla="*/ 304800 w 514474"/>
                <a:gd name="connsiteY111" fmla="*/ 4400550 h 4753030"/>
                <a:gd name="connsiteX112" fmla="*/ 342900 w 514474"/>
                <a:gd name="connsiteY112" fmla="*/ 4429125 h 4753030"/>
                <a:gd name="connsiteX113" fmla="*/ 361950 w 514474"/>
                <a:gd name="connsiteY113" fmla="*/ 4457700 h 4753030"/>
                <a:gd name="connsiteX114" fmla="*/ 419100 w 514474"/>
                <a:gd name="connsiteY114" fmla="*/ 4476750 h 4753030"/>
                <a:gd name="connsiteX115" fmla="*/ 447675 w 514474"/>
                <a:gd name="connsiteY115" fmla="*/ 4486275 h 4753030"/>
                <a:gd name="connsiteX116" fmla="*/ 485775 w 514474"/>
                <a:gd name="connsiteY116" fmla="*/ 4514850 h 4753030"/>
                <a:gd name="connsiteX117" fmla="*/ 514350 w 514474"/>
                <a:gd name="connsiteY117" fmla="*/ 4524375 h 4753030"/>
                <a:gd name="connsiteX118" fmla="*/ 428625 w 514474"/>
                <a:gd name="connsiteY118" fmla="*/ 4591050 h 4753030"/>
                <a:gd name="connsiteX119" fmla="*/ 390525 w 514474"/>
                <a:gd name="connsiteY119" fmla="*/ 4610100 h 4753030"/>
                <a:gd name="connsiteX120" fmla="*/ 342900 w 514474"/>
                <a:gd name="connsiteY120" fmla="*/ 4638675 h 4753030"/>
                <a:gd name="connsiteX121" fmla="*/ 304800 w 514474"/>
                <a:gd name="connsiteY121" fmla="*/ 4657725 h 4753030"/>
                <a:gd name="connsiteX122" fmla="*/ 238125 w 514474"/>
                <a:gd name="connsiteY122" fmla="*/ 4705350 h 4753030"/>
                <a:gd name="connsiteX123" fmla="*/ 209550 w 514474"/>
                <a:gd name="connsiteY123" fmla="*/ 4724400 h 4753030"/>
                <a:gd name="connsiteX124" fmla="*/ 180975 w 514474"/>
                <a:gd name="connsiteY124" fmla="*/ 4752975 h 475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514474" h="4753030">
                  <a:moveTo>
                    <a:pt x="285750" y="0"/>
                  </a:moveTo>
                  <a:cubicBezTo>
                    <a:pt x="273050" y="15875"/>
                    <a:pt x="262025" y="33250"/>
                    <a:pt x="247650" y="47625"/>
                  </a:cubicBezTo>
                  <a:cubicBezTo>
                    <a:pt x="239555" y="55720"/>
                    <a:pt x="227170" y="58580"/>
                    <a:pt x="219075" y="66675"/>
                  </a:cubicBezTo>
                  <a:cubicBezTo>
                    <a:pt x="210980" y="74770"/>
                    <a:pt x="207354" y="86456"/>
                    <a:pt x="200025" y="95250"/>
                  </a:cubicBezTo>
                  <a:cubicBezTo>
                    <a:pt x="191401" y="105598"/>
                    <a:pt x="180975" y="114300"/>
                    <a:pt x="171450" y="123825"/>
                  </a:cubicBezTo>
                  <a:cubicBezTo>
                    <a:pt x="147380" y="196035"/>
                    <a:pt x="164448" y="164911"/>
                    <a:pt x="123825" y="219075"/>
                  </a:cubicBezTo>
                  <a:cubicBezTo>
                    <a:pt x="117475" y="238125"/>
                    <a:pt x="104775" y="257175"/>
                    <a:pt x="123825" y="276225"/>
                  </a:cubicBezTo>
                  <a:cubicBezTo>
                    <a:pt x="130925" y="283325"/>
                    <a:pt x="143260" y="281595"/>
                    <a:pt x="152400" y="285750"/>
                  </a:cubicBezTo>
                  <a:cubicBezTo>
                    <a:pt x="178253" y="297501"/>
                    <a:pt x="201659" y="314870"/>
                    <a:pt x="228600" y="323850"/>
                  </a:cubicBezTo>
                  <a:cubicBezTo>
                    <a:pt x="266700" y="336550"/>
                    <a:pt x="309484" y="339673"/>
                    <a:pt x="342900" y="361950"/>
                  </a:cubicBezTo>
                  <a:cubicBezTo>
                    <a:pt x="379829" y="386569"/>
                    <a:pt x="360615" y="377380"/>
                    <a:pt x="400050" y="390525"/>
                  </a:cubicBezTo>
                  <a:cubicBezTo>
                    <a:pt x="406400" y="400050"/>
                    <a:pt x="417218" y="407808"/>
                    <a:pt x="419100" y="419100"/>
                  </a:cubicBezTo>
                  <a:cubicBezTo>
                    <a:pt x="420751" y="429004"/>
                    <a:pt x="414065" y="438695"/>
                    <a:pt x="409575" y="447675"/>
                  </a:cubicBezTo>
                  <a:cubicBezTo>
                    <a:pt x="392734" y="481358"/>
                    <a:pt x="387229" y="475333"/>
                    <a:pt x="361950" y="504825"/>
                  </a:cubicBezTo>
                  <a:cubicBezTo>
                    <a:pt x="351619" y="516878"/>
                    <a:pt x="344102" y="531223"/>
                    <a:pt x="333375" y="542925"/>
                  </a:cubicBezTo>
                  <a:cubicBezTo>
                    <a:pt x="309102" y="569404"/>
                    <a:pt x="279615" y="591075"/>
                    <a:pt x="257175" y="619125"/>
                  </a:cubicBezTo>
                  <a:cubicBezTo>
                    <a:pt x="222740" y="662169"/>
                    <a:pt x="197428" y="697403"/>
                    <a:pt x="152400" y="733425"/>
                  </a:cubicBezTo>
                  <a:cubicBezTo>
                    <a:pt x="136525" y="746125"/>
                    <a:pt x="120075" y="758138"/>
                    <a:pt x="104775" y="771525"/>
                  </a:cubicBezTo>
                  <a:cubicBezTo>
                    <a:pt x="94638" y="780395"/>
                    <a:pt x="86337" y="791230"/>
                    <a:pt x="76200" y="800100"/>
                  </a:cubicBezTo>
                  <a:cubicBezTo>
                    <a:pt x="12848" y="855533"/>
                    <a:pt x="43674" y="815551"/>
                    <a:pt x="9525" y="866775"/>
                  </a:cubicBezTo>
                  <a:cubicBezTo>
                    <a:pt x="22225" y="876300"/>
                    <a:pt x="32885" y="889454"/>
                    <a:pt x="47625" y="895350"/>
                  </a:cubicBezTo>
                  <a:cubicBezTo>
                    <a:pt x="65556" y="902523"/>
                    <a:pt x="85891" y="900828"/>
                    <a:pt x="104775" y="904875"/>
                  </a:cubicBezTo>
                  <a:cubicBezTo>
                    <a:pt x="246903" y="935331"/>
                    <a:pt x="112164" y="917669"/>
                    <a:pt x="285750" y="933450"/>
                  </a:cubicBezTo>
                  <a:cubicBezTo>
                    <a:pt x="304800" y="939800"/>
                    <a:pt x="323334" y="947985"/>
                    <a:pt x="342900" y="952500"/>
                  </a:cubicBezTo>
                  <a:cubicBezTo>
                    <a:pt x="485184" y="985335"/>
                    <a:pt x="358908" y="945136"/>
                    <a:pt x="438150" y="971550"/>
                  </a:cubicBezTo>
                  <a:cubicBezTo>
                    <a:pt x="441325" y="981075"/>
                    <a:pt x="447675" y="990085"/>
                    <a:pt x="447675" y="1000125"/>
                  </a:cubicBezTo>
                  <a:cubicBezTo>
                    <a:pt x="447675" y="1031652"/>
                    <a:pt x="434244" y="1049179"/>
                    <a:pt x="409575" y="1066800"/>
                  </a:cubicBezTo>
                  <a:cubicBezTo>
                    <a:pt x="398021" y="1075053"/>
                    <a:pt x="383516" y="1078325"/>
                    <a:pt x="371475" y="1085850"/>
                  </a:cubicBezTo>
                  <a:cubicBezTo>
                    <a:pt x="358013" y="1094264"/>
                    <a:pt x="347158" y="1106549"/>
                    <a:pt x="333375" y="1114425"/>
                  </a:cubicBezTo>
                  <a:cubicBezTo>
                    <a:pt x="324658" y="1119406"/>
                    <a:pt x="313577" y="1119074"/>
                    <a:pt x="304800" y="1123950"/>
                  </a:cubicBezTo>
                  <a:cubicBezTo>
                    <a:pt x="284786" y="1135069"/>
                    <a:pt x="265966" y="1148313"/>
                    <a:pt x="247650" y="1162050"/>
                  </a:cubicBezTo>
                  <a:cubicBezTo>
                    <a:pt x="234950" y="1171575"/>
                    <a:pt x="223333" y="1182749"/>
                    <a:pt x="209550" y="1190625"/>
                  </a:cubicBezTo>
                  <a:cubicBezTo>
                    <a:pt x="200833" y="1195606"/>
                    <a:pt x="190500" y="1196975"/>
                    <a:pt x="180975" y="1200150"/>
                  </a:cubicBezTo>
                  <a:cubicBezTo>
                    <a:pt x="174625" y="1209675"/>
                    <a:pt x="170020" y="1220630"/>
                    <a:pt x="161925" y="1228725"/>
                  </a:cubicBezTo>
                  <a:cubicBezTo>
                    <a:pt x="127610" y="1263040"/>
                    <a:pt x="127700" y="1249308"/>
                    <a:pt x="95250" y="1276350"/>
                  </a:cubicBezTo>
                  <a:cubicBezTo>
                    <a:pt x="67748" y="1299269"/>
                    <a:pt x="66356" y="1305403"/>
                    <a:pt x="47625" y="1333500"/>
                  </a:cubicBezTo>
                  <a:cubicBezTo>
                    <a:pt x="97765" y="1383640"/>
                    <a:pt x="51667" y="1345046"/>
                    <a:pt x="123825" y="1381125"/>
                  </a:cubicBezTo>
                  <a:cubicBezTo>
                    <a:pt x="134064" y="1386245"/>
                    <a:pt x="142461" y="1394495"/>
                    <a:pt x="152400" y="1400175"/>
                  </a:cubicBezTo>
                  <a:cubicBezTo>
                    <a:pt x="164728" y="1407220"/>
                    <a:pt x="178172" y="1412180"/>
                    <a:pt x="190500" y="1419225"/>
                  </a:cubicBezTo>
                  <a:cubicBezTo>
                    <a:pt x="200439" y="1424905"/>
                    <a:pt x="208836" y="1433155"/>
                    <a:pt x="219075" y="1438275"/>
                  </a:cubicBezTo>
                  <a:cubicBezTo>
                    <a:pt x="234300" y="1445888"/>
                    <a:pt x="271508" y="1453256"/>
                    <a:pt x="285750" y="1457325"/>
                  </a:cubicBezTo>
                  <a:cubicBezTo>
                    <a:pt x="295404" y="1460083"/>
                    <a:pt x="304800" y="1463675"/>
                    <a:pt x="314325" y="1466850"/>
                  </a:cubicBezTo>
                  <a:cubicBezTo>
                    <a:pt x="327332" y="1505870"/>
                    <a:pt x="333360" y="1509755"/>
                    <a:pt x="314325" y="1562100"/>
                  </a:cubicBezTo>
                  <a:cubicBezTo>
                    <a:pt x="308900" y="1577019"/>
                    <a:pt x="294854" y="1587195"/>
                    <a:pt x="285750" y="1600200"/>
                  </a:cubicBezTo>
                  <a:cubicBezTo>
                    <a:pt x="237133" y="1669653"/>
                    <a:pt x="268784" y="1643261"/>
                    <a:pt x="219075" y="1676400"/>
                  </a:cubicBezTo>
                  <a:cubicBezTo>
                    <a:pt x="212725" y="1685925"/>
                    <a:pt x="207354" y="1696181"/>
                    <a:pt x="200025" y="1704975"/>
                  </a:cubicBezTo>
                  <a:cubicBezTo>
                    <a:pt x="191401" y="1715323"/>
                    <a:pt x="178922" y="1722342"/>
                    <a:pt x="171450" y="1733550"/>
                  </a:cubicBezTo>
                  <a:cubicBezTo>
                    <a:pt x="165881" y="1741904"/>
                    <a:pt x="168197" y="1754285"/>
                    <a:pt x="161925" y="1762125"/>
                  </a:cubicBezTo>
                  <a:cubicBezTo>
                    <a:pt x="154774" y="1771064"/>
                    <a:pt x="142042" y="1773725"/>
                    <a:pt x="133350" y="1781175"/>
                  </a:cubicBezTo>
                  <a:cubicBezTo>
                    <a:pt x="82817" y="1824489"/>
                    <a:pt x="107093" y="1810220"/>
                    <a:pt x="66675" y="1857375"/>
                  </a:cubicBezTo>
                  <a:cubicBezTo>
                    <a:pt x="57909" y="1867602"/>
                    <a:pt x="46370" y="1875317"/>
                    <a:pt x="38100" y="1885950"/>
                  </a:cubicBezTo>
                  <a:cubicBezTo>
                    <a:pt x="24044" y="1904022"/>
                    <a:pt x="0" y="1943100"/>
                    <a:pt x="0" y="1943100"/>
                  </a:cubicBezTo>
                  <a:cubicBezTo>
                    <a:pt x="37840" y="1952560"/>
                    <a:pt x="53212" y="1957479"/>
                    <a:pt x="95250" y="1962150"/>
                  </a:cubicBezTo>
                  <a:cubicBezTo>
                    <a:pt x="133248" y="1966372"/>
                    <a:pt x="171450" y="1968500"/>
                    <a:pt x="209550" y="1971675"/>
                  </a:cubicBezTo>
                  <a:cubicBezTo>
                    <a:pt x="214560" y="1972677"/>
                    <a:pt x="286307" y="1986241"/>
                    <a:pt x="295275" y="1990725"/>
                  </a:cubicBezTo>
                  <a:cubicBezTo>
                    <a:pt x="315753" y="2000964"/>
                    <a:pt x="333375" y="2016125"/>
                    <a:pt x="352425" y="2028825"/>
                  </a:cubicBezTo>
                  <a:cubicBezTo>
                    <a:pt x="361950" y="2035175"/>
                    <a:pt x="372905" y="2039780"/>
                    <a:pt x="381000" y="2047875"/>
                  </a:cubicBezTo>
                  <a:cubicBezTo>
                    <a:pt x="417670" y="2084545"/>
                    <a:pt x="398367" y="2068978"/>
                    <a:pt x="438150" y="2095500"/>
                  </a:cubicBezTo>
                  <a:cubicBezTo>
                    <a:pt x="431800" y="2114550"/>
                    <a:pt x="433299" y="2138451"/>
                    <a:pt x="419100" y="2152650"/>
                  </a:cubicBezTo>
                  <a:cubicBezTo>
                    <a:pt x="409575" y="2162175"/>
                    <a:pt x="401158" y="2172955"/>
                    <a:pt x="390525" y="2181225"/>
                  </a:cubicBezTo>
                  <a:cubicBezTo>
                    <a:pt x="304800" y="2247900"/>
                    <a:pt x="361950" y="2195512"/>
                    <a:pt x="304800" y="2238375"/>
                  </a:cubicBezTo>
                  <a:cubicBezTo>
                    <a:pt x="292100" y="2247900"/>
                    <a:pt x="280162" y="2258536"/>
                    <a:pt x="266700" y="2266950"/>
                  </a:cubicBezTo>
                  <a:cubicBezTo>
                    <a:pt x="254659" y="2274475"/>
                    <a:pt x="240928" y="2278955"/>
                    <a:pt x="228600" y="2286000"/>
                  </a:cubicBezTo>
                  <a:cubicBezTo>
                    <a:pt x="218661" y="2291680"/>
                    <a:pt x="209964" y="2299370"/>
                    <a:pt x="200025" y="2305050"/>
                  </a:cubicBezTo>
                  <a:cubicBezTo>
                    <a:pt x="187697" y="2312095"/>
                    <a:pt x="173013" y="2315230"/>
                    <a:pt x="161925" y="2324100"/>
                  </a:cubicBezTo>
                  <a:cubicBezTo>
                    <a:pt x="140888" y="2340930"/>
                    <a:pt x="104775" y="2381250"/>
                    <a:pt x="104775" y="2381250"/>
                  </a:cubicBezTo>
                  <a:cubicBezTo>
                    <a:pt x="101600" y="2390775"/>
                    <a:pt x="88150" y="2402725"/>
                    <a:pt x="95250" y="2409825"/>
                  </a:cubicBezTo>
                  <a:cubicBezTo>
                    <a:pt x="109449" y="2424024"/>
                    <a:pt x="132919" y="2424005"/>
                    <a:pt x="152400" y="2428875"/>
                  </a:cubicBezTo>
                  <a:cubicBezTo>
                    <a:pt x="183812" y="2436728"/>
                    <a:pt x="216933" y="2437686"/>
                    <a:pt x="247650" y="2447925"/>
                  </a:cubicBezTo>
                  <a:cubicBezTo>
                    <a:pt x="257175" y="2451100"/>
                    <a:pt x="266262" y="2456205"/>
                    <a:pt x="276225" y="2457450"/>
                  </a:cubicBezTo>
                  <a:cubicBezTo>
                    <a:pt x="317302" y="2462585"/>
                    <a:pt x="358775" y="2463800"/>
                    <a:pt x="400050" y="2466975"/>
                  </a:cubicBezTo>
                  <a:cubicBezTo>
                    <a:pt x="409575" y="2473325"/>
                    <a:pt x="426884" y="2474710"/>
                    <a:pt x="428625" y="2486025"/>
                  </a:cubicBezTo>
                  <a:cubicBezTo>
                    <a:pt x="442951" y="2579144"/>
                    <a:pt x="434268" y="2575632"/>
                    <a:pt x="390525" y="2619375"/>
                  </a:cubicBezTo>
                  <a:cubicBezTo>
                    <a:pt x="375068" y="2665746"/>
                    <a:pt x="388466" y="2635593"/>
                    <a:pt x="352425" y="2686050"/>
                  </a:cubicBezTo>
                  <a:cubicBezTo>
                    <a:pt x="345771" y="2695365"/>
                    <a:pt x="341470" y="2706530"/>
                    <a:pt x="333375" y="2714625"/>
                  </a:cubicBezTo>
                  <a:cubicBezTo>
                    <a:pt x="319000" y="2729000"/>
                    <a:pt x="300125" y="2738350"/>
                    <a:pt x="285750" y="2752725"/>
                  </a:cubicBezTo>
                  <a:cubicBezTo>
                    <a:pt x="277655" y="2760820"/>
                    <a:pt x="274029" y="2772506"/>
                    <a:pt x="266700" y="2781300"/>
                  </a:cubicBezTo>
                  <a:cubicBezTo>
                    <a:pt x="258076" y="2791648"/>
                    <a:pt x="246395" y="2799242"/>
                    <a:pt x="238125" y="2809875"/>
                  </a:cubicBezTo>
                  <a:cubicBezTo>
                    <a:pt x="178288" y="2886808"/>
                    <a:pt x="226768" y="2849196"/>
                    <a:pt x="171450" y="2886075"/>
                  </a:cubicBezTo>
                  <a:cubicBezTo>
                    <a:pt x="168275" y="2895600"/>
                    <a:pt x="166801" y="2905873"/>
                    <a:pt x="161925" y="2914650"/>
                  </a:cubicBezTo>
                  <a:cubicBezTo>
                    <a:pt x="150806" y="2934664"/>
                    <a:pt x="123825" y="2971800"/>
                    <a:pt x="123825" y="2971800"/>
                  </a:cubicBezTo>
                  <a:cubicBezTo>
                    <a:pt x="130175" y="2981325"/>
                    <a:pt x="134081" y="2993046"/>
                    <a:pt x="142875" y="3000375"/>
                  </a:cubicBezTo>
                  <a:cubicBezTo>
                    <a:pt x="172801" y="3025313"/>
                    <a:pt x="201582" y="3020829"/>
                    <a:pt x="238125" y="3028950"/>
                  </a:cubicBezTo>
                  <a:cubicBezTo>
                    <a:pt x="247926" y="3031128"/>
                    <a:pt x="257046" y="3035717"/>
                    <a:pt x="266700" y="3038475"/>
                  </a:cubicBezTo>
                  <a:cubicBezTo>
                    <a:pt x="279287" y="3042071"/>
                    <a:pt x="292543" y="3043403"/>
                    <a:pt x="304800" y="3048000"/>
                  </a:cubicBezTo>
                  <a:cubicBezTo>
                    <a:pt x="318095" y="3052986"/>
                    <a:pt x="329849" y="3061457"/>
                    <a:pt x="342900" y="3067050"/>
                  </a:cubicBezTo>
                  <a:cubicBezTo>
                    <a:pt x="352128" y="3071005"/>
                    <a:pt x="361950" y="3073400"/>
                    <a:pt x="371475" y="3076575"/>
                  </a:cubicBezTo>
                  <a:cubicBezTo>
                    <a:pt x="368300" y="3101975"/>
                    <a:pt x="368685" y="3128079"/>
                    <a:pt x="361950" y="3152775"/>
                  </a:cubicBezTo>
                  <a:cubicBezTo>
                    <a:pt x="358938" y="3163819"/>
                    <a:pt x="349554" y="3172035"/>
                    <a:pt x="342900" y="3181350"/>
                  </a:cubicBezTo>
                  <a:cubicBezTo>
                    <a:pt x="333673" y="3194268"/>
                    <a:pt x="324945" y="3207650"/>
                    <a:pt x="314325" y="3219450"/>
                  </a:cubicBezTo>
                  <a:cubicBezTo>
                    <a:pt x="203177" y="3342948"/>
                    <a:pt x="299096" y="3236903"/>
                    <a:pt x="228600" y="3295650"/>
                  </a:cubicBezTo>
                  <a:cubicBezTo>
                    <a:pt x="155261" y="3356766"/>
                    <a:pt x="242396" y="3295977"/>
                    <a:pt x="171450" y="3343275"/>
                  </a:cubicBezTo>
                  <a:cubicBezTo>
                    <a:pt x="127781" y="3408779"/>
                    <a:pt x="140590" y="3378705"/>
                    <a:pt x="123825" y="3429000"/>
                  </a:cubicBezTo>
                  <a:cubicBezTo>
                    <a:pt x="246079" y="3469751"/>
                    <a:pt x="-2556" y="3389816"/>
                    <a:pt x="390525" y="3448050"/>
                  </a:cubicBezTo>
                  <a:cubicBezTo>
                    <a:pt x="401849" y="3449728"/>
                    <a:pt x="403225" y="3467100"/>
                    <a:pt x="409575" y="3476625"/>
                  </a:cubicBezTo>
                  <a:cubicBezTo>
                    <a:pt x="403225" y="3508375"/>
                    <a:pt x="401894" y="3541558"/>
                    <a:pt x="390525" y="3571875"/>
                  </a:cubicBezTo>
                  <a:cubicBezTo>
                    <a:pt x="382486" y="3593312"/>
                    <a:pt x="362664" y="3608547"/>
                    <a:pt x="352425" y="3629025"/>
                  </a:cubicBezTo>
                  <a:cubicBezTo>
                    <a:pt x="339725" y="3654425"/>
                    <a:pt x="321213" y="3677675"/>
                    <a:pt x="314325" y="3705225"/>
                  </a:cubicBezTo>
                  <a:cubicBezTo>
                    <a:pt x="300873" y="3759031"/>
                    <a:pt x="307367" y="3730488"/>
                    <a:pt x="295275" y="3790950"/>
                  </a:cubicBezTo>
                  <a:cubicBezTo>
                    <a:pt x="298450" y="3822700"/>
                    <a:pt x="297625" y="3855109"/>
                    <a:pt x="304800" y="3886200"/>
                  </a:cubicBezTo>
                  <a:cubicBezTo>
                    <a:pt x="307374" y="3897354"/>
                    <a:pt x="315235" y="3907237"/>
                    <a:pt x="323850" y="3914775"/>
                  </a:cubicBezTo>
                  <a:cubicBezTo>
                    <a:pt x="345518" y="3933735"/>
                    <a:pt x="389854" y="3959391"/>
                    <a:pt x="419100" y="3971925"/>
                  </a:cubicBezTo>
                  <a:cubicBezTo>
                    <a:pt x="428328" y="3975880"/>
                    <a:pt x="438150" y="3978275"/>
                    <a:pt x="447675" y="3981450"/>
                  </a:cubicBezTo>
                  <a:cubicBezTo>
                    <a:pt x="444500" y="3997325"/>
                    <a:pt x="447560" y="4015901"/>
                    <a:pt x="438150" y="4029075"/>
                  </a:cubicBezTo>
                  <a:cubicBezTo>
                    <a:pt x="429897" y="4040629"/>
                    <a:pt x="412091" y="4040600"/>
                    <a:pt x="400050" y="4048125"/>
                  </a:cubicBezTo>
                  <a:cubicBezTo>
                    <a:pt x="386588" y="4056539"/>
                    <a:pt x="376149" y="4069600"/>
                    <a:pt x="361950" y="4076700"/>
                  </a:cubicBezTo>
                  <a:cubicBezTo>
                    <a:pt x="343989" y="4085680"/>
                    <a:pt x="321508" y="4084611"/>
                    <a:pt x="304800" y="4095750"/>
                  </a:cubicBezTo>
                  <a:lnTo>
                    <a:pt x="247650" y="4133850"/>
                  </a:lnTo>
                  <a:cubicBezTo>
                    <a:pt x="244475" y="4143375"/>
                    <a:pt x="238125" y="4152385"/>
                    <a:pt x="238125" y="4162425"/>
                  </a:cubicBezTo>
                  <a:cubicBezTo>
                    <a:pt x="238125" y="4183705"/>
                    <a:pt x="238280" y="4267511"/>
                    <a:pt x="257175" y="4305300"/>
                  </a:cubicBezTo>
                  <a:cubicBezTo>
                    <a:pt x="262295" y="4315539"/>
                    <a:pt x="269875" y="4324350"/>
                    <a:pt x="276225" y="4333875"/>
                  </a:cubicBezTo>
                  <a:cubicBezTo>
                    <a:pt x="283512" y="4363022"/>
                    <a:pt x="282874" y="4378624"/>
                    <a:pt x="304800" y="4400550"/>
                  </a:cubicBezTo>
                  <a:cubicBezTo>
                    <a:pt x="316025" y="4411775"/>
                    <a:pt x="331675" y="4417900"/>
                    <a:pt x="342900" y="4429125"/>
                  </a:cubicBezTo>
                  <a:cubicBezTo>
                    <a:pt x="350995" y="4437220"/>
                    <a:pt x="352242" y="4451633"/>
                    <a:pt x="361950" y="4457700"/>
                  </a:cubicBezTo>
                  <a:cubicBezTo>
                    <a:pt x="378978" y="4468343"/>
                    <a:pt x="400050" y="4470400"/>
                    <a:pt x="419100" y="4476750"/>
                  </a:cubicBezTo>
                  <a:lnTo>
                    <a:pt x="447675" y="4486275"/>
                  </a:lnTo>
                  <a:cubicBezTo>
                    <a:pt x="460375" y="4495800"/>
                    <a:pt x="471992" y="4506974"/>
                    <a:pt x="485775" y="4514850"/>
                  </a:cubicBezTo>
                  <a:cubicBezTo>
                    <a:pt x="494492" y="4519831"/>
                    <a:pt x="516319" y="4514530"/>
                    <a:pt x="514350" y="4524375"/>
                  </a:cubicBezTo>
                  <a:cubicBezTo>
                    <a:pt x="509842" y="4546913"/>
                    <a:pt x="443531" y="4582769"/>
                    <a:pt x="428625" y="4591050"/>
                  </a:cubicBezTo>
                  <a:cubicBezTo>
                    <a:pt x="416213" y="4597946"/>
                    <a:pt x="402937" y="4603204"/>
                    <a:pt x="390525" y="4610100"/>
                  </a:cubicBezTo>
                  <a:cubicBezTo>
                    <a:pt x="374341" y="4619091"/>
                    <a:pt x="359084" y="4629684"/>
                    <a:pt x="342900" y="4638675"/>
                  </a:cubicBezTo>
                  <a:cubicBezTo>
                    <a:pt x="330488" y="4645571"/>
                    <a:pt x="317128" y="4650680"/>
                    <a:pt x="304800" y="4657725"/>
                  </a:cubicBezTo>
                  <a:cubicBezTo>
                    <a:pt x="282352" y="4670552"/>
                    <a:pt x="258568" y="4690748"/>
                    <a:pt x="238125" y="4705350"/>
                  </a:cubicBezTo>
                  <a:cubicBezTo>
                    <a:pt x="228810" y="4712004"/>
                    <a:pt x="219075" y="4718050"/>
                    <a:pt x="209550" y="4724400"/>
                  </a:cubicBezTo>
                  <a:cubicBezTo>
                    <a:pt x="188739" y="4755617"/>
                    <a:pt x="201948" y="4752975"/>
                    <a:pt x="180975" y="4752975"/>
                  </a:cubicBezTo>
                </a:path>
              </a:pathLst>
            </a:cu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8A3ACD1-0C5E-45DE-9AD4-40776BCB04C8}"/>
                </a:ext>
              </a:extLst>
            </p:cNvPr>
            <p:cNvSpPr/>
            <p:nvPr/>
          </p:nvSpPr>
          <p:spPr>
            <a:xfrm>
              <a:off x="6231254" y="1519235"/>
              <a:ext cx="45719" cy="752476"/>
            </a:xfrm>
            <a:custGeom>
              <a:avLst/>
              <a:gdLst>
                <a:gd name="connsiteX0" fmla="*/ 285750 w 514474"/>
                <a:gd name="connsiteY0" fmla="*/ 0 h 4753030"/>
                <a:gd name="connsiteX1" fmla="*/ 247650 w 514474"/>
                <a:gd name="connsiteY1" fmla="*/ 47625 h 4753030"/>
                <a:gd name="connsiteX2" fmla="*/ 219075 w 514474"/>
                <a:gd name="connsiteY2" fmla="*/ 66675 h 4753030"/>
                <a:gd name="connsiteX3" fmla="*/ 200025 w 514474"/>
                <a:gd name="connsiteY3" fmla="*/ 95250 h 4753030"/>
                <a:gd name="connsiteX4" fmla="*/ 171450 w 514474"/>
                <a:gd name="connsiteY4" fmla="*/ 123825 h 4753030"/>
                <a:gd name="connsiteX5" fmla="*/ 123825 w 514474"/>
                <a:gd name="connsiteY5" fmla="*/ 219075 h 4753030"/>
                <a:gd name="connsiteX6" fmla="*/ 123825 w 514474"/>
                <a:gd name="connsiteY6" fmla="*/ 276225 h 4753030"/>
                <a:gd name="connsiteX7" fmla="*/ 152400 w 514474"/>
                <a:gd name="connsiteY7" fmla="*/ 285750 h 4753030"/>
                <a:gd name="connsiteX8" fmla="*/ 228600 w 514474"/>
                <a:gd name="connsiteY8" fmla="*/ 323850 h 4753030"/>
                <a:gd name="connsiteX9" fmla="*/ 342900 w 514474"/>
                <a:gd name="connsiteY9" fmla="*/ 361950 h 4753030"/>
                <a:gd name="connsiteX10" fmla="*/ 400050 w 514474"/>
                <a:gd name="connsiteY10" fmla="*/ 390525 h 4753030"/>
                <a:gd name="connsiteX11" fmla="*/ 419100 w 514474"/>
                <a:gd name="connsiteY11" fmla="*/ 419100 h 4753030"/>
                <a:gd name="connsiteX12" fmla="*/ 409575 w 514474"/>
                <a:gd name="connsiteY12" fmla="*/ 447675 h 4753030"/>
                <a:gd name="connsiteX13" fmla="*/ 361950 w 514474"/>
                <a:gd name="connsiteY13" fmla="*/ 504825 h 4753030"/>
                <a:gd name="connsiteX14" fmla="*/ 333375 w 514474"/>
                <a:gd name="connsiteY14" fmla="*/ 542925 h 4753030"/>
                <a:gd name="connsiteX15" fmla="*/ 257175 w 514474"/>
                <a:gd name="connsiteY15" fmla="*/ 619125 h 4753030"/>
                <a:gd name="connsiteX16" fmla="*/ 152400 w 514474"/>
                <a:gd name="connsiteY16" fmla="*/ 733425 h 4753030"/>
                <a:gd name="connsiteX17" fmla="*/ 104775 w 514474"/>
                <a:gd name="connsiteY17" fmla="*/ 771525 h 4753030"/>
                <a:gd name="connsiteX18" fmla="*/ 76200 w 514474"/>
                <a:gd name="connsiteY18" fmla="*/ 800100 h 4753030"/>
                <a:gd name="connsiteX19" fmla="*/ 9525 w 514474"/>
                <a:gd name="connsiteY19" fmla="*/ 866775 h 4753030"/>
                <a:gd name="connsiteX20" fmla="*/ 47625 w 514474"/>
                <a:gd name="connsiteY20" fmla="*/ 895350 h 4753030"/>
                <a:gd name="connsiteX21" fmla="*/ 104775 w 514474"/>
                <a:gd name="connsiteY21" fmla="*/ 904875 h 4753030"/>
                <a:gd name="connsiteX22" fmla="*/ 285750 w 514474"/>
                <a:gd name="connsiteY22" fmla="*/ 933450 h 4753030"/>
                <a:gd name="connsiteX23" fmla="*/ 342900 w 514474"/>
                <a:gd name="connsiteY23" fmla="*/ 952500 h 4753030"/>
                <a:gd name="connsiteX24" fmla="*/ 438150 w 514474"/>
                <a:gd name="connsiteY24" fmla="*/ 971550 h 4753030"/>
                <a:gd name="connsiteX25" fmla="*/ 447675 w 514474"/>
                <a:gd name="connsiteY25" fmla="*/ 1000125 h 4753030"/>
                <a:gd name="connsiteX26" fmla="*/ 409575 w 514474"/>
                <a:gd name="connsiteY26" fmla="*/ 1066800 h 4753030"/>
                <a:gd name="connsiteX27" fmla="*/ 371475 w 514474"/>
                <a:gd name="connsiteY27" fmla="*/ 1085850 h 4753030"/>
                <a:gd name="connsiteX28" fmla="*/ 333375 w 514474"/>
                <a:gd name="connsiteY28" fmla="*/ 1114425 h 4753030"/>
                <a:gd name="connsiteX29" fmla="*/ 304800 w 514474"/>
                <a:gd name="connsiteY29" fmla="*/ 1123950 h 4753030"/>
                <a:gd name="connsiteX30" fmla="*/ 247650 w 514474"/>
                <a:gd name="connsiteY30" fmla="*/ 1162050 h 4753030"/>
                <a:gd name="connsiteX31" fmla="*/ 209550 w 514474"/>
                <a:gd name="connsiteY31" fmla="*/ 1190625 h 4753030"/>
                <a:gd name="connsiteX32" fmla="*/ 180975 w 514474"/>
                <a:gd name="connsiteY32" fmla="*/ 1200150 h 4753030"/>
                <a:gd name="connsiteX33" fmla="*/ 161925 w 514474"/>
                <a:gd name="connsiteY33" fmla="*/ 1228725 h 4753030"/>
                <a:gd name="connsiteX34" fmla="*/ 95250 w 514474"/>
                <a:gd name="connsiteY34" fmla="*/ 1276350 h 4753030"/>
                <a:gd name="connsiteX35" fmla="*/ 47625 w 514474"/>
                <a:gd name="connsiteY35" fmla="*/ 1333500 h 4753030"/>
                <a:gd name="connsiteX36" fmla="*/ 123825 w 514474"/>
                <a:gd name="connsiteY36" fmla="*/ 1381125 h 4753030"/>
                <a:gd name="connsiteX37" fmla="*/ 152400 w 514474"/>
                <a:gd name="connsiteY37" fmla="*/ 1400175 h 4753030"/>
                <a:gd name="connsiteX38" fmla="*/ 190500 w 514474"/>
                <a:gd name="connsiteY38" fmla="*/ 1419225 h 4753030"/>
                <a:gd name="connsiteX39" fmla="*/ 219075 w 514474"/>
                <a:gd name="connsiteY39" fmla="*/ 1438275 h 4753030"/>
                <a:gd name="connsiteX40" fmla="*/ 285750 w 514474"/>
                <a:gd name="connsiteY40" fmla="*/ 1457325 h 4753030"/>
                <a:gd name="connsiteX41" fmla="*/ 314325 w 514474"/>
                <a:gd name="connsiteY41" fmla="*/ 1466850 h 4753030"/>
                <a:gd name="connsiteX42" fmla="*/ 314325 w 514474"/>
                <a:gd name="connsiteY42" fmla="*/ 1562100 h 4753030"/>
                <a:gd name="connsiteX43" fmla="*/ 285750 w 514474"/>
                <a:gd name="connsiteY43" fmla="*/ 1600200 h 4753030"/>
                <a:gd name="connsiteX44" fmla="*/ 219075 w 514474"/>
                <a:gd name="connsiteY44" fmla="*/ 1676400 h 4753030"/>
                <a:gd name="connsiteX45" fmla="*/ 200025 w 514474"/>
                <a:gd name="connsiteY45" fmla="*/ 1704975 h 4753030"/>
                <a:gd name="connsiteX46" fmla="*/ 171450 w 514474"/>
                <a:gd name="connsiteY46" fmla="*/ 1733550 h 4753030"/>
                <a:gd name="connsiteX47" fmla="*/ 161925 w 514474"/>
                <a:gd name="connsiteY47" fmla="*/ 1762125 h 4753030"/>
                <a:gd name="connsiteX48" fmla="*/ 133350 w 514474"/>
                <a:gd name="connsiteY48" fmla="*/ 1781175 h 4753030"/>
                <a:gd name="connsiteX49" fmla="*/ 66675 w 514474"/>
                <a:gd name="connsiteY49" fmla="*/ 1857375 h 4753030"/>
                <a:gd name="connsiteX50" fmla="*/ 38100 w 514474"/>
                <a:gd name="connsiteY50" fmla="*/ 1885950 h 4753030"/>
                <a:gd name="connsiteX51" fmla="*/ 0 w 514474"/>
                <a:gd name="connsiteY51" fmla="*/ 1943100 h 4753030"/>
                <a:gd name="connsiteX52" fmla="*/ 95250 w 514474"/>
                <a:gd name="connsiteY52" fmla="*/ 1962150 h 4753030"/>
                <a:gd name="connsiteX53" fmla="*/ 209550 w 514474"/>
                <a:gd name="connsiteY53" fmla="*/ 1971675 h 4753030"/>
                <a:gd name="connsiteX54" fmla="*/ 295275 w 514474"/>
                <a:gd name="connsiteY54" fmla="*/ 1990725 h 4753030"/>
                <a:gd name="connsiteX55" fmla="*/ 352425 w 514474"/>
                <a:gd name="connsiteY55" fmla="*/ 2028825 h 4753030"/>
                <a:gd name="connsiteX56" fmla="*/ 381000 w 514474"/>
                <a:gd name="connsiteY56" fmla="*/ 2047875 h 4753030"/>
                <a:gd name="connsiteX57" fmla="*/ 438150 w 514474"/>
                <a:gd name="connsiteY57" fmla="*/ 2095500 h 4753030"/>
                <a:gd name="connsiteX58" fmla="*/ 419100 w 514474"/>
                <a:gd name="connsiteY58" fmla="*/ 2152650 h 4753030"/>
                <a:gd name="connsiteX59" fmla="*/ 390525 w 514474"/>
                <a:gd name="connsiteY59" fmla="*/ 2181225 h 4753030"/>
                <a:gd name="connsiteX60" fmla="*/ 304800 w 514474"/>
                <a:gd name="connsiteY60" fmla="*/ 2238375 h 4753030"/>
                <a:gd name="connsiteX61" fmla="*/ 266700 w 514474"/>
                <a:gd name="connsiteY61" fmla="*/ 2266950 h 4753030"/>
                <a:gd name="connsiteX62" fmla="*/ 228600 w 514474"/>
                <a:gd name="connsiteY62" fmla="*/ 2286000 h 4753030"/>
                <a:gd name="connsiteX63" fmla="*/ 200025 w 514474"/>
                <a:gd name="connsiteY63" fmla="*/ 2305050 h 4753030"/>
                <a:gd name="connsiteX64" fmla="*/ 161925 w 514474"/>
                <a:gd name="connsiteY64" fmla="*/ 2324100 h 4753030"/>
                <a:gd name="connsiteX65" fmla="*/ 104775 w 514474"/>
                <a:gd name="connsiteY65" fmla="*/ 2381250 h 4753030"/>
                <a:gd name="connsiteX66" fmla="*/ 95250 w 514474"/>
                <a:gd name="connsiteY66" fmla="*/ 2409825 h 4753030"/>
                <a:gd name="connsiteX67" fmla="*/ 152400 w 514474"/>
                <a:gd name="connsiteY67" fmla="*/ 2428875 h 4753030"/>
                <a:gd name="connsiteX68" fmla="*/ 247650 w 514474"/>
                <a:gd name="connsiteY68" fmla="*/ 2447925 h 4753030"/>
                <a:gd name="connsiteX69" fmla="*/ 276225 w 514474"/>
                <a:gd name="connsiteY69" fmla="*/ 2457450 h 4753030"/>
                <a:gd name="connsiteX70" fmla="*/ 400050 w 514474"/>
                <a:gd name="connsiteY70" fmla="*/ 2466975 h 4753030"/>
                <a:gd name="connsiteX71" fmla="*/ 428625 w 514474"/>
                <a:gd name="connsiteY71" fmla="*/ 2486025 h 4753030"/>
                <a:gd name="connsiteX72" fmla="*/ 390525 w 514474"/>
                <a:gd name="connsiteY72" fmla="*/ 2619375 h 4753030"/>
                <a:gd name="connsiteX73" fmla="*/ 352425 w 514474"/>
                <a:gd name="connsiteY73" fmla="*/ 2686050 h 4753030"/>
                <a:gd name="connsiteX74" fmla="*/ 333375 w 514474"/>
                <a:gd name="connsiteY74" fmla="*/ 2714625 h 4753030"/>
                <a:gd name="connsiteX75" fmla="*/ 285750 w 514474"/>
                <a:gd name="connsiteY75" fmla="*/ 2752725 h 4753030"/>
                <a:gd name="connsiteX76" fmla="*/ 266700 w 514474"/>
                <a:gd name="connsiteY76" fmla="*/ 2781300 h 4753030"/>
                <a:gd name="connsiteX77" fmla="*/ 238125 w 514474"/>
                <a:gd name="connsiteY77" fmla="*/ 2809875 h 4753030"/>
                <a:gd name="connsiteX78" fmla="*/ 171450 w 514474"/>
                <a:gd name="connsiteY78" fmla="*/ 2886075 h 4753030"/>
                <a:gd name="connsiteX79" fmla="*/ 161925 w 514474"/>
                <a:gd name="connsiteY79" fmla="*/ 2914650 h 4753030"/>
                <a:gd name="connsiteX80" fmla="*/ 123825 w 514474"/>
                <a:gd name="connsiteY80" fmla="*/ 2971800 h 4753030"/>
                <a:gd name="connsiteX81" fmla="*/ 142875 w 514474"/>
                <a:gd name="connsiteY81" fmla="*/ 3000375 h 4753030"/>
                <a:gd name="connsiteX82" fmla="*/ 238125 w 514474"/>
                <a:gd name="connsiteY82" fmla="*/ 3028950 h 4753030"/>
                <a:gd name="connsiteX83" fmla="*/ 266700 w 514474"/>
                <a:gd name="connsiteY83" fmla="*/ 3038475 h 4753030"/>
                <a:gd name="connsiteX84" fmla="*/ 304800 w 514474"/>
                <a:gd name="connsiteY84" fmla="*/ 3048000 h 4753030"/>
                <a:gd name="connsiteX85" fmla="*/ 342900 w 514474"/>
                <a:gd name="connsiteY85" fmla="*/ 3067050 h 4753030"/>
                <a:gd name="connsiteX86" fmla="*/ 371475 w 514474"/>
                <a:gd name="connsiteY86" fmla="*/ 3076575 h 4753030"/>
                <a:gd name="connsiteX87" fmla="*/ 361950 w 514474"/>
                <a:gd name="connsiteY87" fmla="*/ 3152775 h 4753030"/>
                <a:gd name="connsiteX88" fmla="*/ 342900 w 514474"/>
                <a:gd name="connsiteY88" fmla="*/ 3181350 h 4753030"/>
                <a:gd name="connsiteX89" fmla="*/ 314325 w 514474"/>
                <a:gd name="connsiteY89" fmla="*/ 3219450 h 4753030"/>
                <a:gd name="connsiteX90" fmla="*/ 228600 w 514474"/>
                <a:gd name="connsiteY90" fmla="*/ 3295650 h 4753030"/>
                <a:gd name="connsiteX91" fmla="*/ 171450 w 514474"/>
                <a:gd name="connsiteY91" fmla="*/ 3343275 h 4753030"/>
                <a:gd name="connsiteX92" fmla="*/ 123825 w 514474"/>
                <a:gd name="connsiteY92" fmla="*/ 3429000 h 4753030"/>
                <a:gd name="connsiteX93" fmla="*/ 390525 w 514474"/>
                <a:gd name="connsiteY93" fmla="*/ 3448050 h 4753030"/>
                <a:gd name="connsiteX94" fmla="*/ 409575 w 514474"/>
                <a:gd name="connsiteY94" fmla="*/ 3476625 h 4753030"/>
                <a:gd name="connsiteX95" fmla="*/ 390525 w 514474"/>
                <a:gd name="connsiteY95" fmla="*/ 3571875 h 4753030"/>
                <a:gd name="connsiteX96" fmla="*/ 352425 w 514474"/>
                <a:gd name="connsiteY96" fmla="*/ 3629025 h 4753030"/>
                <a:gd name="connsiteX97" fmla="*/ 314325 w 514474"/>
                <a:gd name="connsiteY97" fmla="*/ 3705225 h 4753030"/>
                <a:gd name="connsiteX98" fmla="*/ 295275 w 514474"/>
                <a:gd name="connsiteY98" fmla="*/ 3790950 h 4753030"/>
                <a:gd name="connsiteX99" fmla="*/ 304800 w 514474"/>
                <a:gd name="connsiteY99" fmla="*/ 3886200 h 4753030"/>
                <a:gd name="connsiteX100" fmla="*/ 323850 w 514474"/>
                <a:gd name="connsiteY100" fmla="*/ 3914775 h 4753030"/>
                <a:gd name="connsiteX101" fmla="*/ 419100 w 514474"/>
                <a:gd name="connsiteY101" fmla="*/ 3971925 h 4753030"/>
                <a:gd name="connsiteX102" fmla="*/ 447675 w 514474"/>
                <a:gd name="connsiteY102" fmla="*/ 3981450 h 4753030"/>
                <a:gd name="connsiteX103" fmla="*/ 438150 w 514474"/>
                <a:gd name="connsiteY103" fmla="*/ 4029075 h 4753030"/>
                <a:gd name="connsiteX104" fmla="*/ 400050 w 514474"/>
                <a:gd name="connsiteY104" fmla="*/ 4048125 h 4753030"/>
                <a:gd name="connsiteX105" fmla="*/ 361950 w 514474"/>
                <a:gd name="connsiteY105" fmla="*/ 4076700 h 4753030"/>
                <a:gd name="connsiteX106" fmla="*/ 304800 w 514474"/>
                <a:gd name="connsiteY106" fmla="*/ 4095750 h 4753030"/>
                <a:gd name="connsiteX107" fmla="*/ 247650 w 514474"/>
                <a:gd name="connsiteY107" fmla="*/ 4133850 h 4753030"/>
                <a:gd name="connsiteX108" fmla="*/ 238125 w 514474"/>
                <a:gd name="connsiteY108" fmla="*/ 4162425 h 4753030"/>
                <a:gd name="connsiteX109" fmla="*/ 257175 w 514474"/>
                <a:gd name="connsiteY109" fmla="*/ 4305300 h 4753030"/>
                <a:gd name="connsiteX110" fmla="*/ 276225 w 514474"/>
                <a:gd name="connsiteY110" fmla="*/ 4333875 h 4753030"/>
                <a:gd name="connsiteX111" fmla="*/ 304800 w 514474"/>
                <a:gd name="connsiteY111" fmla="*/ 4400550 h 4753030"/>
                <a:gd name="connsiteX112" fmla="*/ 342900 w 514474"/>
                <a:gd name="connsiteY112" fmla="*/ 4429125 h 4753030"/>
                <a:gd name="connsiteX113" fmla="*/ 361950 w 514474"/>
                <a:gd name="connsiteY113" fmla="*/ 4457700 h 4753030"/>
                <a:gd name="connsiteX114" fmla="*/ 419100 w 514474"/>
                <a:gd name="connsiteY114" fmla="*/ 4476750 h 4753030"/>
                <a:gd name="connsiteX115" fmla="*/ 447675 w 514474"/>
                <a:gd name="connsiteY115" fmla="*/ 4486275 h 4753030"/>
                <a:gd name="connsiteX116" fmla="*/ 485775 w 514474"/>
                <a:gd name="connsiteY116" fmla="*/ 4514850 h 4753030"/>
                <a:gd name="connsiteX117" fmla="*/ 514350 w 514474"/>
                <a:gd name="connsiteY117" fmla="*/ 4524375 h 4753030"/>
                <a:gd name="connsiteX118" fmla="*/ 428625 w 514474"/>
                <a:gd name="connsiteY118" fmla="*/ 4591050 h 4753030"/>
                <a:gd name="connsiteX119" fmla="*/ 390525 w 514474"/>
                <a:gd name="connsiteY119" fmla="*/ 4610100 h 4753030"/>
                <a:gd name="connsiteX120" fmla="*/ 342900 w 514474"/>
                <a:gd name="connsiteY120" fmla="*/ 4638675 h 4753030"/>
                <a:gd name="connsiteX121" fmla="*/ 304800 w 514474"/>
                <a:gd name="connsiteY121" fmla="*/ 4657725 h 4753030"/>
                <a:gd name="connsiteX122" fmla="*/ 238125 w 514474"/>
                <a:gd name="connsiteY122" fmla="*/ 4705350 h 4753030"/>
                <a:gd name="connsiteX123" fmla="*/ 209550 w 514474"/>
                <a:gd name="connsiteY123" fmla="*/ 4724400 h 4753030"/>
                <a:gd name="connsiteX124" fmla="*/ 180975 w 514474"/>
                <a:gd name="connsiteY124" fmla="*/ 4752975 h 475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514474" h="4753030">
                  <a:moveTo>
                    <a:pt x="285750" y="0"/>
                  </a:moveTo>
                  <a:cubicBezTo>
                    <a:pt x="273050" y="15875"/>
                    <a:pt x="262025" y="33250"/>
                    <a:pt x="247650" y="47625"/>
                  </a:cubicBezTo>
                  <a:cubicBezTo>
                    <a:pt x="239555" y="55720"/>
                    <a:pt x="227170" y="58580"/>
                    <a:pt x="219075" y="66675"/>
                  </a:cubicBezTo>
                  <a:cubicBezTo>
                    <a:pt x="210980" y="74770"/>
                    <a:pt x="207354" y="86456"/>
                    <a:pt x="200025" y="95250"/>
                  </a:cubicBezTo>
                  <a:cubicBezTo>
                    <a:pt x="191401" y="105598"/>
                    <a:pt x="180975" y="114300"/>
                    <a:pt x="171450" y="123825"/>
                  </a:cubicBezTo>
                  <a:cubicBezTo>
                    <a:pt x="147380" y="196035"/>
                    <a:pt x="164448" y="164911"/>
                    <a:pt x="123825" y="219075"/>
                  </a:cubicBezTo>
                  <a:cubicBezTo>
                    <a:pt x="117475" y="238125"/>
                    <a:pt x="104775" y="257175"/>
                    <a:pt x="123825" y="276225"/>
                  </a:cubicBezTo>
                  <a:cubicBezTo>
                    <a:pt x="130925" y="283325"/>
                    <a:pt x="143260" y="281595"/>
                    <a:pt x="152400" y="285750"/>
                  </a:cubicBezTo>
                  <a:cubicBezTo>
                    <a:pt x="178253" y="297501"/>
                    <a:pt x="201659" y="314870"/>
                    <a:pt x="228600" y="323850"/>
                  </a:cubicBezTo>
                  <a:cubicBezTo>
                    <a:pt x="266700" y="336550"/>
                    <a:pt x="309484" y="339673"/>
                    <a:pt x="342900" y="361950"/>
                  </a:cubicBezTo>
                  <a:cubicBezTo>
                    <a:pt x="379829" y="386569"/>
                    <a:pt x="360615" y="377380"/>
                    <a:pt x="400050" y="390525"/>
                  </a:cubicBezTo>
                  <a:cubicBezTo>
                    <a:pt x="406400" y="400050"/>
                    <a:pt x="417218" y="407808"/>
                    <a:pt x="419100" y="419100"/>
                  </a:cubicBezTo>
                  <a:cubicBezTo>
                    <a:pt x="420751" y="429004"/>
                    <a:pt x="414065" y="438695"/>
                    <a:pt x="409575" y="447675"/>
                  </a:cubicBezTo>
                  <a:cubicBezTo>
                    <a:pt x="392734" y="481358"/>
                    <a:pt x="387229" y="475333"/>
                    <a:pt x="361950" y="504825"/>
                  </a:cubicBezTo>
                  <a:cubicBezTo>
                    <a:pt x="351619" y="516878"/>
                    <a:pt x="344102" y="531223"/>
                    <a:pt x="333375" y="542925"/>
                  </a:cubicBezTo>
                  <a:cubicBezTo>
                    <a:pt x="309102" y="569404"/>
                    <a:pt x="279615" y="591075"/>
                    <a:pt x="257175" y="619125"/>
                  </a:cubicBezTo>
                  <a:cubicBezTo>
                    <a:pt x="222740" y="662169"/>
                    <a:pt x="197428" y="697403"/>
                    <a:pt x="152400" y="733425"/>
                  </a:cubicBezTo>
                  <a:cubicBezTo>
                    <a:pt x="136525" y="746125"/>
                    <a:pt x="120075" y="758138"/>
                    <a:pt x="104775" y="771525"/>
                  </a:cubicBezTo>
                  <a:cubicBezTo>
                    <a:pt x="94638" y="780395"/>
                    <a:pt x="86337" y="791230"/>
                    <a:pt x="76200" y="800100"/>
                  </a:cubicBezTo>
                  <a:cubicBezTo>
                    <a:pt x="12848" y="855533"/>
                    <a:pt x="43674" y="815551"/>
                    <a:pt x="9525" y="866775"/>
                  </a:cubicBezTo>
                  <a:cubicBezTo>
                    <a:pt x="22225" y="876300"/>
                    <a:pt x="32885" y="889454"/>
                    <a:pt x="47625" y="895350"/>
                  </a:cubicBezTo>
                  <a:cubicBezTo>
                    <a:pt x="65556" y="902523"/>
                    <a:pt x="85891" y="900828"/>
                    <a:pt x="104775" y="904875"/>
                  </a:cubicBezTo>
                  <a:cubicBezTo>
                    <a:pt x="246903" y="935331"/>
                    <a:pt x="112164" y="917669"/>
                    <a:pt x="285750" y="933450"/>
                  </a:cubicBezTo>
                  <a:cubicBezTo>
                    <a:pt x="304800" y="939800"/>
                    <a:pt x="323334" y="947985"/>
                    <a:pt x="342900" y="952500"/>
                  </a:cubicBezTo>
                  <a:cubicBezTo>
                    <a:pt x="485184" y="985335"/>
                    <a:pt x="358908" y="945136"/>
                    <a:pt x="438150" y="971550"/>
                  </a:cubicBezTo>
                  <a:cubicBezTo>
                    <a:pt x="441325" y="981075"/>
                    <a:pt x="447675" y="990085"/>
                    <a:pt x="447675" y="1000125"/>
                  </a:cubicBezTo>
                  <a:cubicBezTo>
                    <a:pt x="447675" y="1031652"/>
                    <a:pt x="434244" y="1049179"/>
                    <a:pt x="409575" y="1066800"/>
                  </a:cubicBezTo>
                  <a:cubicBezTo>
                    <a:pt x="398021" y="1075053"/>
                    <a:pt x="383516" y="1078325"/>
                    <a:pt x="371475" y="1085850"/>
                  </a:cubicBezTo>
                  <a:cubicBezTo>
                    <a:pt x="358013" y="1094264"/>
                    <a:pt x="347158" y="1106549"/>
                    <a:pt x="333375" y="1114425"/>
                  </a:cubicBezTo>
                  <a:cubicBezTo>
                    <a:pt x="324658" y="1119406"/>
                    <a:pt x="313577" y="1119074"/>
                    <a:pt x="304800" y="1123950"/>
                  </a:cubicBezTo>
                  <a:cubicBezTo>
                    <a:pt x="284786" y="1135069"/>
                    <a:pt x="265966" y="1148313"/>
                    <a:pt x="247650" y="1162050"/>
                  </a:cubicBezTo>
                  <a:cubicBezTo>
                    <a:pt x="234950" y="1171575"/>
                    <a:pt x="223333" y="1182749"/>
                    <a:pt x="209550" y="1190625"/>
                  </a:cubicBezTo>
                  <a:cubicBezTo>
                    <a:pt x="200833" y="1195606"/>
                    <a:pt x="190500" y="1196975"/>
                    <a:pt x="180975" y="1200150"/>
                  </a:cubicBezTo>
                  <a:cubicBezTo>
                    <a:pt x="174625" y="1209675"/>
                    <a:pt x="170020" y="1220630"/>
                    <a:pt x="161925" y="1228725"/>
                  </a:cubicBezTo>
                  <a:cubicBezTo>
                    <a:pt x="127610" y="1263040"/>
                    <a:pt x="127700" y="1249308"/>
                    <a:pt x="95250" y="1276350"/>
                  </a:cubicBezTo>
                  <a:cubicBezTo>
                    <a:pt x="67748" y="1299269"/>
                    <a:pt x="66356" y="1305403"/>
                    <a:pt x="47625" y="1333500"/>
                  </a:cubicBezTo>
                  <a:cubicBezTo>
                    <a:pt x="97765" y="1383640"/>
                    <a:pt x="51667" y="1345046"/>
                    <a:pt x="123825" y="1381125"/>
                  </a:cubicBezTo>
                  <a:cubicBezTo>
                    <a:pt x="134064" y="1386245"/>
                    <a:pt x="142461" y="1394495"/>
                    <a:pt x="152400" y="1400175"/>
                  </a:cubicBezTo>
                  <a:cubicBezTo>
                    <a:pt x="164728" y="1407220"/>
                    <a:pt x="178172" y="1412180"/>
                    <a:pt x="190500" y="1419225"/>
                  </a:cubicBezTo>
                  <a:cubicBezTo>
                    <a:pt x="200439" y="1424905"/>
                    <a:pt x="208836" y="1433155"/>
                    <a:pt x="219075" y="1438275"/>
                  </a:cubicBezTo>
                  <a:cubicBezTo>
                    <a:pt x="234300" y="1445888"/>
                    <a:pt x="271508" y="1453256"/>
                    <a:pt x="285750" y="1457325"/>
                  </a:cubicBezTo>
                  <a:cubicBezTo>
                    <a:pt x="295404" y="1460083"/>
                    <a:pt x="304800" y="1463675"/>
                    <a:pt x="314325" y="1466850"/>
                  </a:cubicBezTo>
                  <a:cubicBezTo>
                    <a:pt x="327332" y="1505870"/>
                    <a:pt x="333360" y="1509755"/>
                    <a:pt x="314325" y="1562100"/>
                  </a:cubicBezTo>
                  <a:cubicBezTo>
                    <a:pt x="308900" y="1577019"/>
                    <a:pt x="294854" y="1587195"/>
                    <a:pt x="285750" y="1600200"/>
                  </a:cubicBezTo>
                  <a:cubicBezTo>
                    <a:pt x="237133" y="1669653"/>
                    <a:pt x="268784" y="1643261"/>
                    <a:pt x="219075" y="1676400"/>
                  </a:cubicBezTo>
                  <a:cubicBezTo>
                    <a:pt x="212725" y="1685925"/>
                    <a:pt x="207354" y="1696181"/>
                    <a:pt x="200025" y="1704975"/>
                  </a:cubicBezTo>
                  <a:cubicBezTo>
                    <a:pt x="191401" y="1715323"/>
                    <a:pt x="178922" y="1722342"/>
                    <a:pt x="171450" y="1733550"/>
                  </a:cubicBezTo>
                  <a:cubicBezTo>
                    <a:pt x="165881" y="1741904"/>
                    <a:pt x="168197" y="1754285"/>
                    <a:pt x="161925" y="1762125"/>
                  </a:cubicBezTo>
                  <a:cubicBezTo>
                    <a:pt x="154774" y="1771064"/>
                    <a:pt x="142042" y="1773725"/>
                    <a:pt x="133350" y="1781175"/>
                  </a:cubicBezTo>
                  <a:cubicBezTo>
                    <a:pt x="82817" y="1824489"/>
                    <a:pt x="107093" y="1810220"/>
                    <a:pt x="66675" y="1857375"/>
                  </a:cubicBezTo>
                  <a:cubicBezTo>
                    <a:pt x="57909" y="1867602"/>
                    <a:pt x="46370" y="1875317"/>
                    <a:pt x="38100" y="1885950"/>
                  </a:cubicBezTo>
                  <a:cubicBezTo>
                    <a:pt x="24044" y="1904022"/>
                    <a:pt x="0" y="1943100"/>
                    <a:pt x="0" y="1943100"/>
                  </a:cubicBezTo>
                  <a:cubicBezTo>
                    <a:pt x="37840" y="1952560"/>
                    <a:pt x="53212" y="1957479"/>
                    <a:pt x="95250" y="1962150"/>
                  </a:cubicBezTo>
                  <a:cubicBezTo>
                    <a:pt x="133248" y="1966372"/>
                    <a:pt x="171450" y="1968500"/>
                    <a:pt x="209550" y="1971675"/>
                  </a:cubicBezTo>
                  <a:cubicBezTo>
                    <a:pt x="214560" y="1972677"/>
                    <a:pt x="286307" y="1986241"/>
                    <a:pt x="295275" y="1990725"/>
                  </a:cubicBezTo>
                  <a:cubicBezTo>
                    <a:pt x="315753" y="2000964"/>
                    <a:pt x="333375" y="2016125"/>
                    <a:pt x="352425" y="2028825"/>
                  </a:cubicBezTo>
                  <a:cubicBezTo>
                    <a:pt x="361950" y="2035175"/>
                    <a:pt x="372905" y="2039780"/>
                    <a:pt x="381000" y="2047875"/>
                  </a:cubicBezTo>
                  <a:cubicBezTo>
                    <a:pt x="417670" y="2084545"/>
                    <a:pt x="398367" y="2068978"/>
                    <a:pt x="438150" y="2095500"/>
                  </a:cubicBezTo>
                  <a:cubicBezTo>
                    <a:pt x="431800" y="2114550"/>
                    <a:pt x="433299" y="2138451"/>
                    <a:pt x="419100" y="2152650"/>
                  </a:cubicBezTo>
                  <a:cubicBezTo>
                    <a:pt x="409575" y="2162175"/>
                    <a:pt x="401158" y="2172955"/>
                    <a:pt x="390525" y="2181225"/>
                  </a:cubicBezTo>
                  <a:cubicBezTo>
                    <a:pt x="304800" y="2247900"/>
                    <a:pt x="361950" y="2195512"/>
                    <a:pt x="304800" y="2238375"/>
                  </a:cubicBezTo>
                  <a:cubicBezTo>
                    <a:pt x="292100" y="2247900"/>
                    <a:pt x="280162" y="2258536"/>
                    <a:pt x="266700" y="2266950"/>
                  </a:cubicBezTo>
                  <a:cubicBezTo>
                    <a:pt x="254659" y="2274475"/>
                    <a:pt x="240928" y="2278955"/>
                    <a:pt x="228600" y="2286000"/>
                  </a:cubicBezTo>
                  <a:cubicBezTo>
                    <a:pt x="218661" y="2291680"/>
                    <a:pt x="209964" y="2299370"/>
                    <a:pt x="200025" y="2305050"/>
                  </a:cubicBezTo>
                  <a:cubicBezTo>
                    <a:pt x="187697" y="2312095"/>
                    <a:pt x="173013" y="2315230"/>
                    <a:pt x="161925" y="2324100"/>
                  </a:cubicBezTo>
                  <a:cubicBezTo>
                    <a:pt x="140888" y="2340930"/>
                    <a:pt x="104775" y="2381250"/>
                    <a:pt x="104775" y="2381250"/>
                  </a:cubicBezTo>
                  <a:cubicBezTo>
                    <a:pt x="101600" y="2390775"/>
                    <a:pt x="88150" y="2402725"/>
                    <a:pt x="95250" y="2409825"/>
                  </a:cubicBezTo>
                  <a:cubicBezTo>
                    <a:pt x="109449" y="2424024"/>
                    <a:pt x="132919" y="2424005"/>
                    <a:pt x="152400" y="2428875"/>
                  </a:cubicBezTo>
                  <a:cubicBezTo>
                    <a:pt x="183812" y="2436728"/>
                    <a:pt x="216933" y="2437686"/>
                    <a:pt x="247650" y="2447925"/>
                  </a:cubicBezTo>
                  <a:cubicBezTo>
                    <a:pt x="257175" y="2451100"/>
                    <a:pt x="266262" y="2456205"/>
                    <a:pt x="276225" y="2457450"/>
                  </a:cubicBezTo>
                  <a:cubicBezTo>
                    <a:pt x="317302" y="2462585"/>
                    <a:pt x="358775" y="2463800"/>
                    <a:pt x="400050" y="2466975"/>
                  </a:cubicBezTo>
                  <a:cubicBezTo>
                    <a:pt x="409575" y="2473325"/>
                    <a:pt x="426884" y="2474710"/>
                    <a:pt x="428625" y="2486025"/>
                  </a:cubicBezTo>
                  <a:cubicBezTo>
                    <a:pt x="442951" y="2579144"/>
                    <a:pt x="434268" y="2575632"/>
                    <a:pt x="390525" y="2619375"/>
                  </a:cubicBezTo>
                  <a:cubicBezTo>
                    <a:pt x="375068" y="2665746"/>
                    <a:pt x="388466" y="2635593"/>
                    <a:pt x="352425" y="2686050"/>
                  </a:cubicBezTo>
                  <a:cubicBezTo>
                    <a:pt x="345771" y="2695365"/>
                    <a:pt x="341470" y="2706530"/>
                    <a:pt x="333375" y="2714625"/>
                  </a:cubicBezTo>
                  <a:cubicBezTo>
                    <a:pt x="319000" y="2729000"/>
                    <a:pt x="300125" y="2738350"/>
                    <a:pt x="285750" y="2752725"/>
                  </a:cubicBezTo>
                  <a:cubicBezTo>
                    <a:pt x="277655" y="2760820"/>
                    <a:pt x="274029" y="2772506"/>
                    <a:pt x="266700" y="2781300"/>
                  </a:cubicBezTo>
                  <a:cubicBezTo>
                    <a:pt x="258076" y="2791648"/>
                    <a:pt x="246395" y="2799242"/>
                    <a:pt x="238125" y="2809875"/>
                  </a:cubicBezTo>
                  <a:cubicBezTo>
                    <a:pt x="178288" y="2886808"/>
                    <a:pt x="226768" y="2849196"/>
                    <a:pt x="171450" y="2886075"/>
                  </a:cubicBezTo>
                  <a:cubicBezTo>
                    <a:pt x="168275" y="2895600"/>
                    <a:pt x="166801" y="2905873"/>
                    <a:pt x="161925" y="2914650"/>
                  </a:cubicBezTo>
                  <a:cubicBezTo>
                    <a:pt x="150806" y="2934664"/>
                    <a:pt x="123825" y="2971800"/>
                    <a:pt x="123825" y="2971800"/>
                  </a:cubicBezTo>
                  <a:cubicBezTo>
                    <a:pt x="130175" y="2981325"/>
                    <a:pt x="134081" y="2993046"/>
                    <a:pt x="142875" y="3000375"/>
                  </a:cubicBezTo>
                  <a:cubicBezTo>
                    <a:pt x="172801" y="3025313"/>
                    <a:pt x="201582" y="3020829"/>
                    <a:pt x="238125" y="3028950"/>
                  </a:cubicBezTo>
                  <a:cubicBezTo>
                    <a:pt x="247926" y="3031128"/>
                    <a:pt x="257046" y="3035717"/>
                    <a:pt x="266700" y="3038475"/>
                  </a:cubicBezTo>
                  <a:cubicBezTo>
                    <a:pt x="279287" y="3042071"/>
                    <a:pt x="292543" y="3043403"/>
                    <a:pt x="304800" y="3048000"/>
                  </a:cubicBezTo>
                  <a:cubicBezTo>
                    <a:pt x="318095" y="3052986"/>
                    <a:pt x="329849" y="3061457"/>
                    <a:pt x="342900" y="3067050"/>
                  </a:cubicBezTo>
                  <a:cubicBezTo>
                    <a:pt x="352128" y="3071005"/>
                    <a:pt x="361950" y="3073400"/>
                    <a:pt x="371475" y="3076575"/>
                  </a:cubicBezTo>
                  <a:cubicBezTo>
                    <a:pt x="368300" y="3101975"/>
                    <a:pt x="368685" y="3128079"/>
                    <a:pt x="361950" y="3152775"/>
                  </a:cubicBezTo>
                  <a:cubicBezTo>
                    <a:pt x="358938" y="3163819"/>
                    <a:pt x="349554" y="3172035"/>
                    <a:pt x="342900" y="3181350"/>
                  </a:cubicBezTo>
                  <a:cubicBezTo>
                    <a:pt x="333673" y="3194268"/>
                    <a:pt x="324945" y="3207650"/>
                    <a:pt x="314325" y="3219450"/>
                  </a:cubicBezTo>
                  <a:cubicBezTo>
                    <a:pt x="203177" y="3342948"/>
                    <a:pt x="299096" y="3236903"/>
                    <a:pt x="228600" y="3295650"/>
                  </a:cubicBezTo>
                  <a:cubicBezTo>
                    <a:pt x="155261" y="3356766"/>
                    <a:pt x="242396" y="3295977"/>
                    <a:pt x="171450" y="3343275"/>
                  </a:cubicBezTo>
                  <a:cubicBezTo>
                    <a:pt x="127781" y="3408779"/>
                    <a:pt x="140590" y="3378705"/>
                    <a:pt x="123825" y="3429000"/>
                  </a:cubicBezTo>
                  <a:cubicBezTo>
                    <a:pt x="246079" y="3469751"/>
                    <a:pt x="-2556" y="3389816"/>
                    <a:pt x="390525" y="3448050"/>
                  </a:cubicBezTo>
                  <a:cubicBezTo>
                    <a:pt x="401849" y="3449728"/>
                    <a:pt x="403225" y="3467100"/>
                    <a:pt x="409575" y="3476625"/>
                  </a:cubicBezTo>
                  <a:cubicBezTo>
                    <a:pt x="403225" y="3508375"/>
                    <a:pt x="401894" y="3541558"/>
                    <a:pt x="390525" y="3571875"/>
                  </a:cubicBezTo>
                  <a:cubicBezTo>
                    <a:pt x="382486" y="3593312"/>
                    <a:pt x="362664" y="3608547"/>
                    <a:pt x="352425" y="3629025"/>
                  </a:cubicBezTo>
                  <a:cubicBezTo>
                    <a:pt x="339725" y="3654425"/>
                    <a:pt x="321213" y="3677675"/>
                    <a:pt x="314325" y="3705225"/>
                  </a:cubicBezTo>
                  <a:cubicBezTo>
                    <a:pt x="300873" y="3759031"/>
                    <a:pt x="307367" y="3730488"/>
                    <a:pt x="295275" y="3790950"/>
                  </a:cubicBezTo>
                  <a:cubicBezTo>
                    <a:pt x="298450" y="3822700"/>
                    <a:pt x="297625" y="3855109"/>
                    <a:pt x="304800" y="3886200"/>
                  </a:cubicBezTo>
                  <a:cubicBezTo>
                    <a:pt x="307374" y="3897354"/>
                    <a:pt x="315235" y="3907237"/>
                    <a:pt x="323850" y="3914775"/>
                  </a:cubicBezTo>
                  <a:cubicBezTo>
                    <a:pt x="345518" y="3933735"/>
                    <a:pt x="389854" y="3959391"/>
                    <a:pt x="419100" y="3971925"/>
                  </a:cubicBezTo>
                  <a:cubicBezTo>
                    <a:pt x="428328" y="3975880"/>
                    <a:pt x="438150" y="3978275"/>
                    <a:pt x="447675" y="3981450"/>
                  </a:cubicBezTo>
                  <a:cubicBezTo>
                    <a:pt x="444500" y="3997325"/>
                    <a:pt x="447560" y="4015901"/>
                    <a:pt x="438150" y="4029075"/>
                  </a:cubicBezTo>
                  <a:cubicBezTo>
                    <a:pt x="429897" y="4040629"/>
                    <a:pt x="412091" y="4040600"/>
                    <a:pt x="400050" y="4048125"/>
                  </a:cubicBezTo>
                  <a:cubicBezTo>
                    <a:pt x="386588" y="4056539"/>
                    <a:pt x="376149" y="4069600"/>
                    <a:pt x="361950" y="4076700"/>
                  </a:cubicBezTo>
                  <a:cubicBezTo>
                    <a:pt x="343989" y="4085680"/>
                    <a:pt x="321508" y="4084611"/>
                    <a:pt x="304800" y="4095750"/>
                  </a:cubicBezTo>
                  <a:lnTo>
                    <a:pt x="247650" y="4133850"/>
                  </a:lnTo>
                  <a:cubicBezTo>
                    <a:pt x="244475" y="4143375"/>
                    <a:pt x="238125" y="4152385"/>
                    <a:pt x="238125" y="4162425"/>
                  </a:cubicBezTo>
                  <a:cubicBezTo>
                    <a:pt x="238125" y="4183705"/>
                    <a:pt x="238280" y="4267511"/>
                    <a:pt x="257175" y="4305300"/>
                  </a:cubicBezTo>
                  <a:cubicBezTo>
                    <a:pt x="262295" y="4315539"/>
                    <a:pt x="269875" y="4324350"/>
                    <a:pt x="276225" y="4333875"/>
                  </a:cubicBezTo>
                  <a:cubicBezTo>
                    <a:pt x="283512" y="4363022"/>
                    <a:pt x="282874" y="4378624"/>
                    <a:pt x="304800" y="4400550"/>
                  </a:cubicBezTo>
                  <a:cubicBezTo>
                    <a:pt x="316025" y="4411775"/>
                    <a:pt x="331675" y="4417900"/>
                    <a:pt x="342900" y="4429125"/>
                  </a:cubicBezTo>
                  <a:cubicBezTo>
                    <a:pt x="350995" y="4437220"/>
                    <a:pt x="352242" y="4451633"/>
                    <a:pt x="361950" y="4457700"/>
                  </a:cubicBezTo>
                  <a:cubicBezTo>
                    <a:pt x="378978" y="4468343"/>
                    <a:pt x="400050" y="4470400"/>
                    <a:pt x="419100" y="4476750"/>
                  </a:cubicBezTo>
                  <a:lnTo>
                    <a:pt x="447675" y="4486275"/>
                  </a:lnTo>
                  <a:cubicBezTo>
                    <a:pt x="460375" y="4495800"/>
                    <a:pt x="471992" y="4506974"/>
                    <a:pt x="485775" y="4514850"/>
                  </a:cubicBezTo>
                  <a:cubicBezTo>
                    <a:pt x="494492" y="4519831"/>
                    <a:pt x="516319" y="4514530"/>
                    <a:pt x="514350" y="4524375"/>
                  </a:cubicBezTo>
                  <a:cubicBezTo>
                    <a:pt x="509842" y="4546913"/>
                    <a:pt x="443531" y="4582769"/>
                    <a:pt x="428625" y="4591050"/>
                  </a:cubicBezTo>
                  <a:cubicBezTo>
                    <a:pt x="416213" y="4597946"/>
                    <a:pt x="402937" y="4603204"/>
                    <a:pt x="390525" y="4610100"/>
                  </a:cubicBezTo>
                  <a:cubicBezTo>
                    <a:pt x="374341" y="4619091"/>
                    <a:pt x="359084" y="4629684"/>
                    <a:pt x="342900" y="4638675"/>
                  </a:cubicBezTo>
                  <a:cubicBezTo>
                    <a:pt x="330488" y="4645571"/>
                    <a:pt x="317128" y="4650680"/>
                    <a:pt x="304800" y="4657725"/>
                  </a:cubicBezTo>
                  <a:cubicBezTo>
                    <a:pt x="282352" y="4670552"/>
                    <a:pt x="258568" y="4690748"/>
                    <a:pt x="238125" y="4705350"/>
                  </a:cubicBezTo>
                  <a:cubicBezTo>
                    <a:pt x="228810" y="4712004"/>
                    <a:pt x="219075" y="4718050"/>
                    <a:pt x="209550" y="4724400"/>
                  </a:cubicBezTo>
                  <a:cubicBezTo>
                    <a:pt x="188739" y="4755617"/>
                    <a:pt x="201948" y="4752975"/>
                    <a:pt x="180975" y="4752975"/>
                  </a:cubicBezTo>
                </a:path>
              </a:pathLst>
            </a:cu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9F2B3CF-CD1F-404F-BF57-98A48C4B03A8}"/>
                </a:ext>
              </a:extLst>
            </p:cNvPr>
            <p:cNvSpPr/>
            <p:nvPr/>
          </p:nvSpPr>
          <p:spPr>
            <a:xfrm>
              <a:off x="6231255" y="6041942"/>
              <a:ext cx="45719" cy="752476"/>
            </a:xfrm>
            <a:custGeom>
              <a:avLst/>
              <a:gdLst>
                <a:gd name="connsiteX0" fmla="*/ 285750 w 514474"/>
                <a:gd name="connsiteY0" fmla="*/ 0 h 4753030"/>
                <a:gd name="connsiteX1" fmla="*/ 247650 w 514474"/>
                <a:gd name="connsiteY1" fmla="*/ 47625 h 4753030"/>
                <a:gd name="connsiteX2" fmla="*/ 219075 w 514474"/>
                <a:gd name="connsiteY2" fmla="*/ 66675 h 4753030"/>
                <a:gd name="connsiteX3" fmla="*/ 200025 w 514474"/>
                <a:gd name="connsiteY3" fmla="*/ 95250 h 4753030"/>
                <a:gd name="connsiteX4" fmla="*/ 171450 w 514474"/>
                <a:gd name="connsiteY4" fmla="*/ 123825 h 4753030"/>
                <a:gd name="connsiteX5" fmla="*/ 123825 w 514474"/>
                <a:gd name="connsiteY5" fmla="*/ 219075 h 4753030"/>
                <a:gd name="connsiteX6" fmla="*/ 123825 w 514474"/>
                <a:gd name="connsiteY6" fmla="*/ 276225 h 4753030"/>
                <a:gd name="connsiteX7" fmla="*/ 152400 w 514474"/>
                <a:gd name="connsiteY7" fmla="*/ 285750 h 4753030"/>
                <a:gd name="connsiteX8" fmla="*/ 228600 w 514474"/>
                <a:gd name="connsiteY8" fmla="*/ 323850 h 4753030"/>
                <a:gd name="connsiteX9" fmla="*/ 342900 w 514474"/>
                <a:gd name="connsiteY9" fmla="*/ 361950 h 4753030"/>
                <a:gd name="connsiteX10" fmla="*/ 400050 w 514474"/>
                <a:gd name="connsiteY10" fmla="*/ 390525 h 4753030"/>
                <a:gd name="connsiteX11" fmla="*/ 419100 w 514474"/>
                <a:gd name="connsiteY11" fmla="*/ 419100 h 4753030"/>
                <a:gd name="connsiteX12" fmla="*/ 409575 w 514474"/>
                <a:gd name="connsiteY12" fmla="*/ 447675 h 4753030"/>
                <a:gd name="connsiteX13" fmla="*/ 361950 w 514474"/>
                <a:gd name="connsiteY13" fmla="*/ 504825 h 4753030"/>
                <a:gd name="connsiteX14" fmla="*/ 333375 w 514474"/>
                <a:gd name="connsiteY14" fmla="*/ 542925 h 4753030"/>
                <a:gd name="connsiteX15" fmla="*/ 257175 w 514474"/>
                <a:gd name="connsiteY15" fmla="*/ 619125 h 4753030"/>
                <a:gd name="connsiteX16" fmla="*/ 152400 w 514474"/>
                <a:gd name="connsiteY16" fmla="*/ 733425 h 4753030"/>
                <a:gd name="connsiteX17" fmla="*/ 104775 w 514474"/>
                <a:gd name="connsiteY17" fmla="*/ 771525 h 4753030"/>
                <a:gd name="connsiteX18" fmla="*/ 76200 w 514474"/>
                <a:gd name="connsiteY18" fmla="*/ 800100 h 4753030"/>
                <a:gd name="connsiteX19" fmla="*/ 9525 w 514474"/>
                <a:gd name="connsiteY19" fmla="*/ 866775 h 4753030"/>
                <a:gd name="connsiteX20" fmla="*/ 47625 w 514474"/>
                <a:gd name="connsiteY20" fmla="*/ 895350 h 4753030"/>
                <a:gd name="connsiteX21" fmla="*/ 104775 w 514474"/>
                <a:gd name="connsiteY21" fmla="*/ 904875 h 4753030"/>
                <a:gd name="connsiteX22" fmla="*/ 285750 w 514474"/>
                <a:gd name="connsiteY22" fmla="*/ 933450 h 4753030"/>
                <a:gd name="connsiteX23" fmla="*/ 342900 w 514474"/>
                <a:gd name="connsiteY23" fmla="*/ 952500 h 4753030"/>
                <a:gd name="connsiteX24" fmla="*/ 438150 w 514474"/>
                <a:gd name="connsiteY24" fmla="*/ 971550 h 4753030"/>
                <a:gd name="connsiteX25" fmla="*/ 447675 w 514474"/>
                <a:gd name="connsiteY25" fmla="*/ 1000125 h 4753030"/>
                <a:gd name="connsiteX26" fmla="*/ 409575 w 514474"/>
                <a:gd name="connsiteY26" fmla="*/ 1066800 h 4753030"/>
                <a:gd name="connsiteX27" fmla="*/ 371475 w 514474"/>
                <a:gd name="connsiteY27" fmla="*/ 1085850 h 4753030"/>
                <a:gd name="connsiteX28" fmla="*/ 333375 w 514474"/>
                <a:gd name="connsiteY28" fmla="*/ 1114425 h 4753030"/>
                <a:gd name="connsiteX29" fmla="*/ 304800 w 514474"/>
                <a:gd name="connsiteY29" fmla="*/ 1123950 h 4753030"/>
                <a:gd name="connsiteX30" fmla="*/ 247650 w 514474"/>
                <a:gd name="connsiteY30" fmla="*/ 1162050 h 4753030"/>
                <a:gd name="connsiteX31" fmla="*/ 209550 w 514474"/>
                <a:gd name="connsiteY31" fmla="*/ 1190625 h 4753030"/>
                <a:gd name="connsiteX32" fmla="*/ 180975 w 514474"/>
                <a:gd name="connsiteY32" fmla="*/ 1200150 h 4753030"/>
                <a:gd name="connsiteX33" fmla="*/ 161925 w 514474"/>
                <a:gd name="connsiteY33" fmla="*/ 1228725 h 4753030"/>
                <a:gd name="connsiteX34" fmla="*/ 95250 w 514474"/>
                <a:gd name="connsiteY34" fmla="*/ 1276350 h 4753030"/>
                <a:gd name="connsiteX35" fmla="*/ 47625 w 514474"/>
                <a:gd name="connsiteY35" fmla="*/ 1333500 h 4753030"/>
                <a:gd name="connsiteX36" fmla="*/ 123825 w 514474"/>
                <a:gd name="connsiteY36" fmla="*/ 1381125 h 4753030"/>
                <a:gd name="connsiteX37" fmla="*/ 152400 w 514474"/>
                <a:gd name="connsiteY37" fmla="*/ 1400175 h 4753030"/>
                <a:gd name="connsiteX38" fmla="*/ 190500 w 514474"/>
                <a:gd name="connsiteY38" fmla="*/ 1419225 h 4753030"/>
                <a:gd name="connsiteX39" fmla="*/ 219075 w 514474"/>
                <a:gd name="connsiteY39" fmla="*/ 1438275 h 4753030"/>
                <a:gd name="connsiteX40" fmla="*/ 285750 w 514474"/>
                <a:gd name="connsiteY40" fmla="*/ 1457325 h 4753030"/>
                <a:gd name="connsiteX41" fmla="*/ 314325 w 514474"/>
                <a:gd name="connsiteY41" fmla="*/ 1466850 h 4753030"/>
                <a:gd name="connsiteX42" fmla="*/ 314325 w 514474"/>
                <a:gd name="connsiteY42" fmla="*/ 1562100 h 4753030"/>
                <a:gd name="connsiteX43" fmla="*/ 285750 w 514474"/>
                <a:gd name="connsiteY43" fmla="*/ 1600200 h 4753030"/>
                <a:gd name="connsiteX44" fmla="*/ 219075 w 514474"/>
                <a:gd name="connsiteY44" fmla="*/ 1676400 h 4753030"/>
                <a:gd name="connsiteX45" fmla="*/ 200025 w 514474"/>
                <a:gd name="connsiteY45" fmla="*/ 1704975 h 4753030"/>
                <a:gd name="connsiteX46" fmla="*/ 171450 w 514474"/>
                <a:gd name="connsiteY46" fmla="*/ 1733550 h 4753030"/>
                <a:gd name="connsiteX47" fmla="*/ 161925 w 514474"/>
                <a:gd name="connsiteY47" fmla="*/ 1762125 h 4753030"/>
                <a:gd name="connsiteX48" fmla="*/ 133350 w 514474"/>
                <a:gd name="connsiteY48" fmla="*/ 1781175 h 4753030"/>
                <a:gd name="connsiteX49" fmla="*/ 66675 w 514474"/>
                <a:gd name="connsiteY49" fmla="*/ 1857375 h 4753030"/>
                <a:gd name="connsiteX50" fmla="*/ 38100 w 514474"/>
                <a:gd name="connsiteY50" fmla="*/ 1885950 h 4753030"/>
                <a:gd name="connsiteX51" fmla="*/ 0 w 514474"/>
                <a:gd name="connsiteY51" fmla="*/ 1943100 h 4753030"/>
                <a:gd name="connsiteX52" fmla="*/ 95250 w 514474"/>
                <a:gd name="connsiteY52" fmla="*/ 1962150 h 4753030"/>
                <a:gd name="connsiteX53" fmla="*/ 209550 w 514474"/>
                <a:gd name="connsiteY53" fmla="*/ 1971675 h 4753030"/>
                <a:gd name="connsiteX54" fmla="*/ 295275 w 514474"/>
                <a:gd name="connsiteY54" fmla="*/ 1990725 h 4753030"/>
                <a:gd name="connsiteX55" fmla="*/ 352425 w 514474"/>
                <a:gd name="connsiteY55" fmla="*/ 2028825 h 4753030"/>
                <a:gd name="connsiteX56" fmla="*/ 381000 w 514474"/>
                <a:gd name="connsiteY56" fmla="*/ 2047875 h 4753030"/>
                <a:gd name="connsiteX57" fmla="*/ 438150 w 514474"/>
                <a:gd name="connsiteY57" fmla="*/ 2095500 h 4753030"/>
                <a:gd name="connsiteX58" fmla="*/ 419100 w 514474"/>
                <a:gd name="connsiteY58" fmla="*/ 2152650 h 4753030"/>
                <a:gd name="connsiteX59" fmla="*/ 390525 w 514474"/>
                <a:gd name="connsiteY59" fmla="*/ 2181225 h 4753030"/>
                <a:gd name="connsiteX60" fmla="*/ 304800 w 514474"/>
                <a:gd name="connsiteY60" fmla="*/ 2238375 h 4753030"/>
                <a:gd name="connsiteX61" fmla="*/ 266700 w 514474"/>
                <a:gd name="connsiteY61" fmla="*/ 2266950 h 4753030"/>
                <a:gd name="connsiteX62" fmla="*/ 228600 w 514474"/>
                <a:gd name="connsiteY62" fmla="*/ 2286000 h 4753030"/>
                <a:gd name="connsiteX63" fmla="*/ 200025 w 514474"/>
                <a:gd name="connsiteY63" fmla="*/ 2305050 h 4753030"/>
                <a:gd name="connsiteX64" fmla="*/ 161925 w 514474"/>
                <a:gd name="connsiteY64" fmla="*/ 2324100 h 4753030"/>
                <a:gd name="connsiteX65" fmla="*/ 104775 w 514474"/>
                <a:gd name="connsiteY65" fmla="*/ 2381250 h 4753030"/>
                <a:gd name="connsiteX66" fmla="*/ 95250 w 514474"/>
                <a:gd name="connsiteY66" fmla="*/ 2409825 h 4753030"/>
                <a:gd name="connsiteX67" fmla="*/ 152400 w 514474"/>
                <a:gd name="connsiteY67" fmla="*/ 2428875 h 4753030"/>
                <a:gd name="connsiteX68" fmla="*/ 247650 w 514474"/>
                <a:gd name="connsiteY68" fmla="*/ 2447925 h 4753030"/>
                <a:gd name="connsiteX69" fmla="*/ 276225 w 514474"/>
                <a:gd name="connsiteY69" fmla="*/ 2457450 h 4753030"/>
                <a:gd name="connsiteX70" fmla="*/ 400050 w 514474"/>
                <a:gd name="connsiteY70" fmla="*/ 2466975 h 4753030"/>
                <a:gd name="connsiteX71" fmla="*/ 428625 w 514474"/>
                <a:gd name="connsiteY71" fmla="*/ 2486025 h 4753030"/>
                <a:gd name="connsiteX72" fmla="*/ 390525 w 514474"/>
                <a:gd name="connsiteY72" fmla="*/ 2619375 h 4753030"/>
                <a:gd name="connsiteX73" fmla="*/ 352425 w 514474"/>
                <a:gd name="connsiteY73" fmla="*/ 2686050 h 4753030"/>
                <a:gd name="connsiteX74" fmla="*/ 333375 w 514474"/>
                <a:gd name="connsiteY74" fmla="*/ 2714625 h 4753030"/>
                <a:gd name="connsiteX75" fmla="*/ 285750 w 514474"/>
                <a:gd name="connsiteY75" fmla="*/ 2752725 h 4753030"/>
                <a:gd name="connsiteX76" fmla="*/ 266700 w 514474"/>
                <a:gd name="connsiteY76" fmla="*/ 2781300 h 4753030"/>
                <a:gd name="connsiteX77" fmla="*/ 238125 w 514474"/>
                <a:gd name="connsiteY77" fmla="*/ 2809875 h 4753030"/>
                <a:gd name="connsiteX78" fmla="*/ 171450 w 514474"/>
                <a:gd name="connsiteY78" fmla="*/ 2886075 h 4753030"/>
                <a:gd name="connsiteX79" fmla="*/ 161925 w 514474"/>
                <a:gd name="connsiteY79" fmla="*/ 2914650 h 4753030"/>
                <a:gd name="connsiteX80" fmla="*/ 123825 w 514474"/>
                <a:gd name="connsiteY80" fmla="*/ 2971800 h 4753030"/>
                <a:gd name="connsiteX81" fmla="*/ 142875 w 514474"/>
                <a:gd name="connsiteY81" fmla="*/ 3000375 h 4753030"/>
                <a:gd name="connsiteX82" fmla="*/ 238125 w 514474"/>
                <a:gd name="connsiteY82" fmla="*/ 3028950 h 4753030"/>
                <a:gd name="connsiteX83" fmla="*/ 266700 w 514474"/>
                <a:gd name="connsiteY83" fmla="*/ 3038475 h 4753030"/>
                <a:gd name="connsiteX84" fmla="*/ 304800 w 514474"/>
                <a:gd name="connsiteY84" fmla="*/ 3048000 h 4753030"/>
                <a:gd name="connsiteX85" fmla="*/ 342900 w 514474"/>
                <a:gd name="connsiteY85" fmla="*/ 3067050 h 4753030"/>
                <a:gd name="connsiteX86" fmla="*/ 371475 w 514474"/>
                <a:gd name="connsiteY86" fmla="*/ 3076575 h 4753030"/>
                <a:gd name="connsiteX87" fmla="*/ 361950 w 514474"/>
                <a:gd name="connsiteY87" fmla="*/ 3152775 h 4753030"/>
                <a:gd name="connsiteX88" fmla="*/ 342900 w 514474"/>
                <a:gd name="connsiteY88" fmla="*/ 3181350 h 4753030"/>
                <a:gd name="connsiteX89" fmla="*/ 314325 w 514474"/>
                <a:gd name="connsiteY89" fmla="*/ 3219450 h 4753030"/>
                <a:gd name="connsiteX90" fmla="*/ 228600 w 514474"/>
                <a:gd name="connsiteY90" fmla="*/ 3295650 h 4753030"/>
                <a:gd name="connsiteX91" fmla="*/ 171450 w 514474"/>
                <a:gd name="connsiteY91" fmla="*/ 3343275 h 4753030"/>
                <a:gd name="connsiteX92" fmla="*/ 123825 w 514474"/>
                <a:gd name="connsiteY92" fmla="*/ 3429000 h 4753030"/>
                <a:gd name="connsiteX93" fmla="*/ 390525 w 514474"/>
                <a:gd name="connsiteY93" fmla="*/ 3448050 h 4753030"/>
                <a:gd name="connsiteX94" fmla="*/ 409575 w 514474"/>
                <a:gd name="connsiteY94" fmla="*/ 3476625 h 4753030"/>
                <a:gd name="connsiteX95" fmla="*/ 390525 w 514474"/>
                <a:gd name="connsiteY95" fmla="*/ 3571875 h 4753030"/>
                <a:gd name="connsiteX96" fmla="*/ 352425 w 514474"/>
                <a:gd name="connsiteY96" fmla="*/ 3629025 h 4753030"/>
                <a:gd name="connsiteX97" fmla="*/ 314325 w 514474"/>
                <a:gd name="connsiteY97" fmla="*/ 3705225 h 4753030"/>
                <a:gd name="connsiteX98" fmla="*/ 295275 w 514474"/>
                <a:gd name="connsiteY98" fmla="*/ 3790950 h 4753030"/>
                <a:gd name="connsiteX99" fmla="*/ 304800 w 514474"/>
                <a:gd name="connsiteY99" fmla="*/ 3886200 h 4753030"/>
                <a:gd name="connsiteX100" fmla="*/ 323850 w 514474"/>
                <a:gd name="connsiteY100" fmla="*/ 3914775 h 4753030"/>
                <a:gd name="connsiteX101" fmla="*/ 419100 w 514474"/>
                <a:gd name="connsiteY101" fmla="*/ 3971925 h 4753030"/>
                <a:gd name="connsiteX102" fmla="*/ 447675 w 514474"/>
                <a:gd name="connsiteY102" fmla="*/ 3981450 h 4753030"/>
                <a:gd name="connsiteX103" fmla="*/ 438150 w 514474"/>
                <a:gd name="connsiteY103" fmla="*/ 4029075 h 4753030"/>
                <a:gd name="connsiteX104" fmla="*/ 400050 w 514474"/>
                <a:gd name="connsiteY104" fmla="*/ 4048125 h 4753030"/>
                <a:gd name="connsiteX105" fmla="*/ 361950 w 514474"/>
                <a:gd name="connsiteY105" fmla="*/ 4076700 h 4753030"/>
                <a:gd name="connsiteX106" fmla="*/ 304800 w 514474"/>
                <a:gd name="connsiteY106" fmla="*/ 4095750 h 4753030"/>
                <a:gd name="connsiteX107" fmla="*/ 247650 w 514474"/>
                <a:gd name="connsiteY107" fmla="*/ 4133850 h 4753030"/>
                <a:gd name="connsiteX108" fmla="*/ 238125 w 514474"/>
                <a:gd name="connsiteY108" fmla="*/ 4162425 h 4753030"/>
                <a:gd name="connsiteX109" fmla="*/ 257175 w 514474"/>
                <a:gd name="connsiteY109" fmla="*/ 4305300 h 4753030"/>
                <a:gd name="connsiteX110" fmla="*/ 276225 w 514474"/>
                <a:gd name="connsiteY110" fmla="*/ 4333875 h 4753030"/>
                <a:gd name="connsiteX111" fmla="*/ 304800 w 514474"/>
                <a:gd name="connsiteY111" fmla="*/ 4400550 h 4753030"/>
                <a:gd name="connsiteX112" fmla="*/ 342900 w 514474"/>
                <a:gd name="connsiteY112" fmla="*/ 4429125 h 4753030"/>
                <a:gd name="connsiteX113" fmla="*/ 361950 w 514474"/>
                <a:gd name="connsiteY113" fmla="*/ 4457700 h 4753030"/>
                <a:gd name="connsiteX114" fmla="*/ 419100 w 514474"/>
                <a:gd name="connsiteY114" fmla="*/ 4476750 h 4753030"/>
                <a:gd name="connsiteX115" fmla="*/ 447675 w 514474"/>
                <a:gd name="connsiteY115" fmla="*/ 4486275 h 4753030"/>
                <a:gd name="connsiteX116" fmla="*/ 485775 w 514474"/>
                <a:gd name="connsiteY116" fmla="*/ 4514850 h 4753030"/>
                <a:gd name="connsiteX117" fmla="*/ 514350 w 514474"/>
                <a:gd name="connsiteY117" fmla="*/ 4524375 h 4753030"/>
                <a:gd name="connsiteX118" fmla="*/ 428625 w 514474"/>
                <a:gd name="connsiteY118" fmla="*/ 4591050 h 4753030"/>
                <a:gd name="connsiteX119" fmla="*/ 390525 w 514474"/>
                <a:gd name="connsiteY119" fmla="*/ 4610100 h 4753030"/>
                <a:gd name="connsiteX120" fmla="*/ 342900 w 514474"/>
                <a:gd name="connsiteY120" fmla="*/ 4638675 h 4753030"/>
                <a:gd name="connsiteX121" fmla="*/ 304800 w 514474"/>
                <a:gd name="connsiteY121" fmla="*/ 4657725 h 4753030"/>
                <a:gd name="connsiteX122" fmla="*/ 238125 w 514474"/>
                <a:gd name="connsiteY122" fmla="*/ 4705350 h 4753030"/>
                <a:gd name="connsiteX123" fmla="*/ 209550 w 514474"/>
                <a:gd name="connsiteY123" fmla="*/ 4724400 h 4753030"/>
                <a:gd name="connsiteX124" fmla="*/ 180975 w 514474"/>
                <a:gd name="connsiteY124" fmla="*/ 4752975 h 475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514474" h="4753030">
                  <a:moveTo>
                    <a:pt x="285750" y="0"/>
                  </a:moveTo>
                  <a:cubicBezTo>
                    <a:pt x="273050" y="15875"/>
                    <a:pt x="262025" y="33250"/>
                    <a:pt x="247650" y="47625"/>
                  </a:cubicBezTo>
                  <a:cubicBezTo>
                    <a:pt x="239555" y="55720"/>
                    <a:pt x="227170" y="58580"/>
                    <a:pt x="219075" y="66675"/>
                  </a:cubicBezTo>
                  <a:cubicBezTo>
                    <a:pt x="210980" y="74770"/>
                    <a:pt x="207354" y="86456"/>
                    <a:pt x="200025" y="95250"/>
                  </a:cubicBezTo>
                  <a:cubicBezTo>
                    <a:pt x="191401" y="105598"/>
                    <a:pt x="180975" y="114300"/>
                    <a:pt x="171450" y="123825"/>
                  </a:cubicBezTo>
                  <a:cubicBezTo>
                    <a:pt x="147380" y="196035"/>
                    <a:pt x="164448" y="164911"/>
                    <a:pt x="123825" y="219075"/>
                  </a:cubicBezTo>
                  <a:cubicBezTo>
                    <a:pt x="117475" y="238125"/>
                    <a:pt x="104775" y="257175"/>
                    <a:pt x="123825" y="276225"/>
                  </a:cubicBezTo>
                  <a:cubicBezTo>
                    <a:pt x="130925" y="283325"/>
                    <a:pt x="143260" y="281595"/>
                    <a:pt x="152400" y="285750"/>
                  </a:cubicBezTo>
                  <a:cubicBezTo>
                    <a:pt x="178253" y="297501"/>
                    <a:pt x="201659" y="314870"/>
                    <a:pt x="228600" y="323850"/>
                  </a:cubicBezTo>
                  <a:cubicBezTo>
                    <a:pt x="266700" y="336550"/>
                    <a:pt x="309484" y="339673"/>
                    <a:pt x="342900" y="361950"/>
                  </a:cubicBezTo>
                  <a:cubicBezTo>
                    <a:pt x="379829" y="386569"/>
                    <a:pt x="360615" y="377380"/>
                    <a:pt x="400050" y="390525"/>
                  </a:cubicBezTo>
                  <a:cubicBezTo>
                    <a:pt x="406400" y="400050"/>
                    <a:pt x="417218" y="407808"/>
                    <a:pt x="419100" y="419100"/>
                  </a:cubicBezTo>
                  <a:cubicBezTo>
                    <a:pt x="420751" y="429004"/>
                    <a:pt x="414065" y="438695"/>
                    <a:pt x="409575" y="447675"/>
                  </a:cubicBezTo>
                  <a:cubicBezTo>
                    <a:pt x="392734" y="481358"/>
                    <a:pt x="387229" y="475333"/>
                    <a:pt x="361950" y="504825"/>
                  </a:cubicBezTo>
                  <a:cubicBezTo>
                    <a:pt x="351619" y="516878"/>
                    <a:pt x="344102" y="531223"/>
                    <a:pt x="333375" y="542925"/>
                  </a:cubicBezTo>
                  <a:cubicBezTo>
                    <a:pt x="309102" y="569404"/>
                    <a:pt x="279615" y="591075"/>
                    <a:pt x="257175" y="619125"/>
                  </a:cubicBezTo>
                  <a:cubicBezTo>
                    <a:pt x="222740" y="662169"/>
                    <a:pt x="197428" y="697403"/>
                    <a:pt x="152400" y="733425"/>
                  </a:cubicBezTo>
                  <a:cubicBezTo>
                    <a:pt x="136525" y="746125"/>
                    <a:pt x="120075" y="758138"/>
                    <a:pt x="104775" y="771525"/>
                  </a:cubicBezTo>
                  <a:cubicBezTo>
                    <a:pt x="94638" y="780395"/>
                    <a:pt x="86337" y="791230"/>
                    <a:pt x="76200" y="800100"/>
                  </a:cubicBezTo>
                  <a:cubicBezTo>
                    <a:pt x="12848" y="855533"/>
                    <a:pt x="43674" y="815551"/>
                    <a:pt x="9525" y="866775"/>
                  </a:cubicBezTo>
                  <a:cubicBezTo>
                    <a:pt x="22225" y="876300"/>
                    <a:pt x="32885" y="889454"/>
                    <a:pt x="47625" y="895350"/>
                  </a:cubicBezTo>
                  <a:cubicBezTo>
                    <a:pt x="65556" y="902523"/>
                    <a:pt x="85891" y="900828"/>
                    <a:pt x="104775" y="904875"/>
                  </a:cubicBezTo>
                  <a:cubicBezTo>
                    <a:pt x="246903" y="935331"/>
                    <a:pt x="112164" y="917669"/>
                    <a:pt x="285750" y="933450"/>
                  </a:cubicBezTo>
                  <a:cubicBezTo>
                    <a:pt x="304800" y="939800"/>
                    <a:pt x="323334" y="947985"/>
                    <a:pt x="342900" y="952500"/>
                  </a:cubicBezTo>
                  <a:cubicBezTo>
                    <a:pt x="485184" y="985335"/>
                    <a:pt x="358908" y="945136"/>
                    <a:pt x="438150" y="971550"/>
                  </a:cubicBezTo>
                  <a:cubicBezTo>
                    <a:pt x="441325" y="981075"/>
                    <a:pt x="447675" y="990085"/>
                    <a:pt x="447675" y="1000125"/>
                  </a:cubicBezTo>
                  <a:cubicBezTo>
                    <a:pt x="447675" y="1031652"/>
                    <a:pt x="434244" y="1049179"/>
                    <a:pt x="409575" y="1066800"/>
                  </a:cubicBezTo>
                  <a:cubicBezTo>
                    <a:pt x="398021" y="1075053"/>
                    <a:pt x="383516" y="1078325"/>
                    <a:pt x="371475" y="1085850"/>
                  </a:cubicBezTo>
                  <a:cubicBezTo>
                    <a:pt x="358013" y="1094264"/>
                    <a:pt x="347158" y="1106549"/>
                    <a:pt x="333375" y="1114425"/>
                  </a:cubicBezTo>
                  <a:cubicBezTo>
                    <a:pt x="324658" y="1119406"/>
                    <a:pt x="313577" y="1119074"/>
                    <a:pt x="304800" y="1123950"/>
                  </a:cubicBezTo>
                  <a:cubicBezTo>
                    <a:pt x="284786" y="1135069"/>
                    <a:pt x="265966" y="1148313"/>
                    <a:pt x="247650" y="1162050"/>
                  </a:cubicBezTo>
                  <a:cubicBezTo>
                    <a:pt x="234950" y="1171575"/>
                    <a:pt x="223333" y="1182749"/>
                    <a:pt x="209550" y="1190625"/>
                  </a:cubicBezTo>
                  <a:cubicBezTo>
                    <a:pt x="200833" y="1195606"/>
                    <a:pt x="190500" y="1196975"/>
                    <a:pt x="180975" y="1200150"/>
                  </a:cubicBezTo>
                  <a:cubicBezTo>
                    <a:pt x="174625" y="1209675"/>
                    <a:pt x="170020" y="1220630"/>
                    <a:pt x="161925" y="1228725"/>
                  </a:cubicBezTo>
                  <a:cubicBezTo>
                    <a:pt x="127610" y="1263040"/>
                    <a:pt x="127700" y="1249308"/>
                    <a:pt x="95250" y="1276350"/>
                  </a:cubicBezTo>
                  <a:cubicBezTo>
                    <a:pt x="67748" y="1299269"/>
                    <a:pt x="66356" y="1305403"/>
                    <a:pt x="47625" y="1333500"/>
                  </a:cubicBezTo>
                  <a:cubicBezTo>
                    <a:pt x="97765" y="1383640"/>
                    <a:pt x="51667" y="1345046"/>
                    <a:pt x="123825" y="1381125"/>
                  </a:cubicBezTo>
                  <a:cubicBezTo>
                    <a:pt x="134064" y="1386245"/>
                    <a:pt x="142461" y="1394495"/>
                    <a:pt x="152400" y="1400175"/>
                  </a:cubicBezTo>
                  <a:cubicBezTo>
                    <a:pt x="164728" y="1407220"/>
                    <a:pt x="178172" y="1412180"/>
                    <a:pt x="190500" y="1419225"/>
                  </a:cubicBezTo>
                  <a:cubicBezTo>
                    <a:pt x="200439" y="1424905"/>
                    <a:pt x="208836" y="1433155"/>
                    <a:pt x="219075" y="1438275"/>
                  </a:cubicBezTo>
                  <a:cubicBezTo>
                    <a:pt x="234300" y="1445888"/>
                    <a:pt x="271508" y="1453256"/>
                    <a:pt x="285750" y="1457325"/>
                  </a:cubicBezTo>
                  <a:cubicBezTo>
                    <a:pt x="295404" y="1460083"/>
                    <a:pt x="304800" y="1463675"/>
                    <a:pt x="314325" y="1466850"/>
                  </a:cubicBezTo>
                  <a:cubicBezTo>
                    <a:pt x="327332" y="1505870"/>
                    <a:pt x="333360" y="1509755"/>
                    <a:pt x="314325" y="1562100"/>
                  </a:cubicBezTo>
                  <a:cubicBezTo>
                    <a:pt x="308900" y="1577019"/>
                    <a:pt x="294854" y="1587195"/>
                    <a:pt x="285750" y="1600200"/>
                  </a:cubicBezTo>
                  <a:cubicBezTo>
                    <a:pt x="237133" y="1669653"/>
                    <a:pt x="268784" y="1643261"/>
                    <a:pt x="219075" y="1676400"/>
                  </a:cubicBezTo>
                  <a:cubicBezTo>
                    <a:pt x="212725" y="1685925"/>
                    <a:pt x="207354" y="1696181"/>
                    <a:pt x="200025" y="1704975"/>
                  </a:cubicBezTo>
                  <a:cubicBezTo>
                    <a:pt x="191401" y="1715323"/>
                    <a:pt x="178922" y="1722342"/>
                    <a:pt x="171450" y="1733550"/>
                  </a:cubicBezTo>
                  <a:cubicBezTo>
                    <a:pt x="165881" y="1741904"/>
                    <a:pt x="168197" y="1754285"/>
                    <a:pt x="161925" y="1762125"/>
                  </a:cubicBezTo>
                  <a:cubicBezTo>
                    <a:pt x="154774" y="1771064"/>
                    <a:pt x="142042" y="1773725"/>
                    <a:pt x="133350" y="1781175"/>
                  </a:cubicBezTo>
                  <a:cubicBezTo>
                    <a:pt x="82817" y="1824489"/>
                    <a:pt x="107093" y="1810220"/>
                    <a:pt x="66675" y="1857375"/>
                  </a:cubicBezTo>
                  <a:cubicBezTo>
                    <a:pt x="57909" y="1867602"/>
                    <a:pt x="46370" y="1875317"/>
                    <a:pt x="38100" y="1885950"/>
                  </a:cubicBezTo>
                  <a:cubicBezTo>
                    <a:pt x="24044" y="1904022"/>
                    <a:pt x="0" y="1943100"/>
                    <a:pt x="0" y="1943100"/>
                  </a:cubicBezTo>
                  <a:cubicBezTo>
                    <a:pt x="37840" y="1952560"/>
                    <a:pt x="53212" y="1957479"/>
                    <a:pt x="95250" y="1962150"/>
                  </a:cubicBezTo>
                  <a:cubicBezTo>
                    <a:pt x="133248" y="1966372"/>
                    <a:pt x="171450" y="1968500"/>
                    <a:pt x="209550" y="1971675"/>
                  </a:cubicBezTo>
                  <a:cubicBezTo>
                    <a:pt x="214560" y="1972677"/>
                    <a:pt x="286307" y="1986241"/>
                    <a:pt x="295275" y="1990725"/>
                  </a:cubicBezTo>
                  <a:cubicBezTo>
                    <a:pt x="315753" y="2000964"/>
                    <a:pt x="333375" y="2016125"/>
                    <a:pt x="352425" y="2028825"/>
                  </a:cubicBezTo>
                  <a:cubicBezTo>
                    <a:pt x="361950" y="2035175"/>
                    <a:pt x="372905" y="2039780"/>
                    <a:pt x="381000" y="2047875"/>
                  </a:cubicBezTo>
                  <a:cubicBezTo>
                    <a:pt x="417670" y="2084545"/>
                    <a:pt x="398367" y="2068978"/>
                    <a:pt x="438150" y="2095500"/>
                  </a:cubicBezTo>
                  <a:cubicBezTo>
                    <a:pt x="431800" y="2114550"/>
                    <a:pt x="433299" y="2138451"/>
                    <a:pt x="419100" y="2152650"/>
                  </a:cubicBezTo>
                  <a:cubicBezTo>
                    <a:pt x="409575" y="2162175"/>
                    <a:pt x="401158" y="2172955"/>
                    <a:pt x="390525" y="2181225"/>
                  </a:cubicBezTo>
                  <a:cubicBezTo>
                    <a:pt x="304800" y="2247900"/>
                    <a:pt x="361950" y="2195512"/>
                    <a:pt x="304800" y="2238375"/>
                  </a:cubicBezTo>
                  <a:cubicBezTo>
                    <a:pt x="292100" y="2247900"/>
                    <a:pt x="280162" y="2258536"/>
                    <a:pt x="266700" y="2266950"/>
                  </a:cubicBezTo>
                  <a:cubicBezTo>
                    <a:pt x="254659" y="2274475"/>
                    <a:pt x="240928" y="2278955"/>
                    <a:pt x="228600" y="2286000"/>
                  </a:cubicBezTo>
                  <a:cubicBezTo>
                    <a:pt x="218661" y="2291680"/>
                    <a:pt x="209964" y="2299370"/>
                    <a:pt x="200025" y="2305050"/>
                  </a:cubicBezTo>
                  <a:cubicBezTo>
                    <a:pt x="187697" y="2312095"/>
                    <a:pt x="173013" y="2315230"/>
                    <a:pt x="161925" y="2324100"/>
                  </a:cubicBezTo>
                  <a:cubicBezTo>
                    <a:pt x="140888" y="2340930"/>
                    <a:pt x="104775" y="2381250"/>
                    <a:pt x="104775" y="2381250"/>
                  </a:cubicBezTo>
                  <a:cubicBezTo>
                    <a:pt x="101600" y="2390775"/>
                    <a:pt x="88150" y="2402725"/>
                    <a:pt x="95250" y="2409825"/>
                  </a:cubicBezTo>
                  <a:cubicBezTo>
                    <a:pt x="109449" y="2424024"/>
                    <a:pt x="132919" y="2424005"/>
                    <a:pt x="152400" y="2428875"/>
                  </a:cubicBezTo>
                  <a:cubicBezTo>
                    <a:pt x="183812" y="2436728"/>
                    <a:pt x="216933" y="2437686"/>
                    <a:pt x="247650" y="2447925"/>
                  </a:cubicBezTo>
                  <a:cubicBezTo>
                    <a:pt x="257175" y="2451100"/>
                    <a:pt x="266262" y="2456205"/>
                    <a:pt x="276225" y="2457450"/>
                  </a:cubicBezTo>
                  <a:cubicBezTo>
                    <a:pt x="317302" y="2462585"/>
                    <a:pt x="358775" y="2463800"/>
                    <a:pt x="400050" y="2466975"/>
                  </a:cubicBezTo>
                  <a:cubicBezTo>
                    <a:pt x="409575" y="2473325"/>
                    <a:pt x="426884" y="2474710"/>
                    <a:pt x="428625" y="2486025"/>
                  </a:cubicBezTo>
                  <a:cubicBezTo>
                    <a:pt x="442951" y="2579144"/>
                    <a:pt x="434268" y="2575632"/>
                    <a:pt x="390525" y="2619375"/>
                  </a:cubicBezTo>
                  <a:cubicBezTo>
                    <a:pt x="375068" y="2665746"/>
                    <a:pt x="388466" y="2635593"/>
                    <a:pt x="352425" y="2686050"/>
                  </a:cubicBezTo>
                  <a:cubicBezTo>
                    <a:pt x="345771" y="2695365"/>
                    <a:pt x="341470" y="2706530"/>
                    <a:pt x="333375" y="2714625"/>
                  </a:cubicBezTo>
                  <a:cubicBezTo>
                    <a:pt x="319000" y="2729000"/>
                    <a:pt x="300125" y="2738350"/>
                    <a:pt x="285750" y="2752725"/>
                  </a:cubicBezTo>
                  <a:cubicBezTo>
                    <a:pt x="277655" y="2760820"/>
                    <a:pt x="274029" y="2772506"/>
                    <a:pt x="266700" y="2781300"/>
                  </a:cubicBezTo>
                  <a:cubicBezTo>
                    <a:pt x="258076" y="2791648"/>
                    <a:pt x="246395" y="2799242"/>
                    <a:pt x="238125" y="2809875"/>
                  </a:cubicBezTo>
                  <a:cubicBezTo>
                    <a:pt x="178288" y="2886808"/>
                    <a:pt x="226768" y="2849196"/>
                    <a:pt x="171450" y="2886075"/>
                  </a:cubicBezTo>
                  <a:cubicBezTo>
                    <a:pt x="168275" y="2895600"/>
                    <a:pt x="166801" y="2905873"/>
                    <a:pt x="161925" y="2914650"/>
                  </a:cubicBezTo>
                  <a:cubicBezTo>
                    <a:pt x="150806" y="2934664"/>
                    <a:pt x="123825" y="2971800"/>
                    <a:pt x="123825" y="2971800"/>
                  </a:cubicBezTo>
                  <a:cubicBezTo>
                    <a:pt x="130175" y="2981325"/>
                    <a:pt x="134081" y="2993046"/>
                    <a:pt x="142875" y="3000375"/>
                  </a:cubicBezTo>
                  <a:cubicBezTo>
                    <a:pt x="172801" y="3025313"/>
                    <a:pt x="201582" y="3020829"/>
                    <a:pt x="238125" y="3028950"/>
                  </a:cubicBezTo>
                  <a:cubicBezTo>
                    <a:pt x="247926" y="3031128"/>
                    <a:pt x="257046" y="3035717"/>
                    <a:pt x="266700" y="3038475"/>
                  </a:cubicBezTo>
                  <a:cubicBezTo>
                    <a:pt x="279287" y="3042071"/>
                    <a:pt x="292543" y="3043403"/>
                    <a:pt x="304800" y="3048000"/>
                  </a:cubicBezTo>
                  <a:cubicBezTo>
                    <a:pt x="318095" y="3052986"/>
                    <a:pt x="329849" y="3061457"/>
                    <a:pt x="342900" y="3067050"/>
                  </a:cubicBezTo>
                  <a:cubicBezTo>
                    <a:pt x="352128" y="3071005"/>
                    <a:pt x="361950" y="3073400"/>
                    <a:pt x="371475" y="3076575"/>
                  </a:cubicBezTo>
                  <a:cubicBezTo>
                    <a:pt x="368300" y="3101975"/>
                    <a:pt x="368685" y="3128079"/>
                    <a:pt x="361950" y="3152775"/>
                  </a:cubicBezTo>
                  <a:cubicBezTo>
                    <a:pt x="358938" y="3163819"/>
                    <a:pt x="349554" y="3172035"/>
                    <a:pt x="342900" y="3181350"/>
                  </a:cubicBezTo>
                  <a:cubicBezTo>
                    <a:pt x="333673" y="3194268"/>
                    <a:pt x="324945" y="3207650"/>
                    <a:pt x="314325" y="3219450"/>
                  </a:cubicBezTo>
                  <a:cubicBezTo>
                    <a:pt x="203177" y="3342948"/>
                    <a:pt x="299096" y="3236903"/>
                    <a:pt x="228600" y="3295650"/>
                  </a:cubicBezTo>
                  <a:cubicBezTo>
                    <a:pt x="155261" y="3356766"/>
                    <a:pt x="242396" y="3295977"/>
                    <a:pt x="171450" y="3343275"/>
                  </a:cubicBezTo>
                  <a:cubicBezTo>
                    <a:pt x="127781" y="3408779"/>
                    <a:pt x="140590" y="3378705"/>
                    <a:pt x="123825" y="3429000"/>
                  </a:cubicBezTo>
                  <a:cubicBezTo>
                    <a:pt x="246079" y="3469751"/>
                    <a:pt x="-2556" y="3389816"/>
                    <a:pt x="390525" y="3448050"/>
                  </a:cubicBezTo>
                  <a:cubicBezTo>
                    <a:pt x="401849" y="3449728"/>
                    <a:pt x="403225" y="3467100"/>
                    <a:pt x="409575" y="3476625"/>
                  </a:cubicBezTo>
                  <a:cubicBezTo>
                    <a:pt x="403225" y="3508375"/>
                    <a:pt x="401894" y="3541558"/>
                    <a:pt x="390525" y="3571875"/>
                  </a:cubicBezTo>
                  <a:cubicBezTo>
                    <a:pt x="382486" y="3593312"/>
                    <a:pt x="362664" y="3608547"/>
                    <a:pt x="352425" y="3629025"/>
                  </a:cubicBezTo>
                  <a:cubicBezTo>
                    <a:pt x="339725" y="3654425"/>
                    <a:pt x="321213" y="3677675"/>
                    <a:pt x="314325" y="3705225"/>
                  </a:cubicBezTo>
                  <a:cubicBezTo>
                    <a:pt x="300873" y="3759031"/>
                    <a:pt x="307367" y="3730488"/>
                    <a:pt x="295275" y="3790950"/>
                  </a:cubicBezTo>
                  <a:cubicBezTo>
                    <a:pt x="298450" y="3822700"/>
                    <a:pt x="297625" y="3855109"/>
                    <a:pt x="304800" y="3886200"/>
                  </a:cubicBezTo>
                  <a:cubicBezTo>
                    <a:pt x="307374" y="3897354"/>
                    <a:pt x="315235" y="3907237"/>
                    <a:pt x="323850" y="3914775"/>
                  </a:cubicBezTo>
                  <a:cubicBezTo>
                    <a:pt x="345518" y="3933735"/>
                    <a:pt x="389854" y="3959391"/>
                    <a:pt x="419100" y="3971925"/>
                  </a:cubicBezTo>
                  <a:cubicBezTo>
                    <a:pt x="428328" y="3975880"/>
                    <a:pt x="438150" y="3978275"/>
                    <a:pt x="447675" y="3981450"/>
                  </a:cubicBezTo>
                  <a:cubicBezTo>
                    <a:pt x="444500" y="3997325"/>
                    <a:pt x="447560" y="4015901"/>
                    <a:pt x="438150" y="4029075"/>
                  </a:cubicBezTo>
                  <a:cubicBezTo>
                    <a:pt x="429897" y="4040629"/>
                    <a:pt x="412091" y="4040600"/>
                    <a:pt x="400050" y="4048125"/>
                  </a:cubicBezTo>
                  <a:cubicBezTo>
                    <a:pt x="386588" y="4056539"/>
                    <a:pt x="376149" y="4069600"/>
                    <a:pt x="361950" y="4076700"/>
                  </a:cubicBezTo>
                  <a:cubicBezTo>
                    <a:pt x="343989" y="4085680"/>
                    <a:pt x="321508" y="4084611"/>
                    <a:pt x="304800" y="4095750"/>
                  </a:cubicBezTo>
                  <a:lnTo>
                    <a:pt x="247650" y="4133850"/>
                  </a:lnTo>
                  <a:cubicBezTo>
                    <a:pt x="244475" y="4143375"/>
                    <a:pt x="238125" y="4152385"/>
                    <a:pt x="238125" y="4162425"/>
                  </a:cubicBezTo>
                  <a:cubicBezTo>
                    <a:pt x="238125" y="4183705"/>
                    <a:pt x="238280" y="4267511"/>
                    <a:pt x="257175" y="4305300"/>
                  </a:cubicBezTo>
                  <a:cubicBezTo>
                    <a:pt x="262295" y="4315539"/>
                    <a:pt x="269875" y="4324350"/>
                    <a:pt x="276225" y="4333875"/>
                  </a:cubicBezTo>
                  <a:cubicBezTo>
                    <a:pt x="283512" y="4363022"/>
                    <a:pt x="282874" y="4378624"/>
                    <a:pt x="304800" y="4400550"/>
                  </a:cubicBezTo>
                  <a:cubicBezTo>
                    <a:pt x="316025" y="4411775"/>
                    <a:pt x="331675" y="4417900"/>
                    <a:pt x="342900" y="4429125"/>
                  </a:cubicBezTo>
                  <a:cubicBezTo>
                    <a:pt x="350995" y="4437220"/>
                    <a:pt x="352242" y="4451633"/>
                    <a:pt x="361950" y="4457700"/>
                  </a:cubicBezTo>
                  <a:cubicBezTo>
                    <a:pt x="378978" y="4468343"/>
                    <a:pt x="400050" y="4470400"/>
                    <a:pt x="419100" y="4476750"/>
                  </a:cubicBezTo>
                  <a:lnTo>
                    <a:pt x="447675" y="4486275"/>
                  </a:lnTo>
                  <a:cubicBezTo>
                    <a:pt x="460375" y="4495800"/>
                    <a:pt x="471992" y="4506974"/>
                    <a:pt x="485775" y="4514850"/>
                  </a:cubicBezTo>
                  <a:cubicBezTo>
                    <a:pt x="494492" y="4519831"/>
                    <a:pt x="516319" y="4514530"/>
                    <a:pt x="514350" y="4524375"/>
                  </a:cubicBezTo>
                  <a:cubicBezTo>
                    <a:pt x="509842" y="4546913"/>
                    <a:pt x="443531" y="4582769"/>
                    <a:pt x="428625" y="4591050"/>
                  </a:cubicBezTo>
                  <a:cubicBezTo>
                    <a:pt x="416213" y="4597946"/>
                    <a:pt x="402937" y="4603204"/>
                    <a:pt x="390525" y="4610100"/>
                  </a:cubicBezTo>
                  <a:cubicBezTo>
                    <a:pt x="374341" y="4619091"/>
                    <a:pt x="359084" y="4629684"/>
                    <a:pt x="342900" y="4638675"/>
                  </a:cubicBezTo>
                  <a:cubicBezTo>
                    <a:pt x="330488" y="4645571"/>
                    <a:pt x="317128" y="4650680"/>
                    <a:pt x="304800" y="4657725"/>
                  </a:cubicBezTo>
                  <a:cubicBezTo>
                    <a:pt x="282352" y="4670552"/>
                    <a:pt x="258568" y="4690748"/>
                    <a:pt x="238125" y="4705350"/>
                  </a:cubicBezTo>
                  <a:cubicBezTo>
                    <a:pt x="228810" y="4712004"/>
                    <a:pt x="219075" y="4718050"/>
                    <a:pt x="209550" y="4724400"/>
                  </a:cubicBezTo>
                  <a:cubicBezTo>
                    <a:pt x="188739" y="4755617"/>
                    <a:pt x="201948" y="4752975"/>
                    <a:pt x="180975" y="4752975"/>
                  </a:cubicBezTo>
                </a:path>
              </a:pathLst>
            </a:cu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96545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BF681-A0B6-4247-8F7C-30BA3AA5D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823752"/>
            <a:ext cx="4767072" cy="912280"/>
          </a:xfrm>
          <a:prstGeom prst="roundRect">
            <a:avLst/>
          </a:prstGeom>
          <a:solidFill>
            <a:srgbClr val="F9F9F9">
              <a:alpha val="80000"/>
            </a:srgbClr>
          </a:solidFill>
        </p:spPr>
        <p:txBody>
          <a:bodyPr/>
          <a:lstStyle/>
          <a:p>
            <a:r>
              <a:rPr lang="en-US" dirty="0"/>
              <a:t>TAKE HOME MESSAGES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B037A-86F2-43B0-9CB7-D7D4EDFAE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720073" cy="4023360"/>
          </a:xfrm>
        </p:spPr>
        <p:txBody>
          <a:bodyPr/>
          <a:lstStyle/>
          <a:p>
            <a:pPr>
              <a:lnSpc>
                <a:spcPct val="80000"/>
              </a:lnSpc>
              <a:spcAft>
                <a:spcPct val="300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1B1749"/>
                </a:solidFill>
                <a:cs typeface="Arial" charset="0"/>
              </a:rPr>
              <a:t> The packaging of DNA into chromosomes involves several orders of DNA coiling and folding.</a:t>
            </a:r>
          </a:p>
          <a:p>
            <a:pPr>
              <a:lnSpc>
                <a:spcPct val="80000"/>
              </a:lnSpc>
              <a:spcAft>
                <a:spcPct val="300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1B1749"/>
                </a:solidFill>
                <a:cs typeface="Arial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cs typeface="Arial" charset="0"/>
              </a:rPr>
              <a:t>The normal human karyotype is made up of 46 chromosomes consisting of 22 pairs of autosomes and a pair of sex chromosomes, XX in the female, and XY in the male.</a:t>
            </a:r>
          </a:p>
          <a:p>
            <a:pPr>
              <a:lnSpc>
                <a:spcPct val="80000"/>
              </a:lnSpc>
              <a:spcAft>
                <a:spcPct val="300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1B1749"/>
                </a:solidFill>
                <a:cs typeface="Arial" charset="0"/>
              </a:rPr>
              <a:t> Each chromosome consists of a short (p) and a long (q) arm joined at the centromere.</a:t>
            </a:r>
          </a:p>
          <a:p>
            <a:pPr>
              <a:lnSpc>
                <a:spcPct val="80000"/>
              </a:lnSpc>
              <a:spcAft>
                <a:spcPct val="300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1B1749"/>
                </a:solidFill>
                <a:cs typeface="Arial" charset="0"/>
              </a:rPr>
              <a:t> Chromosomes are analyzed using cultured cells and specific banding patterns can be identified using special staining techniques.</a:t>
            </a:r>
          </a:p>
          <a:p>
            <a:pPr>
              <a:lnSpc>
                <a:spcPct val="80000"/>
              </a:lnSpc>
              <a:spcAft>
                <a:spcPct val="300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FF0000"/>
                </a:solidFill>
                <a:cs typeface="Arial" charset="0"/>
              </a:rPr>
              <a:t> FISH is based on the ability of a single-stranded DNA probe to anneal to its complementary target sequence. It can be used to identify and study genes on chromosomes in metaphase or interphase.</a:t>
            </a:r>
          </a:p>
        </p:txBody>
      </p:sp>
    </p:spTree>
    <p:extLst>
      <p:ext uri="{BB962C8B-B14F-4D97-AF65-F5344CB8AC3E}">
        <p14:creationId xmlns:p14="http://schemas.microsoft.com/office/powerpoint/2010/main" val="247600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9B07C-7357-4DF0-AEFF-7AF08E2C8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1B68C-CDA0-45E7-8CE6-9670C20048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en-US" sz="2800" b="1" dirty="0">
                <a:cs typeface="Arial" panose="020B0604020202020204" pitchFamily="34" charset="0"/>
              </a:rPr>
              <a:t>By the end of this lecture, the students should be able to:</a:t>
            </a:r>
            <a:endParaRPr lang="en-US" altLang="en-US" sz="2800" dirty="0"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800" dirty="0">
                <a:cs typeface="Arial" panose="020B0604020202020204" pitchFamily="34" charset="0"/>
              </a:rPr>
              <a:t> Describe the number, structure, and classification of human chromosomes.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800" dirty="0">
                <a:cs typeface="Arial" panose="020B0604020202020204" pitchFamily="34" charset="0"/>
              </a:rPr>
              <a:t> Explain what a Karyotype is and how it is obtained.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800" dirty="0">
                <a:cs typeface="Arial" panose="020B0604020202020204" pitchFamily="34" charset="0"/>
              </a:rPr>
              <a:t> Describe chromosomal banding and explain its use.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800" dirty="0">
                <a:cs typeface="Arial" panose="020B0604020202020204" pitchFamily="34" charset="0"/>
              </a:rPr>
              <a:t> Describe the process of in situ hybridization and the information it provides.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955203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1FAB4-4B98-433E-BD9A-13BC9A26D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MCQ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E4B6F2-1ABF-4F79-AC4D-77C8043BAB76}"/>
              </a:ext>
            </a:extLst>
          </p:cNvPr>
          <p:cNvSpPr/>
          <p:nvPr/>
        </p:nvSpPr>
        <p:spPr>
          <a:xfrm>
            <a:off x="812306" y="1823222"/>
            <a:ext cx="104046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hlinkClick r:id="rId2"/>
              </a:rPr>
              <a:t>https://www.onlineexambuilder.com/human-genetics-1/exam-181773</a:t>
            </a:r>
            <a:endParaRPr lang="en-US" sz="28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D5CDEF4-2EBF-4FE5-B6F3-495C3D39252B}"/>
              </a:ext>
            </a:extLst>
          </p:cNvPr>
          <p:cNvSpPr txBox="1">
            <a:spLocks/>
          </p:cNvSpPr>
          <p:nvPr/>
        </p:nvSpPr>
        <p:spPr>
          <a:xfrm>
            <a:off x="1154585" y="2548579"/>
            <a:ext cx="9720072" cy="7115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/>
              <a:t>Alternative hyperlinks (if didn’t work):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3AE2AE-097F-4106-8C61-9D62C1D4D4A4}"/>
              </a:ext>
            </a:extLst>
          </p:cNvPr>
          <p:cNvSpPr txBox="1"/>
          <p:nvPr/>
        </p:nvSpPr>
        <p:spPr>
          <a:xfrm>
            <a:off x="1207363" y="3462291"/>
            <a:ext cx="96145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Chromosomes spread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(turn sound off please)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https://www.youtube.com/watch?v=BUWOgY0ohos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What is Fluorescence?: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https://www.youtube.com/watch?v=WnWIt0iz00A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FISH Technique animation: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hlinkClick r:id="rId5"/>
              </a:rPr>
              <a:t>https://www.youtube.com/watch?time_continue=1&amp;v=w5l5SmKvS1o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5261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167EB00-930E-4127-A90F-7E008EA02DBB}"/>
              </a:ext>
            </a:extLst>
          </p:cNvPr>
          <p:cNvSpPr/>
          <p:nvPr/>
        </p:nvSpPr>
        <p:spPr>
          <a:xfrm>
            <a:off x="5658561" y="882461"/>
            <a:ext cx="5227508" cy="5152913"/>
          </a:xfrm>
          <a:prstGeom prst="rect">
            <a:avLst/>
          </a:prstGeom>
          <a:solidFill>
            <a:srgbClr val="EFEDF3">
              <a:alpha val="81961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A06E400-A133-470F-B90D-F960541CB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82" y="682354"/>
            <a:ext cx="3787690" cy="173736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Team leaders: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</a:br>
            <a:r>
              <a:rPr lang="en-US" sz="2800" cap="none" dirty="0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Abdulmajeed </a:t>
            </a:r>
            <a:r>
              <a:rPr lang="en-US" sz="2800" cap="none" dirty="0" err="1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Alwardi</a:t>
            </a:r>
            <a:br>
              <a:rPr lang="en-US" sz="2800" cap="none" dirty="0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</a:br>
            <a:r>
              <a:rPr lang="en-US" sz="2800" cap="none" dirty="0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Haifa </a:t>
            </a:r>
            <a:r>
              <a:rPr lang="en-US" sz="2800" cap="none" dirty="0" err="1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Alessa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2F6850-ADD8-437A-ACC6-52EF8B597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2315" y="2346538"/>
            <a:ext cx="2174155" cy="43694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BOYS TEAM: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Abdullah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Alzahrani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pPr marL="0" indent="0" algn="ctr">
              <a:buNone/>
            </a:pP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Abdulaziz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Aljohani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Adel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Alzahrani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pPr marL="0" indent="0" algn="ctr">
              <a:buNone/>
            </a:pPr>
            <a:r>
              <a:rPr lang="ar-SA" dirty="0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Hamdan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Aldossri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 </a:t>
            </a:r>
          </a:p>
          <a:p>
            <a:pPr marL="0" indent="0" algn="ctr">
              <a:buNone/>
            </a:pP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Rakan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Alsalhi</a:t>
            </a:r>
            <a:endParaRPr lang="ar-SA" dirty="0">
              <a:solidFill>
                <a:schemeClr val="accent1">
                  <a:lumMod val="75000"/>
                </a:schemeClr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pPr marL="0" indent="0" algn="ctr">
              <a:buNone/>
            </a:pPr>
            <a:endParaRPr lang="ar-SA" dirty="0">
              <a:solidFill>
                <a:schemeClr val="accent1">
                  <a:lumMod val="75000"/>
                </a:schemeClr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05687851-FFE9-4FC5-9CC0-402BBE492743}"/>
              </a:ext>
            </a:extLst>
          </p:cNvPr>
          <p:cNvSpPr txBox="1">
            <a:spLocks/>
          </p:cNvSpPr>
          <p:nvPr/>
        </p:nvSpPr>
        <p:spPr>
          <a:xfrm>
            <a:off x="5938184" y="2321358"/>
            <a:ext cx="1973833" cy="439466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GIRLS TEAM:</a:t>
            </a:r>
          </a:p>
          <a:p>
            <a:pPr algn="ctr"/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Ghaida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Alsanad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pPr algn="ctr"/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Munira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Alhadlg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pPr algn="ctr"/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Batoul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Alruhaimi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pPr algn="ctr"/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Dimah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Alaraifi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Fatimah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Albassam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pPr algn="ctr"/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Arjuwana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Alaqeel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pPr algn="ctr"/>
            <a:endParaRPr lang="en-US" sz="2800" dirty="0">
              <a:solidFill>
                <a:schemeClr val="accent1">
                  <a:lumMod val="75000"/>
                </a:schemeClr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F984514-E80E-4B31-9417-F4B71CA6C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512" y="2248528"/>
            <a:ext cx="3627727" cy="23126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2" name="Title 3">
            <a:extLst>
              <a:ext uri="{FF2B5EF4-FFF2-40B4-BE49-F238E27FC236}">
                <a16:creationId xmlns:a16="http://schemas.microsoft.com/office/drawing/2014/main" id="{5EFBF1C5-0DB7-451D-B7DD-B430CE05C258}"/>
              </a:ext>
            </a:extLst>
          </p:cNvPr>
          <p:cNvSpPr txBox="1">
            <a:spLocks/>
          </p:cNvSpPr>
          <p:nvPr/>
        </p:nvSpPr>
        <p:spPr>
          <a:xfrm>
            <a:off x="978022" y="471509"/>
            <a:ext cx="4561643" cy="1737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dirty="0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تمّ بحمدِ الله 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27976248-FA35-4A3C-8944-B1D901D6D03F}"/>
              </a:ext>
            </a:extLst>
          </p:cNvPr>
          <p:cNvSpPr txBox="1">
            <a:spLocks/>
          </p:cNvSpPr>
          <p:nvPr/>
        </p:nvSpPr>
        <p:spPr>
          <a:xfrm>
            <a:off x="410637" y="4600820"/>
            <a:ext cx="4023479" cy="8389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1"/>
            <a:r>
              <a:rPr lang="ar-SA" dirty="0">
                <a:solidFill>
                  <a:schemeClr val="accent1">
                    <a:lumMod val="75000"/>
                  </a:schemeClr>
                </a:solidFill>
                <a:cs typeface="Aldhabi" panose="01000000000000000000" pitchFamily="2" charset="-78"/>
              </a:rPr>
              <a:t>نسعدُ باستقبالِ اقتراحاتكم و ملاحظاتكم على البريد الإلكتروني: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n-lt"/>
                <a:cs typeface="Aldhabi" panose="01000000000000000000" pitchFamily="2" charset="-78"/>
                <a:hlinkClick r:id="rId3"/>
              </a:rPr>
              <a:t>GeneticsTeam437@gmail.com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+mn-lt"/>
              <a:cs typeface="Aldhabi" panose="01000000000000000000" pitchFamily="2" charset="-78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94608C4-ABD9-4785-AC61-F1FFB27B64FA}"/>
              </a:ext>
            </a:extLst>
          </p:cNvPr>
          <p:cNvCxnSpPr/>
          <p:nvPr/>
        </p:nvCxnSpPr>
        <p:spPr>
          <a:xfrm>
            <a:off x="5658561" y="2321358"/>
            <a:ext cx="522750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E9CB836-2D13-41C4-9D37-DDB4DB8BEA21}"/>
              </a:ext>
            </a:extLst>
          </p:cNvPr>
          <p:cNvCxnSpPr/>
          <p:nvPr/>
        </p:nvCxnSpPr>
        <p:spPr>
          <a:xfrm>
            <a:off x="8205579" y="2346538"/>
            <a:ext cx="0" cy="37169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7428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96F23-BA11-4220-A325-7FBA8825C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744241"/>
            <a:ext cx="3865924" cy="1031549"/>
          </a:xfrm>
          <a:prstGeom prst="roundRect">
            <a:avLst/>
          </a:prstGeom>
          <a:solidFill>
            <a:srgbClr val="F9F9F9">
              <a:alpha val="72941"/>
            </a:srgbClr>
          </a:solidFill>
        </p:spPr>
        <p:txBody>
          <a:bodyPr/>
          <a:lstStyle/>
          <a:p>
            <a:r>
              <a:rPr lang="en-US" dirty="0"/>
              <a:t>EUKARYOTIC CELL</a:t>
            </a:r>
          </a:p>
        </p:txBody>
      </p:sp>
      <p:pic>
        <p:nvPicPr>
          <p:cNvPr id="5" name="Picture 2" descr="human cell 3d model - Human Cell by TurboPhoton">
            <a:extLst>
              <a:ext uri="{FF2B5EF4-FFF2-40B4-BE49-F238E27FC236}">
                <a16:creationId xmlns:a16="http://schemas.microsoft.com/office/drawing/2014/main" id="{53E6D6FB-51C3-43AC-9456-7CBDAFA41B0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139" y="2399418"/>
            <a:ext cx="4022725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www.sciencecontrol.com/wp-content/uploads/2011/07/Labeled-Animal-Cell-Diagram.jpg">
            <a:extLst>
              <a:ext uri="{FF2B5EF4-FFF2-40B4-BE49-F238E27FC236}">
                <a16:creationId xmlns:a16="http://schemas.microsoft.com/office/drawing/2014/main" id="{C0117477-C654-4D56-B8E1-58E1B0A451A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968" y="2454099"/>
            <a:ext cx="4460081" cy="3913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3461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C678C95-01BC-4C0E-955B-B2442C86C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381" y="749805"/>
            <a:ext cx="1851594" cy="946473"/>
          </a:xfrm>
          <a:prstGeom prst="roundRect">
            <a:avLst/>
          </a:prstGeom>
          <a:solidFill>
            <a:srgbClr val="F9F9F9">
              <a:alpha val="74118"/>
            </a:srgbClr>
          </a:solidFill>
        </p:spPr>
        <p:txBody>
          <a:bodyPr/>
          <a:lstStyle/>
          <a:p>
            <a:r>
              <a:rPr lang="en-US" dirty="0"/>
              <a:t>Genetics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34B5CBE-906C-4528-9A4A-5D4E8DC245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2376" y="2164868"/>
            <a:ext cx="4389120" cy="3762294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ct val="0"/>
              </a:spcBef>
            </a:pPr>
            <a:r>
              <a:rPr lang="en-US" altLang="en-US" sz="1800" b="1" dirty="0">
                <a:cs typeface="Arial" panose="020B0604020202020204" pitchFamily="34" charset="0"/>
              </a:rPr>
              <a:t>■ </a:t>
            </a:r>
            <a:r>
              <a:rPr lang="en-US" altLang="en-US" sz="1800" b="1" u="sng" dirty="0">
                <a:cs typeface="Arial" panose="020B0604020202020204" pitchFamily="34" charset="0"/>
              </a:rPr>
              <a:t>Cytogenetics:</a:t>
            </a:r>
            <a:r>
              <a:rPr lang="en-US" altLang="en-US" sz="1800" b="1" dirty="0">
                <a:cs typeface="Arial" panose="020B0604020202020204" pitchFamily="34" charset="0"/>
              </a:rPr>
              <a:t> </a:t>
            </a:r>
            <a:r>
              <a:rPr lang="en-US" altLang="en-US" dirty="0">
                <a:solidFill>
                  <a:srgbClr val="00B050"/>
                </a:solidFill>
                <a:cs typeface="Arial" panose="020B0604020202020204" pitchFamily="34" charset="0"/>
              </a:rPr>
              <a:t>(Chromatin)</a:t>
            </a:r>
          </a:p>
          <a:p>
            <a:pPr>
              <a:spcBef>
                <a:spcPct val="0"/>
              </a:spcBef>
            </a:pPr>
            <a:endParaRPr lang="en-US" altLang="en-US" sz="1800" b="1" dirty="0"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altLang="en-US" sz="1800" b="1" dirty="0"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800" dirty="0">
                <a:cs typeface="Arial" panose="020B0604020202020204" pitchFamily="34" charset="0"/>
              </a:rPr>
              <a:t>The study of the </a:t>
            </a:r>
            <a:r>
              <a:rPr lang="en-US" altLang="en-US" sz="1800" u="sng" dirty="0">
                <a:cs typeface="Arial" panose="020B0604020202020204" pitchFamily="34" charset="0"/>
              </a:rPr>
              <a:t>structure</a:t>
            </a:r>
            <a:r>
              <a:rPr lang="en-US" altLang="en-US" sz="1800" dirty="0">
                <a:cs typeface="Arial" panose="020B0604020202020204" pitchFamily="34" charset="0"/>
              </a:rPr>
              <a:t> and </a:t>
            </a:r>
            <a:r>
              <a:rPr lang="en-US" altLang="en-US" sz="1800" u="sng" dirty="0">
                <a:cs typeface="Arial" panose="020B0604020202020204" pitchFamily="34" charset="0"/>
              </a:rPr>
              <a:t>function of chromosomes</a:t>
            </a:r>
            <a:r>
              <a:rPr lang="en-US" altLang="en-US" sz="1800" dirty="0">
                <a:cs typeface="Arial" panose="020B0604020202020204" pitchFamily="34" charset="0"/>
              </a:rPr>
              <a:t> and chromosome </a:t>
            </a:r>
            <a:r>
              <a:rPr lang="en-US" altLang="en-US" sz="1800" u="sng" dirty="0" err="1">
                <a:cs typeface="Arial" panose="020B0604020202020204" pitchFamily="34" charset="0"/>
              </a:rPr>
              <a:t>behaviour</a:t>
            </a:r>
            <a:r>
              <a:rPr lang="en-US" altLang="en-US" sz="1800" dirty="0">
                <a:cs typeface="Arial" panose="020B0604020202020204" pitchFamily="34" charset="0"/>
              </a:rPr>
              <a:t> during somatic and germline division*.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altLang="en-US" sz="1800" dirty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1800" dirty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1800" b="1" dirty="0">
                <a:cs typeface="Arial" panose="020B0604020202020204" pitchFamily="34" charset="0"/>
              </a:rPr>
              <a:t> ■ </a:t>
            </a:r>
            <a:r>
              <a:rPr lang="en-US" altLang="en-US" sz="1800" b="1" u="sng" dirty="0">
                <a:cs typeface="Arial" panose="020B0604020202020204" pitchFamily="34" charset="0"/>
              </a:rPr>
              <a:t>Molecular genetics:</a:t>
            </a:r>
            <a:r>
              <a:rPr lang="en-US" altLang="en-US" sz="1800" b="1" dirty="0">
                <a:cs typeface="Arial" panose="020B0604020202020204" pitchFamily="34" charset="0"/>
              </a:rPr>
              <a:t> </a:t>
            </a:r>
            <a:r>
              <a:rPr lang="en-US" altLang="en-US" dirty="0">
                <a:solidFill>
                  <a:srgbClr val="00B050"/>
                </a:solidFill>
                <a:cs typeface="Arial" panose="020B0604020202020204" pitchFamily="34" charset="0"/>
              </a:rPr>
              <a:t>(</a:t>
            </a:r>
            <a:r>
              <a:rPr lang="en-US" dirty="0">
                <a:solidFill>
                  <a:srgbClr val="00B050"/>
                </a:solidFill>
              </a:rPr>
              <a:t>a Single gene, i.e. A,G,C,T.)</a:t>
            </a:r>
          </a:p>
          <a:p>
            <a:pPr>
              <a:spcBef>
                <a:spcPct val="0"/>
              </a:spcBef>
            </a:pPr>
            <a:endParaRPr lang="en-US" altLang="en-US" dirty="0">
              <a:solidFill>
                <a:srgbClr val="00B050"/>
              </a:solidFill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en-US" altLang="en-US" i="1" dirty="0">
              <a:solidFill>
                <a:srgbClr val="00B050"/>
              </a:solidFill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1800" dirty="0">
                <a:cs typeface="Arial" panose="020B0604020202020204" pitchFamily="34" charset="0"/>
              </a:rPr>
              <a:t>The study of the </a:t>
            </a:r>
            <a:r>
              <a:rPr lang="en-US" altLang="en-US" sz="1800" u="sng" dirty="0">
                <a:cs typeface="Arial" panose="020B0604020202020204" pitchFamily="34" charset="0"/>
              </a:rPr>
              <a:t>structure</a:t>
            </a:r>
            <a:r>
              <a:rPr lang="en-US" altLang="en-US" sz="1800" dirty="0">
                <a:cs typeface="Arial" panose="020B0604020202020204" pitchFamily="34" charset="0"/>
              </a:rPr>
              <a:t> and </a:t>
            </a:r>
            <a:r>
              <a:rPr lang="en-US" altLang="en-US" sz="1800" u="sng" dirty="0">
                <a:cs typeface="Arial" panose="020B0604020202020204" pitchFamily="34" charset="0"/>
              </a:rPr>
              <a:t>function of genes </a:t>
            </a:r>
            <a:r>
              <a:rPr lang="en-US" altLang="en-US" sz="1800" dirty="0">
                <a:cs typeface="Arial" panose="020B0604020202020204" pitchFamily="34" charset="0"/>
              </a:rPr>
              <a:t>at a molecular level and how the genes are </a:t>
            </a:r>
            <a:r>
              <a:rPr lang="en-US" altLang="en-US" sz="1800" u="sng" dirty="0">
                <a:cs typeface="Arial" panose="020B0604020202020204" pitchFamily="34" charset="0"/>
              </a:rPr>
              <a:t>transferred</a:t>
            </a:r>
            <a:r>
              <a:rPr lang="en-US" altLang="en-US" sz="1800" dirty="0">
                <a:cs typeface="Arial" panose="020B0604020202020204" pitchFamily="34" charset="0"/>
              </a:rPr>
              <a:t> from generation to generation.</a:t>
            </a:r>
          </a:p>
          <a:p>
            <a:pPr>
              <a:spcBef>
                <a:spcPct val="0"/>
              </a:spcBef>
            </a:pPr>
            <a:endParaRPr lang="en-US" altLang="en-US" sz="1800" i="1" dirty="0">
              <a:cs typeface="Arial" panose="020B0604020202020204" pitchFamily="34" charset="0"/>
            </a:endParaRPr>
          </a:p>
        </p:txBody>
      </p:sp>
      <p:pic>
        <p:nvPicPr>
          <p:cNvPr id="8" name="Picture 4" descr="somatic vs germline">
            <a:extLst>
              <a:ext uri="{FF2B5EF4-FFF2-40B4-BE49-F238E27FC236}">
                <a16:creationId xmlns:a16="http://schemas.microsoft.com/office/drawing/2014/main" id="{DBACFEC9-27EE-4FCB-9828-102D37A35CC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905821"/>
            <a:ext cx="5678488" cy="5017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2331E7C-DE03-45BC-9057-511A28EA8D10}"/>
              </a:ext>
            </a:extLst>
          </p:cNvPr>
          <p:cNvSpPr txBox="1"/>
          <p:nvPr/>
        </p:nvSpPr>
        <p:spPr>
          <a:xfrm>
            <a:off x="5553075" y="6019800"/>
            <a:ext cx="6143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*Only to differentiate between Somatic and Germ-Line division</a:t>
            </a:r>
          </a:p>
        </p:txBody>
      </p:sp>
    </p:spTree>
    <p:extLst>
      <p:ext uri="{BB962C8B-B14F-4D97-AF65-F5344CB8AC3E}">
        <p14:creationId xmlns:p14="http://schemas.microsoft.com/office/powerpoint/2010/main" val="1733465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3CD6CC-7410-4438-BA77-49E83F6749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tabLst>
                <a:tab pos="622300" algn="l"/>
                <a:tab pos="4513263" algn="l"/>
              </a:tabLst>
              <a:defRPr/>
            </a:pPr>
            <a:r>
              <a:rPr lang="en-US" dirty="0"/>
              <a:t>Human Cytogenetics: </a:t>
            </a:r>
          </a:p>
          <a:p>
            <a:pPr>
              <a:tabLst>
                <a:tab pos="622300" algn="l"/>
                <a:tab pos="4513263" algn="l"/>
              </a:tabLst>
              <a:defRPr/>
            </a:pPr>
            <a:r>
              <a:rPr lang="en-US" dirty="0"/>
              <a:t>the </a:t>
            </a:r>
            <a:r>
              <a:rPr lang="en-US" u="sng" dirty="0"/>
              <a:t>study of human chromosomes</a:t>
            </a:r>
            <a:r>
              <a:rPr lang="en-US" dirty="0"/>
              <a:t> in health and disease.</a:t>
            </a:r>
          </a:p>
          <a:p>
            <a:pPr>
              <a:tabLst>
                <a:tab pos="622300" algn="l"/>
                <a:tab pos="4513263" algn="l"/>
              </a:tabLst>
              <a:defRPr/>
            </a:pPr>
            <a:endParaRPr lang="en-US" dirty="0"/>
          </a:p>
          <a:p>
            <a:pPr>
              <a:tabLst>
                <a:tab pos="622300" algn="l"/>
                <a:tab pos="4513263" algn="l"/>
              </a:tabLst>
              <a:defRPr/>
            </a:pPr>
            <a:r>
              <a:rPr lang="en-US" u="sng" dirty="0"/>
              <a:t>Chromosome studies</a:t>
            </a:r>
            <a:r>
              <a:rPr lang="en-US" dirty="0"/>
              <a:t> are an important laboratory diagnostic procedure in;</a:t>
            </a:r>
          </a:p>
          <a:p>
            <a:pPr marL="514350" indent="-514350">
              <a:buFont typeface="+mj-lt"/>
              <a:buAutoNum type="romanUcPeriod"/>
              <a:tabLst>
                <a:tab pos="622300" algn="l"/>
                <a:tab pos="4513263" algn="l"/>
              </a:tabLst>
              <a:defRPr/>
            </a:pPr>
            <a:r>
              <a:rPr lang="en-US" dirty="0"/>
              <a:t>prenatal diagnosis</a:t>
            </a:r>
          </a:p>
          <a:p>
            <a:pPr marL="514350" indent="-514350">
              <a:buFont typeface="+mj-lt"/>
              <a:buAutoNum type="romanUcPeriod"/>
              <a:tabLst>
                <a:tab pos="622300" algn="l"/>
                <a:tab pos="4513263" algn="l"/>
              </a:tabLst>
              <a:defRPr/>
            </a:pPr>
            <a:r>
              <a:rPr lang="en-US" dirty="0"/>
              <a:t>certain patients with mental retardation and multiple birth defects</a:t>
            </a:r>
          </a:p>
          <a:p>
            <a:pPr marL="514350" indent="-514350">
              <a:buFont typeface="+mj-lt"/>
              <a:buAutoNum type="romanUcPeriod"/>
              <a:tabLst>
                <a:tab pos="622300" algn="l"/>
                <a:tab pos="4513263" algn="l"/>
              </a:tabLst>
              <a:defRPr/>
            </a:pPr>
            <a:r>
              <a:rPr lang="en-US" dirty="0"/>
              <a:t>patients with abnormal sexual development</a:t>
            </a:r>
          </a:p>
          <a:p>
            <a:pPr marL="514350" indent="-514350">
              <a:buFont typeface="+mj-lt"/>
              <a:buAutoNum type="romanUcPeriod"/>
              <a:tabLst>
                <a:tab pos="622300" algn="l"/>
                <a:tab pos="4513263" algn="l"/>
              </a:tabLst>
              <a:defRPr/>
            </a:pPr>
            <a:r>
              <a:rPr lang="en-US" dirty="0"/>
              <a:t>some cases of infertility or multiple miscarriages</a:t>
            </a:r>
          </a:p>
          <a:p>
            <a:pPr marL="514350" indent="-514350">
              <a:buFont typeface="+mj-lt"/>
              <a:buAutoNum type="romanUcPeriod"/>
              <a:tabLst>
                <a:tab pos="622300" algn="l"/>
                <a:tab pos="4513263" algn="l"/>
              </a:tabLst>
              <a:defRPr/>
            </a:pPr>
            <a:r>
              <a:rPr lang="en-US" dirty="0"/>
              <a:t>in the </a:t>
            </a:r>
            <a:r>
              <a:rPr lang="en-US" u="sng" dirty="0"/>
              <a:t>study and treatment</a:t>
            </a:r>
            <a:r>
              <a:rPr lang="en-US" dirty="0"/>
              <a:t> of patients with malignancies &amp; hematologic disorders. </a:t>
            </a:r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4A099BC-0E8D-43A9-8519-97E97AF13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730988"/>
            <a:ext cx="3216568" cy="1124314"/>
          </a:xfrm>
          <a:prstGeom prst="roundRect">
            <a:avLst/>
          </a:prstGeom>
          <a:solidFill>
            <a:srgbClr val="F9F9F9">
              <a:alpha val="76078"/>
            </a:srgbClr>
          </a:solidFill>
        </p:spPr>
        <p:txBody>
          <a:bodyPr/>
          <a:lstStyle/>
          <a:p>
            <a:r>
              <a:rPr lang="en-US" dirty="0"/>
              <a:t>cytogenetics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E2AECFD-5E13-421E-8EA0-1F6733E5CD19}"/>
              </a:ext>
            </a:extLst>
          </p:cNvPr>
          <p:cNvCxnSpPr>
            <a:cxnSpLocks/>
          </p:cNvCxnSpPr>
          <p:nvPr/>
        </p:nvCxnSpPr>
        <p:spPr>
          <a:xfrm>
            <a:off x="8079065" y="6153383"/>
            <a:ext cx="140228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C15DADB2-A87E-4E43-9F6D-7C895D01DD6D}"/>
              </a:ext>
            </a:extLst>
          </p:cNvPr>
          <p:cNvSpPr txBox="1"/>
          <p:nvPr/>
        </p:nvSpPr>
        <p:spPr>
          <a:xfrm flipH="1">
            <a:off x="7517606" y="6178555"/>
            <a:ext cx="2525203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Physiology of blood</a:t>
            </a:r>
            <a:endParaRPr lang="ar-SA" sz="11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25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F7542284-CFDA-4071-B23E-9173AB0838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9710389"/>
              </p:ext>
            </p:extLst>
          </p:nvPr>
        </p:nvGraphicFramePr>
        <p:xfrm>
          <a:off x="664247" y="1714199"/>
          <a:ext cx="5341578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itle 13">
            <a:extLst>
              <a:ext uri="{FF2B5EF4-FFF2-40B4-BE49-F238E27FC236}">
                <a16:creationId xmlns:a16="http://schemas.microsoft.com/office/drawing/2014/main" id="{078715DC-9FB1-4A7F-A4F8-C68A6176E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082" y="823752"/>
            <a:ext cx="3281509" cy="842126"/>
          </a:xfrm>
          <a:prstGeom prst="roundRect">
            <a:avLst/>
          </a:prstGeom>
          <a:solidFill>
            <a:srgbClr val="F9F9F9">
              <a:alpha val="70980"/>
            </a:srgbClr>
          </a:solidFill>
        </p:spPr>
        <p:txBody>
          <a:bodyPr/>
          <a:lstStyle/>
          <a:p>
            <a:r>
              <a:rPr lang="en-US" dirty="0"/>
              <a:t>CYTOGENETICS</a:t>
            </a:r>
          </a:p>
        </p:txBody>
      </p:sp>
      <p:sp>
        <p:nvSpPr>
          <p:cNvPr id="16" name="Title 13">
            <a:extLst>
              <a:ext uri="{FF2B5EF4-FFF2-40B4-BE49-F238E27FC236}">
                <a16:creationId xmlns:a16="http://schemas.microsoft.com/office/drawing/2014/main" id="{B58757A4-0089-474D-9087-4B9F1A5D02A4}"/>
              </a:ext>
            </a:extLst>
          </p:cNvPr>
          <p:cNvSpPr txBox="1">
            <a:spLocks/>
          </p:cNvSpPr>
          <p:nvPr/>
        </p:nvSpPr>
        <p:spPr>
          <a:xfrm>
            <a:off x="6230569" y="823748"/>
            <a:ext cx="5673302" cy="842130"/>
          </a:xfrm>
          <a:prstGeom prst="roundRect">
            <a:avLst/>
          </a:prstGeom>
          <a:solidFill>
            <a:srgbClr val="F9F9F9">
              <a:alpha val="69804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Molecular cytogenetics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52D10FC-B238-4D4B-8D76-0F025ED6DA6E}"/>
              </a:ext>
            </a:extLst>
          </p:cNvPr>
          <p:cNvSpPr txBox="1"/>
          <p:nvPr/>
        </p:nvSpPr>
        <p:spPr>
          <a:xfrm>
            <a:off x="3262630" y="4488623"/>
            <a:ext cx="1948784" cy="510778"/>
          </a:xfrm>
          <a:prstGeom prst="roundRect">
            <a:avLst/>
          </a:prstGeom>
          <a:noFill/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Special dyes gives the chromosome signature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0ACCE7C-2916-4E4E-9080-428A7A33F58C}"/>
              </a:ext>
            </a:extLst>
          </p:cNvPr>
          <p:cNvGrpSpPr/>
          <p:nvPr/>
        </p:nvGrpSpPr>
        <p:grpSpPr>
          <a:xfrm flipH="1">
            <a:off x="5817179" y="657470"/>
            <a:ext cx="181862" cy="5758593"/>
            <a:chOff x="6231254" y="1519235"/>
            <a:chExt cx="45720" cy="5275183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3258995-A0CF-467D-91A5-B68731DDEEF0}"/>
                </a:ext>
              </a:extLst>
            </p:cNvPr>
            <p:cNvSpPr/>
            <p:nvPr/>
          </p:nvSpPr>
          <p:spPr>
            <a:xfrm>
              <a:off x="6231255" y="2257506"/>
              <a:ext cx="45719" cy="752476"/>
            </a:xfrm>
            <a:custGeom>
              <a:avLst/>
              <a:gdLst>
                <a:gd name="connsiteX0" fmla="*/ 285750 w 514474"/>
                <a:gd name="connsiteY0" fmla="*/ 0 h 4753030"/>
                <a:gd name="connsiteX1" fmla="*/ 247650 w 514474"/>
                <a:gd name="connsiteY1" fmla="*/ 47625 h 4753030"/>
                <a:gd name="connsiteX2" fmla="*/ 219075 w 514474"/>
                <a:gd name="connsiteY2" fmla="*/ 66675 h 4753030"/>
                <a:gd name="connsiteX3" fmla="*/ 200025 w 514474"/>
                <a:gd name="connsiteY3" fmla="*/ 95250 h 4753030"/>
                <a:gd name="connsiteX4" fmla="*/ 171450 w 514474"/>
                <a:gd name="connsiteY4" fmla="*/ 123825 h 4753030"/>
                <a:gd name="connsiteX5" fmla="*/ 123825 w 514474"/>
                <a:gd name="connsiteY5" fmla="*/ 219075 h 4753030"/>
                <a:gd name="connsiteX6" fmla="*/ 123825 w 514474"/>
                <a:gd name="connsiteY6" fmla="*/ 276225 h 4753030"/>
                <a:gd name="connsiteX7" fmla="*/ 152400 w 514474"/>
                <a:gd name="connsiteY7" fmla="*/ 285750 h 4753030"/>
                <a:gd name="connsiteX8" fmla="*/ 228600 w 514474"/>
                <a:gd name="connsiteY8" fmla="*/ 323850 h 4753030"/>
                <a:gd name="connsiteX9" fmla="*/ 342900 w 514474"/>
                <a:gd name="connsiteY9" fmla="*/ 361950 h 4753030"/>
                <a:gd name="connsiteX10" fmla="*/ 400050 w 514474"/>
                <a:gd name="connsiteY10" fmla="*/ 390525 h 4753030"/>
                <a:gd name="connsiteX11" fmla="*/ 419100 w 514474"/>
                <a:gd name="connsiteY11" fmla="*/ 419100 h 4753030"/>
                <a:gd name="connsiteX12" fmla="*/ 409575 w 514474"/>
                <a:gd name="connsiteY12" fmla="*/ 447675 h 4753030"/>
                <a:gd name="connsiteX13" fmla="*/ 361950 w 514474"/>
                <a:gd name="connsiteY13" fmla="*/ 504825 h 4753030"/>
                <a:gd name="connsiteX14" fmla="*/ 333375 w 514474"/>
                <a:gd name="connsiteY14" fmla="*/ 542925 h 4753030"/>
                <a:gd name="connsiteX15" fmla="*/ 257175 w 514474"/>
                <a:gd name="connsiteY15" fmla="*/ 619125 h 4753030"/>
                <a:gd name="connsiteX16" fmla="*/ 152400 w 514474"/>
                <a:gd name="connsiteY16" fmla="*/ 733425 h 4753030"/>
                <a:gd name="connsiteX17" fmla="*/ 104775 w 514474"/>
                <a:gd name="connsiteY17" fmla="*/ 771525 h 4753030"/>
                <a:gd name="connsiteX18" fmla="*/ 76200 w 514474"/>
                <a:gd name="connsiteY18" fmla="*/ 800100 h 4753030"/>
                <a:gd name="connsiteX19" fmla="*/ 9525 w 514474"/>
                <a:gd name="connsiteY19" fmla="*/ 866775 h 4753030"/>
                <a:gd name="connsiteX20" fmla="*/ 47625 w 514474"/>
                <a:gd name="connsiteY20" fmla="*/ 895350 h 4753030"/>
                <a:gd name="connsiteX21" fmla="*/ 104775 w 514474"/>
                <a:gd name="connsiteY21" fmla="*/ 904875 h 4753030"/>
                <a:gd name="connsiteX22" fmla="*/ 285750 w 514474"/>
                <a:gd name="connsiteY22" fmla="*/ 933450 h 4753030"/>
                <a:gd name="connsiteX23" fmla="*/ 342900 w 514474"/>
                <a:gd name="connsiteY23" fmla="*/ 952500 h 4753030"/>
                <a:gd name="connsiteX24" fmla="*/ 438150 w 514474"/>
                <a:gd name="connsiteY24" fmla="*/ 971550 h 4753030"/>
                <a:gd name="connsiteX25" fmla="*/ 447675 w 514474"/>
                <a:gd name="connsiteY25" fmla="*/ 1000125 h 4753030"/>
                <a:gd name="connsiteX26" fmla="*/ 409575 w 514474"/>
                <a:gd name="connsiteY26" fmla="*/ 1066800 h 4753030"/>
                <a:gd name="connsiteX27" fmla="*/ 371475 w 514474"/>
                <a:gd name="connsiteY27" fmla="*/ 1085850 h 4753030"/>
                <a:gd name="connsiteX28" fmla="*/ 333375 w 514474"/>
                <a:gd name="connsiteY28" fmla="*/ 1114425 h 4753030"/>
                <a:gd name="connsiteX29" fmla="*/ 304800 w 514474"/>
                <a:gd name="connsiteY29" fmla="*/ 1123950 h 4753030"/>
                <a:gd name="connsiteX30" fmla="*/ 247650 w 514474"/>
                <a:gd name="connsiteY30" fmla="*/ 1162050 h 4753030"/>
                <a:gd name="connsiteX31" fmla="*/ 209550 w 514474"/>
                <a:gd name="connsiteY31" fmla="*/ 1190625 h 4753030"/>
                <a:gd name="connsiteX32" fmla="*/ 180975 w 514474"/>
                <a:gd name="connsiteY32" fmla="*/ 1200150 h 4753030"/>
                <a:gd name="connsiteX33" fmla="*/ 161925 w 514474"/>
                <a:gd name="connsiteY33" fmla="*/ 1228725 h 4753030"/>
                <a:gd name="connsiteX34" fmla="*/ 95250 w 514474"/>
                <a:gd name="connsiteY34" fmla="*/ 1276350 h 4753030"/>
                <a:gd name="connsiteX35" fmla="*/ 47625 w 514474"/>
                <a:gd name="connsiteY35" fmla="*/ 1333500 h 4753030"/>
                <a:gd name="connsiteX36" fmla="*/ 123825 w 514474"/>
                <a:gd name="connsiteY36" fmla="*/ 1381125 h 4753030"/>
                <a:gd name="connsiteX37" fmla="*/ 152400 w 514474"/>
                <a:gd name="connsiteY37" fmla="*/ 1400175 h 4753030"/>
                <a:gd name="connsiteX38" fmla="*/ 190500 w 514474"/>
                <a:gd name="connsiteY38" fmla="*/ 1419225 h 4753030"/>
                <a:gd name="connsiteX39" fmla="*/ 219075 w 514474"/>
                <a:gd name="connsiteY39" fmla="*/ 1438275 h 4753030"/>
                <a:gd name="connsiteX40" fmla="*/ 285750 w 514474"/>
                <a:gd name="connsiteY40" fmla="*/ 1457325 h 4753030"/>
                <a:gd name="connsiteX41" fmla="*/ 314325 w 514474"/>
                <a:gd name="connsiteY41" fmla="*/ 1466850 h 4753030"/>
                <a:gd name="connsiteX42" fmla="*/ 314325 w 514474"/>
                <a:gd name="connsiteY42" fmla="*/ 1562100 h 4753030"/>
                <a:gd name="connsiteX43" fmla="*/ 285750 w 514474"/>
                <a:gd name="connsiteY43" fmla="*/ 1600200 h 4753030"/>
                <a:gd name="connsiteX44" fmla="*/ 219075 w 514474"/>
                <a:gd name="connsiteY44" fmla="*/ 1676400 h 4753030"/>
                <a:gd name="connsiteX45" fmla="*/ 200025 w 514474"/>
                <a:gd name="connsiteY45" fmla="*/ 1704975 h 4753030"/>
                <a:gd name="connsiteX46" fmla="*/ 171450 w 514474"/>
                <a:gd name="connsiteY46" fmla="*/ 1733550 h 4753030"/>
                <a:gd name="connsiteX47" fmla="*/ 161925 w 514474"/>
                <a:gd name="connsiteY47" fmla="*/ 1762125 h 4753030"/>
                <a:gd name="connsiteX48" fmla="*/ 133350 w 514474"/>
                <a:gd name="connsiteY48" fmla="*/ 1781175 h 4753030"/>
                <a:gd name="connsiteX49" fmla="*/ 66675 w 514474"/>
                <a:gd name="connsiteY49" fmla="*/ 1857375 h 4753030"/>
                <a:gd name="connsiteX50" fmla="*/ 38100 w 514474"/>
                <a:gd name="connsiteY50" fmla="*/ 1885950 h 4753030"/>
                <a:gd name="connsiteX51" fmla="*/ 0 w 514474"/>
                <a:gd name="connsiteY51" fmla="*/ 1943100 h 4753030"/>
                <a:gd name="connsiteX52" fmla="*/ 95250 w 514474"/>
                <a:gd name="connsiteY52" fmla="*/ 1962150 h 4753030"/>
                <a:gd name="connsiteX53" fmla="*/ 209550 w 514474"/>
                <a:gd name="connsiteY53" fmla="*/ 1971675 h 4753030"/>
                <a:gd name="connsiteX54" fmla="*/ 295275 w 514474"/>
                <a:gd name="connsiteY54" fmla="*/ 1990725 h 4753030"/>
                <a:gd name="connsiteX55" fmla="*/ 352425 w 514474"/>
                <a:gd name="connsiteY55" fmla="*/ 2028825 h 4753030"/>
                <a:gd name="connsiteX56" fmla="*/ 381000 w 514474"/>
                <a:gd name="connsiteY56" fmla="*/ 2047875 h 4753030"/>
                <a:gd name="connsiteX57" fmla="*/ 438150 w 514474"/>
                <a:gd name="connsiteY57" fmla="*/ 2095500 h 4753030"/>
                <a:gd name="connsiteX58" fmla="*/ 419100 w 514474"/>
                <a:gd name="connsiteY58" fmla="*/ 2152650 h 4753030"/>
                <a:gd name="connsiteX59" fmla="*/ 390525 w 514474"/>
                <a:gd name="connsiteY59" fmla="*/ 2181225 h 4753030"/>
                <a:gd name="connsiteX60" fmla="*/ 304800 w 514474"/>
                <a:gd name="connsiteY60" fmla="*/ 2238375 h 4753030"/>
                <a:gd name="connsiteX61" fmla="*/ 266700 w 514474"/>
                <a:gd name="connsiteY61" fmla="*/ 2266950 h 4753030"/>
                <a:gd name="connsiteX62" fmla="*/ 228600 w 514474"/>
                <a:gd name="connsiteY62" fmla="*/ 2286000 h 4753030"/>
                <a:gd name="connsiteX63" fmla="*/ 200025 w 514474"/>
                <a:gd name="connsiteY63" fmla="*/ 2305050 h 4753030"/>
                <a:gd name="connsiteX64" fmla="*/ 161925 w 514474"/>
                <a:gd name="connsiteY64" fmla="*/ 2324100 h 4753030"/>
                <a:gd name="connsiteX65" fmla="*/ 104775 w 514474"/>
                <a:gd name="connsiteY65" fmla="*/ 2381250 h 4753030"/>
                <a:gd name="connsiteX66" fmla="*/ 95250 w 514474"/>
                <a:gd name="connsiteY66" fmla="*/ 2409825 h 4753030"/>
                <a:gd name="connsiteX67" fmla="*/ 152400 w 514474"/>
                <a:gd name="connsiteY67" fmla="*/ 2428875 h 4753030"/>
                <a:gd name="connsiteX68" fmla="*/ 247650 w 514474"/>
                <a:gd name="connsiteY68" fmla="*/ 2447925 h 4753030"/>
                <a:gd name="connsiteX69" fmla="*/ 276225 w 514474"/>
                <a:gd name="connsiteY69" fmla="*/ 2457450 h 4753030"/>
                <a:gd name="connsiteX70" fmla="*/ 400050 w 514474"/>
                <a:gd name="connsiteY70" fmla="*/ 2466975 h 4753030"/>
                <a:gd name="connsiteX71" fmla="*/ 428625 w 514474"/>
                <a:gd name="connsiteY71" fmla="*/ 2486025 h 4753030"/>
                <a:gd name="connsiteX72" fmla="*/ 390525 w 514474"/>
                <a:gd name="connsiteY72" fmla="*/ 2619375 h 4753030"/>
                <a:gd name="connsiteX73" fmla="*/ 352425 w 514474"/>
                <a:gd name="connsiteY73" fmla="*/ 2686050 h 4753030"/>
                <a:gd name="connsiteX74" fmla="*/ 333375 w 514474"/>
                <a:gd name="connsiteY74" fmla="*/ 2714625 h 4753030"/>
                <a:gd name="connsiteX75" fmla="*/ 285750 w 514474"/>
                <a:gd name="connsiteY75" fmla="*/ 2752725 h 4753030"/>
                <a:gd name="connsiteX76" fmla="*/ 266700 w 514474"/>
                <a:gd name="connsiteY76" fmla="*/ 2781300 h 4753030"/>
                <a:gd name="connsiteX77" fmla="*/ 238125 w 514474"/>
                <a:gd name="connsiteY77" fmla="*/ 2809875 h 4753030"/>
                <a:gd name="connsiteX78" fmla="*/ 171450 w 514474"/>
                <a:gd name="connsiteY78" fmla="*/ 2886075 h 4753030"/>
                <a:gd name="connsiteX79" fmla="*/ 161925 w 514474"/>
                <a:gd name="connsiteY79" fmla="*/ 2914650 h 4753030"/>
                <a:gd name="connsiteX80" fmla="*/ 123825 w 514474"/>
                <a:gd name="connsiteY80" fmla="*/ 2971800 h 4753030"/>
                <a:gd name="connsiteX81" fmla="*/ 142875 w 514474"/>
                <a:gd name="connsiteY81" fmla="*/ 3000375 h 4753030"/>
                <a:gd name="connsiteX82" fmla="*/ 238125 w 514474"/>
                <a:gd name="connsiteY82" fmla="*/ 3028950 h 4753030"/>
                <a:gd name="connsiteX83" fmla="*/ 266700 w 514474"/>
                <a:gd name="connsiteY83" fmla="*/ 3038475 h 4753030"/>
                <a:gd name="connsiteX84" fmla="*/ 304800 w 514474"/>
                <a:gd name="connsiteY84" fmla="*/ 3048000 h 4753030"/>
                <a:gd name="connsiteX85" fmla="*/ 342900 w 514474"/>
                <a:gd name="connsiteY85" fmla="*/ 3067050 h 4753030"/>
                <a:gd name="connsiteX86" fmla="*/ 371475 w 514474"/>
                <a:gd name="connsiteY86" fmla="*/ 3076575 h 4753030"/>
                <a:gd name="connsiteX87" fmla="*/ 361950 w 514474"/>
                <a:gd name="connsiteY87" fmla="*/ 3152775 h 4753030"/>
                <a:gd name="connsiteX88" fmla="*/ 342900 w 514474"/>
                <a:gd name="connsiteY88" fmla="*/ 3181350 h 4753030"/>
                <a:gd name="connsiteX89" fmla="*/ 314325 w 514474"/>
                <a:gd name="connsiteY89" fmla="*/ 3219450 h 4753030"/>
                <a:gd name="connsiteX90" fmla="*/ 228600 w 514474"/>
                <a:gd name="connsiteY90" fmla="*/ 3295650 h 4753030"/>
                <a:gd name="connsiteX91" fmla="*/ 171450 w 514474"/>
                <a:gd name="connsiteY91" fmla="*/ 3343275 h 4753030"/>
                <a:gd name="connsiteX92" fmla="*/ 123825 w 514474"/>
                <a:gd name="connsiteY92" fmla="*/ 3429000 h 4753030"/>
                <a:gd name="connsiteX93" fmla="*/ 390525 w 514474"/>
                <a:gd name="connsiteY93" fmla="*/ 3448050 h 4753030"/>
                <a:gd name="connsiteX94" fmla="*/ 409575 w 514474"/>
                <a:gd name="connsiteY94" fmla="*/ 3476625 h 4753030"/>
                <a:gd name="connsiteX95" fmla="*/ 390525 w 514474"/>
                <a:gd name="connsiteY95" fmla="*/ 3571875 h 4753030"/>
                <a:gd name="connsiteX96" fmla="*/ 352425 w 514474"/>
                <a:gd name="connsiteY96" fmla="*/ 3629025 h 4753030"/>
                <a:gd name="connsiteX97" fmla="*/ 314325 w 514474"/>
                <a:gd name="connsiteY97" fmla="*/ 3705225 h 4753030"/>
                <a:gd name="connsiteX98" fmla="*/ 295275 w 514474"/>
                <a:gd name="connsiteY98" fmla="*/ 3790950 h 4753030"/>
                <a:gd name="connsiteX99" fmla="*/ 304800 w 514474"/>
                <a:gd name="connsiteY99" fmla="*/ 3886200 h 4753030"/>
                <a:gd name="connsiteX100" fmla="*/ 323850 w 514474"/>
                <a:gd name="connsiteY100" fmla="*/ 3914775 h 4753030"/>
                <a:gd name="connsiteX101" fmla="*/ 419100 w 514474"/>
                <a:gd name="connsiteY101" fmla="*/ 3971925 h 4753030"/>
                <a:gd name="connsiteX102" fmla="*/ 447675 w 514474"/>
                <a:gd name="connsiteY102" fmla="*/ 3981450 h 4753030"/>
                <a:gd name="connsiteX103" fmla="*/ 438150 w 514474"/>
                <a:gd name="connsiteY103" fmla="*/ 4029075 h 4753030"/>
                <a:gd name="connsiteX104" fmla="*/ 400050 w 514474"/>
                <a:gd name="connsiteY104" fmla="*/ 4048125 h 4753030"/>
                <a:gd name="connsiteX105" fmla="*/ 361950 w 514474"/>
                <a:gd name="connsiteY105" fmla="*/ 4076700 h 4753030"/>
                <a:gd name="connsiteX106" fmla="*/ 304800 w 514474"/>
                <a:gd name="connsiteY106" fmla="*/ 4095750 h 4753030"/>
                <a:gd name="connsiteX107" fmla="*/ 247650 w 514474"/>
                <a:gd name="connsiteY107" fmla="*/ 4133850 h 4753030"/>
                <a:gd name="connsiteX108" fmla="*/ 238125 w 514474"/>
                <a:gd name="connsiteY108" fmla="*/ 4162425 h 4753030"/>
                <a:gd name="connsiteX109" fmla="*/ 257175 w 514474"/>
                <a:gd name="connsiteY109" fmla="*/ 4305300 h 4753030"/>
                <a:gd name="connsiteX110" fmla="*/ 276225 w 514474"/>
                <a:gd name="connsiteY110" fmla="*/ 4333875 h 4753030"/>
                <a:gd name="connsiteX111" fmla="*/ 304800 w 514474"/>
                <a:gd name="connsiteY111" fmla="*/ 4400550 h 4753030"/>
                <a:gd name="connsiteX112" fmla="*/ 342900 w 514474"/>
                <a:gd name="connsiteY112" fmla="*/ 4429125 h 4753030"/>
                <a:gd name="connsiteX113" fmla="*/ 361950 w 514474"/>
                <a:gd name="connsiteY113" fmla="*/ 4457700 h 4753030"/>
                <a:gd name="connsiteX114" fmla="*/ 419100 w 514474"/>
                <a:gd name="connsiteY114" fmla="*/ 4476750 h 4753030"/>
                <a:gd name="connsiteX115" fmla="*/ 447675 w 514474"/>
                <a:gd name="connsiteY115" fmla="*/ 4486275 h 4753030"/>
                <a:gd name="connsiteX116" fmla="*/ 485775 w 514474"/>
                <a:gd name="connsiteY116" fmla="*/ 4514850 h 4753030"/>
                <a:gd name="connsiteX117" fmla="*/ 514350 w 514474"/>
                <a:gd name="connsiteY117" fmla="*/ 4524375 h 4753030"/>
                <a:gd name="connsiteX118" fmla="*/ 428625 w 514474"/>
                <a:gd name="connsiteY118" fmla="*/ 4591050 h 4753030"/>
                <a:gd name="connsiteX119" fmla="*/ 390525 w 514474"/>
                <a:gd name="connsiteY119" fmla="*/ 4610100 h 4753030"/>
                <a:gd name="connsiteX120" fmla="*/ 342900 w 514474"/>
                <a:gd name="connsiteY120" fmla="*/ 4638675 h 4753030"/>
                <a:gd name="connsiteX121" fmla="*/ 304800 w 514474"/>
                <a:gd name="connsiteY121" fmla="*/ 4657725 h 4753030"/>
                <a:gd name="connsiteX122" fmla="*/ 238125 w 514474"/>
                <a:gd name="connsiteY122" fmla="*/ 4705350 h 4753030"/>
                <a:gd name="connsiteX123" fmla="*/ 209550 w 514474"/>
                <a:gd name="connsiteY123" fmla="*/ 4724400 h 4753030"/>
                <a:gd name="connsiteX124" fmla="*/ 180975 w 514474"/>
                <a:gd name="connsiteY124" fmla="*/ 4752975 h 475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514474" h="4753030">
                  <a:moveTo>
                    <a:pt x="285750" y="0"/>
                  </a:moveTo>
                  <a:cubicBezTo>
                    <a:pt x="273050" y="15875"/>
                    <a:pt x="262025" y="33250"/>
                    <a:pt x="247650" y="47625"/>
                  </a:cubicBezTo>
                  <a:cubicBezTo>
                    <a:pt x="239555" y="55720"/>
                    <a:pt x="227170" y="58580"/>
                    <a:pt x="219075" y="66675"/>
                  </a:cubicBezTo>
                  <a:cubicBezTo>
                    <a:pt x="210980" y="74770"/>
                    <a:pt x="207354" y="86456"/>
                    <a:pt x="200025" y="95250"/>
                  </a:cubicBezTo>
                  <a:cubicBezTo>
                    <a:pt x="191401" y="105598"/>
                    <a:pt x="180975" y="114300"/>
                    <a:pt x="171450" y="123825"/>
                  </a:cubicBezTo>
                  <a:cubicBezTo>
                    <a:pt x="147380" y="196035"/>
                    <a:pt x="164448" y="164911"/>
                    <a:pt x="123825" y="219075"/>
                  </a:cubicBezTo>
                  <a:cubicBezTo>
                    <a:pt x="117475" y="238125"/>
                    <a:pt x="104775" y="257175"/>
                    <a:pt x="123825" y="276225"/>
                  </a:cubicBezTo>
                  <a:cubicBezTo>
                    <a:pt x="130925" y="283325"/>
                    <a:pt x="143260" y="281595"/>
                    <a:pt x="152400" y="285750"/>
                  </a:cubicBezTo>
                  <a:cubicBezTo>
                    <a:pt x="178253" y="297501"/>
                    <a:pt x="201659" y="314870"/>
                    <a:pt x="228600" y="323850"/>
                  </a:cubicBezTo>
                  <a:cubicBezTo>
                    <a:pt x="266700" y="336550"/>
                    <a:pt x="309484" y="339673"/>
                    <a:pt x="342900" y="361950"/>
                  </a:cubicBezTo>
                  <a:cubicBezTo>
                    <a:pt x="379829" y="386569"/>
                    <a:pt x="360615" y="377380"/>
                    <a:pt x="400050" y="390525"/>
                  </a:cubicBezTo>
                  <a:cubicBezTo>
                    <a:pt x="406400" y="400050"/>
                    <a:pt x="417218" y="407808"/>
                    <a:pt x="419100" y="419100"/>
                  </a:cubicBezTo>
                  <a:cubicBezTo>
                    <a:pt x="420751" y="429004"/>
                    <a:pt x="414065" y="438695"/>
                    <a:pt x="409575" y="447675"/>
                  </a:cubicBezTo>
                  <a:cubicBezTo>
                    <a:pt x="392734" y="481358"/>
                    <a:pt x="387229" y="475333"/>
                    <a:pt x="361950" y="504825"/>
                  </a:cubicBezTo>
                  <a:cubicBezTo>
                    <a:pt x="351619" y="516878"/>
                    <a:pt x="344102" y="531223"/>
                    <a:pt x="333375" y="542925"/>
                  </a:cubicBezTo>
                  <a:cubicBezTo>
                    <a:pt x="309102" y="569404"/>
                    <a:pt x="279615" y="591075"/>
                    <a:pt x="257175" y="619125"/>
                  </a:cubicBezTo>
                  <a:cubicBezTo>
                    <a:pt x="222740" y="662169"/>
                    <a:pt x="197428" y="697403"/>
                    <a:pt x="152400" y="733425"/>
                  </a:cubicBezTo>
                  <a:cubicBezTo>
                    <a:pt x="136525" y="746125"/>
                    <a:pt x="120075" y="758138"/>
                    <a:pt x="104775" y="771525"/>
                  </a:cubicBezTo>
                  <a:cubicBezTo>
                    <a:pt x="94638" y="780395"/>
                    <a:pt x="86337" y="791230"/>
                    <a:pt x="76200" y="800100"/>
                  </a:cubicBezTo>
                  <a:cubicBezTo>
                    <a:pt x="12848" y="855533"/>
                    <a:pt x="43674" y="815551"/>
                    <a:pt x="9525" y="866775"/>
                  </a:cubicBezTo>
                  <a:cubicBezTo>
                    <a:pt x="22225" y="876300"/>
                    <a:pt x="32885" y="889454"/>
                    <a:pt x="47625" y="895350"/>
                  </a:cubicBezTo>
                  <a:cubicBezTo>
                    <a:pt x="65556" y="902523"/>
                    <a:pt x="85891" y="900828"/>
                    <a:pt x="104775" y="904875"/>
                  </a:cubicBezTo>
                  <a:cubicBezTo>
                    <a:pt x="246903" y="935331"/>
                    <a:pt x="112164" y="917669"/>
                    <a:pt x="285750" y="933450"/>
                  </a:cubicBezTo>
                  <a:cubicBezTo>
                    <a:pt x="304800" y="939800"/>
                    <a:pt x="323334" y="947985"/>
                    <a:pt x="342900" y="952500"/>
                  </a:cubicBezTo>
                  <a:cubicBezTo>
                    <a:pt x="485184" y="985335"/>
                    <a:pt x="358908" y="945136"/>
                    <a:pt x="438150" y="971550"/>
                  </a:cubicBezTo>
                  <a:cubicBezTo>
                    <a:pt x="441325" y="981075"/>
                    <a:pt x="447675" y="990085"/>
                    <a:pt x="447675" y="1000125"/>
                  </a:cubicBezTo>
                  <a:cubicBezTo>
                    <a:pt x="447675" y="1031652"/>
                    <a:pt x="434244" y="1049179"/>
                    <a:pt x="409575" y="1066800"/>
                  </a:cubicBezTo>
                  <a:cubicBezTo>
                    <a:pt x="398021" y="1075053"/>
                    <a:pt x="383516" y="1078325"/>
                    <a:pt x="371475" y="1085850"/>
                  </a:cubicBezTo>
                  <a:cubicBezTo>
                    <a:pt x="358013" y="1094264"/>
                    <a:pt x="347158" y="1106549"/>
                    <a:pt x="333375" y="1114425"/>
                  </a:cubicBezTo>
                  <a:cubicBezTo>
                    <a:pt x="324658" y="1119406"/>
                    <a:pt x="313577" y="1119074"/>
                    <a:pt x="304800" y="1123950"/>
                  </a:cubicBezTo>
                  <a:cubicBezTo>
                    <a:pt x="284786" y="1135069"/>
                    <a:pt x="265966" y="1148313"/>
                    <a:pt x="247650" y="1162050"/>
                  </a:cubicBezTo>
                  <a:cubicBezTo>
                    <a:pt x="234950" y="1171575"/>
                    <a:pt x="223333" y="1182749"/>
                    <a:pt x="209550" y="1190625"/>
                  </a:cubicBezTo>
                  <a:cubicBezTo>
                    <a:pt x="200833" y="1195606"/>
                    <a:pt x="190500" y="1196975"/>
                    <a:pt x="180975" y="1200150"/>
                  </a:cubicBezTo>
                  <a:cubicBezTo>
                    <a:pt x="174625" y="1209675"/>
                    <a:pt x="170020" y="1220630"/>
                    <a:pt x="161925" y="1228725"/>
                  </a:cubicBezTo>
                  <a:cubicBezTo>
                    <a:pt x="127610" y="1263040"/>
                    <a:pt x="127700" y="1249308"/>
                    <a:pt x="95250" y="1276350"/>
                  </a:cubicBezTo>
                  <a:cubicBezTo>
                    <a:pt x="67748" y="1299269"/>
                    <a:pt x="66356" y="1305403"/>
                    <a:pt x="47625" y="1333500"/>
                  </a:cubicBezTo>
                  <a:cubicBezTo>
                    <a:pt x="97765" y="1383640"/>
                    <a:pt x="51667" y="1345046"/>
                    <a:pt x="123825" y="1381125"/>
                  </a:cubicBezTo>
                  <a:cubicBezTo>
                    <a:pt x="134064" y="1386245"/>
                    <a:pt x="142461" y="1394495"/>
                    <a:pt x="152400" y="1400175"/>
                  </a:cubicBezTo>
                  <a:cubicBezTo>
                    <a:pt x="164728" y="1407220"/>
                    <a:pt x="178172" y="1412180"/>
                    <a:pt x="190500" y="1419225"/>
                  </a:cubicBezTo>
                  <a:cubicBezTo>
                    <a:pt x="200439" y="1424905"/>
                    <a:pt x="208836" y="1433155"/>
                    <a:pt x="219075" y="1438275"/>
                  </a:cubicBezTo>
                  <a:cubicBezTo>
                    <a:pt x="234300" y="1445888"/>
                    <a:pt x="271508" y="1453256"/>
                    <a:pt x="285750" y="1457325"/>
                  </a:cubicBezTo>
                  <a:cubicBezTo>
                    <a:pt x="295404" y="1460083"/>
                    <a:pt x="304800" y="1463675"/>
                    <a:pt x="314325" y="1466850"/>
                  </a:cubicBezTo>
                  <a:cubicBezTo>
                    <a:pt x="327332" y="1505870"/>
                    <a:pt x="333360" y="1509755"/>
                    <a:pt x="314325" y="1562100"/>
                  </a:cubicBezTo>
                  <a:cubicBezTo>
                    <a:pt x="308900" y="1577019"/>
                    <a:pt x="294854" y="1587195"/>
                    <a:pt x="285750" y="1600200"/>
                  </a:cubicBezTo>
                  <a:cubicBezTo>
                    <a:pt x="237133" y="1669653"/>
                    <a:pt x="268784" y="1643261"/>
                    <a:pt x="219075" y="1676400"/>
                  </a:cubicBezTo>
                  <a:cubicBezTo>
                    <a:pt x="212725" y="1685925"/>
                    <a:pt x="207354" y="1696181"/>
                    <a:pt x="200025" y="1704975"/>
                  </a:cubicBezTo>
                  <a:cubicBezTo>
                    <a:pt x="191401" y="1715323"/>
                    <a:pt x="178922" y="1722342"/>
                    <a:pt x="171450" y="1733550"/>
                  </a:cubicBezTo>
                  <a:cubicBezTo>
                    <a:pt x="165881" y="1741904"/>
                    <a:pt x="168197" y="1754285"/>
                    <a:pt x="161925" y="1762125"/>
                  </a:cubicBezTo>
                  <a:cubicBezTo>
                    <a:pt x="154774" y="1771064"/>
                    <a:pt x="142042" y="1773725"/>
                    <a:pt x="133350" y="1781175"/>
                  </a:cubicBezTo>
                  <a:cubicBezTo>
                    <a:pt x="82817" y="1824489"/>
                    <a:pt x="107093" y="1810220"/>
                    <a:pt x="66675" y="1857375"/>
                  </a:cubicBezTo>
                  <a:cubicBezTo>
                    <a:pt x="57909" y="1867602"/>
                    <a:pt x="46370" y="1875317"/>
                    <a:pt x="38100" y="1885950"/>
                  </a:cubicBezTo>
                  <a:cubicBezTo>
                    <a:pt x="24044" y="1904022"/>
                    <a:pt x="0" y="1943100"/>
                    <a:pt x="0" y="1943100"/>
                  </a:cubicBezTo>
                  <a:cubicBezTo>
                    <a:pt x="37840" y="1952560"/>
                    <a:pt x="53212" y="1957479"/>
                    <a:pt x="95250" y="1962150"/>
                  </a:cubicBezTo>
                  <a:cubicBezTo>
                    <a:pt x="133248" y="1966372"/>
                    <a:pt x="171450" y="1968500"/>
                    <a:pt x="209550" y="1971675"/>
                  </a:cubicBezTo>
                  <a:cubicBezTo>
                    <a:pt x="214560" y="1972677"/>
                    <a:pt x="286307" y="1986241"/>
                    <a:pt x="295275" y="1990725"/>
                  </a:cubicBezTo>
                  <a:cubicBezTo>
                    <a:pt x="315753" y="2000964"/>
                    <a:pt x="333375" y="2016125"/>
                    <a:pt x="352425" y="2028825"/>
                  </a:cubicBezTo>
                  <a:cubicBezTo>
                    <a:pt x="361950" y="2035175"/>
                    <a:pt x="372905" y="2039780"/>
                    <a:pt x="381000" y="2047875"/>
                  </a:cubicBezTo>
                  <a:cubicBezTo>
                    <a:pt x="417670" y="2084545"/>
                    <a:pt x="398367" y="2068978"/>
                    <a:pt x="438150" y="2095500"/>
                  </a:cubicBezTo>
                  <a:cubicBezTo>
                    <a:pt x="431800" y="2114550"/>
                    <a:pt x="433299" y="2138451"/>
                    <a:pt x="419100" y="2152650"/>
                  </a:cubicBezTo>
                  <a:cubicBezTo>
                    <a:pt x="409575" y="2162175"/>
                    <a:pt x="401158" y="2172955"/>
                    <a:pt x="390525" y="2181225"/>
                  </a:cubicBezTo>
                  <a:cubicBezTo>
                    <a:pt x="304800" y="2247900"/>
                    <a:pt x="361950" y="2195512"/>
                    <a:pt x="304800" y="2238375"/>
                  </a:cubicBezTo>
                  <a:cubicBezTo>
                    <a:pt x="292100" y="2247900"/>
                    <a:pt x="280162" y="2258536"/>
                    <a:pt x="266700" y="2266950"/>
                  </a:cubicBezTo>
                  <a:cubicBezTo>
                    <a:pt x="254659" y="2274475"/>
                    <a:pt x="240928" y="2278955"/>
                    <a:pt x="228600" y="2286000"/>
                  </a:cubicBezTo>
                  <a:cubicBezTo>
                    <a:pt x="218661" y="2291680"/>
                    <a:pt x="209964" y="2299370"/>
                    <a:pt x="200025" y="2305050"/>
                  </a:cubicBezTo>
                  <a:cubicBezTo>
                    <a:pt x="187697" y="2312095"/>
                    <a:pt x="173013" y="2315230"/>
                    <a:pt x="161925" y="2324100"/>
                  </a:cubicBezTo>
                  <a:cubicBezTo>
                    <a:pt x="140888" y="2340930"/>
                    <a:pt x="104775" y="2381250"/>
                    <a:pt x="104775" y="2381250"/>
                  </a:cubicBezTo>
                  <a:cubicBezTo>
                    <a:pt x="101600" y="2390775"/>
                    <a:pt x="88150" y="2402725"/>
                    <a:pt x="95250" y="2409825"/>
                  </a:cubicBezTo>
                  <a:cubicBezTo>
                    <a:pt x="109449" y="2424024"/>
                    <a:pt x="132919" y="2424005"/>
                    <a:pt x="152400" y="2428875"/>
                  </a:cubicBezTo>
                  <a:cubicBezTo>
                    <a:pt x="183812" y="2436728"/>
                    <a:pt x="216933" y="2437686"/>
                    <a:pt x="247650" y="2447925"/>
                  </a:cubicBezTo>
                  <a:cubicBezTo>
                    <a:pt x="257175" y="2451100"/>
                    <a:pt x="266262" y="2456205"/>
                    <a:pt x="276225" y="2457450"/>
                  </a:cubicBezTo>
                  <a:cubicBezTo>
                    <a:pt x="317302" y="2462585"/>
                    <a:pt x="358775" y="2463800"/>
                    <a:pt x="400050" y="2466975"/>
                  </a:cubicBezTo>
                  <a:cubicBezTo>
                    <a:pt x="409575" y="2473325"/>
                    <a:pt x="426884" y="2474710"/>
                    <a:pt x="428625" y="2486025"/>
                  </a:cubicBezTo>
                  <a:cubicBezTo>
                    <a:pt x="442951" y="2579144"/>
                    <a:pt x="434268" y="2575632"/>
                    <a:pt x="390525" y="2619375"/>
                  </a:cubicBezTo>
                  <a:cubicBezTo>
                    <a:pt x="375068" y="2665746"/>
                    <a:pt x="388466" y="2635593"/>
                    <a:pt x="352425" y="2686050"/>
                  </a:cubicBezTo>
                  <a:cubicBezTo>
                    <a:pt x="345771" y="2695365"/>
                    <a:pt x="341470" y="2706530"/>
                    <a:pt x="333375" y="2714625"/>
                  </a:cubicBezTo>
                  <a:cubicBezTo>
                    <a:pt x="319000" y="2729000"/>
                    <a:pt x="300125" y="2738350"/>
                    <a:pt x="285750" y="2752725"/>
                  </a:cubicBezTo>
                  <a:cubicBezTo>
                    <a:pt x="277655" y="2760820"/>
                    <a:pt x="274029" y="2772506"/>
                    <a:pt x="266700" y="2781300"/>
                  </a:cubicBezTo>
                  <a:cubicBezTo>
                    <a:pt x="258076" y="2791648"/>
                    <a:pt x="246395" y="2799242"/>
                    <a:pt x="238125" y="2809875"/>
                  </a:cubicBezTo>
                  <a:cubicBezTo>
                    <a:pt x="178288" y="2886808"/>
                    <a:pt x="226768" y="2849196"/>
                    <a:pt x="171450" y="2886075"/>
                  </a:cubicBezTo>
                  <a:cubicBezTo>
                    <a:pt x="168275" y="2895600"/>
                    <a:pt x="166801" y="2905873"/>
                    <a:pt x="161925" y="2914650"/>
                  </a:cubicBezTo>
                  <a:cubicBezTo>
                    <a:pt x="150806" y="2934664"/>
                    <a:pt x="123825" y="2971800"/>
                    <a:pt x="123825" y="2971800"/>
                  </a:cubicBezTo>
                  <a:cubicBezTo>
                    <a:pt x="130175" y="2981325"/>
                    <a:pt x="134081" y="2993046"/>
                    <a:pt x="142875" y="3000375"/>
                  </a:cubicBezTo>
                  <a:cubicBezTo>
                    <a:pt x="172801" y="3025313"/>
                    <a:pt x="201582" y="3020829"/>
                    <a:pt x="238125" y="3028950"/>
                  </a:cubicBezTo>
                  <a:cubicBezTo>
                    <a:pt x="247926" y="3031128"/>
                    <a:pt x="257046" y="3035717"/>
                    <a:pt x="266700" y="3038475"/>
                  </a:cubicBezTo>
                  <a:cubicBezTo>
                    <a:pt x="279287" y="3042071"/>
                    <a:pt x="292543" y="3043403"/>
                    <a:pt x="304800" y="3048000"/>
                  </a:cubicBezTo>
                  <a:cubicBezTo>
                    <a:pt x="318095" y="3052986"/>
                    <a:pt x="329849" y="3061457"/>
                    <a:pt x="342900" y="3067050"/>
                  </a:cubicBezTo>
                  <a:cubicBezTo>
                    <a:pt x="352128" y="3071005"/>
                    <a:pt x="361950" y="3073400"/>
                    <a:pt x="371475" y="3076575"/>
                  </a:cubicBezTo>
                  <a:cubicBezTo>
                    <a:pt x="368300" y="3101975"/>
                    <a:pt x="368685" y="3128079"/>
                    <a:pt x="361950" y="3152775"/>
                  </a:cubicBezTo>
                  <a:cubicBezTo>
                    <a:pt x="358938" y="3163819"/>
                    <a:pt x="349554" y="3172035"/>
                    <a:pt x="342900" y="3181350"/>
                  </a:cubicBezTo>
                  <a:cubicBezTo>
                    <a:pt x="333673" y="3194268"/>
                    <a:pt x="324945" y="3207650"/>
                    <a:pt x="314325" y="3219450"/>
                  </a:cubicBezTo>
                  <a:cubicBezTo>
                    <a:pt x="203177" y="3342948"/>
                    <a:pt x="299096" y="3236903"/>
                    <a:pt x="228600" y="3295650"/>
                  </a:cubicBezTo>
                  <a:cubicBezTo>
                    <a:pt x="155261" y="3356766"/>
                    <a:pt x="242396" y="3295977"/>
                    <a:pt x="171450" y="3343275"/>
                  </a:cubicBezTo>
                  <a:cubicBezTo>
                    <a:pt x="127781" y="3408779"/>
                    <a:pt x="140590" y="3378705"/>
                    <a:pt x="123825" y="3429000"/>
                  </a:cubicBezTo>
                  <a:cubicBezTo>
                    <a:pt x="246079" y="3469751"/>
                    <a:pt x="-2556" y="3389816"/>
                    <a:pt x="390525" y="3448050"/>
                  </a:cubicBezTo>
                  <a:cubicBezTo>
                    <a:pt x="401849" y="3449728"/>
                    <a:pt x="403225" y="3467100"/>
                    <a:pt x="409575" y="3476625"/>
                  </a:cubicBezTo>
                  <a:cubicBezTo>
                    <a:pt x="403225" y="3508375"/>
                    <a:pt x="401894" y="3541558"/>
                    <a:pt x="390525" y="3571875"/>
                  </a:cubicBezTo>
                  <a:cubicBezTo>
                    <a:pt x="382486" y="3593312"/>
                    <a:pt x="362664" y="3608547"/>
                    <a:pt x="352425" y="3629025"/>
                  </a:cubicBezTo>
                  <a:cubicBezTo>
                    <a:pt x="339725" y="3654425"/>
                    <a:pt x="321213" y="3677675"/>
                    <a:pt x="314325" y="3705225"/>
                  </a:cubicBezTo>
                  <a:cubicBezTo>
                    <a:pt x="300873" y="3759031"/>
                    <a:pt x="307367" y="3730488"/>
                    <a:pt x="295275" y="3790950"/>
                  </a:cubicBezTo>
                  <a:cubicBezTo>
                    <a:pt x="298450" y="3822700"/>
                    <a:pt x="297625" y="3855109"/>
                    <a:pt x="304800" y="3886200"/>
                  </a:cubicBezTo>
                  <a:cubicBezTo>
                    <a:pt x="307374" y="3897354"/>
                    <a:pt x="315235" y="3907237"/>
                    <a:pt x="323850" y="3914775"/>
                  </a:cubicBezTo>
                  <a:cubicBezTo>
                    <a:pt x="345518" y="3933735"/>
                    <a:pt x="389854" y="3959391"/>
                    <a:pt x="419100" y="3971925"/>
                  </a:cubicBezTo>
                  <a:cubicBezTo>
                    <a:pt x="428328" y="3975880"/>
                    <a:pt x="438150" y="3978275"/>
                    <a:pt x="447675" y="3981450"/>
                  </a:cubicBezTo>
                  <a:cubicBezTo>
                    <a:pt x="444500" y="3997325"/>
                    <a:pt x="447560" y="4015901"/>
                    <a:pt x="438150" y="4029075"/>
                  </a:cubicBezTo>
                  <a:cubicBezTo>
                    <a:pt x="429897" y="4040629"/>
                    <a:pt x="412091" y="4040600"/>
                    <a:pt x="400050" y="4048125"/>
                  </a:cubicBezTo>
                  <a:cubicBezTo>
                    <a:pt x="386588" y="4056539"/>
                    <a:pt x="376149" y="4069600"/>
                    <a:pt x="361950" y="4076700"/>
                  </a:cubicBezTo>
                  <a:cubicBezTo>
                    <a:pt x="343989" y="4085680"/>
                    <a:pt x="321508" y="4084611"/>
                    <a:pt x="304800" y="4095750"/>
                  </a:cubicBezTo>
                  <a:lnTo>
                    <a:pt x="247650" y="4133850"/>
                  </a:lnTo>
                  <a:cubicBezTo>
                    <a:pt x="244475" y="4143375"/>
                    <a:pt x="238125" y="4152385"/>
                    <a:pt x="238125" y="4162425"/>
                  </a:cubicBezTo>
                  <a:cubicBezTo>
                    <a:pt x="238125" y="4183705"/>
                    <a:pt x="238280" y="4267511"/>
                    <a:pt x="257175" y="4305300"/>
                  </a:cubicBezTo>
                  <a:cubicBezTo>
                    <a:pt x="262295" y="4315539"/>
                    <a:pt x="269875" y="4324350"/>
                    <a:pt x="276225" y="4333875"/>
                  </a:cubicBezTo>
                  <a:cubicBezTo>
                    <a:pt x="283512" y="4363022"/>
                    <a:pt x="282874" y="4378624"/>
                    <a:pt x="304800" y="4400550"/>
                  </a:cubicBezTo>
                  <a:cubicBezTo>
                    <a:pt x="316025" y="4411775"/>
                    <a:pt x="331675" y="4417900"/>
                    <a:pt x="342900" y="4429125"/>
                  </a:cubicBezTo>
                  <a:cubicBezTo>
                    <a:pt x="350995" y="4437220"/>
                    <a:pt x="352242" y="4451633"/>
                    <a:pt x="361950" y="4457700"/>
                  </a:cubicBezTo>
                  <a:cubicBezTo>
                    <a:pt x="378978" y="4468343"/>
                    <a:pt x="400050" y="4470400"/>
                    <a:pt x="419100" y="4476750"/>
                  </a:cubicBezTo>
                  <a:lnTo>
                    <a:pt x="447675" y="4486275"/>
                  </a:lnTo>
                  <a:cubicBezTo>
                    <a:pt x="460375" y="4495800"/>
                    <a:pt x="471992" y="4506974"/>
                    <a:pt x="485775" y="4514850"/>
                  </a:cubicBezTo>
                  <a:cubicBezTo>
                    <a:pt x="494492" y="4519831"/>
                    <a:pt x="516319" y="4514530"/>
                    <a:pt x="514350" y="4524375"/>
                  </a:cubicBezTo>
                  <a:cubicBezTo>
                    <a:pt x="509842" y="4546913"/>
                    <a:pt x="443531" y="4582769"/>
                    <a:pt x="428625" y="4591050"/>
                  </a:cubicBezTo>
                  <a:cubicBezTo>
                    <a:pt x="416213" y="4597946"/>
                    <a:pt x="402937" y="4603204"/>
                    <a:pt x="390525" y="4610100"/>
                  </a:cubicBezTo>
                  <a:cubicBezTo>
                    <a:pt x="374341" y="4619091"/>
                    <a:pt x="359084" y="4629684"/>
                    <a:pt x="342900" y="4638675"/>
                  </a:cubicBezTo>
                  <a:cubicBezTo>
                    <a:pt x="330488" y="4645571"/>
                    <a:pt x="317128" y="4650680"/>
                    <a:pt x="304800" y="4657725"/>
                  </a:cubicBezTo>
                  <a:cubicBezTo>
                    <a:pt x="282352" y="4670552"/>
                    <a:pt x="258568" y="4690748"/>
                    <a:pt x="238125" y="4705350"/>
                  </a:cubicBezTo>
                  <a:cubicBezTo>
                    <a:pt x="228810" y="4712004"/>
                    <a:pt x="219075" y="4718050"/>
                    <a:pt x="209550" y="4724400"/>
                  </a:cubicBezTo>
                  <a:cubicBezTo>
                    <a:pt x="188739" y="4755617"/>
                    <a:pt x="201948" y="4752975"/>
                    <a:pt x="180975" y="4752975"/>
                  </a:cubicBezTo>
                </a:path>
              </a:pathLst>
            </a:cu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1B66219-DDDC-4106-B91A-EB6523B6452C}"/>
                </a:ext>
              </a:extLst>
            </p:cNvPr>
            <p:cNvSpPr/>
            <p:nvPr/>
          </p:nvSpPr>
          <p:spPr>
            <a:xfrm>
              <a:off x="6231255" y="3009982"/>
              <a:ext cx="45719" cy="752476"/>
            </a:xfrm>
            <a:custGeom>
              <a:avLst/>
              <a:gdLst>
                <a:gd name="connsiteX0" fmla="*/ 285750 w 514474"/>
                <a:gd name="connsiteY0" fmla="*/ 0 h 4753030"/>
                <a:gd name="connsiteX1" fmla="*/ 247650 w 514474"/>
                <a:gd name="connsiteY1" fmla="*/ 47625 h 4753030"/>
                <a:gd name="connsiteX2" fmla="*/ 219075 w 514474"/>
                <a:gd name="connsiteY2" fmla="*/ 66675 h 4753030"/>
                <a:gd name="connsiteX3" fmla="*/ 200025 w 514474"/>
                <a:gd name="connsiteY3" fmla="*/ 95250 h 4753030"/>
                <a:gd name="connsiteX4" fmla="*/ 171450 w 514474"/>
                <a:gd name="connsiteY4" fmla="*/ 123825 h 4753030"/>
                <a:gd name="connsiteX5" fmla="*/ 123825 w 514474"/>
                <a:gd name="connsiteY5" fmla="*/ 219075 h 4753030"/>
                <a:gd name="connsiteX6" fmla="*/ 123825 w 514474"/>
                <a:gd name="connsiteY6" fmla="*/ 276225 h 4753030"/>
                <a:gd name="connsiteX7" fmla="*/ 152400 w 514474"/>
                <a:gd name="connsiteY7" fmla="*/ 285750 h 4753030"/>
                <a:gd name="connsiteX8" fmla="*/ 228600 w 514474"/>
                <a:gd name="connsiteY8" fmla="*/ 323850 h 4753030"/>
                <a:gd name="connsiteX9" fmla="*/ 342900 w 514474"/>
                <a:gd name="connsiteY9" fmla="*/ 361950 h 4753030"/>
                <a:gd name="connsiteX10" fmla="*/ 400050 w 514474"/>
                <a:gd name="connsiteY10" fmla="*/ 390525 h 4753030"/>
                <a:gd name="connsiteX11" fmla="*/ 419100 w 514474"/>
                <a:gd name="connsiteY11" fmla="*/ 419100 h 4753030"/>
                <a:gd name="connsiteX12" fmla="*/ 409575 w 514474"/>
                <a:gd name="connsiteY12" fmla="*/ 447675 h 4753030"/>
                <a:gd name="connsiteX13" fmla="*/ 361950 w 514474"/>
                <a:gd name="connsiteY13" fmla="*/ 504825 h 4753030"/>
                <a:gd name="connsiteX14" fmla="*/ 333375 w 514474"/>
                <a:gd name="connsiteY14" fmla="*/ 542925 h 4753030"/>
                <a:gd name="connsiteX15" fmla="*/ 257175 w 514474"/>
                <a:gd name="connsiteY15" fmla="*/ 619125 h 4753030"/>
                <a:gd name="connsiteX16" fmla="*/ 152400 w 514474"/>
                <a:gd name="connsiteY16" fmla="*/ 733425 h 4753030"/>
                <a:gd name="connsiteX17" fmla="*/ 104775 w 514474"/>
                <a:gd name="connsiteY17" fmla="*/ 771525 h 4753030"/>
                <a:gd name="connsiteX18" fmla="*/ 76200 w 514474"/>
                <a:gd name="connsiteY18" fmla="*/ 800100 h 4753030"/>
                <a:gd name="connsiteX19" fmla="*/ 9525 w 514474"/>
                <a:gd name="connsiteY19" fmla="*/ 866775 h 4753030"/>
                <a:gd name="connsiteX20" fmla="*/ 47625 w 514474"/>
                <a:gd name="connsiteY20" fmla="*/ 895350 h 4753030"/>
                <a:gd name="connsiteX21" fmla="*/ 104775 w 514474"/>
                <a:gd name="connsiteY21" fmla="*/ 904875 h 4753030"/>
                <a:gd name="connsiteX22" fmla="*/ 285750 w 514474"/>
                <a:gd name="connsiteY22" fmla="*/ 933450 h 4753030"/>
                <a:gd name="connsiteX23" fmla="*/ 342900 w 514474"/>
                <a:gd name="connsiteY23" fmla="*/ 952500 h 4753030"/>
                <a:gd name="connsiteX24" fmla="*/ 438150 w 514474"/>
                <a:gd name="connsiteY24" fmla="*/ 971550 h 4753030"/>
                <a:gd name="connsiteX25" fmla="*/ 447675 w 514474"/>
                <a:gd name="connsiteY25" fmla="*/ 1000125 h 4753030"/>
                <a:gd name="connsiteX26" fmla="*/ 409575 w 514474"/>
                <a:gd name="connsiteY26" fmla="*/ 1066800 h 4753030"/>
                <a:gd name="connsiteX27" fmla="*/ 371475 w 514474"/>
                <a:gd name="connsiteY27" fmla="*/ 1085850 h 4753030"/>
                <a:gd name="connsiteX28" fmla="*/ 333375 w 514474"/>
                <a:gd name="connsiteY28" fmla="*/ 1114425 h 4753030"/>
                <a:gd name="connsiteX29" fmla="*/ 304800 w 514474"/>
                <a:gd name="connsiteY29" fmla="*/ 1123950 h 4753030"/>
                <a:gd name="connsiteX30" fmla="*/ 247650 w 514474"/>
                <a:gd name="connsiteY30" fmla="*/ 1162050 h 4753030"/>
                <a:gd name="connsiteX31" fmla="*/ 209550 w 514474"/>
                <a:gd name="connsiteY31" fmla="*/ 1190625 h 4753030"/>
                <a:gd name="connsiteX32" fmla="*/ 180975 w 514474"/>
                <a:gd name="connsiteY32" fmla="*/ 1200150 h 4753030"/>
                <a:gd name="connsiteX33" fmla="*/ 161925 w 514474"/>
                <a:gd name="connsiteY33" fmla="*/ 1228725 h 4753030"/>
                <a:gd name="connsiteX34" fmla="*/ 95250 w 514474"/>
                <a:gd name="connsiteY34" fmla="*/ 1276350 h 4753030"/>
                <a:gd name="connsiteX35" fmla="*/ 47625 w 514474"/>
                <a:gd name="connsiteY35" fmla="*/ 1333500 h 4753030"/>
                <a:gd name="connsiteX36" fmla="*/ 123825 w 514474"/>
                <a:gd name="connsiteY36" fmla="*/ 1381125 h 4753030"/>
                <a:gd name="connsiteX37" fmla="*/ 152400 w 514474"/>
                <a:gd name="connsiteY37" fmla="*/ 1400175 h 4753030"/>
                <a:gd name="connsiteX38" fmla="*/ 190500 w 514474"/>
                <a:gd name="connsiteY38" fmla="*/ 1419225 h 4753030"/>
                <a:gd name="connsiteX39" fmla="*/ 219075 w 514474"/>
                <a:gd name="connsiteY39" fmla="*/ 1438275 h 4753030"/>
                <a:gd name="connsiteX40" fmla="*/ 285750 w 514474"/>
                <a:gd name="connsiteY40" fmla="*/ 1457325 h 4753030"/>
                <a:gd name="connsiteX41" fmla="*/ 314325 w 514474"/>
                <a:gd name="connsiteY41" fmla="*/ 1466850 h 4753030"/>
                <a:gd name="connsiteX42" fmla="*/ 314325 w 514474"/>
                <a:gd name="connsiteY42" fmla="*/ 1562100 h 4753030"/>
                <a:gd name="connsiteX43" fmla="*/ 285750 w 514474"/>
                <a:gd name="connsiteY43" fmla="*/ 1600200 h 4753030"/>
                <a:gd name="connsiteX44" fmla="*/ 219075 w 514474"/>
                <a:gd name="connsiteY44" fmla="*/ 1676400 h 4753030"/>
                <a:gd name="connsiteX45" fmla="*/ 200025 w 514474"/>
                <a:gd name="connsiteY45" fmla="*/ 1704975 h 4753030"/>
                <a:gd name="connsiteX46" fmla="*/ 171450 w 514474"/>
                <a:gd name="connsiteY46" fmla="*/ 1733550 h 4753030"/>
                <a:gd name="connsiteX47" fmla="*/ 161925 w 514474"/>
                <a:gd name="connsiteY47" fmla="*/ 1762125 h 4753030"/>
                <a:gd name="connsiteX48" fmla="*/ 133350 w 514474"/>
                <a:gd name="connsiteY48" fmla="*/ 1781175 h 4753030"/>
                <a:gd name="connsiteX49" fmla="*/ 66675 w 514474"/>
                <a:gd name="connsiteY49" fmla="*/ 1857375 h 4753030"/>
                <a:gd name="connsiteX50" fmla="*/ 38100 w 514474"/>
                <a:gd name="connsiteY50" fmla="*/ 1885950 h 4753030"/>
                <a:gd name="connsiteX51" fmla="*/ 0 w 514474"/>
                <a:gd name="connsiteY51" fmla="*/ 1943100 h 4753030"/>
                <a:gd name="connsiteX52" fmla="*/ 95250 w 514474"/>
                <a:gd name="connsiteY52" fmla="*/ 1962150 h 4753030"/>
                <a:gd name="connsiteX53" fmla="*/ 209550 w 514474"/>
                <a:gd name="connsiteY53" fmla="*/ 1971675 h 4753030"/>
                <a:gd name="connsiteX54" fmla="*/ 295275 w 514474"/>
                <a:gd name="connsiteY54" fmla="*/ 1990725 h 4753030"/>
                <a:gd name="connsiteX55" fmla="*/ 352425 w 514474"/>
                <a:gd name="connsiteY55" fmla="*/ 2028825 h 4753030"/>
                <a:gd name="connsiteX56" fmla="*/ 381000 w 514474"/>
                <a:gd name="connsiteY56" fmla="*/ 2047875 h 4753030"/>
                <a:gd name="connsiteX57" fmla="*/ 438150 w 514474"/>
                <a:gd name="connsiteY57" fmla="*/ 2095500 h 4753030"/>
                <a:gd name="connsiteX58" fmla="*/ 419100 w 514474"/>
                <a:gd name="connsiteY58" fmla="*/ 2152650 h 4753030"/>
                <a:gd name="connsiteX59" fmla="*/ 390525 w 514474"/>
                <a:gd name="connsiteY59" fmla="*/ 2181225 h 4753030"/>
                <a:gd name="connsiteX60" fmla="*/ 304800 w 514474"/>
                <a:gd name="connsiteY60" fmla="*/ 2238375 h 4753030"/>
                <a:gd name="connsiteX61" fmla="*/ 266700 w 514474"/>
                <a:gd name="connsiteY61" fmla="*/ 2266950 h 4753030"/>
                <a:gd name="connsiteX62" fmla="*/ 228600 w 514474"/>
                <a:gd name="connsiteY62" fmla="*/ 2286000 h 4753030"/>
                <a:gd name="connsiteX63" fmla="*/ 200025 w 514474"/>
                <a:gd name="connsiteY63" fmla="*/ 2305050 h 4753030"/>
                <a:gd name="connsiteX64" fmla="*/ 161925 w 514474"/>
                <a:gd name="connsiteY64" fmla="*/ 2324100 h 4753030"/>
                <a:gd name="connsiteX65" fmla="*/ 104775 w 514474"/>
                <a:gd name="connsiteY65" fmla="*/ 2381250 h 4753030"/>
                <a:gd name="connsiteX66" fmla="*/ 95250 w 514474"/>
                <a:gd name="connsiteY66" fmla="*/ 2409825 h 4753030"/>
                <a:gd name="connsiteX67" fmla="*/ 152400 w 514474"/>
                <a:gd name="connsiteY67" fmla="*/ 2428875 h 4753030"/>
                <a:gd name="connsiteX68" fmla="*/ 247650 w 514474"/>
                <a:gd name="connsiteY68" fmla="*/ 2447925 h 4753030"/>
                <a:gd name="connsiteX69" fmla="*/ 276225 w 514474"/>
                <a:gd name="connsiteY69" fmla="*/ 2457450 h 4753030"/>
                <a:gd name="connsiteX70" fmla="*/ 400050 w 514474"/>
                <a:gd name="connsiteY70" fmla="*/ 2466975 h 4753030"/>
                <a:gd name="connsiteX71" fmla="*/ 428625 w 514474"/>
                <a:gd name="connsiteY71" fmla="*/ 2486025 h 4753030"/>
                <a:gd name="connsiteX72" fmla="*/ 390525 w 514474"/>
                <a:gd name="connsiteY72" fmla="*/ 2619375 h 4753030"/>
                <a:gd name="connsiteX73" fmla="*/ 352425 w 514474"/>
                <a:gd name="connsiteY73" fmla="*/ 2686050 h 4753030"/>
                <a:gd name="connsiteX74" fmla="*/ 333375 w 514474"/>
                <a:gd name="connsiteY74" fmla="*/ 2714625 h 4753030"/>
                <a:gd name="connsiteX75" fmla="*/ 285750 w 514474"/>
                <a:gd name="connsiteY75" fmla="*/ 2752725 h 4753030"/>
                <a:gd name="connsiteX76" fmla="*/ 266700 w 514474"/>
                <a:gd name="connsiteY76" fmla="*/ 2781300 h 4753030"/>
                <a:gd name="connsiteX77" fmla="*/ 238125 w 514474"/>
                <a:gd name="connsiteY77" fmla="*/ 2809875 h 4753030"/>
                <a:gd name="connsiteX78" fmla="*/ 171450 w 514474"/>
                <a:gd name="connsiteY78" fmla="*/ 2886075 h 4753030"/>
                <a:gd name="connsiteX79" fmla="*/ 161925 w 514474"/>
                <a:gd name="connsiteY79" fmla="*/ 2914650 h 4753030"/>
                <a:gd name="connsiteX80" fmla="*/ 123825 w 514474"/>
                <a:gd name="connsiteY80" fmla="*/ 2971800 h 4753030"/>
                <a:gd name="connsiteX81" fmla="*/ 142875 w 514474"/>
                <a:gd name="connsiteY81" fmla="*/ 3000375 h 4753030"/>
                <a:gd name="connsiteX82" fmla="*/ 238125 w 514474"/>
                <a:gd name="connsiteY82" fmla="*/ 3028950 h 4753030"/>
                <a:gd name="connsiteX83" fmla="*/ 266700 w 514474"/>
                <a:gd name="connsiteY83" fmla="*/ 3038475 h 4753030"/>
                <a:gd name="connsiteX84" fmla="*/ 304800 w 514474"/>
                <a:gd name="connsiteY84" fmla="*/ 3048000 h 4753030"/>
                <a:gd name="connsiteX85" fmla="*/ 342900 w 514474"/>
                <a:gd name="connsiteY85" fmla="*/ 3067050 h 4753030"/>
                <a:gd name="connsiteX86" fmla="*/ 371475 w 514474"/>
                <a:gd name="connsiteY86" fmla="*/ 3076575 h 4753030"/>
                <a:gd name="connsiteX87" fmla="*/ 361950 w 514474"/>
                <a:gd name="connsiteY87" fmla="*/ 3152775 h 4753030"/>
                <a:gd name="connsiteX88" fmla="*/ 342900 w 514474"/>
                <a:gd name="connsiteY88" fmla="*/ 3181350 h 4753030"/>
                <a:gd name="connsiteX89" fmla="*/ 314325 w 514474"/>
                <a:gd name="connsiteY89" fmla="*/ 3219450 h 4753030"/>
                <a:gd name="connsiteX90" fmla="*/ 228600 w 514474"/>
                <a:gd name="connsiteY90" fmla="*/ 3295650 h 4753030"/>
                <a:gd name="connsiteX91" fmla="*/ 171450 w 514474"/>
                <a:gd name="connsiteY91" fmla="*/ 3343275 h 4753030"/>
                <a:gd name="connsiteX92" fmla="*/ 123825 w 514474"/>
                <a:gd name="connsiteY92" fmla="*/ 3429000 h 4753030"/>
                <a:gd name="connsiteX93" fmla="*/ 390525 w 514474"/>
                <a:gd name="connsiteY93" fmla="*/ 3448050 h 4753030"/>
                <a:gd name="connsiteX94" fmla="*/ 409575 w 514474"/>
                <a:gd name="connsiteY94" fmla="*/ 3476625 h 4753030"/>
                <a:gd name="connsiteX95" fmla="*/ 390525 w 514474"/>
                <a:gd name="connsiteY95" fmla="*/ 3571875 h 4753030"/>
                <a:gd name="connsiteX96" fmla="*/ 352425 w 514474"/>
                <a:gd name="connsiteY96" fmla="*/ 3629025 h 4753030"/>
                <a:gd name="connsiteX97" fmla="*/ 314325 w 514474"/>
                <a:gd name="connsiteY97" fmla="*/ 3705225 h 4753030"/>
                <a:gd name="connsiteX98" fmla="*/ 295275 w 514474"/>
                <a:gd name="connsiteY98" fmla="*/ 3790950 h 4753030"/>
                <a:gd name="connsiteX99" fmla="*/ 304800 w 514474"/>
                <a:gd name="connsiteY99" fmla="*/ 3886200 h 4753030"/>
                <a:gd name="connsiteX100" fmla="*/ 323850 w 514474"/>
                <a:gd name="connsiteY100" fmla="*/ 3914775 h 4753030"/>
                <a:gd name="connsiteX101" fmla="*/ 419100 w 514474"/>
                <a:gd name="connsiteY101" fmla="*/ 3971925 h 4753030"/>
                <a:gd name="connsiteX102" fmla="*/ 447675 w 514474"/>
                <a:gd name="connsiteY102" fmla="*/ 3981450 h 4753030"/>
                <a:gd name="connsiteX103" fmla="*/ 438150 w 514474"/>
                <a:gd name="connsiteY103" fmla="*/ 4029075 h 4753030"/>
                <a:gd name="connsiteX104" fmla="*/ 400050 w 514474"/>
                <a:gd name="connsiteY104" fmla="*/ 4048125 h 4753030"/>
                <a:gd name="connsiteX105" fmla="*/ 361950 w 514474"/>
                <a:gd name="connsiteY105" fmla="*/ 4076700 h 4753030"/>
                <a:gd name="connsiteX106" fmla="*/ 304800 w 514474"/>
                <a:gd name="connsiteY106" fmla="*/ 4095750 h 4753030"/>
                <a:gd name="connsiteX107" fmla="*/ 247650 w 514474"/>
                <a:gd name="connsiteY107" fmla="*/ 4133850 h 4753030"/>
                <a:gd name="connsiteX108" fmla="*/ 238125 w 514474"/>
                <a:gd name="connsiteY108" fmla="*/ 4162425 h 4753030"/>
                <a:gd name="connsiteX109" fmla="*/ 257175 w 514474"/>
                <a:gd name="connsiteY109" fmla="*/ 4305300 h 4753030"/>
                <a:gd name="connsiteX110" fmla="*/ 276225 w 514474"/>
                <a:gd name="connsiteY110" fmla="*/ 4333875 h 4753030"/>
                <a:gd name="connsiteX111" fmla="*/ 304800 w 514474"/>
                <a:gd name="connsiteY111" fmla="*/ 4400550 h 4753030"/>
                <a:gd name="connsiteX112" fmla="*/ 342900 w 514474"/>
                <a:gd name="connsiteY112" fmla="*/ 4429125 h 4753030"/>
                <a:gd name="connsiteX113" fmla="*/ 361950 w 514474"/>
                <a:gd name="connsiteY113" fmla="*/ 4457700 h 4753030"/>
                <a:gd name="connsiteX114" fmla="*/ 419100 w 514474"/>
                <a:gd name="connsiteY114" fmla="*/ 4476750 h 4753030"/>
                <a:gd name="connsiteX115" fmla="*/ 447675 w 514474"/>
                <a:gd name="connsiteY115" fmla="*/ 4486275 h 4753030"/>
                <a:gd name="connsiteX116" fmla="*/ 485775 w 514474"/>
                <a:gd name="connsiteY116" fmla="*/ 4514850 h 4753030"/>
                <a:gd name="connsiteX117" fmla="*/ 514350 w 514474"/>
                <a:gd name="connsiteY117" fmla="*/ 4524375 h 4753030"/>
                <a:gd name="connsiteX118" fmla="*/ 428625 w 514474"/>
                <a:gd name="connsiteY118" fmla="*/ 4591050 h 4753030"/>
                <a:gd name="connsiteX119" fmla="*/ 390525 w 514474"/>
                <a:gd name="connsiteY119" fmla="*/ 4610100 h 4753030"/>
                <a:gd name="connsiteX120" fmla="*/ 342900 w 514474"/>
                <a:gd name="connsiteY120" fmla="*/ 4638675 h 4753030"/>
                <a:gd name="connsiteX121" fmla="*/ 304800 w 514474"/>
                <a:gd name="connsiteY121" fmla="*/ 4657725 h 4753030"/>
                <a:gd name="connsiteX122" fmla="*/ 238125 w 514474"/>
                <a:gd name="connsiteY122" fmla="*/ 4705350 h 4753030"/>
                <a:gd name="connsiteX123" fmla="*/ 209550 w 514474"/>
                <a:gd name="connsiteY123" fmla="*/ 4724400 h 4753030"/>
                <a:gd name="connsiteX124" fmla="*/ 180975 w 514474"/>
                <a:gd name="connsiteY124" fmla="*/ 4752975 h 475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514474" h="4753030">
                  <a:moveTo>
                    <a:pt x="285750" y="0"/>
                  </a:moveTo>
                  <a:cubicBezTo>
                    <a:pt x="273050" y="15875"/>
                    <a:pt x="262025" y="33250"/>
                    <a:pt x="247650" y="47625"/>
                  </a:cubicBezTo>
                  <a:cubicBezTo>
                    <a:pt x="239555" y="55720"/>
                    <a:pt x="227170" y="58580"/>
                    <a:pt x="219075" y="66675"/>
                  </a:cubicBezTo>
                  <a:cubicBezTo>
                    <a:pt x="210980" y="74770"/>
                    <a:pt x="207354" y="86456"/>
                    <a:pt x="200025" y="95250"/>
                  </a:cubicBezTo>
                  <a:cubicBezTo>
                    <a:pt x="191401" y="105598"/>
                    <a:pt x="180975" y="114300"/>
                    <a:pt x="171450" y="123825"/>
                  </a:cubicBezTo>
                  <a:cubicBezTo>
                    <a:pt x="147380" y="196035"/>
                    <a:pt x="164448" y="164911"/>
                    <a:pt x="123825" y="219075"/>
                  </a:cubicBezTo>
                  <a:cubicBezTo>
                    <a:pt x="117475" y="238125"/>
                    <a:pt x="104775" y="257175"/>
                    <a:pt x="123825" y="276225"/>
                  </a:cubicBezTo>
                  <a:cubicBezTo>
                    <a:pt x="130925" y="283325"/>
                    <a:pt x="143260" y="281595"/>
                    <a:pt x="152400" y="285750"/>
                  </a:cubicBezTo>
                  <a:cubicBezTo>
                    <a:pt x="178253" y="297501"/>
                    <a:pt x="201659" y="314870"/>
                    <a:pt x="228600" y="323850"/>
                  </a:cubicBezTo>
                  <a:cubicBezTo>
                    <a:pt x="266700" y="336550"/>
                    <a:pt x="309484" y="339673"/>
                    <a:pt x="342900" y="361950"/>
                  </a:cubicBezTo>
                  <a:cubicBezTo>
                    <a:pt x="379829" y="386569"/>
                    <a:pt x="360615" y="377380"/>
                    <a:pt x="400050" y="390525"/>
                  </a:cubicBezTo>
                  <a:cubicBezTo>
                    <a:pt x="406400" y="400050"/>
                    <a:pt x="417218" y="407808"/>
                    <a:pt x="419100" y="419100"/>
                  </a:cubicBezTo>
                  <a:cubicBezTo>
                    <a:pt x="420751" y="429004"/>
                    <a:pt x="414065" y="438695"/>
                    <a:pt x="409575" y="447675"/>
                  </a:cubicBezTo>
                  <a:cubicBezTo>
                    <a:pt x="392734" y="481358"/>
                    <a:pt x="387229" y="475333"/>
                    <a:pt x="361950" y="504825"/>
                  </a:cubicBezTo>
                  <a:cubicBezTo>
                    <a:pt x="351619" y="516878"/>
                    <a:pt x="344102" y="531223"/>
                    <a:pt x="333375" y="542925"/>
                  </a:cubicBezTo>
                  <a:cubicBezTo>
                    <a:pt x="309102" y="569404"/>
                    <a:pt x="279615" y="591075"/>
                    <a:pt x="257175" y="619125"/>
                  </a:cubicBezTo>
                  <a:cubicBezTo>
                    <a:pt x="222740" y="662169"/>
                    <a:pt x="197428" y="697403"/>
                    <a:pt x="152400" y="733425"/>
                  </a:cubicBezTo>
                  <a:cubicBezTo>
                    <a:pt x="136525" y="746125"/>
                    <a:pt x="120075" y="758138"/>
                    <a:pt x="104775" y="771525"/>
                  </a:cubicBezTo>
                  <a:cubicBezTo>
                    <a:pt x="94638" y="780395"/>
                    <a:pt x="86337" y="791230"/>
                    <a:pt x="76200" y="800100"/>
                  </a:cubicBezTo>
                  <a:cubicBezTo>
                    <a:pt x="12848" y="855533"/>
                    <a:pt x="43674" y="815551"/>
                    <a:pt x="9525" y="866775"/>
                  </a:cubicBezTo>
                  <a:cubicBezTo>
                    <a:pt x="22225" y="876300"/>
                    <a:pt x="32885" y="889454"/>
                    <a:pt x="47625" y="895350"/>
                  </a:cubicBezTo>
                  <a:cubicBezTo>
                    <a:pt x="65556" y="902523"/>
                    <a:pt x="85891" y="900828"/>
                    <a:pt x="104775" y="904875"/>
                  </a:cubicBezTo>
                  <a:cubicBezTo>
                    <a:pt x="246903" y="935331"/>
                    <a:pt x="112164" y="917669"/>
                    <a:pt x="285750" y="933450"/>
                  </a:cubicBezTo>
                  <a:cubicBezTo>
                    <a:pt x="304800" y="939800"/>
                    <a:pt x="323334" y="947985"/>
                    <a:pt x="342900" y="952500"/>
                  </a:cubicBezTo>
                  <a:cubicBezTo>
                    <a:pt x="485184" y="985335"/>
                    <a:pt x="358908" y="945136"/>
                    <a:pt x="438150" y="971550"/>
                  </a:cubicBezTo>
                  <a:cubicBezTo>
                    <a:pt x="441325" y="981075"/>
                    <a:pt x="447675" y="990085"/>
                    <a:pt x="447675" y="1000125"/>
                  </a:cubicBezTo>
                  <a:cubicBezTo>
                    <a:pt x="447675" y="1031652"/>
                    <a:pt x="434244" y="1049179"/>
                    <a:pt x="409575" y="1066800"/>
                  </a:cubicBezTo>
                  <a:cubicBezTo>
                    <a:pt x="398021" y="1075053"/>
                    <a:pt x="383516" y="1078325"/>
                    <a:pt x="371475" y="1085850"/>
                  </a:cubicBezTo>
                  <a:cubicBezTo>
                    <a:pt x="358013" y="1094264"/>
                    <a:pt x="347158" y="1106549"/>
                    <a:pt x="333375" y="1114425"/>
                  </a:cubicBezTo>
                  <a:cubicBezTo>
                    <a:pt x="324658" y="1119406"/>
                    <a:pt x="313577" y="1119074"/>
                    <a:pt x="304800" y="1123950"/>
                  </a:cubicBezTo>
                  <a:cubicBezTo>
                    <a:pt x="284786" y="1135069"/>
                    <a:pt x="265966" y="1148313"/>
                    <a:pt x="247650" y="1162050"/>
                  </a:cubicBezTo>
                  <a:cubicBezTo>
                    <a:pt x="234950" y="1171575"/>
                    <a:pt x="223333" y="1182749"/>
                    <a:pt x="209550" y="1190625"/>
                  </a:cubicBezTo>
                  <a:cubicBezTo>
                    <a:pt x="200833" y="1195606"/>
                    <a:pt x="190500" y="1196975"/>
                    <a:pt x="180975" y="1200150"/>
                  </a:cubicBezTo>
                  <a:cubicBezTo>
                    <a:pt x="174625" y="1209675"/>
                    <a:pt x="170020" y="1220630"/>
                    <a:pt x="161925" y="1228725"/>
                  </a:cubicBezTo>
                  <a:cubicBezTo>
                    <a:pt x="127610" y="1263040"/>
                    <a:pt x="127700" y="1249308"/>
                    <a:pt x="95250" y="1276350"/>
                  </a:cubicBezTo>
                  <a:cubicBezTo>
                    <a:pt x="67748" y="1299269"/>
                    <a:pt x="66356" y="1305403"/>
                    <a:pt x="47625" y="1333500"/>
                  </a:cubicBezTo>
                  <a:cubicBezTo>
                    <a:pt x="97765" y="1383640"/>
                    <a:pt x="51667" y="1345046"/>
                    <a:pt x="123825" y="1381125"/>
                  </a:cubicBezTo>
                  <a:cubicBezTo>
                    <a:pt x="134064" y="1386245"/>
                    <a:pt x="142461" y="1394495"/>
                    <a:pt x="152400" y="1400175"/>
                  </a:cubicBezTo>
                  <a:cubicBezTo>
                    <a:pt x="164728" y="1407220"/>
                    <a:pt x="178172" y="1412180"/>
                    <a:pt x="190500" y="1419225"/>
                  </a:cubicBezTo>
                  <a:cubicBezTo>
                    <a:pt x="200439" y="1424905"/>
                    <a:pt x="208836" y="1433155"/>
                    <a:pt x="219075" y="1438275"/>
                  </a:cubicBezTo>
                  <a:cubicBezTo>
                    <a:pt x="234300" y="1445888"/>
                    <a:pt x="271508" y="1453256"/>
                    <a:pt x="285750" y="1457325"/>
                  </a:cubicBezTo>
                  <a:cubicBezTo>
                    <a:pt x="295404" y="1460083"/>
                    <a:pt x="304800" y="1463675"/>
                    <a:pt x="314325" y="1466850"/>
                  </a:cubicBezTo>
                  <a:cubicBezTo>
                    <a:pt x="327332" y="1505870"/>
                    <a:pt x="333360" y="1509755"/>
                    <a:pt x="314325" y="1562100"/>
                  </a:cubicBezTo>
                  <a:cubicBezTo>
                    <a:pt x="308900" y="1577019"/>
                    <a:pt x="294854" y="1587195"/>
                    <a:pt x="285750" y="1600200"/>
                  </a:cubicBezTo>
                  <a:cubicBezTo>
                    <a:pt x="237133" y="1669653"/>
                    <a:pt x="268784" y="1643261"/>
                    <a:pt x="219075" y="1676400"/>
                  </a:cubicBezTo>
                  <a:cubicBezTo>
                    <a:pt x="212725" y="1685925"/>
                    <a:pt x="207354" y="1696181"/>
                    <a:pt x="200025" y="1704975"/>
                  </a:cubicBezTo>
                  <a:cubicBezTo>
                    <a:pt x="191401" y="1715323"/>
                    <a:pt x="178922" y="1722342"/>
                    <a:pt x="171450" y="1733550"/>
                  </a:cubicBezTo>
                  <a:cubicBezTo>
                    <a:pt x="165881" y="1741904"/>
                    <a:pt x="168197" y="1754285"/>
                    <a:pt x="161925" y="1762125"/>
                  </a:cubicBezTo>
                  <a:cubicBezTo>
                    <a:pt x="154774" y="1771064"/>
                    <a:pt x="142042" y="1773725"/>
                    <a:pt x="133350" y="1781175"/>
                  </a:cubicBezTo>
                  <a:cubicBezTo>
                    <a:pt x="82817" y="1824489"/>
                    <a:pt x="107093" y="1810220"/>
                    <a:pt x="66675" y="1857375"/>
                  </a:cubicBezTo>
                  <a:cubicBezTo>
                    <a:pt x="57909" y="1867602"/>
                    <a:pt x="46370" y="1875317"/>
                    <a:pt x="38100" y="1885950"/>
                  </a:cubicBezTo>
                  <a:cubicBezTo>
                    <a:pt x="24044" y="1904022"/>
                    <a:pt x="0" y="1943100"/>
                    <a:pt x="0" y="1943100"/>
                  </a:cubicBezTo>
                  <a:cubicBezTo>
                    <a:pt x="37840" y="1952560"/>
                    <a:pt x="53212" y="1957479"/>
                    <a:pt x="95250" y="1962150"/>
                  </a:cubicBezTo>
                  <a:cubicBezTo>
                    <a:pt x="133248" y="1966372"/>
                    <a:pt x="171450" y="1968500"/>
                    <a:pt x="209550" y="1971675"/>
                  </a:cubicBezTo>
                  <a:cubicBezTo>
                    <a:pt x="214560" y="1972677"/>
                    <a:pt x="286307" y="1986241"/>
                    <a:pt x="295275" y="1990725"/>
                  </a:cubicBezTo>
                  <a:cubicBezTo>
                    <a:pt x="315753" y="2000964"/>
                    <a:pt x="333375" y="2016125"/>
                    <a:pt x="352425" y="2028825"/>
                  </a:cubicBezTo>
                  <a:cubicBezTo>
                    <a:pt x="361950" y="2035175"/>
                    <a:pt x="372905" y="2039780"/>
                    <a:pt x="381000" y="2047875"/>
                  </a:cubicBezTo>
                  <a:cubicBezTo>
                    <a:pt x="417670" y="2084545"/>
                    <a:pt x="398367" y="2068978"/>
                    <a:pt x="438150" y="2095500"/>
                  </a:cubicBezTo>
                  <a:cubicBezTo>
                    <a:pt x="431800" y="2114550"/>
                    <a:pt x="433299" y="2138451"/>
                    <a:pt x="419100" y="2152650"/>
                  </a:cubicBezTo>
                  <a:cubicBezTo>
                    <a:pt x="409575" y="2162175"/>
                    <a:pt x="401158" y="2172955"/>
                    <a:pt x="390525" y="2181225"/>
                  </a:cubicBezTo>
                  <a:cubicBezTo>
                    <a:pt x="304800" y="2247900"/>
                    <a:pt x="361950" y="2195512"/>
                    <a:pt x="304800" y="2238375"/>
                  </a:cubicBezTo>
                  <a:cubicBezTo>
                    <a:pt x="292100" y="2247900"/>
                    <a:pt x="280162" y="2258536"/>
                    <a:pt x="266700" y="2266950"/>
                  </a:cubicBezTo>
                  <a:cubicBezTo>
                    <a:pt x="254659" y="2274475"/>
                    <a:pt x="240928" y="2278955"/>
                    <a:pt x="228600" y="2286000"/>
                  </a:cubicBezTo>
                  <a:cubicBezTo>
                    <a:pt x="218661" y="2291680"/>
                    <a:pt x="209964" y="2299370"/>
                    <a:pt x="200025" y="2305050"/>
                  </a:cubicBezTo>
                  <a:cubicBezTo>
                    <a:pt x="187697" y="2312095"/>
                    <a:pt x="173013" y="2315230"/>
                    <a:pt x="161925" y="2324100"/>
                  </a:cubicBezTo>
                  <a:cubicBezTo>
                    <a:pt x="140888" y="2340930"/>
                    <a:pt x="104775" y="2381250"/>
                    <a:pt x="104775" y="2381250"/>
                  </a:cubicBezTo>
                  <a:cubicBezTo>
                    <a:pt x="101600" y="2390775"/>
                    <a:pt x="88150" y="2402725"/>
                    <a:pt x="95250" y="2409825"/>
                  </a:cubicBezTo>
                  <a:cubicBezTo>
                    <a:pt x="109449" y="2424024"/>
                    <a:pt x="132919" y="2424005"/>
                    <a:pt x="152400" y="2428875"/>
                  </a:cubicBezTo>
                  <a:cubicBezTo>
                    <a:pt x="183812" y="2436728"/>
                    <a:pt x="216933" y="2437686"/>
                    <a:pt x="247650" y="2447925"/>
                  </a:cubicBezTo>
                  <a:cubicBezTo>
                    <a:pt x="257175" y="2451100"/>
                    <a:pt x="266262" y="2456205"/>
                    <a:pt x="276225" y="2457450"/>
                  </a:cubicBezTo>
                  <a:cubicBezTo>
                    <a:pt x="317302" y="2462585"/>
                    <a:pt x="358775" y="2463800"/>
                    <a:pt x="400050" y="2466975"/>
                  </a:cubicBezTo>
                  <a:cubicBezTo>
                    <a:pt x="409575" y="2473325"/>
                    <a:pt x="426884" y="2474710"/>
                    <a:pt x="428625" y="2486025"/>
                  </a:cubicBezTo>
                  <a:cubicBezTo>
                    <a:pt x="442951" y="2579144"/>
                    <a:pt x="434268" y="2575632"/>
                    <a:pt x="390525" y="2619375"/>
                  </a:cubicBezTo>
                  <a:cubicBezTo>
                    <a:pt x="375068" y="2665746"/>
                    <a:pt x="388466" y="2635593"/>
                    <a:pt x="352425" y="2686050"/>
                  </a:cubicBezTo>
                  <a:cubicBezTo>
                    <a:pt x="345771" y="2695365"/>
                    <a:pt x="341470" y="2706530"/>
                    <a:pt x="333375" y="2714625"/>
                  </a:cubicBezTo>
                  <a:cubicBezTo>
                    <a:pt x="319000" y="2729000"/>
                    <a:pt x="300125" y="2738350"/>
                    <a:pt x="285750" y="2752725"/>
                  </a:cubicBezTo>
                  <a:cubicBezTo>
                    <a:pt x="277655" y="2760820"/>
                    <a:pt x="274029" y="2772506"/>
                    <a:pt x="266700" y="2781300"/>
                  </a:cubicBezTo>
                  <a:cubicBezTo>
                    <a:pt x="258076" y="2791648"/>
                    <a:pt x="246395" y="2799242"/>
                    <a:pt x="238125" y="2809875"/>
                  </a:cubicBezTo>
                  <a:cubicBezTo>
                    <a:pt x="178288" y="2886808"/>
                    <a:pt x="226768" y="2849196"/>
                    <a:pt x="171450" y="2886075"/>
                  </a:cubicBezTo>
                  <a:cubicBezTo>
                    <a:pt x="168275" y="2895600"/>
                    <a:pt x="166801" y="2905873"/>
                    <a:pt x="161925" y="2914650"/>
                  </a:cubicBezTo>
                  <a:cubicBezTo>
                    <a:pt x="150806" y="2934664"/>
                    <a:pt x="123825" y="2971800"/>
                    <a:pt x="123825" y="2971800"/>
                  </a:cubicBezTo>
                  <a:cubicBezTo>
                    <a:pt x="130175" y="2981325"/>
                    <a:pt x="134081" y="2993046"/>
                    <a:pt x="142875" y="3000375"/>
                  </a:cubicBezTo>
                  <a:cubicBezTo>
                    <a:pt x="172801" y="3025313"/>
                    <a:pt x="201582" y="3020829"/>
                    <a:pt x="238125" y="3028950"/>
                  </a:cubicBezTo>
                  <a:cubicBezTo>
                    <a:pt x="247926" y="3031128"/>
                    <a:pt x="257046" y="3035717"/>
                    <a:pt x="266700" y="3038475"/>
                  </a:cubicBezTo>
                  <a:cubicBezTo>
                    <a:pt x="279287" y="3042071"/>
                    <a:pt x="292543" y="3043403"/>
                    <a:pt x="304800" y="3048000"/>
                  </a:cubicBezTo>
                  <a:cubicBezTo>
                    <a:pt x="318095" y="3052986"/>
                    <a:pt x="329849" y="3061457"/>
                    <a:pt x="342900" y="3067050"/>
                  </a:cubicBezTo>
                  <a:cubicBezTo>
                    <a:pt x="352128" y="3071005"/>
                    <a:pt x="361950" y="3073400"/>
                    <a:pt x="371475" y="3076575"/>
                  </a:cubicBezTo>
                  <a:cubicBezTo>
                    <a:pt x="368300" y="3101975"/>
                    <a:pt x="368685" y="3128079"/>
                    <a:pt x="361950" y="3152775"/>
                  </a:cubicBezTo>
                  <a:cubicBezTo>
                    <a:pt x="358938" y="3163819"/>
                    <a:pt x="349554" y="3172035"/>
                    <a:pt x="342900" y="3181350"/>
                  </a:cubicBezTo>
                  <a:cubicBezTo>
                    <a:pt x="333673" y="3194268"/>
                    <a:pt x="324945" y="3207650"/>
                    <a:pt x="314325" y="3219450"/>
                  </a:cubicBezTo>
                  <a:cubicBezTo>
                    <a:pt x="203177" y="3342948"/>
                    <a:pt x="299096" y="3236903"/>
                    <a:pt x="228600" y="3295650"/>
                  </a:cubicBezTo>
                  <a:cubicBezTo>
                    <a:pt x="155261" y="3356766"/>
                    <a:pt x="242396" y="3295977"/>
                    <a:pt x="171450" y="3343275"/>
                  </a:cubicBezTo>
                  <a:cubicBezTo>
                    <a:pt x="127781" y="3408779"/>
                    <a:pt x="140590" y="3378705"/>
                    <a:pt x="123825" y="3429000"/>
                  </a:cubicBezTo>
                  <a:cubicBezTo>
                    <a:pt x="246079" y="3469751"/>
                    <a:pt x="-2556" y="3389816"/>
                    <a:pt x="390525" y="3448050"/>
                  </a:cubicBezTo>
                  <a:cubicBezTo>
                    <a:pt x="401849" y="3449728"/>
                    <a:pt x="403225" y="3467100"/>
                    <a:pt x="409575" y="3476625"/>
                  </a:cubicBezTo>
                  <a:cubicBezTo>
                    <a:pt x="403225" y="3508375"/>
                    <a:pt x="401894" y="3541558"/>
                    <a:pt x="390525" y="3571875"/>
                  </a:cubicBezTo>
                  <a:cubicBezTo>
                    <a:pt x="382486" y="3593312"/>
                    <a:pt x="362664" y="3608547"/>
                    <a:pt x="352425" y="3629025"/>
                  </a:cubicBezTo>
                  <a:cubicBezTo>
                    <a:pt x="339725" y="3654425"/>
                    <a:pt x="321213" y="3677675"/>
                    <a:pt x="314325" y="3705225"/>
                  </a:cubicBezTo>
                  <a:cubicBezTo>
                    <a:pt x="300873" y="3759031"/>
                    <a:pt x="307367" y="3730488"/>
                    <a:pt x="295275" y="3790950"/>
                  </a:cubicBezTo>
                  <a:cubicBezTo>
                    <a:pt x="298450" y="3822700"/>
                    <a:pt x="297625" y="3855109"/>
                    <a:pt x="304800" y="3886200"/>
                  </a:cubicBezTo>
                  <a:cubicBezTo>
                    <a:pt x="307374" y="3897354"/>
                    <a:pt x="315235" y="3907237"/>
                    <a:pt x="323850" y="3914775"/>
                  </a:cubicBezTo>
                  <a:cubicBezTo>
                    <a:pt x="345518" y="3933735"/>
                    <a:pt x="389854" y="3959391"/>
                    <a:pt x="419100" y="3971925"/>
                  </a:cubicBezTo>
                  <a:cubicBezTo>
                    <a:pt x="428328" y="3975880"/>
                    <a:pt x="438150" y="3978275"/>
                    <a:pt x="447675" y="3981450"/>
                  </a:cubicBezTo>
                  <a:cubicBezTo>
                    <a:pt x="444500" y="3997325"/>
                    <a:pt x="447560" y="4015901"/>
                    <a:pt x="438150" y="4029075"/>
                  </a:cubicBezTo>
                  <a:cubicBezTo>
                    <a:pt x="429897" y="4040629"/>
                    <a:pt x="412091" y="4040600"/>
                    <a:pt x="400050" y="4048125"/>
                  </a:cubicBezTo>
                  <a:cubicBezTo>
                    <a:pt x="386588" y="4056539"/>
                    <a:pt x="376149" y="4069600"/>
                    <a:pt x="361950" y="4076700"/>
                  </a:cubicBezTo>
                  <a:cubicBezTo>
                    <a:pt x="343989" y="4085680"/>
                    <a:pt x="321508" y="4084611"/>
                    <a:pt x="304800" y="4095750"/>
                  </a:cubicBezTo>
                  <a:lnTo>
                    <a:pt x="247650" y="4133850"/>
                  </a:lnTo>
                  <a:cubicBezTo>
                    <a:pt x="244475" y="4143375"/>
                    <a:pt x="238125" y="4152385"/>
                    <a:pt x="238125" y="4162425"/>
                  </a:cubicBezTo>
                  <a:cubicBezTo>
                    <a:pt x="238125" y="4183705"/>
                    <a:pt x="238280" y="4267511"/>
                    <a:pt x="257175" y="4305300"/>
                  </a:cubicBezTo>
                  <a:cubicBezTo>
                    <a:pt x="262295" y="4315539"/>
                    <a:pt x="269875" y="4324350"/>
                    <a:pt x="276225" y="4333875"/>
                  </a:cubicBezTo>
                  <a:cubicBezTo>
                    <a:pt x="283512" y="4363022"/>
                    <a:pt x="282874" y="4378624"/>
                    <a:pt x="304800" y="4400550"/>
                  </a:cubicBezTo>
                  <a:cubicBezTo>
                    <a:pt x="316025" y="4411775"/>
                    <a:pt x="331675" y="4417900"/>
                    <a:pt x="342900" y="4429125"/>
                  </a:cubicBezTo>
                  <a:cubicBezTo>
                    <a:pt x="350995" y="4437220"/>
                    <a:pt x="352242" y="4451633"/>
                    <a:pt x="361950" y="4457700"/>
                  </a:cubicBezTo>
                  <a:cubicBezTo>
                    <a:pt x="378978" y="4468343"/>
                    <a:pt x="400050" y="4470400"/>
                    <a:pt x="419100" y="4476750"/>
                  </a:cubicBezTo>
                  <a:lnTo>
                    <a:pt x="447675" y="4486275"/>
                  </a:lnTo>
                  <a:cubicBezTo>
                    <a:pt x="460375" y="4495800"/>
                    <a:pt x="471992" y="4506974"/>
                    <a:pt x="485775" y="4514850"/>
                  </a:cubicBezTo>
                  <a:cubicBezTo>
                    <a:pt x="494492" y="4519831"/>
                    <a:pt x="516319" y="4514530"/>
                    <a:pt x="514350" y="4524375"/>
                  </a:cubicBezTo>
                  <a:cubicBezTo>
                    <a:pt x="509842" y="4546913"/>
                    <a:pt x="443531" y="4582769"/>
                    <a:pt x="428625" y="4591050"/>
                  </a:cubicBezTo>
                  <a:cubicBezTo>
                    <a:pt x="416213" y="4597946"/>
                    <a:pt x="402937" y="4603204"/>
                    <a:pt x="390525" y="4610100"/>
                  </a:cubicBezTo>
                  <a:cubicBezTo>
                    <a:pt x="374341" y="4619091"/>
                    <a:pt x="359084" y="4629684"/>
                    <a:pt x="342900" y="4638675"/>
                  </a:cubicBezTo>
                  <a:cubicBezTo>
                    <a:pt x="330488" y="4645571"/>
                    <a:pt x="317128" y="4650680"/>
                    <a:pt x="304800" y="4657725"/>
                  </a:cubicBezTo>
                  <a:cubicBezTo>
                    <a:pt x="282352" y="4670552"/>
                    <a:pt x="258568" y="4690748"/>
                    <a:pt x="238125" y="4705350"/>
                  </a:cubicBezTo>
                  <a:cubicBezTo>
                    <a:pt x="228810" y="4712004"/>
                    <a:pt x="219075" y="4718050"/>
                    <a:pt x="209550" y="4724400"/>
                  </a:cubicBezTo>
                  <a:cubicBezTo>
                    <a:pt x="188739" y="4755617"/>
                    <a:pt x="201948" y="4752975"/>
                    <a:pt x="180975" y="4752975"/>
                  </a:cubicBezTo>
                </a:path>
              </a:pathLst>
            </a:cu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71A4727-4B1C-48A4-838D-206EE061BD6A}"/>
                </a:ext>
              </a:extLst>
            </p:cNvPr>
            <p:cNvSpPr/>
            <p:nvPr/>
          </p:nvSpPr>
          <p:spPr>
            <a:xfrm>
              <a:off x="6231255" y="3771982"/>
              <a:ext cx="45719" cy="752476"/>
            </a:xfrm>
            <a:custGeom>
              <a:avLst/>
              <a:gdLst>
                <a:gd name="connsiteX0" fmla="*/ 285750 w 514474"/>
                <a:gd name="connsiteY0" fmla="*/ 0 h 4753030"/>
                <a:gd name="connsiteX1" fmla="*/ 247650 w 514474"/>
                <a:gd name="connsiteY1" fmla="*/ 47625 h 4753030"/>
                <a:gd name="connsiteX2" fmla="*/ 219075 w 514474"/>
                <a:gd name="connsiteY2" fmla="*/ 66675 h 4753030"/>
                <a:gd name="connsiteX3" fmla="*/ 200025 w 514474"/>
                <a:gd name="connsiteY3" fmla="*/ 95250 h 4753030"/>
                <a:gd name="connsiteX4" fmla="*/ 171450 w 514474"/>
                <a:gd name="connsiteY4" fmla="*/ 123825 h 4753030"/>
                <a:gd name="connsiteX5" fmla="*/ 123825 w 514474"/>
                <a:gd name="connsiteY5" fmla="*/ 219075 h 4753030"/>
                <a:gd name="connsiteX6" fmla="*/ 123825 w 514474"/>
                <a:gd name="connsiteY6" fmla="*/ 276225 h 4753030"/>
                <a:gd name="connsiteX7" fmla="*/ 152400 w 514474"/>
                <a:gd name="connsiteY7" fmla="*/ 285750 h 4753030"/>
                <a:gd name="connsiteX8" fmla="*/ 228600 w 514474"/>
                <a:gd name="connsiteY8" fmla="*/ 323850 h 4753030"/>
                <a:gd name="connsiteX9" fmla="*/ 342900 w 514474"/>
                <a:gd name="connsiteY9" fmla="*/ 361950 h 4753030"/>
                <a:gd name="connsiteX10" fmla="*/ 400050 w 514474"/>
                <a:gd name="connsiteY10" fmla="*/ 390525 h 4753030"/>
                <a:gd name="connsiteX11" fmla="*/ 419100 w 514474"/>
                <a:gd name="connsiteY11" fmla="*/ 419100 h 4753030"/>
                <a:gd name="connsiteX12" fmla="*/ 409575 w 514474"/>
                <a:gd name="connsiteY12" fmla="*/ 447675 h 4753030"/>
                <a:gd name="connsiteX13" fmla="*/ 361950 w 514474"/>
                <a:gd name="connsiteY13" fmla="*/ 504825 h 4753030"/>
                <a:gd name="connsiteX14" fmla="*/ 333375 w 514474"/>
                <a:gd name="connsiteY14" fmla="*/ 542925 h 4753030"/>
                <a:gd name="connsiteX15" fmla="*/ 257175 w 514474"/>
                <a:gd name="connsiteY15" fmla="*/ 619125 h 4753030"/>
                <a:gd name="connsiteX16" fmla="*/ 152400 w 514474"/>
                <a:gd name="connsiteY16" fmla="*/ 733425 h 4753030"/>
                <a:gd name="connsiteX17" fmla="*/ 104775 w 514474"/>
                <a:gd name="connsiteY17" fmla="*/ 771525 h 4753030"/>
                <a:gd name="connsiteX18" fmla="*/ 76200 w 514474"/>
                <a:gd name="connsiteY18" fmla="*/ 800100 h 4753030"/>
                <a:gd name="connsiteX19" fmla="*/ 9525 w 514474"/>
                <a:gd name="connsiteY19" fmla="*/ 866775 h 4753030"/>
                <a:gd name="connsiteX20" fmla="*/ 47625 w 514474"/>
                <a:gd name="connsiteY20" fmla="*/ 895350 h 4753030"/>
                <a:gd name="connsiteX21" fmla="*/ 104775 w 514474"/>
                <a:gd name="connsiteY21" fmla="*/ 904875 h 4753030"/>
                <a:gd name="connsiteX22" fmla="*/ 285750 w 514474"/>
                <a:gd name="connsiteY22" fmla="*/ 933450 h 4753030"/>
                <a:gd name="connsiteX23" fmla="*/ 342900 w 514474"/>
                <a:gd name="connsiteY23" fmla="*/ 952500 h 4753030"/>
                <a:gd name="connsiteX24" fmla="*/ 438150 w 514474"/>
                <a:gd name="connsiteY24" fmla="*/ 971550 h 4753030"/>
                <a:gd name="connsiteX25" fmla="*/ 447675 w 514474"/>
                <a:gd name="connsiteY25" fmla="*/ 1000125 h 4753030"/>
                <a:gd name="connsiteX26" fmla="*/ 409575 w 514474"/>
                <a:gd name="connsiteY26" fmla="*/ 1066800 h 4753030"/>
                <a:gd name="connsiteX27" fmla="*/ 371475 w 514474"/>
                <a:gd name="connsiteY27" fmla="*/ 1085850 h 4753030"/>
                <a:gd name="connsiteX28" fmla="*/ 333375 w 514474"/>
                <a:gd name="connsiteY28" fmla="*/ 1114425 h 4753030"/>
                <a:gd name="connsiteX29" fmla="*/ 304800 w 514474"/>
                <a:gd name="connsiteY29" fmla="*/ 1123950 h 4753030"/>
                <a:gd name="connsiteX30" fmla="*/ 247650 w 514474"/>
                <a:gd name="connsiteY30" fmla="*/ 1162050 h 4753030"/>
                <a:gd name="connsiteX31" fmla="*/ 209550 w 514474"/>
                <a:gd name="connsiteY31" fmla="*/ 1190625 h 4753030"/>
                <a:gd name="connsiteX32" fmla="*/ 180975 w 514474"/>
                <a:gd name="connsiteY32" fmla="*/ 1200150 h 4753030"/>
                <a:gd name="connsiteX33" fmla="*/ 161925 w 514474"/>
                <a:gd name="connsiteY33" fmla="*/ 1228725 h 4753030"/>
                <a:gd name="connsiteX34" fmla="*/ 95250 w 514474"/>
                <a:gd name="connsiteY34" fmla="*/ 1276350 h 4753030"/>
                <a:gd name="connsiteX35" fmla="*/ 47625 w 514474"/>
                <a:gd name="connsiteY35" fmla="*/ 1333500 h 4753030"/>
                <a:gd name="connsiteX36" fmla="*/ 123825 w 514474"/>
                <a:gd name="connsiteY36" fmla="*/ 1381125 h 4753030"/>
                <a:gd name="connsiteX37" fmla="*/ 152400 w 514474"/>
                <a:gd name="connsiteY37" fmla="*/ 1400175 h 4753030"/>
                <a:gd name="connsiteX38" fmla="*/ 190500 w 514474"/>
                <a:gd name="connsiteY38" fmla="*/ 1419225 h 4753030"/>
                <a:gd name="connsiteX39" fmla="*/ 219075 w 514474"/>
                <a:gd name="connsiteY39" fmla="*/ 1438275 h 4753030"/>
                <a:gd name="connsiteX40" fmla="*/ 285750 w 514474"/>
                <a:gd name="connsiteY40" fmla="*/ 1457325 h 4753030"/>
                <a:gd name="connsiteX41" fmla="*/ 314325 w 514474"/>
                <a:gd name="connsiteY41" fmla="*/ 1466850 h 4753030"/>
                <a:gd name="connsiteX42" fmla="*/ 314325 w 514474"/>
                <a:gd name="connsiteY42" fmla="*/ 1562100 h 4753030"/>
                <a:gd name="connsiteX43" fmla="*/ 285750 w 514474"/>
                <a:gd name="connsiteY43" fmla="*/ 1600200 h 4753030"/>
                <a:gd name="connsiteX44" fmla="*/ 219075 w 514474"/>
                <a:gd name="connsiteY44" fmla="*/ 1676400 h 4753030"/>
                <a:gd name="connsiteX45" fmla="*/ 200025 w 514474"/>
                <a:gd name="connsiteY45" fmla="*/ 1704975 h 4753030"/>
                <a:gd name="connsiteX46" fmla="*/ 171450 w 514474"/>
                <a:gd name="connsiteY46" fmla="*/ 1733550 h 4753030"/>
                <a:gd name="connsiteX47" fmla="*/ 161925 w 514474"/>
                <a:gd name="connsiteY47" fmla="*/ 1762125 h 4753030"/>
                <a:gd name="connsiteX48" fmla="*/ 133350 w 514474"/>
                <a:gd name="connsiteY48" fmla="*/ 1781175 h 4753030"/>
                <a:gd name="connsiteX49" fmla="*/ 66675 w 514474"/>
                <a:gd name="connsiteY49" fmla="*/ 1857375 h 4753030"/>
                <a:gd name="connsiteX50" fmla="*/ 38100 w 514474"/>
                <a:gd name="connsiteY50" fmla="*/ 1885950 h 4753030"/>
                <a:gd name="connsiteX51" fmla="*/ 0 w 514474"/>
                <a:gd name="connsiteY51" fmla="*/ 1943100 h 4753030"/>
                <a:gd name="connsiteX52" fmla="*/ 95250 w 514474"/>
                <a:gd name="connsiteY52" fmla="*/ 1962150 h 4753030"/>
                <a:gd name="connsiteX53" fmla="*/ 209550 w 514474"/>
                <a:gd name="connsiteY53" fmla="*/ 1971675 h 4753030"/>
                <a:gd name="connsiteX54" fmla="*/ 295275 w 514474"/>
                <a:gd name="connsiteY54" fmla="*/ 1990725 h 4753030"/>
                <a:gd name="connsiteX55" fmla="*/ 352425 w 514474"/>
                <a:gd name="connsiteY55" fmla="*/ 2028825 h 4753030"/>
                <a:gd name="connsiteX56" fmla="*/ 381000 w 514474"/>
                <a:gd name="connsiteY56" fmla="*/ 2047875 h 4753030"/>
                <a:gd name="connsiteX57" fmla="*/ 438150 w 514474"/>
                <a:gd name="connsiteY57" fmla="*/ 2095500 h 4753030"/>
                <a:gd name="connsiteX58" fmla="*/ 419100 w 514474"/>
                <a:gd name="connsiteY58" fmla="*/ 2152650 h 4753030"/>
                <a:gd name="connsiteX59" fmla="*/ 390525 w 514474"/>
                <a:gd name="connsiteY59" fmla="*/ 2181225 h 4753030"/>
                <a:gd name="connsiteX60" fmla="*/ 304800 w 514474"/>
                <a:gd name="connsiteY60" fmla="*/ 2238375 h 4753030"/>
                <a:gd name="connsiteX61" fmla="*/ 266700 w 514474"/>
                <a:gd name="connsiteY61" fmla="*/ 2266950 h 4753030"/>
                <a:gd name="connsiteX62" fmla="*/ 228600 w 514474"/>
                <a:gd name="connsiteY62" fmla="*/ 2286000 h 4753030"/>
                <a:gd name="connsiteX63" fmla="*/ 200025 w 514474"/>
                <a:gd name="connsiteY63" fmla="*/ 2305050 h 4753030"/>
                <a:gd name="connsiteX64" fmla="*/ 161925 w 514474"/>
                <a:gd name="connsiteY64" fmla="*/ 2324100 h 4753030"/>
                <a:gd name="connsiteX65" fmla="*/ 104775 w 514474"/>
                <a:gd name="connsiteY65" fmla="*/ 2381250 h 4753030"/>
                <a:gd name="connsiteX66" fmla="*/ 95250 w 514474"/>
                <a:gd name="connsiteY66" fmla="*/ 2409825 h 4753030"/>
                <a:gd name="connsiteX67" fmla="*/ 152400 w 514474"/>
                <a:gd name="connsiteY67" fmla="*/ 2428875 h 4753030"/>
                <a:gd name="connsiteX68" fmla="*/ 247650 w 514474"/>
                <a:gd name="connsiteY68" fmla="*/ 2447925 h 4753030"/>
                <a:gd name="connsiteX69" fmla="*/ 276225 w 514474"/>
                <a:gd name="connsiteY69" fmla="*/ 2457450 h 4753030"/>
                <a:gd name="connsiteX70" fmla="*/ 400050 w 514474"/>
                <a:gd name="connsiteY70" fmla="*/ 2466975 h 4753030"/>
                <a:gd name="connsiteX71" fmla="*/ 428625 w 514474"/>
                <a:gd name="connsiteY71" fmla="*/ 2486025 h 4753030"/>
                <a:gd name="connsiteX72" fmla="*/ 390525 w 514474"/>
                <a:gd name="connsiteY72" fmla="*/ 2619375 h 4753030"/>
                <a:gd name="connsiteX73" fmla="*/ 352425 w 514474"/>
                <a:gd name="connsiteY73" fmla="*/ 2686050 h 4753030"/>
                <a:gd name="connsiteX74" fmla="*/ 333375 w 514474"/>
                <a:gd name="connsiteY74" fmla="*/ 2714625 h 4753030"/>
                <a:gd name="connsiteX75" fmla="*/ 285750 w 514474"/>
                <a:gd name="connsiteY75" fmla="*/ 2752725 h 4753030"/>
                <a:gd name="connsiteX76" fmla="*/ 266700 w 514474"/>
                <a:gd name="connsiteY76" fmla="*/ 2781300 h 4753030"/>
                <a:gd name="connsiteX77" fmla="*/ 238125 w 514474"/>
                <a:gd name="connsiteY77" fmla="*/ 2809875 h 4753030"/>
                <a:gd name="connsiteX78" fmla="*/ 171450 w 514474"/>
                <a:gd name="connsiteY78" fmla="*/ 2886075 h 4753030"/>
                <a:gd name="connsiteX79" fmla="*/ 161925 w 514474"/>
                <a:gd name="connsiteY79" fmla="*/ 2914650 h 4753030"/>
                <a:gd name="connsiteX80" fmla="*/ 123825 w 514474"/>
                <a:gd name="connsiteY80" fmla="*/ 2971800 h 4753030"/>
                <a:gd name="connsiteX81" fmla="*/ 142875 w 514474"/>
                <a:gd name="connsiteY81" fmla="*/ 3000375 h 4753030"/>
                <a:gd name="connsiteX82" fmla="*/ 238125 w 514474"/>
                <a:gd name="connsiteY82" fmla="*/ 3028950 h 4753030"/>
                <a:gd name="connsiteX83" fmla="*/ 266700 w 514474"/>
                <a:gd name="connsiteY83" fmla="*/ 3038475 h 4753030"/>
                <a:gd name="connsiteX84" fmla="*/ 304800 w 514474"/>
                <a:gd name="connsiteY84" fmla="*/ 3048000 h 4753030"/>
                <a:gd name="connsiteX85" fmla="*/ 342900 w 514474"/>
                <a:gd name="connsiteY85" fmla="*/ 3067050 h 4753030"/>
                <a:gd name="connsiteX86" fmla="*/ 371475 w 514474"/>
                <a:gd name="connsiteY86" fmla="*/ 3076575 h 4753030"/>
                <a:gd name="connsiteX87" fmla="*/ 361950 w 514474"/>
                <a:gd name="connsiteY87" fmla="*/ 3152775 h 4753030"/>
                <a:gd name="connsiteX88" fmla="*/ 342900 w 514474"/>
                <a:gd name="connsiteY88" fmla="*/ 3181350 h 4753030"/>
                <a:gd name="connsiteX89" fmla="*/ 314325 w 514474"/>
                <a:gd name="connsiteY89" fmla="*/ 3219450 h 4753030"/>
                <a:gd name="connsiteX90" fmla="*/ 228600 w 514474"/>
                <a:gd name="connsiteY90" fmla="*/ 3295650 h 4753030"/>
                <a:gd name="connsiteX91" fmla="*/ 171450 w 514474"/>
                <a:gd name="connsiteY91" fmla="*/ 3343275 h 4753030"/>
                <a:gd name="connsiteX92" fmla="*/ 123825 w 514474"/>
                <a:gd name="connsiteY92" fmla="*/ 3429000 h 4753030"/>
                <a:gd name="connsiteX93" fmla="*/ 390525 w 514474"/>
                <a:gd name="connsiteY93" fmla="*/ 3448050 h 4753030"/>
                <a:gd name="connsiteX94" fmla="*/ 409575 w 514474"/>
                <a:gd name="connsiteY94" fmla="*/ 3476625 h 4753030"/>
                <a:gd name="connsiteX95" fmla="*/ 390525 w 514474"/>
                <a:gd name="connsiteY95" fmla="*/ 3571875 h 4753030"/>
                <a:gd name="connsiteX96" fmla="*/ 352425 w 514474"/>
                <a:gd name="connsiteY96" fmla="*/ 3629025 h 4753030"/>
                <a:gd name="connsiteX97" fmla="*/ 314325 w 514474"/>
                <a:gd name="connsiteY97" fmla="*/ 3705225 h 4753030"/>
                <a:gd name="connsiteX98" fmla="*/ 295275 w 514474"/>
                <a:gd name="connsiteY98" fmla="*/ 3790950 h 4753030"/>
                <a:gd name="connsiteX99" fmla="*/ 304800 w 514474"/>
                <a:gd name="connsiteY99" fmla="*/ 3886200 h 4753030"/>
                <a:gd name="connsiteX100" fmla="*/ 323850 w 514474"/>
                <a:gd name="connsiteY100" fmla="*/ 3914775 h 4753030"/>
                <a:gd name="connsiteX101" fmla="*/ 419100 w 514474"/>
                <a:gd name="connsiteY101" fmla="*/ 3971925 h 4753030"/>
                <a:gd name="connsiteX102" fmla="*/ 447675 w 514474"/>
                <a:gd name="connsiteY102" fmla="*/ 3981450 h 4753030"/>
                <a:gd name="connsiteX103" fmla="*/ 438150 w 514474"/>
                <a:gd name="connsiteY103" fmla="*/ 4029075 h 4753030"/>
                <a:gd name="connsiteX104" fmla="*/ 400050 w 514474"/>
                <a:gd name="connsiteY104" fmla="*/ 4048125 h 4753030"/>
                <a:gd name="connsiteX105" fmla="*/ 361950 w 514474"/>
                <a:gd name="connsiteY105" fmla="*/ 4076700 h 4753030"/>
                <a:gd name="connsiteX106" fmla="*/ 304800 w 514474"/>
                <a:gd name="connsiteY106" fmla="*/ 4095750 h 4753030"/>
                <a:gd name="connsiteX107" fmla="*/ 247650 w 514474"/>
                <a:gd name="connsiteY107" fmla="*/ 4133850 h 4753030"/>
                <a:gd name="connsiteX108" fmla="*/ 238125 w 514474"/>
                <a:gd name="connsiteY108" fmla="*/ 4162425 h 4753030"/>
                <a:gd name="connsiteX109" fmla="*/ 257175 w 514474"/>
                <a:gd name="connsiteY109" fmla="*/ 4305300 h 4753030"/>
                <a:gd name="connsiteX110" fmla="*/ 276225 w 514474"/>
                <a:gd name="connsiteY110" fmla="*/ 4333875 h 4753030"/>
                <a:gd name="connsiteX111" fmla="*/ 304800 w 514474"/>
                <a:gd name="connsiteY111" fmla="*/ 4400550 h 4753030"/>
                <a:gd name="connsiteX112" fmla="*/ 342900 w 514474"/>
                <a:gd name="connsiteY112" fmla="*/ 4429125 h 4753030"/>
                <a:gd name="connsiteX113" fmla="*/ 361950 w 514474"/>
                <a:gd name="connsiteY113" fmla="*/ 4457700 h 4753030"/>
                <a:gd name="connsiteX114" fmla="*/ 419100 w 514474"/>
                <a:gd name="connsiteY114" fmla="*/ 4476750 h 4753030"/>
                <a:gd name="connsiteX115" fmla="*/ 447675 w 514474"/>
                <a:gd name="connsiteY115" fmla="*/ 4486275 h 4753030"/>
                <a:gd name="connsiteX116" fmla="*/ 485775 w 514474"/>
                <a:gd name="connsiteY116" fmla="*/ 4514850 h 4753030"/>
                <a:gd name="connsiteX117" fmla="*/ 514350 w 514474"/>
                <a:gd name="connsiteY117" fmla="*/ 4524375 h 4753030"/>
                <a:gd name="connsiteX118" fmla="*/ 428625 w 514474"/>
                <a:gd name="connsiteY118" fmla="*/ 4591050 h 4753030"/>
                <a:gd name="connsiteX119" fmla="*/ 390525 w 514474"/>
                <a:gd name="connsiteY119" fmla="*/ 4610100 h 4753030"/>
                <a:gd name="connsiteX120" fmla="*/ 342900 w 514474"/>
                <a:gd name="connsiteY120" fmla="*/ 4638675 h 4753030"/>
                <a:gd name="connsiteX121" fmla="*/ 304800 w 514474"/>
                <a:gd name="connsiteY121" fmla="*/ 4657725 h 4753030"/>
                <a:gd name="connsiteX122" fmla="*/ 238125 w 514474"/>
                <a:gd name="connsiteY122" fmla="*/ 4705350 h 4753030"/>
                <a:gd name="connsiteX123" fmla="*/ 209550 w 514474"/>
                <a:gd name="connsiteY123" fmla="*/ 4724400 h 4753030"/>
                <a:gd name="connsiteX124" fmla="*/ 180975 w 514474"/>
                <a:gd name="connsiteY124" fmla="*/ 4752975 h 475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514474" h="4753030">
                  <a:moveTo>
                    <a:pt x="285750" y="0"/>
                  </a:moveTo>
                  <a:cubicBezTo>
                    <a:pt x="273050" y="15875"/>
                    <a:pt x="262025" y="33250"/>
                    <a:pt x="247650" y="47625"/>
                  </a:cubicBezTo>
                  <a:cubicBezTo>
                    <a:pt x="239555" y="55720"/>
                    <a:pt x="227170" y="58580"/>
                    <a:pt x="219075" y="66675"/>
                  </a:cubicBezTo>
                  <a:cubicBezTo>
                    <a:pt x="210980" y="74770"/>
                    <a:pt x="207354" y="86456"/>
                    <a:pt x="200025" y="95250"/>
                  </a:cubicBezTo>
                  <a:cubicBezTo>
                    <a:pt x="191401" y="105598"/>
                    <a:pt x="180975" y="114300"/>
                    <a:pt x="171450" y="123825"/>
                  </a:cubicBezTo>
                  <a:cubicBezTo>
                    <a:pt x="147380" y="196035"/>
                    <a:pt x="164448" y="164911"/>
                    <a:pt x="123825" y="219075"/>
                  </a:cubicBezTo>
                  <a:cubicBezTo>
                    <a:pt x="117475" y="238125"/>
                    <a:pt x="104775" y="257175"/>
                    <a:pt x="123825" y="276225"/>
                  </a:cubicBezTo>
                  <a:cubicBezTo>
                    <a:pt x="130925" y="283325"/>
                    <a:pt x="143260" y="281595"/>
                    <a:pt x="152400" y="285750"/>
                  </a:cubicBezTo>
                  <a:cubicBezTo>
                    <a:pt x="178253" y="297501"/>
                    <a:pt x="201659" y="314870"/>
                    <a:pt x="228600" y="323850"/>
                  </a:cubicBezTo>
                  <a:cubicBezTo>
                    <a:pt x="266700" y="336550"/>
                    <a:pt x="309484" y="339673"/>
                    <a:pt x="342900" y="361950"/>
                  </a:cubicBezTo>
                  <a:cubicBezTo>
                    <a:pt x="379829" y="386569"/>
                    <a:pt x="360615" y="377380"/>
                    <a:pt x="400050" y="390525"/>
                  </a:cubicBezTo>
                  <a:cubicBezTo>
                    <a:pt x="406400" y="400050"/>
                    <a:pt x="417218" y="407808"/>
                    <a:pt x="419100" y="419100"/>
                  </a:cubicBezTo>
                  <a:cubicBezTo>
                    <a:pt x="420751" y="429004"/>
                    <a:pt x="414065" y="438695"/>
                    <a:pt x="409575" y="447675"/>
                  </a:cubicBezTo>
                  <a:cubicBezTo>
                    <a:pt x="392734" y="481358"/>
                    <a:pt x="387229" y="475333"/>
                    <a:pt x="361950" y="504825"/>
                  </a:cubicBezTo>
                  <a:cubicBezTo>
                    <a:pt x="351619" y="516878"/>
                    <a:pt x="344102" y="531223"/>
                    <a:pt x="333375" y="542925"/>
                  </a:cubicBezTo>
                  <a:cubicBezTo>
                    <a:pt x="309102" y="569404"/>
                    <a:pt x="279615" y="591075"/>
                    <a:pt x="257175" y="619125"/>
                  </a:cubicBezTo>
                  <a:cubicBezTo>
                    <a:pt x="222740" y="662169"/>
                    <a:pt x="197428" y="697403"/>
                    <a:pt x="152400" y="733425"/>
                  </a:cubicBezTo>
                  <a:cubicBezTo>
                    <a:pt x="136525" y="746125"/>
                    <a:pt x="120075" y="758138"/>
                    <a:pt x="104775" y="771525"/>
                  </a:cubicBezTo>
                  <a:cubicBezTo>
                    <a:pt x="94638" y="780395"/>
                    <a:pt x="86337" y="791230"/>
                    <a:pt x="76200" y="800100"/>
                  </a:cubicBezTo>
                  <a:cubicBezTo>
                    <a:pt x="12848" y="855533"/>
                    <a:pt x="43674" y="815551"/>
                    <a:pt x="9525" y="866775"/>
                  </a:cubicBezTo>
                  <a:cubicBezTo>
                    <a:pt x="22225" y="876300"/>
                    <a:pt x="32885" y="889454"/>
                    <a:pt x="47625" y="895350"/>
                  </a:cubicBezTo>
                  <a:cubicBezTo>
                    <a:pt x="65556" y="902523"/>
                    <a:pt x="85891" y="900828"/>
                    <a:pt x="104775" y="904875"/>
                  </a:cubicBezTo>
                  <a:cubicBezTo>
                    <a:pt x="246903" y="935331"/>
                    <a:pt x="112164" y="917669"/>
                    <a:pt x="285750" y="933450"/>
                  </a:cubicBezTo>
                  <a:cubicBezTo>
                    <a:pt x="304800" y="939800"/>
                    <a:pt x="323334" y="947985"/>
                    <a:pt x="342900" y="952500"/>
                  </a:cubicBezTo>
                  <a:cubicBezTo>
                    <a:pt x="485184" y="985335"/>
                    <a:pt x="358908" y="945136"/>
                    <a:pt x="438150" y="971550"/>
                  </a:cubicBezTo>
                  <a:cubicBezTo>
                    <a:pt x="441325" y="981075"/>
                    <a:pt x="447675" y="990085"/>
                    <a:pt x="447675" y="1000125"/>
                  </a:cubicBezTo>
                  <a:cubicBezTo>
                    <a:pt x="447675" y="1031652"/>
                    <a:pt x="434244" y="1049179"/>
                    <a:pt x="409575" y="1066800"/>
                  </a:cubicBezTo>
                  <a:cubicBezTo>
                    <a:pt x="398021" y="1075053"/>
                    <a:pt x="383516" y="1078325"/>
                    <a:pt x="371475" y="1085850"/>
                  </a:cubicBezTo>
                  <a:cubicBezTo>
                    <a:pt x="358013" y="1094264"/>
                    <a:pt x="347158" y="1106549"/>
                    <a:pt x="333375" y="1114425"/>
                  </a:cubicBezTo>
                  <a:cubicBezTo>
                    <a:pt x="324658" y="1119406"/>
                    <a:pt x="313577" y="1119074"/>
                    <a:pt x="304800" y="1123950"/>
                  </a:cubicBezTo>
                  <a:cubicBezTo>
                    <a:pt x="284786" y="1135069"/>
                    <a:pt x="265966" y="1148313"/>
                    <a:pt x="247650" y="1162050"/>
                  </a:cubicBezTo>
                  <a:cubicBezTo>
                    <a:pt x="234950" y="1171575"/>
                    <a:pt x="223333" y="1182749"/>
                    <a:pt x="209550" y="1190625"/>
                  </a:cubicBezTo>
                  <a:cubicBezTo>
                    <a:pt x="200833" y="1195606"/>
                    <a:pt x="190500" y="1196975"/>
                    <a:pt x="180975" y="1200150"/>
                  </a:cubicBezTo>
                  <a:cubicBezTo>
                    <a:pt x="174625" y="1209675"/>
                    <a:pt x="170020" y="1220630"/>
                    <a:pt x="161925" y="1228725"/>
                  </a:cubicBezTo>
                  <a:cubicBezTo>
                    <a:pt x="127610" y="1263040"/>
                    <a:pt x="127700" y="1249308"/>
                    <a:pt x="95250" y="1276350"/>
                  </a:cubicBezTo>
                  <a:cubicBezTo>
                    <a:pt x="67748" y="1299269"/>
                    <a:pt x="66356" y="1305403"/>
                    <a:pt x="47625" y="1333500"/>
                  </a:cubicBezTo>
                  <a:cubicBezTo>
                    <a:pt x="97765" y="1383640"/>
                    <a:pt x="51667" y="1345046"/>
                    <a:pt x="123825" y="1381125"/>
                  </a:cubicBezTo>
                  <a:cubicBezTo>
                    <a:pt x="134064" y="1386245"/>
                    <a:pt x="142461" y="1394495"/>
                    <a:pt x="152400" y="1400175"/>
                  </a:cubicBezTo>
                  <a:cubicBezTo>
                    <a:pt x="164728" y="1407220"/>
                    <a:pt x="178172" y="1412180"/>
                    <a:pt x="190500" y="1419225"/>
                  </a:cubicBezTo>
                  <a:cubicBezTo>
                    <a:pt x="200439" y="1424905"/>
                    <a:pt x="208836" y="1433155"/>
                    <a:pt x="219075" y="1438275"/>
                  </a:cubicBezTo>
                  <a:cubicBezTo>
                    <a:pt x="234300" y="1445888"/>
                    <a:pt x="271508" y="1453256"/>
                    <a:pt x="285750" y="1457325"/>
                  </a:cubicBezTo>
                  <a:cubicBezTo>
                    <a:pt x="295404" y="1460083"/>
                    <a:pt x="304800" y="1463675"/>
                    <a:pt x="314325" y="1466850"/>
                  </a:cubicBezTo>
                  <a:cubicBezTo>
                    <a:pt x="327332" y="1505870"/>
                    <a:pt x="333360" y="1509755"/>
                    <a:pt x="314325" y="1562100"/>
                  </a:cubicBezTo>
                  <a:cubicBezTo>
                    <a:pt x="308900" y="1577019"/>
                    <a:pt x="294854" y="1587195"/>
                    <a:pt x="285750" y="1600200"/>
                  </a:cubicBezTo>
                  <a:cubicBezTo>
                    <a:pt x="237133" y="1669653"/>
                    <a:pt x="268784" y="1643261"/>
                    <a:pt x="219075" y="1676400"/>
                  </a:cubicBezTo>
                  <a:cubicBezTo>
                    <a:pt x="212725" y="1685925"/>
                    <a:pt x="207354" y="1696181"/>
                    <a:pt x="200025" y="1704975"/>
                  </a:cubicBezTo>
                  <a:cubicBezTo>
                    <a:pt x="191401" y="1715323"/>
                    <a:pt x="178922" y="1722342"/>
                    <a:pt x="171450" y="1733550"/>
                  </a:cubicBezTo>
                  <a:cubicBezTo>
                    <a:pt x="165881" y="1741904"/>
                    <a:pt x="168197" y="1754285"/>
                    <a:pt x="161925" y="1762125"/>
                  </a:cubicBezTo>
                  <a:cubicBezTo>
                    <a:pt x="154774" y="1771064"/>
                    <a:pt x="142042" y="1773725"/>
                    <a:pt x="133350" y="1781175"/>
                  </a:cubicBezTo>
                  <a:cubicBezTo>
                    <a:pt x="82817" y="1824489"/>
                    <a:pt x="107093" y="1810220"/>
                    <a:pt x="66675" y="1857375"/>
                  </a:cubicBezTo>
                  <a:cubicBezTo>
                    <a:pt x="57909" y="1867602"/>
                    <a:pt x="46370" y="1875317"/>
                    <a:pt x="38100" y="1885950"/>
                  </a:cubicBezTo>
                  <a:cubicBezTo>
                    <a:pt x="24044" y="1904022"/>
                    <a:pt x="0" y="1943100"/>
                    <a:pt x="0" y="1943100"/>
                  </a:cubicBezTo>
                  <a:cubicBezTo>
                    <a:pt x="37840" y="1952560"/>
                    <a:pt x="53212" y="1957479"/>
                    <a:pt x="95250" y="1962150"/>
                  </a:cubicBezTo>
                  <a:cubicBezTo>
                    <a:pt x="133248" y="1966372"/>
                    <a:pt x="171450" y="1968500"/>
                    <a:pt x="209550" y="1971675"/>
                  </a:cubicBezTo>
                  <a:cubicBezTo>
                    <a:pt x="214560" y="1972677"/>
                    <a:pt x="286307" y="1986241"/>
                    <a:pt x="295275" y="1990725"/>
                  </a:cubicBezTo>
                  <a:cubicBezTo>
                    <a:pt x="315753" y="2000964"/>
                    <a:pt x="333375" y="2016125"/>
                    <a:pt x="352425" y="2028825"/>
                  </a:cubicBezTo>
                  <a:cubicBezTo>
                    <a:pt x="361950" y="2035175"/>
                    <a:pt x="372905" y="2039780"/>
                    <a:pt x="381000" y="2047875"/>
                  </a:cubicBezTo>
                  <a:cubicBezTo>
                    <a:pt x="417670" y="2084545"/>
                    <a:pt x="398367" y="2068978"/>
                    <a:pt x="438150" y="2095500"/>
                  </a:cubicBezTo>
                  <a:cubicBezTo>
                    <a:pt x="431800" y="2114550"/>
                    <a:pt x="433299" y="2138451"/>
                    <a:pt x="419100" y="2152650"/>
                  </a:cubicBezTo>
                  <a:cubicBezTo>
                    <a:pt x="409575" y="2162175"/>
                    <a:pt x="401158" y="2172955"/>
                    <a:pt x="390525" y="2181225"/>
                  </a:cubicBezTo>
                  <a:cubicBezTo>
                    <a:pt x="304800" y="2247900"/>
                    <a:pt x="361950" y="2195512"/>
                    <a:pt x="304800" y="2238375"/>
                  </a:cubicBezTo>
                  <a:cubicBezTo>
                    <a:pt x="292100" y="2247900"/>
                    <a:pt x="280162" y="2258536"/>
                    <a:pt x="266700" y="2266950"/>
                  </a:cubicBezTo>
                  <a:cubicBezTo>
                    <a:pt x="254659" y="2274475"/>
                    <a:pt x="240928" y="2278955"/>
                    <a:pt x="228600" y="2286000"/>
                  </a:cubicBezTo>
                  <a:cubicBezTo>
                    <a:pt x="218661" y="2291680"/>
                    <a:pt x="209964" y="2299370"/>
                    <a:pt x="200025" y="2305050"/>
                  </a:cubicBezTo>
                  <a:cubicBezTo>
                    <a:pt x="187697" y="2312095"/>
                    <a:pt x="173013" y="2315230"/>
                    <a:pt x="161925" y="2324100"/>
                  </a:cubicBezTo>
                  <a:cubicBezTo>
                    <a:pt x="140888" y="2340930"/>
                    <a:pt x="104775" y="2381250"/>
                    <a:pt x="104775" y="2381250"/>
                  </a:cubicBezTo>
                  <a:cubicBezTo>
                    <a:pt x="101600" y="2390775"/>
                    <a:pt x="88150" y="2402725"/>
                    <a:pt x="95250" y="2409825"/>
                  </a:cubicBezTo>
                  <a:cubicBezTo>
                    <a:pt x="109449" y="2424024"/>
                    <a:pt x="132919" y="2424005"/>
                    <a:pt x="152400" y="2428875"/>
                  </a:cubicBezTo>
                  <a:cubicBezTo>
                    <a:pt x="183812" y="2436728"/>
                    <a:pt x="216933" y="2437686"/>
                    <a:pt x="247650" y="2447925"/>
                  </a:cubicBezTo>
                  <a:cubicBezTo>
                    <a:pt x="257175" y="2451100"/>
                    <a:pt x="266262" y="2456205"/>
                    <a:pt x="276225" y="2457450"/>
                  </a:cubicBezTo>
                  <a:cubicBezTo>
                    <a:pt x="317302" y="2462585"/>
                    <a:pt x="358775" y="2463800"/>
                    <a:pt x="400050" y="2466975"/>
                  </a:cubicBezTo>
                  <a:cubicBezTo>
                    <a:pt x="409575" y="2473325"/>
                    <a:pt x="426884" y="2474710"/>
                    <a:pt x="428625" y="2486025"/>
                  </a:cubicBezTo>
                  <a:cubicBezTo>
                    <a:pt x="442951" y="2579144"/>
                    <a:pt x="434268" y="2575632"/>
                    <a:pt x="390525" y="2619375"/>
                  </a:cubicBezTo>
                  <a:cubicBezTo>
                    <a:pt x="375068" y="2665746"/>
                    <a:pt x="388466" y="2635593"/>
                    <a:pt x="352425" y="2686050"/>
                  </a:cubicBezTo>
                  <a:cubicBezTo>
                    <a:pt x="345771" y="2695365"/>
                    <a:pt x="341470" y="2706530"/>
                    <a:pt x="333375" y="2714625"/>
                  </a:cubicBezTo>
                  <a:cubicBezTo>
                    <a:pt x="319000" y="2729000"/>
                    <a:pt x="300125" y="2738350"/>
                    <a:pt x="285750" y="2752725"/>
                  </a:cubicBezTo>
                  <a:cubicBezTo>
                    <a:pt x="277655" y="2760820"/>
                    <a:pt x="274029" y="2772506"/>
                    <a:pt x="266700" y="2781300"/>
                  </a:cubicBezTo>
                  <a:cubicBezTo>
                    <a:pt x="258076" y="2791648"/>
                    <a:pt x="246395" y="2799242"/>
                    <a:pt x="238125" y="2809875"/>
                  </a:cubicBezTo>
                  <a:cubicBezTo>
                    <a:pt x="178288" y="2886808"/>
                    <a:pt x="226768" y="2849196"/>
                    <a:pt x="171450" y="2886075"/>
                  </a:cubicBezTo>
                  <a:cubicBezTo>
                    <a:pt x="168275" y="2895600"/>
                    <a:pt x="166801" y="2905873"/>
                    <a:pt x="161925" y="2914650"/>
                  </a:cubicBezTo>
                  <a:cubicBezTo>
                    <a:pt x="150806" y="2934664"/>
                    <a:pt x="123825" y="2971800"/>
                    <a:pt x="123825" y="2971800"/>
                  </a:cubicBezTo>
                  <a:cubicBezTo>
                    <a:pt x="130175" y="2981325"/>
                    <a:pt x="134081" y="2993046"/>
                    <a:pt x="142875" y="3000375"/>
                  </a:cubicBezTo>
                  <a:cubicBezTo>
                    <a:pt x="172801" y="3025313"/>
                    <a:pt x="201582" y="3020829"/>
                    <a:pt x="238125" y="3028950"/>
                  </a:cubicBezTo>
                  <a:cubicBezTo>
                    <a:pt x="247926" y="3031128"/>
                    <a:pt x="257046" y="3035717"/>
                    <a:pt x="266700" y="3038475"/>
                  </a:cubicBezTo>
                  <a:cubicBezTo>
                    <a:pt x="279287" y="3042071"/>
                    <a:pt x="292543" y="3043403"/>
                    <a:pt x="304800" y="3048000"/>
                  </a:cubicBezTo>
                  <a:cubicBezTo>
                    <a:pt x="318095" y="3052986"/>
                    <a:pt x="329849" y="3061457"/>
                    <a:pt x="342900" y="3067050"/>
                  </a:cubicBezTo>
                  <a:cubicBezTo>
                    <a:pt x="352128" y="3071005"/>
                    <a:pt x="361950" y="3073400"/>
                    <a:pt x="371475" y="3076575"/>
                  </a:cubicBezTo>
                  <a:cubicBezTo>
                    <a:pt x="368300" y="3101975"/>
                    <a:pt x="368685" y="3128079"/>
                    <a:pt x="361950" y="3152775"/>
                  </a:cubicBezTo>
                  <a:cubicBezTo>
                    <a:pt x="358938" y="3163819"/>
                    <a:pt x="349554" y="3172035"/>
                    <a:pt x="342900" y="3181350"/>
                  </a:cubicBezTo>
                  <a:cubicBezTo>
                    <a:pt x="333673" y="3194268"/>
                    <a:pt x="324945" y="3207650"/>
                    <a:pt x="314325" y="3219450"/>
                  </a:cubicBezTo>
                  <a:cubicBezTo>
                    <a:pt x="203177" y="3342948"/>
                    <a:pt x="299096" y="3236903"/>
                    <a:pt x="228600" y="3295650"/>
                  </a:cubicBezTo>
                  <a:cubicBezTo>
                    <a:pt x="155261" y="3356766"/>
                    <a:pt x="242396" y="3295977"/>
                    <a:pt x="171450" y="3343275"/>
                  </a:cubicBezTo>
                  <a:cubicBezTo>
                    <a:pt x="127781" y="3408779"/>
                    <a:pt x="140590" y="3378705"/>
                    <a:pt x="123825" y="3429000"/>
                  </a:cubicBezTo>
                  <a:cubicBezTo>
                    <a:pt x="246079" y="3469751"/>
                    <a:pt x="-2556" y="3389816"/>
                    <a:pt x="390525" y="3448050"/>
                  </a:cubicBezTo>
                  <a:cubicBezTo>
                    <a:pt x="401849" y="3449728"/>
                    <a:pt x="403225" y="3467100"/>
                    <a:pt x="409575" y="3476625"/>
                  </a:cubicBezTo>
                  <a:cubicBezTo>
                    <a:pt x="403225" y="3508375"/>
                    <a:pt x="401894" y="3541558"/>
                    <a:pt x="390525" y="3571875"/>
                  </a:cubicBezTo>
                  <a:cubicBezTo>
                    <a:pt x="382486" y="3593312"/>
                    <a:pt x="362664" y="3608547"/>
                    <a:pt x="352425" y="3629025"/>
                  </a:cubicBezTo>
                  <a:cubicBezTo>
                    <a:pt x="339725" y="3654425"/>
                    <a:pt x="321213" y="3677675"/>
                    <a:pt x="314325" y="3705225"/>
                  </a:cubicBezTo>
                  <a:cubicBezTo>
                    <a:pt x="300873" y="3759031"/>
                    <a:pt x="307367" y="3730488"/>
                    <a:pt x="295275" y="3790950"/>
                  </a:cubicBezTo>
                  <a:cubicBezTo>
                    <a:pt x="298450" y="3822700"/>
                    <a:pt x="297625" y="3855109"/>
                    <a:pt x="304800" y="3886200"/>
                  </a:cubicBezTo>
                  <a:cubicBezTo>
                    <a:pt x="307374" y="3897354"/>
                    <a:pt x="315235" y="3907237"/>
                    <a:pt x="323850" y="3914775"/>
                  </a:cubicBezTo>
                  <a:cubicBezTo>
                    <a:pt x="345518" y="3933735"/>
                    <a:pt x="389854" y="3959391"/>
                    <a:pt x="419100" y="3971925"/>
                  </a:cubicBezTo>
                  <a:cubicBezTo>
                    <a:pt x="428328" y="3975880"/>
                    <a:pt x="438150" y="3978275"/>
                    <a:pt x="447675" y="3981450"/>
                  </a:cubicBezTo>
                  <a:cubicBezTo>
                    <a:pt x="444500" y="3997325"/>
                    <a:pt x="447560" y="4015901"/>
                    <a:pt x="438150" y="4029075"/>
                  </a:cubicBezTo>
                  <a:cubicBezTo>
                    <a:pt x="429897" y="4040629"/>
                    <a:pt x="412091" y="4040600"/>
                    <a:pt x="400050" y="4048125"/>
                  </a:cubicBezTo>
                  <a:cubicBezTo>
                    <a:pt x="386588" y="4056539"/>
                    <a:pt x="376149" y="4069600"/>
                    <a:pt x="361950" y="4076700"/>
                  </a:cubicBezTo>
                  <a:cubicBezTo>
                    <a:pt x="343989" y="4085680"/>
                    <a:pt x="321508" y="4084611"/>
                    <a:pt x="304800" y="4095750"/>
                  </a:cubicBezTo>
                  <a:lnTo>
                    <a:pt x="247650" y="4133850"/>
                  </a:lnTo>
                  <a:cubicBezTo>
                    <a:pt x="244475" y="4143375"/>
                    <a:pt x="238125" y="4152385"/>
                    <a:pt x="238125" y="4162425"/>
                  </a:cubicBezTo>
                  <a:cubicBezTo>
                    <a:pt x="238125" y="4183705"/>
                    <a:pt x="238280" y="4267511"/>
                    <a:pt x="257175" y="4305300"/>
                  </a:cubicBezTo>
                  <a:cubicBezTo>
                    <a:pt x="262295" y="4315539"/>
                    <a:pt x="269875" y="4324350"/>
                    <a:pt x="276225" y="4333875"/>
                  </a:cubicBezTo>
                  <a:cubicBezTo>
                    <a:pt x="283512" y="4363022"/>
                    <a:pt x="282874" y="4378624"/>
                    <a:pt x="304800" y="4400550"/>
                  </a:cubicBezTo>
                  <a:cubicBezTo>
                    <a:pt x="316025" y="4411775"/>
                    <a:pt x="331675" y="4417900"/>
                    <a:pt x="342900" y="4429125"/>
                  </a:cubicBezTo>
                  <a:cubicBezTo>
                    <a:pt x="350995" y="4437220"/>
                    <a:pt x="352242" y="4451633"/>
                    <a:pt x="361950" y="4457700"/>
                  </a:cubicBezTo>
                  <a:cubicBezTo>
                    <a:pt x="378978" y="4468343"/>
                    <a:pt x="400050" y="4470400"/>
                    <a:pt x="419100" y="4476750"/>
                  </a:cubicBezTo>
                  <a:lnTo>
                    <a:pt x="447675" y="4486275"/>
                  </a:lnTo>
                  <a:cubicBezTo>
                    <a:pt x="460375" y="4495800"/>
                    <a:pt x="471992" y="4506974"/>
                    <a:pt x="485775" y="4514850"/>
                  </a:cubicBezTo>
                  <a:cubicBezTo>
                    <a:pt x="494492" y="4519831"/>
                    <a:pt x="516319" y="4514530"/>
                    <a:pt x="514350" y="4524375"/>
                  </a:cubicBezTo>
                  <a:cubicBezTo>
                    <a:pt x="509842" y="4546913"/>
                    <a:pt x="443531" y="4582769"/>
                    <a:pt x="428625" y="4591050"/>
                  </a:cubicBezTo>
                  <a:cubicBezTo>
                    <a:pt x="416213" y="4597946"/>
                    <a:pt x="402937" y="4603204"/>
                    <a:pt x="390525" y="4610100"/>
                  </a:cubicBezTo>
                  <a:cubicBezTo>
                    <a:pt x="374341" y="4619091"/>
                    <a:pt x="359084" y="4629684"/>
                    <a:pt x="342900" y="4638675"/>
                  </a:cubicBezTo>
                  <a:cubicBezTo>
                    <a:pt x="330488" y="4645571"/>
                    <a:pt x="317128" y="4650680"/>
                    <a:pt x="304800" y="4657725"/>
                  </a:cubicBezTo>
                  <a:cubicBezTo>
                    <a:pt x="282352" y="4670552"/>
                    <a:pt x="258568" y="4690748"/>
                    <a:pt x="238125" y="4705350"/>
                  </a:cubicBezTo>
                  <a:cubicBezTo>
                    <a:pt x="228810" y="4712004"/>
                    <a:pt x="219075" y="4718050"/>
                    <a:pt x="209550" y="4724400"/>
                  </a:cubicBezTo>
                  <a:cubicBezTo>
                    <a:pt x="188739" y="4755617"/>
                    <a:pt x="201948" y="4752975"/>
                    <a:pt x="180975" y="4752975"/>
                  </a:cubicBezTo>
                </a:path>
              </a:pathLst>
            </a:cu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ED2111F-1F19-4251-B7D2-735E3CE17514}"/>
                </a:ext>
              </a:extLst>
            </p:cNvPr>
            <p:cNvSpPr/>
            <p:nvPr/>
          </p:nvSpPr>
          <p:spPr>
            <a:xfrm>
              <a:off x="6231255" y="4510253"/>
              <a:ext cx="45719" cy="752476"/>
            </a:xfrm>
            <a:custGeom>
              <a:avLst/>
              <a:gdLst>
                <a:gd name="connsiteX0" fmla="*/ 285750 w 514474"/>
                <a:gd name="connsiteY0" fmla="*/ 0 h 4753030"/>
                <a:gd name="connsiteX1" fmla="*/ 247650 w 514474"/>
                <a:gd name="connsiteY1" fmla="*/ 47625 h 4753030"/>
                <a:gd name="connsiteX2" fmla="*/ 219075 w 514474"/>
                <a:gd name="connsiteY2" fmla="*/ 66675 h 4753030"/>
                <a:gd name="connsiteX3" fmla="*/ 200025 w 514474"/>
                <a:gd name="connsiteY3" fmla="*/ 95250 h 4753030"/>
                <a:gd name="connsiteX4" fmla="*/ 171450 w 514474"/>
                <a:gd name="connsiteY4" fmla="*/ 123825 h 4753030"/>
                <a:gd name="connsiteX5" fmla="*/ 123825 w 514474"/>
                <a:gd name="connsiteY5" fmla="*/ 219075 h 4753030"/>
                <a:gd name="connsiteX6" fmla="*/ 123825 w 514474"/>
                <a:gd name="connsiteY6" fmla="*/ 276225 h 4753030"/>
                <a:gd name="connsiteX7" fmla="*/ 152400 w 514474"/>
                <a:gd name="connsiteY7" fmla="*/ 285750 h 4753030"/>
                <a:gd name="connsiteX8" fmla="*/ 228600 w 514474"/>
                <a:gd name="connsiteY8" fmla="*/ 323850 h 4753030"/>
                <a:gd name="connsiteX9" fmla="*/ 342900 w 514474"/>
                <a:gd name="connsiteY9" fmla="*/ 361950 h 4753030"/>
                <a:gd name="connsiteX10" fmla="*/ 400050 w 514474"/>
                <a:gd name="connsiteY10" fmla="*/ 390525 h 4753030"/>
                <a:gd name="connsiteX11" fmla="*/ 419100 w 514474"/>
                <a:gd name="connsiteY11" fmla="*/ 419100 h 4753030"/>
                <a:gd name="connsiteX12" fmla="*/ 409575 w 514474"/>
                <a:gd name="connsiteY12" fmla="*/ 447675 h 4753030"/>
                <a:gd name="connsiteX13" fmla="*/ 361950 w 514474"/>
                <a:gd name="connsiteY13" fmla="*/ 504825 h 4753030"/>
                <a:gd name="connsiteX14" fmla="*/ 333375 w 514474"/>
                <a:gd name="connsiteY14" fmla="*/ 542925 h 4753030"/>
                <a:gd name="connsiteX15" fmla="*/ 257175 w 514474"/>
                <a:gd name="connsiteY15" fmla="*/ 619125 h 4753030"/>
                <a:gd name="connsiteX16" fmla="*/ 152400 w 514474"/>
                <a:gd name="connsiteY16" fmla="*/ 733425 h 4753030"/>
                <a:gd name="connsiteX17" fmla="*/ 104775 w 514474"/>
                <a:gd name="connsiteY17" fmla="*/ 771525 h 4753030"/>
                <a:gd name="connsiteX18" fmla="*/ 76200 w 514474"/>
                <a:gd name="connsiteY18" fmla="*/ 800100 h 4753030"/>
                <a:gd name="connsiteX19" fmla="*/ 9525 w 514474"/>
                <a:gd name="connsiteY19" fmla="*/ 866775 h 4753030"/>
                <a:gd name="connsiteX20" fmla="*/ 47625 w 514474"/>
                <a:gd name="connsiteY20" fmla="*/ 895350 h 4753030"/>
                <a:gd name="connsiteX21" fmla="*/ 104775 w 514474"/>
                <a:gd name="connsiteY21" fmla="*/ 904875 h 4753030"/>
                <a:gd name="connsiteX22" fmla="*/ 285750 w 514474"/>
                <a:gd name="connsiteY22" fmla="*/ 933450 h 4753030"/>
                <a:gd name="connsiteX23" fmla="*/ 342900 w 514474"/>
                <a:gd name="connsiteY23" fmla="*/ 952500 h 4753030"/>
                <a:gd name="connsiteX24" fmla="*/ 438150 w 514474"/>
                <a:gd name="connsiteY24" fmla="*/ 971550 h 4753030"/>
                <a:gd name="connsiteX25" fmla="*/ 447675 w 514474"/>
                <a:gd name="connsiteY25" fmla="*/ 1000125 h 4753030"/>
                <a:gd name="connsiteX26" fmla="*/ 409575 w 514474"/>
                <a:gd name="connsiteY26" fmla="*/ 1066800 h 4753030"/>
                <a:gd name="connsiteX27" fmla="*/ 371475 w 514474"/>
                <a:gd name="connsiteY27" fmla="*/ 1085850 h 4753030"/>
                <a:gd name="connsiteX28" fmla="*/ 333375 w 514474"/>
                <a:gd name="connsiteY28" fmla="*/ 1114425 h 4753030"/>
                <a:gd name="connsiteX29" fmla="*/ 304800 w 514474"/>
                <a:gd name="connsiteY29" fmla="*/ 1123950 h 4753030"/>
                <a:gd name="connsiteX30" fmla="*/ 247650 w 514474"/>
                <a:gd name="connsiteY30" fmla="*/ 1162050 h 4753030"/>
                <a:gd name="connsiteX31" fmla="*/ 209550 w 514474"/>
                <a:gd name="connsiteY31" fmla="*/ 1190625 h 4753030"/>
                <a:gd name="connsiteX32" fmla="*/ 180975 w 514474"/>
                <a:gd name="connsiteY32" fmla="*/ 1200150 h 4753030"/>
                <a:gd name="connsiteX33" fmla="*/ 161925 w 514474"/>
                <a:gd name="connsiteY33" fmla="*/ 1228725 h 4753030"/>
                <a:gd name="connsiteX34" fmla="*/ 95250 w 514474"/>
                <a:gd name="connsiteY34" fmla="*/ 1276350 h 4753030"/>
                <a:gd name="connsiteX35" fmla="*/ 47625 w 514474"/>
                <a:gd name="connsiteY35" fmla="*/ 1333500 h 4753030"/>
                <a:gd name="connsiteX36" fmla="*/ 123825 w 514474"/>
                <a:gd name="connsiteY36" fmla="*/ 1381125 h 4753030"/>
                <a:gd name="connsiteX37" fmla="*/ 152400 w 514474"/>
                <a:gd name="connsiteY37" fmla="*/ 1400175 h 4753030"/>
                <a:gd name="connsiteX38" fmla="*/ 190500 w 514474"/>
                <a:gd name="connsiteY38" fmla="*/ 1419225 h 4753030"/>
                <a:gd name="connsiteX39" fmla="*/ 219075 w 514474"/>
                <a:gd name="connsiteY39" fmla="*/ 1438275 h 4753030"/>
                <a:gd name="connsiteX40" fmla="*/ 285750 w 514474"/>
                <a:gd name="connsiteY40" fmla="*/ 1457325 h 4753030"/>
                <a:gd name="connsiteX41" fmla="*/ 314325 w 514474"/>
                <a:gd name="connsiteY41" fmla="*/ 1466850 h 4753030"/>
                <a:gd name="connsiteX42" fmla="*/ 314325 w 514474"/>
                <a:gd name="connsiteY42" fmla="*/ 1562100 h 4753030"/>
                <a:gd name="connsiteX43" fmla="*/ 285750 w 514474"/>
                <a:gd name="connsiteY43" fmla="*/ 1600200 h 4753030"/>
                <a:gd name="connsiteX44" fmla="*/ 219075 w 514474"/>
                <a:gd name="connsiteY44" fmla="*/ 1676400 h 4753030"/>
                <a:gd name="connsiteX45" fmla="*/ 200025 w 514474"/>
                <a:gd name="connsiteY45" fmla="*/ 1704975 h 4753030"/>
                <a:gd name="connsiteX46" fmla="*/ 171450 w 514474"/>
                <a:gd name="connsiteY46" fmla="*/ 1733550 h 4753030"/>
                <a:gd name="connsiteX47" fmla="*/ 161925 w 514474"/>
                <a:gd name="connsiteY47" fmla="*/ 1762125 h 4753030"/>
                <a:gd name="connsiteX48" fmla="*/ 133350 w 514474"/>
                <a:gd name="connsiteY48" fmla="*/ 1781175 h 4753030"/>
                <a:gd name="connsiteX49" fmla="*/ 66675 w 514474"/>
                <a:gd name="connsiteY49" fmla="*/ 1857375 h 4753030"/>
                <a:gd name="connsiteX50" fmla="*/ 38100 w 514474"/>
                <a:gd name="connsiteY50" fmla="*/ 1885950 h 4753030"/>
                <a:gd name="connsiteX51" fmla="*/ 0 w 514474"/>
                <a:gd name="connsiteY51" fmla="*/ 1943100 h 4753030"/>
                <a:gd name="connsiteX52" fmla="*/ 95250 w 514474"/>
                <a:gd name="connsiteY52" fmla="*/ 1962150 h 4753030"/>
                <a:gd name="connsiteX53" fmla="*/ 209550 w 514474"/>
                <a:gd name="connsiteY53" fmla="*/ 1971675 h 4753030"/>
                <a:gd name="connsiteX54" fmla="*/ 295275 w 514474"/>
                <a:gd name="connsiteY54" fmla="*/ 1990725 h 4753030"/>
                <a:gd name="connsiteX55" fmla="*/ 352425 w 514474"/>
                <a:gd name="connsiteY55" fmla="*/ 2028825 h 4753030"/>
                <a:gd name="connsiteX56" fmla="*/ 381000 w 514474"/>
                <a:gd name="connsiteY56" fmla="*/ 2047875 h 4753030"/>
                <a:gd name="connsiteX57" fmla="*/ 438150 w 514474"/>
                <a:gd name="connsiteY57" fmla="*/ 2095500 h 4753030"/>
                <a:gd name="connsiteX58" fmla="*/ 419100 w 514474"/>
                <a:gd name="connsiteY58" fmla="*/ 2152650 h 4753030"/>
                <a:gd name="connsiteX59" fmla="*/ 390525 w 514474"/>
                <a:gd name="connsiteY59" fmla="*/ 2181225 h 4753030"/>
                <a:gd name="connsiteX60" fmla="*/ 304800 w 514474"/>
                <a:gd name="connsiteY60" fmla="*/ 2238375 h 4753030"/>
                <a:gd name="connsiteX61" fmla="*/ 266700 w 514474"/>
                <a:gd name="connsiteY61" fmla="*/ 2266950 h 4753030"/>
                <a:gd name="connsiteX62" fmla="*/ 228600 w 514474"/>
                <a:gd name="connsiteY62" fmla="*/ 2286000 h 4753030"/>
                <a:gd name="connsiteX63" fmla="*/ 200025 w 514474"/>
                <a:gd name="connsiteY63" fmla="*/ 2305050 h 4753030"/>
                <a:gd name="connsiteX64" fmla="*/ 161925 w 514474"/>
                <a:gd name="connsiteY64" fmla="*/ 2324100 h 4753030"/>
                <a:gd name="connsiteX65" fmla="*/ 104775 w 514474"/>
                <a:gd name="connsiteY65" fmla="*/ 2381250 h 4753030"/>
                <a:gd name="connsiteX66" fmla="*/ 95250 w 514474"/>
                <a:gd name="connsiteY66" fmla="*/ 2409825 h 4753030"/>
                <a:gd name="connsiteX67" fmla="*/ 152400 w 514474"/>
                <a:gd name="connsiteY67" fmla="*/ 2428875 h 4753030"/>
                <a:gd name="connsiteX68" fmla="*/ 247650 w 514474"/>
                <a:gd name="connsiteY68" fmla="*/ 2447925 h 4753030"/>
                <a:gd name="connsiteX69" fmla="*/ 276225 w 514474"/>
                <a:gd name="connsiteY69" fmla="*/ 2457450 h 4753030"/>
                <a:gd name="connsiteX70" fmla="*/ 400050 w 514474"/>
                <a:gd name="connsiteY70" fmla="*/ 2466975 h 4753030"/>
                <a:gd name="connsiteX71" fmla="*/ 428625 w 514474"/>
                <a:gd name="connsiteY71" fmla="*/ 2486025 h 4753030"/>
                <a:gd name="connsiteX72" fmla="*/ 390525 w 514474"/>
                <a:gd name="connsiteY72" fmla="*/ 2619375 h 4753030"/>
                <a:gd name="connsiteX73" fmla="*/ 352425 w 514474"/>
                <a:gd name="connsiteY73" fmla="*/ 2686050 h 4753030"/>
                <a:gd name="connsiteX74" fmla="*/ 333375 w 514474"/>
                <a:gd name="connsiteY74" fmla="*/ 2714625 h 4753030"/>
                <a:gd name="connsiteX75" fmla="*/ 285750 w 514474"/>
                <a:gd name="connsiteY75" fmla="*/ 2752725 h 4753030"/>
                <a:gd name="connsiteX76" fmla="*/ 266700 w 514474"/>
                <a:gd name="connsiteY76" fmla="*/ 2781300 h 4753030"/>
                <a:gd name="connsiteX77" fmla="*/ 238125 w 514474"/>
                <a:gd name="connsiteY77" fmla="*/ 2809875 h 4753030"/>
                <a:gd name="connsiteX78" fmla="*/ 171450 w 514474"/>
                <a:gd name="connsiteY78" fmla="*/ 2886075 h 4753030"/>
                <a:gd name="connsiteX79" fmla="*/ 161925 w 514474"/>
                <a:gd name="connsiteY79" fmla="*/ 2914650 h 4753030"/>
                <a:gd name="connsiteX80" fmla="*/ 123825 w 514474"/>
                <a:gd name="connsiteY80" fmla="*/ 2971800 h 4753030"/>
                <a:gd name="connsiteX81" fmla="*/ 142875 w 514474"/>
                <a:gd name="connsiteY81" fmla="*/ 3000375 h 4753030"/>
                <a:gd name="connsiteX82" fmla="*/ 238125 w 514474"/>
                <a:gd name="connsiteY82" fmla="*/ 3028950 h 4753030"/>
                <a:gd name="connsiteX83" fmla="*/ 266700 w 514474"/>
                <a:gd name="connsiteY83" fmla="*/ 3038475 h 4753030"/>
                <a:gd name="connsiteX84" fmla="*/ 304800 w 514474"/>
                <a:gd name="connsiteY84" fmla="*/ 3048000 h 4753030"/>
                <a:gd name="connsiteX85" fmla="*/ 342900 w 514474"/>
                <a:gd name="connsiteY85" fmla="*/ 3067050 h 4753030"/>
                <a:gd name="connsiteX86" fmla="*/ 371475 w 514474"/>
                <a:gd name="connsiteY86" fmla="*/ 3076575 h 4753030"/>
                <a:gd name="connsiteX87" fmla="*/ 361950 w 514474"/>
                <a:gd name="connsiteY87" fmla="*/ 3152775 h 4753030"/>
                <a:gd name="connsiteX88" fmla="*/ 342900 w 514474"/>
                <a:gd name="connsiteY88" fmla="*/ 3181350 h 4753030"/>
                <a:gd name="connsiteX89" fmla="*/ 314325 w 514474"/>
                <a:gd name="connsiteY89" fmla="*/ 3219450 h 4753030"/>
                <a:gd name="connsiteX90" fmla="*/ 228600 w 514474"/>
                <a:gd name="connsiteY90" fmla="*/ 3295650 h 4753030"/>
                <a:gd name="connsiteX91" fmla="*/ 171450 w 514474"/>
                <a:gd name="connsiteY91" fmla="*/ 3343275 h 4753030"/>
                <a:gd name="connsiteX92" fmla="*/ 123825 w 514474"/>
                <a:gd name="connsiteY92" fmla="*/ 3429000 h 4753030"/>
                <a:gd name="connsiteX93" fmla="*/ 390525 w 514474"/>
                <a:gd name="connsiteY93" fmla="*/ 3448050 h 4753030"/>
                <a:gd name="connsiteX94" fmla="*/ 409575 w 514474"/>
                <a:gd name="connsiteY94" fmla="*/ 3476625 h 4753030"/>
                <a:gd name="connsiteX95" fmla="*/ 390525 w 514474"/>
                <a:gd name="connsiteY95" fmla="*/ 3571875 h 4753030"/>
                <a:gd name="connsiteX96" fmla="*/ 352425 w 514474"/>
                <a:gd name="connsiteY96" fmla="*/ 3629025 h 4753030"/>
                <a:gd name="connsiteX97" fmla="*/ 314325 w 514474"/>
                <a:gd name="connsiteY97" fmla="*/ 3705225 h 4753030"/>
                <a:gd name="connsiteX98" fmla="*/ 295275 w 514474"/>
                <a:gd name="connsiteY98" fmla="*/ 3790950 h 4753030"/>
                <a:gd name="connsiteX99" fmla="*/ 304800 w 514474"/>
                <a:gd name="connsiteY99" fmla="*/ 3886200 h 4753030"/>
                <a:gd name="connsiteX100" fmla="*/ 323850 w 514474"/>
                <a:gd name="connsiteY100" fmla="*/ 3914775 h 4753030"/>
                <a:gd name="connsiteX101" fmla="*/ 419100 w 514474"/>
                <a:gd name="connsiteY101" fmla="*/ 3971925 h 4753030"/>
                <a:gd name="connsiteX102" fmla="*/ 447675 w 514474"/>
                <a:gd name="connsiteY102" fmla="*/ 3981450 h 4753030"/>
                <a:gd name="connsiteX103" fmla="*/ 438150 w 514474"/>
                <a:gd name="connsiteY103" fmla="*/ 4029075 h 4753030"/>
                <a:gd name="connsiteX104" fmla="*/ 400050 w 514474"/>
                <a:gd name="connsiteY104" fmla="*/ 4048125 h 4753030"/>
                <a:gd name="connsiteX105" fmla="*/ 361950 w 514474"/>
                <a:gd name="connsiteY105" fmla="*/ 4076700 h 4753030"/>
                <a:gd name="connsiteX106" fmla="*/ 304800 w 514474"/>
                <a:gd name="connsiteY106" fmla="*/ 4095750 h 4753030"/>
                <a:gd name="connsiteX107" fmla="*/ 247650 w 514474"/>
                <a:gd name="connsiteY107" fmla="*/ 4133850 h 4753030"/>
                <a:gd name="connsiteX108" fmla="*/ 238125 w 514474"/>
                <a:gd name="connsiteY108" fmla="*/ 4162425 h 4753030"/>
                <a:gd name="connsiteX109" fmla="*/ 257175 w 514474"/>
                <a:gd name="connsiteY109" fmla="*/ 4305300 h 4753030"/>
                <a:gd name="connsiteX110" fmla="*/ 276225 w 514474"/>
                <a:gd name="connsiteY110" fmla="*/ 4333875 h 4753030"/>
                <a:gd name="connsiteX111" fmla="*/ 304800 w 514474"/>
                <a:gd name="connsiteY111" fmla="*/ 4400550 h 4753030"/>
                <a:gd name="connsiteX112" fmla="*/ 342900 w 514474"/>
                <a:gd name="connsiteY112" fmla="*/ 4429125 h 4753030"/>
                <a:gd name="connsiteX113" fmla="*/ 361950 w 514474"/>
                <a:gd name="connsiteY113" fmla="*/ 4457700 h 4753030"/>
                <a:gd name="connsiteX114" fmla="*/ 419100 w 514474"/>
                <a:gd name="connsiteY114" fmla="*/ 4476750 h 4753030"/>
                <a:gd name="connsiteX115" fmla="*/ 447675 w 514474"/>
                <a:gd name="connsiteY115" fmla="*/ 4486275 h 4753030"/>
                <a:gd name="connsiteX116" fmla="*/ 485775 w 514474"/>
                <a:gd name="connsiteY116" fmla="*/ 4514850 h 4753030"/>
                <a:gd name="connsiteX117" fmla="*/ 514350 w 514474"/>
                <a:gd name="connsiteY117" fmla="*/ 4524375 h 4753030"/>
                <a:gd name="connsiteX118" fmla="*/ 428625 w 514474"/>
                <a:gd name="connsiteY118" fmla="*/ 4591050 h 4753030"/>
                <a:gd name="connsiteX119" fmla="*/ 390525 w 514474"/>
                <a:gd name="connsiteY119" fmla="*/ 4610100 h 4753030"/>
                <a:gd name="connsiteX120" fmla="*/ 342900 w 514474"/>
                <a:gd name="connsiteY120" fmla="*/ 4638675 h 4753030"/>
                <a:gd name="connsiteX121" fmla="*/ 304800 w 514474"/>
                <a:gd name="connsiteY121" fmla="*/ 4657725 h 4753030"/>
                <a:gd name="connsiteX122" fmla="*/ 238125 w 514474"/>
                <a:gd name="connsiteY122" fmla="*/ 4705350 h 4753030"/>
                <a:gd name="connsiteX123" fmla="*/ 209550 w 514474"/>
                <a:gd name="connsiteY123" fmla="*/ 4724400 h 4753030"/>
                <a:gd name="connsiteX124" fmla="*/ 180975 w 514474"/>
                <a:gd name="connsiteY124" fmla="*/ 4752975 h 475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514474" h="4753030">
                  <a:moveTo>
                    <a:pt x="285750" y="0"/>
                  </a:moveTo>
                  <a:cubicBezTo>
                    <a:pt x="273050" y="15875"/>
                    <a:pt x="262025" y="33250"/>
                    <a:pt x="247650" y="47625"/>
                  </a:cubicBezTo>
                  <a:cubicBezTo>
                    <a:pt x="239555" y="55720"/>
                    <a:pt x="227170" y="58580"/>
                    <a:pt x="219075" y="66675"/>
                  </a:cubicBezTo>
                  <a:cubicBezTo>
                    <a:pt x="210980" y="74770"/>
                    <a:pt x="207354" y="86456"/>
                    <a:pt x="200025" y="95250"/>
                  </a:cubicBezTo>
                  <a:cubicBezTo>
                    <a:pt x="191401" y="105598"/>
                    <a:pt x="180975" y="114300"/>
                    <a:pt x="171450" y="123825"/>
                  </a:cubicBezTo>
                  <a:cubicBezTo>
                    <a:pt x="147380" y="196035"/>
                    <a:pt x="164448" y="164911"/>
                    <a:pt x="123825" y="219075"/>
                  </a:cubicBezTo>
                  <a:cubicBezTo>
                    <a:pt x="117475" y="238125"/>
                    <a:pt x="104775" y="257175"/>
                    <a:pt x="123825" y="276225"/>
                  </a:cubicBezTo>
                  <a:cubicBezTo>
                    <a:pt x="130925" y="283325"/>
                    <a:pt x="143260" y="281595"/>
                    <a:pt x="152400" y="285750"/>
                  </a:cubicBezTo>
                  <a:cubicBezTo>
                    <a:pt x="178253" y="297501"/>
                    <a:pt x="201659" y="314870"/>
                    <a:pt x="228600" y="323850"/>
                  </a:cubicBezTo>
                  <a:cubicBezTo>
                    <a:pt x="266700" y="336550"/>
                    <a:pt x="309484" y="339673"/>
                    <a:pt x="342900" y="361950"/>
                  </a:cubicBezTo>
                  <a:cubicBezTo>
                    <a:pt x="379829" y="386569"/>
                    <a:pt x="360615" y="377380"/>
                    <a:pt x="400050" y="390525"/>
                  </a:cubicBezTo>
                  <a:cubicBezTo>
                    <a:pt x="406400" y="400050"/>
                    <a:pt x="417218" y="407808"/>
                    <a:pt x="419100" y="419100"/>
                  </a:cubicBezTo>
                  <a:cubicBezTo>
                    <a:pt x="420751" y="429004"/>
                    <a:pt x="414065" y="438695"/>
                    <a:pt x="409575" y="447675"/>
                  </a:cubicBezTo>
                  <a:cubicBezTo>
                    <a:pt x="392734" y="481358"/>
                    <a:pt x="387229" y="475333"/>
                    <a:pt x="361950" y="504825"/>
                  </a:cubicBezTo>
                  <a:cubicBezTo>
                    <a:pt x="351619" y="516878"/>
                    <a:pt x="344102" y="531223"/>
                    <a:pt x="333375" y="542925"/>
                  </a:cubicBezTo>
                  <a:cubicBezTo>
                    <a:pt x="309102" y="569404"/>
                    <a:pt x="279615" y="591075"/>
                    <a:pt x="257175" y="619125"/>
                  </a:cubicBezTo>
                  <a:cubicBezTo>
                    <a:pt x="222740" y="662169"/>
                    <a:pt x="197428" y="697403"/>
                    <a:pt x="152400" y="733425"/>
                  </a:cubicBezTo>
                  <a:cubicBezTo>
                    <a:pt x="136525" y="746125"/>
                    <a:pt x="120075" y="758138"/>
                    <a:pt x="104775" y="771525"/>
                  </a:cubicBezTo>
                  <a:cubicBezTo>
                    <a:pt x="94638" y="780395"/>
                    <a:pt x="86337" y="791230"/>
                    <a:pt x="76200" y="800100"/>
                  </a:cubicBezTo>
                  <a:cubicBezTo>
                    <a:pt x="12848" y="855533"/>
                    <a:pt x="43674" y="815551"/>
                    <a:pt x="9525" y="866775"/>
                  </a:cubicBezTo>
                  <a:cubicBezTo>
                    <a:pt x="22225" y="876300"/>
                    <a:pt x="32885" y="889454"/>
                    <a:pt x="47625" y="895350"/>
                  </a:cubicBezTo>
                  <a:cubicBezTo>
                    <a:pt x="65556" y="902523"/>
                    <a:pt x="85891" y="900828"/>
                    <a:pt x="104775" y="904875"/>
                  </a:cubicBezTo>
                  <a:cubicBezTo>
                    <a:pt x="246903" y="935331"/>
                    <a:pt x="112164" y="917669"/>
                    <a:pt x="285750" y="933450"/>
                  </a:cubicBezTo>
                  <a:cubicBezTo>
                    <a:pt x="304800" y="939800"/>
                    <a:pt x="323334" y="947985"/>
                    <a:pt x="342900" y="952500"/>
                  </a:cubicBezTo>
                  <a:cubicBezTo>
                    <a:pt x="485184" y="985335"/>
                    <a:pt x="358908" y="945136"/>
                    <a:pt x="438150" y="971550"/>
                  </a:cubicBezTo>
                  <a:cubicBezTo>
                    <a:pt x="441325" y="981075"/>
                    <a:pt x="447675" y="990085"/>
                    <a:pt x="447675" y="1000125"/>
                  </a:cubicBezTo>
                  <a:cubicBezTo>
                    <a:pt x="447675" y="1031652"/>
                    <a:pt x="434244" y="1049179"/>
                    <a:pt x="409575" y="1066800"/>
                  </a:cubicBezTo>
                  <a:cubicBezTo>
                    <a:pt x="398021" y="1075053"/>
                    <a:pt x="383516" y="1078325"/>
                    <a:pt x="371475" y="1085850"/>
                  </a:cubicBezTo>
                  <a:cubicBezTo>
                    <a:pt x="358013" y="1094264"/>
                    <a:pt x="347158" y="1106549"/>
                    <a:pt x="333375" y="1114425"/>
                  </a:cubicBezTo>
                  <a:cubicBezTo>
                    <a:pt x="324658" y="1119406"/>
                    <a:pt x="313577" y="1119074"/>
                    <a:pt x="304800" y="1123950"/>
                  </a:cubicBezTo>
                  <a:cubicBezTo>
                    <a:pt x="284786" y="1135069"/>
                    <a:pt x="265966" y="1148313"/>
                    <a:pt x="247650" y="1162050"/>
                  </a:cubicBezTo>
                  <a:cubicBezTo>
                    <a:pt x="234950" y="1171575"/>
                    <a:pt x="223333" y="1182749"/>
                    <a:pt x="209550" y="1190625"/>
                  </a:cubicBezTo>
                  <a:cubicBezTo>
                    <a:pt x="200833" y="1195606"/>
                    <a:pt x="190500" y="1196975"/>
                    <a:pt x="180975" y="1200150"/>
                  </a:cubicBezTo>
                  <a:cubicBezTo>
                    <a:pt x="174625" y="1209675"/>
                    <a:pt x="170020" y="1220630"/>
                    <a:pt x="161925" y="1228725"/>
                  </a:cubicBezTo>
                  <a:cubicBezTo>
                    <a:pt x="127610" y="1263040"/>
                    <a:pt x="127700" y="1249308"/>
                    <a:pt x="95250" y="1276350"/>
                  </a:cubicBezTo>
                  <a:cubicBezTo>
                    <a:pt x="67748" y="1299269"/>
                    <a:pt x="66356" y="1305403"/>
                    <a:pt x="47625" y="1333500"/>
                  </a:cubicBezTo>
                  <a:cubicBezTo>
                    <a:pt x="97765" y="1383640"/>
                    <a:pt x="51667" y="1345046"/>
                    <a:pt x="123825" y="1381125"/>
                  </a:cubicBezTo>
                  <a:cubicBezTo>
                    <a:pt x="134064" y="1386245"/>
                    <a:pt x="142461" y="1394495"/>
                    <a:pt x="152400" y="1400175"/>
                  </a:cubicBezTo>
                  <a:cubicBezTo>
                    <a:pt x="164728" y="1407220"/>
                    <a:pt x="178172" y="1412180"/>
                    <a:pt x="190500" y="1419225"/>
                  </a:cubicBezTo>
                  <a:cubicBezTo>
                    <a:pt x="200439" y="1424905"/>
                    <a:pt x="208836" y="1433155"/>
                    <a:pt x="219075" y="1438275"/>
                  </a:cubicBezTo>
                  <a:cubicBezTo>
                    <a:pt x="234300" y="1445888"/>
                    <a:pt x="271508" y="1453256"/>
                    <a:pt x="285750" y="1457325"/>
                  </a:cubicBezTo>
                  <a:cubicBezTo>
                    <a:pt x="295404" y="1460083"/>
                    <a:pt x="304800" y="1463675"/>
                    <a:pt x="314325" y="1466850"/>
                  </a:cubicBezTo>
                  <a:cubicBezTo>
                    <a:pt x="327332" y="1505870"/>
                    <a:pt x="333360" y="1509755"/>
                    <a:pt x="314325" y="1562100"/>
                  </a:cubicBezTo>
                  <a:cubicBezTo>
                    <a:pt x="308900" y="1577019"/>
                    <a:pt x="294854" y="1587195"/>
                    <a:pt x="285750" y="1600200"/>
                  </a:cubicBezTo>
                  <a:cubicBezTo>
                    <a:pt x="237133" y="1669653"/>
                    <a:pt x="268784" y="1643261"/>
                    <a:pt x="219075" y="1676400"/>
                  </a:cubicBezTo>
                  <a:cubicBezTo>
                    <a:pt x="212725" y="1685925"/>
                    <a:pt x="207354" y="1696181"/>
                    <a:pt x="200025" y="1704975"/>
                  </a:cubicBezTo>
                  <a:cubicBezTo>
                    <a:pt x="191401" y="1715323"/>
                    <a:pt x="178922" y="1722342"/>
                    <a:pt x="171450" y="1733550"/>
                  </a:cubicBezTo>
                  <a:cubicBezTo>
                    <a:pt x="165881" y="1741904"/>
                    <a:pt x="168197" y="1754285"/>
                    <a:pt x="161925" y="1762125"/>
                  </a:cubicBezTo>
                  <a:cubicBezTo>
                    <a:pt x="154774" y="1771064"/>
                    <a:pt x="142042" y="1773725"/>
                    <a:pt x="133350" y="1781175"/>
                  </a:cubicBezTo>
                  <a:cubicBezTo>
                    <a:pt x="82817" y="1824489"/>
                    <a:pt x="107093" y="1810220"/>
                    <a:pt x="66675" y="1857375"/>
                  </a:cubicBezTo>
                  <a:cubicBezTo>
                    <a:pt x="57909" y="1867602"/>
                    <a:pt x="46370" y="1875317"/>
                    <a:pt x="38100" y="1885950"/>
                  </a:cubicBezTo>
                  <a:cubicBezTo>
                    <a:pt x="24044" y="1904022"/>
                    <a:pt x="0" y="1943100"/>
                    <a:pt x="0" y="1943100"/>
                  </a:cubicBezTo>
                  <a:cubicBezTo>
                    <a:pt x="37840" y="1952560"/>
                    <a:pt x="53212" y="1957479"/>
                    <a:pt x="95250" y="1962150"/>
                  </a:cubicBezTo>
                  <a:cubicBezTo>
                    <a:pt x="133248" y="1966372"/>
                    <a:pt x="171450" y="1968500"/>
                    <a:pt x="209550" y="1971675"/>
                  </a:cubicBezTo>
                  <a:cubicBezTo>
                    <a:pt x="214560" y="1972677"/>
                    <a:pt x="286307" y="1986241"/>
                    <a:pt x="295275" y="1990725"/>
                  </a:cubicBezTo>
                  <a:cubicBezTo>
                    <a:pt x="315753" y="2000964"/>
                    <a:pt x="333375" y="2016125"/>
                    <a:pt x="352425" y="2028825"/>
                  </a:cubicBezTo>
                  <a:cubicBezTo>
                    <a:pt x="361950" y="2035175"/>
                    <a:pt x="372905" y="2039780"/>
                    <a:pt x="381000" y="2047875"/>
                  </a:cubicBezTo>
                  <a:cubicBezTo>
                    <a:pt x="417670" y="2084545"/>
                    <a:pt x="398367" y="2068978"/>
                    <a:pt x="438150" y="2095500"/>
                  </a:cubicBezTo>
                  <a:cubicBezTo>
                    <a:pt x="431800" y="2114550"/>
                    <a:pt x="433299" y="2138451"/>
                    <a:pt x="419100" y="2152650"/>
                  </a:cubicBezTo>
                  <a:cubicBezTo>
                    <a:pt x="409575" y="2162175"/>
                    <a:pt x="401158" y="2172955"/>
                    <a:pt x="390525" y="2181225"/>
                  </a:cubicBezTo>
                  <a:cubicBezTo>
                    <a:pt x="304800" y="2247900"/>
                    <a:pt x="361950" y="2195512"/>
                    <a:pt x="304800" y="2238375"/>
                  </a:cubicBezTo>
                  <a:cubicBezTo>
                    <a:pt x="292100" y="2247900"/>
                    <a:pt x="280162" y="2258536"/>
                    <a:pt x="266700" y="2266950"/>
                  </a:cubicBezTo>
                  <a:cubicBezTo>
                    <a:pt x="254659" y="2274475"/>
                    <a:pt x="240928" y="2278955"/>
                    <a:pt x="228600" y="2286000"/>
                  </a:cubicBezTo>
                  <a:cubicBezTo>
                    <a:pt x="218661" y="2291680"/>
                    <a:pt x="209964" y="2299370"/>
                    <a:pt x="200025" y="2305050"/>
                  </a:cubicBezTo>
                  <a:cubicBezTo>
                    <a:pt x="187697" y="2312095"/>
                    <a:pt x="173013" y="2315230"/>
                    <a:pt x="161925" y="2324100"/>
                  </a:cubicBezTo>
                  <a:cubicBezTo>
                    <a:pt x="140888" y="2340930"/>
                    <a:pt x="104775" y="2381250"/>
                    <a:pt x="104775" y="2381250"/>
                  </a:cubicBezTo>
                  <a:cubicBezTo>
                    <a:pt x="101600" y="2390775"/>
                    <a:pt x="88150" y="2402725"/>
                    <a:pt x="95250" y="2409825"/>
                  </a:cubicBezTo>
                  <a:cubicBezTo>
                    <a:pt x="109449" y="2424024"/>
                    <a:pt x="132919" y="2424005"/>
                    <a:pt x="152400" y="2428875"/>
                  </a:cubicBezTo>
                  <a:cubicBezTo>
                    <a:pt x="183812" y="2436728"/>
                    <a:pt x="216933" y="2437686"/>
                    <a:pt x="247650" y="2447925"/>
                  </a:cubicBezTo>
                  <a:cubicBezTo>
                    <a:pt x="257175" y="2451100"/>
                    <a:pt x="266262" y="2456205"/>
                    <a:pt x="276225" y="2457450"/>
                  </a:cubicBezTo>
                  <a:cubicBezTo>
                    <a:pt x="317302" y="2462585"/>
                    <a:pt x="358775" y="2463800"/>
                    <a:pt x="400050" y="2466975"/>
                  </a:cubicBezTo>
                  <a:cubicBezTo>
                    <a:pt x="409575" y="2473325"/>
                    <a:pt x="426884" y="2474710"/>
                    <a:pt x="428625" y="2486025"/>
                  </a:cubicBezTo>
                  <a:cubicBezTo>
                    <a:pt x="442951" y="2579144"/>
                    <a:pt x="434268" y="2575632"/>
                    <a:pt x="390525" y="2619375"/>
                  </a:cubicBezTo>
                  <a:cubicBezTo>
                    <a:pt x="375068" y="2665746"/>
                    <a:pt x="388466" y="2635593"/>
                    <a:pt x="352425" y="2686050"/>
                  </a:cubicBezTo>
                  <a:cubicBezTo>
                    <a:pt x="345771" y="2695365"/>
                    <a:pt x="341470" y="2706530"/>
                    <a:pt x="333375" y="2714625"/>
                  </a:cubicBezTo>
                  <a:cubicBezTo>
                    <a:pt x="319000" y="2729000"/>
                    <a:pt x="300125" y="2738350"/>
                    <a:pt x="285750" y="2752725"/>
                  </a:cubicBezTo>
                  <a:cubicBezTo>
                    <a:pt x="277655" y="2760820"/>
                    <a:pt x="274029" y="2772506"/>
                    <a:pt x="266700" y="2781300"/>
                  </a:cubicBezTo>
                  <a:cubicBezTo>
                    <a:pt x="258076" y="2791648"/>
                    <a:pt x="246395" y="2799242"/>
                    <a:pt x="238125" y="2809875"/>
                  </a:cubicBezTo>
                  <a:cubicBezTo>
                    <a:pt x="178288" y="2886808"/>
                    <a:pt x="226768" y="2849196"/>
                    <a:pt x="171450" y="2886075"/>
                  </a:cubicBezTo>
                  <a:cubicBezTo>
                    <a:pt x="168275" y="2895600"/>
                    <a:pt x="166801" y="2905873"/>
                    <a:pt x="161925" y="2914650"/>
                  </a:cubicBezTo>
                  <a:cubicBezTo>
                    <a:pt x="150806" y="2934664"/>
                    <a:pt x="123825" y="2971800"/>
                    <a:pt x="123825" y="2971800"/>
                  </a:cubicBezTo>
                  <a:cubicBezTo>
                    <a:pt x="130175" y="2981325"/>
                    <a:pt x="134081" y="2993046"/>
                    <a:pt x="142875" y="3000375"/>
                  </a:cubicBezTo>
                  <a:cubicBezTo>
                    <a:pt x="172801" y="3025313"/>
                    <a:pt x="201582" y="3020829"/>
                    <a:pt x="238125" y="3028950"/>
                  </a:cubicBezTo>
                  <a:cubicBezTo>
                    <a:pt x="247926" y="3031128"/>
                    <a:pt x="257046" y="3035717"/>
                    <a:pt x="266700" y="3038475"/>
                  </a:cubicBezTo>
                  <a:cubicBezTo>
                    <a:pt x="279287" y="3042071"/>
                    <a:pt x="292543" y="3043403"/>
                    <a:pt x="304800" y="3048000"/>
                  </a:cubicBezTo>
                  <a:cubicBezTo>
                    <a:pt x="318095" y="3052986"/>
                    <a:pt x="329849" y="3061457"/>
                    <a:pt x="342900" y="3067050"/>
                  </a:cubicBezTo>
                  <a:cubicBezTo>
                    <a:pt x="352128" y="3071005"/>
                    <a:pt x="361950" y="3073400"/>
                    <a:pt x="371475" y="3076575"/>
                  </a:cubicBezTo>
                  <a:cubicBezTo>
                    <a:pt x="368300" y="3101975"/>
                    <a:pt x="368685" y="3128079"/>
                    <a:pt x="361950" y="3152775"/>
                  </a:cubicBezTo>
                  <a:cubicBezTo>
                    <a:pt x="358938" y="3163819"/>
                    <a:pt x="349554" y="3172035"/>
                    <a:pt x="342900" y="3181350"/>
                  </a:cubicBezTo>
                  <a:cubicBezTo>
                    <a:pt x="333673" y="3194268"/>
                    <a:pt x="324945" y="3207650"/>
                    <a:pt x="314325" y="3219450"/>
                  </a:cubicBezTo>
                  <a:cubicBezTo>
                    <a:pt x="203177" y="3342948"/>
                    <a:pt x="299096" y="3236903"/>
                    <a:pt x="228600" y="3295650"/>
                  </a:cubicBezTo>
                  <a:cubicBezTo>
                    <a:pt x="155261" y="3356766"/>
                    <a:pt x="242396" y="3295977"/>
                    <a:pt x="171450" y="3343275"/>
                  </a:cubicBezTo>
                  <a:cubicBezTo>
                    <a:pt x="127781" y="3408779"/>
                    <a:pt x="140590" y="3378705"/>
                    <a:pt x="123825" y="3429000"/>
                  </a:cubicBezTo>
                  <a:cubicBezTo>
                    <a:pt x="246079" y="3469751"/>
                    <a:pt x="-2556" y="3389816"/>
                    <a:pt x="390525" y="3448050"/>
                  </a:cubicBezTo>
                  <a:cubicBezTo>
                    <a:pt x="401849" y="3449728"/>
                    <a:pt x="403225" y="3467100"/>
                    <a:pt x="409575" y="3476625"/>
                  </a:cubicBezTo>
                  <a:cubicBezTo>
                    <a:pt x="403225" y="3508375"/>
                    <a:pt x="401894" y="3541558"/>
                    <a:pt x="390525" y="3571875"/>
                  </a:cubicBezTo>
                  <a:cubicBezTo>
                    <a:pt x="382486" y="3593312"/>
                    <a:pt x="362664" y="3608547"/>
                    <a:pt x="352425" y="3629025"/>
                  </a:cubicBezTo>
                  <a:cubicBezTo>
                    <a:pt x="339725" y="3654425"/>
                    <a:pt x="321213" y="3677675"/>
                    <a:pt x="314325" y="3705225"/>
                  </a:cubicBezTo>
                  <a:cubicBezTo>
                    <a:pt x="300873" y="3759031"/>
                    <a:pt x="307367" y="3730488"/>
                    <a:pt x="295275" y="3790950"/>
                  </a:cubicBezTo>
                  <a:cubicBezTo>
                    <a:pt x="298450" y="3822700"/>
                    <a:pt x="297625" y="3855109"/>
                    <a:pt x="304800" y="3886200"/>
                  </a:cubicBezTo>
                  <a:cubicBezTo>
                    <a:pt x="307374" y="3897354"/>
                    <a:pt x="315235" y="3907237"/>
                    <a:pt x="323850" y="3914775"/>
                  </a:cubicBezTo>
                  <a:cubicBezTo>
                    <a:pt x="345518" y="3933735"/>
                    <a:pt x="389854" y="3959391"/>
                    <a:pt x="419100" y="3971925"/>
                  </a:cubicBezTo>
                  <a:cubicBezTo>
                    <a:pt x="428328" y="3975880"/>
                    <a:pt x="438150" y="3978275"/>
                    <a:pt x="447675" y="3981450"/>
                  </a:cubicBezTo>
                  <a:cubicBezTo>
                    <a:pt x="444500" y="3997325"/>
                    <a:pt x="447560" y="4015901"/>
                    <a:pt x="438150" y="4029075"/>
                  </a:cubicBezTo>
                  <a:cubicBezTo>
                    <a:pt x="429897" y="4040629"/>
                    <a:pt x="412091" y="4040600"/>
                    <a:pt x="400050" y="4048125"/>
                  </a:cubicBezTo>
                  <a:cubicBezTo>
                    <a:pt x="386588" y="4056539"/>
                    <a:pt x="376149" y="4069600"/>
                    <a:pt x="361950" y="4076700"/>
                  </a:cubicBezTo>
                  <a:cubicBezTo>
                    <a:pt x="343989" y="4085680"/>
                    <a:pt x="321508" y="4084611"/>
                    <a:pt x="304800" y="4095750"/>
                  </a:cubicBezTo>
                  <a:lnTo>
                    <a:pt x="247650" y="4133850"/>
                  </a:lnTo>
                  <a:cubicBezTo>
                    <a:pt x="244475" y="4143375"/>
                    <a:pt x="238125" y="4152385"/>
                    <a:pt x="238125" y="4162425"/>
                  </a:cubicBezTo>
                  <a:cubicBezTo>
                    <a:pt x="238125" y="4183705"/>
                    <a:pt x="238280" y="4267511"/>
                    <a:pt x="257175" y="4305300"/>
                  </a:cubicBezTo>
                  <a:cubicBezTo>
                    <a:pt x="262295" y="4315539"/>
                    <a:pt x="269875" y="4324350"/>
                    <a:pt x="276225" y="4333875"/>
                  </a:cubicBezTo>
                  <a:cubicBezTo>
                    <a:pt x="283512" y="4363022"/>
                    <a:pt x="282874" y="4378624"/>
                    <a:pt x="304800" y="4400550"/>
                  </a:cubicBezTo>
                  <a:cubicBezTo>
                    <a:pt x="316025" y="4411775"/>
                    <a:pt x="331675" y="4417900"/>
                    <a:pt x="342900" y="4429125"/>
                  </a:cubicBezTo>
                  <a:cubicBezTo>
                    <a:pt x="350995" y="4437220"/>
                    <a:pt x="352242" y="4451633"/>
                    <a:pt x="361950" y="4457700"/>
                  </a:cubicBezTo>
                  <a:cubicBezTo>
                    <a:pt x="378978" y="4468343"/>
                    <a:pt x="400050" y="4470400"/>
                    <a:pt x="419100" y="4476750"/>
                  </a:cubicBezTo>
                  <a:lnTo>
                    <a:pt x="447675" y="4486275"/>
                  </a:lnTo>
                  <a:cubicBezTo>
                    <a:pt x="460375" y="4495800"/>
                    <a:pt x="471992" y="4506974"/>
                    <a:pt x="485775" y="4514850"/>
                  </a:cubicBezTo>
                  <a:cubicBezTo>
                    <a:pt x="494492" y="4519831"/>
                    <a:pt x="516319" y="4514530"/>
                    <a:pt x="514350" y="4524375"/>
                  </a:cubicBezTo>
                  <a:cubicBezTo>
                    <a:pt x="509842" y="4546913"/>
                    <a:pt x="443531" y="4582769"/>
                    <a:pt x="428625" y="4591050"/>
                  </a:cubicBezTo>
                  <a:cubicBezTo>
                    <a:pt x="416213" y="4597946"/>
                    <a:pt x="402937" y="4603204"/>
                    <a:pt x="390525" y="4610100"/>
                  </a:cubicBezTo>
                  <a:cubicBezTo>
                    <a:pt x="374341" y="4619091"/>
                    <a:pt x="359084" y="4629684"/>
                    <a:pt x="342900" y="4638675"/>
                  </a:cubicBezTo>
                  <a:cubicBezTo>
                    <a:pt x="330488" y="4645571"/>
                    <a:pt x="317128" y="4650680"/>
                    <a:pt x="304800" y="4657725"/>
                  </a:cubicBezTo>
                  <a:cubicBezTo>
                    <a:pt x="282352" y="4670552"/>
                    <a:pt x="258568" y="4690748"/>
                    <a:pt x="238125" y="4705350"/>
                  </a:cubicBezTo>
                  <a:cubicBezTo>
                    <a:pt x="228810" y="4712004"/>
                    <a:pt x="219075" y="4718050"/>
                    <a:pt x="209550" y="4724400"/>
                  </a:cubicBezTo>
                  <a:cubicBezTo>
                    <a:pt x="188739" y="4755617"/>
                    <a:pt x="201948" y="4752975"/>
                    <a:pt x="180975" y="4752975"/>
                  </a:cubicBezTo>
                </a:path>
              </a:pathLst>
            </a:cu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ED93D6D-0358-4874-9B31-91C945412676}"/>
                </a:ext>
              </a:extLst>
            </p:cNvPr>
            <p:cNvSpPr/>
            <p:nvPr/>
          </p:nvSpPr>
          <p:spPr>
            <a:xfrm>
              <a:off x="6231255" y="5289466"/>
              <a:ext cx="45719" cy="752476"/>
            </a:xfrm>
            <a:custGeom>
              <a:avLst/>
              <a:gdLst>
                <a:gd name="connsiteX0" fmla="*/ 285750 w 514474"/>
                <a:gd name="connsiteY0" fmla="*/ 0 h 4753030"/>
                <a:gd name="connsiteX1" fmla="*/ 247650 w 514474"/>
                <a:gd name="connsiteY1" fmla="*/ 47625 h 4753030"/>
                <a:gd name="connsiteX2" fmla="*/ 219075 w 514474"/>
                <a:gd name="connsiteY2" fmla="*/ 66675 h 4753030"/>
                <a:gd name="connsiteX3" fmla="*/ 200025 w 514474"/>
                <a:gd name="connsiteY3" fmla="*/ 95250 h 4753030"/>
                <a:gd name="connsiteX4" fmla="*/ 171450 w 514474"/>
                <a:gd name="connsiteY4" fmla="*/ 123825 h 4753030"/>
                <a:gd name="connsiteX5" fmla="*/ 123825 w 514474"/>
                <a:gd name="connsiteY5" fmla="*/ 219075 h 4753030"/>
                <a:gd name="connsiteX6" fmla="*/ 123825 w 514474"/>
                <a:gd name="connsiteY6" fmla="*/ 276225 h 4753030"/>
                <a:gd name="connsiteX7" fmla="*/ 152400 w 514474"/>
                <a:gd name="connsiteY7" fmla="*/ 285750 h 4753030"/>
                <a:gd name="connsiteX8" fmla="*/ 228600 w 514474"/>
                <a:gd name="connsiteY8" fmla="*/ 323850 h 4753030"/>
                <a:gd name="connsiteX9" fmla="*/ 342900 w 514474"/>
                <a:gd name="connsiteY9" fmla="*/ 361950 h 4753030"/>
                <a:gd name="connsiteX10" fmla="*/ 400050 w 514474"/>
                <a:gd name="connsiteY10" fmla="*/ 390525 h 4753030"/>
                <a:gd name="connsiteX11" fmla="*/ 419100 w 514474"/>
                <a:gd name="connsiteY11" fmla="*/ 419100 h 4753030"/>
                <a:gd name="connsiteX12" fmla="*/ 409575 w 514474"/>
                <a:gd name="connsiteY12" fmla="*/ 447675 h 4753030"/>
                <a:gd name="connsiteX13" fmla="*/ 361950 w 514474"/>
                <a:gd name="connsiteY13" fmla="*/ 504825 h 4753030"/>
                <a:gd name="connsiteX14" fmla="*/ 333375 w 514474"/>
                <a:gd name="connsiteY14" fmla="*/ 542925 h 4753030"/>
                <a:gd name="connsiteX15" fmla="*/ 257175 w 514474"/>
                <a:gd name="connsiteY15" fmla="*/ 619125 h 4753030"/>
                <a:gd name="connsiteX16" fmla="*/ 152400 w 514474"/>
                <a:gd name="connsiteY16" fmla="*/ 733425 h 4753030"/>
                <a:gd name="connsiteX17" fmla="*/ 104775 w 514474"/>
                <a:gd name="connsiteY17" fmla="*/ 771525 h 4753030"/>
                <a:gd name="connsiteX18" fmla="*/ 76200 w 514474"/>
                <a:gd name="connsiteY18" fmla="*/ 800100 h 4753030"/>
                <a:gd name="connsiteX19" fmla="*/ 9525 w 514474"/>
                <a:gd name="connsiteY19" fmla="*/ 866775 h 4753030"/>
                <a:gd name="connsiteX20" fmla="*/ 47625 w 514474"/>
                <a:gd name="connsiteY20" fmla="*/ 895350 h 4753030"/>
                <a:gd name="connsiteX21" fmla="*/ 104775 w 514474"/>
                <a:gd name="connsiteY21" fmla="*/ 904875 h 4753030"/>
                <a:gd name="connsiteX22" fmla="*/ 285750 w 514474"/>
                <a:gd name="connsiteY22" fmla="*/ 933450 h 4753030"/>
                <a:gd name="connsiteX23" fmla="*/ 342900 w 514474"/>
                <a:gd name="connsiteY23" fmla="*/ 952500 h 4753030"/>
                <a:gd name="connsiteX24" fmla="*/ 438150 w 514474"/>
                <a:gd name="connsiteY24" fmla="*/ 971550 h 4753030"/>
                <a:gd name="connsiteX25" fmla="*/ 447675 w 514474"/>
                <a:gd name="connsiteY25" fmla="*/ 1000125 h 4753030"/>
                <a:gd name="connsiteX26" fmla="*/ 409575 w 514474"/>
                <a:gd name="connsiteY26" fmla="*/ 1066800 h 4753030"/>
                <a:gd name="connsiteX27" fmla="*/ 371475 w 514474"/>
                <a:gd name="connsiteY27" fmla="*/ 1085850 h 4753030"/>
                <a:gd name="connsiteX28" fmla="*/ 333375 w 514474"/>
                <a:gd name="connsiteY28" fmla="*/ 1114425 h 4753030"/>
                <a:gd name="connsiteX29" fmla="*/ 304800 w 514474"/>
                <a:gd name="connsiteY29" fmla="*/ 1123950 h 4753030"/>
                <a:gd name="connsiteX30" fmla="*/ 247650 w 514474"/>
                <a:gd name="connsiteY30" fmla="*/ 1162050 h 4753030"/>
                <a:gd name="connsiteX31" fmla="*/ 209550 w 514474"/>
                <a:gd name="connsiteY31" fmla="*/ 1190625 h 4753030"/>
                <a:gd name="connsiteX32" fmla="*/ 180975 w 514474"/>
                <a:gd name="connsiteY32" fmla="*/ 1200150 h 4753030"/>
                <a:gd name="connsiteX33" fmla="*/ 161925 w 514474"/>
                <a:gd name="connsiteY33" fmla="*/ 1228725 h 4753030"/>
                <a:gd name="connsiteX34" fmla="*/ 95250 w 514474"/>
                <a:gd name="connsiteY34" fmla="*/ 1276350 h 4753030"/>
                <a:gd name="connsiteX35" fmla="*/ 47625 w 514474"/>
                <a:gd name="connsiteY35" fmla="*/ 1333500 h 4753030"/>
                <a:gd name="connsiteX36" fmla="*/ 123825 w 514474"/>
                <a:gd name="connsiteY36" fmla="*/ 1381125 h 4753030"/>
                <a:gd name="connsiteX37" fmla="*/ 152400 w 514474"/>
                <a:gd name="connsiteY37" fmla="*/ 1400175 h 4753030"/>
                <a:gd name="connsiteX38" fmla="*/ 190500 w 514474"/>
                <a:gd name="connsiteY38" fmla="*/ 1419225 h 4753030"/>
                <a:gd name="connsiteX39" fmla="*/ 219075 w 514474"/>
                <a:gd name="connsiteY39" fmla="*/ 1438275 h 4753030"/>
                <a:gd name="connsiteX40" fmla="*/ 285750 w 514474"/>
                <a:gd name="connsiteY40" fmla="*/ 1457325 h 4753030"/>
                <a:gd name="connsiteX41" fmla="*/ 314325 w 514474"/>
                <a:gd name="connsiteY41" fmla="*/ 1466850 h 4753030"/>
                <a:gd name="connsiteX42" fmla="*/ 314325 w 514474"/>
                <a:gd name="connsiteY42" fmla="*/ 1562100 h 4753030"/>
                <a:gd name="connsiteX43" fmla="*/ 285750 w 514474"/>
                <a:gd name="connsiteY43" fmla="*/ 1600200 h 4753030"/>
                <a:gd name="connsiteX44" fmla="*/ 219075 w 514474"/>
                <a:gd name="connsiteY44" fmla="*/ 1676400 h 4753030"/>
                <a:gd name="connsiteX45" fmla="*/ 200025 w 514474"/>
                <a:gd name="connsiteY45" fmla="*/ 1704975 h 4753030"/>
                <a:gd name="connsiteX46" fmla="*/ 171450 w 514474"/>
                <a:gd name="connsiteY46" fmla="*/ 1733550 h 4753030"/>
                <a:gd name="connsiteX47" fmla="*/ 161925 w 514474"/>
                <a:gd name="connsiteY47" fmla="*/ 1762125 h 4753030"/>
                <a:gd name="connsiteX48" fmla="*/ 133350 w 514474"/>
                <a:gd name="connsiteY48" fmla="*/ 1781175 h 4753030"/>
                <a:gd name="connsiteX49" fmla="*/ 66675 w 514474"/>
                <a:gd name="connsiteY49" fmla="*/ 1857375 h 4753030"/>
                <a:gd name="connsiteX50" fmla="*/ 38100 w 514474"/>
                <a:gd name="connsiteY50" fmla="*/ 1885950 h 4753030"/>
                <a:gd name="connsiteX51" fmla="*/ 0 w 514474"/>
                <a:gd name="connsiteY51" fmla="*/ 1943100 h 4753030"/>
                <a:gd name="connsiteX52" fmla="*/ 95250 w 514474"/>
                <a:gd name="connsiteY52" fmla="*/ 1962150 h 4753030"/>
                <a:gd name="connsiteX53" fmla="*/ 209550 w 514474"/>
                <a:gd name="connsiteY53" fmla="*/ 1971675 h 4753030"/>
                <a:gd name="connsiteX54" fmla="*/ 295275 w 514474"/>
                <a:gd name="connsiteY54" fmla="*/ 1990725 h 4753030"/>
                <a:gd name="connsiteX55" fmla="*/ 352425 w 514474"/>
                <a:gd name="connsiteY55" fmla="*/ 2028825 h 4753030"/>
                <a:gd name="connsiteX56" fmla="*/ 381000 w 514474"/>
                <a:gd name="connsiteY56" fmla="*/ 2047875 h 4753030"/>
                <a:gd name="connsiteX57" fmla="*/ 438150 w 514474"/>
                <a:gd name="connsiteY57" fmla="*/ 2095500 h 4753030"/>
                <a:gd name="connsiteX58" fmla="*/ 419100 w 514474"/>
                <a:gd name="connsiteY58" fmla="*/ 2152650 h 4753030"/>
                <a:gd name="connsiteX59" fmla="*/ 390525 w 514474"/>
                <a:gd name="connsiteY59" fmla="*/ 2181225 h 4753030"/>
                <a:gd name="connsiteX60" fmla="*/ 304800 w 514474"/>
                <a:gd name="connsiteY60" fmla="*/ 2238375 h 4753030"/>
                <a:gd name="connsiteX61" fmla="*/ 266700 w 514474"/>
                <a:gd name="connsiteY61" fmla="*/ 2266950 h 4753030"/>
                <a:gd name="connsiteX62" fmla="*/ 228600 w 514474"/>
                <a:gd name="connsiteY62" fmla="*/ 2286000 h 4753030"/>
                <a:gd name="connsiteX63" fmla="*/ 200025 w 514474"/>
                <a:gd name="connsiteY63" fmla="*/ 2305050 h 4753030"/>
                <a:gd name="connsiteX64" fmla="*/ 161925 w 514474"/>
                <a:gd name="connsiteY64" fmla="*/ 2324100 h 4753030"/>
                <a:gd name="connsiteX65" fmla="*/ 104775 w 514474"/>
                <a:gd name="connsiteY65" fmla="*/ 2381250 h 4753030"/>
                <a:gd name="connsiteX66" fmla="*/ 95250 w 514474"/>
                <a:gd name="connsiteY66" fmla="*/ 2409825 h 4753030"/>
                <a:gd name="connsiteX67" fmla="*/ 152400 w 514474"/>
                <a:gd name="connsiteY67" fmla="*/ 2428875 h 4753030"/>
                <a:gd name="connsiteX68" fmla="*/ 247650 w 514474"/>
                <a:gd name="connsiteY68" fmla="*/ 2447925 h 4753030"/>
                <a:gd name="connsiteX69" fmla="*/ 276225 w 514474"/>
                <a:gd name="connsiteY69" fmla="*/ 2457450 h 4753030"/>
                <a:gd name="connsiteX70" fmla="*/ 400050 w 514474"/>
                <a:gd name="connsiteY70" fmla="*/ 2466975 h 4753030"/>
                <a:gd name="connsiteX71" fmla="*/ 428625 w 514474"/>
                <a:gd name="connsiteY71" fmla="*/ 2486025 h 4753030"/>
                <a:gd name="connsiteX72" fmla="*/ 390525 w 514474"/>
                <a:gd name="connsiteY72" fmla="*/ 2619375 h 4753030"/>
                <a:gd name="connsiteX73" fmla="*/ 352425 w 514474"/>
                <a:gd name="connsiteY73" fmla="*/ 2686050 h 4753030"/>
                <a:gd name="connsiteX74" fmla="*/ 333375 w 514474"/>
                <a:gd name="connsiteY74" fmla="*/ 2714625 h 4753030"/>
                <a:gd name="connsiteX75" fmla="*/ 285750 w 514474"/>
                <a:gd name="connsiteY75" fmla="*/ 2752725 h 4753030"/>
                <a:gd name="connsiteX76" fmla="*/ 266700 w 514474"/>
                <a:gd name="connsiteY76" fmla="*/ 2781300 h 4753030"/>
                <a:gd name="connsiteX77" fmla="*/ 238125 w 514474"/>
                <a:gd name="connsiteY77" fmla="*/ 2809875 h 4753030"/>
                <a:gd name="connsiteX78" fmla="*/ 171450 w 514474"/>
                <a:gd name="connsiteY78" fmla="*/ 2886075 h 4753030"/>
                <a:gd name="connsiteX79" fmla="*/ 161925 w 514474"/>
                <a:gd name="connsiteY79" fmla="*/ 2914650 h 4753030"/>
                <a:gd name="connsiteX80" fmla="*/ 123825 w 514474"/>
                <a:gd name="connsiteY80" fmla="*/ 2971800 h 4753030"/>
                <a:gd name="connsiteX81" fmla="*/ 142875 w 514474"/>
                <a:gd name="connsiteY81" fmla="*/ 3000375 h 4753030"/>
                <a:gd name="connsiteX82" fmla="*/ 238125 w 514474"/>
                <a:gd name="connsiteY82" fmla="*/ 3028950 h 4753030"/>
                <a:gd name="connsiteX83" fmla="*/ 266700 w 514474"/>
                <a:gd name="connsiteY83" fmla="*/ 3038475 h 4753030"/>
                <a:gd name="connsiteX84" fmla="*/ 304800 w 514474"/>
                <a:gd name="connsiteY84" fmla="*/ 3048000 h 4753030"/>
                <a:gd name="connsiteX85" fmla="*/ 342900 w 514474"/>
                <a:gd name="connsiteY85" fmla="*/ 3067050 h 4753030"/>
                <a:gd name="connsiteX86" fmla="*/ 371475 w 514474"/>
                <a:gd name="connsiteY86" fmla="*/ 3076575 h 4753030"/>
                <a:gd name="connsiteX87" fmla="*/ 361950 w 514474"/>
                <a:gd name="connsiteY87" fmla="*/ 3152775 h 4753030"/>
                <a:gd name="connsiteX88" fmla="*/ 342900 w 514474"/>
                <a:gd name="connsiteY88" fmla="*/ 3181350 h 4753030"/>
                <a:gd name="connsiteX89" fmla="*/ 314325 w 514474"/>
                <a:gd name="connsiteY89" fmla="*/ 3219450 h 4753030"/>
                <a:gd name="connsiteX90" fmla="*/ 228600 w 514474"/>
                <a:gd name="connsiteY90" fmla="*/ 3295650 h 4753030"/>
                <a:gd name="connsiteX91" fmla="*/ 171450 w 514474"/>
                <a:gd name="connsiteY91" fmla="*/ 3343275 h 4753030"/>
                <a:gd name="connsiteX92" fmla="*/ 123825 w 514474"/>
                <a:gd name="connsiteY92" fmla="*/ 3429000 h 4753030"/>
                <a:gd name="connsiteX93" fmla="*/ 390525 w 514474"/>
                <a:gd name="connsiteY93" fmla="*/ 3448050 h 4753030"/>
                <a:gd name="connsiteX94" fmla="*/ 409575 w 514474"/>
                <a:gd name="connsiteY94" fmla="*/ 3476625 h 4753030"/>
                <a:gd name="connsiteX95" fmla="*/ 390525 w 514474"/>
                <a:gd name="connsiteY95" fmla="*/ 3571875 h 4753030"/>
                <a:gd name="connsiteX96" fmla="*/ 352425 w 514474"/>
                <a:gd name="connsiteY96" fmla="*/ 3629025 h 4753030"/>
                <a:gd name="connsiteX97" fmla="*/ 314325 w 514474"/>
                <a:gd name="connsiteY97" fmla="*/ 3705225 h 4753030"/>
                <a:gd name="connsiteX98" fmla="*/ 295275 w 514474"/>
                <a:gd name="connsiteY98" fmla="*/ 3790950 h 4753030"/>
                <a:gd name="connsiteX99" fmla="*/ 304800 w 514474"/>
                <a:gd name="connsiteY99" fmla="*/ 3886200 h 4753030"/>
                <a:gd name="connsiteX100" fmla="*/ 323850 w 514474"/>
                <a:gd name="connsiteY100" fmla="*/ 3914775 h 4753030"/>
                <a:gd name="connsiteX101" fmla="*/ 419100 w 514474"/>
                <a:gd name="connsiteY101" fmla="*/ 3971925 h 4753030"/>
                <a:gd name="connsiteX102" fmla="*/ 447675 w 514474"/>
                <a:gd name="connsiteY102" fmla="*/ 3981450 h 4753030"/>
                <a:gd name="connsiteX103" fmla="*/ 438150 w 514474"/>
                <a:gd name="connsiteY103" fmla="*/ 4029075 h 4753030"/>
                <a:gd name="connsiteX104" fmla="*/ 400050 w 514474"/>
                <a:gd name="connsiteY104" fmla="*/ 4048125 h 4753030"/>
                <a:gd name="connsiteX105" fmla="*/ 361950 w 514474"/>
                <a:gd name="connsiteY105" fmla="*/ 4076700 h 4753030"/>
                <a:gd name="connsiteX106" fmla="*/ 304800 w 514474"/>
                <a:gd name="connsiteY106" fmla="*/ 4095750 h 4753030"/>
                <a:gd name="connsiteX107" fmla="*/ 247650 w 514474"/>
                <a:gd name="connsiteY107" fmla="*/ 4133850 h 4753030"/>
                <a:gd name="connsiteX108" fmla="*/ 238125 w 514474"/>
                <a:gd name="connsiteY108" fmla="*/ 4162425 h 4753030"/>
                <a:gd name="connsiteX109" fmla="*/ 257175 w 514474"/>
                <a:gd name="connsiteY109" fmla="*/ 4305300 h 4753030"/>
                <a:gd name="connsiteX110" fmla="*/ 276225 w 514474"/>
                <a:gd name="connsiteY110" fmla="*/ 4333875 h 4753030"/>
                <a:gd name="connsiteX111" fmla="*/ 304800 w 514474"/>
                <a:gd name="connsiteY111" fmla="*/ 4400550 h 4753030"/>
                <a:gd name="connsiteX112" fmla="*/ 342900 w 514474"/>
                <a:gd name="connsiteY112" fmla="*/ 4429125 h 4753030"/>
                <a:gd name="connsiteX113" fmla="*/ 361950 w 514474"/>
                <a:gd name="connsiteY113" fmla="*/ 4457700 h 4753030"/>
                <a:gd name="connsiteX114" fmla="*/ 419100 w 514474"/>
                <a:gd name="connsiteY114" fmla="*/ 4476750 h 4753030"/>
                <a:gd name="connsiteX115" fmla="*/ 447675 w 514474"/>
                <a:gd name="connsiteY115" fmla="*/ 4486275 h 4753030"/>
                <a:gd name="connsiteX116" fmla="*/ 485775 w 514474"/>
                <a:gd name="connsiteY116" fmla="*/ 4514850 h 4753030"/>
                <a:gd name="connsiteX117" fmla="*/ 514350 w 514474"/>
                <a:gd name="connsiteY117" fmla="*/ 4524375 h 4753030"/>
                <a:gd name="connsiteX118" fmla="*/ 428625 w 514474"/>
                <a:gd name="connsiteY118" fmla="*/ 4591050 h 4753030"/>
                <a:gd name="connsiteX119" fmla="*/ 390525 w 514474"/>
                <a:gd name="connsiteY119" fmla="*/ 4610100 h 4753030"/>
                <a:gd name="connsiteX120" fmla="*/ 342900 w 514474"/>
                <a:gd name="connsiteY120" fmla="*/ 4638675 h 4753030"/>
                <a:gd name="connsiteX121" fmla="*/ 304800 w 514474"/>
                <a:gd name="connsiteY121" fmla="*/ 4657725 h 4753030"/>
                <a:gd name="connsiteX122" fmla="*/ 238125 w 514474"/>
                <a:gd name="connsiteY122" fmla="*/ 4705350 h 4753030"/>
                <a:gd name="connsiteX123" fmla="*/ 209550 w 514474"/>
                <a:gd name="connsiteY123" fmla="*/ 4724400 h 4753030"/>
                <a:gd name="connsiteX124" fmla="*/ 180975 w 514474"/>
                <a:gd name="connsiteY124" fmla="*/ 4752975 h 475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514474" h="4753030">
                  <a:moveTo>
                    <a:pt x="285750" y="0"/>
                  </a:moveTo>
                  <a:cubicBezTo>
                    <a:pt x="273050" y="15875"/>
                    <a:pt x="262025" y="33250"/>
                    <a:pt x="247650" y="47625"/>
                  </a:cubicBezTo>
                  <a:cubicBezTo>
                    <a:pt x="239555" y="55720"/>
                    <a:pt x="227170" y="58580"/>
                    <a:pt x="219075" y="66675"/>
                  </a:cubicBezTo>
                  <a:cubicBezTo>
                    <a:pt x="210980" y="74770"/>
                    <a:pt x="207354" y="86456"/>
                    <a:pt x="200025" y="95250"/>
                  </a:cubicBezTo>
                  <a:cubicBezTo>
                    <a:pt x="191401" y="105598"/>
                    <a:pt x="180975" y="114300"/>
                    <a:pt x="171450" y="123825"/>
                  </a:cubicBezTo>
                  <a:cubicBezTo>
                    <a:pt x="147380" y="196035"/>
                    <a:pt x="164448" y="164911"/>
                    <a:pt x="123825" y="219075"/>
                  </a:cubicBezTo>
                  <a:cubicBezTo>
                    <a:pt x="117475" y="238125"/>
                    <a:pt x="104775" y="257175"/>
                    <a:pt x="123825" y="276225"/>
                  </a:cubicBezTo>
                  <a:cubicBezTo>
                    <a:pt x="130925" y="283325"/>
                    <a:pt x="143260" y="281595"/>
                    <a:pt x="152400" y="285750"/>
                  </a:cubicBezTo>
                  <a:cubicBezTo>
                    <a:pt x="178253" y="297501"/>
                    <a:pt x="201659" y="314870"/>
                    <a:pt x="228600" y="323850"/>
                  </a:cubicBezTo>
                  <a:cubicBezTo>
                    <a:pt x="266700" y="336550"/>
                    <a:pt x="309484" y="339673"/>
                    <a:pt x="342900" y="361950"/>
                  </a:cubicBezTo>
                  <a:cubicBezTo>
                    <a:pt x="379829" y="386569"/>
                    <a:pt x="360615" y="377380"/>
                    <a:pt x="400050" y="390525"/>
                  </a:cubicBezTo>
                  <a:cubicBezTo>
                    <a:pt x="406400" y="400050"/>
                    <a:pt x="417218" y="407808"/>
                    <a:pt x="419100" y="419100"/>
                  </a:cubicBezTo>
                  <a:cubicBezTo>
                    <a:pt x="420751" y="429004"/>
                    <a:pt x="414065" y="438695"/>
                    <a:pt x="409575" y="447675"/>
                  </a:cubicBezTo>
                  <a:cubicBezTo>
                    <a:pt x="392734" y="481358"/>
                    <a:pt x="387229" y="475333"/>
                    <a:pt x="361950" y="504825"/>
                  </a:cubicBezTo>
                  <a:cubicBezTo>
                    <a:pt x="351619" y="516878"/>
                    <a:pt x="344102" y="531223"/>
                    <a:pt x="333375" y="542925"/>
                  </a:cubicBezTo>
                  <a:cubicBezTo>
                    <a:pt x="309102" y="569404"/>
                    <a:pt x="279615" y="591075"/>
                    <a:pt x="257175" y="619125"/>
                  </a:cubicBezTo>
                  <a:cubicBezTo>
                    <a:pt x="222740" y="662169"/>
                    <a:pt x="197428" y="697403"/>
                    <a:pt x="152400" y="733425"/>
                  </a:cubicBezTo>
                  <a:cubicBezTo>
                    <a:pt x="136525" y="746125"/>
                    <a:pt x="120075" y="758138"/>
                    <a:pt x="104775" y="771525"/>
                  </a:cubicBezTo>
                  <a:cubicBezTo>
                    <a:pt x="94638" y="780395"/>
                    <a:pt x="86337" y="791230"/>
                    <a:pt x="76200" y="800100"/>
                  </a:cubicBezTo>
                  <a:cubicBezTo>
                    <a:pt x="12848" y="855533"/>
                    <a:pt x="43674" y="815551"/>
                    <a:pt x="9525" y="866775"/>
                  </a:cubicBezTo>
                  <a:cubicBezTo>
                    <a:pt x="22225" y="876300"/>
                    <a:pt x="32885" y="889454"/>
                    <a:pt x="47625" y="895350"/>
                  </a:cubicBezTo>
                  <a:cubicBezTo>
                    <a:pt x="65556" y="902523"/>
                    <a:pt x="85891" y="900828"/>
                    <a:pt x="104775" y="904875"/>
                  </a:cubicBezTo>
                  <a:cubicBezTo>
                    <a:pt x="246903" y="935331"/>
                    <a:pt x="112164" y="917669"/>
                    <a:pt x="285750" y="933450"/>
                  </a:cubicBezTo>
                  <a:cubicBezTo>
                    <a:pt x="304800" y="939800"/>
                    <a:pt x="323334" y="947985"/>
                    <a:pt x="342900" y="952500"/>
                  </a:cubicBezTo>
                  <a:cubicBezTo>
                    <a:pt x="485184" y="985335"/>
                    <a:pt x="358908" y="945136"/>
                    <a:pt x="438150" y="971550"/>
                  </a:cubicBezTo>
                  <a:cubicBezTo>
                    <a:pt x="441325" y="981075"/>
                    <a:pt x="447675" y="990085"/>
                    <a:pt x="447675" y="1000125"/>
                  </a:cubicBezTo>
                  <a:cubicBezTo>
                    <a:pt x="447675" y="1031652"/>
                    <a:pt x="434244" y="1049179"/>
                    <a:pt x="409575" y="1066800"/>
                  </a:cubicBezTo>
                  <a:cubicBezTo>
                    <a:pt x="398021" y="1075053"/>
                    <a:pt x="383516" y="1078325"/>
                    <a:pt x="371475" y="1085850"/>
                  </a:cubicBezTo>
                  <a:cubicBezTo>
                    <a:pt x="358013" y="1094264"/>
                    <a:pt x="347158" y="1106549"/>
                    <a:pt x="333375" y="1114425"/>
                  </a:cubicBezTo>
                  <a:cubicBezTo>
                    <a:pt x="324658" y="1119406"/>
                    <a:pt x="313577" y="1119074"/>
                    <a:pt x="304800" y="1123950"/>
                  </a:cubicBezTo>
                  <a:cubicBezTo>
                    <a:pt x="284786" y="1135069"/>
                    <a:pt x="265966" y="1148313"/>
                    <a:pt x="247650" y="1162050"/>
                  </a:cubicBezTo>
                  <a:cubicBezTo>
                    <a:pt x="234950" y="1171575"/>
                    <a:pt x="223333" y="1182749"/>
                    <a:pt x="209550" y="1190625"/>
                  </a:cubicBezTo>
                  <a:cubicBezTo>
                    <a:pt x="200833" y="1195606"/>
                    <a:pt x="190500" y="1196975"/>
                    <a:pt x="180975" y="1200150"/>
                  </a:cubicBezTo>
                  <a:cubicBezTo>
                    <a:pt x="174625" y="1209675"/>
                    <a:pt x="170020" y="1220630"/>
                    <a:pt x="161925" y="1228725"/>
                  </a:cubicBezTo>
                  <a:cubicBezTo>
                    <a:pt x="127610" y="1263040"/>
                    <a:pt x="127700" y="1249308"/>
                    <a:pt x="95250" y="1276350"/>
                  </a:cubicBezTo>
                  <a:cubicBezTo>
                    <a:pt x="67748" y="1299269"/>
                    <a:pt x="66356" y="1305403"/>
                    <a:pt x="47625" y="1333500"/>
                  </a:cubicBezTo>
                  <a:cubicBezTo>
                    <a:pt x="97765" y="1383640"/>
                    <a:pt x="51667" y="1345046"/>
                    <a:pt x="123825" y="1381125"/>
                  </a:cubicBezTo>
                  <a:cubicBezTo>
                    <a:pt x="134064" y="1386245"/>
                    <a:pt x="142461" y="1394495"/>
                    <a:pt x="152400" y="1400175"/>
                  </a:cubicBezTo>
                  <a:cubicBezTo>
                    <a:pt x="164728" y="1407220"/>
                    <a:pt x="178172" y="1412180"/>
                    <a:pt x="190500" y="1419225"/>
                  </a:cubicBezTo>
                  <a:cubicBezTo>
                    <a:pt x="200439" y="1424905"/>
                    <a:pt x="208836" y="1433155"/>
                    <a:pt x="219075" y="1438275"/>
                  </a:cubicBezTo>
                  <a:cubicBezTo>
                    <a:pt x="234300" y="1445888"/>
                    <a:pt x="271508" y="1453256"/>
                    <a:pt x="285750" y="1457325"/>
                  </a:cubicBezTo>
                  <a:cubicBezTo>
                    <a:pt x="295404" y="1460083"/>
                    <a:pt x="304800" y="1463675"/>
                    <a:pt x="314325" y="1466850"/>
                  </a:cubicBezTo>
                  <a:cubicBezTo>
                    <a:pt x="327332" y="1505870"/>
                    <a:pt x="333360" y="1509755"/>
                    <a:pt x="314325" y="1562100"/>
                  </a:cubicBezTo>
                  <a:cubicBezTo>
                    <a:pt x="308900" y="1577019"/>
                    <a:pt x="294854" y="1587195"/>
                    <a:pt x="285750" y="1600200"/>
                  </a:cubicBezTo>
                  <a:cubicBezTo>
                    <a:pt x="237133" y="1669653"/>
                    <a:pt x="268784" y="1643261"/>
                    <a:pt x="219075" y="1676400"/>
                  </a:cubicBezTo>
                  <a:cubicBezTo>
                    <a:pt x="212725" y="1685925"/>
                    <a:pt x="207354" y="1696181"/>
                    <a:pt x="200025" y="1704975"/>
                  </a:cubicBezTo>
                  <a:cubicBezTo>
                    <a:pt x="191401" y="1715323"/>
                    <a:pt x="178922" y="1722342"/>
                    <a:pt x="171450" y="1733550"/>
                  </a:cubicBezTo>
                  <a:cubicBezTo>
                    <a:pt x="165881" y="1741904"/>
                    <a:pt x="168197" y="1754285"/>
                    <a:pt x="161925" y="1762125"/>
                  </a:cubicBezTo>
                  <a:cubicBezTo>
                    <a:pt x="154774" y="1771064"/>
                    <a:pt x="142042" y="1773725"/>
                    <a:pt x="133350" y="1781175"/>
                  </a:cubicBezTo>
                  <a:cubicBezTo>
                    <a:pt x="82817" y="1824489"/>
                    <a:pt x="107093" y="1810220"/>
                    <a:pt x="66675" y="1857375"/>
                  </a:cubicBezTo>
                  <a:cubicBezTo>
                    <a:pt x="57909" y="1867602"/>
                    <a:pt x="46370" y="1875317"/>
                    <a:pt x="38100" y="1885950"/>
                  </a:cubicBezTo>
                  <a:cubicBezTo>
                    <a:pt x="24044" y="1904022"/>
                    <a:pt x="0" y="1943100"/>
                    <a:pt x="0" y="1943100"/>
                  </a:cubicBezTo>
                  <a:cubicBezTo>
                    <a:pt x="37840" y="1952560"/>
                    <a:pt x="53212" y="1957479"/>
                    <a:pt x="95250" y="1962150"/>
                  </a:cubicBezTo>
                  <a:cubicBezTo>
                    <a:pt x="133248" y="1966372"/>
                    <a:pt x="171450" y="1968500"/>
                    <a:pt x="209550" y="1971675"/>
                  </a:cubicBezTo>
                  <a:cubicBezTo>
                    <a:pt x="214560" y="1972677"/>
                    <a:pt x="286307" y="1986241"/>
                    <a:pt x="295275" y="1990725"/>
                  </a:cubicBezTo>
                  <a:cubicBezTo>
                    <a:pt x="315753" y="2000964"/>
                    <a:pt x="333375" y="2016125"/>
                    <a:pt x="352425" y="2028825"/>
                  </a:cubicBezTo>
                  <a:cubicBezTo>
                    <a:pt x="361950" y="2035175"/>
                    <a:pt x="372905" y="2039780"/>
                    <a:pt x="381000" y="2047875"/>
                  </a:cubicBezTo>
                  <a:cubicBezTo>
                    <a:pt x="417670" y="2084545"/>
                    <a:pt x="398367" y="2068978"/>
                    <a:pt x="438150" y="2095500"/>
                  </a:cubicBezTo>
                  <a:cubicBezTo>
                    <a:pt x="431800" y="2114550"/>
                    <a:pt x="433299" y="2138451"/>
                    <a:pt x="419100" y="2152650"/>
                  </a:cubicBezTo>
                  <a:cubicBezTo>
                    <a:pt x="409575" y="2162175"/>
                    <a:pt x="401158" y="2172955"/>
                    <a:pt x="390525" y="2181225"/>
                  </a:cubicBezTo>
                  <a:cubicBezTo>
                    <a:pt x="304800" y="2247900"/>
                    <a:pt x="361950" y="2195512"/>
                    <a:pt x="304800" y="2238375"/>
                  </a:cubicBezTo>
                  <a:cubicBezTo>
                    <a:pt x="292100" y="2247900"/>
                    <a:pt x="280162" y="2258536"/>
                    <a:pt x="266700" y="2266950"/>
                  </a:cubicBezTo>
                  <a:cubicBezTo>
                    <a:pt x="254659" y="2274475"/>
                    <a:pt x="240928" y="2278955"/>
                    <a:pt x="228600" y="2286000"/>
                  </a:cubicBezTo>
                  <a:cubicBezTo>
                    <a:pt x="218661" y="2291680"/>
                    <a:pt x="209964" y="2299370"/>
                    <a:pt x="200025" y="2305050"/>
                  </a:cubicBezTo>
                  <a:cubicBezTo>
                    <a:pt x="187697" y="2312095"/>
                    <a:pt x="173013" y="2315230"/>
                    <a:pt x="161925" y="2324100"/>
                  </a:cubicBezTo>
                  <a:cubicBezTo>
                    <a:pt x="140888" y="2340930"/>
                    <a:pt x="104775" y="2381250"/>
                    <a:pt x="104775" y="2381250"/>
                  </a:cubicBezTo>
                  <a:cubicBezTo>
                    <a:pt x="101600" y="2390775"/>
                    <a:pt x="88150" y="2402725"/>
                    <a:pt x="95250" y="2409825"/>
                  </a:cubicBezTo>
                  <a:cubicBezTo>
                    <a:pt x="109449" y="2424024"/>
                    <a:pt x="132919" y="2424005"/>
                    <a:pt x="152400" y="2428875"/>
                  </a:cubicBezTo>
                  <a:cubicBezTo>
                    <a:pt x="183812" y="2436728"/>
                    <a:pt x="216933" y="2437686"/>
                    <a:pt x="247650" y="2447925"/>
                  </a:cubicBezTo>
                  <a:cubicBezTo>
                    <a:pt x="257175" y="2451100"/>
                    <a:pt x="266262" y="2456205"/>
                    <a:pt x="276225" y="2457450"/>
                  </a:cubicBezTo>
                  <a:cubicBezTo>
                    <a:pt x="317302" y="2462585"/>
                    <a:pt x="358775" y="2463800"/>
                    <a:pt x="400050" y="2466975"/>
                  </a:cubicBezTo>
                  <a:cubicBezTo>
                    <a:pt x="409575" y="2473325"/>
                    <a:pt x="426884" y="2474710"/>
                    <a:pt x="428625" y="2486025"/>
                  </a:cubicBezTo>
                  <a:cubicBezTo>
                    <a:pt x="442951" y="2579144"/>
                    <a:pt x="434268" y="2575632"/>
                    <a:pt x="390525" y="2619375"/>
                  </a:cubicBezTo>
                  <a:cubicBezTo>
                    <a:pt x="375068" y="2665746"/>
                    <a:pt x="388466" y="2635593"/>
                    <a:pt x="352425" y="2686050"/>
                  </a:cubicBezTo>
                  <a:cubicBezTo>
                    <a:pt x="345771" y="2695365"/>
                    <a:pt x="341470" y="2706530"/>
                    <a:pt x="333375" y="2714625"/>
                  </a:cubicBezTo>
                  <a:cubicBezTo>
                    <a:pt x="319000" y="2729000"/>
                    <a:pt x="300125" y="2738350"/>
                    <a:pt x="285750" y="2752725"/>
                  </a:cubicBezTo>
                  <a:cubicBezTo>
                    <a:pt x="277655" y="2760820"/>
                    <a:pt x="274029" y="2772506"/>
                    <a:pt x="266700" y="2781300"/>
                  </a:cubicBezTo>
                  <a:cubicBezTo>
                    <a:pt x="258076" y="2791648"/>
                    <a:pt x="246395" y="2799242"/>
                    <a:pt x="238125" y="2809875"/>
                  </a:cubicBezTo>
                  <a:cubicBezTo>
                    <a:pt x="178288" y="2886808"/>
                    <a:pt x="226768" y="2849196"/>
                    <a:pt x="171450" y="2886075"/>
                  </a:cubicBezTo>
                  <a:cubicBezTo>
                    <a:pt x="168275" y="2895600"/>
                    <a:pt x="166801" y="2905873"/>
                    <a:pt x="161925" y="2914650"/>
                  </a:cubicBezTo>
                  <a:cubicBezTo>
                    <a:pt x="150806" y="2934664"/>
                    <a:pt x="123825" y="2971800"/>
                    <a:pt x="123825" y="2971800"/>
                  </a:cubicBezTo>
                  <a:cubicBezTo>
                    <a:pt x="130175" y="2981325"/>
                    <a:pt x="134081" y="2993046"/>
                    <a:pt x="142875" y="3000375"/>
                  </a:cubicBezTo>
                  <a:cubicBezTo>
                    <a:pt x="172801" y="3025313"/>
                    <a:pt x="201582" y="3020829"/>
                    <a:pt x="238125" y="3028950"/>
                  </a:cubicBezTo>
                  <a:cubicBezTo>
                    <a:pt x="247926" y="3031128"/>
                    <a:pt x="257046" y="3035717"/>
                    <a:pt x="266700" y="3038475"/>
                  </a:cubicBezTo>
                  <a:cubicBezTo>
                    <a:pt x="279287" y="3042071"/>
                    <a:pt x="292543" y="3043403"/>
                    <a:pt x="304800" y="3048000"/>
                  </a:cubicBezTo>
                  <a:cubicBezTo>
                    <a:pt x="318095" y="3052986"/>
                    <a:pt x="329849" y="3061457"/>
                    <a:pt x="342900" y="3067050"/>
                  </a:cubicBezTo>
                  <a:cubicBezTo>
                    <a:pt x="352128" y="3071005"/>
                    <a:pt x="361950" y="3073400"/>
                    <a:pt x="371475" y="3076575"/>
                  </a:cubicBezTo>
                  <a:cubicBezTo>
                    <a:pt x="368300" y="3101975"/>
                    <a:pt x="368685" y="3128079"/>
                    <a:pt x="361950" y="3152775"/>
                  </a:cubicBezTo>
                  <a:cubicBezTo>
                    <a:pt x="358938" y="3163819"/>
                    <a:pt x="349554" y="3172035"/>
                    <a:pt x="342900" y="3181350"/>
                  </a:cubicBezTo>
                  <a:cubicBezTo>
                    <a:pt x="333673" y="3194268"/>
                    <a:pt x="324945" y="3207650"/>
                    <a:pt x="314325" y="3219450"/>
                  </a:cubicBezTo>
                  <a:cubicBezTo>
                    <a:pt x="203177" y="3342948"/>
                    <a:pt x="299096" y="3236903"/>
                    <a:pt x="228600" y="3295650"/>
                  </a:cubicBezTo>
                  <a:cubicBezTo>
                    <a:pt x="155261" y="3356766"/>
                    <a:pt x="242396" y="3295977"/>
                    <a:pt x="171450" y="3343275"/>
                  </a:cubicBezTo>
                  <a:cubicBezTo>
                    <a:pt x="127781" y="3408779"/>
                    <a:pt x="140590" y="3378705"/>
                    <a:pt x="123825" y="3429000"/>
                  </a:cubicBezTo>
                  <a:cubicBezTo>
                    <a:pt x="246079" y="3469751"/>
                    <a:pt x="-2556" y="3389816"/>
                    <a:pt x="390525" y="3448050"/>
                  </a:cubicBezTo>
                  <a:cubicBezTo>
                    <a:pt x="401849" y="3449728"/>
                    <a:pt x="403225" y="3467100"/>
                    <a:pt x="409575" y="3476625"/>
                  </a:cubicBezTo>
                  <a:cubicBezTo>
                    <a:pt x="403225" y="3508375"/>
                    <a:pt x="401894" y="3541558"/>
                    <a:pt x="390525" y="3571875"/>
                  </a:cubicBezTo>
                  <a:cubicBezTo>
                    <a:pt x="382486" y="3593312"/>
                    <a:pt x="362664" y="3608547"/>
                    <a:pt x="352425" y="3629025"/>
                  </a:cubicBezTo>
                  <a:cubicBezTo>
                    <a:pt x="339725" y="3654425"/>
                    <a:pt x="321213" y="3677675"/>
                    <a:pt x="314325" y="3705225"/>
                  </a:cubicBezTo>
                  <a:cubicBezTo>
                    <a:pt x="300873" y="3759031"/>
                    <a:pt x="307367" y="3730488"/>
                    <a:pt x="295275" y="3790950"/>
                  </a:cubicBezTo>
                  <a:cubicBezTo>
                    <a:pt x="298450" y="3822700"/>
                    <a:pt x="297625" y="3855109"/>
                    <a:pt x="304800" y="3886200"/>
                  </a:cubicBezTo>
                  <a:cubicBezTo>
                    <a:pt x="307374" y="3897354"/>
                    <a:pt x="315235" y="3907237"/>
                    <a:pt x="323850" y="3914775"/>
                  </a:cubicBezTo>
                  <a:cubicBezTo>
                    <a:pt x="345518" y="3933735"/>
                    <a:pt x="389854" y="3959391"/>
                    <a:pt x="419100" y="3971925"/>
                  </a:cubicBezTo>
                  <a:cubicBezTo>
                    <a:pt x="428328" y="3975880"/>
                    <a:pt x="438150" y="3978275"/>
                    <a:pt x="447675" y="3981450"/>
                  </a:cubicBezTo>
                  <a:cubicBezTo>
                    <a:pt x="444500" y="3997325"/>
                    <a:pt x="447560" y="4015901"/>
                    <a:pt x="438150" y="4029075"/>
                  </a:cubicBezTo>
                  <a:cubicBezTo>
                    <a:pt x="429897" y="4040629"/>
                    <a:pt x="412091" y="4040600"/>
                    <a:pt x="400050" y="4048125"/>
                  </a:cubicBezTo>
                  <a:cubicBezTo>
                    <a:pt x="386588" y="4056539"/>
                    <a:pt x="376149" y="4069600"/>
                    <a:pt x="361950" y="4076700"/>
                  </a:cubicBezTo>
                  <a:cubicBezTo>
                    <a:pt x="343989" y="4085680"/>
                    <a:pt x="321508" y="4084611"/>
                    <a:pt x="304800" y="4095750"/>
                  </a:cubicBezTo>
                  <a:lnTo>
                    <a:pt x="247650" y="4133850"/>
                  </a:lnTo>
                  <a:cubicBezTo>
                    <a:pt x="244475" y="4143375"/>
                    <a:pt x="238125" y="4152385"/>
                    <a:pt x="238125" y="4162425"/>
                  </a:cubicBezTo>
                  <a:cubicBezTo>
                    <a:pt x="238125" y="4183705"/>
                    <a:pt x="238280" y="4267511"/>
                    <a:pt x="257175" y="4305300"/>
                  </a:cubicBezTo>
                  <a:cubicBezTo>
                    <a:pt x="262295" y="4315539"/>
                    <a:pt x="269875" y="4324350"/>
                    <a:pt x="276225" y="4333875"/>
                  </a:cubicBezTo>
                  <a:cubicBezTo>
                    <a:pt x="283512" y="4363022"/>
                    <a:pt x="282874" y="4378624"/>
                    <a:pt x="304800" y="4400550"/>
                  </a:cubicBezTo>
                  <a:cubicBezTo>
                    <a:pt x="316025" y="4411775"/>
                    <a:pt x="331675" y="4417900"/>
                    <a:pt x="342900" y="4429125"/>
                  </a:cubicBezTo>
                  <a:cubicBezTo>
                    <a:pt x="350995" y="4437220"/>
                    <a:pt x="352242" y="4451633"/>
                    <a:pt x="361950" y="4457700"/>
                  </a:cubicBezTo>
                  <a:cubicBezTo>
                    <a:pt x="378978" y="4468343"/>
                    <a:pt x="400050" y="4470400"/>
                    <a:pt x="419100" y="4476750"/>
                  </a:cubicBezTo>
                  <a:lnTo>
                    <a:pt x="447675" y="4486275"/>
                  </a:lnTo>
                  <a:cubicBezTo>
                    <a:pt x="460375" y="4495800"/>
                    <a:pt x="471992" y="4506974"/>
                    <a:pt x="485775" y="4514850"/>
                  </a:cubicBezTo>
                  <a:cubicBezTo>
                    <a:pt x="494492" y="4519831"/>
                    <a:pt x="516319" y="4514530"/>
                    <a:pt x="514350" y="4524375"/>
                  </a:cubicBezTo>
                  <a:cubicBezTo>
                    <a:pt x="509842" y="4546913"/>
                    <a:pt x="443531" y="4582769"/>
                    <a:pt x="428625" y="4591050"/>
                  </a:cubicBezTo>
                  <a:cubicBezTo>
                    <a:pt x="416213" y="4597946"/>
                    <a:pt x="402937" y="4603204"/>
                    <a:pt x="390525" y="4610100"/>
                  </a:cubicBezTo>
                  <a:cubicBezTo>
                    <a:pt x="374341" y="4619091"/>
                    <a:pt x="359084" y="4629684"/>
                    <a:pt x="342900" y="4638675"/>
                  </a:cubicBezTo>
                  <a:cubicBezTo>
                    <a:pt x="330488" y="4645571"/>
                    <a:pt x="317128" y="4650680"/>
                    <a:pt x="304800" y="4657725"/>
                  </a:cubicBezTo>
                  <a:cubicBezTo>
                    <a:pt x="282352" y="4670552"/>
                    <a:pt x="258568" y="4690748"/>
                    <a:pt x="238125" y="4705350"/>
                  </a:cubicBezTo>
                  <a:cubicBezTo>
                    <a:pt x="228810" y="4712004"/>
                    <a:pt x="219075" y="4718050"/>
                    <a:pt x="209550" y="4724400"/>
                  </a:cubicBezTo>
                  <a:cubicBezTo>
                    <a:pt x="188739" y="4755617"/>
                    <a:pt x="201948" y="4752975"/>
                    <a:pt x="180975" y="4752975"/>
                  </a:cubicBezTo>
                </a:path>
              </a:pathLst>
            </a:cu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FFF2D6D-BF9B-4318-960A-FEA665570028}"/>
                </a:ext>
              </a:extLst>
            </p:cNvPr>
            <p:cNvSpPr/>
            <p:nvPr/>
          </p:nvSpPr>
          <p:spPr>
            <a:xfrm>
              <a:off x="6231254" y="1519235"/>
              <a:ext cx="45719" cy="752476"/>
            </a:xfrm>
            <a:custGeom>
              <a:avLst/>
              <a:gdLst>
                <a:gd name="connsiteX0" fmla="*/ 285750 w 514474"/>
                <a:gd name="connsiteY0" fmla="*/ 0 h 4753030"/>
                <a:gd name="connsiteX1" fmla="*/ 247650 w 514474"/>
                <a:gd name="connsiteY1" fmla="*/ 47625 h 4753030"/>
                <a:gd name="connsiteX2" fmla="*/ 219075 w 514474"/>
                <a:gd name="connsiteY2" fmla="*/ 66675 h 4753030"/>
                <a:gd name="connsiteX3" fmla="*/ 200025 w 514474"/>
                <a:gd name="connsiteY3" fmla="*/ 95250 h 4753030"/>
                <a:gd name="connsiteX4" fmla="*/ 171450 w 514474"/>
                <a:gd name="connsiteY4" fmla="*/ 123825 h 4753030"/>
                <a:gd name="connsiteX5" fmla="*/ 123825 w 514474"/>
                <a:gd name="connsiteY5" fmla="*/ 219075 h 4753030"/>
                <a:gd name="connsiteX6" fmla="*/ 123825 w 514474"/>
                <a:gd name="connsiteY6" fmla="*/ 276225 h 4753030"/>
                <a:gd name="connsiteX7" fmla="*/ 152400 w 514474"/>
                <a:gd name="connsiteY7" fmla="*/ 285750 h 4753030"/>
                <a:gd name="connsiteX8" fmla="*/ 228600 w 514474"/>
                <a:gd name="connsiteY8" fmla="*/ 323850 h 4753030"/>
                <a:gd name="connsiteX9" fmla="*/ 342900 w 514474"/>
                <a:gd name="connsiteY9" fmla="*/ 361950 h 4753030"/>
                <a:gd name="connsiteX10" fmla="*/ 400050 w 514474"/>
                <a:gd name="connsiteY10" fmla="*/ 390525 h 4753030"/>
                <a:gd name="connsiteX11" fmla="*/ 419100 w 514474"/>
                <a:gd name="connsiteY11" fmla="*/ 419100 h 4753030"/>
                <a:gd name="connsiteX12" fmla="*/ 409575 w 514474"/>
                <a:gd name="connsiteY12" fmla="*/ 447675 h 4753030"/>
                <a:gd name="connsiteX13" fmla="*/ 361950 w 514474"/>
                <a:gd name="connsiteY13" fmla="*/ 504825 h 4753030"/>
                <a:gd name="connsiteX14" fmla="*/ 333375 w 514474"/>
                <a:gd name="connsiteY14" fmla="*/ 542925 h 4753030"/>
                <a:gd name="connsiteX15" fmla="*/ 257175 w 514474"/>
                <a:gd name="connsiteY15" fmla="*/ 619125 h 4753030"/>
                <a:gd name="connsiteX16" fmla="*/ 152400 w 514474"/>
                <a:gd name="connsiteY16" fmla="*/ 733425 h 4753030"/>
                <a:gd name="connsiteX17" fmla="*/ 104775 w 514474"/>
                <a:gd name="connsiteY17" fmla="*/ 771525 h 4753030"/>
                <a:gd name="connsiteX18" fmla="*/ 76200 w 514474"/>
                <a:gd name="connsiteY18" fmla="*/ 800100 h 4753030"/>
                <a:gd name="connsiteX19" fmla="*/ 9525 w 514474"/>
                <a:gd name="connsiteY19" fmla="*/ 866775 h 4753030"/>
                <a:gd name="connsiteX20" fmla="*/ 47625 w 514474"/>
                <a:gd name="connsiteY20" fmla="*/ 895350 h 4753030"/>
                <a:gd name="connsiteX21" fmla="*/ 104775 w 514474"/>
                <a:gd name="connsiteY21" fmla="*/ 904875 h 4753030"/>
                <a:gd name="connsiteX22" fmla="*/ 285750 w 514474"/>
                <a:gd name="connsiteY22" fmla="*/ 933450 h 4753030"/>
                <a:gd name="connsiteX23" fmla="*/ 342900 w 514474"/>
                <a:gd name="connsiteY23" fmla="*/ 952500 h 4753030"/>
                <a:gd name="connsiteX24" fmla="*/ 438150 w 514474"/>
                <a:gd name="connsiteY24" fmla="*/ 971550 h 4753030"/>
                <a:gd name="connsiteX25" fmla="*/ 447675 w 514474"/>
                <a:gd name="connsiteY25" fmla="*/ 1000125 h 4753030"/>
                <a:gd name="connsiteX26" fmla="*/ 409575 w 514474"/>
                <a:gd name="connsiteY26" fmla="*/ 1066800 h 4753030"/>
                <a:gd name="connsiteX27" fmla="*/ 371475 w 514474"/>
                <a:gd name="connsiteY27" fmla="*/ 1085850 h 4753030"/>
                <a:gd name="connsiteX28" fmla="*/ 333375 w 514474"/>
                <a:gd name="connsiteY28" fmla="*/ 1114425 h 4753030"/>
                <a:gd name="connsiteX29" fmla="*/ 304800 w 514474"/>
                <a:gd name="connsiteY29" fmla="*/ 1123950 h 4753030"/>
                <a:gd name="connsiteX30" fmla="*/ 247650 w 514474"/>
                <a:gd name="connsiteY30" fmla="*/ 1162050 h 4753030"/>
                <a:gd name="connsiteX31" fmla="*/ 209550 w 514474"/>
                <a:gd name="connsiteY31" fmla="*/ 1190625 h 4753030"/>
                <a:gd name="connsiteX32" fmla="*/ 180975 w 514474"/>
                <a:gd name="connsiteY32" fmla="*/ 1200150 h 4753030"/>
                <a:gd name="connsiteX33" fmla="*/ 161925 w 514474"/>
                <a:gd name="connsiteY33" fmla="*/ 1228725 h 4753030"/>
                <a:gd name="connsiteX34" fmla="*/ 95250 w 514474"/>
                <a:gd name="connsiteY34" fmla="*/ 1276350 h 4753030"/>
                <a:gd name="connsiteX35" fmla="*/ 47625 w 514474"/>
                <a:gd name="connsiteY35" fmla="*/ 1333500 h 4753030"/>
                <a:gd name="connsiteX36" fmla="*/ 123825 w 514474"/>
                <a:gd name="connsiteY36" fmla="*/ 1381125 h 4753030"/>
                <a:gd name="connsiteX37" fmla="*/ 152400 w 514474"/>
                <a:gd name="connsiteY37" fmla="*/ 1400175 h 4753030"/>
                <a:gd name="connsiteX38" fmla="*/ 190500 w 514474"/>
                <a:gd name="connsiteY38" fmla="*/ 1419225 h 4753030"/>
                <a:gd name="connsiteX39" fmla="*/ 219075 w 514474"/>
                <a:gd name="connsiteY39" fmla="*/ 1438275 h 4753030"/>
                <a:gd name="connsiteX40" fmla="*/ 285750 w 514474"/>
                <a:gd name="connsiteY40" fmla="*/ 1457325 h 4753030"/>
                <a:gd name="connsiteX41" fmla="*/ 314325 w 514474"/>
                <a:gd name="connsiteY41" fmla="*/ 1466850 h 4753030"/>
                <a:gd name="connsiteX42" fmla="*/ 314325 w 514474"/>
                <a:gd name="connsiteY42" fmla="*/ 1562100 h 4753030"/>
                <a:gd name="connsiteX43" fmla="*/ 285750 w 514474"/>
                <a:gd name="connsiteY43" fmla="*/ 1600200 h 4753030"/>
                <a:gd name="connsiteX44" fmla="*/ 219075 w 514474"/>
                <a:gd name="connsiteY44" fmla="*/ 1676400 h 4753030"/>
                <a:gd name="connsiteX45" fmla="*/ 200025 w 514474"/>
                <a:gd name="connsiteY45" fmla="*/ 1704975 h 4753030"/>
                <a:gd name="connsiteX46" fmla="*/ 171450 w 514474"/>
                <a:gd name="connsiteY46" fmla="*/ 1733550 h 4753030"/>
                <a:gd name="connsiteX47" fmla="*/ 161925 w 514474"/>
                <a:gd name="connsiteY47" fmla="*/ 1762125 h 4753030"/>
                <a:gd name="connsiteX48" fmla="*/ 133350 w 514474"/>
                <a:gd name="connsiteY48" fmla="*/ 1781175 h 4753030"/>
                <a:gd name="connsiteX49" fmla="*/ 66675 w 514474"/>
                <a:gd name="connsiteY49" fmla="*/ 1857375 h 4753030"/>
                <a:gd name="connsiteX50" fmla="*/ 38100 w 514474"/>
                <a:gd name="connsiteY50" fmla="*/ 1885950 h 4753030"/>
                <a:gd name="connsiteX51" fmla="*/ 0 w 514474"/>
                <a:gd name="connsiteY51" fmla="*/ 1943100 h 4753030"/>
                <a:gd name="connsiteX52" fmla="*/ 95250 w 514474"/>
                <a:gd name="connsiteY52" fmla="*/ 1962150 h 4753030"/>
                <a:gd name="connsiteX53" fmla="*/ 209550 w 514474"/>
                <a:gd name="connsiteY53" fmla="*/ 1971675 h 4753030"/>
                <a:gd name="connsiteX54" fmla="*/ 295275 w 514474"/>
                <a:gd name="connsiteY54" fmla="*/ 1990725 h 4753030"/>
                <a:gd name="connsiteX55" fmla="*/ 352425 w 514474"/>
                <a:gd name="connsiteY55" fmla="*/ 2028825 h 4753030"/>
                <a:gd name="connsiteX56" fmla="*/ 381000 w 514474"/>
                <a:gd name="connsiteY56" fmla="*/ 2047875 h 4753030"/>
                <a:gd name="connsiteX57" fmla="*/ 438150 w 514474"/>
                <a:gd name="connsiteY57" fmla="*/ 2095500 h 4753030"/>
                <a:gd name="connsiteX58" fmla="*/ 419100 w 514474"/>
                <a:gd name="connsiteY58" fmla="*/ 2152650 h 4753030"/>
                <a:gd name="connsiteX59" fmla="*/ 390525 w 514474"/>
                <a:gd name="connsiteY59" fmla="*/ 2181225 h 4753030"/>
                <a:gd name="connsiteX60" fmla="*/ 304800 w 514474"/>
                <a:gd name="connsiteY60" fmla="*/ 2238375 h 4753030"/>
                <a:gd name="connsiteX61" fmla="*/ 266700 w 514474"/>
                <a:gd name="connsiteY61" fmla="*/ 2266950 h 4753030"/>
                <a:gd name="connsiteX62" fmla="*/ 228600 w 514474"/>
                <a:gd name="connsiteY62" fmla="*/ 2286000 h 4753030"/>
                <a:gd name="connsiteX63" fmla="*/ 200025 w 514474"/>
                <a:gd name="connsiteY63" fmla="*/ 2305050 h 4753030"/>
                <a:gd name="connsiteX64" fmla="*/ 161925 w 514474"/>
                <a:gd name="connsiteY64" fmla="*/ 2324100 h 4753030"/>
                <a:gd name="connsiteX65" fmla="*/ 104775 w 514474"/>
                <a:gd name="connsiteY65" fmla="*/ 2381250 h 4753030"/>
                <a:gd name="connsiteX66" fmla="*/ 95250 w 514474"/>
                <a:gd name="connsiteY66" fmla="*/ 2409825 h 4753030"/>
                <a:gd name="connsiteX67" fmla="*/ 152400 w 514474"/>
                <a:gd name="connsiteY67" fmla="*/ 2428875 h 4753030"/>
                <a:gd name="connsiteX68" fmla="*/ 247650 w 514474"/>
                <a:gd name="connsiteY68" fmla="*/ 2447925 h 4753030"/>
                <a:gd name="connsiteX69" fmla="*/ 276225 w 514474"/>
                <a:gd name="connsiteY69" fmla="*/ 2457450 h 4753030"/>
                <a:gd name="connsiteX70" fmla="*/ 400050 w 514474"/>
                <a:gd name="connsiteY70" fmla="*/ 2466975 h 4753030"/>
                <a:gd name="connsiteX71" fmla="*/ 428625 w 514474"/>
                <a:gd name="connsiteY71" fmla="*/ 2486025 h 4753030"/>
                <a:gd name="connsiteX72" fmla="*/ 390525 w 514474"/>
                <a:gd name="connsiteY72" fmla="*/ 2619375 h 4753030"/>
                <a:gd name="connsiteX73" fmla="*/ 352425 w 514474"/>
                <a:gd name="connsiteY73" fmla="*/ 2686050 h 4753030"/>
                <a:gd name="connsiteX74" fmla="*/ 333375 w 514474"/>
                <a:gd name="connsiteY74" fmla="*/ 2714625 h 4753030"/>
                <a:gd name="connsiteX75" fmla="*/ 285750 w 514474"/>
                <a:gd name="connsiteY75" fmla="*/ 2752725 h 4753030"/>
                <a:gd name="connsiteX76" fmla="*/ 266700 w 514474"/>
                <a:gd name="connsiteY76" fmla="*/ 2781300 h 4753030"/>
                <a:gd name="connsiteX77" fmla="*/ 238125 w 514474"/>
                <a:gd name="connsiteY77" fmla="*/ 2809875 h 4753030"/>
                <a:gd name="connsiteX78" fmla="*/ 171450 w 514474"/>
                <a:gd name="connsiteY78" fmla="*/ 2886075 h 4753030"/>
                <a:gd name="connsiteX79" fmla="*/ 161925 w 514474"/>
                <a:gd name="connsiteY79" fmla="*/ 2914650 h 4753030"/>
                <a:gd name="connsiteX80" fmla="*/ 123825 w 514474"/>
                <a:gd name="connsiteY80" fmla="*/ 2971800 h 4753030"/>
                <a:gd name="connsiteX81" fmla="*/ 142875 w 514474"/>
                <a:gd name="connsiteY81" fmla="*/ 3000375 h 4753030"/>
                <a:gd name="connsiteX82" fmla="*/ 238125 w 514474"/>
                <a:gd name="connsiteY82" fmla="*/ 3028950 h 4753030"/>
                <a:gd name="connsiteX83" fmla="*/ 266700 w 514474"/>
                <a:gd name="connsiteY83" fmla="*/ 3038475 h 4753030"/>
                <a:gd name="connsiteX84" fmla="*/ 304800 w 514474"/>
                <a:gd name="connsiteY84" fmla="*/ 3048000 h 4753030"/>
                <a:gd name="connsiteX85" fmla="*/ 342900 w 514474"/>
                <a:gd name="connsiteY85" fmla="*/ 3067050 h 4753030"/>
                <a:gd name="connsiteX86" fmla="*/ 371475 w 514474"/>
                <a:gd name="connsiteY86" fmla="*/ 3076575 h 4753030"/>
                <a:gd name="connsiteX87" fmla="*/ 361950 w 514474"/>
                <a:gd name="connsiteY87" fmla="*/ 3152775 h 4753030"/>
                <a:gd name="connsiteX88" fmla="*/ 342900 w 514474"/>
                <a:gd name="connsiteY88" fmla="*/ 3181350 h 4753030"/>
                <a:gd name="connsiteX89" fmla="*/ 314325 w 514474"/>
                <a:gd name="connsiteY89" fmla="*/ 3219450 h 4753030"/>
                <a:gd name="connsiteX90" fmla="*/ 228600 w 514474"/>
                <a:gd name="connsiteY90" fmla="*/ 3295650 h 4753030"/>
                <a:gd name="connsiteX91" fmla="*/ 171450 w 514474"/>
                <a:gd name="connsiteY91" fmla="*/ 3343275 h 4753030"/>
                <a:gd name="connsiteX92" fmla="*/ 123825 w 514474"/>
                <a:gd name="connsiteY92" fmla="*/ 3429000 h 4753030"/>
                <a:gd name="connsiteX93" fmla="*/ 390525 w 514474"/>
                <a:gd name="connsiteY93" fmla="*/ 3448050 h 4753030"/>
                <a:gd name="connsiteX94" fmla="*/ 409575 w 514474"/>
                <a:gd name="connsiteY94" fmla="*/ 3476625 h 4753030"/>
                <a:gd name="connsiteX95" fmla="*/ 390525 w 514474"/>
                <a:gd name="connsiteY95" fmla="*/ 3571875 h 4753030"/>
                <a:gd name="connsiteX96" fmla="*/ 352425 w 514474"/>
                <a:gd name="connsiteY96" fmla="*/ 3629025 h 4753030"/>
                <a:gd name="connsiteX97" fmla="*/ 314325 w 514474"/>
                <a:gd name="connsiteY97" fmla="*/ 3705225 h 4753030"/>
                <a:gd name="connsiteX98" fmla="*/ 295275 w 514474"/>
                <a:gd name="connsiteY98" fmla="*/ 3790950 h 4753030"/>
                <a:gd name="connsiteX99" fmla="*/ 304800 w 514474"/>
                <a:gd name="connsiteY99" fmla="*/ 3886200 h 4753030"/>
                <a:gd name="connsiteX100" fmla="*/ 323850 w 514474"/>
                <a:gd name="connsiteY100" fmla="*/ 3914775 h 4753030"/>
                <a:gd name="connsiteX101" fmla="*/ 419100 w 514474"/>
                <a:gd name="connsiteY101" fmla="*/ 3971925 h 4753030"/>
                <a:gd name="connsiteX102" fmla="*/ 447675 w 514474"/>
                <a:gd name="connsiteY102" fmla="*/ 3981450 h 4753030"/>
                <a:gd name="connsiteX103" fmla="*/ 438150 w 514474"/>
                <a:gd name="connsiteY103" fmla="*/ 4029075 h 4753030"/>
                <a:gd name="connsiteX104" fmla="*/ 400050 w 514474"/>
                <a:gd name="connsiteY104" fmla="*/ 4048125 h 4753030"/>
                <a:gd name="connsiteX105" fmla="*/ 361950 w 514474"/>
                <a:gd name="connsiteY105" fmla="*/ 4076700 h 4753030"/>
                <a:gd name="connsiteX106" fmla="*/ 304800 w 514474"/>
                <a:gd name="connsiteY106" fmla="*/ 4095750 h 4753030"/>
                <a:gd name="connsiteX107" fmla="*/ 247650 w 514474"/>
                <a:gd name="connsiteY107" fmla="*/ 4133850 h 4753030"/>
                <a:gd name="connsiteX108" fmla="*/ 238125 w 514474"/>
                <a:gd name="connsiteY108" fmla="*/ 4162425 h 4753030"/>
                <a:gd name="connsiteX109" fmla="*/ 257175 w 514474"/>
                <a:gd name="connsiteY109" fmla="*/ 4305300 h 4753030"/>
                <a:gd name="connsiteX110" fmla="*/ 276225 w 514474"/>
                <a:gd name="connsiteY110" fmla="*/ 4333875 h 4753030"/>
                <a:gd name="connsiteX111" fmla="*/ 304800 w 514474"/>
                <a:gd name="connsiteY111" fmla="*/ 4400550 h 4753030"/>
                <a:gd name="connsiteX112" fmla="*/ 342900 w 514474"/>
                <a:gd name="connsiteY112" fmla="*/ 4429125 h 4753030"/>
                <a:gd name="connsiteX113" fmla="*/ 361950 w 514474"/>
                <a:gd name="connsiteY113" fmla="*/ 4457700 h 4753030"/>
                <a:gd name="connsiteX114" fmla="*/ 419100 w 514474"/>
                <a:gd name="connsiteY114" fmla="*/ 4476750 h 4753030"/>
                <a:gd name="connsiteX115" fmla="*/ 447675 w 514474"/>
                <a:gd name="connsiteY115" fmla="*/ 4486275 h 4753030"/>
                <a:gd name="connsiteX116" fmla="*/ 485775 w 514474"/>
                <a:gd name="connsiteY116" fmla="*/ 4514850 h 4753030"/>
                <a:gd name="connsiteX117" fmla="*/ 514350 w 514474"/>
                <a:gd name="connsiteY117" fmla="*/ 4524375 h 4753030"/>
                <a:gd name="connsiteX118" fmla="*/ 428625 w 514474"/>
                <a:gd name="connsiteY118" fmla="*/ 4591050 h 4753030"/>
                <a:gd name="connsiteX119" fmla="*/ 390525 w 514474"/>
                <a:gd name="connsiteY119" fmla="*/ 4610100 h 4753030"/>
                <a:gd name="connsiteX120" fmla="*/ 342900 w 514474"/>
                <a:gd name="connsiteY120" fmla="*/ 4638675 h 4753030"/>
                <a:gd name="connsiteX121" fmla="*/ 304800 w 514474"/>
                <a:gd name="connsiteY121" fmla="*/ 4657725 h 4753030"/>
                <a:gd name="connsiteX122" fmla="*/ 238125 w 514474"/>
                <a:gd name="connsiteY122" fmla="*/ 4705350 h 4753030"/>
                <a:gd name="connsiteX123" fmla="*/ 209550 w 514474"/>
                <a:gd name="connsiteY123" fmla="*/ 4724400 h 4753030"/>
                <a:gd name="connsiteX124" fmla="*/ 180975 w 514474"/>
                <a:gd name="connsiteY124" fmla="*/ 4752975 h 475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514474" h="4753030">
                  <a:moveTo>
                    <a:pt x="285750" y="0"/>
                  </a:moveTo>
                  <a:cubicBezTo>
                    <a:pt x="273050" y="15875"/>
                    <a:pt x="262025" y="33250"/>
                    <a:pt x="247650" y="47625"/>
                  </a:cubicBezTo>
                  <a:cubicBezTo>
                    <a:pt x="239555" y="55720"/>
                    <a:pt x="227170" y="58580"/>
                    <a:pt x="219075" y="66675"/>
                  </a:cubicBezTo>
                  <a:cubicBezTo>
                    <a:pt x="210980" y="74770"/>
                    <a:pt x="207354" y="86456"/>
                    <a:pt x="200025" y="95250"/>
                  </a:cubicBezTo>
                  <a:cubicBezTo>
                    <a:pt x="191401" y="105598"/>
                    <a:pt x="180975" y="114300"/>
                    <a:pt x="171450" y="123825"/>
                  </a:cubicBezTo>
                  <a:cubicBezTo>
                    <a:pt x="147380" y="196035"/>
                    <a:pt x="164448" y="164911"/>
                    <a:pt x="123825" y="219075"/>
                  </a:cubicBezTo>
                  <a:cubicBezTo>
                    <a:pt x="117475" y="238125"/>
                    <a:pt x="104775" y="257175"/>
                    <a:pt x="123825" y="276225"/>
                  </a:cubicBezTo>
                  <a:cubicBezTo>
                    <a:pt x="130925" y="283325"/>
                    <a:pt x="143260" y="281595"/>
                    <a:pt x="152400" y="285750"/>
                  </a:cubicBezTo>
                  <a:cubicBezTo>
                    <a:pt x="178253" y="297501"/>
                    <a:pt x="201659" y="314870"/>
                    <a:pt x="228600" y="323850"/>
                  </a:cubicBezTo>
                  <a:cubicBezTo>
                    <a:pt x="266700" y="336550"/>
                    <a:pt x="309484" y="339673"/>
                    <a:pt x="342900" y="361950"/>
                  </a:cubicBezTo>
                  <a:cubicBezTo>
                    <a:pt x="379829" y="386569"/>
                    <a:pt x="360615" y="377380"/>
                    <a:pt x="400050" y="390525"/>
                  </a:cubicBezTo>
                  <a:cubicBezTo>
                    <a:pt x="406400" y="400050"/>
                    <a:pt x="417218" y="407808"/>
                    <a:pt x="419100" y="419100"/>
                  </a:cubicBezTo>
                  <a:cubicBezTo>
                    <a:pt x="420751" y="429004"/>
                    <a:pt x="414065" y="438695"/>
                    <a:pt x="409575" y="447675"/>
                  </a:cubicBezTo>
                  <a:cubicBezTo>
                    <a:pt x="392734" y="481358"/>
                    <a:pt x="387229" y="475333"/>
                    <a:pt x="361950" y="504825"/>
                  </a:cubicBezTo>
                  <a:cubicBezTo>
                    <a:pt x="351619" y="516878"/>
                    <a:pt x="344102" y="531223"/>
                    <a:pt x="333375" y="542925"/>
                  </a:cubicBezTo>
                  <a:cubicBezTo>
                    <a:pt x="309102" y="569404"/>
                    <a:pt x="279615" y="591075"/>
                    <a:pt x="257175" y="619125"/>
                  </a:cubicBezTo>
                  <a:cubicBezTo>
                    <a:pt x="222740" y="662169"/>
                    <a:pt x="197428" y="697403"/>
                    <a:pt x="152400" y="733425"/>
                  </a:cubicBezTo>
                  <a:cubicBezTo>
                    <a:pt x="136525" y="746125"/>
                    <a:pt x="120075" y="758138"/>
                    <a:pt x="104775" y="771525"/>
                  </a:cubicBezTo>
                  <a:cubicBezTo>
                    <a:pt x="94638" y="780395"/>
                    <a:pt x="86337" y="791230"/>
                    <a:pt x="76200" y="800100"/>
                  </a:cubicBezTo>
                  <a:cubicBezTo>
                    <a:pt x="12848" y="855533"/>
                    <a:pt x="43674" y="815551"/>
                    <a:pt x="9525" y="866775"/>
                  </a:cubicBezTo>
                  <a:cubicBezTo>
                    <a:pt x="22225" y="876300"/>
                    <a:pt x="32885" y="889454"/>
                    <a:pt x="47625" y="895350"/>
                  </a:cubicBezTo>
                  <a:cubicBezTo>
                    <a:pt x="65556" y="902523"/>
                    <a:pt x="85891" y="900828"/>
                    <a:pt x="104775" y="904875"/>
                  </a:cubicBezTo>
                  <a:cubicBezTo>
                    <a:pt x="246903" y="935331"/>
                    <a:pt x="112164" y="917669"/>
                    <a:pt x="285750" y="933450"/>
                  </a:cubicBezTo>
                  <a:cubicBezTo>
                    <a:pt x="304800" y="939800"/>
                    <a:pt x="323334" y="947985"/>
                    <a:pt x="342900" y="952500"/>
                  </a:cubicBezTo>
                  <a:cubicBezTo>
                    <a:pt x="485184" y="985335"/>
                    <a:pt x="358908" y="945136"/>
                    <a:pt x="438150" y="971550"/>
                  </a:cubicBezTo>
                  <a:cubicBezTo>
                    <a:pt x="441325" y="981075"/>
                    <a:pt x="447675" y="990085"/>
                    <a:pt x="447675" y="1000125"/>
                  </a:cubicBezTo>
                  <a:cubicBezTo>
                    <a:pt x="447675" y="1031652"/>
                    <a:pt x="434244" y="1049179"/>
                    <a:pt x="409575" y="1066800"/>
                  </a:cubicBezTo>
                  <a:cubicBezTo>
                    <a:pt x="398021" y="1075053"/>
                    <a:pt x="383516" y="1078325"/>
                    <a:pt x="371475" y="1085850"/>
                  </a:cubicBezTo>
                  <a:cubicBezTo>
                    <a:pt x="358013" y="1094264"/>
                    <a:pt x="347158" y="1106549"/>
                    <a:pt x="333375" y="1114425"/>
                  </a:cubicBezTo>
                  <a:cubicBezTo>
                    <a:pt x="324658" y="1119406"/>
                    <a:pt x="313577" y="1119074"/>
                    <a:pt x="304800" y="1123950"/>
                  </a:cubicBezTo>
                  <a:cubicBezTo>
                    <a:pt x="284786" y="1135069"/>
                    <a:pt x="265966" y="1148313"/>
                    <a:pt x="247650" y="1162050"/>
                  </a:cubicBezTo>
                  <a:cubicBezTo>
                    <a:pt x="234950" y="1171575"/>
                    <a:pt x="223333" y="1182749"/>
                    <a:pt x="209550" y="1190625"/>
                  </a:cubicBezTo>
                  <a:cubicBezTo>
                    <a:pt x="200833" y="1195606"/>
                    <a:pt x="190500" y="1196975"/>
                    <a:pt x="180975" y="1200150"/>
                  </a:cubicBezTo>
                  <a:cubicBezTo>
                    <a:pt x="174625" y="1209675"/>
                    <a:pt x="170020" y="1220630"/>
                    <a:pt x="161925" y="1228725"/>
                  </a:cubicBezTo>
                  <a:cubicBezTo>
                    <a:pt x="127610" y="1263040"/>
                    <a:pt x="127700" y="1249308"/>
                    <a:pt x="95250" y="1276350"/>
                  </a:cubicBezTo>
                  <a:cubicBezTo>
                    <a:pt x="67748" y="1299269"/>
                    <a:pt x="66356" y="1305403"/>
                    <a:pt x="47625" y="1333500"/>
                  </a:cubicBezTo>
                  <a:cubicBezTo>
                    <a:pt x="97765" y="1383640"/>
                    <a:pt x="51667" y="1345046"/>
                    <a:pt x="123825" y="1381125"/>
                  </a:cubicBezTo>
                  <a:cubicBezTo>
                    <a:pt x="134064" y="1386245"/>
                    <a:pt x="142461" y="1394495"/>
                    <a:pt x="152400" y="1400175"/>
                  </a:cubicBezTo>
                  <a:cubicBezTo>
                    <a:pt x="164728" y="1407220"/>
                    <a:pt x="178172" y="1412180"/>
                    <a:pt x="190500" y="1419225"/>
                  </a:cubicBezTo>
                  <a:cubicBezTo>
                    <a:pt x="200439" y="1424905"/>
                    <a:pt x="208836" y="1433155"/>
                    <a:pt x="219075" y="1438275"/>
                  </a:cubicBezTo>
                  <a:cubicBezTo>
                    <a:pt x="234300" y="1445888"/>
                    <a:pt x="271508" y="1453256"/>
                    <a:pt x="285750" y="1457325"/>
                  </a:cubicBezTo>
                  <a:cubicBezTo>
                    <a:pt x="295404" y="1460083"/>
                    <a:pt x="304800" y="1463675"/>
                    <a:pt x="314325" y="1466850"/>
                  </a:cubicBezTo>
                  <a:cubicBezTo>
                    <a:pt x="327332" y="1505870"/>
                    <a:pt x="333360" y="1509755"/>
                    <a:pt x="314325" y="1562100"/>
                  </a:cubicBezTo>
                  <a:cubicBezTo>
                    <a:pt x="308900" y="1577019"/>
                    <a:pt x="294854" y="1587195"/>
                    <a:pt x="285750" y="1600200"/>
                  </a:cubicBezTo>
                  <a:cubicBezTo>
                    <a:pt x="237133" y="1669653"/>
                    <a:pt x="268784" y="1643261"/>
                    <a:pt x="219075" y="1676400"/>
                  </a:cubicBezTo>
                  <a:cubicBezTo>
                    <a:pt x="212725" y="1685925"/>
                    <a:pt x="207354" y="1696181"/>
                    <a:pt x="200025" y="1704975"/>
                  </a:cubicBezTo>
                  <a:cubicBezTo>
                    <a:pt x="191401" y="1715323"/>
                    <a:pt x="178922" y="1722342"/>
                    <a:pt x="171450" y="1733550"/>
                  </a:cubicBezTo>
                  <a:cubicBezTo>
                    <a:pt x="165881" y="1741904"/>
                    <a:pt x="168197" y="1754285"/>
                    <a:pt x="161925" y="1762125"/>
                  </a:cubicBezTo>
                  <a:cubicBezTo>
                    <a:pt x="154774" y="1771064"/>
                    <a:pt x="142042" y="1773725"/>
                    <a:pt x="133350" y="1781175"/>
                  </a:cubicBezTo>
                  <a:cubicBezTo>
                    <a:pt x="82817" y="1824489"/>
                    <a:pt x="107093" y="1810220"/>
                    <a:pt x="66675" y="1857375"/>
                  </a:cubicBezTo>
                  <a:cubicBezTo>
                    <a:pt x="57909" y="1867602"/>
                    <a:pt x="46370" y="1875317"/>
                    <a:pt x="38100" y="1885950"/>
                  </a:cubicBezTo>
                  <a:cubicBezTo>
                    <a:pt x="24044" y="1904022"/>
                    <a:pt x="0" y="1943100"/>
                    <a:pt x="0" y="1943100"/>
                  </a:cubicBezTo>
                  <a:cubicBezTo>
                    <a:pt x="37840" y="1952560"/>
                    <a:pt x="53212" y="1957479"/>
                    <a:pt x="95250" y="1962150"/>
                  </a:cubicBezTo>
                  <a:cubicBezTo>
                    <a:pt x="133248" y="1966372"/>
                    <a:pt x="171450" y="1968500"/>
                    <a:pt x="209550" y="1971675"/>
                  </a:cubicBezTo>
                  <a:cubicBezTo>
                    <a:pt x="214560" y="1972677"/>
                    <a:pt x="286307" y="1986241"/>
                    <a:pt x="295275" y="1990725"/>
                  </a:cubicBezTo>
                  <a:cubicBezTo>
                    <a:pt x="315753" y="2000964"/>
                    <a:pt x="333375" y="2016125"/>
                    <a:pt x="352425" y="2028825"/>
                  </a:cubicBezTo>
                  <a:cubicBezTo>
                    <a:pt x="361950" y="2035175"/>
                    <a:pt x="372905" y="2039780"/>
                    <a:pt x="381000" y="2047875"/>
                  </a:cubicBezTo>
                  <a:cubicBezTo>
                    <a:pt x="417670" y="2084545"/>
                    <a:pt x="398367" y="2068978"/>
                    <a:pt x="438150" y="2095500"/>
                  </a:cubicBezTo>
                  <a:cubicBezTo>
                    <a:pt x="431800" y="2114550"/>
                    <a:pt x="433299" y="2138451"/>
                    <a:pt x="419100" y="2152650"/>
                  </a:cubicBezTo>
                  <a:cubicBezTo>
                    <a:pt x="409575" y="2162175"/>
                    <a:pt x="401158" y="2172955"/>
                    <a:pt x="390525" y="2181225"/>
                  </a:cubicBezTo>
                  <a:cubicBezTo>
                    <a:pt x="304800" y="2247900"/>
                    <a:pt x="361950" y="2195512"/>
                    <a:pt x="304800" y="2238375"/>
                  </a:cubicBezTo>
                  <a:cubicBezTo>
                    <a:pt x="292100" y="2247900"/>
                    <a:pt x="280162" y="2258536"/>
                    <a:pt x="266700" y="2266950"/>
                  </a:cubicBezTo>
                  <a:cubicBezTo>
                    <a:pt x="254659" y="2274475"/>
                    <a:pt x="240928" y="2278955"/>
                    <a:pt x="228600" y="2286000"/>
                  </a:cubicBezTo>
                  <a:cubicBezTo>
                    <a:pt x="218661" y="2291680"/>
                    <a:pt x="209964" y="2299370"/>
                    <a:pt x="200025" y="2305050"/>
                  </a:cubicBezTo>
                  <a:cubicBezTo>
                    <a:pt x="187697" y="2312095"/>
                    <a:pt x="173013" y="2315230"/>
                    <a:pt x="161925" y="2324100"/>
                  </a:cubicBezTo>
                  <a:cubicBezTo>
                    <a:pt x="140888" y="2340930"/>
                    <a:pt x="104775" y="2381250"/>
                    <a:pt x="104775" y="2381250"/>
                  </a:cubicBezTo>
                  <a:cubicBezTo>
                    <a:pt x="101600" y="2390775"/>
                    <a:pt x="88150" y="2402725"/>
                    <a:pt x="95250" y="2409825"/>
                  </a:cubicBezTo>
                  <a:cubicBezTo>
                    <a:pt x="109449" y="2424024"/>
                    <a:pt x="132919" y="2424005"/>
                    <a:pt x="152400" y="2428875"/>
                  </a:cubicBezTo>
                  <a:cubicBezTo>
                    <a:pt x="183812" y="2436728"/>
                    <a:pt x="216933" y="2437686"/>
                    <a:pt x="247650" y="2447925"/>
                  </a:cubicBezTo>
                  <a:cubicBezTo>
                    <a:pt x="257175" y="2451100"/>
                    <a:pt x="266262" y="2456205"/>
                    <a:pt x="276225" y="2457450"/>
                  </a:cubicBezTo>
                  <a:cubicBezTo>
                    <a:pt x="317302" y="2462585"/>
                    <a:pt x="358775" y="2463800"/>
                    <a:pt x="400050" y="2466975"/>
                  </a:cubicBezTo>
                  <a:cubicBezTo>
                    <a:pt x="409575" y="2473325"/>
                    <a:pt x="426884" y="2474710"/>
                    <a:pt x="428625" y="2486025"/>
                  </a:cubicBezTo>
                  <a:cubicBezTo>
                    <a:pt x="442951" y="2579144"/>
                    <a:pt x="434268" y="2575632"/>
                    <a:pt x="390525" y="2619375"/>
                  </a:cubicBezTo>
                  <a:cubicBezTo>
                    <a:pt x="375068" y="2665746"/>
                    <a:pt x="388466" y="2635593"/>
                    <a:pt x="352425" y="2686050"/>
                  </a:cubicBezTo>
                  <a:cubicBezTo>
                    <a:pt x="345771" y="2695365"/>
                    <a:pt x="341470" y="2706530"/>
                    <a:pt x="333375" y="2714625"/>
                  </a:cubicBezTo>
                  <a:cubicBezTo>
                    <a:pt x="319000" y="2729000"/>
                    <a:pt x="300125" y="2738350"/>
                    <a:pt x="285750" y="2752725"/>
                  </a:cubicBezTo>
                  <a:cubicBezTo>
                    <a:pt x="277655" y="2760820"/>
                    <a:pt x="274029" y="2772506"/>
                    <a:pt x="266700" y="2781300"/>
                  </a:cubicBezTo>
                  <a:cubicBezTo>
                    <a:pt x="258076" y="2791648"/>
                    <a:pt x="246395" y="2799242"/>
                    <a:pt x="238125" y="2809875"/>
                  </a:cubicBezTo>
                  <a:cubicBezTo>
                    <a:pt x="178288" y="2886808"/>
                    <a:pt x="226768" y="2849196"/>
                    <a:pt x="171450" y="2886075"/>
                  </a:cubicBezTo>
                  <a:cubicBezTo>
                    <a:pt x="168275" y="2895600"/>
                    <a:pt x="166801" y="2905873"/>
                    <a:pt x="161925" y="2914650"/>
                  </a:cubicBezTo>
                  <a:cubicBezTo>
                    <a:pt x="150806" y="2934664"/>
                    <a:pt x="123825" y="2971800"/>
                    <a:pt x="123825" y="2971800"/>
                  </a:cubicBezTo>
                  <a:cubicBezTo>
                    <a:pt x="130175" y="2981325"/>
                    <a:pt x="134081" y="2993046"/>
                    <a:pt x="142875" y="3000375"/>
                  </a:cubicBezTo>
                  <a:cubicBezTo>
                    <a:pt x="172801" y="3025313"/>
                    <a:pt x="201582" y="3020829"/>
                    <a:pt x="238125" y="3028950"/>
                  </a:cubicBezTo>
                  <a:cubicBezTo>
                    <a:pt x="247926" y="3031128"/>
                    <a:pt x="257046" y="3035717"/>
                    <a:pt x="266700" y="3038475"/>
                  </a:cubicBezTo>
                  <a:cubicBezTo>
                    <a:pt x="279287" y="3042071"/>
                    <a:pt x="292543" y="3043403"/>
                    <a:pt x="304800" y="3048000"/>
                  </a:cubicBezTo>
                  <a:cubicBezTo>
                    <a:pt x="318095" y="3052986"/>
                    <a:pt x="329849" y="3061457"/>
                    <a:pt x="342900" y="3067050"/>
                  </a:cubicBezTo>
                  <a:cubicBezTo>
                    <a:pt x="352128" y="3071005"/>
                    <a:pt x="361950" y="3073400"/>
                    <a:pt x="371475" y="3076575"/>
                  </a:cubicBezTo>
                  <a:cubicBezTo>
                    <a:pt x="368300" y="3101975"/>
                    <a:pt x="368685" y="3128079"/>
                    <a:pt x="361950" y="3152775"/>
                  </a:cubicBezTo>
                  <a:cubicBezTo>
                    <a:pt x="358938" y="3163819"/>
                    <a:pt x="349554" y="3172035"/>
                    <a:pt x="342900" y="3181350"/>
                  </a:cubicBezTo>
                  <a:cubicBezTo>
                    <a:pt x="333673" y="3194268"/>
                    <a:pt x="324945" y="3207650"/>
                    <a:pt x="314325" y="3219450"/>
                  </a:cubicBezTo>
                  <a:cubicBezTo>
                    <a:pt x="203177" y="3342948"/>
                    <a:pt x="299096" y="3236903"/>
                    <a:pt x="228600" y="3295650"/>
                  </a:cubicBezTo>
                  <a:cubicBezTo>
                    <a:pt x="155261" y="3356766"/>
                    <a:pt x="242396" y="3295977"/>
                    <a:pt x="171450" y="3343275"/>
                  </a:cubicBezTo>
                  <a:cubicBezTo>
                    <a:pt x="127781" y="3408779"/>
                    <a:pt x="140590" y="3378705"/>
                    <a:pt x="123825" y="3429000"/>
                  </a:cubicBezTo>
                  <a:cubicBezTo>
                    <a:pt x="246079" y="3469751"/>
                    <a:pt x="-2556" y="3389816"/>
                    <a:pt x="390525" y="3448050"/>
                  </a:cubicBezTo>
                  <a:cubicBezTo>
                    <a:pt x="401849" y="3449728"/>
                    <a:pt x="403225" y="3467100"/>
                    <a:pt x="409575" y="3476625"/>
                  </a:cubicBezTo>
                  <a:cubicBezTo>
                    <a:pt x="403225" y="3508375"/>
                    <a:pt x="401894" y="3541558"/>
                    <a:pt x="390525" y="3571875"/>
                  </a:cubicBezTo>
                  <a:cubicBezTo>
                    <a:pt x="382486" y="3593312"/>
                    <a:pt x="362664" y="3608547"/>
                    <a:pt x="352425" y="3629025"/>
                  </a:cubicBezTo>
                  <a:cubicBezTo>
                    <a:pt x="339725" y="3654425"/>
                    <a:pt x="321213" y="3677675"/>
                    <a:pt x="314325" y="3705225"/>
                  </a:cubicBezTo>
                  <a:cubicBezTo>
                    <a:pt x="300873" y="3759031"/>
                    <a:pt x="307367" y="3730488"/>
                    <a:pt x="295275" y="3790950"/>
                  </a:cubicBezTo>
                  <a:cubicBezTo>
                    <a:pt x="298450" y="3822700"/>
                    <a:pt x="297625" y="3855109"/>
                    <a:pt x="304800" y="3886200"/>
                  </a:cubicBezTo>
                  <a:cubicBezTo>
                    <a:pt x="307374" y="3897354"/>
                    <a:pt x="315235" y="3907237"/>
                    <a:pt x="323850" y="3914775"/>
                  </a:cubicBezTo>
                  <a:cubicBezTo>
                    <a:pt x="345518" y="3933735"/>
                    <a:pt x="389854" y="3959391"/>
                    <a:pt x="419100" y="3971925"/>
                  </a:cubicBezTo>
                  <a:cubicBezTo>
                    <a:pt x="428328" y="3975880"/>
                    <a:pt x="438150" y="3978275"/>
                    <a:pt x="447675" y="3981450"/>
                  </a:cubicBezTo>
                  <a:cubicBezTo>
                    <a:pt x="444500" y="3997325"/>
                    <a:pt x="447560" y="4015901"/>
                    <a:pt x="438150" y="4029075"/>
                  </a:cubicBezTo>
                  <a:cubicBezTo>
                    <a:pt x="429897" y="4040629"/>
                    <a:pt x="412091" y="4040600"/>
                    <a:pt x="400050" y="4048125"/>
                  </a:cubicBezTo>
                  <a:cubicBezTo>
                    <a:pt x="386588" y="4056539"/>
                    <a:pt x="376149" y="4069600"/>
                    <a:pt x="361950" y="4076700"/>
                  </a:cubicBezTo>
                  <a:cubicBezTo>
                    <a:pt x="343989" y="4085680"/>
                    <a:pt x="321508" y="4084611"/>
                    <a:pt x="304800" y="4095750"/>
                  </a:cubicBezTo>
                  <a:lnTo>
                    <a:pt x="247650" y="4133850"/>
                  </a:lnTo>
                  <a:cubicBezTo>
                    <a:pt x="244475" y="4143375"/>
                    <a:pt x="238125" y="4152385"/>
                    <a:pt x="238125" y="4162425"/>
                  </a:cubicBezTo>
                  <a:cubicBezTo>
                    <a:pt x="238125" y="4183705"/>
                    <a:pt x="238280" y="4267511"/>
                    <a:pt x="257175" y="4305300"/>
                  </a:cubicBezTo>
                  <a:cubicBezTo>
                    <a:pt x="262295" y="4315539"/>
                    <a:pt x="269875" y="4324350"/>
                    <a:pt x="276225" y="4333875"/>
                  </a:cubicBezTo>
                  <a:cubicBezTo>
                    <a:pt x="283512" y="4363022"/>
                    <a:pt x="282874" y="4378624"/>
                    <a:pt x="304800" y="4400550"/>
                  </a:cubicBezTo>
                  <a:cubicBezTo>
                    <a:pt x="316025" y="4411775"/>
                    <a:pt x="331675" y="4417900"/>
                    <a:pt x="342900" y="4429125"/>
                  </a:cubicBezTo>
                  <a:cubicBezTo>
                    <a:pt x="350995" y="4437220"/>
                    <a:pt x="352242" y="4451633"/>
                    <a:pt x="361950" y="4457700"/>
                  </a:cubicBezTo>
                  <a:cubicBezTo>
                    <a:pt x="378978" y="4468343"/>
                    <a:pt x="400050" y="4470400"/>
                    <a:pt x="419100" y="4476750"/>
                  </a:cubicBezTo>
                  <a:lnTo>
                    <a:pt x="447675" y="4486275"/>
                  </a:lnTo>
                  <a:cubicBezTo>
                    <a:pt x="460375" y="4495800"/>
                    <a:pt x="471992" y="4506974"/>
                    <a:pt x="485775" y="4514850"/>
                  </a:cubicBezTo>
                  <a:cubicBezTo>
                    <a:pt x="494492" y="4519831"/>
                    <a:pt x="516319" y="4514530"/>
                    <a:pt x="514350" y="4524375"/>
                  </a:cubicBezTo>
                  <a:cubicBezTo>
                    <a:pt x="509842" y="4546913"/>
                    <a:pt x="443531" y="4582769"/>
                    <a:pt x="428625" y="4591050"/>
                  </a:cubicBezTo>
                  <a:cubicBezTo>
                    <a:pt x="416213" y="4597946"/>
                    <a:pt x="402937" y="4603204"/>
                    <a:pt x="390525" y="4610100"/>
                  </a:cubicBezTo>
                  <a:cubicBezTo>
                    <a:pt x="374341" y="4619091"/>
                    <a:pt x="359084" y="4629684"/>
                    <a:pt x="342900" y="4638675"/>
                  </a:cubicBezTo>
                  <a:cubicBezTo>
                    <a:pt x="330488" y="4645571"/>
                    <a:pt x="317128" y="4650680"/>
                    <a:pt x="304800" y="4657725"/>
                  </a:cubicBezTo>
                  <a:cubicBezTo>
                    <a:pt x="282352" y="4670552"/>
                    <a:pt x="258568" y="4690748"/>
                    <a:pt x="238125" y="4705350"/>
                  </a:cubicBezTo>
                  <a:cubicBezTo>
                    <a:pt x="228810" y="4712004"/>
                    <a:pt x="219075" y="4718050"/>
                    <a:pt x="209550" y="4724400"/>
                  </a:cubicBezTo>
                  <a:cubicBezTo>
                    <a:pt x="188739" y="4755617"/>
                    <a:pt x="201948" y="4752975"/>
                    <a:pt x="180975" y="4752975"/>
                  </a:cubicBezTo>
                </a:path>
              </a:pathLst>
            </a:cu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60107FA-F2A8-4835-B0FF-8C5CC262F015}"/>
                </a:ext>
              </a:extLst>
            </p:cNvPr>
            <p:cNvSpPr/>
            <p:nvPr/>
          </p:nvSpPr>
          <p:spPr>
            <a:xfrm>
              <a:off x="6231255" y="6041942"/>
              <a:ext cx="45719" cy="752476"/>
            </a:xfrm>
            <a:custGeom>
              <a:avLst/>
              <a:gdLst>
                <a:gd name="connsiteX0" fmla="*/ 285750 w 514474"/>
                <a:gd name="connsiteY0" fmla="*/ 0 h 4753030"/>
                <a:gd name="connsiteX1" fmla="*/ 247650 w 514474"/>
                <a:gd name="connsiteY1" fmla="*/ 47625 h 4753030"/>
                <a:gd name="connsiteX2" fmla="*/ 219075 w 514474"/>
                <a:gd name="connsiteY2" fmla="*/ 66675 h 4753030"/>
                <a:gd name="connsiteX3" fmla="*/ 200025 w 514474"/>
                <a:gd name="connsiteY3" fmla="*/ 95250 h 4753030"/>
                <a:gd name="connsiteX4" fmla="*/ 171450 w 514474"/>
                <a:gd name="connsiteY4" fmla="*/ 123825 h 4753030"/>
                <a:gd name="connsiteX5" fmla="*/ 123825 w 514474"/>
                <a:gd name="connsiteY5" fmla="*/ 219075 h 4753030"/>
                <a:gd name="connsiteX6" fmla="*/ 123825 w 514474"/>
                <a:gd name="connsiteY6" fmla="*/ 276225 h 4753030"/>
                <a:gd name="connsiteX7" fmla="*/ 152400 w 514474"/>
                <a:gd name="connsiteY7" fmla="*/ 285750 h 4753030"/>
                <a:gd name="connsiteX8" fmla="*/ 228600 w 514474"/>
                <a:gd name="connsiteY8" fmla="*/ 323850 h 4753030"/>
                <a:gd name="connsiteX9" fmla="*/ 342900 w 514474"/>
                <a:gd name="connsiteY9" fmla="*/ 361950 h 4753030"/>
                <a:gd name="connsiteX10" fmla="*/ 400050 w 514474"/>
                <a:gd name="connsiteY10" fmla="*/ 390525 h 4753030"/>
                <a:gd name="connsiteX11" fmla="*/ 419100 w 514474"/>
                <a:gd name="connsiteY11" fmla="*/ 419100 h 4753030"/>
                <a:gd name="connsiteX12" fmla="*/ 409575 w 514474"/>
                <a:gd name="connsiteY12" fmla="*/ 447675 h 4753030"/>
                <a:gd name="connsiteX13" fmla="*/ 361950 w 514474"/>
                <a:gd name="connsiteY13" fmla="*/ 504825 h 4753030"/>
                <a:gd name="connsiteX14" fmla="*/ 333375 w 514474"/>
                <a:gd name="connsiteY14" fmla="*/ 542925 h 4753030"/>
                <a:gd name="connsiteX15" fmla="*/ 257175 w 514474"/>
                <a:gd name="connsiteY15" fmla="*/ 619125 h 4753030"/>
                <a:gd name="connsiteX16" fmla="*/ 152400 w 514474"/>
                <a:gd name="connsiteY16" fmla="*/ 733425 h 4753030"/>
                <a:gd name="connsiteX17" fmla="*/ 104775 w 514474"/>
                <a:gd name="connsiteY17" fmla="*/ 771525 h 4753030"/>
                <a:gd name="connsiteX18" fmla="*/ 76200 w 514474"/>
                <a:gd name="connsiteY18" fmla="*/ 800100 h 4753030"/>
                <a:gd name="connsiteX19" fmla="*/ 9525 w 514474"/>
                <a:gd name="connsiteY19" fmla="*/ 866775 h 4753030"/>
                <a:gd name="connsiteX20" fmla="*/ 47625 w 514474"/>
                <a:gd name="connsiteY20" fmla="*/ 895350 h 4753030"/>
                <a:gd name="connsiteX21" fmla="*/ 104775 w 514474"/>
                <a:gd name="connsiteY21" fmla="*/ 904875 h 4753030"/>
                <a:gd name="connsiteX22" fmla="*/ 285750 w 514474"/>
                <a:gd name="connsiteY22" fmla="*/ 933450 h 4753030"/>
                <a:gd name="connsiteX23" fmla="*/ 342900 w 514474"/>
                <a:gd name="connsiteY23" fmla="*/ 952500 h 4753030"/>
                <a:gd name="connsiteX24" fmla="*/ 438150 w 514474"/>
                <a:gd name="connsiteY24" fmla="*/ 971550 h 4753030"/>
                <a:gd name="connsiteX25" fmla="*/ 447675 w 514474"/>
                <a:gd name="connsiteY25" fmla="*/ 1000125 h 4753030"/>
                <a:gd name="connsiteX26" fmla="*/ 409575 w 514474"/>
                <a:gd name="connsiteY26" fmla="*/ 1066800 h 4753030"/>
                <a:gd name="connsiteX27" fmla="*/ 371475 w 514474"/>
                <a:gd name="connsiteY27" fmla="*/ 1085850 h 4753030"/>
                <a:gd name="connsiteX28" fmla="*/ 333375 w 514474"/>
                <a:gd name="connsiteY28" fmla="*/ 1114425 h 4753030"/>
                <a:gd name="connsiteX29" fmla="*/ 304800 w 514474"/>
                <a:gd name="connsiteY29" fmla="*/ 1123950 h 4753030"/>
                <a:gd name="connsiteX30" fmla="*/ 247650 w 514474"/>
                <a:gd name="connsiteY30" fmla="*/ 1162050 h 4753030"/>
                <a:gd name="connsiteX31" fmla="*/ 209550 w 514474"/>
                <a:gd name="connsiteY31" fmla="*/ 1190625 h 4753030"/>
                <a:gd name="connsiteX32" fmla="*/ 180975 w 514474"/>
                <a:gd name="connsiteY32" fmla="*/ 1200150 h 4753030"/>
                <a:gd name="connsiteX33" fmla="*/ 161925 w 514474"/>
                <a:gd name="connsiteY33" fmla="*/ 1228725 h 4753030"/>
                <a:gd name="connsiteX34" fmla="*/ 95250 w 514474"/>
                <a:gd name="connsiteY34" fmla="*/ 1276350 h 4753030"/>
                <a:gd name="connsiteX35" fmla="*/ 47625 w 514474"/>
                <a:gd name="connsiteY35" fmla="*/ 1333500 h 4753030"/>
                <a:gd name="connsiteX36" fmla="*/ 123825 w 514474"/>
                <a:gd name="connsiteY36" fmla="*/ 1381125 h 4753030"/>
                <a:gd name="connsiteX37" fmla="*/ 152400 w 514474"/>
                <a:gd name="connsiteY37" fmla="*/ 1400175 h 4753030"/>
                <a:gd name="connsiteX38" fmla="*/ 190500 w 514474"/>
                <a:gd name="connsiteY38" fmla="*/ 1419225 h 4753030"/>
                <a:gd name="connsiteX39" fmla="*/ 219075 w 514474"/>
                <a:gd name="connsiteY39" fmla="*/ 1438275 h 4753030"/>
                <a:gd name="connsiteX40" fmla="*/ 285750 w 514474"/>
                <a:gd name="connsiteY40" fmla="*/ 1457325 h 4753030"/>
                <a:gd name="connsiteX41" fmla="*/ 314325 w 514474"/>
                <a:gd name="connsiteY41" fmla="*/ 1466850 h 4753030"/>
                <a:gd name="connsiteX42" fmla="*/ 314325 w 514474"/>
                <a:gd name="connsiteY42" fmla="*/ 1562100 h 4753030"/>
                <a:gd name="connsiteX43" fmla="*/ 285750 w 514474"/>
                <a:gd name="connsiteY43" fmla="*/ 1600200 h 4753030"/>
                <a:gd name="connsiteX44" fmla="*/ 219075 w 514474"/>
                <a:gd name="connsiteY44" fmla="*/ 1676400 h 4753030"/>
                <a:gd name="connsiteX45" fmla="*/ 200025 w 514474"/>
                <a:gd name="connsiteY45" fmla="*/ 1704975 h 4753030"/>
                <a:gd name="connsiteX46" fmla="*/ 171450 w 514474"/>
                <a:gd name="connsiteY46" fmla="*/ 1733550 h 4753030"/>
                <a:gd name="connsiteX47" fmla="*/ 161925 w 514474"/>
                <a:gd name="connsiteY47" fmla="*/ 1762125 h 4753030"/>
                <a:gd name="connsiteX48" fmla="*/ 133350 w 514474"/>
                <a:gd name="connsiteY48" fmla="*/ 1781175 h 4753030"/>
                <a:gd name="connsiteX49" fmla="*/ 66675 w 514474"/>
                <a:gd name="connsiteY49" fmla="*/ 1857375 h 4753030"/>
                <a:gd name="connsiteX50" fmla="*/ 38100 w 514474"/>
                <a:gd name="connsiteY50" fmla="*/ 1885950 h 4753030"/>
                <a:gd name="connsiteX51" fmla="*/ 0 w 514474"/>
                <a:gd name="connsiteY51" fmla="*/ 1943100 h 4753030"/>
                <a:gd name="connsiteX52" fmla="*/ 95250 w 514474"/>
                <a:gd name="connsiteY52" fmla="*/ 1962150 h 4753030"/>
                <a:gd name="connsiteX53" fmla="*/ 209550 w 514474"/>
                <a:gd name="connsiteY53" fmla="*/ 1971675 h 4753030"/>
                <a:gd name="connsiteX54" fmla="*/ 295275 w 514474"/>
                <a:gd name="connsiteY54" fmla="*/ 1990725 h 4753030"/>
                <a:gd name="connsiteX55" fmla="*/ 352425 w 514474"/>
                <a:gd name="connsiteY55" fmla="*/ 2028825 h 4753030"/>
                <a:gd name="connsiteX56" fmla="*/ 381000 w 514474"/>
                <a:gd name="connsiteY56" fmla="*/ 2047875 h 4753030"/>
                <a:gd name="connsiteX57" fmla="*/ 438150 w 514474"/>
                <a:gd name="connsiteY57" fmla="*/ 2095500 h 4753030"/>
                <a:gd name="connsiteX58" fmla="*/ 419100 w 514474"/>
                <a:gd name="connsiteY58" fmla="*/ 2152650 h 4753030"/>
                <a:gd name="connsiteX59" fmla="*/ 390525 w 514474"/>
                <a:gd name="connsiteY59" fmla="*/ 2181225 h 4753030"/>
                <a:gd name="connsiteX60" fmla="*/ 304800 w 514474"/>
                <a:gd name="connsiteY60" fmla="*/ 2238375 h 4753030"/>
                <a:gd name="connsiteX61" fmla="*/ 266700 w 514474"/>
                <a:gd name="connsiteY61" fmla="*/ 2266950 h 4753030"/>
                <a:gd name="connsiteX62" fmla="*/ 228600 w 514474"/>
                <a:gd name="connsiteY62" fmla="*/ 2286000 h 4753030"/>
                <a:gd name="connsiteX63" fmla="*/ 200025 w 514474"/>
                <a:gd name="connsiteY63" fmla="*/ 2305050 h 4753030"/>
                <a:gd name="connsiteX64" fmla="*/ 161925 w 514474"/>
                <a:gd name="connsiteY64" fmla="*/ 2324100 h 4753030"/>
                <a:gd name="connsiteX65" fmla="*/ 104775 w 514474"/>
                <a:gd name="connsiteY65" fmla="*/ 2381250 h 4753030"/>
                <a:gd name="connsiteX66" fmla="*/ 95250 w 514474"/>
                <a:gd name="connsiteY66" fmla="*/ 2409825 h 4753030"/>
                <a:gd name="connsiteX67" fmla="*/ 152400 w 514474"/>
                <a:gd name="connsiteY67" fmla="*/ 2428875 h 4753030"/>
                <a:gd name="connsiteX68" fmla="*/ 247650 w 514474"/>
                <a:gd name="connsiteY68" fmla="*/ 2447925 h 4753030"/>
                <a:gd name="connsiteX69" fmla="*/ 276225 w 514474"/>
                <a:gd name="connsiteY69" fmla="*/ 2457450 h 4753030"/>
                <a:gd name="connsiteX70" fmla="*/ 400050 w 514474"/>
                <a:gd name="connsiteY70" fmla="*/ 2466975 h 4753030"/>
                <a:gd name="connsiteX71" fmla="*/ 428625 w 514474"/>
                <a:gd name="connsiteY71" fmla="*/ 2486025 h 4753030"/>
                <a:gd name="connsiteX72" fmla="*/ 390525 w 514474"/>
                <a:gd name="connsiteY72" fmla="*/ 2619375 h 4753030"/>
                <a:gd name="connsiteX73" fmla="*/ 352425 w 514474"/>
                <a:gd name="connsiteY73" fmla="*/ 2686050 h 4753030"/>
                <a:gd name="connsiteX74" fmla="*/ 333375 w 514474"/>
                <a:gd name="connsiteY74" fmla="*/ 2714625 h 4753030"/>
                <a:gd name="connsiteX75" fmla="*/ 285750 w 514474"/>
                <a:gd name="connsiteY75" fmla="*/ 2752725 h 4753030"/>
                <a:gd name="connsiteX76" fmla="*/ 266700 w 514474"/>
                <a:gd name="connsiteY76" fmla="*/ 2781300 h 4753030"/>
                <a:gd name="connsiteX77" fmla="*/ 238125 w 514474"/>
                <a:gd name="connsiteY77" fmla="*/ 2809875 h 4753030"/>
                <a:gd name="connsiteX78" fmla="*/ 171450 w 514474"/>
                <a:gd name="connsiteY78" fmla="*/ 2886075 h 4753030"/>
                <a:gd name="connsiteX79" fmla="*/ 161925 w 514474"/>
                <a:gd name="connsiteY79" fmla="*/ 2914650 h 4753030"/>
                <a:gd name="connsiteX80" fmla="*/ 123825 w 514474"/>
                <a:gd name="connsiteY80" fmla="*/ 2971800 h 4753030"/>
                <a:gd name="connsiteX81" fmla="*/ 142875 w 514474"/>
                <a:gd name="connsiteY81" fmla="*/ 3000375 h 4753030"/>
                <a:gd name="connsiteX82" fmla="*/ 238125 w 514474"/>
                <a:gd name="connsiteY82" fmla="*/ 3028950 h 4753030"/>
                <a:gd name="connsiteX83" fmla="*/ 266700 w 514474"/>
                <a:gd name="connsiteY83" fmla="*/ 3038475 h 4753030"/>
                <a:gd name="connsiteX84" fmla="*/ 304800 w 514474"/>
                <a:gd name="connsiteY84" fmla="*/ 3048000 h 4753030"/>
                <a:gd name="connsiteX85" fmla="*/ 342900 w 514474"/>
                <a:gd name="connsiteY85" fmla="*/ 3067050 h 4753030"/>
                <a:gd name="connsiteX86" fmla="*/ 371475 w 514474"/>
                <a:gd name="connsiteY86" fmla="*/ 3076575 h 4753030"/>
                <a:gd name="connsiteX87" fmla="*/ 361950 w 514474"/>
                <a:gd name="connsiteY87" fmla="*/ 3152775 h 4753030"/>
                <a:gd name="connsiteX88" fmla="*/ 342900 w 514474"/>
                <a:gd name="connsiteY88" fmla="*/ 3181350 h 4753030"/>
                <a:gd name="connsiteX89" fmla="*/ 314325 w 514474"/>
                <a:gd name="connsiteY89" fmla="*/ 3219450 h 4753030"/>
                <a:gd name="connsiteX90" fmla="*/ 228600 w 514474"/>
                <a:gd name="connsiteY90" fmla="*/ 3295650 h 4753030"/>
                <a:gd name="connsiteX91" fmla="*/ 171450 w 514474"/>
                <a:gd name="connsiteY91" fmla="*/ 3343275 h 4753030"/>
                <a:gd name="connsiteX92" fmla="*/ 123825 w 514474"/>
                <a:gd name="connsiteY92" fmla="*/ 3429000 h 4753030"/>
                <a:gd name="connsiteX93" fmla="*/ 390525 w 514474"/>
                <a:gd name="connsiteY93" fmla="*/ 3448050 h 4753030"/>
                <a:gd name="connsiteX94" fmla="*/ 409575 w 514474"/>
                <a:gd name="connsiteY94" fmla="*/ 3476625 h 4753030"/>
                <a:gd name="connsiteX95" fmla="*/ 390525 w 514474"/>
                <a:gd name="connsiteY95" fmla="*/ 3571875 h 4753030"/>
                <a:gd name="connsiteX96" fmla="*/ 352425 w 514474"/>
                <a:gd name="connsiteY96" fmla="*/ 3629025 h 4753030"/>
                <a:gd name="connsiteX97" fmla="*/ 314325 w 514474"/>
                <a:gd name="connsiteY97" fmla="*/ 3705225 h 4753030"/>
                <a:gd name="connsiteX98" fmla="*/ 295275 w 514474"/>
                <a:gd name="connsiteY98" fmla="*/ 3790950 h 4753030"/>
                <a:gd name="connsiteX99" fmla="*/ 304800 w 514474"/>
                <a:gd name="connsiteY99" fmla="*/ 3886200 h 4753030"/>
                <a:gd name="connsiteX100" fmla="*/ 323850 w 514474"/>
                <a:gd name="connsiteY100" fmla="*/ 3914775 h 4753030"/>
                <a:gd name="connsiteX101" fmla="*/ 419100 w 514474"/>
                <a:gd name="connsiteY101" fmla="*/ 3971925 h 4753030"/>
                <a:gd name="connsiteX102" fmla="*/ 447675 w 514474"/>
                <a:gd name="connsiteY102" fmla="*/ 3981450 h 4753030"/>
                <a:gd name="connsiteX103" fmla="*/ 438150 w 514474"/>
                <a:gd name="connsiteY103" fmla="*/ 4029075 h 4753030"/>
                <a:gd name="connsiteX104" fmla="*/ 400050 w 514474"/>
                <a:gd name="connsiteY104" fmla="*/ 4048125 h 4753030"/>
                <a:gd name="connsiteX105" fmla="*/ 361950 w 514474"/>
                <a:gd name="connsiteY105" fmla="*/ 4076700 h 4753030"/>
                <a:gd name="connsiteX106" fmla="*/ 304800 w 514474"/>
                <a:gd name="connsiteY106" fmla="*/ 4095750 h 4753030"/>
                <a:gd name="connsiteX107" fmla="*/ 247650 w 514474"/>
                <a:gd name="connsiteY107" fmla="*/ 4133850 h 4753030"/>
                <a:gd name="connsiteX108" fmla="*/ 238125 w 514474"/>
                <a:gd name="connsiteY108" fmla="*/ 4162425 h 4753030"/>
                <a:gd name="connsiteX109" fmla="*/ 257175 w 514474"/>
                <a:gd name="connsiteY109" fmla="*/ 4305300 h 4753030"/>
                <a:gd name="connsiteX110" fmla="*/ 276225 w 514474"/>
                <a:gd name="connsiteY110" fmla="*/ 4333875 h 4753030"/>
                <a:gd name="connsiteX111" fmla="*/ 304800 w 514474"/>
                <a:gd name="connsiteY111" fmla="*/ 4400550 h 4753030"/>
                <a:gd name="connsiteX112" fmla="*/ 342900 w 514474"/>
                <a:gd name="connsiteY112" fmla="*/ 4429125 h 4753030"/>
                <a:gd name="connsiteX113" fmla="*/ 361950 w 514474"/>
                <a:gd name="connsiteY113" fmla="*/ 4457700 h 4753030"/>
                <a:gd name="connsiteX114" fmla="*/ 419100 w 514474"/>
                <a:gd name="connsiteY114" fmla="*/ 4476750 h 4753030"/>
                <a:gd name="connsiteX115" fmla="*/ 447675 w 514474"/>
                <a:gd name="connsiteY115" fmla="*/ 4486275 h 4753030"/>
                <a:gd name="connsiteX116" fmla="*/ 485775 w 514474"/>
                <a:gd name="connsiteY116" fmla="*/ 4514850 h 4753030"/>
                <a:gd name="connsiteX117" fmla="*/ 514350 w 514474"/>
                <a:gd name="connsiteY117" fmla="*/ 4524375 h 4753030"/>
                <a:gd name="connsiteX118" fmla="*/ 428625 w 514474"/>
                <a:gd name="connsiteY118" fmla="*/ 4591050 h 4753030"/>
                <a:gd name="connsiteX119" fmla="*/ 390525 w 514474"/>
                <a:gd name="connsiteY119" fmla="*/ 4610100 h 4753030"/>
                <a:gd name="connsiteX120" fmla="*/ 342900 w 514474"/>
                <a:gd name="connsiteY120" fmla="*/ 4638675 h 4753030"/>
                <a:gd name="connsiteX121" fmla="*/ 304800 w 514474"/>
                <a:gd name="connsiteY121" fmla="*/ 4657725 h 4753030"/>
                <a:gd name="connsiteX122" fmla="*/ 238125 w 514474"/>
                <a:gd name="connsiteY122" fmla="*/ 4705350 h 4753030"/>
                <a:gd name="connsiteX123" fmla="*/ 209550 w 514474"/>
                <a:gd name="connsiteY123" fmla="*/ 4724400 h 4753030"/>
                <a:gd name="connsiteX124" fmla="*/ 180975 w 514474"/>
                <a:gd name="connsiteY124" fmla="*/ 4752975 h 475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514474" h="4753030">
                  <a:moveTo>
                    <a:pt x="285750" y="0"/>
                  </a:moveTo>
                  <a:cubicBezTo>
                    <a:pt x="273050" y="15875"/>
                    <a:pt x="262025" y="33250"/>
                    <a:pt x="247650" y="47625"/>
                  </a:cubicBezTo>
                  <a:cubicBezTo>
                    <a:pt x="239555" y="55720"/>
                    <a:pt x="227170" y="58580"/>
                    <a:pt x="219075" y="66675"/>
                  </a:cubicBezTo>
                  <a:cubicBezTo>
                    <a:pt x="210980" y="74770"/>
                    <a:pt x="207354" y="86456"/>
                    <a:pt x="200025" y="95250"/>
                  </a:cubicBezTo>
                  <a:cubicBezTo>
                    <a:pt x="191401" y="105598"/>
                    <a:pt x="180975" y="114300"/>
                    <a:pt x="171450" y="123825"/>
                  </a:cubicBezTo>
                  <a:cubicBezTo>
                    <a:pt x="147380" y="196035"/>
                    <a:pt x="164448" y="164911"/>
                    <a:pt x="123825" y="219075"/>
                  </a:cubicBezTo>
                  <a:cubicBezTo>
                    <a:pt x="117475" y="238125"/>
                    <a:pt x="104775" y="257175"/>
                    <a:pt x="123825" y="276225"/>
                  </a:cubicBezTo>
                  <a:cubicBezTo>
                    <a:pt x="130925" y="283325"/>
                    <a:pt x="143260" y="281595"/>
                    <a:pt x="152400" y="285750"/>
                  </a:cubicBezTo>
                  <a:cubicBezTo>
                    <a:pt x="178253" y="297501"/>
                    <a:pt x="201659" y="314870"/>
                    <a:pt x="228600" y="323850"/>
                  </a:cubicBezTo>
                  <a:cubicBezTo>
                    <a:pt x="266700" y="336550"/>
                    <a:pt x="309484" y="339673"/>
                    <a:pt x="342900" y="361950"/>
                  </a:cubicBezTo>
                  <a:cubicBezTo>
                    <a:pt x="379829" y="386569"/>
                    <a:pt x="360615" y="377380"/>
                    <a:pt x="400050" y="390525"/>
                  </a:cubicBezTo>
                  <a:cubicBezTo>
                    <a:pt x="406400" y="400050"/>
                    <a:pt x="417218" y="407808"/>
                    <a:pt x="419100" y="419100"/>
                  </a:cubicBezTo>
                  <a:cubicBezTo>
                    <a:pt x="420751" y="429004"/>
                    <a:pt x="414065" y="438695"/>
                    <a:pt x="409575" y="447675"/>
                  </a:cubicBezTo>
                  <a:cubicBezTo>
                    <a:pt x="392734" y="481358"/>
                    <a:pt x="387229" y="475333"/>
                    <a:pt x="361950" y="504825"/>
                  </a:cubicBezTo>
                  <a:cubicBezTo>
                    <a:pt x="351619" y="516878"/>
                    <a:pt x="344102" y="531223"/>
                    <a:pt x="333375" y="542925"/>
                  </a:cubicBezTo>
                  <a:cubicBezTo>
                    <a:pt x="309102" y="569404"/>
                    <a:pt x="279615" y="591075"/>
                    <a:pt x="257175" y="619125"/>
                  </a:cubicBezTo>
                  <a:cubicBezTo>
                    <a:pt x="222740" y="662169"/>
                    <a:pt x="197428" y="697403"/>
                    <a:pt x="152400" y="733425"/>
                  </a:cubicBezTo>
                  <a:cubicBezTo>
                    <a:pt x="136525" y="746125"/>
                    <a:pt x="120075" y="758138"/>
                    <a:pt x="104775" y="771525"/>
                  </a:cubicBezTo>
                  <a:cubicBezTo>
                    <a:pt x="94638" y="780395"/>
                    <a:pt x="86337" y="791230"/>
                    <a:pt x="76200" y="800100"/>
                  </a:cubicBezTo>
                  <a:cubicBezTo>
                    <a:pt x="12848" y="855533"/>
                    <a:pt x="43674" y="815551"/>
                    <a:pt x="9525" y="866775"/>
                  </a:cubicBezTo>
                  <a:cubicBezTo>
                    <a:pt x="22225" y="876300"/>
                    <a:pt x="32885" y="889454"/>
                    <a:pt x="47625" y="895350"/>
                  </a:cubicBezTo>
                  <a:cubicBezTo>
                    <a:pt x="65556" y="902523"/>
                    <a:pt x="85891" y="900828"/>
                    <a:pt x="104775" y="904875"/>
                  </a:cubicBezTo>
                  <a:cubicBezTo>
                    <a:pt x="246903" y="935331"/>
                    <a:pt x="112164" y="917669"/>
                    <a:pt x="285750" y="933450"/>
                  </a:cubicBezTo>
                  <a:cubicBezTo>
                    <a:pt x="304800" y="939800"/>
                    <a:pt x="323334" y="947985"/>
                    <a:pt x="342900" y="952500"/>
                  </a:cubicBezTo>
                  <a:cubicBezTo>
                    <a:pt x="485184" y="985335"/>
                    <a:pt x="358908" y="945136"/>
                    <a:pt x="438150" y="971550"/>
                  </a:cubicBezTo>
                  <a:cubicBezTo>
                    <a:pt x="441325" y="981075"/>
                    <a:pt x="447675" y="990085"/>
                    <a:pt x="447675" y="1000125"/>
                  </a:cubicBezTo>
                  <a:cubicBezTo>
                    <a:pt x="447675" y="1031652"/>
                    <a:pt x="434244" y="1049179"/>
                    <a:pt x="409575" y="1066800"/>
                  </a:cubicBezTo>
                  <a:cubicBezTo>
                    <a:pt x="398021" y="1075053"/>
                    <a:pt x="383516" y="1078325"/>
                    <a:pt x="371475" y="1085850"/>
                  </a:cubicBezTo>
                  <a:cubicBezTo>
                    <a:pt x="358013" y="1094264"/>
                    <a:pt x="347158" y="1106549"/>
                    <a:pt x="333375" y="1114425"/>
                  </a:cubicBezTo>
                  <a:cubicBezTo>
                    <a:pt x="324658" y="1119406"/>
                    <a:pt x="313577" y="1119074"/>
                    <a:pt x="304800" y="1123950"/>
                  </a:cubicBezTo>
                  <a:cubicBezTo>
                    <a:pt x="284786" y="1135069"/>
                    <a:pt x="265966" y="1148313"/>
                    <a:pt x="247650" y="1162050"/>
                  </a:cubicBezTo>
                  <a:cubicBezTo>
                    <a:pt x="234950" y="1171575"/>
                    <a:pt x="223333" y="1182749"/>
                    <a:pt x="209550" y="1190625"/>
                  </a:cubicBezTo>
                  <a:cubicBezTo>
                    <a:pt x="200833" y="1195606"/>
                    <a:pt x="190500" y="1196975"/>
                    <a:pt x="180975" y="1200150"/>
                  </a:cubicBezTo>
                  <a:cubicBezTo>
                    <a:pt x="174625" y="1209675"/>
                    <a:pt x="170020" y="1220630"/>
                    <a:pt x="161925" y="1228725"/>
                  </a:cubicBezTo>
                  <a:cubicBezTo>
                    <a:pt x="127610" y="1263040"/>
                    <a:pt x="127700" y="1249308"/>
                    <a:pt x="95250" y="1276350"/>
                  </a:cubicBezTo>
                  <a:cubicBezTo>
                    <a:pt x="67748" y="1299269"/>
                    <a:pt x="66356" y="1305403"/>
                    <a:pt x="47625" y="1333500"/>
                  </a:cubicBezTo>
                  <a:cubicBezTo>
                    <a:pt x="97765" y="1383640"/>
                    <a:pt x="51667" y="1345046"/>
                    <a:pt x="123825" y="1381125"/>
                  </a:cubicBezTo>
                  <a:cubicBezTo>
                    <a:pt x="134064" y="1386245"/>
                    <a:pt x="142461" y="1394495"/>
                    <a:pt x="152400" y="1400175"/>
                  </a:cubicBezTo>
                  <a:cubicBezTo>
                    <a:pt x="164728" y="1407220"/>
                    <a:pt x="178172" y="1412180"/>
                    <a:pt x="190500" y="1419225"/>
                  </a:cubicBezTo>
                  <a:cubicBezTo>
                    <a:pt x="200439" y="1424905"/>
                    <a:pt x="208836" y="1433155"/>
                    <a:pt x="219075" y="1438275"/>
                  </a:cubicBezTo>
                  <a:cubicBezTo>
                    <a:pt x="234300" y="1445888"/>
                    <a:pt x="271508" y="1453256"/>
                    <a:pt x="285750" y="1457325"/>
                  </a:cubicBezTo>
                  <a:cubicBezTo>
                    <a:pt x="295404" y="1460083"/>
                    <a:pt x="304800" y="1463675"/>
                    <a:pt x="314325" y="1466850"/>
                  </a:cubicBezTo>
                  <a:cubicBezTo>
                    <a:pt x="327332" y="1505870"/>
                    <a:pt x="333360" y="1509755"/>
                    <a:pt x="314325" y="1562100"/>
                  </a:cubicBezTo>
                  <a:cubicBezTo>
                    <a:pt x="308900" y="1577019"/>
                    <a:pt x="294854" y="1587195"/>
                    <a:pt x="285750" y="1600200"/>
                  </a:cubicBezTo>
                  <a:cubicBezTo>
                    <a:pt x="237133" y="1669653"/>
                    <a:pt x="268784" y="1643261"/>
                    <a:pt x="219075" y="1676400"/>
                  </a:cubicBezTo>
                  <a:cubicBezTo>
                    <a:pt x="212725" y="1685925"/>
                    <a:pt x="207354" y="1696181"/>
                    <a:pt x="200025" y="1704975"/>
                  </a:cubicBezTo>
                  <a:cubicBezTo>
                    <a:pt x="191401" y="1715323"/>
                    <a:pt x="178922" y="1722342"/>
                    <a:pt x="171450" y="1733550"/>
                  </a:cubicBezTo>
                  <a:cubicBezTo>
                    <a:pt x="165881" y="1741904"/>
                    <a:pt x="168197" y="1754285"/>
                    <a:pt x="161925" y="1762125"/>
                  </a:cubicBezTo>
                  <a:cubicBezTo>
                    <a:pt x="154774" y="1771064"/>
                    <a:pt x="142042" y="1773725"/>
                    <a:pt x="133350" y="1781175"/>
                  </a:cubicBezTo>
                  <a:cubicBezTo>
                    <a:pt x="82817" y="1824489"/>
                    <a:pt x="107093" y="1810220"/>
                    <a:pt x="66675" y="1857375"/>
                  </a:cubicBezTo>
                  <a:cubicBezTo>
                    <a:pt x="57909" y="1867602"/>
                    <a:pt x="46370" y="1875317"/>
                    <a:pt x="38100" y="1885950"/>
                  </a:cubicBezTo>
                  <a:cubicBezTo>
                    <a:pt x="24044" y="1904022"/>
                    <a:pt x="0" y="1943100"/>
                    <a:pt x="0" y="1943100"/>
                  </a:cubicBezTo>
                  <a:cubicBezTo>
                    <a:pt x="37840" y="1952560"/>
                    <a:pt x="53212" y="1957479"/>
                    <a:pt x="95250" y="1962150"/>
                  </a:cubicBezTo>
                  <a:cubicBezTo>
                    <a:pt x="133248" y="1966372"/>
                    <a:pt x="171450" y="1968500"/>
                    <a:pt x="209550" y="1971675"/>
                  </a:cubicBezTo>
                  <a:cubicBezTo>
                    <a:pt x="214560" y="1972677"/>
                    <a:pt x="286307" y="1986241"/>
                    <a:pt x="295275" y="1990725"/>
                  </a:cubicBezTo>
                  <a:cubicBezTo>
                    <a:pt x="315753" y="2000964"/>
                    <a:pt x="333375" y="2016125"/>
                    <a:pt x="352425" y="2028825"/>
                  </a:cubicBezTo>
                  <a:cubicBezTo>
                    <a:pt x="361950" y="2035175"/>
                    <a:pt x="372905" y="2039780"/>
                    <a:pt x="381000" y="2047875"/>
                  </a:cubicBezTo>
                  <a:cubicBezTo>
                    <a:pt x="417670" y="2084545"/>
                    <a:pt x="398367" y="2068978"/>
                    <a:pt x="438150" y="2095500"/>
                  </a:cubicBezTo>
                  <a:cubicBezTo>
                    <a:pt x="431800" y="2114550"/>
                    <a:pt x="433299" y="2138451"/>
                    <a:pt x="419100" y="2152650"/>
                  </a:cubicBezTo>
                  <a:cubicBezTo>
                    <a:pt x="409575" y="2162175"/>
                    <a:pt x="401158" y="2172955"/>
                    <a:pt x="390525" y="2181225"/>
                  </a:cubicBezTo>
                  <a:cubicBezTo>
                    <a:pt x="304800" y="2247900"/>
                    <a:pt x="361950" y="2195512"/>
                    <a:pt x="304800" y="2238375"/>
                  </a:cubicBezTo>
                  <a:cubicBezTo>
                    <a:pt x="292100" y="2247900"/>
                    <a:pt x="280162" y="2258536"/>
                    <a:pt x="266700" y="2266950"/>
                  </a:cubicBezTo>
                  <a:cubicBezTo>
                    <a:pt x="254659" y="2274475"/>
                    <a:pt x="240928" y="2278955"/>
                    <a:pt x="228600" y="2286000"/>
                  </a:cubicBezTo>
                  <a:cubicBezTo>
                    <a:pt x="218661" y="2291680"/>
                    <a:pt x="209964" y="2299370"/>
                    <a:pt x="200025" y="2305050"/>
                  </a:cubicBezTo>
                  <a:cubicBezTo>
                    <a:pt x="187697" y="2312095"/>
                    <a:pt x="173013" y="2315230"/>
                    <a:pt x="161925" y="2324100"/>
                  </a:cubicBezTo>
                  <a:cubicBezTo>
                    <a:pt x="140888" y="2340930"/>
                    <a:pt x="104775" y="2381250"/>
                    <a:pt x="104775" y="2381250"/>
                  </a:cubicBezTo>
                  <a:cubicBezTo>
                    <a:pt x="101600" y="2390775"/>
                    <a:pt x="88150" y="2402725"/>
                    <a:pt x="95250" y="2409825"/>
                  </a:cubicBezTo>
                  <a:cubicBezTo>
                    <a:pt x="109449" y="2424024"/>
                    <a:pt x="132919" y="2424005"/>
                    <a:pt x="152400" y="2428875"/>
                  </a:cubicBezTo>
                  <a:cubicBezTo>
                    <a:pt x="183812" y="2436728"/>
                    <a:pt x="216933" y="2437686"/>
                    <a:pt x="247650" y="2447925"/>
                  </a:cubicBezTo>
                  <a:cubicBezTo>
                    <a:pt x="257175" y="2451100"/>
                    <a:pt x="266262" y="2456205"/>
                    <a:pt x="276225" y="2457450"/>
                  </a:cubicBezTo>
                  <a:cubicBezTo>
                    <a:pt x="317302" y="2462585"/>
                    <a:pt x="358775" y="2463800"/>
                    <a:pt x="400050" y="2466975"/>
                  </a:cubicBezTo>
                  <a:cubicBezTo>
                    <a:pt x="409575" y="2473325"/>
                    <a:pt x="426884" y="2474710"/>
                    <a:pt x="428625" y="2486025"/>
                  </a:cubicBezTo>
                  <a:cubicBezTo>
                    <a:pt x="442951" y="2579144"/>
                    <a:pt x="434268" y="2575632"/>
                    <a:pt x="390525" y="2619375"/>
                  </a:cubicBezTo>
                  <a:cubicBezTo>
                    <a:pt x="375068" y="2665746"/>
                    <a:pt x="388466" y="2635593"/>
                    <a:pt x="352425" y="2686050"/>
                  </a:cubicBezTo>
                  <a:cubicBezTo>
                    <a:pt x="345771" y="2695365"/>
                    <a:pt x="341470" y="2706530"/>
                    <a:pt x="333375" y="2714625"/>
                  </a:cubicBezTo>
                  <a:cubicBezTo>
                    <a:pt x="319000" y="2729000"/>
                    <a:pt x="300125" y="2738350"/>
                    <a:pt x="285750" y="2752725"/>
                  </a:cubicBezTo>
                  <a:cubicBezTo>
                    <a:pt x="277655" y="2760820"/>
                    <a:pt x="274029" y="2772506"/>
                    <a:pt x="266700" y="2781300"/>
                  </a:cubicBezTo>
                  <a:cubicBezTo>
                    <a:pt x="258076" y="2791648"/>
                    <a:pt x="246395" y="2799242"/>
                    <a:pt x="238125" y="2809875"/>
                  </a:cubicBezTo>
                  <a:cubicBezTo>
                    <a:pt x="178288" y="2886808"/>
                    <a:pt x="226768" y="2849196"/>
                    <a:pt x="171450" y="2886075"/>
                  </a:cubicBezTo>
                  <a:cubicBezTo>
                    <a:pt x="168275" y="2895600"/>
                    <a:pt x="166801" y="2905873"/>
                    <a:pt x="161925" y="2914650"/>
                  </a:cubicBezTo>
                  <a:cubicBezTo>
                    <a:pt x="150806" y="2934664"/>
                    <a:pt x="123825" y="2971800"/>
                    <a:pt x="123825" y="2971800"/>
                  </a:cubicBezTo>
                  <a:cubicBezTo>
                    <a:pt x="130175" y="2981325"/>
                    <a:pt x="134081" y="2993046"/>
                    <a:pt x="142875" y="3000375"/>
                  </a:cubicBezTo>
                  <a:cubicBezTo>
                    <a:pt x="172801" y="3025313"/>
                    <a:pt x="201582" y="3020829"/>
                    <a:pt x="238125" y="3028950"/>
                  </a:cubicBezTo>
                  <a:cubicBezTo>
                    <a:pt x="247926" y="3031128"/>
                    <a:pt x="257046" y="3035717"/>
                    <a:pt x="266700" y="3038475"/>
                  </a:cubicBezTo>
                  <a:cubicBezTo>
                    <a:pt x="279287" y="3042071"/>
                    <a:pt x="292543" y="3043403"/>
                    <a:pt x="304800" y="3048000"/>
                  </a:cubicBezTo>
                  <a:cubicBezTo>
                    <a:pt x="318095" y="3052986"/>
                    <a:pt x="329849" y="3061457"/>
                    <a:pt x="342900" y="3067050"/>
                  </a:cubicBezTo>
                  <a:cubicBezTo>
                    <a:pt x="352128" y="3071005"/>
                    <a:pt x="361950" y="3073400"/>
                    <a:pt x="371475" y="3076575"/>
                  </a:cubicBezTo>
                  <a:cubicBezTo>
                    <a:pt x="368300" y="3101975"/>
                    <a:pt x="368685" y="3128079"/>
                    <a:pt x="361950" y="3152775"/>
                  </a:cubicBezTo>
                  <a:cubicBezTo>
                    <a:pt x="358938" y="3163819"/>
                    <a:pt x="349554" y="3172035"/>
                    <a:pt x="342900" y="3181350"/>
                  </a:cubicBezTo>
                  <a:cubicBezTo>
                    <a:pt x="333673" y="3194268"/>
                    <a:pt x="324945" y="3207650"/>
                    <a:pt x="314325" y="3219450"/>
                  </a:cubicBezTo>
                  <a:cubicBezTo>
                    <a:pt x="203177" y="3342948"/>
                    <a:pt x="299096" y="3236903"/>
                    <a:pt x="228600" y="3295650"/>
                  </a:cubicBezTo>
                  <a:cubicBezTo>
                    <a:pt x="155261" y="3356766"/>
                    <a:pt x="242396" y="3295977"/>
                    <a:pt x="171450" y="3343275"/>
                  </a:cubicBezTo>
                  <a:cubicBezTo>
                    <a:pt x="127781" y="3408779"/>
                    <a:pt x="140590" y="3378705"/>
                    <a:pt x="123825" y="3429000"/>
                  </a:cubicBezTo>
                  <a:cubicBezTo>
                    <a:pt x="246079" y="3469751"/>
                    <a:pt x="-2556" y="3389816"/>
                    <a:pt x="390525" y="3448050"/>
                  </a:cubicBezTo>
                  <a:cubicBezTo>
                    <a:pt x="401849" y="3449728"/>
                    <a:pt x="403225" y="3467100"/>
                    <a:pt x="409575" y="3476625"/>
                  </a:cubicBezTo>
                  <a:cubicBezTo>
                    <a:pt x="403225" y="3508375"/>
                    <a:pt x="401894" y="3541558"/>
                    <a:pt x="390525" y="3571875"/>
                  </a:cubicBezTo>
                  <a:cubicBezTo>
                    <a:pt x="382486" y="3593312"/>
                    <a:pt x="362664" y="3608547"/>
                    <a:pt x="352425" y="3629025"/>
                  </a:cubicBezTo>
                  <a:cubicBezTo>
                    <a:pt x="339725" y="3654425"/>
                    <a:pt x="321213" y="3677675"/>
                    <a:pt x="314325" y="3705225"/>
                  </a:cubicBezTo>
                  <a:cubicBezTo>
                    <a:pt x="300873" y="3759031"/>
                    <a:pt x="307367" y="3730488"/>
                    <a:pt x="295275" y="3790950"/>
                  </a:cubicBezTo>
                  <a:cubicBezTo>
                    <a:pt x="298450" y="3822700"/>
                    <a:pt x="297625" y="3855109"/>
                    <a:pt x="304800" y="3886200"/>
                  </a:cubicBezTo>
                  <a:cubicBezTo>
                    <a:pt x="307374" y="3897354"/>
                    <a:pt x="315235" y="3907237"/>
                    <a:pt x="323850" y="3914775"/>
                  </a:cubicBezTo>
                  <a:cubicBezTo>
                    <a:pt x="345518" y="3933735"/>
                    <a:pt x="389854" y="3959391"/>
                    <a:pt x="419100" y="3971925"/>
                  </a:cubicBezTo>
                  <a:cubicBezTo>
                    <a:pt x="428328" y="3975880"/>
                    <a:pt x="438150" y="3978275"/>
                    <a:pt x="447675" y="3981450"/>
                  </a:cubicBezTo>
                  <a:cubicBezTo>
                    <a:pt x="444500" y="3997325"/>
                    <a:pt x="447560" y="4015901"/>
                    <a:pt x="438150" y="4029075"/>
                  </a:cubicBezTo>
                  <a:cubicBezTo>
                    <a:pt x="429897" y="4040629"/>
                    <a:pt x="412091" y="4040600"/>
                    <a:pt x="400050" y="4048125"/>
                  </a:cubicBezTo>
                  <a:cubicBezTo>
                    <a:pt x="386588" y="4056539"/>
                    <a:pt x="376149" y="4069600"/>
                    <a:pt x="361950" y="4076700"/>
                  </a:cubicBezTo>
                  <a:cubicBezTo>
                    <a:pt x="343989" y="4085680"/>
                    <a:pt x="321508" y="4084611"/>
                    <a:pt x="304800" y="4095750"/>
                  </a:cubicBezTo>
                  <a:lnTo>
                    <a:pt x="247650" y="4133850"/>
                  </a:lnTo>
                  <a:cubicBezTo>
                    <a:pt x="244475" y="4143375"/>
                    <a:pt x="238125" y="4152385"/>
                    <a:pt x="238125" y="4162425"/>
                  </a:cubicBezTo>
                  <a:cubicBezTo>
                    <a:pt x="238125" y="4183705"/>
                    <a:pt x="238280" y="4267511"/>
                    <a:pt x="257175" y="4305300"/>
                  </a:cubicBezTo>
                  <a:cubicBezTo>
                    <a:pt x="262295" y="4315539"/>
                    <a:pt x="269875" y="4324350"/>
                    <a:pt x="276225" y="4333875"/>
                  </a:cubicBezTo>
                  <a:cubicBezTo>
                    <a:pt x="283512" y="4363022"/>
                    <a:pt x="282874" y="4378624"/>
                    <a:pt x="304800" y="4400550"/>
                  </a:cubicBezTo>
                  <a:cubicBezTo>
                    <a:pt x="316025" y="4411775"/>
                    <a:pt x="331675" y="4417900"/>
                    <a:pt x="342900" y="4429125"/>
                  </a:cubicBezTo>
                  <a:cubicBezTo>
                    <a:pt x="350995" y="4437220"/>
                    <a:pt x="352242" y="4451633"/>
                    <a:pt x="361950" y="4457700"/>
                  </a:cubicBezTo>
                  <a:cubicBezTo>
                    <a:pt x="378978" y="4468343"/>
                    <a:pt x="400050" y="4470400"/>
                    <a:pt x="419100" y="4476750"/>
                  </a:cubicBezTo>
                  <a:lnTo>
                    <a:pt x="447675" y="4486275"/>
                  </a:lnTo>
                  <a:cubicBezTo>
                    <a:pt x="460375" y="4495800"/>
                    <a:pt x="471992" y="4506974"/>
                    <a:pt x="485775" y="4514850"/>
                  </a:cubicBezTo>
                  <a:cubicBezTo>
                    <a:pt x="494492" y="4519831"/>
                    <a:pt x="516319" y="4514530"/>
                    <a:pt x="514350" y="4524375"/>
                  </a:cubicBezTo>
                  <a:cubicBezTo>
                    <a:pt x="509842" y="4546913"/>
                    <a:pt x="443531" y="4582769"/>
                    <a:pt x="428625" y="4591050"/>
                  </a:cubicBezTo>
                  <a:cubicBezTo>
                    <a:pt x="416213" y="4597946"/>
                    <a:pt x="402937" y="4603204"/>
                    <a:pt x="390525" y="4610100"/>
                  </a:cubicBezTo>
                  <a:cubicBezTo>
                    <a:pt x="374341" y="4619091"/>
                    <a:pt x="359084" y="4629684"/>
                    <a:pt x="342900" y="4638675"/>
                  </a:cubicBezTo>
                  <a:cubicBezTo>
                    <a:pt x="330488" y="4645571"/>
                    <a:pt x="317128" y="4650680"/>
                    <a:pt x="304800" y="4657725"/>
                  </a:cubicBezTo>
                  <a:cubicBezTo>
                    <a:pt x="282352" y="4670552"/>
                    <a:pt x="258568" y="4690748"/>
                    <a:pt x="238125" y="4705350"/>
                  </a:cubicBezTo>
                  <a:cubicBezTo>
                    <a:pt x="228810" y="4712004"/>
                    <a:pt x="219075" y="4718050"/>
                    <a:pt x="209550" y="4724400"/>
                  </a:cubicBezTo>
                  <a:cubicBezTo>
                    <a:pt x="188739" y="4755617"/>
                    <a:pt x="201948" y="4752975"/>
                    <a:pt x="180975" y="4752975"/>
                  </a:cubicBezTo>
                </a:path>
              </a:pathLst>
            </a:cu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8" name="Picture 4">
            <a:extLst>
              <a:ext uri="{FF2B5EF4-FFF2-40B4-BE49-F238E27FC236}">
                <a16:creationId xmlns:a16="http://schemas.microsoft.com/office/drawing/2014/main" id="{2987F1D7-0571-47F5-9308-04A41A4EE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30" y="3424562"/>
            <a:ext cx="1676695" cy="1700517"/>
          </a:xfrm>
          <a:prstGeom prst="rect">
            <a:avLst/>
          </a:prstGeom>
          <a:gradFill rotWithShape="1">
            <a:gsLst>
              <a:gs pos="0">
                <a:srgbClr val="E0FFF4"/>
              </a:gs>
              <a:gs pos="64999">
                <a:srgbClr val="B2FFE3"/>
              </a:gs>
              <a:gs pos="100000">
                <a:srgbClr val="90FFDA"/>
              </a:gs>
            </a:gsLst>
            <a:lin ang="5400000" scaled="1"/>
          </a:gradFill>
          <a:ln>
            <a:noFill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">
            <a:extLst>
              <a:ext uri="{FF2B5EF4-FFF2-40B4-BE49-F238E27FC236}">
                <a16:creationId xmlns:a16="http://schemas.microsoft.com/office/drawing/2014/main" id="{40EC2442-65C0-4318-AAC1-8FEF19203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54" y="1791280"/>
            <a:ext cx="1782971" cy="1588528"/>
          </a:xfrm>
          <a:prstGeom prst="rect">
            <a:avLst/>
          </a:prstGeom>
          <a:gradFill rotWithShape="1">
            <a:gsLst>
              <a:gs pos="0">
                <a:srgbClr val="00E9A6"/>
              </a:gs>
              <a:gs pos="20000">
                <a:srgbClr val="00E3A3"/>
              </a:gs>
              <a:gs pos="100000">
                <a:srgbClr val="00AD7B"/>
              </a:gs>
            </a:gsLst>
            <a:lin ang="5400000"/>
          </a:gra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humangenetik.uniklinikum-jena.de/humangenetik_media/Bilder_Dokumente/images/zyto_image005-width-387-height-245-p-246.png">
            <a:extLst>
              <a:ext uri="{FF2B5EF4-FFF2-40B4-BE49-F238E27FC236}">
                <a16:creationId xmlns:a16="http://schemas.microsoft.com/office/drawing/2014/main" id="{B89D7BBC-31C7-46DA-BCB8-F640C31AA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0481"/>
            <a:ext cx="2202888" cy="150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9D3D7B2-D2AD-44DE-A79A-21D62239AC43}"/>
              </a:ext>
            </a:extLst>
          </p:cNvPr>
          <p:cNvGrpSpPr/>
          <p:nvPr/>
        </p:nvGrpSpPr>
        <p:grpSpPr>
          <a:xfrm>
            <a:off x="6150920" y="2095130"/>
            <a:ext cx="5795582" cy="1612345"/>
            <a:chOff x="6002841" y="2084832"/>
            <a:chExt cx="5902924" cy="1622643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A289083-AA9D-4121-9DF7-73922ED8D93F}"/>
                </a:ext>
              </a:extLst>
            </p:cNvPr>
            <p:cNvGrpSpPr/>
            <p:nvPr/>
          </p:nvGrpSpPr>
          <p:grpSpPr>
            <a:xfrm>
              <a:off x="7629596" y="2233267"/>
              <a:ext cx="4276169" cy="1290085"/>
              <a:chOff x="1497826" y="1679055"/>
              <a:chExt cx="4666138" cy="1290085"/>
            </a:xfrm>
          </p:grpSpPr>
          <p:sp>
            <p:nvSpPr>
              <p:cNvPr id="20" name="Arrow: Pentagon 19">
                <a:extLst>
                  <a:ext uri="{FF2B5EF4-FFF2-40B4-BE49-F238E27FC236}">
                    <a16:creationId xmlns:a16="http://schemas.microsoft.com/office/drawing/2014/main" id="{92C92BB9-12A2-4891-8C33-75ABA0F85D0E}"/>
                  </a:ext>
                </a:extLst>
              </p:cNvPr>
              <p:cNvSpPr/>
              <p:nvPr/>
            </p:nvSpPr>
            <p:spPr>
              <a:xfrm rot="10800000">
                <a:off x="1497826" y="1679059"/>
                <a:ext cx="4666138" cy="1290081"/>
              </a:xfrm>
              <a:prstGeom prst="homePlate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0">
                <a:schemeClr val="dk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1" name="Arrow: Pentagon 4">
                <a:extLst>
                  <a:ext uri="{FF2B5EF4-FFF2-40B4-BE49-F238E27FC236}">
                    <a16:creationId xmlns:a16="http://schemas.microsoft.com/office/drawing/2014/main" id="{835306FD-C440-47B4-ABD6-AE6E673B8F26}"/>
                  </a:ext>
                </a:extLst>
              </p:cNvPr>
              <p:cNvSpPr txBox="1"/>
              <p:nvPr/>
            </p:nvSpPr>
            <p:spPr>
              <a:xfrm>
                <a:off x="1820346" y="1679055"/>
                <a:ext cx="4343618" cy="129008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68890" tIns="148590" rIns="277368" bIns="148590" numCol="1" spcCol="1270" anchor="ctr" anchorCtr="0">
                <a:noAutofit/>
              </a:bodyPr>
              <a:lstStyle/>
              <a:p>
                <a:pPr marL="0" lvl="0" indent="0" algn="ctr" defTabSz="1733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400" kern="1200" dirty="0">
                    <a:solidFill>
                      <a:schemeClr val="bg1"/>
                    </a:solidFill>
                  </a:rPr>
                  <a:t>Fluorescent In Situ Hybridization (FISH)</a:t>
                </a:r>
              </a:p>
              <a:p>
                <a:pPr marL="0" lvl="0" indent="0" algn="ctr" defTabSz="1733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2000" kern="1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39AC447-23F3-43A7-9A3B-913B72474ABF}"/>
                </a:ext>
              </a:extLst>
            </p:cNvPr>
            <p:cNvSpPr/>
            <p:nvPr/>
          </p:nvSpPr>
          <p:spPr>
            <a:xfrm>
              <a:off x="6279366" y="2245595"/>
              <a:ext cx="1290081" cy="1290081"/>
            </a:xfrm>
            <a:prstGeom prst="ellipse">
              <a:avLst/>
            </a:prstGeom>
            <a:blipFill rotWithShape="1">
              <a:blip r:embed="rId10"/>
              <a:srcRect/>
              <a:stretch>
                <a:fillRect t="-8000" b="-8000"/>
              </a:stretch>
            </a:blipFill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3">
              <a:schemeClr val="dk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775BF8F-03DE-4A86-B47C-F62410BF1103}"/>
                </a:ext>
              </a:extLst>
            </p:cNvPr>
            <p:cNvSpPr txBox="1"/>
            <p:nvPr/>
          </p:nvSpPr>
          <p:spPr>
            <a:xfrm>
              <a:off x="8657822" y="3021011"/>
              <a:ext cx="2758484" cy="476726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bg1">
                      <a:lumMod val="75000"/>
                    </a:schemeClr>
                  </a:solidFill>
                </a:rPr>
                <a:t>Technology that is used to examine a specific gene by (Primers) that are made in the lab</a:t>
              </a:r>
            </a:p>
          </p:txBody>
        </p:sp>
        <p:pic>
          <p:nvPicPr>
            <p:cNvPr id="31" name="Picture 5" descr="Image result for Fluorescent In Situ Hybridization (FISH)">
              <a:hlinkClick r:id="rId11"/>
              <a:extLst>
                <a:ext uri="{FF2B5EF4-FFF2-40B4-BE49-F238E27FC236}">
                  <a16:creationId xmlns:a16="http://schemas.microsoft.com/office/drawing/2014/main" id="{ACC9B21D-D076-4895-9CDC-465168F93F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2841" y="2084832"/>
              <a:ext cx="1947170" cy="16226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19620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55805-CBE9-442E-85A5-8E6047D2C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908828"/>
            <a:ext cx="5211435" cy="717474"/>
          </a:xfrm>
          <a:prstGeom prst="roundRect">
            <a:avLst/>
          </a:prstGeom>
          <a:solidFill>
            <a:srgbClr val="F9F9F9">
              <a:alpha val="80000"/>
            </a:srgbClr>
          </a:solidFill>
        </p:spPr>
        <p:txBody>
          <a:bodyPr/>
          <a:lstStyle/>
          <a:p>
            <a:pPr algn="ctr"/>
            <a:r>
              <a:rPr lang="en-US" dirty="0"/>
              <a:t>Structure of chromosomes</a:t>
            </a:r>
          </a:p>
        </p:txBody>
      </p:sp>
      <p:pic>
        <p:nvPicPr>
          <p:cNvPr id="7" name="Picture 3" descr="FG03_22">
            <a:extLst>
              <a:ext uri="{FF2B5EF4-FFF2-40B4-BE49-F238E27FC236}">
                <a16:creationId xmlns:a16="http://schemas.microsoft.com/office/drawing/2014/main" id="{7975CC72-CCE9-48B4-B0ED-F7122099A91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0" r="15891"/>
          <a:stretch>
            <a:fillRect/>
          </a:stretch>
        </p:blipFill>
        <p:spPr bwMode="auto">
          <a:xfrm>
            <a:off x="6966526" y="1340189"/>
            <a:ext cx="4626823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1B9D0EC-AA45-4046-922C-173D88ED041A}"/>
              </a:ext>
            </a:extLst>
          </p:cNvPr>
          <p:cNvGrpSpPr/>
          <p:nvPr/>
        </p:nvGrpSpPr>
        <p:grpSpPr>
          <a:xfrm>
            <a:off x="1730732" y="1727752"/>
            <a:ext cx="6038252" cy="4578800"/>
            <a:chOff x="251712" y="2108327"/>
            <a:chExt cx="6645275" cy="4749673"/>
          </a:xfrm>
        </p:grpSpPr>
        <p:graphicFrame>
          <p:nvGraphicFramePr>
            <p:cNvPr id="8" name="Diagram 7">
              <a:extLst>
                <a:ext uri="{FF2B5EF4-FFF2-40B4-BE49-F238E27FC236}">
                  <a16:creationId xmlns:a16="http://schemas.microsoft.com/office/drawing/2014/main" id="{5A61902A-5CDB-43E2-9825-027F2F2A2D8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796035575"/>
                </p:ext>
              </p:extLst>
            </p:nvPr>
          </p:nvGraphicFramePr>
          <p:xfrm>
            <a:off x="251712" y="2108327"/>
            <a:ext cx="6645275" cy="474967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26" name="Arrow: Bent-Up 25">
              <a:extLst>
                <a:ext uri="{FF2B5EF4-FFF2-40B4-BE49-F238E27FC236}">
                  <a16:creationId xmlns:a16="http://schemas.microsoft.com/office/drawing/2014/main" id="{6DA4BB15-1170-4F1B-9E9F-0FFE276F99D3}"/>
                </a:ext>
              </a:extLst>
            </p:cNvPr>
            <p:cNvSpPr/>
            <p:nvPr/>
          </p:nvSpPr>
          <p:spPr>
            <a:xfrm rot="5400000">
              <a:off x="1688886" y="4204597"/>
              <a:ext cx="218170" cy="114775"/>
            </a:xfrm>
            <a:prstGeom prst="bentUp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Arrow: Curved Right 30">
              <a:extLst>
                <a:ext uri="{FF2B5EF4-FFF2-40B4-BE49-F238E27FC236}">
                  <a16:creationId xmlns:a16="http://schemas.microsoft.com/office/drawing/2014/main" id="{A5B7D563-0BF0-4686-9BB4-BEB30F72BA1D}"/>
                </a:ext>
              </a:extLst>
            </p:cNvPr>
            <p:cNvSpPr/>
            <p:nvPr/>
          </p:nvSpPr>
          <p:spPr>
            <a:xfrm>
              <a:off x="4211847" y="6327201"/>
              <a:ext cx="281420" cy="188648"/>
            </a:xfrm>
            <a:prstGeom prst="curvedRight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Arrow: Curved Right 31">
              <a:extLst>
                <a:ext uri="{FF2B5EF4-FFF2-40B4-BE49-F238E27FC236}">
                  <a16:creationId xmlns:a16="http://schemas.microsoft.com/office/drawing/2014/main" id="{7672757E-5A30-4459-8237-7BF30C0B4851}"/>
                </a:ext>
              </a:extLst>
            </p:cNvPr>
            <p:cNvSpPr/>
            <p:nvPr/>
          </p:nvSpPr>
          <p:spPr>
            <a:xfrm>
              <a:off x="4211846" y="6516592"/>
              <a:ext cx="281420" cy="208985"/>
            </a:xfrm>
            <a:prstGeom prst="curvedRight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99E144AE-523A-4B0E-91A6-07E5315F33E8}"/>
                </a:ext>
              </a:extLst>
            </p:cNvPr>
            <p:cNvGrpSpPr/>
            <p:nvPr/>
          </p:nvGrpSpPr>
          <p:grpSpPr>
            <a:xfrm rot="2596313">
              <a:off x="1595740" y="3278010"/>
              <a:ext cx="5232215" cy="805462"/>
              <a:chOff x="88355" y="27488"/>
              <a:chExt cx="1534790" cy="1074303"/>
            </a:xfrm>
            <a:solidFill>
              <a:schemeClr val="accent2"/>
            </a:solidFill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3869DEEE-9851-4A01-AD21-A0E9C000688C}"/>
                  </a:ext>
                </a:extLst>
              </p:cNvPr>
              <p:cNvSpPr/>
              <p:nvPr/>
            </p:nvSpPr>
            <p:spPr>
              <a:xfrm>
                <a:off x="88355" y="27488"/>
                <a:ext cx="1534790" cy="1074303"/>
              </a:xfrm>
              <a:prstGeom prst="roundRect">
                <a:avLst>
                  <a:gd name="adj" fmla="val 16670"/>
                </a:avLst>
              </a:prstGeom>
              <a:grpFill/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5" name="Rectangle: Rounded Corners 4">
                <a:extLst>
                  <a:ext uri="{FF2B5EF4-FFF2-40B4-BE49-F238E27FC236}">
                    <a16:creationId xmlns:a16="http://schemas.microsoft.com/office/drawing/2014/main" id="{F68B4E76-26F2-4684-833D-D279655EBC0C}"/>
                  </a:ext>
                </a:extLst>
              </p:cNvPr>
              <p:cNvSpPr txBox="1"/>
              <p:nvPr/>
            </p:nvSpPr>
            <p:spPr>
              <a:xfrm>
                <a:off x="140808" y="79941"/>
                <a:ext cx="1429884" cy="969397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marL="0" lvl="0" indent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400" kern="1200" dirty="0"/>
                  <a:t>Orders of DNA coiling and folding</a:t>
                </a:r>
              </a:p>
            </p:txBody>
          </p:sp>
        </p:grpSp>
      </p:grpSp>
      <p:sp>
        <p:nvSpPr>
          <p:cNvPr id="40" name="Callout: Double Bent Line with Border and Accent Bar 39">
            <a:extLst>
              <a:ext uri="{FF2B5EF4-FFF2-40B4-BE49-F238E27FC236}">
                <a16:creationId xmlns:a16="http://schemas.microsoft.com/office/drawing/2014/main" id="{2341EE7A-F1A5-4B08-93E6-F053A7BD45F1}"/>
              </a:ext>
            </a:extLst>
          </p:cNvPr>
          <p:cNvSpPr/>
          <p:nvPr/>
        </p:nvSpPr>
        <p:spPr>
          <a:xfrm>
            <a:off x="6966526" y="1327938"/>
            <a:ext cx="1115920" cy="266332"/>
          </a:xfrm>
          <a:prstGeom prst="accentBorderCallout3">
            <a:avLst>
              <a:gd name="adj1" fmla="val 87082"/>
              <a:gd name="adj2" fmla="val 107463"/>
              <a:gd name="adj3" fmla="val 13751"/>
              <a:gd name="adj4" fmla="val 135585"/>
              <a:gd name="adj5" fmla="val 11669"/>
              <a:gd name="adj6" fmla="val 248902"/>
              <a:gd name="adj7" fmla="val 116295"/>
              <a:gd name="adj8" fmla="val 280262"/>
            </a:avLst>
          </a:prstGeom>
          <a:ln>
            <a:solidFill>
              <a:srgbClr val="92D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92D050"/>
                </a:solidFill>
              </a:rPr>
              <a:t>Chromatin</a:t>
            </a:r>
          </a:p>
        </p:txBody>
      </p:sp>
      <p:sp>
        <p:nvSpPr>
          <p:cNvPr id="41" name="Callout: Double Bent Line with Border and Accent Bar 40">
            <a:extLst>
              <a:ext uri="{FF2B5EF4-FFF2-40B4-BE49-F238E27FC236}">
                <a16:creationId xmlns:a16="http://schemas.microsoft.com/office/drawing/2014/main" id="{E09E5885-4772-4D29-ADD7-D5C24C2B5456}"/>
              </a:ext>
            </a:extLst>
          </p:cNvPr>
          <p:cNvSpPr/>
          <p:nvPr/>
        </p:nvSpPr>
        <p:spPr>
          <a:xfrm>
            <a:off x="7180979" y="6191901"/>
            <a:ext cx="1115920" cy="266332"/>
          </a:xfrm>
          <a:prstGeom prst="accentBorderCallout3">
            <a:avLst>
              <a:gd name="adj1" fmla="val 47083"/>
              <a:gd name="adj2" fmla="val 109850"/>
              <a:gd name="adj3" fmla="val 127083"/>
              <a:gd name="adj4" fmla="val 126039"/>
              <a:gd name="adj5" fmla="val 131668"/>
              <a:gd name="adj6" fmla="val 179689"/>
              <a:gd name="adj7" fmla="val 6296"/>
              <a:gd name="adj8" fmla="val 193547"/>
            </a:avLst>
          </a:prstGeom>
          <a:ln>
            <a:solidFill>
              <a:srgbClr val="92D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92D050"/>
                </a:solidFill>
              </a:rPr>
              <a:t>Molecular level</a:t>
            </a:r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D6FC4333-693D-4E22-8F3D-0FE40EAF83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6731180"/>
              </p:ext>
            </p:extLst>
          </p:nvPr>
        </p:nvGraphicFramePr>
        <p:xfrm>
          <a:off x="96851" y="3932576"/>
          <a:ext cx="3083149" cy="3139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791161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567A7-C23D-4E59-92B4-8236B0BD5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882328"/>
            <a:ext cx="2747895" cy="893465"/>
          </a:xfrm>
          <a:prstGeom prst="roundRect">
            <a:avLst/>
          </a:prstGeom>
          <a:solidFill>
            <a:srgbClr val="F9F9F9">
              <a:alpha val="80000"/>
            </a:srgbClr>
          </a:solidFill>
        </p:spPr>
        <p:txBody>
          <a:bodyPr/>
          <a:lstStyle/>
          <a:p>
            <a:r>
              <a:rPr lang="en-US" dirty="0"/>
              <a:t>chromosomes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18FBE8-04E2-4B19-BBE6-23CF81C6A4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24128" y="1952706"/>
            <a:ext cx="4389120" cy="331977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000" dirty="0"/>
              <a:t>■ </a:t>
            </a:r>
            <a:r>
              <a:rPr lang="en-US" altLang="en-US" sz="2000" dirty="0">
                <a:solidFill>
                  <a:srgbClr val="002060"/>
                </a:solidFill>
              </a:rPr>
              <a:t> carry genetic material*</a:t>
            </a:r>
            <a:r>
              <a:rPr lang="en-US" altLang="en-US" sz="2000" dirty="0">
                <a:solidFill>
                  <a:srgbClr val="FF0000"/>
                </a:solidFill>
              </a:rPr>
              <a:t>		</a:t>
            </a:r>
            <a:endParaRPr lang="en-US" altLang="en-US" sz="200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200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000" dirty="0">
                <a:solidFill>
                  <a:srgbClr val="000000"/>
                </a:solidFill>
              </a:rPr>
              <a:t>■  heredity: each pair of </a:t>
            </a:r>
            <a:r>
              <a:rPr lang="en-US" altLang="en-US" sz="2000" dirty="0">
                <a:solidFill>
                  <a:srgbClr val="000000"/>
                </a:solidFill>
                <a:uFill>
                  <a:solidFill>
                    <a:schemeClr val="bg1">
                      <a:lumMod val="50000"/>
                    </a:schemeClr>
                  </a:solidFill>
                </a:uFill>
              </a:rPr>
              <a:t>homologues**</a:t>
            </a:r>
            <a:r>
              <a:rPr lang="en-US" altLang="en-US" sz="2000" dirty="0">
                <a:solidFill>
                  <a:srgbClr val="000000"/>
                </a:solidFill>
              </a:rPr>
              <a:t> consists of one paternal and one maternal chromosome.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000" dirty="0">
                <a:solidFill>
                  <a:srgbClr val="000000"/>
                </a:solidFill>
              </a:rPr>
              <a:t>		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000" dirty="0"/>
              <a:t>■  </a:t>
            </a:r>
            <a:r>
              <a:rPr lang="en-US" altLang="en-US" sz="2000" dirty="0">
                <a:solidFill>
                  <a:srgbClr val="000000"/>
                </a:solidFill>
              </a:rPr>
              <a:t>The intact set is passed to each daughter cell at every mitosis.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F055FB-E864-4B9D-BED0-B4870DEE98B6}"/>
              </a:ext>
            </a:extLst>
          </p:cNvPr>
          <p:cNvSpPr txBox="1"/>
          <p:nvPr/>
        </p:nvSpPr>
        <p:spPr>
          <a:xfrm>
            <a:off x="212436" y="4926235"/>
            <a:ext cx="5080000" cy="6924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1300" dirty="0">
                <a:solidFill>
                  <a:schemeClr val="bg1">
                    <a:lumMod val="50000"/>
                  </a:schemeClr>
                </a:solidFill>
              </a:rPr>
              <a:t>*So there’s no particular job for the chromosome itself, but the genetic information hold on this particular preserver are the one will affect and cause the disease if there’s a malformation of this chromosome.</a:t>
            </a:r>
          </a:p>
        </p:txBody>
      </p:sp>
      <p:pic>
        <p:nvPicPr>
          <p:cNvPr id="6" name="Picture 6" descr="showimage">
            <a:extLst>
              <a:ext uri="{FF2B5EF4-FFF2-40B4-BE49-F238E27FC236}">
                <a16:creationId xmlns:a16="http://schemas.microsoft.com/office/drawing/2014/main" id="{8EF88D07-E1DA-4E68-A0C2-FC1A1E9D9FA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697" y="1740228"/>
            <a:ext cx="5678488" cy="4094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15A3701-382C-41F1-81EF-EE12E83770D5}"/>
              </a:ext>
            </a:extLst>
          </p:cNvPr>
          <p:cNvSpPr txBox="1">
            <a:spLocks/>
          </p:cNvSpPr>
          <p:nvPr/>
        </p:nvSpPr>
        <p:spPr>
          <a:xfrm>
            <a:off x="5762542" y="646749"/>
            <a:ext cx="6062798" cy="1737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dirty="0"/>
              <a:t>Electron microscope of human chromosomes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6FC9C5-5F73-4698-8DB2-295536996268}"/>
              </a:ext>
            </a:extLst>
          </p:cNvPr>
          <p:cNvSpPr txBox="1"/>
          <p:nvPr/>
        </p:nvSpPr>
        <p:spPr>
          <a:xfrm>
            <a:off x="212436" y="5834920"/>
            <a:ext cx="5080000" cy="9387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**A couple of 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</a:rPr>
              <a:t>homologous chromosomes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, or homologs, are a set of one maternal and one paternal 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hlinkClick r:id="rId3" tooltip="Chromosome"/>
              </a:rPr>
              <a:t>chromosome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 that pair up with each other inside a cell during 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hlinkClick r:id="rId4" tooltip="Meiosis"/>
              </a:rPr>
              <a:t>meiosis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. Homologs have the same 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hlinkClick r:id="rId5" tooltip="Gene"/>
              </a:rPr>
              <a:t>genes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 in the same 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hlinkClick r:id="rId6" tooltip="Locus (genetics)"/>
              </a:rPr>
              <a:t>loci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 where they provide points along each chromosome which enable a pair of chromosomes to align correctly with each other before separating during meiosis</a:t>
            </a:r>
          </a:p>
        </p:txBody>
      </p:sp>
    </p:spTree>
    <p:extLst>
      <p:ext uri="{BB962C8B-B14F-4D97-AF65-F5344CB8AC3E}">
        <p14:creationId xmlns:p14="http://schemas.microsoft.com/office/powerpoint/2010/main" val="3005628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3DA23-6417-436A-BD3E-03866D33C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908831"/>
            <a:ext cx="4488776" cy="853708"/>
          </a:xfrm>
          <a:prstGeom prst="roundRect">
            <a:avLst/>
          </a:prstGeom>
          <a:solidFill>
            <a:srgbClr val="F9F9F9">
              <a:alpha val="80000"/>
            </a:srgbClr>
          </a:solidFill>
        </p:spPr>
        <p:txBody>
          <a:bodyPr/>
          <a:lstStyle/>
          <a:p>
            <a:pPr algn="ctr"/>
            <a:r>
              <a:rPr lang="en-US" sz="5000" dirty="0"/>
              <a:t>Mitotic cell cycle</a:t>
            </a:r>
          </a:p>
        </p:txBody>
      </p:sp>
      <p:pic>
        <p:nvPicPr>
          <p:cNvPr id="5" name="Picture 6" descr="http://ehumanbiofield.wikispaces.com/file/view/cycle.jpg">
            <a:extLst>
              <a:ext uri="{FF2B5EF4-FFF2-40B4-BE49-F238E27FC236}">
                <a16:creationId xmlns:a16="http://schemas.microsoft.com/office/drawing/2014/main" id="{2DCD9CC9-215B-4EAF-ACB8-6F8AF2F2A0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244" y="1014412"/>
            <a:ext cx="4826000" cy="4800600"/>
          </a:xfrm>
          <a:prstGeom prst="rect">
            <a:avLst/>
          </a:prstGeom>
          <a:gradFill rotWithShape="1">
            <a:gsLst>
              <a:gs pos="0">
                <a:srgbClr val="EFEFEF"/>
              </a:gs>
              <a:gs pos="64999">
                <a:srgbClr val="D6D6D6"/>
              </a:gs>
              <a:gs pos="100000">
                <a:srgbClr val="C5C5C5"/>
              </a:gs>
            </a:gsLst>
            <a:lin ang="5400000" scaled="1"/>
          </a:gradFill>
          <a:ln>
            <a:noFill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D0E7E2A-28ED-4083-8385-59434042C046}"/>
              </a:ext>
            </a:extLst>
          </p:cNvPr>
          <p:cNvSpPr txBox="1">
            <a:spLocks noGrp="1"/>
          </p:cNvSpPr>
          <p:nvPr>
            <p:ph type="body" sz="half" idx="2"/>
          </p:nvPr>
        </p:nvSpPr>
        <p:spPr>
          <a:xfrm>
            <a:off x="1024127" y="2257506"/>
            <a:ext cx="4000634" cy="12585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1600" dirty="0">
                <a:solidFill>
                  <a:srgbClr val="92D050"/>
                </a:solidFill>
              </a:rPr>
              <a:t>The best phase to study chromosomes is the</a:t>
            </a:r>
            <a:r>
              <a:rPr lang="en-US" sz="1600" b="1" dirty="0">
                <a:solidFill>
                  <a:srgbClr val="92D050"/>
                </a:solidFill>
              </a:rPr>
              <a:t> </a:t>
            </a:r>
            <a:r>
              <a:rPr lang="en-US" sz="1600" b="1" u="sng" dirty="0">
                <a:solidFill>
                  <a:srgbClr val="92D050"/>
                </a:solidFill>
              </a:rPr>
              <a:t>late Prophase (Prometaphase)</a:t>
            </a:r>
            <a:r>
              <a:rPr lang="en-US" sz="1600" dirty="0">
                <a:solidFill>
                  <a:srgbClr val="92D050"/>
                </a:solidFill>
              </a:rPr>
              <a:t>;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rgbClr val="92D050"/>
                </a:solidFill>
              </a:rPr>
              <a:t>Because it would give us a better resolution of the chromosome.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9C03E8DF-3BF9-4C80-BEDA-B1EB099A07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8438" y="2616323"/>
            <a:ext cx="1260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FF00"/>
                </a:solidFill>
              </a:rPr>
              <a:t>10-12 hrs.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FA63910F-CDD9-4041-8FBD-78A672C7E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1800" y="4211607"/>
            <a:ext cx="1004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70C0"/>
                </a:solidFill>
              </a:rPr>
              <a:t>6-8 hrs.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ABCE38A1-1F7E-48F3-8CCD-726D4ED5C1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3918" y="2801267"/>
            <a:ext cx="1006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</a:rPr>
              <a:t>2-4 hrs.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07C839-C64F-4428-8A4C-8D5841028DB0}"/>
              </a:ext>
            </a:extLst>
          </p:cNvPr>
          <p:cNvSpPr txBox="1"/>
          <p:nvPr/>
        </p:nvSpPr>
        <p:spPr>
          <a:xfrm>
            <a:off x="1024127" y="3854408"/>
            <a:ext cx="4000633" cy="15696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1600" dirty="0">
                <a:solidFill>
                  <a:srgbClr val="92D050"/>
                </a:solidFill>
              </a:rPr>
              <a:t>why we need a better resolution to study the chromosomes?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rgbClr val="92D050"/>
                </a:solidFill>
              </a:rPr>
              <a:t>Because the chromosome is segmented as parts: </a:t>
            </a:r>
            <a:r>
              <a:rPr lang="en-US" sz="1600" dirty="0">
                <a:solidFill>
                  <a:srgbClr val="92D050"/>
                </a:solidFill>
                <a:highlight>
                  <a:srgbClr val="808080"/>
                </a:highlight>
              </a:rPr>
              <a:t>black</a:t>
            </a:r>
            <a:r>
              <a:rPr lang="en-US" sz="1600" dirty="0">
                <a:solidFill>
                  <a:srgbClr val="92D050"/>
                </a:solidFill>
              </a:rPr>
              <a:t> and </a:t>
            </a:r>
            <a:r>
              <a:rPr lang="en-US" sz="1600" dirty="0">
                <a:solidFill>
                  <a:schemeClr val="bg2">
                    <a:lumMod val="90000"/>
                    <a:lumOff val="10000"/>
                  </a:schemeClr>
                </a:solidFill>
                <a:highlight>
                  <a:srgbClr val="C0C0C0"/>
                </a:highlight>
              </a:rPr>
              <a:t>white</a:t>
            </a:r>
            <a:r>
              <a:rPr lang="en-US" sz="1600" dirty="0">
                <a:solidFill>
                  <a:srgbClr val="92D050"/>
                </a:solidFill>
              </a:rPr>
              <a:t>.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rgbClr val="92D050"/>
                </a:solidFill>
              </a:rPr>
              <a:t>Therefore we will know the </a:t>
            </a:r>
            <a:r>
              <a:rPr lang="en-US" sz="1600" dirty="0">
                <a:solidFill>
                  <a:srgbClr val="92D050"/>
                </a:solidFill>
                <a:highlight>
                  <a:srgbClr val="808080"/>
                </a:highlight>
              </a:rPr>
              <a:t>inactive</a:t>
            </a:r>
            <a:r>
              <a:rPr lang="en-US" sz="1600" dirty="0">
                <a:solidFill>
                  <a:srgbClr val="92D050"/>
                </a:solidFill>
              </a:rPr>
              <a:t> areas and the </a:t>
            </a:r>
            <a:r>
              <a:rPr lang="en-US" sz="1600" dirty="0">
                <a:solidFill>
                  <a:schemeClr val="bg2">
                    <a:lumMod val="90000"/>
                    <a:lumOff val="10000"/>
                  </a:schemeClr>
                </a:solidFill>
                <a:highlight>
                  <a:srgbClr val="C0C0C0"/>
                </a:highlight>
              </a:rPr>
              <a:t>active</a:t>
            </a:r>
            <a:r>
              <a:rPr lang="en-US" sz="16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600" dirty="0">
                <a:solidFill>
                  <a:srgbClr val="92D050"/>
                </a:solidFill>
              </a:rPr>
              <a:t>ones.</a:t>
            </a:r>
            <a:r>
              <a:rPr lang="en-US" sz="1600" dirty="0">
                <a:solidFill>
                  <a:schemeClr val="bg2">
                    <a:lumMod val="90000"/>
                    <a:lumOff val="10000"/>
                  </a:schemeClr>
                </a:solidFill>
                <a:highlight>
                  <a:srgbClr val="C0C0C0"/>
                </a:highlight>
              </a:rPr>
              <a:t> </a:t>
            </a:r>
            <a:endParaRPr lang="en-US" sz="16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0909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1334</TotalTime>
  <Words>1556</Words>
  <Application>Microsoft Office PowerPoint</Application>
  <PresentationFormat>Widescreen</PresentationFormat>
  <Paragraphs>234</Paragraphs>
  <Slides>21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MS PGothic</vt:lpstr>
      <vt:lpstr>Aldhabi</vt:lpstr>
      <vt:lpstr>Arial</vt:lpstr>
      <vt:lpstr>Symbol</vt:lpstr>
      <vt:lpstr>Times New Roman</vt:lpstr>
      <vt:lpstr>Tw Cen MT</vt:lpstr>
      <vt:lpstr>Tw Cen MT Condensed</vt:lpstr>
      <vt:lpstr>Wingdings</vt:lpstr>
      <vt:lpstr>Wingdings 3</vt:lpstr>
      <vt:lpstr>Integral</vt:lpstr>
      <vt:lpstr>HUMAN GENETICS</vt:lpstr>
      <vt:lpstr>OBJECTIVES</vt:lpstr>
      <vt:lpstr>EUKARYOTIC CELL</vt:lpstr>
      <vt:lpstr>Genetics</vt:lpstr>
      <vt:lpstr>cytogenetics</vt:lpstr>
      <vt:lpstr>CYTOGENETICS</vt:lpstr>
      <vt:lpstr>Structure of chromosomes</vt:lpstr>
      <vt:lpstr>chromosomes</vt:lpstr>
      <vt:lpstr>Mitotic cell cycle</vt:lpstr>
      <vt:lpstr>Metaphase chromosomes</vt:lpstr>
      <vt:lpstr>Centromeric position and arm length</vt:lpstr>
      <vt:lpstr>Chromosomal classification</vt:lpstr>
      <vt:lpstr>CHROMOSOME PREPERATION FROM PERIPHERAL BLOOD</vt:lpstr>
      <vt:lpstr>Karyotype</vt:lpstr>
      <vt:lpstr>karyotyping</vt:lpstr>
      <vt:lpstr>banding</vt:lpstr>
      <vt:lpstr>banding</vt:lpstr>
      <vt:lpstr>Fluorescence in-situ hybridization (fisH)</vt:lpstr>
      <vt:lpstr>TAKE HOME MESSAGES</vt:lpstr>
      <vt:lpstr>MCQ</vt:lpstr>
      <vt:lpstr>Team leaders: Abdulmajeed Alwardi Haifa Alessa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GENETICS</dc:title>
  <dc:creator>عبدالمجيد</dc:creator>
  <cp:lastModifiedBy>عبدالمجيد الوردي</cp:lastModifiedBy>
  <cp:revision>112</cp:revision>
  <dcterms:created xsi:type="dcterms:W3CDTF">2017-10-17T14:12:30Z</dcterms:created>
  <dcterms:modified xsi:type="dcterms:W3CDTF">2017-11-04T16:32:57Z</dcterms:modified>
</cp:coreProperties>
</file>