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13"/>
  </p:notesMasterIdLst>
  <p:sldIdLst>
    <p:sldId id="256" r:id="rId2"/>
    <p:sldId id="273" r:id="rId3"/>
    <p:sldId id="261" r:id="rId4"/>
    <p:sldId id="264" r:id="rId5"/>
    <p:sldId id="257" r:id="rId6"/>
    <p:sldId id="259" r:id="rId7"/>
    <p:sldId id="274" r:id="rId8"/>
    <p:sldId id="275" r:id="rId9"/>
    <p:sldId id="279" r:id="rId10"/>
    <p:sldId id="278" r:id="rId11"/>
    <p:sldId id="277" r:id="rId1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6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74FA9-6F94-4983-9864-0F301DB365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EA016-2EAF-4491-A3D6-12039F842197}">
      <dgm:prSet phldrT="[Text]"/>
      <dgm:spPr/>
      <dgm:t>
        <a:bodyPr/>
        <a:lstStyle/>
        <a:p>
          <a:r>
            <a:rPr lang="en-US" b="1" dirty="0"/>
            <a:t>Responding Cells </a:t>
          </a:r>
        </a:p>
      </dgm:t>
    </dgm:pt>
    <dgm:pt modelId="{8CFDC4AE-ADBE-41C3-9E31-27BA972A5194}" type="parTrans" cxnId="{4ABABF58-DC5B-499A-BD46-8B274C763863}">
      <dgm:prSet/>
      <dgm:spPr/>
      <dgm:t>
        <a:bodyPr/>
        <a:lstStyle/>
        <a:p>
          <a:endParaRPr lang="en-US" b="1"/>
        </a:p>
      </dgm:t>
    </dgm:pt>
    <dgm:pt modelId="{15346ABB-6ED3-4B1E-AD2E-CADEFA91A46D}" type="sibTrans" cxnId="{4ABABF58-DC5B-499A-BD46-8B274C763863}">
      <dgm:prSet/>
      <dgm:spPr/>
      <dgm:t>
        <a:bodyPr/>
        <a:lstStyle/>
        <a:p>
          <a:endParaRPr lang="en-US" b="1"/>
        </a:p>
      </dgm:t>
    </dgm:pt>
    <dgm:pt modelId="{950DAC59-5463-4F30-BC7B-E0A68294D767}">
      <dgm:prSet phldrT="[Text]"/>
      <dgm:spPr/>
      <dgm:t>
        <a:bodyPr/>
        <a:lstStyle/>
        <a:p>
          <a:r>
            <a:rPr lang="en-US" b="1" dirty="0"/>
            <a:t>CD3 Positive T Lymphocytes   </a:t>
          </a:r>
        </a:p>
      </dgm:t>
    </dgm:pt>
    <dgm:pt modelId="{9F9CB71C-61F6-4187-AF40-6CE76DD1399E}" type="parTrans" cxnId="{C58FB628-2399-488F-AA69-6B1F6C0C9BDD}">
      <dgm:prSet/>
      <dgm:spPr/>
      <dgm:t>
        <a:bodyPr/>
        <a:lstStyle/>
        <a:p>
          <a:endParaRPr lang="en-US" b="1"/>
        </a:p>
      </dgm:t>
    </dgm:pt>
    <dgm:pt modelId="{CB2C0210-2078-4045-8329-09E410B2005D}" type="sibTrans" cxnId="{C58FB628-2399-488F-AA69-6B1F6C0C9BDD}">
      <dgm:prSet/>
      <dgm:spPr/>
      <dgm:t>
        <a:bodyPr/>
        <a:lstStyle/>
        <a:p>
          <a:endParaRPr lang="en-US" b="1"/>
        </a:p>
      </dgm:t>
    </dgm:pt>
    <dgm:pt modelId="{F983F6EC-8B39-4716-B0F8-08780C75BDA0}">
      <dgm:prSet phldrT="[Text]"/>
      <dgm:spPr/>
      <dgm:t>
        <a:bodyPr/>
        <a:lstStyle/>
        <a:p>
          <a:r>
            <a:rPr lang="en-US" b="1" dirty="0"/>
            <a:t>T Helper Lymphocyte (CD4)</a:t>
          </a:r>
        </a:p>
      </dgm:t>
    </dgm:pt>
    <dgm:pt modelId="{9616AE1B-1437-4333-9327-34C3133288A9}" type="parTrans" cxnId="{1B518D36-D525-492B-A36A-9A5E25916169}">
      <dgm:prSet/>
      <dgm:spPr/>
      <dgm:t>
        <a:bodyPr/>
        <a:lstStyle/>
        <a:p>
          <a:endParaRPr lang="en-US" b="1"/>
        </a:p>
      </dgm:t>
    </dgm:pt>
    <dgm:pt modelId="{92798EA7-A7D7-47E6-B1BC-DE83907F3AED}" type="sibTrans" cxnId="{1B518D36-D525-492B-A36A-9A5E25916169}">
      <dgm:prSet/>
      <dgm:spPr/>
      <dgm:t>
        <a:bodyPr/>
        <a:lstStyle/>
        <a:p>
          <a:endParaRPr lang="en-US" b="1"/>
        </a:p>
      </dgm:t>
    </dgm:pt>
    <dgm:pt modelId="{CC2D3F6F-C158-4EAE-A7D5-F7992BC9E1C9}">
      <dgm:prSet phldrT="[Text]"/>
      <dgm:spPr/>
      <dgm:t>
        <a:bodyPr/>
        <a:lstStyle/>
        <a:p>
          <a:r>
            <a:rPr lang="en-US" b="1" dirty="0"/>
            <a:t>T  Cytotoxic Lymphocyte (CD8)</a:t>
          </a:r>
        </a:p>
      </dgm:t>
    </dgm:pt>
    <dgm:pt modelId="{F89BF3F2-07EF-442A-A1ED-4A63E305F141}" type="parTrans" cxnId="{76BAAD45-6DEB-467F-B19E-6EE82333100A}">
      <dgm:prSet/>
      <dgm:spPr/>
      <dgm:t>
        <a:bodyPr/>
        <a:lstStyle/>
        <a:p>
          <a:endParaRPr lang="en-US" b="1"/>
        </a:p>
      </dgm:t>
    </dgm:pt>
    <dgm:pt modelId="{0378D47F-4E92-4CB4-BDE9-51F852005F0A}" type="sibTrans" cxnId="{76BAAD45-6DEB-467F-B19E-6EE82333100A}">
      <dgm:prSet/>
      <dgm:spPr/>
      <dgm:t>
        <a:bodyPr/>
        <a:lstStyle/>
        <a:p>
          <a:endParaRPr lang="en-US" b="1"/>
        </a:p>
      </dgm:t>
    </dgm:pt>
    <dgm:pt modelId="{8AB8B092-F503-4CFB-A69D-2290ADD6BADB}">
      <dgm:prSet phldrT="[Text]"/>
      <dgm:spPr/>
      <dgm:t>
        <a:bodyPr/>
        <a:lstStyle/>
        <a:p>
          <a:r>
            <a:rPr lang="en-US" b="1" dirty="0"/>
            <a:t>Natural Killer Cells</a:t>
          </a:r>
        </a:p>
      </dgm:t>
    </dgm:pt>
    <dgm:pt modelId="{5AF26A01-6A41-4DF1-99B6-A7A614FB500D}" type="parTrans" cxnId="{251F09FB-D19D-4B8A-9EE2-000BDDFF513F}">
      <dgm:prSet/>
      <dgm:spPr/>
      <dgm:t>
        <a:bodyPr/>
        <a:lstStyle/>
        <a:p>
          <a:endParaRPr lang="en-US" b="1"/>
        </a:p>
      </dgm:t>
    </dgm:pt>
    <dgm:pt modelId="{448C4932-61B5-4DE0-B2FB-E21DB9AF3C2E}" type="sibTrans" cxnId="{251F09FB-D19D-4B8A-9EE2-000BDDFF513F}">
      <dgm:prSet/>
      <dgm:spPr/>
      <dgm:t>
        <a:bodyPr/>
        <a:lstStyle/>
        <a:p>
          <a:endParaRPr lang="en-US" b="1"/>
        </a:p>
      </dgm:t>
    </dgm:pt>
    <dgm:pt modelId="{4FF21A32-ABE6-4D07-8560-334DE93FC7AB}">
      <dgm:prSet phldrT="[Text]"/>
      <dgm:spPr/>
      <dgm:t>
        <a:bodyPr/>
        <a:lstStyle/>
        <a:p>
          <a:r>
            <a:rPr lang="en-US" b="1"/>
            <a:t>B Lymphocytes</a:t>
          </a:r>
        </a:p>
      </dgm:t>
    </dgm:pt>
    <dgm:pt modelId="{D1AA83EF-2AD6-44B4-A6FC-E621E02D40FF}" type="parTrans" cxnId="{2FBCF859-BBE3-4431-AB03-8EE57A57DF0A}">
      <dgm:prSet/>
      <dgm:spPr/>
      <dgm:t>
        <a:bodyPr/>
        <a:lstStyle/>
        <a:p>
          <a:endParaRPr lang="en-US" b="1"/>
        </a:p>
      </dgm:t>
    </dgm:pt>
    <dgm:pt modelId="{C86FDF63-DCD0-4B12-B348-3AB7B78AA563}" type="sibTrans" cxnId="{2FBCF859-BBE3-4431-AB03-8EE57A57DF0A}">
      <dgm:prSet/>
      <dgm:spPr/>
      <dgm:t>
        <a:bodyPr/>
        <a:lstStyle/>
        <a:p>
          <a:endParaRPr lang="en-US" b="1"/>
        </a:p>
      </dgm:t>
    </dgm:pt>
    <dgm:pt modelId="{3A36B127-671B-45EC-919A-0AA34463EB75}">
      <dgm:prSet phldrT="[Text]"/>
      <dgm:spPr/>
      <dgm:t>
        <a:bodyPr/>
        <a:lstStyle/>
        <a:p>
          <a:r>
            <a:rPr lang="en-US" b="1" dirty="0"/>
            <a:t>T</a:t>
          </a:r>
          <a:r>
            <a:rPr lang="en-US" b="1" baseline="-25000" dirty="0"/>
            <a:t>h2 (CD4)</a:t>
          </a:r>
          <a:endParaRPr lang="en-US" b="1" dirty="0"/>
        </a:p>
      </dgm:t>
    </dgm:pt>
    <dgm:pt modelId="{2B5AFBC7-3CBA-487E-93B1-8C32C393939B}" type="parTrans" cxnId="{964F9182-0A9C-4480-84DC-F4C11F8FE128}">
      <dgm:prSet/>
      <dgm:spPr/>
      <dgm:t>
        <a:bodyPr/>
        <a:lstStyle/>
        <a:p>
          <a:endParaRPr lang="en-US" b="1"/>
        </a:p>
      </dgm:t>
    </dgm:pt>
    <dgm:pt modelId="{5A1D5D7E-9FD0-4D7A-BB62-9DD9228FA8BC}" type="sibTrans" cxnId="{964F9182-0A9C-4480-84DC-F4C11F8FE128}">
      <dgm:prSet/>
      <dgm:spPr/>
      <dgm:t>
        <a:bodyPr/>
        <a:lstStyle/>
        <a:p>
          <a:endParaRPr lang="en-US" b="1"/>
        </a:p>
      </dgm:t>
    </dgm:pt>
    <dgm:pt modelId="{4B1ABD1A-CE40-4A61-9A7C-A70916C10DDD}">
      <dgm:prSet phldrT="[Text]"/>
      <dgm:spPr/>
      <dgm:t>
        <a:bodyPr/>
        <a:lstStyle/>
        <a:p>
          <a:r>
            <a:rPr lang="en-US" b="1" dirty="0"/>
            <a:t>T</a:t>
          </a:r>
          <a:r>
            <a:rPr lang="en-US" b="1" baseline="-25000" dirty="0"/>
            <a:t>h1(CD4)</a:t>
          </a:r>
          <a:endParaRPr lang="en-US" b="1" dirty="0"/>
        </a:p>
      </dgm:t>
    </dgm:pt>
    <dgm:pt modelId="{8A09B73C-5842-4B10-82A2-F9E64A86F611}" type="parTrans" cxnId="{111105CF-478D-47F1-942D-763CDA95E481}">
      <dgm:prSet/>
      <dgm:spPr/>
      <dgm:t>
        <a:bodyPr/>
        <a:lstStyle/>
        <a:p>
          <a:endParaRPr lang="en-US" b="1"/>
        </a:p>
      </dgm:t>
    </dgm:pt>
    <dgm:pt modelId="{83895881-7F3F-4D0D-8B9E-8B58325A9288}" type="sibTrans" cxnId="{111105CF-478D-47F1-942D-763CDA95E481}">
      <dgm:prSet/>
      <dgm:spPr/>
      <dgm:t>
        <a:bodyPr/>
        <a:lstStyle/>
        <a:p>
          <a:endParaRPr lang="en-US" b="1"/>
        </a:p>
      </dgm:t>
    </dgm:pt>
    <dgm:pt modelId="{C0ECAB24-6109-4D89-B6A8-24603B3AC265}" type="pres">
      <dgm:prSet presAssocID="{0A474FA9-6F94-4983-9864-0F301DB365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6759A8-F708-48FB-8F0F-B003EAC528E1}" type="pres">
      <dgm:prSet presAssocID="{E01EA016-2EAF-4491-A3D6-12039F842197}" presName="hierRoot1" presStyleCnt="0"/>
      <dgm:spPr/>
    </dgm:pt>
    <dgm:pt modelId="{4BE70000-370F-47C0-906E-0B42D590CF47}" type="pres">
      <dgm:prSet presAssocID="{E01EA016-2EAF-4491-A3D6-12039F842197}" presName="composite" presStyleCnt="0"/>
      <dgm:spPr/>
    </dgm:pt>
    <dgm:pt modelId="{80C96687-61AB-417E-8140-A14B7194B674}" type="pres">
      <dgm:prSet presAssocID="{E01EA016-2EAF-4491-A3D6-12039F842197}" presName="background" presStyleLbl="node0" presStyleIdx="0" presStyleCnt="1"/>
      <dgm:spPr/>
    </dgm:pt>
    <dgm:pt modelId="{1BE641E1-0F6E-4D08-A131-CAC28F8C292E}" type="pres">
      <dgm:prSet presAssocID="{E01EA016-2EAF-4491-A3D6-12039F842197}" presName="text" presStyleLbl="fgAcc0" presStyleIdx="0" presStyleCnt="1">
        <dgm:presLayoutVars>
          <dgm:chPref val="3"/>
        </dgm:presLayoutVars>
      </dgm:prSet>
      <dgm:spPr/>
    </dgm:pt>
    <dgm:pt modelId="{D45DA71F-93FB-4BFA-A647-2178FD74E208}" type="pres">
      <dgm:prSet presAssocID="{E01EA016-2EAF-4491-A3D6-12039F842197}" presName="hierChild2" presStyleCnt="0"/>
      <dgm:spPr/>
    </dgm:pt>
    <dgm:pt modelId="{170FF61B-6469-414D-9377-B7F6D9E2FD8F}" type="pres">
      <dgm:prSet presAssocID="{9F9CB71C-61F6-4187-AF40-6CE76DD1399E}" presName="Name10" presStyleLbl="parChTrans1D2" presStyleIdx="0" presStyleCnt="3"/>
      <dgm:spPr/>
    </dgm:pt>
    <dgm:pt modelId="{C726EDC0-7CDE-48AA-9593-919F25ADEF5B}" type="pres">
      <dgm:prSet presAssocID="{950DAC59-5463-4F30-BC7B-E0A68294D767}" presName="hierRoot2" presStyleCnt="0"/>
      <dgm:spPr/>
    </dgm:pt>
    <dgm:pt modelId="{2B4310AF-E74E-49CD-B289-A1099F60E0B9}" type="pres">
      <dgm:prSet presAssocID="{950DAC59-5463-4F30-BC7B-E0A68294D767}" presName="composite2" presStyleCnt="0"/>
      <dgm:spPr/>
    </dgm:pt>
    <dgm:pt modelId="{715B5C94-CD81-4CA7-B824-12A834A9B2B3}" type="pres">
      <dgm:prSet presAssocID="{950DAC59-5463-4F30-BC7B-E0A68294D767}" presName="background2" presStyleLbl="node2" presStyleIdx="0" presStyleCnt="3"/>
      <dgm:spPr/>
    </dgm:pt>
    <dgm:pt modelId="{A11BECC0-B9BB-4240-8097-6AB056479E29}" type="pres">
      <dgm:prSet presAssocID="{950DAC59-5463-4F30-BC7B-E0A68294D767}" presName="text2" presStyleLbl="fgAcc2" presStyleIdx="0" presStyleCnt="3">
        <dgm:presLayoutVars>
          <dgm:chPref val="3"/>
        </dgm:presLayoutVars>
      </dgm:prSet>
      <dgm:spPr/>
    </dgm:pt>
    <dgm:pt modelId="{7D7C1F29-F681-409A-9CBE-CFFE3791E82A}" type="pres">
      <dgm:prSet presAssocID="{950DAC59-5463-4F30-BC7B-E0A68294D767}" presName="hierChild3" presStyleCnt="0"/>
      <dgm:spPr/>
    </dgm:pt>
    <dgm:pt modelId="{B704C9A5-E629-4170-A5EB-DE44379DB38B}" type="pres">
      <dgm:prSet presAssocID="{9616AE1B-1437-4333-9327-34C3133288A9}" presName="Name17" presStyleLbl="parChTrans1D3" presStyleIdx="0" presStyleCnt="2"/>
      <dgm:spPr/>
    </dgm:pt>
    <dgm:pt modelId="{11114181-3FF5-4883-9592-08FCAFAE7508}" type="pres">
      <dgm:prSet presAssocID="{F983F6EC-8B39-4716-B0F8-08780C75BDA0}" presName="hierRoot3" presStyleCnt="0"/>
      <dgm:spPr/>
    </dgm:pt>
    <dgm:pt modelId="{92ED1FE0-AD8D-45E7-99FE-29E943494DEC}" type="pres">
      <dgm:prSet presAssocID="{F983F6EC-8B39-4716-B0F8-08780C75BDA0}" presName="composite3" presStyleCnt="0"/>
      <dgm:spPr/>
    </dgm:pt>
    <dgm:pt modelId="{89C3430B-A251-4248-BC90-584DC8F78536}" type="pres">
      <dgm:prSet presAssocID="{F983F6EC-8B39-4716-B0F8-08780C75BDA0}" presName="background3" presStyleLbl="node3" presStyleIdx="0" presStyleCnt="2"/>
      <dgm:spPr/>
    </dgm:pt>
    <dgm:pt modelId="{85C83907-B284-4AA5-BA7E-F22DC9B3C8E3}" type="pres">
      <dgm:prSet presAssocID="{F983F6EC-8B39-4716-B0F8-08780C75BDA0}" presName="text3" presStyleLbl="fgAcc3" presStyleIdx="0" presStyleCnt="2">
        <dgm:presLayoutVars>
          <dgm:chPref val="3"/>
        </dgm:presLayoutVars>
      </dgm:prSet>
      <dgm:spPr/>
    </dgm:pt>
    <dgm:pt modelId="{D26A508D-18E0-4568-8E75-8B733AC75932}" type="pres">
      <dgm:prSet presAssocID="{F983F6EC-8B39-4716-B0F8-08780C75BDA0}" presName="hierChild4" presStyleCnt="0"/>
      <dgm:spPr/>
    </dgm:pt>
    <dgm:pt modelId="{05011018-0471-484D-9938-926EC75BDC6B}" type="pres">
      <dgm:prSet presAssocID="{8A09B73C-5842-4B10-82A2-F9E64A86F611}" presName="Name23" presStyleLbl="parChTrans1D4" presStyleIdx="0" presStyleCnt="2"/>
      <dgm:spPr/>
    </dgm:pt>
    <dgm:pt modelId="{701DDA30-D6BF-431F-B7F0-2511A759ED3B}" type="pres">
      <dgm:prSet presAssocID="{4B1ABD1A-CE40-4A61-9A7C-A70916C10DDD}" presName="hierRoot4" presStyleCnt="0"/>
      <dgm:spPr/>
    </dgm:pt>
    <dgm:pt modelId="{FE472523-0BCF-4137-8C5A-158C19A295B2}" type="pres">
      <dgm:prSet presAssocID="{4B1ABD1A-CE40-4A61-9A7C-A70916C10DDD}" presName="composite4" presStyleCnt="0"/>
      <dgm:spPr/>
    </dgm:pt>
    <dgm:pt modelId="{46AF9E5C-EFBD-4ECE-AFEE-14864E1AAC33}" type="pres">
      <dgm:prSet presAssocID="{4B1ABD1A-CE40-4A61-9A7C-A70916C10DDD}" presName="background4" presStyleLbl="node4" presStyleIdx="0" presStyleCnt="2"/>
      <dgm:spPr/>
    </dgm:pt>
    <dgm:pt modelId="{B0F255DE-6A05-4738-A898-61B2DA15127F}" type="pres">
      <dgm:prSet presAssocID="{4B1ABD1A-CE40-4A61-9A7C-A70916C10DDD}" presName="text4" presStyleLbl="fgAcc4" presStyleIdx="0" presStyleCnt="2">
        <dgm:presLayoutVars>
          <dgm:chPref val="3"/>
        </dgm:presLayoutVars>
      </dgm:prSet>
      <dgm:spPr/>
    </dgm:pt>
    <dgm:pt modelId="{F3538CB0-E148-4AA2-9938-F4F6E13FEF41}" type="pres">
      <dgm:prSet presAssocID="{4B1ABD1A-CE40-4A61-9A7C-A70916C10DDD}" presName="hierChild5" presStyleCnt="0"/>
      <dgm:spPr/>
    </dgm:pt>
    <dgm:pt modelId="{2B7F1F0D-B687-473D-AB06-85255DB27857}" type="pres">
      <dgm:prSet presAssocID="{2B5AFBC7-3CBA-487E-93B1-8C32C393939B}" presName="Name23" presStyleLbl="parChTrans1D4" presStyleIdx="1" presStyleCnt="2"/>
      <dgm:spPr/>
    </dgm:pt>
    <dgm:pt modelId="{5D03259F-4643-48C8-866E-AB70A0611EF7}" type="pres">
      <dgm:prSet presAssocID="{3A36B127-671B-45EC-919A-0AA34463EB75}" presName="hierRoot4" presStyleCnt="0"/>
      <dgm:spPr/>
    </dgm:pt>
    <dgm:pt modelId="{CC5E31A0-7215-47A0-9512-3FF01475E8D9}" type="pres">
      <dgm:prSet presAssocID="{3A36B127-671B-45EC-919A-0AA34463EB75}" presName="composite4" presStyleCnt="0"/>
      <dgm:spPr/>
    </dgm:pt>
    <dgm:pt modelId="{F029E29F-0BA3-4C41-8877-253E4FEF92DA}" type="pres">
      <dgm:prSet presAssocID="{3A36B127-671B-45EC-919A-0AA34463EB75}" presName="background4" presStyleLbl="node4" presStyleIdx="1" presStyleCnt="2"/>
      <dgm:spPr/>
    </dgm:pt>
    <dgm:pt modelId="{506F0D4B-68E3-43D2-8894-F9277FE740A9}" type="pres">
      <dgm:prSet presAssocID="{3A36B127-671B-45EC-919A-0AA34463EB75}" presName="text4" presStyleLbl="fgAcc4" presStyleIdx="1" presStyleCnt="2">
        <dgm:presLayoutVars>
          <dgm:chPref val="3"/>
        </dgm:presLayoutVars>
      </dgm:prSet>
      <dgm:spPr/>
    </dgm:pt>
    <dgm:pt modelId="{52E342B6-F1C9-438A-B0F7-5FD115445405}" type="pres">
      <dgm:prSet presAssocID="{3A36B127-671B-45EC-919A-0AA34463EB75}" presName="hierChild5" presStyleCnt="0"/>
      <dgm:spPr/>
    </dgm:pt>
    <dgm:pt modelId="{C2ADEDB6-6EB3-45E5-B903-45F06D6A6AAB}" type="pres">
      <dgm:prSet presAssocID="{F89BF3F2-07EF-442A-A1ED-4A63E305F141}" presName="Name17" presStyleLbl="parChTrans1D3" presStyleIdx="1" presStyleCnt="2"/>
      <dgm:spPr/>
    </dgm:pt>
    <dgm:pt modelId="{57B74172-0D59-4607-978F-8E5C1717A8A7}" type="pres">
      <dgm:prSet presAssocID="{CC2D3F6F-C158-4EAE-A7D5-F7992BC9E1C9}" presName="hierRoot3" presStyleCnt="0"/>
      <dgm:spPr/>
    </dgm:pt>
    <dgm:pt modelId="{02A187A9-7507-4236-8480-260F7CDCBDDB}" type="pres">
      <dgm:prSet presAssocID="{CC2D3F6F-C158-4EAE-A7D5-F7992BC9E1C9}" presName="composite3" presStyleCnt="0"/>
      <dgm:spPr/>
    </dgm:pt>
    <dgm:pt modelId="{498EC6C6-FEC5-40C5-8287-12D1BFDAA033}" type="pres">
      <dgm:prSet presAssocID="{CC2D3F6F-C158-4EAE-A7D5-F7992BC9E1C9}" presName="background3" presStyleLbl="node3" presStyleIdx="1" presStyleCnt="2"/>
      <dgm:spPr/>
    </dgm:pt>
    <dgm:pt modelId="{582CA179-4960-486D-84D2-15D34C86C5C2}" type="pres">
      <dgm:prSet presAssocID="{CC2D3F6F-C158-4EAE-A7D5-F7992BC9E1C9}" presName="text3" presStyleLbl="fgAcc3" presStyleIdx="1" presStyleCnt="2">
        <dgm:presLayoutVars>
          <dgm:chPref val="3"/>
        </dgm:presLayoutVars>
      </dgm:prSet>
      <dgm:spPr/>
    </dgm:pt>
    <dgm:pt modelId="{03183F22-38BF-4F19-B60F-22E3BE006F6A}" type="pres">
      <dgm:prSet presAssocID="{CC2D3F6F-C158-4EAE-A7D5-F7992BC9E1C9}" presName="hierChild4" presStyleCnt="0"/>
      <dgm:spPr/>
    </dgm:pt>
    <dgm:pt modelId="{61846BD1-538A-4758-B737-2381C6F76DCB}" type="pres">
      <dgm:prSet presAssocID="{5AF26A01-6A41-4DF1-99B6-A7A614FB500D}" presName="Name10" presStyleLbl="parChTrans1D2" presStyleIdx="1" presStyleCnt="3"/>
      <dgm:spPr/>
    </dgm:pt>
    <dgm:pt modelId="{64C1226E-AF26-413D-93B2-0168304ECC1A}" type="pres">
      <dgm:prSet presAssocID="{8AB8B092-F503-4CFB-A69D-2290ADD6BADB}" presName="hierRoot2" presStyleCnt="0"/>
      <dgm:spPr/>
    </dgm:pt>
    <dgm:pt modelId="{BD550028-43E2-48D4-A3B3-D9653032FA89}" type="pres">
      <dgm:prSet presAssocID="{8AB8B092-F503-4CFB-A69D-2290ADD6BADB}" presName="composite2" presStyleCnt="0"/>
      <dgm:spPr/>
    </dgm:pt>
    <dgm:pt modelId="{311DBEA1-A17D-4C74-950C-D37E071C5AD4}" type="pres">
      <dgm:prSet presAssocID="{8AB8B092-F503-4CFB-A69D-2290ADD6BADB}" presName="background2" presStyleLbl="node2" presStyleIdx="1" presStyleCnt="3"/>
      <dgm:spPr/>
    </dgm:pt>
    <dgm:pt modelId="{5A7A5406-4C5F-44B7-8F43-D5096E7CD44A}" type="pres">
      <dgm:prSet presAssocID="{8AB8B092-F503-4CFB-A69D-2290ADD6BADB}" presName="text2" presStyleLbl="fgAcc2" presStyleIdx="1" presStyleCnt="3">
        <dgm:presLayoutVars>
          <dgm:chPref val="3"/>
        </dgm:presLayoutVars>
      </dgm:prSet>
      <dgm:spPr/>
    </dgm:pt>
    <dgm:pt modelId="{87A0807E-E0CC-42CD-ADE9-827305D74187}" type="pres">
      <dgm:prSet presAssocID="{8AB8B092-F503-4CFB-A69D-2290ADD6BADB}" presName="hierChild3" presStyleCnt="0"/>
      <dgm:spPr/>
    </dgm:pt>
    <dgm:pt modelId="{B0E3E96E-12DC-4469-972E-028C6D0AD3A0}" type="pres">
      <dgm:prSet presAssocID="{D1AA83EF-2AD6-44B4-A6FC-E621E02D40FF}" presName="Name10" presStyleLbl="parChTrans1D2" presStyleIdx="2" presStyleCnt="3"/>
      <dgm:spPr/>
    </dgm:pt>
    <dgm:pt modelId="{52F6F6B3-1573-467E-9C36-4D4F1E9C07C4}" type="pres">
      <dgm:prSet presAssocID="{4FF21A32-ABE6-4D07-8560-334DE93FC7AB}" presName="hierRoot2" presStyleCnt="0"/>
      <dgm:spPr/>
    </dgm:pt>
    <dgm:pt modelId="{AAEA3573-792F-4B62-AAE4-8D8525A5BFE8}" type="pres">
      <dgm:prSet presAssocID="{4FF21A32-ABE6-4D07-8560-334DE93FC7AB}" presName="composite2" presStyleCnt="0"/>
      <dgm:spPr/>
    </dgm:pt>
    <dgm:pt modelId="{65B14C13-2B10-434B-A0C5-37A42832B788}" type="pres">
      <dgm:prSet presAssocID="{4FF21A32-ABE6-4D07-8560-334DE93FC7AB}" presName="background2" presStyleLbl="node2" presStyleIdx="2" presStyleCnt="3"/>
      <dgm:spPr/>
    </dgm:pt>
    <dgm:pt modelId="{33328809-F618-421F-87F2-40A7B1E8E380}" type="pres">
      <dgm:prSet presAssocID="{4FF21A32-ABE6-4D07-8560-334DE93FC7AB}" presName="text2" presStyleLbl="fgAcc2" presStyleIdx="2" presStyleCnt="3">
        <dgm:presLayoutVars>
          <dgm:chPref val="3"/>
        </dgm:presLayoutVars>
      </dgm:prSet>
      <dgm:spPr/>
    </dgm:pt>
    <dgm:pt modelId="{E42493D5-0237-420A-9BAC-6AA04A8BB0A4}" type="pres">
      <dgm:prSet presAssocID="{4FF21A32-ABE6-4D07-8560-334DE93FC7AB}" presName="hierChild3" presStyleCnt="0"/>
      <dgm:spPr/>
    </dgm:pt>
  </dgm:ptLst>
  <dgm:cxnLst>
    <dgm:cxn modelId="{71D54201-F743-4FF7-A0AD-7D978859ACA2}" type="presOf" srcId="{2B5AFBC7-3CBA-487E-93B1-8C32C393939B}" destId="{2B7F1F0D-B687-473D-AB06-85255DB27857}" srcOrd="0" destOrd="0" presId="urn:microsoft.com/office/officeart/2005/8/layout/hierarchy1"/>
    <dgm:cxn modelId="{68BB150B-E6BF-4200-B46D-5CD220FC70F7}" type="presOf" srcId="{F89BF3F2-07EF-442A-A1ED-4A63E305F141}" destId="{C2ADEDB6-6EB3-45E5-B903-45F06D6A6AAB}" srcOrd="0" destOrd="0" presId="urn:microsoft.com/office/officeart/2005/8/layout/hierarchy1"/>
    <dgm:cxn modelId="{9396AD0B-5A83-4C77-AF49-567AACF7D307}" type="presOf" srcId="{4B1ABD1A-CE40-4A61-9A7C-A70916C10DDD}" destId="{B0F255DE-6A05-4738-A898-61B2DA15127F}" srcOrd="0" destOrd="0" presId="urn:microsoft.com/office/officeart/2005/8/layout/hierarchy1"/>
    <dgm:cxn modelId="{0E7F4023-A4BD-40A0-9B65-04B86504D111}" type="presOf" srcId="{D1AA83EF-2AD6-44B4-A6FC-E621E02D40FF}" destId="{B0E3E96E-12DC-4469-972E-028C6D0AD3A0}" srcOrd="0" destOrd="0" presId="urn:microsoft.com/office/officeart/2005/8/layout/hierarchy1"/>
    <dgm:cxn modelId="{41001228-A402-4D19-A503-52021DCBAFBB}" type="presOf" srcId="{E01EA016-2EAF-4491-A3D6-12039F842197}" destId="{1BE641E1-0F6E-4D08-A131-CAC28F8C292E}" srcOrd="0" destOrd="0" presId="urn:microsoft.com/office/officeart/2005/8/layout/hierarchy1"/>
    <dgm:cxn modelId="{C58FB628-2399-488F-AA69-6B1F6C0C9BDD}" srcId="{E01EA016-2EAF-4491-A3D6-12039F842197}" destId="{950DAC59-5463-4F30-BC7B-E0A68294D767}" srcOrd="0" destOrd="0" parTransId="{9F9CB71C-61F6-4187-AF40-6CE76DD1399E}" sibTransId="{CB2C0210-2078-4045-8329-09E410B2005D}"/>
    <dgm:cxn modelId="{F4CFFF2A-02DC-496F-90A6-A23D4E42DEA6}" type="presOf" srcId="{CC2D3F6F-C158-4EAE-A7D5-F7992BC9E1C9}" destId="{582CA179-4960-486D-84D2-15D34C86C5C2}" srcOrd="0" destOrd="0" presId="urn:microsoft.com/office/officeart/2005/8/layout/hierarchy1"/>
    <dgm:cxn modelId="{1B518D36-D525-492B-A36A-9A5E25916169}" srcId="{950DAC59-5463-4F30-BC7B-E0A68294D767}" destId="{F983F6EC-8B39-4716-B0F8-08780C75BDA0}" srcOrd="0" destOrd="0" parTransId="{9616AE1B-1437-4333-9327-34C3133288A9}" sibTransId="{92798EA7-A7D7-47E6-B1BC-DE83907F3AED}"/>
    <dgm:cxn modelId="{B8F2DC3C-E07E-4FB2-8C7C-4A72DBF8FADB}" type="presOf" srcId="{8AB8B092-F503-4CFB-A69D-2290ADD6BADB}" destId="{5A7A5406-4C5F-44B7-8F43-D5096E7CD44A}" srcOrd="0" destOrd="0" presId="urn:microsoft.com/office/officeart/2005/8/layout/hierarchy1"/>
    <dgm:cxn modelId="{D8653061-620E-40BC-A39C-6325D12B8CEA}" type="presOf" srcId="{0A474FA9-6F94-4983-9864-0F301DB365C6}" destId="{C0ECAB24-6109-4D89-B6A8-24603B3AC265}" srcOrd="0" destOrd="0" presId="urn:microsoft.com/office/officeart/2005/8/layout/hierarchy1"/>
    <dgm:cxn modelId="{AD5C8262-BD66-49B6-8839-52A923C8552B}" type="presOf" srcId="{5AF26A01-6A41-4DF1-99B6-A7A614FB500D}" destId="{61846BD1-538A-4758-B737-2381C6F76DCB}" srcOrd="0" destOrd="0" presId="urn:microsoft.com/office/officeart/2005/8/layout/hierarchy1"/>
    <dgm:cxn modelId="{76BAAD45-6DEB-467F-B19E-6EE82333100A}" srcId="{950DAC59-5463-4F30-BC7B-E0A68294D767}" destId="{CC2D3F6F-C158-4EAE-A7D5-F7992BC9E1C9}" srcOrd="1" destOrd="0" parTransId="{F89BF3F2-07EF-442A-A1ED-4A63E305F141}" sibTransId="{0378D47F-4E92-4CB4-BDE9-51F852005F0A}"/>
    <dgm:cxn modelId="{4ABABF58-DC5B-499A-BD46-8B274C763863}" srcId="{0A474FA9-6F94-4983-9864-0F301DB365C6}" destId="{E01EA016-2EAF-4491-A3D6-12039F842197}" srcOrd="0" destOrd="0" parTransId="{8CFDC4AE-ADBE-41C3-9E31-27BA972A5194}" sibTransId="{15346ABB-6ED3-4B1E-AD2E-CADEFA91A46D}"/>
    <dgm:cxn modelId="{2FBCF859-BBE3-4431-AB03-8EE57A57DF0A}" srcId="{E01EA016-2EAF-4491-A3D6-12039F842197}" destId="{4FF21A32-ABE6-4D07-8560-334DE93FC7AB}" srcOrd="2" destOrd="0" parTransId="{D1AA83EF-2AD6-44B4-A6FC-E621E02D40FF}" sibTransId="{C86FDF63-DCD0-4B12-B348-3AB7B78AA563}"/>
    <dgm:cxn modelId="{BC65467E-CE8C-4A59-8E4E-50C34870F7BE}" type="presOf" srcId="{F983F6EC-8B39-4716-B0F8-08780C75BDA0}" destId="{85C83907-B284-4AA5-BA7E-F22DC9B3C8E3}" srcOrd="0" destOrd="0" presId="urn:microsoft.com/office/officeart/2005/8/layout/hierarchy1"/>
    <dgm:cxn modelId="{7515C481-E5F5-47FD-AA06-1E818095A52B}" type="presOf" srcId="{4FF21A32-ABE6-4D07-8560-334DE93FC7AB}" destId="{33328809-F618-421F-87F2-40A7B1E8E380}" srcOrd="0" destOrd="0" presId="urn:microsoft.com/office/officeart/2005/8/layout/hierarchy1"/>
    <dgm:cxn modelId="{964F9182-0A9C-4480-84DC-F4C11F8FE128}" srcId="{F983F6EC-8B39-4716-B0F8-08780C75BDA0}" destId="{3A36B127-671B-45EC-919A-0AA34463EB75}" srcOrd="1" destOrd="0" parTransId="{2B5AFBC7-3CBA-487E-93B1-8C32C393939B}" sibTransId="{5A1D5D7E-9FD0-4D7A-BB62-9DD9228FA8BC}"/>
    <dgm:cxn modelId="{5C3D0F8F-6B07-44F6-8540-BE0FA641B601}" type="presOf" srcId="{950DAC59-5463-4F30-BC7B-E0A68294D767}" destId="{A11BECC0-B9BB-4240-8097-6AB056479E29}" srcOrd="0" destOrd="0" presId="urn:microsoft.com/office/officeart/2005/8/layout/hierarchy1"/>
    <dgm:cxn modelId="{519AFC9A-0D0E-4D5B-B6A0-DA533EEB5AEA}" type="presOf" srcId="{9F9CB71C-61F6-4187-AF40-6CE76DD1399E}" destId="{170FF61B-6469-414D-9377-B7F6D9E2FD8F}" srcOrd="0" destOrd="0" presId="urn:microsoft.com/office/officeart/2005/8/layout/hierarchy1"/>
    <dgm:cxn modelId="{E4B0FEBC-762D-4A15-BE7B-B217980DC79D}" type="presOf" srcId="{9616AE1B-1437-4333-9327-34C3133288A9}" destId="{B704C9A5-E629-4170-A5EB-DE44379DB38B}" srcOrd="0" destOrd="0" presId="urn:microsoft.com/office/officeart/2005/8/layout/hierarchy1"/>
    <dgm:cxn modelId="{111105CF-478D-47F1-942D-763CDA95E481}" srcId="{F983F6EC-8B39-4716-B0F8-08780C75BDA0}" destId="{4B1ABD1A-CE40-4A61-9A7C-A70916C10DDD}" srcOrd="0" destOrd="0" parTransId="{8A09B73C-5842-4B10-82A2-F9E64A86F611}" sibTransId="{83895881-7F3F-4D0D-8B9E-8B58325A9288}"/>
    <dgm:cxn modelId="{F92898F0-D8CD-47A3-BC6B-4B3D610CF3C1}" type="presOf" srcId="{3A36B127-671B-45EC-919A-0AA34463EB75}" destId="{506F0D4B-68E3-43D2-8894-F9277FE740A9}" srcOrd="0" destOrd="0" presId="urn:microsoft.com/office/officeart/2005/8/layout/hierarchy1"/>
    <dgm:cxn modelId="{251F09FB-D19D-4B8A-9EE2-000BDDFF513F}" srcId="{E01EA016-2EAF-4491-A3D6-12039F842197}" destId="{8AB8B092-F503-4CFB-A69D-2290ADD6BADB}" srcOrd="1" destOrd="0" parTransId="{5AF26A01-6A41-4DF1-99B6-A7A614FB500D}" sibTransId="{448C4932-61B5-4DE0-B2FB-E21DB9AF3C2E}"/>
    <dgm:cxn modelId="{B361FAFE-1853-4EEA-ACF3-1EB9C88BB965}" type="presOf" srcId="{8A09B73C-5842-4B10-82A2-F9E64A86F611}" destId="{05011018-0471-484D-9938-926EC75BDC6B}" srcOrd="0" destOrd="0" presId="urn:microsoft.com/office/officeart/2005/8/layout/hierarchy1"/>
    <dgm:cxn modelId="{F05E8886-4332-4BCD-B4D5-C30AB947578E}" type="presParOf" srcId="{C0ECAB24-6109-4D89-B6A8-24603B3AC265}" destId="{496759A8-F708-48FB-8F0F-B003EAC528E1}" srcOrd="0" destOrd="0" presId="urn:microsoft.com/office/officeart/2005/8/layout/hierarchy1"/>
    <dgm:cxn modelId="{D99CB4F3-180E-447D-BA44-AB44A85A8268}" type="presParOf" srcId="{496759A8-F708-48FB-8F0F-B003EAC528E1}" destId="{4BE70000-370F-47C0-906E-0B42D590CF47}" srcOrd="0" destOrd="0" presId="urn:microsoft.com/office/officeart/2005/8/layout/hierarchy1"/>
    <dgm:cxn modelId="{42881D4D-41E2-4615-8BEB-D03007908653}" type="presParOf" srcId="{4BE70000-370F-47C0-906E-0B42D590CF47}" destId="{80C96687-61AB-417E-8140-A14B7194B674}" srcOrd="0" destOrd="0" presId="urn:microsoft.com/office/officeart/2005/8/layout/hierarchy1"/>
    <dgm:cxn modelId="{0F1A2403-8CC7-4019-B759-BE22E8978FB8}" type="presParOf" srcId="{4BE70000-370F-47C0-906E-0B42D590CF47}" destId="{1BE641E1-0F6E-4D08-A131-CAC28F8C292E}" srcOrd="1" destOrd="0" presId="urn:microsoft.com/office/officeart/2005/8/layout/hierarchy1"/>
    <dgm:cxn modelId="{4546439A-54E3-4CE9-A7EB-F4FD198EBF1C}" type="presParOf" srcId="{496759A8-F708-48FB-8F0F-B003EAC528E1}" destId="{D45DA71F-93FB-4BFA-A647-2178FD74E208}" srcOrd="1" destOrd="0" presId="urn:microsoft.com/office/officeart/2005/8/layout/hierarchy1"/>
    <dgm:cxn modelId="{B7C744C1-9518-4B6F-9B64-1612C42639AF}" type="presParOf" srcId="{D45DA71F-93FB-4BFA-A647-2178FD74E208}" destId="{170FF61B-6469-414D-9377-B7F6D9E2FD8F}" srcOrd="0" destOrd="0" presId="urn:microsoft.com/office/officeart/2005/8/layout/hierarchy1"/>
    <dgm:cxn modelId="{7AC7AED0-E3D4-419E-A322-8A01D9E844D1}" type="presParOf" srcId="{D45DA71F-93FB-4BFA-A647-2178FD74E208}" destId="{C726EDC0-7CDE-48AA-9593-919F25ADEF5B}" srcOrd="1" destOrd="0" presId="urn:microsoft.com/office/officeart/2005/8/layout/hierarchy1"/>
    <dgm:cxn modelId="{EB788DFC-68A5-49DE-99E7-82CBFA80D3C1}" type="presParOf" srcId="{C726EDC0-7CDE-48AA-9593-919F25ADEF5B}" destId="{2B4310AF-E74E-49CD-B289-A1099F60E0B9}" srcOrd="0" destOrd="0" presId="urn:microsoft.com/office/officeart/2005/8/layout/hierarchy1"/>
    <dgm:cxn modelId="{236E2369-D32B-4F45-BCAE-6AC7153C2A7E}" type="presParOf" srcId="{2B4310AF-E74E-49CD-B289-A1099F60E0B9}" destId="{715B5C94-CD81-4CA7-B824-12A834A9B2B3}" srcOrd="0" destOrd="0" presId="urn:microsoft.com/office/officeart/2005/8/layout/hierarchy1"/>
    <dgm:cxn modelId="{B2B4E735-44E7-443A-BBCD-CF053BED305A}" type="presParOf" srcId="{2B4310AF-E74E-49CD-B289-A1099F60E0B9}" destId="{A11BECC0-B9BB-4240-8097-6AB056479E29}" srcOrd="1" destOrd="0" presId="urn:microsoft.com/office/officeart/2005/8/layout/hierarchy1"/>
    <dgm:cxn modelId="{AED870A9-25BD-402C-908A-F05B1BD0D796}" type="presParOf" srcId="{C726EDC0-7CDE-48AA-9593-919F25ADEF5B}" destId="{7D7C1F29-F681-409A-9CBE-CFFE3791E82A}" srcOrd="1" destOrd="0" presId="urn:microsoft.com/office/officeart/2005/8/layout/hierarchy1"/>
    <dgm:cxn modelId="{B6A94F8B-7ACA-487B-9EB6-D2F938138909}" type="presParOf" srcId="{7D7C1F29-F681-409A-9CBE-CFFE3791E82A}" destId="{B704C9A5-E629-4170-A5EB-DE44379DB38B}" srcOrd="0" destOrd="0" presId="urn:microsoft.com/office/officeart/2005/8/layout/hierarchy1"/>
    <dgm:cxn modelId="{70CD944B-CA5B-40C8-A294-BB2FE4BC85DA}" type="presParOf" srcId="{7D7C1F29-F681-409A-9CBE-CFFE3791E82A}" destId="{11114181-3FF5-4883-9592-08FCAFAE7508}" srcOrd="1" destOrd="0" presId="urn:microsoft.com/office/officeart/2005/8/layout/hierarchy1"/>
    <dgm:cxn modelId="{9543A12C-6BEE-4493-AD32-E35BEC32DB5A}" type="presParOf" srcId="{11114181-3FF5-4883-9592-08FCAFAE7508}" destId="{92ED1FE0-AD8D-45E7-99FE-29E943494DEC}" srcOrd="0" destOrd="0" presId="urn:microsoft.com/office/officeart/2005/8/layout/hierarchy1"/>
    <dgm:cxn modelId="{FA58FCF6-43E2-4568-8001-BEE59FC1B913}" type="presParOf" srcId="{92ED1FE0-AD8D-45E7-99FE-29E943494DEC}" destId="{89C3430B-A251-4248-BC90-584DC8F78536}" srcOrd="0" destOrd="0" presId="urn:microsoft.com/office/officeart/2005/8/layout/hierarchy1"/>
    <dgm:cxn modelId="{BB6904FF-A8DF-48BA-9DED-E26882C6AC89}" type="presParOf" srcId="{92ED1FE0-AD8D-45E7-99FE-29E943494DEC}" destId="{85C83907-B284-4AA5-BA7E-F22DC9B3C8E3}" srcOrd="1" destOrd="0" presId="urn:microsoft.com/office/officeart/2005/8/layout/hierarchy1"/>
    <dgm:cxn modelId="{1AAA3B69-CC3E-45D2-B616-9CB944D029D8}" type="presParOf" srcId="{11114181-3FF5-4883-9592-08FCAFAE7508}" destId="{D26A508D-18E0-4568-8E75-8B733AC75932}" srcOrd="1" destOrd="0" presId="urn:microsoft.com/office/officeart/2005/8/layout/hierarchy1"/>
    <dgm:cxn modelId="{DE00FE35-3F26-45B5-BA6F-69BD97CA8F5C}" type="presParOf" srcId="{D26A508D-18E0-4568-8E75-8B733AC75932}" destId="{05011018-0471-484D-9938-926EC75BDC6B}" srcOrd="0" destOrd="0" presId="urn:microsoft.com/office/officeart/2005/8/layout/hierarchy1"/>
    <dgm:cxn modelId="{31D2B036-D5C7-4826-A3E6-CB68DAA5E367}" type="presParOf" srcId="{D26A508D-18E0-4568-8E75-8B733AC75932}" destId="{701DDA30-D6BF-431F-B7F0-2511A759ED3B}" srcOrd="1" destOrd="0" presId="urn:microsoft.com/office/officeart/2005/8/layout/hierarchy1"/>
    <dgm:cxn modelId="{D9D8A1B7-F5C8-4360-AB30-4713731A96A4}" type="presParOf" srcId="{701DDA30-D6BF-431F-B7F0-2511A759ED3B}" destId="{FE472523-0BCF-4137-8C5A-158C19A295B2}" srcOrd="0" destOrd="0" presId="urn:microsoft.com/office/officeart/2005/8/layout/hierarchy1"/>
    <dgm:cxn modelId="{88B89CAB-225A-438C-98BB-CAB0653B943B}" type="presParOf" srcId="{FE472523-0BCF-4137-8C5A-158C19A295B2}" destId="{46AF9E5C-EFBD-4ECE-AFEE-14864E1AAC33}" srcOrd="0" destOrd="0" presId="urn:microsoft.com/office/officeart/2005/8/layout/hierarchy1"/>
    <dgm:cxn modelId="{1FC5E31C-598D-4056-8F6C-9FD39CE8A5A3}" type="presParOf" srcId="{FE472523-0BCF-4137-8C5A-158C19A295B2}" destId="{B0F255DE-6A05-4738-A898-61B2DA15127F}" srcOrd="1" destOrd="0" presId="urn:microsoft.com/office/officeart/2005/8/layout/hierarchy1"/>
    <dgm:cxn modelId="{E5DD9AE0-91F8-4AB3-B326-9BFFF5683BCB}" type="presParOf" srcId="{701DDA30-D6BF-431F-B7F0-2511A759ED3B}" destId="{F3538CB0-E148-4AA2-9938-F4F6E13FEF41}" srcOrd="1" destOrd="0" presId="urn:microsoft.com/office/officeart/2005/8/layout/hierarchy1"/>
    <dgm:cxn modelId="{29188BF9-49A2-44BF-B472-191C7E05C904}" type="presParOf" srcId="{D26A508D-18E0-4568-8E75-8B733AC75932}" destId="{2B7F1F0D-B687-473D-AB06-85255DB27857}" srcOrd="2" destOrd="0" presId="urn:microsoft.com/office/officeart/2005/8/layout/hierarchy1"/>
    <dgm:cxn modelId="{31107E3D-3F53-406C-B231-9FE4E9D1C4BA}" type="presParOf" srcId="{D26A508D-18E0-4568-8E75-8B733AC75932}" destId="{5D03259F-4643-48C8-866E-AB70A0611EF7}" srcOrd="3" destOrd="0" presId="urn:microsoft.com/office/officeart/2005/8/layout/hierarchy1"/>
    <dgm:cxn modelId="{05B6D705-413C-4B62-A63E-0C23BC0349AD}" type="presParOf" srcId="{5D03259F-4643-48C8-866E-AB70A0611EF7}" destId="{CC5E31A0-7215-47A0-9512-3FF01475E8D9}" srcOrd="0" destOrd="0" presId="urn:microsoft.com/office/officeart/2005/8/layout/hierarchy1"/>
    <dgm:cxn modelId="{3E27D7BD-7BD0-4377-9A13-614F10D2FB6D}" type="presParOf" srcId="{CC5E31A0-7215-47A0-9512-3FF01475E8D9}" destId="{F029E29F-0BA3-4C41-8877-253E4FEF92DA}" srcOrd="0" destOrd="0" presId="urn:microsoft.com/office/officeart/2005/8/layout/hierarchy1"/>
    <dgm:cxn modelId="{A0070A16-E630-43E3-A8C3-B466DA153E07}" type="presParOf" srcId="{CC5E31A0-7215-47A0-9512-3FF01475E8D9}" destId="{506F0D4B-68E3-43D2-8894-F9277FE740A9}" srcOrd="1" destOrd="0" presId="urn:microsoft.com/office/officeart/2005/8/layout/hierarchy1"/>
    <dgm:cxn modelId="{190E5984-F2EF-4F1E-9EBD-1F4BCB3C02A2}" type="presParOf" srcId="{5D03259F-4643-48C8-866E-AB70A0611EF7}" destId="{52E342B6-F1C9-438A-B0F7-5FD115445405}" srcOrd="1" destOrd="0" presId="urn:microsoft.com/office/officeart/2005/8/layout/hierarchy1"/>
    <dgm:cxn modelId="{21321E7C-0FEC-40C2-AB09-521C7632833C}" type="presParOf" srcId="{7D7C1F29-F681-409A-9CBE-CFFE3791E82A}" destId="{C2ADEDB6-6EB3-45E5-B903-45F06D6A6AAB}" srcOrd="2" destOrd="0" presId="urn:microsoft.com/office/officeart/2005/8/layout/hierarchy1"/>
    <dgm:cxn modelId="{BDA31CAF-CA36-4A92-9C20-4A8A8F17190C}" type="presParOf" srcId="{7D7C1F29-F681-409A-9CBE-CFFE3791E82A}" destId="{57B74172-0D59-4607-978F-8E5C1717A8A7}" srcOrd="3" destOrd="0" presId="urn:microsoft.com/office/officeart/2005/8/layout/hierarchy1"/>
    <dgm:cxn modelId="{FBD344A0-C4B8-4BC5-9925-96C7510760F9}" type="presParOf" srcId="{57B74172-0D59-4607-978F-8E5C1717A8A7}" destId="{02A187A9-7507-4236-8480-260F7CDCBDDB}" srcOrd="0" destOrd="0" presId="urn:microsoft.com/office/officeart/2005/8/layout/hierarchy1"/>
    <dgm:cxn modelId="{99AA4DFE-2F58-4E2C-9A9E-82F5AF438D7D}" type="presParOf" srcId="{02A187A9-7507-4236-8480-260F7CDCBDDB}" destId="{498EC6C6-FEC5-40C5-8287-12D1BFDAA033}" srcOrd="0" destOrd="0" presId="urn:microsoft.com/office/officeart/2005/8/layout/hierarchy1"/>
    <dgm:cxn modelId="{991C2AC8-14B7-4B55-ACF9-861C322EB267}" type="presParOf" srcId="{02A187A9-7507-4236-8480-260F7CDCBDDB}" destId="{582CA179-4960-486D-84D2-15D34C86C5C2}" srcOrd="1" destOrd="0" presId="urn:microsoft.com/office/officeart/2005/8/layout/hierarchy1"/>
    <dgm:cxn modelId="{7DD42346-56F2-4401-B705-B00F633A0B48}" type="presParOf" srcId="{57B74172-0D59-4607-978F-8E5C1717A8A7}" destId="{03183F22-38BF-4F19-B60F-22E3BE006F6A}" srcOrd="1" destOrd="0" presId="urn:microsoft.com/office/officeart/2005/8/layout/hierarchy1"/>
    <dgm:cxn modelId="{C6F83278-4A37-4116-B45D-525995F19497}" type="presParOf" srcId="{D45DA71F-93FB-4BFA-A647-2178FD74E208}" destId="{61846BD1-538A-4758-B737-2381C6F76DCB}" srcOrd="2" destOrd="0" presId="urn:microsoft.com/office/officeart/2005/8/layout/hierarchy1"/>
    <dgm:cxn modelId="{5DFCE3F2-FEC8-415A-B2E7-DBD79B4056F2}" type="presParOf" srcId="{D45DA71F-93FB-4BFA-A647-2178FD74E208}" destId="{64C1226E-AF26-413D-93B2-0168304ECC1A}" srcOrd="3" destOrd="0" presId="urn:microsoft.com/office/officeart/2005/8/layout/hierarchy1"/>
    <dgm:cxn modelId="{6BE44001-765B-48D7-AE27-78784F214B92}" type="presParOf" srcId="{64C1226E-AF26-413D-93B2-0168304ECC1A}" destId="{BD550028-43E2-48D4-A3B3-D9653032FA89}" srcOrd="0" destOrd="0" presId="urn:microsoft.com/office/officeart/2005/8/layout/hierarchy1"/>
    <dgm:cxn modelId="{1FE46AE1-A82B-43F1-BAE7-565EE0F5338E}" type="presParOf" srcId="{BD550028-43E2-48D4-A3B3-D9653032FA89}" destId="{311DBEA1-A17D-4C74-950C-D37E071C5AD4}" srcOrd="0" destOrd="0" presId="urn:microsoft.com/office/officeart/2005/8/layout/hierarchy1"/>
    <dgm:cxn modelId="{37EE3EC6-70F1-41AA-9248-6AC60F3E0DF3}" type="presParOf" srcId="{BD550028-43E2-48D4-A3B3-D9653032FA89}" destId="{5A7A5406-4C5F-44B7-8F43-D5096E7CD44A}" srcOrd="1" destOrd="0" presId="urn:microsoft.com/office/officeart/2005/8/layout/hierarchy1"/>
    <dgm:cxn modelId="{E3B8C818-ED90-46D9-820B-A164478FB095}" type="presParOf" srcId="{64C1226E-AF26-413D-93B2-0168304ECC1A}" destId="{87A0807E-E0CC-42CD-ADE9-827305D74187}" srcOrd="1" destOrd="0" presId="urn:microsoft.com/office/officeart/2005/8/layout/hierarchy1"/>
    <dgm:cxn modelId="{49CE572D-9E2A-46EF-9EB0-1C9C5EE7C230}" type="presParOf" srcId="{D45DA71F-93FB-4BFA-A647-2178FD74E208}" destId="{B0E3E96E-12DC-4469-972E-028C6D0AD3A0}" srcOrd="4" destOrd="0" presId="urn:microsoft.com/office/officeart/2005/8/layout/hierarchy1"/>
    <dgm:cxn modelId="{CEFE302D-A3AA-4AC1-993A-E35E92AF7982}" type="presParOf" srcId="{D45DA71F-93FB-4BFA-A647-2178FD74E208}" destId="{52F6F6B3-1573-467E-9C36-4D4F1E9C07C4}" srcOrd="5" destOrd="0" presId="urn:microsoft.com/office/officeart/2005/8/layout/hierarchy1"/>
    <dgm:cxn modelId="{34485CFA-7D79-4A78-B531-5553EFA46F0A}" type="presParOf" srcId="{52F6F6B3-1573-467E-9C36-4D4F1E9C07C4}" destId="{AAEA3573-792F-4B62-AAE4-8D8525A5BFE8}" srcOrd="0" destOrd="0" presId="urn:microsoft.com/office/officeart/2005/8/layout/hierarchy1"/>
    <dgm:cxn modelId="{D4B8A831-0759-4EAE-B959-9CD529A26E5B}" type="presParOf" srcId="{AAEA3573-792F-4B62-AAE4-8D8525A5BFE8}" destId="{65B14C13-2B10-434B-A0C5-37A42832B788}" srcOrd="0" destOrd="0" presId="urn:microsoft.com/office/officeart/2005/8/layout/hierarchy1"/>
    <dgm:cxn modelId="{3737E912-3F53-4C5D-B442-1014538DAB12}" type="presParOf" srcId="{AAEA3573-792F-4B62-AAE4-8D8525A5BFE8}" destId="{33328809-F618-421F-87F2-40A7B1E8E380}" srcOrd="1" destOrd="0" presId="urn:microsoft.com/office/officeart/2005/8/layout/hierarchy1"/>
    <dgm:cxn modelId="{CC267130-D296-450A-829D-A566C5033CD4}" type="presParOf" srcId="{52F6F6B3-1573-467E-9C36-4D4F1E9C07C4}" destId="{E42493D5-0237-420A-9BAC-6AA04A8BB0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2BB54D-5D3B-4AA0-BBC3-81CA8C783A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F9079-A025-41D5-BA5C-0E3265E868B6}">
      <dgm:prSet phldrT="[Text]"/>
      <dgm:spPr/>
      <dgm:t>
        <a:bodyPr/>
        <a:lstStyle/>
        <a:p>
          <a:r>
            <a:rPr lang="en-US" dirty="0"/>
            <a:t>Antigen Presenting Cells (APCs)</a:t>
          </a:r>
        </a:p>
      </dgm:t>
    </dgm:pt>
    <dgm:pt modelId="{1221C32D-45F6-4461-8D43-E6864BF409B2}" type="parTrans" cxnId="{4A82DD81-7BEE-4E50-97D7-4A44F262F21B}">
      <dgm:prSet/>
      <dgm:spPr/>
      <dgm:t>
        <a:bodyPr/>
        <a:lstStyle/>
        <a:p>
          <a:endParaRPr lang="en-US"/>
        </a:p>
      </dgm:t>
    </dgm:pt>
    <dgm:pt modelId="{534E0CCE-B6D4-4A07-8A8B-E7FCA993FC71}" type="sibTrans" cxnId="{4A82DD81-7BEE-4E50-97D7-4A44F262F21B}">
      <dgm:prSet/>
      <dgm:spPr/>
      <dgm:t>
        <a:bodyPr/>
        <a:lstStyle/>
        <a:p>
          <a:endParaRPr lang="en-US"/>
        </a:p>
      </dgm:t>
    </dgm:pt>
    <dgm:pt modelId="{E84BBC89-6057-4F36-858B-3D7AD74FD319}">
      <dgm:prSet phldrT="[Text]"/>
      <dgm:spPr/>
      <dgm:t>
        <a:bodyPr/>
        <a:lstStyle/>
        <a:p>
          <a:r>
            <a:rPr lang="en-US" dirty="0"/>
            <a:t>Macrophages</a:t>
          </a:r>
        </a:p>
      </dgm:t>
    </dgm:pt>
    <dgm:pt modelId="{7385D1DE-E207-481F-8AC2-BDB8B21A9D7C}" type="parTrans" cxnId="{D7982F8A-920A-4D2D-B68D-F73422532E12}">
      <dgm:prSet/>
      <dgm:spPr/>
      <dgm:t>
        <a:bodyPr/>
        <a:lstStyle/>
        <a:p>
          <a:endParaRPr lang="en-US"/>
        </a:p>
      </dgm:t>
    </dgm:pt>
    <dgm:pt modelId="{00C3902A-641E-4520-ABF9-DC8667AC79AE}" type="sibTrans" cxnId="{D7982F8A-920A-4D2D-B68D-F73422532E12}">
      <dgm:prSet/>
      <dgm:spPr/>
      <dgm:t>
        <a:bodyPr/>
        <a:lstStyle/>
        <a:p>
          <a:endParaRPr lang="en-US"/>
        </a:p>
      </dgm:t>
    </dgm:pt>
    <dgm:pt modelId="{18F48211-72D1-4D5B-BC13-73F889005B7E}">
      <dgm:prSet phldrT="[Text]"/>
      <dgm:spPr/>
      <dgm:t>
        <a:bodyPr/>
        <a:lstStyle/>
        <a:p>
          <a:r>
            <a:rPr lang="en-US"/>
            <a:t>Dendritic Cells</a:t>
          </a:r>
        </a:p>
      </dgm:t>
    </dgm:pt>
    <dgm:pt modelId="{378B75EB-A8BE-4B31-AB18-F89ACFD4BEDD}" type="parTrans" cxnId="{01CD0AA8-16BE-4136-985D-39283F03867F}">
      <dgm:prSet/>
      <dgm:spPr/>
      <dgm:t>
        <a:bodyPr/>
        <a:lstStyle/>
        <a:p>
          <a:endParaRPr lang="en-US"/>
        </a:p>
      </dgm:t>
    </dgm:pt>
    <dgm:pt modelId="{F3852F79-1346-481A-A8E2-C40CC6672BB0}" type="sibTrans" cxnId="{01CD0AA8-16BE-4136-985D-39283F03867F}">
      <dgm:prSet/>
      <dgm:spPr/>
      <dgm:t>
        <a:bodyPr/>
        <a:lstStyle/>
        <a:p>
          <a:endParaRPr lang="en-US"/>
        </a:p>
      </dgm:t>
    </dgm:pt>
    <dgm:pt modelId="{F3834E51-7427-4FB4-8206-DC11D38D537D}">
      <dgm:prSet phldrT="[Text]"/>
      <dgm:spPr/>
      <dgm:t>
        <a:bodyPr/>
        <a:lstStyle/>
        <a:p>
          <a:r>
            <a:rPr lang="en-US" dirty="0"/>
            <a:t>B lymphocytes</a:t>
          </a:r>
        </a:p>
      </dgm:t>
    </dgm:pt>
    <dgm:pt modelId="{9BE7E885-FDF2-402B-A934-4678421911B6}" type="parTrans" cxnId="{52B11031-F079-4393-B69F-FDEF6F4AB816}">
      <dgm:prSet/>
      <dgm:spPr/>
      <dgm:t>
        <a:bodyPr/>
        <a:lstStyle/>
        <a:p>
          <a:endParaRPr lang="en-US"/>
        </a:p>
      </dgm:t>
    </dgm:pt>
    <dgm:pt modelId="{7E1AE83E-385A-42C8-B2A9-E62F93A22D74}" type="sibTrans" cxnId="{52B11031-F079-4393-B69F-FDEF6F4AB816}">
      <dgm:prSet/>
      <dgm:spPr/>
      <dgm:t>
        <a:bodyPr/>
        <a:lstStyle/>
        <a:p>
          <a:endParaRPr lang="en-US"/>
        </a:p>
      </dgm:t>
    </dgm:pt>
    <dgm:pt modelId="{D75C61A6-C6A5-481E-B1E4-19D91B93279B}" type="pres">
      <dgm:prSet presAssocID="{782BB54D-5D3B-4AA0-BBC3-81CA8C783A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5E365E-A522-4252-9BAE-66EFF9FC3990}" type="pres">
      <dgm:prSet presAssocID="{910F9079-A025-41D5-BA5C-0E3265E868B6}" presName="hierRoot1" presStyleCnt="0"/>
      <dgm:spPr/>
    </dgm:pt>
    <dgm:pt modelId="{1A3F5378-40E6-4110-B8C9-90B23019CBC4}" type="pres">
      <dgm:prSet presAssocID="{910F9079-A025-41D5-BA5C-0E3265E868B6}" presName="composite" presStyleCnt="0"/>
      <dgm:spPr/>
    </dgm:pt>
    <dgm:pt modelId="{0C490ACA-CA37-456E-AFF8-083419075384}" type="pres">
      <dgm:prSet presAssocID="{910F9079-A025-41D5-BA5C-0E3265E868B6}" presName="background" presStyleLbl="node0" presStyleIdx="0" presStyleCnt="1"/>
      <dgm:spPr/>
    </dgm:pt>
    <dgm:pt modelId="{9E06F9F0-73B7-45A1-A825-ACC434CB985F}" type="pres">
      <dgm:prSet presAssocID="{910F9079-A025-41D5-BA5C-0E3265E868B6}" presName="text" presStyleLbl="fgAcc0" presStyleIdx="0" presStyleCnt="1">
        <dgm:presLayoutVars>
          <dgm:chPref val="3"/>
        </dgm:presLayoutVars>
      </dgm:prSet>
      <dgm:spPr/>
    </dgm:pt>
    <dgm:pt modelId="{3263B0C7-E939-4876-809D-17F61589ADAC}" type="pres">
      <dgm:prSet presAssocID="{910F9079-A025-41D5-BA5C-0E3265E868B6}" presName="hierChild2" presStyleCnt="0"/>
      <dgm:spPr/>
    </dgm:pt>
    <dgm:pt modelId="{ED299534-95E3-4CAE-B671-3A8216B44181}" type="pres">
      <dgm:prSet presAssocID="{7385D1DE-E207-481F-8AC2-BDB8B21A9D7C}" presName="Name10" presStyleLbl="parChTrans1D2" presStyleIdx="0" presStyleCnt="3"/>
      <dgm:spPr/>
    </dgm:pt>
    <dgm:pt modelId="{1678AD01-3A28-4B58-9A83-640DD4B706CF}" type="pres">
      <dgm:prSet presAssocID="{E84BBC89-6057-4F36-858B-3D7AD74FD319}" presName="hierRoot2" presStyleCnt="0"/>
      <dgm:spPr/>
    </dgm:pt>
    <dgm:pt modelId="{134EF8B7-E4EB-4E0F-8A49-D4522F0A755A}" type="pres">
      <dgm:prSet presAssocID="{E84BBC89-6057-4F36-858B-3D7AD74FD319}" presName="composite2" presStyleCnt="0"/>
      <dgm:spPr/>
    </dgm:pt>
    <dgm:pt modelId="{4434CB57-F8FF-446F-AEBF-2097CC1AE1B2}" type="pres">
      <dgm:prSet presAssocID="{E84BBC89-6057-4F36-858B-3D7AD74FD319}" presName="background2" presStyleLbl="node2" presStyleIdx="0" presStyleCnt="3"/>
      <dgm:spPr/>
    </dgm:pt>
    <dgm:pt modelId="{C7CF00E5-BF00-41F4-BCF3-D2EB2C89CE9B}" type="pres">
      <dgm:prSet presAssocID="{E84BBC89-6057-4F36-858B-3D7AD74FD319}" presName="text2" presStyleLbl="fgAcc2" presStyleIdx="0" presStyleCnt="3">
        <dgm:presLayoutVars>
          <dgm:chPref val="3"/>
        </dgm:presLayoutVars>
      </dgm:prSet>
      <dgm:spPr/>
    </dgm:pt>
    <dgm:pt modelId="{F4C039F2-2E0D-4EAF-8C4D-B9A2562FF29D}" type="pres">
      <dgm:prSet presAssocID="{E84BBC89-6057-4F36-858B-3D7AD74FD319}" presName="hierChild3" presStyleCnt="0"/>
      <dgm:spPr/>
    </dgm:pt>
    <dgm:pt modelId="{FEF39ABA-291C-496E-B4B1-11358386456B}" type="pres">
      <dgm:prSet presAssocID="{9BE7E885-FDF2-402B-A934-4678421911B6}" presName="Name10" presStyleLbl="parChTrans1D2" presStyleIdx="1" presStyleCnt="3"/>
      <dgm:spPr/>
    </dgm:pt>
    <dgm:pt modelId="{EFC69A19-F438-4E50-9650-805945CA1B8B}" type="pres">
      <dgm:prSet presAssocID="{F3834E51-7427-4FB4-8206-DC11D38D537D}" presName="hierRoot2" presStyleCnt="0"/>
      <dgm:spPr/>
    </dgm:pt>
    <dgm:pt modelId="{5106FC65-016E-4299-B28A-E8310D8D3AB4}" type="pres">
      <dgm:prSet presAssocID="{F3834E51-7427-4FB4-8206-DC11D38D537D}" presName="composite2" presStyleCnt="0"/>
      <dgm:spPr/>
    </dgm:pt>
    <dgm:pt modelId="{7A6881AA-A763-4BD4-8D8C-B9032E831ACD}" type="pres">
      <dgm:prSet presAssocID="{F3834E51-7427-4FB4-8206-DC11D38D537D}" presName="background2" presStyleLbl="node2" presStyleIdx="1" presStyleCnt="3"/>
      <dgm:spPr/>
    </dgm:pt>
    <dgm:pt modelId="{D4A91FA7-41EE-47A5-A031-F1101B135D85}" type="pres">
      <dgm:prSet presAssocID="{F3834E51-7427-4FB4-8206-DC11D38D537D}" presName="text2" presStyleLbl="fgAcc2" presStyleIdx="1" presStyleCnt="3">
        <dgm:presLayoutVars>
          <dgm:chPref val="3"/>
        </dgm:presLayoutVars>
      </dgm:prSet>
      <dgm:spPr/>
    </dgm:pt>
    <dgm:pt modelId="{E02499F7-4025-4084-970F-8CEFB117B318}" type="pres">
      <dgm:prSet presAssocID="{F3834E51-7427-4FB4-8206-DC11D38D537D}" presName="hierChild3" presStyleCnt="0"/>
      <dgm:spPr/>
    </dgm:pt>
    <dgm:pt modelId="{9BB64585-16C7-4714-9273-9C6C0B0ED712}" type="pres">
      <dgm:prSet presAssocID="{378B75EB-A8BE-4B31-AB18-F89ACFD4BEDD}" presName="Name10" presStyleLbl="parChTrans1D2" presStyleIdx="2" presStyleCnt="3"/>
      <dgm:spPr/>
    </dgm:pt>
    <dgm:pt modelId="{C2AA8987-FCF0-4A61-8BE6-DDB522910C5D}" type="pres">
      <dgm:prSet presAssocID="{18F48211-72D1-4D5B-BC13-73F889005B7E}" presName="hierRoot2" presStyleCnt="0"/>
      <dgm:spPr/>
    </dgm:pt>
    <dgm:pt modelId="{E25271EB-A337-4033-9D88-0D3DDEE9F62A}" type="pres">
      <dgm:prSet presAssocID="{18F48211-72D1-4D5B-BC13-73F889005B7E}" presName="composite2" presStyleCnt="0"/>
      <dgm:spPr/>
    </dgm:pt>
    <dgm:pt modelId="{3D59E653-1BB4-4208-8C75-A02046DA28A3}" type="pres">
      <dgm:prSet presAssocID="{18F48211-72D1-4D5B-BC13-73F889005B7E}" presName="background2" presStyleLbl="node2" presStyleIdx="2" presStyleCnt="3"/>
      <dgm:spPr/>
    </dgm:pt>
    <dgm:pt modelId="{0BB30A41-C34F-405F-B4F7-E5626159245A}" type="pres">
      <dgm:prSet presAssocID="{18F48211-72D1-4D5B-BC13-73F889005B7E}" presName="text2" presStyleLbl="fgAcc2" presStyleIdx="2" presStyleCnt="3">
        <dgm:presLayoutVars>
          <dgm:chPref val="3"/>
        </dgm:presLayoutVars>
      </dgm:prSet>
      <dgm:spPr/>
    </dgm:pt>
    <dgm:pt modelId="{911B4D78-D8E4-4C08-986A-C14E72C4103A}" type="pres">
      <dgm:prSet presAssocID="{18F48211-72D1-4D5B-BC13-73F889005B7E}" presName="hierChild3" presStyleCnt="0"/>
      <dgm:spPr/>
    </dgm:pt>
  </dgm:ptLst>
  <dgm:cxnLst>
    <dgm:cxn modelId="{52B11031-F079-4393-B69F-FDEF6F4AB816}" srcId="{910F9079-A025-41D5-BA5C-0E3265E868B6}" destId="{F3834E51-7427-4FB4-8206-DC11D38D537D}" srcOrd="1" destOrd="0" parTransId="{9BE7E885-FDF2-402B-A934-4678421911B6}" sibTransId="{7E1AE83E-385A-42C8-B2A9-E62F93A22D74}"/>
    <dgm:cxn modelId="{1557E94A-20D1-486B-A7FA-574E2C7E950D}" type="presOf" srcId="{18F48211-72D1-4D5B-BC13-73F889005B7E}" destId="{0BB30A41-C34F-405F-B4F7-E5626159245A}" srcOrd="0" destOrd="0" presId="urn:microsoft.com/office/officeart/2005/8/layout/hierarchy1"/>
    <dgm:cxn modelId="{F4927753-BB6E-4867-946C-7C2BADDF1E0A}" type="presOf" srcId="{378B75EB-A8BE-4B31-AB18-F89ACFD4BEDD}" destId="{9BB64585-16C7-4714-9273-9C6C0B0ED712}" srcOrd="0" destOrd="0" presId="urn:microsoft.com/office/officeart/2005/8/layout/hierarchy1"/>
    <dgm:cxn modelId="{4A82DD81-7BEE-4E50-97D7-4A44F262F21B}" srcId="{782BB54D-5D3B-4AA0-BBC3-81CA8C783A46}" destId="{910F9079-A025-41D5-BA5C-0E3265E868B6}" srcOrd="0" destOrd="0" parTransId="{1221C32D-45F6-4461-8D43-E6864BF409B2}" sibTransId="{534E0CCE-B6D4-4A07-8A8B-E7FCA993FC71}"/>
    <dgm:cxn modelId="{D7982F8A-920A-4D2D-B68D-F73422532E12}" srcId="{910F9079-A025-41D5-BA5C-0E3265E868B6}" destId="{E84BBC89-6057-4F36-858B-3D7AD74FD319}" srcOrd="0" destOrd="0" parTransId="{7385D1DE-E207-481F-8AC2-BDB8B21A9D7C}" sibTransId="{00C3902A-641E-4520-ABF9-DC8667AC79AE}"/>
    <dgm:cxn modelId="{7228908D-10EB-49E2-8E4F-3A53BA5A4327}" type="presOf" srcId="{910F9079-A025-41D5-BA5C-0E3265E868B6}" destId="{9E06F9F0-73B7-45A1-A825-ACC434CB985F}" srcOrd="0" destOrd="0" presId="urn:microsoft.com/office/officeart/2005/8/layout/hierarchy1"/>
    <dgm:cxn modelId="{666A1590-4E1A-44D4-BB8E-9F71159F3E4F}" type="presOf" srcId="{F3834E51-7427-4FB4-8206-DC11D38D537D}" destId="{D4A91FA7-41EE-47A5-A031-F1101B135D85}" srcOrd="0" destOrd="0" presId="urn:microsoft.com/office/officeart/2005/8/layout/hierarchy1"/>
    <dgm:cxn modelId="{6446DA9A-6B5A-4752-A760-F516107D178E}" type="presOf" srcId="{7385D1DE-E207-481F-8AC2-BDB8B21A9D7C}" destId="{ED299534-95E3-4CAE-B671-3A8216B44181}" srcOrd="0" destOrd="0" presId="urn:microsoft.com/office/officeart/2005/8/layout/hierarchy1"/>
    <dgm:cxn modelId="{01CD0AA8-16BE-4136-985D-39283F03867F}" srcId="{910F9079-A025-41D5-BA5C-0E3265E868B6}" destId="{18F48211-72D1-4D5B-BC13-73F889005B7E}" srcOrd="2" destOrd="0" parTransId="{378B75EB-A8BE-4B31-AB18-F89ACFD4BEDD}" sibTransId="{F3852F79-1346-481A-A8E2-C40CC6672BB0}"/>
    <dgm:cxn modelId="{68BBEEC0-78C0-475B-8377-7AEE6309FD96}" type="presOf" srcId="{E84BBC89-6057-4F36-858B-3D7AD74FD319}" destId="{C7CF00E5-BF00-41F4-BCF3-D2EB2C89CE9B}" srcOrd="0" destOrd="0" presId="urn:microsoft.com/office/officeart/2005/8/layout/hierarchy1"/>
    <dgm:cxn modelId="{32629CD8-0551-45A8-9DB6-8DA5C25B9ADB}" type="presOf" srcId="{782BB54D-5D3B-4AA0-BBC3-81CA8C783A46}" destId="{D75C61A6-C6A5-481E-B1E4-19D91B93279B}" srcOrd="0" destOrd="0" presId="urn:microsoft.com/office/officeart/2005/8/layout/hierarchy1"/>
    <dgm:cxn modelId="{318281E6-D5A4-447B-96FD-AB9629E55508}" type="presOf" srcId="{9BE7E885-FDF2-402B-A934-4678421911B6}" destId="{FEF39ABA-291C-496E-B4B1-11358386456B}" srcOrd="0" destOrd="0" presId="urn:microsoft.com/office/officeart/2005/8/layout/hierarchy1"/>
    <dgm:cxn modelId="{B4C6659B-B74C-4307-8A17-1AAFCA7DEB54}" type="presParOf" srcId="{D75C61A6-C6A5-481E-B1E4-19D91B93279B}" destId="{7A5E365E-A522-4252-9BAE-66EFF9FC3990}" srcOrd="0" destOrd="0" presId="urn:microsoft.com/office/officeart/2005/8/layout/hierarchy1"/>
    <dgm:cxn modelId="{D4D4D667-2B38-4D6B-80F5-D47D6925FCCC}" type="presParOf" srcId="{7A5E365E-A522-4252-9BAE-66EFF9FC3990}" destId="{1A3F5378-40E6-4110-B8C9-90B23019CBC4}" srcOrd="0" destOrd="0" presId="urn:microsoft.com/office/officeart/2005/8/layout/hierarchy1"/>
    <dgm:cxn modelId="{A99C42CE-ABE6-4001-A22C-5D9F50ADB197}" type="presParOf" srcId="{1A3F5378-40E6-4110-B8C9-90B23019CBC4}" destId="{0C490ACA-CA37-456E-AFF8-083419075384}" srcOrd="0" destOrd="0" presId="urn:microsoft.com/office/officeart/2005/8/layout/hierarchy1"/>
    <dgm:cxn modelId="{1E88A544-A569-46D3-991C-5C383871E2D3}" type="presParOf" srcId="{1A3F5378-40E6-4110-B8C9-90B23019CBC4}" destId="{9E06F9F0-73B7-45A1-A825-ACC434CB985F}" srcOrd="1" destOrd="0" presId="urn:microsoft.com/office/officeart/2005/8/layout/hierarchy1"/>
    <dgm:cxn modelId="{28C73BAA-A392-43A4-837A-A2A60666E217}" type="presParOf" srcId="{7A5E365E-A522-4252-9BAE-66EFF9FC3990}" destId="{3263B0C7-E939-4876-809D-17F61589ADAC}" srcOrd="1" destOrd="0" presId="urn:microsoft.com/office/officeart/2005/8/layout/hierarchy1"/>
    <dgm:cxn modelId="{DEAFABB9-021D-4596-A519-BD731816BBF1}" type="presParOf" srcId="{3263B0C7-E939-4876-809D-17F61589ADAC}" destId="{ED299534-95E3-4CAE-B671-3A8216B44181}" srcOrd="0" destOrd="0" presId="urn:microsoft.com/office/officeart/2005/8/layout/hierarchy1"/>
    <dgm:cxn modelId="{EFB90AFA-7507-45BF-947B-9820F51F0A0F}" type="presParOf" srcId="{3263B0C7-E939-4876-809D-17F61589ADAC}" destId="{1678AD01-3A28-4B58-9A83-640DD4B706CF}" srcOrd="1" destOrd="0" presId="urn:microsoft.com/office/officeart/2005/8/layout/hierarchy1"/>
    <dgm:cxn modelId="{EF22F94F-F50A-44E7-A256-F81560B87BDE}" type="presParOf" srcId="{1678AD01-3A28-4B58-9A83-640DD4B706CF}" destId="{134EF8B7-E4EB-4E0F-8A49-D4522F0A755A}" srcOrd="0" destOrd="0" presId="urn:microsoft.com/office/officeart/2005/8/layout/hierarchy1"/>
    <dgm:cxn modelId="{1020D39E-AB8D-48E7-8D3D-09628FA2E72F}" type="presParOf" srcId="{134EF8B7-E4EB-4E0F-8A49-D4522F0A755A}" destId="{4434CB57-F8FF-446F-AEBF-2097CC1AE1B2}" srcOrd="0" destOrd="0" presId="urn:microsoft.com/office/officeart/2005/8/layout/hierarchy1"/>
    <dgm:cxn modelId="{EB91FA6B-FB16-4A63-AD17-D10FD3F12D58}" type="presParOf" srcId="{134EF8B7-E4EB-4E0F-8A49-D4522F0A755A}" destId="{C7CF00E5-BF00-41F4-BCF3-D2EB2C89CE9B}" srcOrd="1" destOrd="0" presId="urn:microsoft.com/office/officeart/2005/8/layout/hierarchy1"/>
    <dgm:cxn modelId="{3D25D0A6-725B-4596-801A-B69EFF0AA59D}" type="presParOf" srcId="{1678AD01-3A28-4B58-9A83-640DD4B706CF}" destId="{F4C039F2-2E0D-4EAF-8C4D-B9A2562FF29D}" srcOrd="1" destOrd="0" presId="urn:microsoft.com/office/officeart/2005/8/layout/hierarchy1"/>
    <dgm:cxn modelId="{04BF1B60-7F33-4E56-812B-DD7A2BB5C2FB}" type="presParOf" srcId="{3263B0C7-E939-4876-809D-17F61589ADAC}" destId="{FEF39ABA-291C-496E-B4B1-11358386456B}" srcOrd="2" destOrd="0" presId="urn:microsoft.com/office/officeart/2005/8/layout/hierarchy1"/>
    <dgm:cxn modelId="{C0DCC349-25C5-4113-9F29-C421E7B21B3B}" type="presParOf" srcId="{3263B0C7-E939-4876-809D-17F61589ADAC}" destId="{EFC69A19-F438-4E50-9650-805945CA1B8B}" srcOrd="3" destOrd="0" presId="urn:microsoft.com/office/officeart/2005/8/layout/hierarchy1"/>
    <dgm:cxn modelId="{C1029D82-EF8E-45C2-B24E-D24BE18BB75D}" type="presParOf" srcId="{EFC69A19-F438-4E50-9650-805945CA1B8B}" destId="{5106FC65-016E-4299-B28A-E8310D8D3AB4}" srcOrd="0" destOrd="0" presId="urn:microsoft.com/office/officeart/2005/8/layout/hierarchy1"/>
    <dgm:cxn modelId="{CE11DEBE-8E48-4FC7-9BF4-491E568AA4A3}" type="presParOf" srcId="{5106FC65-016E-4299-B28A-E8310D8D3AB4}" destId="{7A6881AA-A763-4BD4-8D8C-B9032E831ACD}" srcOrd="0" destOrd="0" presId="urn:microsoft.com/office/officeart/2005/8/layout/hierarchy1"/>
    <dgm:cxn modelId="{C1A1EA29-9F55-4C95-BB92-3B876E8638F3}" type="presParOf" srcId="{5106FC65-016E-4299-B28A-E8310D8D3AB4}" destId="{D4A91FA7-41EE-47A5-A031-F1101B135D85}" srcOrd="1" destOrd="0" presId="urn:microsoft.com/office/officeart/2005/8/layout/hierarchy1"/>
    <dgm:cxn modelId="{56765D35-D393-43F6-8DBE-7A784C81BA12}" type="presParOf" srcId="{EFC69A19-F438-4E50-9650-805945CA1B8B}" destId="{E02499F7-4025-4084-970F-8CEFB117B318}" srcOrd="1" destOrd="0" presId="urn:microsoft.com/office/officeart/2005/8/layout/hierarchy1"/>
    <dgm:cxn modelId="{0C12FE7A-87DD-4390-B7AB-4F9B4A1535F3}" type="presParOf" srcId="{3263B0C7-E939-4876-809D-17F61589ADAC}" destId="{9BB64585-16C7-4714-9273-9C6C0B0ED712}" srcOrd="4" destOrd="0" presId="urn:microsoft.com/office/officeart/2005/8/layout/hierarchy1"/>
    <dgm:cxn modelId="{A2BD4F1C-335B-4814-B362-B1F45D6B34E2}" type="presParOf" srcId="{3263B0C7-E939-4876-809D-17F61589ADAC}" destId="{C2AA8987-FCF0-4A61-8BE6-DDB522910C5D}" srcOrd="5" destOrd="0" presId="urn:microsoft.com/office/officeart/2005/8/layout/hierarchy1"/>
    <dgm:cxn modelId="{02D43EA3-9A6E-4CB4-9A22-D8B649917DB5}" type="presParOf" srcId="{C2AA8987-FCF0-4A61-8BE6-DDB522910C5D}" destId="{E25271EB-A337-4033-9D88-0D3DDEE9F62A}" srcOrd="0" destOrd="0" presId="urn:microsoft.com/office/officeart/2005/8/layout/hierarchy1"/>
    <dgm:cxn modelId="{7EF0340E-6366-4B85-8DBE-751DD0D6F98F}" type="presParOf" srcId="{E25271EB-A337-4033-9D88-0D3DDEE9F62A}" destId="{3D59E653-1BB4-4208-8C75-A02046DA28A3}" srcOrd="0" destOrd="0" presId="urn:microsoft.com/office/officeart/2005/8/layout/hierarchy1"/>
    <dgm:cxn modelId="{AAA1CDC3-4B7F-47D8-9384-6A61AC68BDC3}" type="presParOf" srcId="{E25271EB-A337-4033-9D88-0D3DDEE9F62A}" destId="{0BB30A41-C34F-405F-B4F7-E5626159245A}" srcOrd="1" destOrd="0" presId="urn:microsoft.com/office/officeart/2005/8/layout/hierarchy1"/>
    <dgm:cxn modelId="{31073185-9390-4A7F-A2FE-AEC7A08C7F9B}" type="presParOf" srcId="{C2AA8987-FCF0-4A61-8BE6-DDB522910C5D}" destId="{911B4D78-D8E4-4C08-986A-C14E72C410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E27F8-9396-40C3-9793-6B49A888503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04F1BD-6E08-43F2-8DA8-BDB53A91B073}">
      <dgm:prSet phldrT="[Text]" custT="1"/>
      <dgm:spPr/>
      <dgm:t>
        <a:bodyPr/>
        <a:lstStyle/>
        <a:p>
          <a:r>
            <a:rPr lang="en-US" sz="1200" b="1" dirty="0"/>
            <a:t>Immune system</a:t>
          </a:r>
        </a:p>
      </dgm:t>
    </dgm:pt>
    <dgm:pt modelId="{E3586590-13F1-4D06-BFAF-FED131155422}" type="parTrans" cxnId="{24A98D42-91D3-4104-8DFE-81566105D471}">
      <dgm:prSet/>
      <dgm:spPr/>
      <dgm:t>
        <a:bodyPr/>
        <a:lstStyle/>
        <a:p>
          <a:endParaRPr lang="en-US"/>
        </a:p>
      </dgm:t>
    </dgm:pt>
    <dgm:pt modelId="{8C1D66EF-1D96-4B37-8BF4-9E45BDBA81A9}" type="sibTrans" cxnId="{24A98D42-91D3-4104-8DFE-81566105D471}">
      <dgm:prSet/>
      <dgm:spPr/>
      <dgm:t>
        <a:bodyPr/>
        <a:lstStyle/>
        <a:p>
          <a:endParaRPr lang="en-US"/>
        </a:p>
      </dgm:t>
    </dgm:pt>
    <dgm:pt modelId="{49ABFA7A-00A8-43D3-940F-B663BD4BC9E7}">
      <dgm:prSet phldrT="[Text]" custT="1"/>
      <dgm:spPr/>
      <dgm:t>
        <a:bodyPr/>
        <a:lstStyle/>
        <a:p>
          <a:r>
            <a:rPr lang="en-US" sz="1100" b="1" dirty="0"/>
            <a:t>Adaptive</a:t>
          </a:r>
        </a:p>
        <a:p>
          <a:r>
            <a:rPr lang="en-US" sz="1000" dirty="0"/>
            <a:t>(specific)</a:t>
          </a:r>
        </a:p>
        <a:p>
          <a:r>
            <a:rPr lang="en-US" sz="900" dirty="0"/>
            <a:t>(third line of defense)</a:t>
          </a:r>
        </a:p>
      </dgm:t>
    </dgm:pt>
    <dgm:pt modelId="{35062142-EEA2-40A8-B888-76C3F93185C0}" type="parTrans" cxnId="{AC9740B0-36DE-4CCD-A8E4-F71713AE0221}">
      <dgm:prSet/>
      <dgm:spPr/>
      <dgm:t>
        <a:bodyPr/>
        <a:lstStyle/>
        <a:p>
          <a:endParaRPr lang="en-US"/>
        </a:p>
      </dgm:t>
    </dgm:pt>
    <dgm:pt modelId="{672E4F6F-8E8F-42A7-88E3-0A1663A70E04}" type="sibTrans" cxnId="{AC9740B0-36DE-4CCD-A8E4-F71713AE0221}">
      <dgm:prSet/>
      <dgm:spPr/>
      <dgm:t>
        <a:bodyPr/>
        <a:lstStyle/>
        <a:p>
          <a:endParaRPr lang="en-US"/>
        </a:p>
      </dgm:t>
    </dgm:pt>
    <dgm:pt modelId="{8F06A9B2-1DC3-4516-BCDF-486C856FDD98}">
      <dgm:prSet phldrT="[Text]"/>
      <dgm:spPr/>
      <dgm:t>
        <a:bodyPr/>
        <a:lstStyle/>
        <a:p>
          <a:r>
            <a:rPr lang="en-US" b="1" dirty="0"/>
            <a:t>Humoral</a:t>
          </a:r>
        </a:p>
      </dgm:t>
    </dgm:pt>
    <dgm:pt modelId="{F75E85CC-CD46-4F16-94A2-6EA113538400}" type="parTrans" cxnId="{A7360BCC-0BF9-4643-9995-51E1D4C57106}">
      <dgm:prSet/>
      <dgm:spPr/>
      <dgm:t>
        <a:bodyPr/>
        <a:lstStyle/>
        <a:p>
          <a:endParaRPr lang="en-US"/>
        </a:p>
      </dgm:t>
    </dgm:pt>
    <dgm:pt modelId="{87EE834B-6525-48CA-953F-1BAAFF67E07C}" type="sibTrans" cxnId="{A7360BCC-0BF9-4643-9995-51E1D4C57106}">
      <dgm:prSet/>
      <dgm:spPr/>
      <dgm:t>
        <a:bodyPr/>
        <a:lstStyle/>
        <a:p>
          <a:endParaRPr lang="en-US"/>
        </a:p>
      </dgm:t>
    </dgm:pt>
    <dgm:pt modelId="{21378F1A-36BD-4F37-AA11-C906405B2E9D}">
      <dgm:prSet phldrT="[Text]"/>
      <dgm:spPr/>
      <dgm:t>
        <a:bodyPr/>
        <a:lstStyle/>
        <a:p>
          <a:r>
            <a:rPr lang="en-US" b="1" dirty="0"/>
            <a:t>Cell mediated immunity</a:t>
          </a:r>
        </a:p>
        <a:p>
          <a:r>
            <a:rPr lang="en-US" dirty="0"/>
            <a:t>(CMI)</a:t>
          </a:r>
        </a:p>
      </dgm:t>
    </dgm:pt>
    <dgm:pt modelId="{834CEB10-5F78-4D48-BE12-10DBD3DD6220}" type="parTrans" cxnId="{B95515F3-2B50-4BEB-83AE-117FF1ABF29C}">
      <dgm:prSet/>
      <dgm:spPr/>
      <dgm:t>
        <a:bodyPr/>
        <a:lstStyle/>
        <a:p>
          <a:endParaRPr lang="en-US"/>
        </a:p>
      </dgm:t>
    </dgm:pt>
    <dgm:pt modelId="{18D0DD58-0DFE-455F-A8D6-C85F2F682F1D}" type="sibTrans" cxnId="{B95515F3-2B50-4BEB-83AE-117FF1ABF29C}">
      <dgm:prSet/>
      <dgm:spPr/>
      <dgm:t>
        <a:bodyPr/>
        <a:lstStyle/>
        <a:p>
          <a:endParaRPr lang="en-US"/>
        </a:p>
      </dgm:t>
    </dgm:pt>
    <dgm:pt modelId="{F146D260-0081-494E-AEAC-01D8A3A446E0}">
      <dgm:prSet phldrT="[Text]" custT="1"/>
      <dgm:spPr/>
      <dgm:t>
        <a:bodyPr/>
        <a:lstStyle/>
        <a:p>
          <a:r>
            <a:rPr lang="en-US" sz="1100" b="1" dirty="0"/>
            <a:t>Innate</a:t>
          </a:r>
          <a:endParaRPr lang="en-US" sz="1000" b="1" dirty="0"/>
        </a:p>
        <a:p>
          <a:r>
            <a:rPr lang="en-US" sz="1000" dirty="0"/>
            <a:t>(Non-specific)</a:t>
          </a:r>
        </a:p>
      </dgm:t>
    </dgm:pt>
    <dgm:pt modelId="{970278D7-F14C-4931-8BB7-ED9D479A7B19}" type="parTrans" cxnId="{CBC79E32-F50F-4FB1-9F35-0725A8CFB0DB}">
      <dgm:prSet/>
      <dgm:spPr/>
      <dgm:t>
        <a:bodyPr/>
        <a:lstStyle/>
        <a:p>
          <a:endParaRPr lang="en-US"/>
        </a:p>
      </dgm:t>
    </dgm:pt>
    <dgm:pt modelId="{95BBF5E8-0950-4227-8249-5BCD712BFBE6}" type="sibTrans" cxnId="{CBC79E32-F50F-4FB1-9F35-0725A8CFB0DB}">
      <dgm:prSet/>
      <dgm:spPr/>
      <dgm:t>
        <a:bodyPr/>
        <a:lstStyle/>
        <a:p>
          <a:endParaRPr lang="en-US"/>
        </a:p>
      </dgm:t>
    </dgm:pt>
    <dgm:pt modelId="{1C3501DB-B982-49EE-9D45-D0550A43B15F}">
      <dgm:prSet phldrT="[Text]"/>
      <dgm:spPr/>
      <dgm:t>
        <a:bodyPr/>
        <a:lstStyle/>
        <a:p>
          <a:r>
            <a:rPr lang="en-US" b="1" dirty="0"/>
            <a:t>First line of defense</a:t>
          </a:r>
        </a:p>
      </dgm:t>
    </dgm:pt>
    <dgm:pt modelId="{7DEFE768-CEBF-4717-B017-5A09BF3B2BA5}" type="parTrans" cxnId="{8FC8386D-F6E3-4124-8100-03984506EA5F}">
      <dgm:prSet/>
      <dgm:spPr/>
      <dgm:t>
        <a:bodyPr/>
        <a:lstStyle/>
        <a:p>
          <a:endParaRPr lang="en-US"/>
        </a:p>
      </dgm:t>
    </dgm:pt>
    <dgm:pt modelId="{B11A046C-320A-4994-87E8-BDAADBC8E7E2}" type="sibTrans" cxnId="{8FC8386D-F6E3-4124-8100-03984506EA5F}">
      <dgm:prSet/>
      <dgm:spPr/>
      <dgm:t>
        <a:bodyPr/>
        <a:lstStyle/>
        <a:p>
          <a:endParaRPr lang="en-US"/>
        </a:p>
      </dgm:t>
    </dgm:pt>
    <dgm:pt modelId="{BA86DFD1-80DB-41CB-9DD3-433558C1F215}">
      <dgm:prSet/>
      <dgm:spPr/>
      <dgm:t>
        <a:bodyPr/>
        <a:lstStyle/>
        <a:p>
          <a:r>
            <a:rPr lang="en-US" b="1" dirty="0"/>
            <a:t>Second line of defense</a:t>
          </a:r>
        </a:p>
      </dgm:t>
    </dgm:pt>
    <dgm:pt modelId="{81F5A049-832C-4314-9E7E-280722970A8A}" type="parTrans" cxnId="{9CE14203-8375-4D6A-ACDE-3F7929EA71E8}">
      <dgm:prSet/>
      <dgm:spPr/>
      <dgm:t>
        <a:bodyPr/>
        <a:lstStyle/>
        <a:p>
          <a:endParaRPr lang="en-US"/>
        </a:p>
      </dgm:t>
    </dgm:pt>
    <dgm:pt modelId="{0BC2561F-9BD9-44F2-A717-77DB6DA1FF28}" type="sibTrans" cxnId="{9CE14203-8375-4D6A-ACDE-3F7929EA71E8}">
      <dgm:prSet/>
      <dgm:spPr/>
      <dgm:t>
        <a:bodyPr/>
        <a:lstStyle/>
        <a:p>
          <a:endParaRPr lang="en-US"/>
        </a:p>
      </dgm:t>
    </dgm:pt>
    <dgm:pt modelId="{61278B80-0C1C-4C28-8673-C58427792A32}">
      <dgm:prSet custT="1"/>
      <dgm:spPr/>
      <dgm:t>
        <a:bodyPr/>
        <a:lstStyle/>
        <a:p>
          <a:r>
            <a:rPr lang="en-US" sz="1200" b="1" dirty="0"/>
            <a:t>B-Lymphocytes</a:t>
          </a:r>
        </a:p>
        <a:p>
          <a:r>
            <a:rPr lang="en-US" sz="900" b="0" dirty="0">
              <a:solidFill>
                <a:srgbClr val="FF0000"/>
              </a:solidFill>
            </a:rPr>
            <a:t>*Originated in fetal live During embryogenesis</a:t>
          </a:r>
        </a:p>
      </dgm:t>
    </dgm:pt>
    <dgm:pt modelId="{609E9BEC-E648-4476-A31B-1AA426208D2F}" type="parTrans" cxnId="{748D4954-A1C5-4D03-9ED5-2E0717351860}">
      <dgm:prSet/>
      <dgm:spPr/>
      <dgm:t>
        <a:bodyPr/>
        <a:lstStyle/>
        <a:p>
          <a:endParaRPr lang="en-US"/>
        </a:p>
      </dgm:t>
    </dgm:pt>
    <dgm:pt modelId="{F0469B55-E5F3-4D3F-AC13-E2C0891E463E}" type="sibTrans" cxnId="{748D4954-A1C5-4D03-9ED5-2E0717351860}">
      <dgm:prSet/>
      <dgm:spPr/>
      <dgm:t>
        <a:bodyPr/>
        <a:lstStyle/>
        <a:p>
          <a:endParaRPr lang="en-US"/>
        </a:p>
      </dgm:t>
    </dgm:pt>
    <dgm:pt modelId="{5B7DED77-59A2-4E0E-9765-41763D4B520F}">
      <dgm:prSet custT="1"/>
      <dgm:spPr/>
      <dgm:t>
        <a:bodyPr/>
        <a:lstStyle/>
        <a:p>
          <a:r>
            <a:rPr lang="en-US" sz="1200" b="1" dirty="0"/>
            <a:t>T-Lymphocytes</a:t>
          </a:r>
        </a:p>
        <a:p>
          <a:r>
            <a:rPr lang="en-US" sz="900" b="1" dirty="0">
              <a:solidFill>
                <a:srgbClr val="FF0000"/>
              </a:solidFill>
            </a:rPr>
            <a:t>*</a:t>
          </a:r>
          <a:r>
            <a:rPr lang="en-US" sz="900" dirty="0">
              <a:solidFill>
                <a:srgbClr val="FF0000"/>
              </a:solidFill>
            </a:rPr>
            <a:t>originated in Bone Marrow</a:t>
          </a:r>
        </a:p>
        <a:p>
          <a:r>
            <a:rPr lang="en-US" sz="900" b="0" dirty="0">
              <a:solidFill>
                <a:srgbClr val="FF0000"/>
              </a:solidFill>
            </a:rPr>
            <a:t>*Matured in Thymus</a:t>
          </a:r>
        </a:p>
      </dgm:t>
    </dgm:pt>
    <dgm:pt modelId="{640351BE-2EDE-4D64-8C5E-C6BC38EF0A18}" type="parTrans" cxnId="{C3784A74-B0FB-4814-A7C4-01EDC29C80C1}">
      <dgm:prSet/>
      <dgm:spPr/>
      <dgm:t>
        <a:bodyPr/>
        <a:lstStyle/>
        <a:p>
          <a:endParaRPr lang="en-US"/>
        </a:p>
      </dgm:t>
    </dgm:pt>
    <dgm:pt modelId="{B2A6C4C0-2849-41F2-851B-30D995442E9C}" type="sibTrans" cxnId="{C3784A74-B0FB-4814-A7C4-01EDC29C80C1}">
      <dgm:prSet/>
      <dgm:spPr/>
      <dgm:t>
        <a:bodyPr/>
        <a:lstStyle/>
        <a:p>
          <a:endParaRPr lang="en-US"/>
        </a:p>
      </dgm:t>
    </dgm:pt>
    <dgm:pt modelId="{E48281E6-01B3-497E-BD53-EC8A02B5D90B}">
      <dgm:prSet custT="1"/>
      <dgm:spPr/>
      <dgm:t>
        <a:bodyPr/>
        <a:lstStyle/>
        <a:p>
          <a:r>
            <a:rPr lang="en-US" sz="1400" b="1" dirty="0"/>
            <a:t>CD4</a:t>
          </a:r>
          <a:endParaRPr lang="en-US" sz="600" b="1" dirty="0"/>
        </a:p>
      </dgm:t>
    </dgm:pt>
    <dgm:pt modelId="{06F8ACD9-215A-48BE-ADDC-B61C13D148FC}" type="parTrans" cxnId="{5E8AC2ED-DCDB-4ADA-BB81-A393684B37EF}">
      <dgm:prSet/>
      <dgm:spPr/>
      <dgm:t>
        <a:bodyPr/>
        <a:lstStyle/>
        <a:p>
          <a:endParaRPr lang="en-US"/>
        </a:p>
      </dgm:t>
    </dgm:pt>
    <dgm:pt modelId="{4966BBB7-9391-4252-AD03-EE9F851CF937}" type="sibTrans" cxnId="{5E8AC2ED-DCDB-4ADA-BB81-A393684B37EF}">
      <dgm:prSet/>
      <dgm:spPr/>
      <dgm:t>
        <a:bodyPr/>
        <a:lstStyle/>
        <a:p>
          <a:endParaRPr lang="en-US"/>
        </a:p>
      </dgm:t>
    </dgm:pt>
    <dgm:pt modelId="{D2187898-E215-450C-B46C-310CAE333659}">
      <dgm:prSet custT="1"/>
      <dgm:spPr/>
      <dgm:t>
        <a:bodyPr/>
        <a:lstStyle/>
        <a:p>
          <a:r>
            <a:rPr lang="en-US" sz="1400" b="1" dirty="0"/>
            <a:t>CD8</a:t>
          </a:r>
        </a:p>
      </dgm:t>
    </dgm:pt>
    <dgm:pt modelId="{93A7E947-6D90-45E1-9A56-AF3409CAACA0}" type="parTrans" cxnId="{326F4E61-08F0-4E62-8728-08F5E9F95DEC}">
      <dgm:prSet/>
      <dgm:spPr/>
      <dgm:t>
        <a:bodyPr/>
        <a:lstStyle/>
        <a:p>
          <a:endParaRPr lang="en-US"/>
        </a:p>
      </dgm:t>
    </dgm:pt>
    <dgm:pt modelId="{2DAAA620-EE49-45C7-8E34-C105DA421803}" type="sibTrans" cxnId="{326F4E61-08F0-4E62-8728-08F5E9F95DEC}">
      <dgm:prSet/>
      <dgm:spPr/>
      <dgm:t>
        <a:bodyPr/>
        <a:lstStyle/>
        <a:p>
          <a:endParaRPr lang="en-US"/>
        </a:p>
      </dgm:t>
    </dgm:pt>
    <dgm:pt modelId="{D4E2B5EC-E365-44A7-95A0-CF4EF475173A}">
      <dgm:prSet custT="1"/>
      <dgm:spPr/>
      <dgm:t>
        <a:bodyPr/>
        <a:lstStyle/>
        <a:p>
          <a:r>
            <a:rPr lang="en-US" sz="1100" b="1" dirty="0"/>
            <a:t>Th1:</a:t>
          </a:r>
        </a:p>
        <a:p>
          <a:r>
            <a:rPr lang="en-US" sz="600" b="1" dirty="0">
              <a:solidFill>
                <a:srgbClr val="0070C0"/>
              </a:solidFill>
            </a:rPr>
            <a:t>1-</a:t>
          </a:r>
          <a:r>
            <a:rPr lang="en-GB" sz="600" dirty="0">
              <a:solidFill>
                <a:srgbClr val="0070C0"/>
              </a:solidFill>
            </a:rPr>
            <a:t>Help CD8 cells to become activated cytotoxic T cells.</a:t>
          </a:r>
        </a:p>
        <a:p>
          <a:r>
            <a:rPr lang="en-GB" sz="600" b="1" dirty="0">
              <a:solidFill>
                <a:srgbClr val="0070C0"/>
              </a:solidFill>
            </a:rPr>
            <a:t>2-</a:t>
          </a:r>
          <a:r>
            <a:rPr lang="en-GB" sz="600" dirty="0">
              <a:solidFill>
                <a:srgbClr val="0070C0"/>
              </a:solidFill>
            </a:rPr>
            <a:t>Help macrophages in cell mediated immunity </a:t>
          </a:r>
        </a:p>
        <a:p>
          <a:r>
            <a:rPr lang="en-GB" sz="600" dirty="0">
              <a:solidFill>
                <a:srgbClr val="0070C0"/>
              </a:solidFill>
            </a:rPr>
            <a:t>during inflammatory response.</a:t>
          </a:r>
          <a:endParaRPr lang="en-US" sz="600" b="1" dirty="0">
            <a:solidFill>
              <a:srgbClr val="0070C0"/>
            </a:solidFill>
          </a:endParaRPr>
        </a:p>
      </dgm:t>
    </dgm:pt>
    <dgm:pt modelId="{C44F5185-2E3C-4083-92EA-2113F647BEC2}" type="parTrans" cxnId="{3655F8D2-D86C-4306-A163-4564D41F129C}">
      <dgm:prSet/>
      <dgm:spPr/>
      <dgm:t>
        <a:bodyPr/>
        <a:lstStyle/>
        <a:p>
          <a:endParaRPr lang="en-US"/>
        </a:p>
      </dgm:t>
    </dgm:pt>
    <dgm:pt modelId="{3A7A0FAE-CD1D-4BF2-92E0-E953C34CC83B}" type="sibTrans" cxnId="{3655F8D2-D86C-4306-A163-4564D41F129C}">
      <dgm:prSet/>
      <dgm:spPr/>
      <dgm:t>
        <a:bodyPr/>
        <a:lstStyle/>
        <a:p>
          <a:endParaRPr lang="en-US"/>
        </a:p>
      </dgm:t>
    </dgm:pt>
    <dgm:pt modelId="{A536259F-A525-430A-8285-F1B3AF28AC53}">
      <dgm:prSet custT="1"/>
      <dgm:spPr/>
      <dgm:t>
        <a:bodyPr/>
        <a:lstStyle/>
        <a:p>
          <a:r>
            <a:rPr lang="en-US" sz="1050" b="1" dirty="0"/>
            <a:t>Th2:</a:t>
          </a:r>
        </a:p>
        <a:p>
          <a:r>
            <a:rPr lang="en-GB" sz="600" dirty="0">
              <a:solidFill>
                <a:srgbClr val="0070C0"/>
              </a:solidFill>
            </a:rPr>
            <a:t>*Helps B cells to develop into antibody producing plasma cells </a:t>
          </a:r>
          <a:endParaRPr lang="en-US" sz="600" b="1" dirty="0">
            <a:solidFill>
              <a:srgbClr val="0070C0"/>
            </a:solidFill>
          </a:endParaRPr>
        </a:p>
      </dgm:t>
    </dgm:pt>
    <dgm:pt modelId="{B77FF9F0-62D6-4A28-93AF-54AC94E0A930}" type="parTrans" cxnId="{CC165CA9-0FD9-4DB4-81CB-5C59FD2339D9}">
      <dgm:prSet/>
      <dgm:spPr/>
      <dgm:t>
        <a:bodyPr/>
        <a:lstStyle/>
        <a:p>
          <a:endParaRPr lang="en-US"/>
        </a:p>
      </dgm:t>
    </dgm:pt>
    <dgm:pt modelId="{99AB1135-A2D4-418A-AC1F-2B4E7311AEC9}" type="sibTrans" cxnId="{CC165CA9-0FD9-4DB4-81CB-5C59FD2339D9}">
      <dgm:prSet/>
      <dgm:spPr/>
      <dgm:t>
        <a:bodyPr/>
        <a:lstStyle/>
        <a:p>
          <a:endParaRPr lang="en-US"/>
        </a:p>
      </dgm:t>
    </dgm:pt>
    <dgm:pt modelId="{EBD5070C-9C9B-44DC-B2DD-F26B65CC6837}" type="pres">
      <dgm:prSet presAssocID="{FC3E27F8-9396-40C3-9793-6B49A88850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2B0636-D96C-4143-B412-C54A8E5C2E02}" type="pres">
      <dgm:prSet presAssocID="{0104F1BD-6E08-43F2-8DA8-BDB53A91B073}" presName="hierRoot1" presStyleCnt="0"/>
      <dgm:spPr/>
    </dgm:pt>
    <dgm:pt modelId="{C07FAA1B-73FA-451B-9A3E-E8D86DF1D8C4}" type="pres">
      <dgm:prSet presAssocID="{0104F1BD-6E08-43F2-8DA8-BDB53A91B073}" presName="composite" presStyleCnt="0"/>
      <dgm:spPr/>
    </dgm:pt>
    <dgm:pt modelId="{AA653306-1D75-49D0-A96D-626FD43154AD}" type="pres">
      <dgm:prSet presAssocID="{0104F1BD-6E08-43F2-8DA8-BDB53A91B073}" presName="background" presStyleLbl="node0" presStyleIdx="0" presStyleCnt="1"/>
      <dgm:spPr/>
    </dgm:pt>
    <dgm:pt modelId="{D81E95D8-C11A-449A-B629-1B220FE724B1}" type="pres">
      <dgm:prSet presAssocID="{0104F1BD-6E08-43F2-8DA8-BDB53A91B073}" presName="text" presStyleLbl="fgAcc0" presStyleIdx="0" presStyleCnt="1">
        <dgm:presLayoutVars>
          <dgm:chPref val="3"/>
        </dgm:presLayoutVars>
      </dgm:prSet>
      <dgm:spPr/>
    </dgm:pt>
    <dgm:pt modelId="{C78CF8E3-F55C-4360-8732-FFEE5F4D01C1}" type="pres">
      <dgm:prSet presAssocID="{0104F1BD-6E08-43F2-8DA8-BDB53A91B073}" presName="hierChild2" presStyleCnt="0"/>
      <dgm:spPr/>
    </dgm:pt>
    <dgm:pt modelId="{259773D9-02DC-43FA-9A81-3DCC35728354}" type="pres">
      <dgm:prSet presAssocID="{35062142-EEA2-40A8-B888-76C3F93185C0}" presName="Name10" presStyleLbl="parChTrans1D2" presStyleIdx="0" presStyleCnt="2"/>
      <dgm:spPr/>
    </dgm:pt>
    <dgm:pt modelId="{3BC000E0-28E9-4B6C-9076-8FBFA2DAC475}" type="pres">
      <dgm:prSet presAssocID="{49ABFA7A-00A8-43D3-940F-B663BD4BC9E7}" presName="hierRoot2" presStyleCnt="0"/>
      <dgm:spPr/>
    </dgm:pt>
    <dgm:pt modelId="{963F1A92-389E-4402-9B59-8B68BCF10B7B}" type="pres">
      <dgm:prSet presAssocID="{49ABFA7A-00A8-43D3-940F-B663BD4BC9E7}" presName="composite2" presStyleCnt="0"/>
      <dgm:spPr/>
    </dgm:pt>
    <dgm:pt modelId="{7F830743-0197-4E8E-AEF7-A095F00A7449}" type="pres">
      <dgm:prSet presAssocID="{49ABFA7A-00A8-43D3-940F-B663BD4BC9E7}" presName="background2" presStyleLbl="node2" presStyleIdx="0" presStyleCnt="2"/>
      <dgm:spPr/>
    </dgm:pt>
    <dgm:pt modelId="{A52869F3-522F-4883-A054-32B7A771A73E}" type="pres">
      <dgm:prSet presAssocID="{49ABFA7A-00A8-43D3-940F-B663BD4BC9E7}" presName="text2" presStyleLbl="fgAcc2" presStyleIdx="0" presStyleCnt="2">
        <dgm:presLayoutVars>
          <dgm:chPref val="3"/>
        </dgm:presLayoutVars>
      </dgm:prSet>
      <dgm:spPr/>
    </dgm:pt>
    <dgm:pt modelId="{222838A6-A4CD-49AD-88CD-FD4B4A470F55}" type="pres">
      <dgm:prSet presAssocID="{49ABFA7A-00A8-43D3-940F-B663BD4BC9E7}" presName="hierChild3" presStyleCnt="0"/>
      <dgm:spPr/>
    </dgm:pt>
    <dgm:pt modelId="{9E50451A-196B-4740-8E73-FDE598CD7901}" type="pres">
      <dgm:prSet presAssocID="{F75E85CC-CD46-4F16-94A2-6EA113538400}" presName="Name17" presStyleLbl="parChTrans1D3" presStyleIdx="0" presStyleCnt="4"/>
      <dgm:spPr/>
    </dgm:pt>
    <dgm:pt modelId="{A671E94D-7C6B-4729-BA7F-8EDDF2C76DB3}" type="pres">
      <dgm:prSet presAssocID="{8F06A9B2-1DC3-4516-BCDF-486C856FDD98}" presName="hierRoot3" presStyleCnt="0"/>
      <dgm:spPr/>
    </dgm:pt>
    <dgm:pt modelId="{A6433023-6AAD-427B-846F-D916B74E3DC9}" type="pres">
      <dgm:prSet presAssocID="{8F06A9B2-1DC3-4516-BCDF-486C856FDD98}" presName="composite3" presStyleCnt="0"/>
      <dgm:spPr/>
    </dgm:pt>
    <dgm:pt modelId="{9B94E603-0B4F-4930-837B-3AC65312B79B}" type="pres">
      <dgm:prSet presAssocID="{8F06A9B2-1DC3-4516-BCDF-486C856FDD98}" presName="background3" presStyleLbl="node3" presStyleIdx="0" presStyleCnt="4"/>
      <dgm:spPr/>
    </dgm:pt>
    <dgm:pt modelId="{BB1BAC43-04CB-433E-8103-E2E165E55B20}" type="pres">
      <dgm:prSet presAssocID="{8F06A9B2-1DC3-4516-BCDF-486C856FDD98}" presName="text3" presStyleLbl="fgAcc3" presStyleIdx="0" presStyleCnt="4">
        <dgm:presLayoutVars>
          <dgm:chPref val="3"/>
        </dgm:presLayoutVars>
      </dgm:prSet>
      <dgm:spPr/>
    </dgm:pt>
    <dgm:pt modelId="{B4A2E4AC-DC98-45B0-9DA0-5AE4FECA01A0}" type="pres">
      <dgm:prSet presAssocID="{8F06A9B2-1DC3-4516-BCDF-486C856FDD98}" presName="hierChild4" presStyleCnt="0"/>
      <dgm:spPr/>
    </dgm:pt>
    <dgm:pt modelId="{1FF580CB-B640-4DBE-B26E-049C5837119B}" type="pres">
      <dgm:prSet presAssocID="{609E9BEC-E648-4476-A31B-1AA426208D2F}" presName="Name23" presStyleLbl="parChTrans1D4" presStyleIdx="0" presStyleCnt="6"/>
      <dgm:spPr/>
    </dgm:pt>
    <dgm:pt modelId="{E8837C61-6463-4865-8E83-E52D3B3599E0}" type="pres">
      <dgm:prSet presAssocID="{61278B80-0C1C-4C28-8673-C58427792A32}" presName="hierRoot4" presStyleCnt="0"/>
      <dgm:spPr/>
    </dgm:pt>
    <dgm:pt modelId="{1C3CE084-B73E-4F98-84B4-1EC68A5A8530}" type="pres">
      <dgm:prSet presAssocID="{61278B80-0C1C-4C28-8673-C58427792A32}" presName="composite4" presStyleCnt="0"/>
      <dgm:spPr/>
    </dgm:pt>
    <dgm:pt modelId="{559DCEB0-C22B-4EE7-A336-AD8D0925D896}" type="pres">
      <dgm:prSet presAssocID="{61278B80-0C1C-4C28-8673-C58427792A32}" presName="background4" presStyleLbl="node4" presStyleIdx="0" presStyleCnt="6"/>
      <dgm:spPr/>
    </dgm:pt>
    <dgm:pt modelId="{B5D7CA6A-5310-47E5-AFB2-D41E5E22CCAE}" type="pres">
      <dgm:prSet presAssocID="{61278B80-0C1C-4C28-8673-C58427792A32}" presName="text4" presStyleLbl="fgAcc4" presStyleIdx="0" presStyleCnt="6" custScaleX="280078">
        <dgm:presLayoutVars>
          <dgm:chPref val="3"/>
        </dgm:presLayoutVars>
      </dgm:prSet>
      <dgm:spPr/>
    </dgm:pt>
    <dgm:pt modelId="{CB23C207-8606-4F11-BC42-A27C73D18401}" type="pres">
      <dgm:prSet presAssocID="{61278B80-0C1C-4C28-8673-C58427792A32}" presName="hierChild5" presStyleCnt="0"/>
      <dgm:spPr/>
    </dgm:pt>
    <dgm:pt modelId="{48909276-8C25-4F82-B3D2-31AA5D9F7EDB}" type="pres">
      <dgm:prSet presAssocID="{834CEB10-5F78-4D48-BE12-10DBD3DD6220}" presName="Name17" presStyleLbl="parChTrans1D3" presStyleIdx="1" presStyleCnt="4"/>
      <dgm:spPr/>
    </dgm:pt>
    <dgm:pt modelId="{871C9EE0-5DFC-4085-855A-E32F7492D7D0}" type="pres">
      <dgm:prSet presAssocID="{21378F1A-36BD-4F37-AA11-C906405B2E9D}" presName="hierRoot3" presStyleCnt="0"/>
      <dgm:spPr/>
    </dgm:pt>
    <dgm:pt modelId="{87F7FC47-7FF8-454F-BE38-340FB9849694}" type="pres">
      <dgm:prSet presAssocID="{21378F1A-36BD-4F37-AA11-C906405B2E9D}" presName="composite3" presStyleCnt="0"/>
      <dgm:spPr/>
    </dgm:pt>
    <dgm:pt modelId="{DAA7E8ED-9CFB-4488-814B-5B6667F7C662}" type="pres">
      <dgm:prSet presAssocID="{21378F1A-36BD-4F37-AA11-C906405B2E9D}" presName="background3" presStyleLbl="node3" presStyleIdx="1" presStyleCnt="4"/>
      <dgm:spPr/>
    </dgm:pt>
    <dgm:pt modelId="{156CFBAC-437F-432D-9B29-CD4D5683D537}" type="pres">
      <dgm:prSet presAssocID="{21378F1A-36BD-4F37-AA11-C906405B2E9D}" presName="text3" presStyleLbl="fgAcc3" presStyleIdx="1" presStyleCnt="4">
        <dgm:presLayoutVars>
          <dgm:chPref val="3"/>
        </dgm:presLayoutVars>
      </dgm:prSet>
      <dgm:spPr/>
    </dgm:pt>
    <dgm:pt modelId="{1B289628-2CA8-4697-917C-0EABD603F902}" type="pres">
      <dgm:prSet presAssocID="{21378F1A-36BD-4F37-AA11-C906405B2E9D}" presName="hierChild4" presStyleCnt="0"/>
      <dgm:spPr/>
    </dgm:pt>
    <dgm:pt modelId="{89A0590C-FA55-49CC-B2A3-3662F85A7C1F}" type="pres">
      <dgm:prSet presAssocID="{640351BE-2EDE-4D64-8C5E-C6BC38EF0A18}" presName="Name23" presStyleLbl="parChTrans1D4" presStyleIdx="1" presStyleCnt="6"/>
      <dgm:spPr/>
    </dgm:pt>
    <dgm:pt modelId="{D229E18E-92CD-404D-B3B0-64BDD2D2BF5D}" type="pres">
      <dgm:prSet presAssocID="{5B7DED77-59A2-4E0E-9765-41763D4B520F}" presName="hierRoot4" presStyleCnt="0"/>
      <dgm:spPr/>
    </dgm:pt>
    <dgm:pt modelId="{04EE84FC-05F3-4306-BE21-67E3F1ED5309}" type="pres">
      <dgm:prSet presAssocID="{5B7DED77-59A2-4E0E-9765-41763D4B520F}" presName="composite4" presStyleCnt="0"/>
      <dgm:spPr/>
    </dgm:pt>
    <dgm:pt modelId="{34FACEAC-2090-48A8-909E-9C386F1146D9}" type="pres">
      <dgm:prSet presAssocID="{5B7DED77-59A2-4E0E-9765-41763D4B520F}" presName="background4" presStyleLbl="node4" presStyleIdx="1" presStyleCnt="6"/>
      <dgm:spPr/>
    </dgm:pt>
    <dgm:pt modelId="{C505E66B-9001-4E14-9D7F-EE7E42C9F854}" type="pres">
      <dgm:prSet presAssocID="{5B7DED77-59A2-4E0E-9765-41763D4B520F}" presName="text4" presStyleLbl="fgAcc4" presStyleIdx="1" presStyleCnt="6" custScaleX="291951">
        <dgm:presLayoutVars>
          <dgm:chPref val="3"/>
        </dgm:presLayoutVars>
      </dgm:prSet>
      <dgm:spPr/>
    </dgm:pt>
    <dgm:pt modelId="{1FD97FF0-1AE3-49CF-ACBB-F4802CB2AA1A}" type="pres">
      <dgm:prSet presAssocID="{5B7DED77-59A2-4E0E-9765-41763D4B520F}" presName="hierChild5" presStyleCnt="0"/>
      <dgm:spPr/>
    </dgm:pt>
    <dgm:pt modelId="{8DC77A86-15B4-4D58-B954-67580C3601AB}" type="pres">
      <dgm:prSet presAssocID="{06F8ACD9-215A-48BE-ADDC-B61C13D148FC}" presName="Name23" presStyleLbl="parChTrans1D4" presStyleIdx="2" presStyleCnt="6"/>
      <dgm:spPr/>
    </dgm:pt>
    <dgm:pt modelId="{5A490C89-0F71-42AF-A456-C7C5F7389479}" type="pres">
      <dgm:prSet presAssocID="{E48281E6-01B3-497E-BD53-EC8A02B5D90B}" presName="hierRoot4" presStyleCnt="0"/>
      <dgm:spPr/>
    </dgm:pt>
    <dgm:pt modelId="{C6313C0D-18E6-4A80-A0A3-EF0E20159DDA}" type="pres">
      <dgm:prSet presAssocID="{E48281E6-01B3-497E-BD53-EC8A02B5D90B}" presName="composite4" presStyleCnt="0"/>
      <dgm:spPr/>
    </dgm:pt>
    <dgm:pt modelId="{E8AA4F58-8551-44BF-82DC-35E248A7E3E0}" type="pres">
      <dgm:prSet presAssocID="{E48281E6-01B3-497E-BD53-EC8A02B5D90B}" presName="background4" presStyleLbl="node4" presStyleIdx="2" presStyleCnt="6"/>
      <dgm:spPr/>
    </dgm:pt>
    <dgm:pt modelId="{CB4237F2-9F8E-4CCE-A90A-F40FD93E9E3A}" type="pres">
      <dgm:prSet presAssocID="{E48281E6-01B3-497E-BD53-EC8A02B5D90B}" presName="text4" presStyleLbl="fgAcc4" presStyleIdx="2" presStyleCnt="6">
        <dgm:presLayoutVars>
          <dgm:chPref val="3"/>
        </dgm:presLayoutVars>
      </dgm:prSet>
      <dgm:spPr/>
    </dgm:pt>
    <dgm:pt modelId="{A43F298B-958C-4435-852E-34F3B4BA463C}" type="pres">
      <dgm:prSet presAssocID="{E48281E6-01B3-497E-BD53-EC8A02B5D90B}" presName="hierChild5" presStyleCnt="0"/>
      <dgm:spPr/>
    </dgm:pt>
    <dgm:pt modelId="{26882853-7091-4E66-B9F7-9DD985E9B243}" type="pres">
      <dgm:prSet presAssocID="{C44F5185-2E3C-4083-92EA-2113F647BEC2}" presName="Name23" presStyleLbl="parChTrans1D4" presStyleIdx="3" presStyleCnt="6"/>
      <dgm:spPr/>
    </dgm:pt>
    <dgm:pt modelId="{66F951D5-C0BE-4F3D-A1FD-3F8766A4FC28}" type="pres">
      <dgm:prSet presAssocID="{D4E2B5EC-E365-44A7-95A0-CF4EF475173A}" presName="hierRoot4" presStyleCnt="0"/>
      <dgm:spPr/>
    </dgm:pt>
    <dgm:pt modelId="{97DAFEF0-506F-41FC-BC25-B96252AB7E74}" type="pres">
      <dgm:prSet presAssocID="{D4E2B5EC-E365-44A7-95A0-CF4EF475173A}" presName="composite4" presStyleCnt="0"/>
      <dgm:spPr/>
    </dgm:pt>
    <dgm:pt modelId="{FF992A93-A629-4625-B22F-A5382268A9BF}" type="pres">
      <dgm:prSet presAssocID="{D4E2B5EC-E365-44A7-95A0-CF4EF475173A}" presName="background4" presStyleLbl="node4" presStyleIdx="3" presStyleCnt="6"/>
      <dgm:spPr/>
    </dgm:pt>
    <dgm:pt modelId="{B655312B-009C-4DE6-8366-A3A927DEFA4C}" type="pres">
      <dgm:prSet presAssocID="{D4E2B5EC-E365-44A7-95A0-CF4EF475173A}" presName="text4" presStyleLbl="fgAcc4" presStyleIdx="3" presStyleCnt="6" custScaleX="321630">
        <dgm:presLayoutVars>
          <dgm:chPref val="3"/>
        </dgm:presLayoutVars>
      </dgm:prSet>
      <dgm:spPr/>
    </dgm:pt>
    <dgm:pt modelId="{0E7872FE-078D-4B7F-828E-099B70B9B65D}" type="pres">
      <dgm:prSet presAssocID="{D4E2B5EC-E365-44A7-95A0-CF4EF475173A}" presName="hierChild5" presStyleCnt="0"/>
      <dgm:spPr/>
    </dgm:pt>
    <dgm:pt modelId="{174CB22C-5A3C-4BE7-882C-FB0EC189991E}" type="pres">
      <dgm:prSet presAssocID="{B77FF9F0-62D6-4A28-93AF-54AC94E0A930}" presName="Name23" presStyleLbl="parChTrans1D4" presStyleIdx="4" presStyleCnt="6"/>
      <dgm:spPr/>
    </dgm:pt>
    <dgm:pt modelId="{0D505CFE-1389-4D43-8292-E9C2CE7CFB02}" type="pres">
      <dgm:prSet presAssocID="{A536259F-A525-430A-8285-F1B3AF28AC53}" presName="hierRoot4" presStyleCnt="0"/>
      <dgm:spPr/>
    </dgm:pt>
    <dgm:pt modelId="{23B374C1-BCDF-4E0F-A08B-4349ED8C54EB}" type="pres">
      <dgm:prSet presAssocID="{A536259F-A525-430A-8285-F1B3AF28AC53}" presName="composite4" presStyleCnt="0"/>
      <dgm:spPr/>
    </dgm:pt>
    <dgm:pt modelId="{43EB721A-9A1E-4E00-9D69-370DB564C24D}" type="pres">
      <dgm:prSet presAssocID="{A536259F-A525-430A-8285-F1B3AF28AC53}" presName="background4" presStyleLbl="node4" presStyleIdx="4" presStyleCnt="6"/>
      <dgm:spPr/>
    </dgm:pt>
    <dgm:pt modelId="{71C7C986-D46A-4CC4-9F61-CA869A9AADD1}" type="pres">
      <dgm:prSet presAssocID="{A536259F-A525-430A-8285-F1B3AF28AC53}" presName="text4" presStyleLbl="fgAcc4" presStyleIdx="4" presStyleCnt="6" custScaleX="235103">
        <dgm:presLayoutVars>
          <dgm:chPref val="3"/>
        </dgm:presLayoutVars>
      </dgm:prSet>
      <dgm:spPr/>
    </dgm:pt>
    <dgm:pt modelId="{E62FB3F8-CE64-432E-B5DB-CCCFBB035571}" type="pres">
      <dgm:prSet presAssocID="{A536259F-A525-430A-8285-F1B3AF28AC53}" presName="hierChild5" presStyleCnt="0"/>
      <dgm:spPr/>
    </dgm:pt>
    <dgm:pt modelId="{F3DB60D8-8B33-44AB-B1ED-061F27DB648C}" type="pres">
      <dgm:prSet presAssocID="{93A7E947-6D90-45E1-9A56-AF3409CAACA0}" presName="Name23" presStyleLbl="parChTrans1D4" presStyleIdx="5" presStyleCnt="6"/>
      <dgm:spPr/>
    </dgm:pt>
    <dgm:pt modelId="{23B56088-66D4-4D40-BFB9-D516858B7D9D}" type="pres">
      <dgm:prSet presAssocID="{D2187898-E215-450C-B46C-310CAE333659}" presName="hierRoot4" presStyleCnt="0"/>
      <dgm:spPr/>
    </dgm:pt>
    <dgm:pt modelId="{5C489BBF-646F-43A3-B411-D56F9BBA6CA1}" type="pres">
      <dgm:prSet presAssocID="{D2187898-E215-450C-B46C-310CAE333659}" presName="composite4" presStyleCnt="0"/>
      <dgm:spPr/>
    </dgm:pt>
    <dgm:pt modelId="{FBB73587-01FA-4C50-A325-1A67722D2956}" type="pres">
      <dgm:prSet presAssocID="{D2187898-E215-450C-B46C-310CAE333659}" presName="background4" presStyleLbl="node4" presStyleIdx="5" presStyleCnt="6"/>
      <dgm:spPr/>
    </dgm:pt>
    <dgm:pt modelId="{98E81974-B480-4337-B522-9BB7E827FA22}" type="pres">
      <dgm:prSet presAssocID="{D2187898-E215-450C-B46C-310CAE333659}" presName="text4" presStyleLbl="fgAcc4" presStyleIdx="5" presStyleCnt="6">
        <dgm:presLayoutVars>
          <dgm:chPref val="3"/>
        </dgm:presLayoutVars>
      </dgm:prSet>
      <dgm:spPr/>
    </dgm:pt>
    <dgm:pt modelId="{E9213F97-2D55-4651-9A88-ECD9DF23E2EB}" type="pres">
      <dgm:prSet presAssocID="{D2187898-E215-450C-B46C-310CAE333659}" presName="hierChild5" presStyleCnt="0"/>
      <dgm:spPr/>
    </dgm:pt>
    <dgm:pt modelId="{9252A03A-7A25-4E95-88D6-969D347484D4}" type="pres">
      <dgm:prSet presAssocID="{970278D7-F14C-4931-8BB7-ED9D479A7B19}" presName="Name10" presStyleLbl="parChTrans1D2" presStyleIdx="1" presStyleCnt="2"/>
      <dgm:spPr/>
    </dgm:pt>
    <dgm:pt modelId="{C58F574F-4BCC-4D4E-9AD9-545702557D2B}" type="pres">
      <dgm:prSet presAssocID="{F146D260-0081-494E-AEAC-01D8A3A446E0}" presName="hierRoot2" presStyleCnt="0"/>
      <dgm:spPr/>
    </dgm:pt>
    <dgm:pt modelId="{023B2E4F-BBD3-40E9-9E3C-64EA84F7B6CB}" type="pres">
      <dgm:prSet presAssocID="{F146D260-0081-494E-AEAC-01D8A3A446E0}" presName="composite2" presStyleCnt="0"/>
      <dgm:spPr/>
    </dgm:pt>
    <dgm:pt modelId="{151F4449-BA0B-4FE7-ADEB-ACBF00CFF610}" type="pres">
      <dgm:prSet presAssocID="{F146D260-0081-494E-AEAC-01D8A3A446E0}" presName="background2" presStyleLbl="node2" presStyleIdx="1" presStyleCnt="2"/>
      <dgm:spPr/>
    </dgm:pt>
    <dgm:pt modelId="{E0819BAA-AD23-4094-93CE-E89409011301}" type="pres">
      <dgm:prSet presAssocID="{F146D260-0081-494E-AEAC-01D8A3A446E0}" presName="text2" presStyleLbl="fgAcc2" presStyleIdx="1" presStyleCnt="2">
        <dgm:presLayoutVars>
          <dgm:chPref val="3"/>
        </dgm:presLayoutVars>
      </dgm:prSet>
      <dgm:spPr/>
    </dgm:pt>
    <dgm:pt modelId="{031EE695-98C0-42A1-ACD1-1FAA0EF4B835}" type="pres">
      <dgm:prSet presAssocID="{F146D260-0081-494E-AEAC-01D8A3A446E0}" presName="hierChild3" presStyleCnt="0"/>
      <dgm:spPr/>
    </dgm:pt>
    <dgm:pt modelId="{4A223937-B10E-4BE9-BA52-B4FFF07C70C0}" type="pres">
      <dgm:prSet presAssocID="{7DEFE768-CEBF-4717-B017-5A09BF3B2BA5}" presName="Name17" presStyleLbl="parChTrans1D3" presStyleIdx="2" presStyleCnt="4"/>
      <dgm:spPr/>
    </dgm:pt>
    <dgm:pt modelId="{F20F2018-C872-4816-B97E-B966F92B64BF}" type="pres">
      <dgm:prSet presAssocID="{1C3501DB-B982-49EE-9D45-D0550A43B15F}" presName="hierRoot3" presStyleCnt="0"/>
      <dgm:spPr/>
    </dgm:pt>
    <dgm:pt modelId="{0E83BC71-E683-43BC-8E3C-F2127C648D14}" type="pres">
      <dgm:prSet presAssocID="{1C3501DB-B982-49EE-9D45-D0550A43B15F}" presName="composite3" presStyleCnt="0"/>
      <dgm:spPr/>
    </dgm:pt>
    <dgm:pt modelId="{12CF3CFD-BB05-4E02-A0FF-E289F604EF0F}" type="pres">
      <dgm:prSet presAssocID="{1C3501DB-B982-49EE-9D45-D0550A43B15F}" presName="background3" presStyleLbl="node3" presStyleIdx="2" presStyleCnt="4"/>
      <dgm:spPr/>
    </dgm:pt>
    <dgm:pt modelId="{187E0596-1EA3-4549-9E5F-C87167E9CCA4}" type="pres">
      <dgm:prSet presAssocID="{1C3501DB-B982-49EE-9D45-D0550A43B15F}" presName="text3" presStyleLbl="fgAcc3" presStyleIdx="2" presStyleCnt="4">
        <dgm:presLayoutVars>
          <dgm:chPref val="3"/>
        </dgm:presLayoutVars>
      </dgm:prSet>
      <dgm:spPr/>
    </dgm:pt>
    <dgm:pt modelId="{1E3026DD-9992-49F9-AF07-02C5B64ADF82}" type="pres">
      <dgm:prSet presAssocID="{1C3501DB-B982-49EE-9D45-D0550A43B15F}" presName="hierChild4" presStyleCnt="0"/>
      <dgm:spPr/>
    </dgm:pt>
    <dgm:pt modelId="{227FEF33-9B0A-4241-9C73-3E7CA42CDD0D}" type="pres">
      <dgm:prSet presAssocID="{81F5A049-832C-4314-9E7E-280722970A8A}" presName="Name17" presStyleLbl="parChTrans1D3" presStyleIdx="3" presStyleCnt="4"/>
      <dgm:spPr/>
    </dgm:pt>
    <dgm:pt modelId="{2F8A5023-DA70-4A5C-99AF-28E5ECDB1020}" type="pres">
      <dgm:prSet presAssocID="{BA86DFD1-80DB-41CB-9DD3-433558C1F215}" presName="hierRoot3" presStyleCnt="0"/>
      <dgm:spPr/>
    </dgm:pt>
    <dgm:pt modelId="{0EFFF4DC-E96F-4D10-9785-E3D680AF37C9}" type="pres">
      <dgm:prSet presAssocID="{BA86DFD1-80DB-41CB-9DD3-433558C1F215}" presName="composite3" presStyleCnt="0"/>
      <dgm:spPr/>
    </dgm:pt>
    <dgm:pt modelId="{F282C36C-6AD7-48C7-929B-27C024E6FE51}" type="pres">
      <dgm:prSet presAssocID="{BA86DFD1-80DB-41CB-9DD3-433558C1F215}" presName="background3" presStyleLbl="node3" presStyleIdx="3" presStyleCnt="4"/>
      <dgm:spPr/>
    </dgm:pt>
    <dgm:pt modelId="{FC4108C1-EA8F-4460-9D70-D7AB62224821}" type="pres">
      <dgm:prSet presAssocID="{BA86DFD1-80DB-41CB-9DD3-433558C1F215}" presName="text3" presStyleLbl="fgAcc3" presStyleIdx="3" presStyleCnt="4" custLinFactNeighborX="0">
        <dgm:presLayoutVars>
          <dgm:chPref val="3"/>
        </dgm:presLayoutVars>
      </dgm:prSet>
      <dgm:spPr/>
    </dgm:pt>
    <dgm:pt modelId="{10B79CF4-E53E-498F-A51F-B82BDD6A804C}" type="pres">
      <dgm:prSet presAssocID="{BA86DFD1-80DB-41CB-9DD3-433558C1F215}" presName="hierChild4" presStyleCnt="0"/>
      <dgm:spPr/>
    </dgm:pt>
  </dgm:ptLst>
  <dgm:cxnLst>
    <dgm:cxn modelId="{9CE14203-8375-4D6A-ACDE-3F7929EA71E8}" srcId="{F146D260-0081-494E-AEAC-01D8A3A446E0}" destId="{BA86DFD1-80DB-41CB-9DD3-433558C1F215}" srcOrd="1" destOrd="0" parTransId="{81F5A049-832C-4314-9E7E-280722970A8A}" sibTransId="{0BC2561F-9BD9-44F2-A717-77DB6DA1FF28}"/>
    <dgm:cxn modelId="{7B3A3617-37D3-4AF6-B50A-C544FC5F7D2F}" type="presOf" srcId="{640351BE-2EDE-4D64-8C5E-C6BC38EF0A18}" destId="{89A0590C-FA55-49CC-B2A3-3662F85A7C1F}" srcOrd="0" destOrd="0" presId="urn:microsoft.com/office/officeart/2005/8/layout/hierarchy1"/>
    <dgm:cxn modelId="{E966BA26-89E2-41AC-8F56-447767CA38E0}" type="presOf" srcId="{A536259F-A525-430A-8285-F1B3AF28AC53}" destId="{71C7C986-D46A-4CC4-9F61-CA869A9AADD1}" srcOrd="0" destOrd="0" presId="urn:microsoft.com/office/officeart/2005/8/layout/hierarchy1"/>
    <dgm:cxn modelId="{E1FEE329-3839-401F-BB06-CFDE6B1DC638}" type="presOf" srcId="{FC3E27F8-9396-40C3-9793-6B49A8885038}" destId="{EBD5070C-9C9B-44DC-B2DD-F26B65CC6837}" srcOrd="0" destOrd="0" presId="urn:microsoft.com/office/officeart/2005/8/layout/hierarchy1"/>
    <dgm:cxn modelId="{CBC79E32-F50F-4FB1-9F35-0725A8CFB0DB}" srcId="{0104F1BD-6E08-43F2-8DA8-BDB53A91B073}" destId="{F146D260-0081-494E-AEAC-01D8A3A446E0}" srcOrd="1" destOrd="0" parTransId="{970278D7-F14C-4931-8BB7-ED9D479A7B19}" sibTransId="{95BBF5E8-0950-4227-8249-5BCD712BFBE6}"/>
    <dgm:cxn modelId="{326F4E61-08F0-4E62-8728-08F5E9F95DEC}" srcId="{5B7DED77-59A2-4E0E-9765-41763D4B520F}" destId="{D2187898-E215-450C-B46C-310CAE333659}" srcOrd="1" destOrd="0" parTransId="{93A7E947-6D90-45E1-9A56-AF3409CAACA0}" sibTransId="{2DAAA620-EE49-45C7-8E34-C105DA421803}"/>
    <dgm:cxn modelId="{24A98D42-91D3-4104-8DFE-81566105D471}" srcId="{FC3E27F8-9396-40C3-9793-6B49A8885038}" destId="{0104F1BD-6E08-43F2-8DA8-BDB53A91B073}" srcOrd="0" destOrd="0" parTransId="{E3586590-13F1-4D06-BFAF-FED131155422}" sibTransId="{8C1D66EF-1D96-4B37-8BF4-9E45BDBA81A9}"/>
    <dgm:cxn modelId="{C462CA64-01D2-4D5C-A5D8-C666EF94CC2E}" type="presOf" srcId="{F75E85CC-CD46-4F16-94A2-6EA113538400}" destId="{9E50451A-196B-4740-8E73-FDE598CD7901}" srcOrd="0" destOrd="0" presId="urn:microsoft.com/office/officeart/2005/8/layout/hierarchy1"/>
    <dgm:cxn modelId="{8FC8386D-F6E3-4124-8100-03984506EA5F}" srcId="{F146D260-0081-494E-AEAC-01D8A3A446E0}" destId="{1C3501DB-B982-49EE-9D45-D0550A43B15F}" srcOrd="0" destOrd="0" parTransId="{7DEFE768-CEBF-4717-B017-5A09BF3B2BA5}" sibTransId="{B11A046C-320A-4994-87E8-BDAADBC8E7E2}"/>
    <dgm:cxn modelId="{9B219250-F1C3-406B-91F6-4665A53A8C48}" type="presOf" srcId="{1C3501DB-B982-49EE-9D45-D0550A43B15F}" destId="{187E0596-1EA3-4549-9E5F-C87167E9CCA4}" srcOrd="0" destOrd="0" presId="urn:microsoft.com/office/officeart/2005/8/layout/hierarchy1"/>
    <dgm:cxn modelId="{748D4954-A1C5-4D03-9ED5-2E0717351860}" srcId="{8F06A9B2-1DC3-4516-BCDF-486C856FDD98}" destId="{61278B80-0C1C-4C28-8673-C58427792A32}" srcOrd="0" destOrd="0" parTransId="{609E9BEC-E648-4476-A31B-1AA426208D2F}" sibTransId="{F0469B55-E5F3-4D3F-AC13-E2C0891E463E}"/>
    <dgm:cxn modelId="{C3784A74-B0FB-4814-A7C4-01EDC29C80C1}" srcId="{21378F1A-36BD-4F37-AA11-C906405B2E9D}" destId="{5B7DED77-59A2-4E0E-9765-41763D4B520F}" srcOrd="0" destOrd="0" parTransId="{640351BE-2EDE-4D64-8C5E-C6BC38EF0A18}" sibTransId="{B2A6C4C0-2849-41F2-851B-30D995442E9C}"/>
    <dgm:cxn modelId="{72076777-94A8-4C70-9E9F-012FF167BA47}" type="presOf" srcId="{970278D7-F14C-4931-8BB7-ED9D479A7B19}" destId="{9252A03A-7A25-4E95-88D6-969D347484D4}" srcOrd="0" destOrd="0" presId="urn:microsoft.com/office/officeart/2005/8/layout/hierarchy1"/>
    <dgm:cxn modelId="{268B6F58-33F2-446D-93A0-D0D8BA371298}" type="presOf" srcId="{81F5A049-832C-4314-9E7E-280722970A8A}" destId="{227FEF33-9B0A-4241-9C73-3E7CA42CDD0D}" srcOrd="0" destOrd="0" presId="urn:microsoft.com/office/officeart/2005/8/layout/hierarchy1"/>
    <dgm:cxn modelId="{3A576B79-51D5-4BFE-BF25-53D3403BD98A}" type="presOf" srcId="{834CEB10-5F78-4D48-BE12-10DBD3DD6220}" destId="{48909276-8C25-4F82-B3D2-31AA5D9F7EDB}" srcOrd="0" destOrd="0" presId="urn:microsoft.com/office/officeart/2005/8/layout/hierarchy1"/>
    <dgm:cxn modelId="{3C6E657D-C862-47FB-B8CC-8B2E125F84BC}" type="presOf" srcId="{B77FF9F0-62D6-4A28-93AF-54AC94E0A930}" destId="{174CB22C-5A3C-4BE7-882C-FB0EC189991E}" srcOrd="0" destOrd="0" presId="urn:microsoft.com/office/officeart/2005/8/layout/hierarchy1"/>
    <dgm:cxn modelId="{D6032896-5039-40D9-9BC4-8126726FC403}" type="presOf" srcId="{609E9BEC-E648-4476-A31B-1AA426208D2F}" destId="{1FF580CB-B640-4DBE-B26E-049C5837119B}" srcOrd="0" destOrd="0" presId="urn:microsoft.com/office/officeart/2005/8/layout/hierarchy1"/>
    <dgm:cxn modelId="{F03B2797-1DB5-46CA-9949-B2209356B682}" type="presOf" srcId="{5B7DED77-59A2-4E0E-9765-41763D4B520F}" destId="{C505E66B-9001-4E14-9D7F-EE7E42C9F854}" srcOrd="0" destOrd="0" presId="urn:microsoft.com/office/officeart/2005/8/layout/hierarchy1"/>
    <dgm:cxn modelId="{A2DFFF98-E3FD-47E6-8219-5B113A676F2C}" type="presOf" srcId="{06F8ACD9-215A-48BE-ADDC-B61C13D148FC}" destId="{8DC77A86-15B4-4D58-B954-67580C3601AB}" srcOrd="0" destOrd="0" presId="urn:microsoft.com/office/officeart/2005/8/layout/hierarchy1"/>
    <dgm:cxn modelId="{2963FAA1-3B8D-4B0C-85DD-8A57E760443C}" type="presOf" srcId="{BA86DFD1-80DB-41CB-9DD3-433558C1F215}" destId="{FC4108C1-EA8F-4460-9D70-D7AB62224821}" srcOrd="0" destOrd="0" presId="urn:microsoft.com/office/officeart/2005/8/layout/hierarchy1"/>
    <dgm:cxn modelId="{590C94A6-704E-436E-ADDF-FA1486524777}" type="presOf" srcId="{C44F5185-2E3C-4083-92EA-2113F647BEC2}" destId="{26882853-7091-4E66-B9F7-9DD985E9B243}" srcOrd="0" destOrd="0" presId="urn:microsoft.com/office/officeart/2005/8/layout/hierarchy1"/>
    <dgm:cxn modelId="{CC165CA9-0FD9-4DB4-81CB-5C59FD2339D9}" srcId="{E48281E6-01B3-497E-BD53-EC8A02B5D90B}" destId="{A536259F-A525-430A-8285-F1B3AF28AC53}" srcOrd="1" destOrd="0" parTransId="{B77FF9F0-62D6-4A28-93AF-54AC94E0A930}" sibTransId="{99AB1135-A2D4-418A-AC1F-2B4E7311AEC9}"/>
    <dgm:cxn modelId="{EBF3F9AD-2774-4E91-BBC8-ABF61DD33877}" type="presOf" srcId="{61278B80-0C1C-4C28-8673-C58427792A32}" destId="{B5D7CA6A-5310-47E5-AFB2-D41E5E22CCAE}" srcOrd="0" destOrd="0" presId="urn:microsoft.com/office/officeart/2005/8/layout/hierarchy1"/>
    <dgm:cxn modelId="{AC9740B0-36DE-4CCD-A8E4-F71713AE0221}" srcId="{0104F1BD-6E08-43F2-8DA8-BDB53A91B073}" destId="{49ABFA7A-00A8-43D3-940F-B663BD4BC9E7}" srcOrd="0" destOrd="0" parTransId="{35062142-EEA2-40A8-B888-76C3F93185C0}" sibTransId="{672E4F6F-8E8F-42A7-88E3-0A1663A70E04}"/>
    <dgm:cxn modelId="{BCA04FB8-6D2D-49CD-8DEC-82C5280F5902}" type="presOf" srcId="{7DEFE768-CEBF-4717-B017-5A09BF3B2BA5}" destId="{4A223937-B10E-4BE9-BA52-B4FFF07C70C0}" srcOrd="0" destOrd="0" presId="urn:microsoft.com/office/officeart/2005/8/layout/hierarchy1"/>
    <dgm:cxn modelId="{374C72BA-1CEC-44A3-A3F6-F9F35A789ED3}" type="presOf" srcId="{D2187898-E215-450C-B46C-310CAE333659}" destId="{98E81974-B480-4337-B522-9BB7E827FA22}" srcOrd="0" destOrd="0" presId="urn:microsoft.com/office/officeart/2005/8/layout/hierarchy1"/>
    <dgm:cxn modelId="{BD679EBE-8391-4F00-A11B-7580CEEE167C}" type="presOf" srcId="{F146D260-0081-494E-AEAC-01D8A3A446E0}" destId="{E0819BAA-AD23-4094-93CE-E89409011301}" srcOrd="0" destOrd="0" presId="urn:microsoft.com/office/officeart/2005/8/layout/hierarchy1"/>
    <dgm:cxn modelId="{A1F7D9C0-58F0-4E96-8646-7D56BC875F1B}" type="presOf" srcId="{35062142-EEA2-40A8-B888-76C3F93185C0}" destId="{259773D9-02DC-43FA-9A81-3DCC35728354}" srcOrd="0" destOrd="0" presId="urn:microsoft.com/office/officeart/2005/8/layout/hierarchy1"/>
    <dgm:cxn modelId="{DA0135C3-9700-446F-9C41-7302690A024B}" type="presOf" srcId="{D4E2B5EC-E365-44A7-95A0-CF4EF475173A}" destId="{B655312B-009C-4DE6-8366-A3A927DEFA4C}" srcOrd="0" destOrd="0" presId="urn:microsoft.com/office/officeart/2005/8/layout/hierarchy1"/>
    <dgm:cxn modelId="{0AEF53C8-A088-4B79-A20F-B4C3A9A5CF37}" type="presOf" srcId="{0104F1BD-6E08-43F2-8DA8-BDB53A91B073}" destId="{D81E95D8-C11A-449A-B629-1B220FE724B1}" srcOrd="0" destOrd="0" presId="urn:microsoft.com/office/officeart/2005/8/layout/hierarchy1"/>
    <dgm:cxn modelId="{A7360BCC-0BF9-4643-9995-51E1D4C57106}" srcId="{49ABFA7A-00A8-43D3-940F-B663BD4BC9E7}" destId="{8F06A9B2-1DC3-4516-BCDF-486C856FDD98}" srcOrd="0" destOrd="0" parTransId="{F75E85CC-CD46-4F16-94A2-6EA113538400}" sibTransId="{87EE834B-6525-48CA-953F-1BAAFF67E07C}"/>
    <dgm:cxn modelId="{3655F8D2-D86C-4306-A163-4564D41F129C}" srcId="{E48281E6-01B3-497E-BD53-EC8A02B5D90B}" destId="{D4E2B5EC-E365-44A7-95A0-CF4EF475173A}" srcOrd="0" destOrd="0" parTransId="{C44F5185-2E3C-4083-92EA-2113F647BEC2}" sibTransId="{3A7A0FAE-CD1D-4BF2-92E0-E953C34CC83B}"/>
    <dgm:cxn modelId="{E9FFAFDB-2999-4E5E-B4B7-643DA8C4B81D}" type="presOf" srcId="{8F06A9B2-1DC3-4516-BCDF-486C856FDD98}" destId="{BB1BAC43-04CB-433E-8103-E2E165E55B20}" srcOrd="0" destOrd="0" presId="urn:microsoft.com/office/officeart/2005/8/layout/hierarchy1"/>
    <dgm:cxn modelId="{FFD795E3-AD19-4D78-9660-1CA2DC2E0FD5}" type="presOf" srcId="{21378F1A-36BD-4F37-AA11-C906405B2E9D}" destId="{156CFBAC-437F-432D-9B29-CD4D5683D537}" srcOrd="0" destOrd="0" presId="urn:microsoft.com/office/officeart/2005/8/layout/hierarchy1"/>
    <dgm:cxn modelId="{D68287E6-40DA-49A0-B2E8-952FD23C10A5}" type="presOf" srcId="{E48281E6-01B3-497E-BD53-EC8A02B5D90B}" destId="{CB4237F2-9F8E-4CCE-A90A-F40FD93E9E3A}" srcOrd="0" destOrd="0" presId="urn:microsoft.com/office/officeart/2005/8/layout/hierarchy1"/>
    <dgm:cxn modelId="{5BB527ED-2602-476E-9D59-CBB6F9E2E635}" type="presOf" srcId="{49ABFA7A-00A8-43D3-940F-B663BD4BC9E7}" destId="{A52869F3-522F-4883-A054-32B7A771A73E}" srcOrd="0" destOrd="0" presId="urn:microsoft.com/office/officeart/2005/8/layout/hierarchy1"/>
    <dgm:cxn modelId="{5E8AC2ED-DCDB-4ADA-BB81-A393684B37EF}" srcId="{5B7DED77-59A2-4E0E-9765-41763D4B520F}" destId="{E48281E6-01B3-497E-BD53-EC8A02B5D90B}" srcOrd="0" destOrd="0" parTransId="{06F8ACD9-215A-48BE-ADDC-B61C13D148FC}" sibTransId="{4966BBB7-9391-4252-AD03-EE9F851CF937}"/>
    <dgm:cxn modelId="{B95515F3-2B50-4BEB-83AE-117FF1ABF29C}" srcId="{49ABFA7A-00A8-43D3-940F-B663BD4BC9E7}" destId="{21378F1A-36BD-4F37-AA11-C906405B2E9D}" srcOrd="1" destOrd="0" parTransId="{834CEB10-5F78-4D48-BE12-10DBD3DD6220}" sibTransId="{18D0DD58-0DFE-455F-A8D6-C85F2F682F1D}"/>
    <dgm:cxn modelId="{6C56F7FB-A582-404F-AE18-A01390100ED4}" type="presOf" srcId="{93A7E947-6D90-45E1-9A56-AF3409CAACA0}" destId="{F3DB60D8-8B33-44AB-B1ED-061F27DB648C}" srcOrd="0" destOrd="0" presId="urn:microsoft.com/office/officeart/2005/8/layout/hierarchy1"/>
    <dgm:cxn modelId="{57A9C846-41FA-4B3A-833B-A8E12CBF1F26}" type="presParOf" srcId="{EBD5070C-9C9B-44DC-B2DD-F26B65CC6837}" destId="{B72B0636-D96C-4143-B412-C54A8E5C2E02}" srcOrd="0" destOrd="0" presId="urn:microsoft.com/office/officeart/2005/8/layout/hierarchy1"/>
    <dgm:cxn modelId="{3DA1696F-EB7C-492C-AC9E-D66791AF5A0B}" type="presParOf" srcId="{B72B0636-D96C-4143-B412-C54A8E5C2E02}" destId="{C07FAA1B-73FA-451B-9A3E-E8D86DF1D8C4}" srcOrd="0" destOrd="0" presId="urn:microsoft.com/office/officeart/2005/8/layout/hierarchy1"/>
    <dgm:cxn modelId="{0FCE9116-C6A9-46BD-97D0-AEC6D4DFAE62}" type="presParOf" srcId="{C07FAA1B-73FA-451B-9A3E-E8D86DF1D8C4}" destId="{AA653306-1D75-49D0-A96D-626FD43154AD}" srcOrd="0" destOrd="0" presId="urn:microsoft.com/office/officeart/2005/8/layout/hierarchy1"/>
    <dgm:cxn modelId="{BB013759-37D9-45A2-B924-1798D6AA457D}" type="presParOf" srcId="{C07FAA1B-73FA-451B-9A3E-E8D86DF1D8C4}" destId="{D81E95D8-C11A-449A-B629-1B220FE724B1}" srcOrd="1" destOrd="0" presId="urn:microsoft.com/office/officeart/2005/8/layout/hierarchy1"/>
    <dgm:cxn modelId="{657E4917-6DC7-4257-8B23-031BB838B318}" type="presParOf" srcId="{B72B0636-D96C-4143-B412-C54A8E5C2E02}" destId="{C78CF8E3-F55C-4360-8732-FFEE5F4D01C1}" srcOrd="1" destOrd="0" presId="urn:microsoft.com/office/officeart/2005/8/layout/hierarchy1"/>
    <dgm:cxn modelId="{69A07BD1-9BFB-4C11-B5E8-C53D0EF8C711}" type="presParOf" srcId="{C78CF8E3-F55C-4360-8732-FFEE5F4D01C1}" destId="{259773D9-02DC-43FA-9A81-3DCC35728354}" srcOrd="0" destOrd="0" presId="urn:microsoft.com/office/officeart/2005/8/layout/hierarchy1"/>
    <dgm:cxn modelId="{FDE4BD97-A073-4453-8AD0-1912D45C797C}" type="presParOf" srcId="{C78CF8E3-F55C-4360-8732-FFEE5F4D01C1}" destId="{3BC000E0-28E9-4B6C-9076-8FBFA2DAC475}" srcOrd="1" destOrd="0" presId="urn:microsoft.com/office/officeart/2005/8/layout/hierarchy1"/>
    <dgm:cxn modelId="{85BCCE43-1691-4F7D-81A8-7D5C4F9B5A4F}" type="presParOf" srcId="{3BC000E0-28E9-4B6C-9076-8FBFA2DAC475}" destId="{963F1A92-389E-4402-9B59-8B68BCF10B7B}" srcOrd="0" destOrd="0" presId="urn:microsoft.com/office/officeart/2005/8/layout/hierarchy1"/>
    <dgm:cxn modelId="{2F4EACCE-C153-4C58-A168-BB5B247898AE}" type="presParOf" srcId="{963F1A92-389E-4402-9B59-8B68BCF10B7B}" destId="{7F830743-0197-4E8E-AEF7-A095F00A7449}" srcOrd="0" destOrd="0" presId="urn:microsoft.com/office/officeart/2005/8/layout/hierarchy1"/>
    <dgm:cxn modelId="{094748C0-FDCA-480F-B909-35507E74F5CF}" type="presParOf" srcId="{963F1A92-389E-4402-9B59-8B68BCF10B7B}" destId="{A52869F3-522F-4883-A054-32B7A771A73E}" srcOrd="1" destOrd="0" presId="urn:microsoft.com/office/officeart/2005/8/layout/hierarchy1"/>
    <dgm:cxn modelId="{9C1EA255-6BAA-40EE-8493-83043CD17A0B}" type="presParOf" srcId="{3BC000E0-28E9-4B6C-9076-8FBFA2DAC475}" destId="{222838A6-A4CD-49AD-88CD-FD4B4A470F55}" srcOrd="1" destOrd="0" presId="urn:microsoft.com/office/officeart/2005/8/layout/hierarchy1"/>
    <dgm:cxn modelId="{7C38397B-C12E-4657-B4A6-07C938560736}" type="presParOf" srcId="{222838A6-A4CD-49AD-88CD-FD4B4A470F55}" destId="{9E50451A-196B-4740-8E73-FDE598CD7901}" srcOrd="0" destOrd="0" presId="urn:microsoft.com/office/officeart/2005/8/layout/hierarchy1"/>
    <dgm:cxn modelId="{AD1D2FC6-A511-4E45-B0B8-37E4961E992A}" type="presParOf" srcId="{222838A6-A4CD-49AD-88CD-FD4B4A470F55}" destId="{A671E94D-7C6B-4729-BA7F-8EDDF2C76DB3}" srcOrd="1" destOrd="0" presId="urn:microsoft.com/office/officeart/2005/8/layout/hierarchy1"/>
    <dgm:cxn modelId="{1314F600-8E43-4474-9634-651337BE96B2}" type="presParOf" srcId="{A671E94D-7C6B-4729-BA7F-8EDDF2C76DB3}" destId="{A6433023-6AAD-427B-846F-D916B74E3DC9}" srcOrd="0" destOrd="0" presId="urn:microsoft.com/office/officeart/2005/8/layout/hierarchy1"/>
    <dgm:cxn modelId="{1E5394D4-F333-43F5-96AA-2B0A4DC5B4FF}" type="presParOf" srcId="{A6433023-6AAD-427B-846F-D916B74E3DC9}" destId="{9B94E603-0B4F-4930-837B-3AC65312B79B}" srcOrd="0" destOrd="0" presId="urn:microsoft.com/office/officeart/2005/8/layout/hierarchy1"/>
    <dgm:cxn modelId="{D8D51380-C60E-452C-A735-2BFC0D5D98CB}" type="presParOf" srcId="{A6433023-6AAD-427B-846F-D916B74E3DC9}" destId="{BB1BAC43-04CB-433E-8103-E2E165E55B20}" srcOrd="1" destOrd="0" presId="urn:microsoft.com/office/officeart/2005/8/layout/hierarchy1"/>
    <dgm:cxn modelId="{715DBFAB-1F13-4D5C-B5BB-E57CCBFCB130}" type="presParOf" srcId="{A671E94D-7C6B-4729-BA7F-8EDDF2C76DB3}" destId="{B4A2E4AC-DC98-45B0-9DA0-5AE4FECA01A0}" srcOrd="1" destOrd="0" presId="urn:microsoft.com/office/officeart/2005/8/layout/hierarchy1"/>
    <dgm:cxn modelId="{EAE6097B-BD15-4C32-B0B5-C8337366EBAF}" type="presParOf" srcId="{B4A2E4AC-DC98-45B0-9DA0-5AE4FECA01A0}" destId="{1FF580CB-B640-4DBE-B26E-049C5837119B}" srcOrd="0" destOrd="0" presId="urn:microsoft.com/office/officeart/2005/8/layout/hierarchy1"/>
    <dgm:cxn modelId="{467F7E82-5427-484E-97F6-F527C2F3AA32}" type="presParOf" srcId="{B4A2E4AC-DC98-45B0-9DA0-5AE4FECA01A0}" destId="{E8837C61-6463-4865-8E83-E52D3B3599E0}" srcOrd="1" destOrd="0" presId="urn:microsoft.com/office/officeart/2005/8/layout/hierarchy1"/>
    <dgm:cxn modelId="{F23510CF-FCE9-40FD-8AED-D3CDB70AC669}" type="presParOf" srcId="{E8837C61-6463-4865-8E83-E52D3B3599E0}" destId="{1C3CE084-B73E-4F98-84B4-1EC68A5A8530}" srcOrd="0" destOrd="0" presId="urn:microsoft.com/office/officeart/2005/8/layout/hierarchy1"/>
    <dgm:cxn modelId="{D5154D5A-1F66-4C35-A138-B1185AD8AA21}" type="presParOf" srcId="{1C3CE084-B73E-4F98-84B4-1EC68A5A8530}" destId="{559DCEB0-C22B-4EE7-A336-AD8D0925D896}" srcOrd="0" destOrd="0" presId="urn:microsoft.com/office/officeart/2005/8/layout/hierarchy1"/>
    <dgm:cxn modelId="{3D4EE550-BFCF-4D00-A771-68CE1311535B}" type="presParOf" srcId="{1C3CE084-B73E-4F98-84B4-1EC68A5A8530}" destId="{B5D7CA6A-5310-47E5-AFB2-D41E5E22CCAE}" srcOrd="1" destOrd="0" presId="urn:microsoft.com/office/officeart/2005/8/layout/hierarchy1"/>
    <dgm:cxn modelId="{779F118B-9AB8-47AC-B0DC-3A2B914DA2B9}" type="presParOf" srcId="{E8837C61-6463-4865-8E83-E52D3B3599E0}" destId="{CB23C207-8606-4F11-BC42-A27C73D18401}" srcOrd="1" destOrd="0" presId="urn:microsoft.com/office/officeart/2005/8/layout/hierarchy1"/>
    <dgm:cxn modelId="{4CC83D50-C22C-43E2-B0D8-65B8BE31596A}" type="presParOf" srcId="{222838A6-A4CD-49AD-88CD-FD4B4A470F55}" destId="{48909276-8C25-4F82-B3D2-31AA5D9F7EDB}" srcOrd="2" destOrd="0" presId="urn:microsoft.com/office/officeart/2005/8/layout/hierarchy1"/>
    <dgm:cxn modelId="{11549350-CF2A-41B1-B2CF-671B4256BFF5}" type="presParOf" srcId="{222838A6-A4CD-49AD-88CD-FD4B4A470F55}" destId="{871C9EE0-5DFC-4085-855A-E32F7492D7D0}" srcOrd="3" destOrd="0" presId="urn:microsoft.com/office/officeart/2005/8/layout/hierarchy1"/>
    <dgm:cxn modelId="{948863FB-CCF0-4015-ACDE-A7AFEA07DAE5}" type="presParOf" srcId="{871C9EE0-5DFC-4085-855A-E32F7492D7D0}" destId="{87F7FC47-7FF8-454F-BE38-340FB9849694}" srcOrd="0" destOrd="0" presId="urn:microsoft.com/office/officeart/2005/8/layout/hierarchy1"/>
    <dgm:cxn modelId="{DE0E0E6C-E77C-4C19-9B0C-64F964907A01}" type="presParOf" srcId="{87F7FC47-7FF8-454F-BE38-340FB9849694}" destId="{DAA7E8ED-9CFB-4488-814B-5B6667F7C662}" srcOrd="0" destOrd="0" presId="urn:microsoft.com/office/officeart/2005/8/layout/hierarchy1"/>
    <dgm:cxn modelId="{54AC0236-4962-4E07-B498-FA12AC5A9489}" type="presParOf" srcId="{87F7FC47-7FF8-454F-BE38-340FB9849694}" destId="{156CFBAC-437F-432D-9B29-CD4D5683D537}" srcOrd="1" destOrd="0" presId="urn:microsoft.com/office/officeart/2005/8/layout/hierarchy1"/>
    <dgm:cxn modelId="{094DE664-6EF5-4CF3-9C4D-4D8D9A0AA3D5}" type="presParOf" srcId="{871C9EE0-5DFC-4085-855A-E32F7492D7D0}" destId="{1B289628-2CA8-4697-917C-0EABD603F902}" srcOrd="1" destOrd="0" presId="urn:microsoft.com/office/officeart/2005/8/layout/hierarchy1"/>
    <dgm:cxn modelId="{637FEE6A-C222-4A92-8E0A-FEC43716829F}" type="presParOf" srcId="{1B289628-2CA8-4697-917C-0EABD603F902}" destId="{89A0590C-FA55-49CC-B2A3-3662F85A7C1F}" srcOrd="0" destOrd="0" presId="urn:microsoft.com/office/officeart/2005/8/layout/hierarchy1"/>
    <dgm:cxn modelId="{AE6A9C25-75AD-4EBF-B142-94F3C2D7423C}" type="presParOf" srcId="{1B289628-2CA8-4697-917C-0EABD603F902}" destId="{D229E18E-92CD-404D-B3B0-64BDD2D2BF5D}" srcOrd="1" destOrd="0" presId="urn:microsoft.com/office/officeart/2005/8/layout/hierarchy1"/>
    <dgm:cxn modelId="{B12B7AEA-28CC-4209-8ACC-8D60BB6E4016}" type="presParOf" srcId="{D229E18E-92CD-404D-B3B0-64BDD2D2BF5D}" destId="{04EE84FC-05F3-4306-BE21-67E3F1ED5309}" srcOrd="0" destOrd="0" presId="urn:microsoft.com/office/officeart/2005/8/layout/hierarchy1"/>
    <dgm:cxn modelId="{7D77AA2F-A494-45DC-8536-2A38ECC9F303}" type="presParOf" srcId="{04EE84FC-05F3-4306-BE21-67E3F1ED5309}" destId="{34FACEAC-2090-48A8-909E-9C386F1146D9}" srcOrd="0" destOrd="0" presId="urn:microsoft.com/office/officeart/2005/8/layout/hierarchy1"/>
    <dgm:cxn modelId="{6601198E-FD0C-4BC4-AAD6-8112ED3FDB74}" type="presParOf" srcId="{04EE84FC-05F3-4306-BE21-67E3F1ED5309}" destId="{C505E66B-9001-4E14-9D7F-EE7E42C9F854}" srcOrd="1" destOrd="0" presId="urn:microsoft.com/office/officeart/2005/8/layout/hierarchy1"/>
    <dgm:cxn modelId="{A46B01DB-4AD4-4B8C-AA46-3E57A7D3D3E7}" type="presParOf" srcId="{D229E18E-92CD-404D-B3B0-64BDD2D2BF5D}" destId="{1FD97FF0-1AE3-49CF-ACBB-F4802CB2AA1A}" srcOrd="1" destOrd="0" presId="urn:microsoft.com/office/officeart/2005/8/layout/hierarchy1"/>
    <dgm:cxn modelId="{BF95892C-E2E8-43A7-8159-A92519155A5E}" type="presParOf" srcId="{1FD97FF0-1AE3-49CF-ACBB-F4802CB2AA1A}" destId="{8DC77A86-15B4-4D58-B954-67580C3601AB}" srcOrd="0" destOrd="0" presId="urn:microsoft.com/office/officeart/2005/8/layout/hierarchy1"/>
    <dgm:cxn modelId="{7654357E-CE5E-44F2-932A-57E166083EDB}" type="presParOf" srcId="{1FD97FF0-1AE3-49CF-ACBB-F4802CB2AA1A}" destId="{5A490C89-0F71-42AF-A456-C7C5F7389479}" srcOrd="1" destOrd="0" presId="urn:microsoft.com/office/officeart/2005/8/layout/hierarchy1"/>
    <dgm:cxn modelId="{A694E886-2A37-4DC1-9744-253489248871}" type="presParOf" srcId="{5A490C89-0F71-42AF-A456-C7C5F7389479}" destId="{C6313C0D-18E6-4A80-A0A3-EF0E20159DDA}" srcOrd="0" destOrd="0" presId="urn:microsoft.com/office/officeart/2005/8/layout/hierarchy1"/>
    <dgm:cxn modelId="{FD8EEA60-91CE-4A43-996C-F1F0FCFF2003}" type="presParOf" srcId="{C6313C0D-18E6-4A80-A0A3-EF0E20159DDA}" destId="{E8AA4F58-8551-44BF-82DC-35E248A7E3E0}" srcOrd="0" destOrd="0" presId="urn:microsoft.com/office/officeart/2005/8/layout/hierarchy1"/>
    <dgm:cxn modelId="{DF834212-D8E8-4585-BAEA-37A39D48D880}" type="presParOf" srcId="{C6313C0D-18E6-4A80-A0A3-EF0E20159DDA}" destId="{CB4237F2-9F8E-4CCE-A90A-F40FD93E9E3A}" srcOrd="1" destOrd="0" presId="urn:microsoft.com/office/officeart/2005/8/layout/hierarchy1"/>
    <dgm:cxn modelId="{F90DBD90-3125-4C43-8070-02849919CBBD}" type="presParOf" srcId="{5A490C89-0F71-42AF-A456-C7C5F7389479}" destId="{A43F298B-958C-4435-852E-34F3B4BA463C}" srcOrd="1" destOrd="0" presId="urn:microsoft.com/office/officeart/2005/8/layout/hierarchy1"/>
    <dgm:cxn modelId="{440B2DC4-2912-47EF-B469-248A3569429C}" type="presParOf" srcId="{A43F298B-958C-4435-852E-34F3B4BA463C}" destId="{26882853-7091-4E66-B9F7-9DD985E9B243}" srcOrd="0" destOrd="0" presId="urn:microsoft.com/office/officeart/2005/8/layout/hierarchy1"/>
    <dgm:cxn modelId="{6FAE3078-B2FC-46B6-BEC3-8255FCE6B59B}" type="presParOf" srcId="{A43F298B-958C-4435-852E-34F3B4BA463C}" destId="{66F951D5-C0BE-4F3D-A1FD-3F8766A4FC28}" srcOrd="1" destOrd="0" presId="urn:microsoft.com/office/officeart/2005/8/layout/hierarchy1"/>
    <dgm:cxn modelId="{6FD9D1C8-8370-429E-854C-61BBA4748989}" type="presParOf" srcId="{66F951D5-C0BE-4F3D-A1FD-3F8766A4FC28}" destId="{97DAFEF0-506F-41FC-BC25-B96252AB7E74}" srcOrd="0" destOrd="0" presId="urn:microsoft.com/office/officeart/2005/8/layout/hierarchy1"/>
    <dgm:cxn modelId="{94BEBC1C-A904-4A2C-835B-D7690597970B}" type="presParOf" srcId="{97DAFEF0-506F-41FC-BC25-B96252AB7E74}" destId="{FF992A93-A629-4625-B22F-A5382268A9BF}" srcOrd="0" destOrd="0" presId="urn:microsoft.com/office/officeart/2005/8/layout/hierarchy1"/>
    <dgm:cxn modelId="{C85A7CA6-77EA-4549-967B-36F6ECFB1A52}" type="presParOf" srcId="{97DAFEF0-506F-41FC-BC25-B96252AB7E74}" destId="{B655312B-009C-4DE6-8366-A3A927DEFA4C}" srcOrd="1" destOrd="0" presId="urn:microsoft.com/office/officeart/2005/8/layout/hierarchy1"/>
    <dgm:cxn modelId="{7D183E4B-9629-45F8-AB6E-F6480EB61DDD}" type="presParOf" srcId="{66F951D5-C0BE-4F3D-A1FD-3F8766A4FC28}" destId="{0E7872FE-078D-4B7F-828E-099B70B9B65D}" srcOrd="1" destOrd="0" presId="urn:microsoft.com/office/officeart/2005/8/layout/hierarchy1"/>
    <dgm:cxn modelId="{6B959E94-67E6-4CC7-80BF-D7F7FEFB55A4}" type="presParOf" srcId="{A43F298B-958C-4435-852E-34F3B4BA463C}" destId="{174CB22C-5A3C-4BE7-882C-FB0EC189991E}" srcOrd="2" destOrd="0" presId="urn:microsoft.com/office/officeart/2005/8/layout/hierarchy1"/>
    <dgm:cxn modelId="{5D625228-E3D8-482A-8A64-57FEE69DB0A5}" type="presParOf" srcId="{A43F298B-958C-4435-852E-34F3B4BA463C}" destId="{0D505CFE-1389-4D43-8292-E9C2CE7CFB02}" srcOrd="3" destOrd="0" presId="urn:microsoft.com/office/officeart/2005/8/layout/hierarchy1"/>
    <dgm:cxn modelId="{332CE693-6DB8-46D1-A808-7E668CAAA3E7}" type="presParOf" srcId="{0D505CFE-1389-4D43-8292-E9C2CE7CFB02}" destId="{23B374C1-BCDF-4E0F-A08B-4349ED8C54EB}" srcOrd="0" destOrd="0" presId="urn:microsoft.com/office/officeart/2005/8/layout/hierarchy1"/>
    <dgm:cxn modelId="{5B970656-6354-488D-B61E-3A08DA672FF5}" type="presParOf" srcId="{23B374C1-BCDF-4E0F-A08B-4349ED8C54EB}" destId="{43EB721A-9A1E-4E00-9D69-370DB564C24D}" srcOrd="0" destOrd="0" presId="urn:microsoft.com/office/officeart/2005/8/layout/hierarchy1"/>
    <dgm:cxn modelId="{5611F87B-039D-4254-B2C0-398DF74CBFBC}" type="presParOf" srcId="{23B374C1-BCDF-4E0F-A08B-4349ED8C54EB}" destId="{71C7C986-D46A-4CC4-9F61-CA869A9AADD1}" srcOrd="1" destOrd="0" presId="urn:microsoft.com/office/officeart/2005/8/layout/hierarchy1"/>
    <dgm:cxn modelId="{52AFB5A6-6383-44A0-A7EB-B54C6B3C06E0}" type="presParOf" srcId="{0D505CFE-1389-4D43-8292-E9C2CE7CFB02}" destId="{E62FB3F8-CE64-432E-B5DB-CCCFBB035571}" srcOrd="1" destOrd="0" presId="urn:microsoft.com/office/officeart/2005/8/layout/hierarchy1"/>
    <dgm:cxn modelId="{3E6D793A-19DB-499C-9FA3-43A5F2FEB919}" type="presParOf" srcId="{1FD97FF0-1AE3-49CF-ACBB-F4802CB2AA1A}" destId="{F3DB60D8-8B33-44AB-B1ED-061F27DB648C}" srcOrd="2" destOrd="0" presId="urn:microsoft.com/office/officeart/2005/8/layout/hierarchy1"/>
    <dgm:cxn modelId="{BA36DADB-3ACF-4E50-B01B-F91B6781D16E}" type="presParOf" srcId="{1FD97FF0-1AE3-49CF-ACBB-F4802CB2AA1A}" destId="{23B56088-66D4-4D40-BFB9-D516858B7D9D}" srcOrd="3" destOrd="0" presId="urn:microsoft.com/office/officeart/2005/8/layout/hierarchy1"/>
    <dgm:cxn modelId="{C2CC25A2-00B9-4849-9474-E08EF9D5CA9B}" type="presParOf" srcId="{23B56088-66D4-4D40-BFB9-D516858B7D9D}" destId="{5C489BBF-646F-43A3-B411-D56F9BBA6CA1}" srcOrd="0" destOrd="0" presId="urn:microsoft.com/office/officeart/2005/8/layout/hierarchy1"/>
    <dgm:cxn modelId="{739B4063-0412-40D6-8725-B7D676AF0C20}" type="presParOf" srcId="{5C489BBF-646F-43A3-B411-D56F9BBA6CA1}" destId="{FBB73587-01FA-4C50-A325-1A67722D2956}" srcOrd="0" destOrd="0" presId="urn:microsoft.com/office/officeart/2005/8/layout/hierarchy1"/>
    <dgm:cxn modelId="{AE6B8E59-B19C-4923-A5C9-59009E47FFF8}" type="presParOf" srcId="{5C489BBF-646F-43A3-B411-D56F9BBA6CA1}" destId="{98E81974-B480-4337-B522-9BB7E827FA22}" srcOrd="1" destOrd="0" presId="urn:microsoft.com/office/officeart/2005/8/layout/hierarchy1"/>
    <dgm:cxn modelId="{91980C01-381A-4D36-B9DB-4EF95C0CB27C}" type="presParOf" srcId="{23B56088-66D4-4D40-BFB9-D516858B7D9D}" destId="{E9213F97-2D55-4651-9A88-ECD9DF23E2EB}" srcOrd="1" destOrd="0" presId="urn:microsoft.com/office/officeart/2005/8/layout/hierarchy1"/>
    <dgm:cxn modelId="{BEF2F649-B1C2-43BF-BD64-1DCB03D47FAC}" type="presParOf" srcId="{C78CF8E3-F55C-4360-8732-FFEE5F4D01C1}" destId="{9252A03A-7A25-4E95-88D6-969D347484D4}" srcOrd="2" destOrd="0" presId="urn:microsoft.com/office/officeart/2005/8/layout/hierarchy1"/>
    <dgm:cxn modelId="{72F21664-928B-4847-8959-98DA5B8BC5F6}" type="presParOf" srcId="{C78CF8E3-F55C-4360-8732-FFEE5F4D01C1}" destId="{C58F574F-4BCC-4D4E-9AD9-545702557D2B}" srcOrd="3" destOrd="0" presId="urn:microsoft.com/office/officeart/2005/8/layout/hierarchy1"/>
    <dgm:cxn modelId="{03A152DE-68CA-4054-B7D4-C79398F32377}" type="presParOf" srcId="{C58F574F-4BCC-4D4E-9AD9-545702557D2B}" destId="{023B2E4F-BBD3-40E9-9E3C-64EA84F7B6CB}" srcOrd="0" destOrd="0" presId="urn:microsoft.com/office/officeart/2005/8/layout/hierarchy1"/>
    <dgm:cxn modelId="{CBF6BE22-511B-4532-929B-EA095159BCEC}" type="presParOf" srcId="{023B2E4F-BBD3-40E9-9E3C-64EA84F7B6CB}" destId="{151F4449-BA0B-4FE7-ADEB-ACBF00CFF610}" srcOrd="0" destOrd="0" presId="urn:microsoft.com/office/officeart/2005/8/layout/hierarchy1"/>
    <dgm:cxn modelId="{A34FCD11-D710-439D-AC4D-024D82E9A625}" type="presParOf" srcId="{023B2E4F-BBD3-40E9-9E3C-64EA84F7B6CB}" destId="{E0819BAA-AD23-4094-93CE-E89409011301}" srcOrd="1" destOrd="0" presId="urn:microsoft.com/office/officeart/2005/8/layout/hierarchy1"/>
    <dgm:cxn modelId="{CE28EC1E-F69E-4F71-B884-FE04CB8EEB71}" type="presParOf" srcId="{C58F574F-4BCC-4D4E-9AD9-545702557D2B}" destId="{031EE695-98C0-42A1-ACD1-1FAA0EF4B835}" srcOrd="1" destOrd="0" presId="urn:microsoft.com/office/officeart/2005/8/layout/hierarchy1"/>
    <dgm:cxn modelId="{4322EE68-703A-4FBE-B0B4-8B4A16A02248}" type="presParOf" srcId="{031EE695-98C0-42A1-ACD1-1FAA0EF4B835}" destId="{4A223937-B10E-4BE9-BA52-B4FFF07C70C0}" srcOrd="0" destOrd="0" presId="urn:microsoft.com/office/officeart/2005/8/layout/hierarchy1"/>
    <dgm:cxn modelId="{E455DB4C-B5B1-4800-ADB7-92DB040B7854}" type="presParOf" srcId="{031EE695-98C0-42A1-ACD1-1FAA0EF4B835}" destId="{F20F2018-C872-4816-B97E-B966F92B64BF}" srcOrd="1" destOrd="0" presId="urn:microsoft.com/office/officeart/2005/8/layout/hierarchy1"/>
    <dgm:cxn modelId="{4454BD14-D271-465E-B375-93D668572410}" type="presParOf" srcId="{F20F2018-C872-4816-B97E-B966F92B64BF}" destId="{0E83BC71-E683-43BC-8E3C-F2127C648D14}" srcOrd="0" destOrd="0" presId="urn:microsoft.com/office/officeart/2005/8/layout/hierarchy1"/>
    <dgm:cxn modelId="{1106F23D-440E-4160-9FD7-3EBEEED08F06}" type="presParOf" srcId="{0E83BC71-E683-43BC-8E3C-F2127C648D14}" destId="{12CF3CFD-BB05-4E02-A0FF-E289F604EF0F}" srcOrd="0" destOrd="0" presId="urn:microsoft.com/office/officeart/2005/8/layout/hierarchy1"/>
    <dgm:cxn modelId="{2C1C26D5-93E6-418D-9E5A-4E1CBEE762FA}" type="presParOf" srcId="{0E83BC71-E683-43BC-8E3C-F2127C648D14}" destId="{187E0596-1EA3-4549-9E5F-C87167E9CCA4}" srcOrd="1" destOrd="0" presId="urn:microsoft.com/office/officeart/2005/8/layout/hierarchy1"/>
    <dgm:cxn modelId="{B3C7D21E-7FD9-4290-87E8-E28A514BB79F}" type="presParOf" srcId="{F20F2018-C872-4816-B97E-B966F92B64BF}" destId="{1E3026DD-9992-49F9-AF07-02C5B64ADF82}" srcOrd="1" destOrd="0" presId="urn:microsoft.com/office/officeart/2005/8/layout/hierarchy1"/>
    <dgm:cxn modelId="{EDAB343F-E211-4848-9BBB-4532D569D189}" type="presParOf" srcId="{031EE695-98C0-42A1-ACD1-1FAA0EF4B835}" destId="{227FEF33-9B0A-4241-9C73-3E7CA42CDD0D}" srcOrd="2" destOrd="0" presId="urn:microsoft.com/office/officeart/2005/8/layout/hierarchy1"/>
    <dgm:cxn modelId="{47B0F0D5-16BB-4211-837B-CD66788FD1B4}" type="presParOf" srcId="{031EE695-98C0-42A1-ACD1-1FAA0EF4B835}" destId="{2F8A5023-DA70-4A5C-99AF-28E5ECDB1020}" srcOrd="3" destOrd="0" presId="urn:microsoft.com/office/officeart/2005/8/layout/hierarchy1"/>
    <dgm:cxn modelId="{518CB307-0D54-414F-AE10-4C17494205C3}" type="presParOf" srcId="{2F8A5023-DA70-4A5C-99AF-28E5ECDB1020}" destId="{0EFFF4DC-E96F-4D10-9785-E3D680AF37C9}" srcOrd="0" destOrd="0" presId="urn:microsoft.com/office/officeart/2005/8/layout/hierarchy1"/>
    <dgm:cxn modelId="{D22D0B34-D83F-444B-9889-D62196447BFC}" type="presParOf" srcId="{0EFFF4DC-E96F-4D10-9785-E3D680AF37C9}" destId="{F282C36C-6AD7-48C7-929B-27C024E6FE51}" srcOrd="0" destOrd="0" presId="urn:microsoft.com/office/officeart/2005/8/layout/hierarchy1"/>
    <dgm:cxn modelId="{3314B02F-478D-4CEF-90C2-619F16E7281C}" type="presParOf" srcId="{0EFFF4DC-E96F-4D10-9785-E3D680AF37C9}" destId="{FC4108C1-EA8F-4460-9D70-D7AB62224821}" srcOrd="1" destOrd="0" presId="urn:microsoft.com/office/officeart/2005/8/layout/hierarchy1"/>
    <dgm:cxn modelId="{BF693DFF-8D42-4699-B9BF-F05F1441CE04}" type="presParOf" srcId="{2F8A5023-DA70-4A5C-99AF-28E5ECDB1020}" destId="{10B79CF4-E53E-498F-A51F-B82BDD6A80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1D80B0-7C17-4E58-ADE4-4EA50513961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4CC160-19AE-44FF-B6CA-EA93EF232618}">
      <dgm:prSet phldrT="[Text]"/>
      <dgm:spPr/>
      <dgm:t>
        <a:bodyPr/>
        <a:lstStyle/>
        <a:p>
          <a:r>
            <a:rPr lang="en-US" dirty="0"/>
            <a:t>Lymphoid System</a:t>
          </a:r>
        </a:p>
      </dgm:t>
    </dgm:pt>
    <dgm:pt modelId="{7DFE7D16-806C-4B57-A555-846018BFA5DD}" type="parTrans" cxnId="{7D1B6452-CDA0-41FE-814E-1017A764271D}">
      <dgm:prSet/>
      <dgm:spPr/>
      <dgm:t>
        <a:bodyPr/>
        <a:lstStyle/>
        <a:p>
          <a:endParaRPr lang="en-US"/>
        </a:p>
      </dgm:t>
    </dgm:pt>
    <dgm:pt modelId="{5D4226BD-3464-4C0D-A6AF-67DB1AF14CE6}" type="sibTrans" cxnId="{7D1B6452-CDA0-41FE-814E-1017A764271D}">
      <dgm:prSet/>
      <dgm:spPr/>
      <dgm:t>
        <a:bodyPr/>
        <a:lstStyle/>
        <a:p>
          <a:endParaRPr lang="en-US"/>
        </a:p>
      </dgm:t>
    </dgm:pt>
    <dgm:pt modelId="{06BBE173-44EE-4320-88F9-58F4957DF1D2}">
      <dgm:prSet phldrT="[Text]"/>
      <dgm:spPr/>
      <dgm:t>
        <a:bodyPr/>
        <a:lstStyle/>
        <a:p>
          <a:r>
            <a:rPr lang="en-US" dirty="0"/>
            <a:t>Primary lymphoid organs</a:t>
          </a:r>
        </a:p>
      </dgm:t>
    </dgm:pt>
    <dgm:pt modelId="{DA0414D7-B297-43AB-A8E3-F3BE7984B3B9}" type="parTrans" cxnId="{06CC1185-940D-46B3-A8A9-C4131921871D}">
      <dgm:prSet/>
      <dgm:spPr/>
      <dgm:t>
        <a:bodyPr/>
        <a:lstStyle/>
        <a:p>
          <a:endParaRPr lang="en-US"/>
        </a:p>
      </dgm:t>
    </dgm:pt>
    <dgm:pt modelId="{0619EBB6-F464-43F4-9B07-54A5AC495E53}" type="sibTrans" cxnId="{06CC1185-940D-46B3-A8A9-C4131921871D}">
      <dgm:prSet/>
      <dgm:spPr/>
      <dgm:t>
        <a:bodyPr/>
        <a:lstStyle/>
        <a:p>
          <a:endParaRPr lang="en-US"/>
        </a:p>
      </dgm:t>
    </dgm:pt>
    <dgm:pt modelId="{6F72E79E-12F6-439D-BDF4-21ECA261D6AE}">
      <dgm:prSet phldrT="[Text]"/>
      <dgm:spPr/>
      <dgm:t>
        <a:bodyPr/>
        <a:lstStyle/>
        <a:p>
          <a:r>
            <a:rPr lang="en-US" dirty="0"/>
            <a:t>Bone marrow</a:t>
          </a:r>
        </a:p>
      </dgm:t>
    </dgm:pt>
    <dgm:pt modelId="{FD212820-87C4-496A-BA0C-6DE37EF3E09B}" type="parTrans" cxnId="{38CD607B-4713-42BB-99AF-9B362425FA1E}">
      <dgm:prSet/>
      <dgm:spPr/>
      <dgm:t>
        <a:bodyPr/>
        <a:lstStyle/>
        <a:p>
          <a:endParaRPr lang="en-US"/>
        </a:p>
      </dgm:t>
    </dgm:pt>
    <dgm:pt modelId="{455D4F9D-8320-4952-8DFA-EAA123425BF3}" type="sibTrans" cxnId="{38CD607B-4713-42BB-99AF-9B362425FA1E}">
      <dgm:prSet/>
      <dgm:spPr/>
      <dgm:t>
        <a:bodyPr/>
        <a:lstStyle/>
        <a:p>
          <a:endParaRPr lang="en-US"/>
        </a:p>
      </dgm:t>
    </dgm:pt>
    <dgm:pt modelId="{E80EBC98-B71D-4317-9B75-B2F44B6C4F55}">
      <dgm:prSet phldrT="[Text]"/>
      <dgm:spPr/>
      <dgm:t>
        <a:bodyPr/>
        <a:lstStyle/>
        <a:p>
          <a:r>
            <a:rPr lang="en-US" dirty="0"/>
            <a:t>Thymus</a:t>
          </a:r>
        </a:p>
      </dgm:t>
    </dgm:pt>
    <dgm:pt modelId="{6BCBF1F9-0037-4D49-A061-32A414E1E2E1}" type="parTrans" cxnId="{105B9574-BFC1-4617-A5E8-23886DB441B5}">
      <dgm:prSet/>
      <dgm:spPr/>
      <dgm:t>
        <a:bodyPr/>
        <a:lstStyle/>
        <a:p>
          <a:endParaRPr lang="en-US"/>
        </a:p>
      </dgm:t>
    </dgm:pt>
    <dgm:pt modelId="{42D90E5C-DD9A-4C53-8742-E654D6B3B72D}" type="sibTrans" cxnId="{105B9574-BFC1-4617-A5E8-23886DB441B5}">
      <dgm:prSet/>
      <dgm:spPr/>
      <dgm:t>
        <a:bodyPr/>
        <a:lstStyle/>
        <a:p>
          <a:endParaRPr lang="en-US"/>
        </a:p>
      </dgm:t>
    </dgm:pt>
    <dgm:pt modelId="{426877BB-8EC0-4052-818D-E7A48D469882}">
      <dgm:prSet phldrT="[Text]"/>
      <dgm:spPr/>
      <dgm:t>
        <a:bodyPr/>
        <a:lstStyle/>
        <a:p>
          <a:r>
            <a:rPr lang="en-US" dirty="0"/>
            <a:t>Secondary lymphoid organs</a:t>
          </a:r>
        </a:p>
      </dgm:t>
    </dgm:pt>
    <dgm:pt modelId="{53BBF128-2F17-446A-BD89-637C35517157}" type="parTrans" cxnId="{B45ECFC5-6F96-43FD-B4BB-E7D5FBB5A20F}">
      <dgm:prSet/>
      <dgm:spPr/>
      <dgm:t>
        <a:bodyPr/>
        <a:lstStyle/>
        <a:p>
          <a:endParaRPr lang="en-US"/>
        </a:p>
      </dgm:t>
    </dgm:pt>
    <dgm:pt modelId="{BD0367BB-CDCB-4D02-B4A5-E9314ECD2A37}" type="sibTrans" cxnId="{B45ECFC5-6F96-43FD-B4BB-E7D5FBB5A20F}">
      <dgm:prSet/>
      <dgm:spPr/>
      <dgm:t>
        <a:bodyPr/>
        <a:lstStyle/>
        <a:p>
          <a:endParaRPr lang="en-US"/>
        </a:p>
      </dgm:t>
    </dgm:pt>
    <dgm:pt modelId="{EB4AFF73-BCED-4B94-A4C4-0E98E7C528F3}">
      <dgm:prSet phldrT="[Text]"/>
      <dgm:spPr/>
      <dgm:t>
        <a:bodyPr/>
        <a:lstStyle/>
        <a:p>
          <a:r>
            <a:rPr lang="en-US" dirty="0"/>
            <a:t>Spleen</a:t>
          </a:r>
        </a:p>
      </dgm:t>
    </dgm:pt>
    <dgm:pt modelId="{88C4D13B-FD16-461C-9BAF-EBA993CAECD0}" type="parTrans" cxnId="{60567900-6330-4413-B414-BD02C61BD949}">
      <dgm:prSet/>
      <dgm:spPr/>
      <dgm:t>
        <a:bodyPr/>
        <a:lstStyle/>
        <a:p>
          <a:endParaRPr lang="en-US"/>
        </a:p>
      </dgm:t>
    </dgm:pt>
    <dgm:pt modelId="{B9FD178C-2F6A-4CF2-A3AA-0F09A19E28A0}" type="sibTrans" cxnId="{60567900-6330-4413-B414-BD02C61BD949}">
      <dgm:prSet/>
      <dgm:spPr/>
      <dgm:t>
        <a:bodyPr/>
        <a:lstStyle/>
        <a:p>
          <a:endParaRPr lang="en-US"/>
        </a:p>
      </dgm:t>
    </dgm:pt>
    <dgm:pt modelId="{E6809CD5-BC2B-4B69-98AE-2A478F9CB6E8}">
      <dgm:prSet/>
      <dgm:spPr/>
      <dgm:t>
        <a:bodyPr/>
        <a:lstStyle/>
        <a:p>
          <a:r>
            <a:rPr lang="en-US" dirty="0"/>
            <a:t>Lymph node</a:t>
          </a:r>
        </a:p>
      </dgm:t>
    </dgm:pt>
    <dgm:pt modelId="{90A9C23E-9F40-4F3B-A4D8-6EC8E3E5E492}" type="parTrans" cxnId="{D09E2022-7325-417F-88DC-D599B1B764D9}">
      <dgm:prSet/>
      <dgm:spPr/>
      <dgm:t>
        <a:bodyPr/>
        <a:lstStyle/>
        <a:p>
          <a:endParaRPr lang="en-US"/>
        </a:p>
      </dgm:t>
    </dgm:pt>
    <dgm:pt modelId="{D2C43D14-3245-4DFA-9064-2FBAA0C7BD3B}" type="sibTrans" cxnId="{D09E2022-7325-417F-88DC-D599B1B764D9}">
      <dgm:prSet/>
      <dgm:spPr/>
      <dgm:t>
        <a:bodyPr/>
        <a:lstStyle/>
        <a:p>
          <a:endParaRPr lang="en-US"/>
        </a:p>
      </dgm:t>
    </dgm:pt>
    <dgm:pt modelId="{9C1FA65F-03BD-4FCC-B9E7-2E941072E6BE}">
      <dgm:prSet/>
      <dgm:spPr/>
      <dgm:t>
        <a:bodyPr/>
        <a:lstStyle/>
        <a:p>
          <a:r>
            <a:rPr lang="en-US" dirty="0"/>
            <a:t>Appendix</a:t>
          </a:r>
        </a:p>
      </dgm:t>
    </dgm:pt>
    <dgm:pt modelId="{F08F7A5E-9558-490B-84F1-40BAD105CAAE}" type="parTrans" cxnId="{DB718FF3-2037-4010-9258-DDC0616BBDEE}">
      <dgm:prSet/>
      <dgm:spPr/>
      <dgm:t>
        <a:bodyPr/>
        <a:lstStyle/>
        <a:p>
          <a:endParaRPr lang="en-US"/>
        </a:p>
      </dgm:t>
    </dgm:pt>
    <dgm:pt modelId="{A8520529-828F-44B2-87B3-01804B2C37DC}" type="sibTrans" cxnId="{DB718FF3-2037-4010-9258-DDC0616BBDEE}">
      <dgm:prSet/>
      <dgm:spPr/>
      <dgm:t>
        <a:bodyPr/>
        <a:lstStyle/>
        <a:p>
          <a:endParaRPr lang="en-US"/>
        </a:p>
      </dgm:t>
    </dgm:pt>
    <dgm:pt modelId="{697DE30E-0C35-4C65-B739-575E169C0405}">
      <dgm:prSet/>
      <dgm:spPr/>
      <dgm:t>
        <a:bodyPr/>
        <a:lstStyle/>
        <a:p>
          <a:r>
            <a:rPr lang="en-US" dirty="0"/>
            <a:t>Tonsils</a:t>
          </a:r>
        </a:p>
      </dgm:t>
    </dgm:pt>
    <dgm:pt modelId="{203601B9-D363-47C4-AAF1-A3381D24BF95}" type="parTrans" cxnId="{A87791A1-D060-4FF8-8D61-6A2F5D20CE4C}">
      <dgm:prSet/>
      <dgm:spPr/>
      <dgm:t>
        <a:bodyPr/>
        <a:lstStyle/>
        <a:p>
          <a:endParaRPr lang="en-US"/>
        </a:p>
      </dgm:t>
    </dgm:pt>
    <dgm:pt modelId="{26476CE0-0563-4C55-8DE5-B9F2CA3F74D9}" type="sibTrans" cxnId="{A87791A1-D060-4FF8-8D61-6A2F5D20CE4C}">
      <dgm:prSet/>
      <dgm:spPr/>
      <dgm:t>
        <a:bodyPr/>
        <a:lstStyle/>
        <a:p>
          <a:endParaRPr lang="en-US"/>
        </a:p>
      </dgm:t>
    </dgm:pt>
    <dgm:pt modelId="{B3327040-11C0-4827-85D7-1F3230651244}">
      <dgm:prSet/>
      <dgm:spPr/>
      <dgm:t>
        <a:bodyPr/>
        <a:lstStyle/>
        <a:p>
          <a:r>
            <a:rPr lang="en-US" dirty="0"/>
            <a:t>MALT( Mucosa Associated Lymphoid Tissue )</a:t>
          </a:r>
        </a:p>
      </dgm:t>
    </dgm:pt>
    <dgm:pt modelId="{6082DD11-3C8A-4FF8-833B-4274DEF26C7C}" type="parTrans" cxnId="{2BD8B283-F112-49B0-8D56-50F3D13E789B}">
      <dgm:prSet/>
      <dgm:spPr/>
      <dgm:t>
        <a:bodyPr/>
        <a:lstStyle/>
        <a:p>
          <a:endParaRPr lang="en-US"/>
        </a:p>
      </dgm:t>
    </dgm:pt>
    <dgm:pt modelId="{0D398050-9980-4C28-B757-1D4211B0974A}" type="sibTrans" cxnId="{2BD8B283-F112-49B0-8D56-50F3D13E789B}">
      <dgm:prSet/>
      <dgm:spPr/>
      <dgm:t>
        <a:bodyPr/>
        <a:lstStyle/>
        <a:p>
          <a:endParaRPr lang="en-US"/>
        </a:p>
      </dgm:t>
    </dgm:pt>
    <dgm:pt modelId="{221F7715-4237-46E9-84BE-AB2CA9AC5A8F}">
      <dgm:prSet/>
      <dgm:spPr/>
      <dgm:t>
        <a:bodyPr/>
        <a:lstStyle/>
        <a:p>
          <a:r>
            <a:rPr lang="en-US"/>
            <a:t>Peyer’s patches</a:t>
          </a:r>
          <a:endParaRPr lang="en-GB" dirty="0"/>
        </a:p>
      </dgm:t>
    </dgm:pt>
    <dgm:pt modelId="{A68A3F7E-62E3-4F95-B8BA-75A4D72750DE}" type="parTrans" cxnId="{45DADEDC-D7AF-4266-9B48-2EF821D8DA72}">
      <dgm:prSet/>
      <dgm:spPr/>
      <dgm:t>
        <a:bodyPr/>
        <a:lstStyle/>
        <a:p>
          <a:endParaRPr lang="en-US"/>
        </a:p>
      </dgm:t>
    </dgm:pt>
    <dgm:pt modelId="{2720CC6C-4DCE-48F8-9909-E3502A3ACD0B}" type="sibTrans" cxnId="{45DADEDC-D7AF-4266-9B48-2EF821D8DA72}">
      <dgm:prSet/>
      <dgm:spPr/>
      <dgm:t>
        <a:bodyPr/>
        <a:lstStyle/>
        <a:p>
          <a:endParaRPr lang="en-US"/>
        </a:p>
      </dgm:t>
    </dgm:pt>
    <dgm:pt modelId="{E7E79A9D-C22D-4B1A-B757-B1E063AA4CA3}" type="pres">
      <dgm:prSet presAssocID="{E31D80B0-7C17-4E58-ADE4-4EA5051396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9ECAE6-33D6-4608-8CDB-3E443907BDEF}" type="pres">
      <dgm:prSet presAssocID="{E74CC160-19AE-44FF-B6CA-EA93EF232618}" presName="root1" presStyleCnt="0"/>
      <dgm:spPr/>
    </dgm:pt>
    <dgm:pt modelId="{5E9CCE35-3742-4BB5-ABF3-5CC475A9EF46}" type="pres">
      <dgm:prSet presAssocID="{E74CC160-19AE-44FF-B6CA-EA93EF232618}" presName="LevelOneTextNode" presStyleLbl="node0" presStyleIdx="0" presStyleCnt="1">
        <dgm:presLayoutVars>
          <dgm:chPref val="3"/>
        </dgm:presLayoutVars>
      </dgm:prSet>
      <dgm:spPr/>
    </dgm:pt>
    <dgm:pt modelId="{520A4EC6-AD1F-4595-8951-474AA629644F}" type="pres">
      <dgm:prSet presAssocID="{E74CC160-19AE-44FF-B6CA-EA93EF232618}" presName="level2hierChild" presStyleCnt="0"/>
      <dgm:spPr/>
    </dgm:pt>
    <dgm:pt modelId="{D2F2307F-04B8-4462-9274-54157DE2F8E5}" type="pres">
      <dgm:prSet presAssocID="{DA0414D7-B297-43AB-A8E3-F3BE7984B3B9}" presName="conn2-1" presStyleLbl="parChTrans1D2" presStyleIdx="0" presStyleCnt="2"/>
      <dgm:spPr/>
    </dgm:pt>
    <dgm:pt modelId="{DEA67AD9-D313-4150-ACB6-490221FC286D}" type="pres">
      <dgm:prSet presAssocID="{DA0414D7-B297-43AB-A8E3-F3BE7984B3B9}" presName="connTx" presStyleLbl="parChTrans1D2" presStyleIdx="0" presStyleCnt="2"/>
      <dgm:spPr/>
    </dgm:pt>
    <dgm:pt modelId="{703F465A-DEB5-48F4-A644-5AE9C1D6A313}" type="pres">
      <dgm:prSet presAssocID="{06BBE173-44EE-4320-88F9-58F4957DF1D2}" presName="root2" presStyleCnt="0"/>
      <dgm:spPr/>
    </dgm:pt>
    <dgm:pt modelId="{729FFB74-2FE8-4C5A-9DCD-4D9989D6EEE5}" type="pres">
      <dgm:prSet presAssocID="{06BBE173-44EE-4320-88F9-58F4957DF1D2}" presName="LevelTwoTextNode" presStyleLbl="node2" presStyleIdx="0" presStyleCnt="2">
        <dgm:presLayoutVars>
          <dgm:chPref val="3"/>
        </dgm:presLayoutVars>
      </dgm:prSet>
      <dgm:spPr/>
    </dgm:pt>
    <dgm:pt modelId="{55A83EEB-70CA-4644-881F-B8EAD0585CA4}" type="pres">
      <dgm:prSet presAssocID="{06BBE173-44EE-4320-88F9-58F4957DF1D2}" presName="level3hierChild" presStyleCnt="0"/>
      <dgm:spPr/>
    </dgm:pt>
    <dgm:pt modelId="{F300DC35-C1F0-4BEB-91B7-2B955F5E0ECC}" type="pres">
      <dgm:prSet presAssocID="{FD212820-87C4-496A-BA0C-6DE37EF3E09B}" presName="conn2-1" presStyleLbl="parChTrans1D3" presStyleIdx="0" presStyleCnt="8"/>
      <dgm:spPr/>
    </dgm:pt>
    <dgm:pt modelId="{921D68B3-C3EB-4CBB-8272-FEC13915A852}" type="pres">
      <dgm:prSet presAssocID="{FD212820-87C4-496A-BA0C-6DE37EF3E09B}" presName="connTx" presStyleLbl="parChTrans1D3" presStyleIdx="0" presStyleCnt="8"/>
      <dgm:spPr/>
    </dgm:pt>
    <dgm:pt modelId="{D515E408-FC01-4C56-9E5B-4E239C0E46FA}" type="pres">
      <dgm:prSet presAssocID="{6F72E79E-12F6-439D-BDF4-21ECA261D6AE}" presName="root2" presStyleCnt="0"/>
      <dgm:spPr/>
    </dgm:pt>
    <dgm:pt modelId="{3D160BE8-E848-42CB-92FC-2961B0CE40A1}" type="pres">
      <dgm:prSet presAssocID="{6F72E79E-12F6-439D-BDF4-21ECA261D6AE}" presName="LevelTwoTextNode" presStyleLbl="node3" presStyleIdx="0" presStyleCnt="8">
        <dgm:presLayoutVars>
          <dgm:chPref val="3"/>
        </dgm:presLayoutVars>
      </dgm:prSet>
      <dgm:spPr/>
    </dgm:pt>
    <dgm:pt modelId="{0A1EBDAB-8EF9-4326-ADAE-F507EC5BCC84}" type="pres">
      <dgm:prSet presAssocID="{6F72E79E-12F6-439D-BDF4-21ECA261D6AE}" presName="level3hierChild" presStyleCnt="0"/>
      <dgm:spPr/>
    </dgm:pt>
    <dgm:pt modelId="{4A5CA43D-D038-4EE6-9819-40839EDEBAFF}" type="pres">
      <dgm:prSet presAssocID="{6BCBF1F9-0037-4D49-A061-32A414E1E2E1}" presName="conn2-1" presStyleLbl="parChTrans1D3" presStyleIdx="1" presStyleCnt="8"/>
      <dgm:spPr/>
    </dgm:pt>
    <dgm:pt modelId="{0A681A76-C624-454D-B5F4-3BFA35C962B6}" type="pres">
      <dgm:prSet presAssocID="{6BCBF1F9-0037-4D49-A061-32A414E1E2E1}" presName="connTx" presStyleLbl="parChTrans1D3" presStyleIdx="1" presStyleCnt="8"/>
      <dgm:spPr/>
    </dgm:pt>
    <dgm:pt modelId="{BFA5B8C9-4CF3-4711-9D6C-89DEDA3C8E30}" type="pres">
      <dgm:prSet presAssocID="{E80EBC98-B71D-4317-9B75-B2F44B6C4F55}" presName="root2" presStyleCnt="0"/>
      <dgm:spPr/>
    </dgm:pt>
    <dgm:pt modelId="{60A72A4D-27E2-4302-9A84-7AC34D9D9BB3}" type="pres">
      <dgm:prSet presAssocID="{E80EBC98-B71D-4317-9B75-B2F44B6C4F55}" presName="LevelTwoTextNode" presStyleLbl="node3" presStyleIdx="1" presStyleCnt="8">
        <dgm:presLayoutVars>
          <dgm:chPref val="3"/>
        </dgm:presLayoutVars>
      </dgm:prSet>
      <dgm:spPr/>
    </dgm:pt>
    <dgm:pt modelId="{E15867BF-7B21-4FBD-B0D8-9DFC9CF07224}" type="pres">
      <dgm:prSet presAssocID="{E80EBC98-B71D-4317-9B75-B2F44B6C4F55}" presName="level3hierChild" presStyleCnt="0"/>
      <dgm:spPr/>
    </dgm:pt>
    <dgm:pt modelId="{46BCAE31-6077-4C11-8D3B-4E050B27A9E7}" type="pres">
      <dgm:prSet presAssocID="{53BBF128-2F17-446A-BD89-637C35517157}" presName="conn2-1" presStyleLbl="parChTrans1D2" presStyleIdx="1" presStyleCnt="2"/>
      <dgm:spPr/>
    </dgm:pt>
    <dgm:pt modelId="{655612C0-5811-4851-8ACF-81DBCBFA8C4A}" type="pres">
      <dgm:prSet presAssocID="{53BBF128-2F17-446A-BD89-637C35517157}" presName="connTx" presStyleLbl="parChTrans1D2" presStyleIdx="1" presStyleCnt="2"/>
      <dgm:spPr/>
    </dgm:pt>
    <dgm:pt modelId="{AB0122DE-A0DC-41C7-8869-BF5743E3A2A1}" type="pres">
      <dgm:prSet presAssocID="{426877BB-8EC0-4052-818D-E7A48D469882}" presName="root2" presStyleCnt="0"/>
      <dgm:spPr/>
    </dgm:pt>
    <dgm:pt modelId="{870AEC59-0EBD-4EB2-9577-D82413E2AA7E}" type="pres">
      <dgm:prSet presAssocID="{426877BB-8EC0-4052-818D-E7A48D469882}" presName="LevelTwoTextNode" presStyleLbl="node2" presStyleIdx="1" presStyleCnt="2">
        <dgm:presLayoutVars>
          <dgm:chPref val="3"/>
        </dgm:presLayoutVars>
      </dgm:prSet>
      <dgm:spPr/>
    </dgm:pt>
    <dgm:pt modelId="{1CA9C237-EC0D-450D-B247-6A9952102628}" type="pres">
      <dgm:prSet presAssocID="{426877BB-8EC0-4052-818D-E7A48D469882}" presName="level3hierChild" presStyleCnt="0"/>
      <dgm:spPr/>
    </dgm:pt>
    <dgm:pt modelId="{6872E497-29BF-4395-A590-EE4190B92D9D}" type="pres">
      <dgm:prSet presAssocID="{88C4D13B-FD16-461C-9BAF-EBA993CAECD0}" presName="conn2-1" presStyleLbl="parChTrans1D3" presStyleIdx="2" presStyleCnt="8"/>
      <dgm:spPr/>
    </dgm:pt>
    <dgm:pt modelId="{FAD5B8FF-4480-4C5B-908C-22CA094A9AAF}" type="pres">
      <dgm:prSet presAssocID="{88C4D13B-FD16-461C-9BAF-EBA993CAECD0}" presName="connTx" presStyleLbl="parChTrans1D3" presStyleIdx="2" presStyleCnt="8"/>
      <dgm:spPr/>
    </dgm:pt>
    <dgm:pt modelId="{291F3A0B-A11E-4004-A6CD-A330948BDBD6}" type="pres">
      <dgm:prSet presAssocID="{EB4AFF73-BCED-4B94-A4C4-0E98E7C528F3}" presName="root2" presStyleCnt="0"/>
      <dgm:spPr/>
    </dgm:pt>
    <dgm:pt modelId="{9C12C5A9-62C1-4434-8B8C-E0F422B466F6}" type="pres">
      <dgm:prSet presAssocID="{EB4AFF73-BCED-4B94-A4C4-0E98E7C528F3}" presName="LevelTwoTextNode" presStyleLbl="node3" presStyleIdx="2" presStyleCnt="8">
        <dgm:presLayoutVars>
          <dgm:chPref val="3"/>
        </dgm:presLayoutVars>
      </dgm:prSet>
      <dgm:spPr/>
    </dgm:pt>
    <dgm:pt modelId="{64550987-4397-44E9-833D-C63C2707DC67}" type="pres">
      <dgm:prSet presAssocID="{EB4AFF73-BCED-4B94-A4C4-0E98E7C528F3}" presName="level3hierChild" presStyleCnt="0"/>
      <dgm:spPr/>
    </dgm:pt>
    <dgm:pt modelId="{F6BE62C2-982D-497E-999E-2EBCAD190AE9}" type="pres">
      <dgm:prSet presAssocID="{90A9C23E-9F40-4F3B-A4D8-6EC8E3E5E492}" presName="conn2-1" presStyleLbl="parChTrans1D3" presStyleIdx="3" presStyleCnt="8"/>
      <dgm:spPr/>
    </dgm:pt>
    <dgm:pt modelId="{96B2311F-BED9-4E07-8A69-70AAEBFDFA7B}" type="pres">
      <dgm:prSet presAssocID="{90A9C23E-9F40-4F3B-A4D8-6EC8E3E5E492}" presName="connTx" presStyleLbl="parChTrans1D3" presStyleIdx="3" presStyleCnt="8"/>
      <dgm:spPr/>
    </dgm:pt>
    <dgm:pt modelId="{1564D536-BB0C-4AC7-A76E-442AB682824D}" type="pres">
      <dgm:prSet presAssocID="{E6809CD5-BC2B-4B69-98AE-2A478F9CB6E8}" presName="root2" presStyleCnt="0"/>
      <dgm:spPr/>
    </dgm:pt>
    <dgm:pt modelId="{937E29D3-46B4-4088-8E04-94936A39550E}" type="pres">
      <dgm:prSet presAssocID="{E6809CD5-BC2B-4B69-98AE-2A478F9CB6E8}" presName="LevelTwoTextNode" presStyleLbl="node3" presStyleIdx="3" presStyleCnt="8">
        <dgm:presLayoutVars>
          <dgm:chPref val="3"/>
        </dgm:presLayoutVars>
      </dgm:prSet>
      <dgm:spPr/>
    </dgm:pt>
    <dgm:pt modelId="{93CEAD91-28D6-4BC6-B9C7-1DEDC4B03B27}" type="pres">
      <dgm:prSet presAssocID="{E6809CD5-BC2B-4B69-98AE-2A478F9CB6E8}" presName="level3hierChild" presStyleCnt="0"/>
      <dgm:spPr/>
    </dgm:pt>
    <dgm:pt modelId="{594064D6-DF88-4312-BFE8-996907C48156}" type="pres">
      <dgm:prSet presAssocID="{203601B9-D363-47C4-AAF1-A3381D24BF95}" presName="conn2-1" presStyleLbl="parChTrans1D3" presStyleIdx="4" presStyleCnt="8"/>
      <dgm:spPr/>
    </dgm:pt>
    <dgm:pt modelId="{AAB93DC6-F4B4-4E5C-BC43-8545CE531AF0}" type="pres">
      <dgm:prSet presAssocID="{203601B9-D363-47C4-AAF1-A3381D24BF95}" presName="connTx" presStyleLbl="parChTrans1D3" presStyleIdx="4" presStyleCnt="8"/>
      <dgm:spPr/>
    </dgm:pt>
    <dgm:pt modelId="{A01617E1-B2E6-40F3-A8B5-C03F52DB69FB}" type="pres">
      <dgm:prSet presAssocID="{697DE30E-0C35-4C65-B739-575E169C0405}" presName="root2" presStyleCnt="0"/>
      <dgm:spPr/>
    </dgm:pt>
    <dgm:pt modelId="{528AF4DE-78EA-41BB-9F97-2B04BAB1F939}" type="pres">
      <dgm:prSet presAssocID="{697DE30E-0C35-4C65-B739-575E169C0405}" presName="LevelTwoTextNode" presStyleLbl="node3" presStyleIdx="4" presStyleCnt="8">
        <dgm:presLayoutVars>
          <dgm:chPref val="3"/>
        </dgm:presLayoutVars>
      </dgm:prSet>
      <dgm:spPr/>
    </dgm:pt>
    <dgm:pt modelId="{C42C5F2E-123B-46ED-8730-85A2B2E8FED3}" type="pres">
      <dgm:prSet presAssocID="{697DE30E-0C35-4C65-B739-575E169C0405}" presName="level3hierChild" presStyleCnt="0"/>
      <dgm:spPr/>
    </dgm:pt>
    <dgm:pt modelId="{31142D9F-DAF0-4E4D-953E-720CAAAF6C64}" type="pres">
      <dgm:prSet presAssocID="{6082DD11-3C8A-4FF8-833B-4274DEF26C7C}" presName="conn2-1" presStyleLbl="parChTrans1D3" presStyleIdx="5" presStyleCnt="8"/>
      <dgm:spPr/>
    </dgm:pt>
    <dgm:pt modelId="{61157EBF-8AB9-4BC1-B2C7-D10ADD974F8D}" type="pres">
      <dgm:prSet presAssocID="{6082DD11-3C8A-4FF8-833B-4274DEF26C7C}" presName="connTx" presStyleLbl="parChTrans1D3" presStyleIdx="5" presStyleCnt="8"/>
      <dgm:spPr/>
    </dgm:pt>
    <dgm:pt modelId="{3A57E0B0-DD4F-4245-B7C7-D766EF9086E7}" type="pres">
      <dgm:prSet presAssocID="{B3327040-11C0-4827-85D7-1F3230651244}" presName="root2" presStyleCnt="0"/>
      <dgm:spPr/>
    </dgm:pt>
    <dgm:pt modelId="{03B1B556-423A-4BDD-B24C-AE65418D888B}" type="pres">
      <dgm:prSet presAssocID="{B3327040-11C0-4827-85D7-1F3230651244}" presName="LevelTwoTextNode" presStyleLbl="node3" presStyleIdx="5" presStyleCnt="8">
        <dgm:presLayoutVars>
          <dgm:chPref val="3"/>
        </dgm:presLayoutVars>
      </dgm:prSet>
      <dgm:spPr/>
    </dgm:pt>
    <dgm:pt modelId="{16327413-2211-45A4-98DB-3FBBB1F376D3}" type="pres">
      <dgm:prSet presAssocID="{B3327040-11C0-4827-85D7-1F3230651244}" presName="level3hierChild" presStyleCnt="0"/>
      <dgm:spPr/>
    </dgm:pt>
    <dgm:pt modelId="{745702A1-1F16-40E4-83C3-06015B23E24C}" type="pres">
      <dgm:prSet presAssocID="{A68A3F7E-62E3-4F95-B8BA-75A4D72750DE}" presName="conn2-1" presStyleLbl="parChTrans1D3" presStyleIdx="6" presStyleCnt="8"/>
      <dgm:spPr/>
    </dgm:pt>
    <dgm:pt modelId="{8462C019-41E8-44C6-8E24-8FF85BE2F937}" type="pres">
      <dgm:prSet presAssocID="{A68A3F7E-62E3-4F95-B8BA-75A4D72750DE}" presName="connTx" presStyleLbl="parChTrans1D3" presStyleIdx="6" presStyleCnt="8"/>
      <dgm:spPr/>
    </dgm:pt>
    <dgm:pt modelId="{14D637E3-2861-4AB2-AFC1-12CCEF132434}" type="pres">
      <dgm:prSet presAssocID="{221F7715-4237-46E9-84BE-AB2CA9AC5A8F}" presName="root2" presStyleCnt="0"/>
      <dgm:spPr/>
    </dgm:pt>
    <dgm:pt modelId="{70C45F4B-99D2-4CA4-BB01-7284275D7582}" type="pres">
      <dgm:prSet presAssocID="{221F7715-4237-46E9-84BE-AB2CA9AC5A8F}" presName="LevelTwoTextNode" presStyleLbl="node3" presStyleIdx="6" presStyleCnt="8">
        <dgm:presLayoutVars>
          <dgm:chPref val="3"/>
        </dgm:presLayoutVars>
      </dgm:prSet>
      <dgm:spPr/>
    </dgm:pt>
    <dgm:pt modelId="{FC60BB3D-B49E-40A2-8F7C-E75E4CBE14EE}" type="pres">
      <dgm:prSet presAssocID="{221F7715-4237-46E9-84BE-AB2CA9AC5A8F}" presName="level3hierChild" presStyleCnt="0"/>
      <dgm:spPr/>
    </dgm:pt>
    <dgm:pt modelId="{31F0741E-A105-4205-8F1F-1ED8FA646091}" type="pres">
      <dgm:prSet presAssocID="{F08F7A5E-9558-490B-84F1-40BAD105CAAE}" presName="conn2-1" presStyleLbl="parChTrans1D3" presStyleIdx="7" presStyleCnt="8"/>
      <dgm:spPr/>
    </dgm:pt>
    <dgm:pt modelId="{0DA7D510-7675-4C27-9B47-D2FBF20BFF9B}" type="pres">
      <dgm:prSet presAssocID="{F08F7A5E-9558-490B-84F1-40BAD105CAAE}" presName="connTx" presStyleLbl="parChTrans1D3" presStyleIdx="7" presStyleCnt="8"/>
      <dgm:spPr/>
    </dgm:pt>
    <dgm:pt modelId="{C2FE5393-1721-4715-AE3C-A3EAE98173B8}" type="pres">
      <dgm:prSet presAssocID="{9C1FA65F-03BD-4FCC-B9E7-2E941072E6BE}" presName="root2" presStyleCnt="0"/>
      <dgm:spPr/>
    </dgm:pt>
    <dgm:pt modelId="{042A77F3-7CCB-40B3-BDA0-EEA4BF68E1AA}" type="pres">
      <dgm:prSet presAssocID="{9C1FA65F-03BD-4FCC-B9E7-2E941072E6BE}" presName="LevelTwoTextNode" presStyleLbl="node3" presStyleIdx="7" presStyleCnt="8">
        <dgm:presLayoutVars>
          <dgm:chPref val="3"/>
        </dgm:presLayoutVars>
      </dgm:prSet>
      <dgm:spPr/>
    </dgm:pt>
    <dgm:pt modelId="{911E641A-CCE6-4221-986C-81E3B11F1DEF}" type="pres">
      <dgm:prSet presAssocID="{9C1FA65F-03BD-4FCC-B9E7-2E941072E6BE}" presName="level3hierChild" presStyleCnt="0"/>
      <dgm:spPr/>
    </dgm:pt>
  </dgm:ptLst>
  <dgm:cxnLst>
    <dgm:cxn modelId="{60567900-6330-4413-B414-BD02C61BD949}" srcId="{426877BB-8EC0-4052-818D-E7A48D469882}" destId="{EB4AFF73-BCED-4B94-A4C4-0E98E7C528F3}" srcOrd="0" destOrd="0" parTransId="{88C4D13B-FD16-461C-9BAF-EBA993CAECD0}" sibTransId="{B9FD178C-2F6A-4CF2-A3AA-0F09A19E28A0}"/>
    <dgm:cxn modelId="{81071003-2D23-4696-8AC4-AC05F30B1CAF}" type="presOf" srcId="{FD212820-87C4-496A-BA0C-6DE37EF3E09B}" destId="{F300DC35-C1F0-4BEB-91B7-2B955F5E0ECC}" srcOrd="0" destOrd="0" presId="urn:microsoft.com/office/officeart/2005/8/layout/hierarchy2"/>
    <dgm:cxn modelId="{008A7808-8CF3-4282-B71D-D0A0CDB9E0F2}" type="presOf" srcId="{E31D80B0-7C17-4E58-ADE4-4EA505139611}" destId="{E7E79A9D-C22D-4B1A-B757-B1E063AA4CA3}" srcOrd="0" destOrd="0" presId="urn:microsoft.com/office/officeart/2005/8/layout/hierarchy2"/>
    <dgm:cxn modelId="{3C1C190F-64F2-4923-B563-D8683B5F9DB3}" type="presOf" srcId="{E74CC160-19AE-44FF-B6CA-EA93EF232618}" destId="{5E9CCE35-3742-4BB5-ABF3-5CC475A9EF46}" srcOrd="0" destOrd="0" presId="urn:microsoft.com/office/officeart/2005/8/layout/hierarchy2"/>
    <dgm:cxn modelId="{CDAA6F10-4E02-4687-BA18-FB2A9CE2A61E}" type="presOf" srcId="{6F72E79E-12F6-439D-BDF4-21ECA261D6AE}" destId="{3D160BE8-E848-42CB-92FC-2961B0CE40A1}" srcOrd="0" destOrd="0" presId="urn:microsoft.com/office/officeart/2005/8/layout/hierarchy2"/>
    <dgm:cxn modelId="{ACAC701D-ACA8-4766-A069-34ABEEE72D2B}" type="presOf" srcId="{F08F7A5E-9558-490B-84F1-40BAD105CAAE}" destId="{0DA7D510-7675-4C27-9B47-D2FBF20BFF9B}" srcOrd="1" destOrd="0" presId="urn:microsoft.com/office/officeart/2005/8/layout/hierarchy2"/>
    <dgm:cxn modelId="{D09E2022-7325-417F-88DC-D599B1B764D9}" srcId="{426877BB-8EC0-4052-818D-E7A48D469882}" destId="{E6809CD5-BC2B-4B69-98AE-2A478F9CB6E8}" srcOrd="1" destOrd="0" parTransId="{90A9C23E-9F40-4F3B-A4D8-6EC8E3E5E492}" sibTransId="{D2C43D14-3245-4DFA-9064-2FBAA0C7BD3B}"/>
    <dgm:cxn modelId="{50FB655D-229D-4DCD-AD57-3A30D3AA06B8}" type="presOf" srcId="{A68A3F7E-62E3-4F95-B8BA-75A4D72750DE}" destId="{8462C019-41E8-44C6-8E24-8FF85BE2F937}" srcOrd="1" destOrd="0" presId="urn:microsoft.com/office/officeart/2005/8/layout/hierarchy2"/>
    <dgm:cxn modelId="{294A4665-3216-4930-BF76-06B7D73539B2}" type="presOf" srcId="{A68A3F7E-62E3-4F95-B8BA-75A4D72750DE}" destId="{745702A1-1F16-40E4-83C3-06015B23E24C}" srcOrd="0" destOrd="0" presId="urn:microsoft.com/office/officeart/2005/8/layout/hierarchy2"/>
    <dgm:cxn modelId="{83321C70-6057-4394-8565-B7F8EFF49C0D}" type="presOf" srcId="{203601B9-D363-47C4-AAF1-A3381D24BF95}" destId="{AAB93DC6-F4B4-4E5C-BC43-8545CE531AF0}" srcOrd="1" destOrd="0" presId="urn:microsoft.com/office/officeart/2005/8/layout/hierarchy2"/>
    <dgm:cxn modelId="{6C306D70-D46D-470B-9648-0003B99C795B}" type="presOf" srcId="{90A9C23E-9F40-4F3B-A4D8-6EC8E3E5E492}" destId="{96B2311F-BED9-4E07-8A69-70AAEBFDFA7B}" srcOrd="1" destOrd="0" presId="urn:microsoft.com/office/officeart/2005/8/layout/hierarchy2"/>
    <dgm:cxn modelId="{7D1B6452-CDA0-41FE-814E-1017A764271D}" srcId="{E31D80B0-7C17-4E58-ADE4-4EA505139611}" destId="{E74CC160-19AE-44FF-B6CA-EA93EF232618}" srcOrd="0" destOrd="0" parTransId="{7DFE7D16-806C-4B57-A555-846018BFA5DD}" sibTransId="{5D4226BD-3464-4C0D-A6AF-67DB1AF14CE6}"/>
    <dgm:cxn modelId="{105B9574-BFC1-4617-A5E8-23886DB441B5}" srcId="{06BBE173-44EE-4320-88F9-58F4957DF1D2}" destId="{E80EBC98-B71D-4317-9B75-B2F44B6C4F55}" srcOrd="1" destOrd="0" parTransId="{6BCBF1F9-0037-4D49-A061-32A414E1E2E1}" sibTransId="{42D90E5C-DD9A-4C53-8742-E654D6B3B72D}"/>
    <dgm:cxn modelId="{7D014155-EA66-44C2-85EF-9C96A412E7DB}" type="presOf" srcId="{F08F7A5E-9558-490B-84F1-40BAD105CAAE}" destId="{31F0741E-A105-4205-8F1F-1ED8FA646091}" srcOrd="0" destOrd="0" presId="urn:microsoft.com/office/officeart/2005/8/layout/hierarchy2"/>
    <dgm:cxn modelId="{283F2959-8C74-49DE-9A3C-A9EF6A822F9E}" type="presOf" srcId="{90A9C23E-9F40-4F3B-A4D8-6EC8E3E5E492}" destId="{F6BE62C2-982D-497E-999E-2EBCAD190AE9}" srcOrd="0" destOrd="0" presId="urn:microsoft.com/office/officeart/2005/8/layout/hierarchy2"/>
    <dgm:cxn modelId="{38CD607B-4713-42BB-99AF-9B362425FA1E}" srcId="{06BBE173-44EE-4320-88F9-58F4957DF1D2}" destId="{6F72E79E-12F6-439D-BDF4-21ECA261D6AE}" srcOrd="0" destOrd="0" parTransId="{FD212820-87C4-496A-BA0C-6DE37EF3E09B}" sibTransId="{455D4F9D-8320-4952-8DFA-EAA123425BF3}"/>
    <dgm:cxn modelId="{5490927F-0511-4D5C-A533-EFA8BED0C6FB}" type="presOf" srcId="{6082DD11-3C8A-4FF8-833B-4274DEF26C7C}" destId="{31142D9F-DAF0-4E4D-953E-720CAAAF6C64}" srcOrd="0" destOrd="0" presId="urn:microsoft.com/office/officeart/2005/8/layout/hierarchy2"/>
    <dgm:cxn modelId="{03557680-5F59-41DF-9014-4CAC03545C9D}" type="presOf" srcId="{DA0414D7-B297-43AB-A8E3-F3BE7984B3B9}" destId="{D2F2307F-04B8-4462-9274-54157DE2F8E5}" srcOrd="0" destOrd="0" presId="urn:microsoft.com/office/officeart/2005/8/layout/hierarchy2"/>
    <dgm:cxn modelId="{92B3A580-43BA-44B8-9D27-3FF40FCDE439}" type="presOf" srcId="{E6809CD5-BC2B-4B69-98AE-2A478F9CB6E8}" destId="{937E29D3-46B4-4088-8E04-94936A39550E}" srcOrd="0" destOrd="0" presId="urn:microsoft.com/office/officeart/2005/8/layout/hierarchy2"/>
    <dgm:cxn modelId="{2BD8B283-F112-49B0-8D56-50F3D13E789B}" srcId="{426877BB-8EC0-4052-818D-E7A48D469882}" destId="{B3327040-11C0-4827-85D7-1F3230651244}" srcOrd="3" destOrd="0" parTransId="{6082DD11-3C8A-4FF8-833B-4274DEF26C7C}" sibTransId="{0D398050-9980-4C28-B757-1D4211B0974A}"/>
    <dgm:cxn modelId="{92D3EA84-F1EA-43DA-BCD3-2499966888B2}" type="presOf" srcId="{9C1FA65F-03BD-4FCC-B9E7-2E941072E6BE}" destId="{042A77F3-7CCB-40B3-BDA0-EEA4BF68E1AA}" srcOrd="0" destOrd="0" presId="urn:microsoft.com/office/officeart/2005/8/layout/hierarchy2"/>
    <dgm:cxn modelId="{06CC1185-940D-46B3-A8A9-C4131921871D}" srcId="{E74CC160-19AE-44FF-B6CA-EA93EF232618}" destId="{06BBE173-44EE-4320-88F9-58F4957DF1D2}" srcOrd="0" destOrd="0" parTransId="{DA0414D7-B297-43AB-A8E3-F3BE7984B3B9}" sibTransId="{0619EBB6-F464-43F4-9B07-54A5AC495E53}"/>
    <dgm:cxn modelId="{78954085-7C4F-4EBA-8D56-2B16DA01A17E}" type="presOf" srcId="{DA0414D7-B297-43AB-A8E3-F3BE7984B3B9}" destId="{DEA67AD9-D313-4150-ACB6-490221FC286D}" srcOrd="1" destOrd="0" presId="urn:microsoft.com/office/officeart/2005/8/layout/hierarchy2"/>
    <dgm:cxn modelId="{B0C10387-0B36-4710-9F00-4F9FF9D8BDA3}" type="presOf" srcId="{203601B9-D363-47C4-AAF1-A3381D24BF95}" destId="{594064D6-DF88-4312-BFE8-996907C48156}" srcOrd="0" destOrd="0" presId="urn:microsoft.com/office/officeart/2005/8/layout/hierarchy2"/>
    <dgm:cxn modelId="{41E86187-321E-4B74-922F-EF0E60634BDA}" type="presOf" srcId="{E80EBC98-B71D-4317-9B75-B2F44B6C4F55}" destId="{60A72A4D-27E2-4302-9A84-7AC34D9D9BB3}" srcOrd="0" destOrd="0" presId="urn:microsoft.com/office/officeart/2005/8/layout/hierarchy2"/>
    <dgm:cxn modelId="{17CDDC9B-F911-442A-B90A-DC694A1311BA}" type="presOf" srcId="{B3327040-11C0-4827-85D7-1F3230651244}" destId="{03B1B556-423A-4BDD-B24C-AE65418D888B}" srcOrd="0" destOrd="0" presId="urn:microsoft.com/office/officeart/2005/8/layout/hierarchy2"/>
    <dgm:cxn modelId="{A87791A1-D060-4FF8-8D61-6A2F5D20CE4C}" srcId="{426877BB-8EC0-4052-818D-E7A48D469882}" destId="{697DE30E-0C35-4C65-B739-575E169C0405}" srcOrd="2" destOrd="0" parTransId="{203601B9-D363-47C4-AAF1-A3381D24BF95}" sibTransId="{26476CE0-0563-4C55-8DE5-B9F2CA3F74D9}"/>
    <dgm:cxn modelId="{29766DA6-0A2C-456A-A9A7-EC3E2229CC6C}" type="presOf" srcId="{697DE30E-0C35-4C65-B739-575E169C0405}" destId="{528AF4DE-78EA-41BB-9F97-2B04BAB1F939}" srcOrd="0" destOrd="0" presId="urn:microsoft.com/office/officeart/2005/8/layout/hierarchy2"/>
    <dgm:cxn modelId="{10FD5BA7-FCE7-427C-B192-8B1D7846B371}" type="presOf" srcId="{06BBE173-44EE-4320-88F9-58F4957DF1D2}" destId="{729FFB74-2FE8-4C5A-9DCD-4D9989D6EEE5}" srcOrd="0" destOrd="0" presId="urn:microsoft.com/office/officeart/2005/8/layout/hierarchy2"/>
    <dgm:cxn modelId="{E98584AA-A1D7-49BA-A35D-BA9E0139039D}" type="presOf" srcId="{88C4D13B-FD16-461C-9BAF-EBA993CAECD0}" destId="{6872E497-29BF-4395-A590-EE4190B92D9D}" srcOrd="0" destOrd="0" presId="urn:microsoft.com/office/officeart/2005/8/layout/hierarchy2"/>
    <dgm:cxn modelId="{B464E5B5-AAB3-471B-90C9-9F5D04B2E107}" type="presOf" srcId="{221F7715-4237-46E9-84BE-AB2CA9AC5A8F}" destId="{70C45F4B-99D2-4CA4-BB01-7284275D7582}" srcOrd="0" destOrd="0" presId="urn:microsoft.com/office/officeart/2005/8/layout/hierarchy2"/>
    <dgm:cxn modelId="{C6C003BB-683A-4020-84AA-FADE1D88C4B2}" type="presOf" srcId="{426877BB-8EC0-4052-818D-E7A48D469882}" destId="{870AEC59-0EBD-4EB2-9577-D82413E2AA7E}" srcOrd="0" destOrd="0" presId="urn:microsoft.com/office/officeart/2005/8/layout/hierarchy2"/>
    <dgm:cxn modelId="{CC1D43C2-6183-4A7F-897C-84C85ACC5E49}" type="presOf" srcId="{88C4D13B-FD16-461C-9BAF-EBA993CAECD0}" destId="{FAD5B8FF-4480-4C5B-908C-22CA094A9AAF}" srcOrd="1" destOrd="0" presId="urn:microsoft.com/office/officeart/2005/8/layout/hierarchy2"/>
    <dgm:cxn modelId="{B45ECFC5-6F96-43FD-B4BB-E7D5FBB5A20F}" srcId="{E74CC160-19AE-44FF-B6CA-EA93EF232618}" destId="{426877BB-8EC0-4052-818D-E7A48D469882}" srcOrd="1" destOrd="0" parTransId="{53BBF128-2F17-446A-BD89-637C35517157}" sibTransId="{BD0367BB-CDCB-4D02-B4A5-E9314ECD2A37}"/>
    <dgm:cxn modelId="{7AC018CE-5171-4EC4-9121-18C6CEE835A8}" type="presOf" srcId="{6BCBF1F9-0037-4D49-A061-32A414E1E2E1}" destId="{0A681A76-C624-454D-B5F4-3BFA35C962B6}" srcOrd="1" destOrd="0" presId="urn:microsoft.com/office/officeart/2005/8/layout/hierarchy2"/>
    <dgm:cxn modelId="{6D1F39D1-F194-472A-B63D-1201D19EB7E2}" type="presOf" srcId="{EB4AFF73-BCED-4B94-A4C4-0E98E7C528F3}" destId="{9C12C5A9-62C1-4434-8B8C-E0F422B466F6}" srcOrd="0" destOrd="0" presId="urn:microsoft.com/office/officeart/2005/8/layout/hierarchy2"/>
    <dgm:cxn modelId="{C65911D3-452B-4586-B6FA-5A42C785F314}" type="presOf" srcId="{6BCBF1F9-0037-4D49-A061-32A414E1E2E1}" destId="{4A5CA43D-D038-4EE6-9819-40839EDEBAFF}" srcOrd="0" destOrd="0" presId="urn:microsoft.com/office/officeart/2005/8/layout/hierarchy2"/>
    <dgm:cxn modelId="{078AEFDA-D099-4696-8528-B4AC7A5C99F1}" type="presOf" srcId="{6082DD11-3C8A-4FF8-833B-4274DEF26C7C}" destId="{61157EBF-8AB9-4BC1-B2C7-D10ADD974F8D}" srcOrd="1" destOrd="0" presId="urn:microsoft.com/office/officeart/2005/8/layout/hierarchy2"/>
    <dgm:cxn modelId="{45DADEDC-D7AF-4266-9B48-2EF821D8DA72}" srcId="{426877BB-8EC0-4052-818D-E7A48D469882}" destId="{221F7715-4237-46E9-84BE-AB2CA9AC5A8F}" srcOrd="4" destOrd="0" parTransId="{A68A3F7E-62E3-4F95-B8BA-75A4D72750DE}" sibTransId="{2720CC6C-4DCE-48F8-9909-E3502A3ACD0B}"/>
    <dgm:cxn modelId="{EBA389ED-6A13-425C-9537-486651495C22}" type="presOf" srcId="{53BBF128-2F17-446A-BD89-637C35517157}" destId="{655612C0-5811-4851-8ACF-81DBCBFA8C4A}" srcOrd="1" destOrd="0" presId="urn:microsoft.com/office/officeart/2005/8/layout/hierarchy2"/>
    <dgm:cxn modelId="{8E514DEF-A5BB-446D-A473-239601937E4F}" type="presOf" srcId="{53BBF128-2F17-446A-BD89-637C35517157}" destId="{46BCAE31-6077-4C11-8D3B-4E050B27A9E7}" srcOrd="0" destOrd="0" presId="urn:microsoft.com/office/officeart/2005/8/layout/hierarchy2"/>
    <dgm:cxn modelId="{DB718FF3-2037-4010-9258-DDC0616BBDEE}" srcId="{426877BB-8EC0-4052-818D-E7A48D469882}" destId="{9C1FA65F-03BD-4FCC-B9E7-2E941072E6BE}" srcOrd="5" destOrd="0" parTransId="{F08F7A5E-9558-490B-84F1-40BAD105CAAE}" sibTransId="{A8520529-828F-44B2-87B3-01804B2C37DC}"/>
    <dgm:cxn modelId="{0072FBF6-A323-46D8-9868-A4A8AB266077}" type="presOf" srcId="{FD212820-87C4-496A-BA0C-6DE37EF3E09B}" destId="{921D68B3-C3EB-4CBB-8272-FEC13915A852}" srcOrd="1" destOrd="0" presId="urn:microsoft.com/office/officeart/2005/8/layout/hierarchy2"/>
    <dgm:cxn modelId="{63644FA3-A73D-4454-8B68-6F641A241A7E}" type="presParOf" srcId="{E7E79A9D-C22D-4B1A-B757-B1E063AA4CA3}" destId="{8D9ECAE6-33D6-4608-8CDB-3E443907BDEF}" srcOrd="0" destOrd="0" presId="urn:microsoft.com/office/officeart/2005/8/layout/hierarchy2"/>
    <dgm:cxn modelId="{AFAEE4E9-15DD-4931-887C-201BAB549E24}" type="presParOf" srcId="{8D9ECAE6-33D6-4608-8CDB-3E443907BDEF}" destId="{5E9CCE35-3742-4BB5-ABF3-5CC475A9EF46}" srcOrd="0" destOrd="0" presId="urn:microsoft.com/office/officeart/2005/8/layout/hierarchy2"/>
    <dgm:cxn modelId="{1C460AD2-A006-46F0-8F5B-DEADD649A9BB}" type="presParOf" srcId="{8D9ECAE6-33D6-4608-8CDB-3E443907BDEF}" destId="{520A4EC6-AD1F-4595-8951-474AA629644F}" srcOrd="1" destOrd="0" presId="urn:microsoft.com/office/officeart/2005/8/layout/hierarchy2"/>
    <dgm:cxn modelId="{A59BBB58-582F-41B1-93DB-827730E2E01C}" type="presParOf" srcId="{520A4EC6-AD1F-4595-8951-474AA629644F}" destId="{D2F2307F-04B8-4462-9274-54157DE2F8E5}" srcOrd="0" destOrd="0" presId="urn:microsoft.com/office/officeart/2005/8/layout/hierarchy2"/>
    <dgm:cxn modelId="{08839B71-EF4E-4E3F-B402-056C12EB119D}" type="presParOf" srcId="{D2F2307F-04B8-4462-9274-54157DE2F8E5}" destId="{DEA67AD9-D313-4150-ACB6-490221FC286D}" srcOrd="0" destOrd="0" presId="urn:microsoft.com/office/officeart/2005/8/layout/hierarchy2"/>
    <dgm:cxn modelId="{A2CEC0E6-A8DD-42FC-B123-C27BF7A073A1}" type="presParOf" srcId="{520A4EC6-AD1F-4595-8951-474AA629644F}" destId="{703F465A-DEB5-48F4-A644-5AE9C1D6A313}" srcOrd="1" destOrd="0" presId="urn:microsoft.com/office/officeart/2005/8/layout/hierarchy2"/>
    <dgm:cxn modelId="{1B3F457C-1552-4E0A-BE08-B88EDCD0DD51}" type="presParOf" srcId="{703F465A-DEB5-48F4-A644-5AE9C1D6A313}" destId="{729FFB74-2FE8-4C5A-9DCD-4D9989D6EEE5}" srcOrd="0" destOrd="0" presId="urn:microsoft.com/office/officeart/2005/8/layout/hierarchy2"/>
    <dgm:cxn modelId="{D769E4BC-792F-4AB5-A734-4C695CDCA6A6}" type="presParOf" srcId="{703F465A-DEB5-48F4-A644-5AE9C1D6A313}" destId="{55A83EEB-70CA-4644-881F-B8EAD0585CA4}" srcOrd="1" destOrd="0" presId="urn:microsoft.com/office/officeart/2005/8/layout/hierarchy2"/>
    <dgm:cxn modelId="{2D23E3B2-CCA1-4777-9823-2E5E36ED4C14}" type="presParOf" srcId="{55A83EEB-70CA-4644-881F-B8EAD0585CA4}" destId="{F300DC35-C1F0-4BEB-91B7-2B955F5E0ECC}" srcOrd="0" destOrd="0" presId="urn:microsoft.com/office/officeart/2005/8/layout/hierarchy2"/>
    <dgm:cxn modelId="{EAE28FD9-BC8F-4922-A0AA-8EF2AB7F3550}" type="presParOf" srcId="{F300DC35-C1F0-4BEB-91B7-2B955F5E0ECC}" destId="{921D68B3-C3EB-4CBB-8272-FEC13915A852}" srcOrd="0" destOrd="0" presId="urn:microsoft.com/office/officeart/2005/8/layout/hierarchy2"/>
    <dgm:cxn modelId="{B9CB3B93-30F3-41B1-8356-F7F7FE79EC3E}" type="presParOf" srcId="{55A83EEB-70CA-4644-881F-B8EAD0585CA4}" destId="{D515E408-FC01-4C56-9E5B-4E239C0E46FA}" srcOrd="1" destOrd="0" presId="urn:microsoft.com/office/officeart/2005/8/layout/hierarchy2"/>
    <dgm:cxn modelId="{5D96A905-6B95-43B0-B20A-879E76E9E44D}" type="presParOf" srcId="{D515E408-FC01-4C56-9E5B-4E239C0E46FA}" destId="{3D160BE8-E848-42CB-92FC-2961B0CE40A1}" srcOrd="0" destOrd="0" presId="urn:microsoft.com/office/officeart/2005/8/layout/hierarchy2"/>
    <dgm:cxn modelId="{8AE33BE3-4887-45B3-91B3-28D325B1CB11}" type="presParOf" srcId="{D515E408-FC01-4C56-9E5B-4E239C0E46FA}" destId="{0A1EBDAB-8EF9-4326-ADAE-F507EC5BCC84}" srcOrd="1" destOrd="0" presId="urn:microsoft.com/office/officeart/2005/8/layout/hierarchy2"/>
    <dgm:cxn modelId="{3D4000DC-CC4F-4C0A-AF42-3807C3B8129A}" type="presParOf" srcId="{55A83EEB-70CA-4644-881F-B8EAD0585CA4}" destId="{4A5CA43D-D038-4EE6-9819-40839EDEBAFF}" srcOrd="2" destOrd="0" presId="urn:microsoft.com/office/officeart/2005/8/layout/hierarchy2"/>
    <dgm:cxn modelId="{27176EB9-6F59-4173-83DF-A88EC3A445A1}" type="presParOf" srcId="{4A5CA43D-D038-4EE6-9819-40839EDEBAFF}" destId="{0A681A76-C624-454D-B5F4-3BFA35C962B6}" srcOrd="0" destOrd="0" presId="urn:microsoft.com/office/officeart/2005/8/layout/hierarchy2"/>
    <dgm:cxn modelId="{0EA6467C-DC23-45EE-A05B-5AE396D897EE}" type="presParOf" srcId="{55A83EEB-70CA-4644-881F-B8EAD0585CA4}" destId="{BFA5B8C9-4CF3-4711-9D6C-89DEDA3C8E30}" srcOrd="3" destOrd="0" presId="urn:microsoft.com/office/officeart/2005/8/layout/hierarchy2"/>
    <dgm:cxn modelId="{6C0D9975-3A18-4D9D-82A6-D083DD25B082}" type="presParOf" srcId="{BFA5B8C9-4CF3-4711-9D6C-89DEDA3C8E30}" destId="{60A72A4D-27E2-4302-9A84-7AC34D9D9BB3}" srcOrd="0" destOrd="0" presId="urn:microsoft.com/office/officeart/2005/8/layout/hierarchy2"/>
    <dgm:cxn modelId="{5BD60E0A-C931-45CA-AF10-02D3CA7BFA13}" type="presParOf" srcId="{BFA5B8C9-4CF3-4711-9D6C-89DEDA3C8E30}" destId="{E15867BF-7B21-4FBD-B0D8-9DFC9CF07224}" srcOrd="1" destOrd="0" presId="urn:microsoft.com/office/officeart/2005/8/layout/hierarchy2"/>
    <dgm:cxn modelId="{09AC4309-CB70-4742-9255-47C8A228EA98}" type="presParOf" srcId="{520A4EC6-AD1F-4595-8951-474AA629644F}" destId="{46BCAE31-6077-4C11-8D3B-4E050B27A9E7}" srcOrd="2" destOrd="0" presId="urn:microsoft.com/office/officeart/2005/8/layout/hierarchy2"/>
    <dgm:cxn modelId="{4E6BFE34-9DF7-4697-A3B7-F979A152E9ED}" type="presParOf" srcId="{46BCAE31-6077-4C11-8D3B-4E050B27A9E7}" destId="{655612C0-5811-4851-8ACF-81DBCBFA8C4A}" srcOrd="0" destOrd="0" presId="urn:microsoft.com/office/officeart/2005/8/layout/hierarchy2"/>
    <dgm:cxn modelId="{2F6F1E68-D0C7-4819-81FB-947AC70863E4}" type="presParOf" srcId="{520A4EC6-AD1F-4595-8951-474AA629644F}" destId="{AB0122DE-A0DC-41C7-8869-BF5743E3A2A1}" srcOrd="3" destOrd="0" presId="urn:microsoft.com/office/officeart/2005/8/layout/hierarchy2"/>
    <dgm:cxn modelId="{820EE2CE-7EEA-41CA-80AE-8AB7892794E2}" type="presParOf" srcId="{AB0122DE-A0DC-41C7-8869-BF5743E3A2A1}" destId="{870AEC59-0EBD-4EB2-9577-D82413E2AA7E}" srcOrd="0" destOrd="0" presId="urn:microsoft.com/office/officeart/2005/8/layout/hierarchy2"/>
    <dgm:cxn modelId="{571B5941-5E81-4E53-A9E6-3DE8F1AD8E79}" type="presParOf" srcId="{AB0122DE-A0DC-41C7-8869-BF5743E3A2A1}" destId="{1CA9C237-EC0D-450D-B247-6A9952102628}" srcOrd="1" destOrd="0" presId="urn:microsoft.com/office/officeart/2005/8/layout/hierarchy2"/>
    <dgm:cxn modelId="{B9C35F20-9A66-44AE-B85A-A0AA5778E0A4}" type="presParOf" srcId="{1CA9C237-EC0D-450D-B247-6A9952102628}" destId="{6872E497-29BF-4395-A590-EE4190B92D9D}" srcOrd="0" destOrd="0" presId="urn:microsoft.com/office/officeart/2005/8/layout/hierarchy2"/>
    <dgm:cxn modelId="{CD6E4203-2D83-48F4-BD15-6EDA062B351B}" type="presParOf" srcId="{6872E497-29BF-4395-A590-EE4190B92D9D}" destId="{FAD5B8FF-4480-4C5B-908C-22CA094A9AAF}" srcOrd="0" destOrd="0" presId="urn:microsoft.com/office/officeart/2005/8/layout/hierarchy2"/>
    <dgm:cxn modelId="{797A0E49-0D33-416E-BCA7-7D70BD002163}" type="presParOf" srcId="{1CA9C237-EC0D-450D-B247-6A9952102628}" destId="{291F3A0B-A11E-4004-A6CD-A330948BDBD6}" srcOrd="1" destOrd="0" presId="urn:microsoft.com/office/officeart/2005/8/layout/hierarchy2"/>
    <dgm:cxn modelId="{07970BA8-5BDB-4E7F-827E-A9E6A189BF60}" type="presParOf" srcId="{291F3A0B-A11E-4004-A6CD-A330948BDBD6}" destId="{9C12C5A9-62C1-4434-8B8C-E0F422B466F6}" srcOrd="0" destOrd="0" presId="urn:microsoft.com/office/officeart/2005/8/layout/hierarchy2"/>
    <dgm:cxn modelId="{FD01820D-43CD-4A3B-A7D4-AB93E136682A}" type="presParOf" srcId="{291F3A0B-A11E-4004-A6CD-A330948BDBD6}" destId="{64550987-4397-44E9-833D-C63C2707DC67}" srcOrd="1" destOrd="0" presId="urn:microsoft.com/office/officeart/2005/8/layout/hierarchy2"/>
    <dgm:cxn modelId="{815CBD34-CB55-4CEC-BAA8-A068E202D0E1}" type="presParOf" srcId="{1CA9C237-EC0D-450D-B247-6A9952102628}" destId="{F6BE62C2-982D-497E-999E-2EBCAD190AE9}" srcOrd="2" destOrd="0" presId="urn:microsoft.com/office/officeart/2005/8/layout/hierarchy2"/>
    <dgm:cxn modelId="{7D8820B7-96B5-41B9-A269-79B16ADA438D}" type="presParOf" srcId="{F6BE62C2-982D-497E-999E-2EBCAD190AE9}" destId="{96B2311F-BED9-4E07-8A69-70AAEBFDFA7B}" srcOrd="0" destOrd="0" presId="urn:microsoft.com/office/officeart/2005/8/layout/hierarchy2"/>
    <dgm:cxn modelId="{AD4AAED0-F70D-43E9-901B-E475D72C7004}" type="presParOf" srcId="{1CA9C237-EC0D-450D-B247-6A9952102628}" destId="{1564D536-BB0C-4AC7-A76E-442AB682824D}" srcOrd="3" destOrd="0" presId="urn:microsoft.com/office/officeart/2005/8/layout/hierarchy2"/>
    <dgm:cxn modelId="{3B7EBF8F-8B65-4038-A208-1AA97D9F7C5F}" type="presParOf" srcId="{1564D536-BB0C-4AC7-A76E-442AB682824D}" destId="{937E29D3-46B4-4088-8E04-94936A39550E}" srcOrd="0" destOrd="0" presId="urn:microsoft.com/office/officeart/2005/8/layout/hierarchy2"/>
    <dgm:cxn modelId="{CF773030-9E6E-4FCC-9579-34EE4970F054}" type="presParOf" srcId="{1564D536-BB0C-4AC7-A76E-442AB682824D}" destId="{93CEAD91-28D6-4BC6-B9C7-1DEDC4B03B27}" srcOrd="1" destOrd="0" presId="urn:microsoft.com/office/officeart/2005/8/layout/hierarchy2"/>
    <dgm:cxn modelId="{DABB9622-30FB-4749-9714-839F4393B86D}" type="presParOf" srcId="{1CA9C237-EC0D-450D-B247-6A9952102628}" destId="{594064D6-DF88-4312-BFE8-996907C48156}" srcOrd="4" destOrd="0" presId="urn:microsoft.com/office/officeart/2005/8/layout/hierarchy2"/>
    <dgm:cxn modelId="{A685DD31-9A1C-42F0-B1ED-513964B9FAB1}" type="presParOf" srcId="{594064D6-DF88-4312-BFE8-996907C48156}" destId="{AAB93DC6-F4B4-4E5C-BC43-8545CE531AF0}" srcOrd="0" destOrd="0" presId="urn:microsoft.com/office/officeart/2005/8/layout/hierarchy2"/>
    <dgm:cxn modelId="{25FE1457-EA2F-4379-9E90-9F401FBB6FD0}" type="presParOf" srcId="{1CA9C237-EC0D-450D-B247-6A9952102628}" destId="{A01617E1-B2E6-40F3-A8B5-C03F52DB69FB}" srcOrd="5" destOrd="0" presId="urn:microsoft.com/office/officeart/2005/8/layout/hierarchy2"/>
    <dgm:cxn modelId="{7F5A5E90-6BF7-44FC-BA12-6E493C642683}" type="presParOf" srcId="{A01617E1-B2E6-40F3-A8B5-C03F52DB69FB}" destId="{528AF4DE-78EA-41BB-9F97-2B04BAB1F939}" srcOrd="0" destOrd="0" presId="urn:microsoft.com/office/officeart/2005/8/layout/hierarchy2"/>
    <dgm:cxn modelId="{174CCA09-7B13-4EA4-B17E-667436ED0856}" type="presParOf" srcId="{A01617E1-B2E6-40F3-A8B5-C03F52DB69FB}" destId="{C42C5F2E-123B-46ED-8730-85A2B2E8FED3}" srcOrd="1" destOrd="0" presId="urn:microsoft.com/office/officeart/2005/8/layout/hierarchy2"/>
    <dgm:cxn modelId="{648919E5-CD65-453D-8E1D-5D9CE4833F77}" type="presParOf" srcId="{1CA9C237-EC0D-450D-B247-6A9952102628}" destId="{31142D9F-DAF0-4E4D-953E-720CAAAF6C64}" srcOrd="6" destOrd="0" presId="urn:microsoft.com/office/officeart/2005/8/layout/hierarchy2"/>
    <dgm:cxn modelId="{FDA84D1C-99EE-483F-B652-81417D8992A8}" type="presParOf" srcId="{31142D9F-DAF0-4E4D-953E-720CAAAF6C64}" destId="{61157EBF-8AB9-4BC1-B2C7-D10ADD974F8D}" srcOrd="0" destOrd="0" presId="urn:microsoft.com/office/officeart/2005/8/layout/hierarchy2"/>
    <dgm:cxn modelId="{199334CE-4BC8-4A67-8DCA-9EB868DCBA54}" type="presParOf" srcId="{1CA9C237-EC0D-450D-B247-6A9952102628}" destId="{3A57E0B0-DD4F-4245-B7C7-D766EF9086E7}" srcOrd="7" destOrd="0" presId="urn:microsoft.com/office/officeart/2005/8/layout/hierarchy2"/>
    <dgm:cxn modelId="{505D3FB0-6445-47F0-B4EC-3E5E4A8D3BF0}" type="presParOf" srcId="{3A57E0B0-DD4F-4245-B7C7-D766EF9086E7}" destId="{03B1B556-423A-4BDD-B24C-AE65418D888B}" srcOrd="0" destOrd="0" presId="urn:microsoft.com/office/officeart/2005/8/layout/hierarchy2"/>
    <dgm:cxn modelId="{16D6E438-FDB8-46C8-8BAB-114F50A5581F}" type="presParOf" srcId="{3A57E0B0-DD4F-4245-B7C7-D766EF9086E7}" destId="{16327413-2211-45A4-98DB-3FBBB1F376D3}" srcOrd="1" destOrd="0" presId="urn:microsoft.com/office/officeart/2005/8/layout/hierarchy2"/>
    <dgm:cxn modelId="{616997FD-A61A-4F85-AB1F-DE9070C33BED}" type="presParOf" srcId="{1CA9C237-EC0D-450D-B247-6A9952102628}" destId="{745702A1-1F16-40E4-83C3-06015B23E24C}" srcOrd="8" destOrd="0" presId="urn:microsoft.com/office/officeart/2005/8/layout/hierarchy2"/>
    <dgm:cxn modelId="{54CB7D4A-7D11-41FD-BE79-B0B2AEED50CD}" type="presParOf" srcId="{745702A1-1F16-40E4-83C3-06015B23E24C}" destId="{8462C019-41E8-44C6-8E24-8FF85BE2F937}" srcOrd="0" destOrd="0" presId="urn:microsoft.com/office/officeart/2005/8/layout/hierarchy2"/>
    <dgm:cxn modelId="{5539CC43-75F5-4C7E-BEF0-371C6FB706EB}" type="presParOf" srcId="{1CA9C237-EC0D-450D-B247-6A9952102628}" destId="{14D637E3-2861-4AB2-AFC1-12CCEF132434}" srcOrd="9" destOrd="0" presId="urn:microsoft.com/office/officeart/2005/8/layout/hierarchy2"/>
    <dgm:cxn modelId="{B56F16A0-ADF4-4D16-A309-481B4D032B36}" type="presParOf" srcId="{14D637E3-2861-4AB2-AFC1-12CCEF132434}" destId="{70C45F4B-99D2-4CA4-BB01-7284275D7582}" srcOrd="0" destOrd="0" presId="urn:microsoft.com/office/officeart/2005/8/layout/hierarchy2"/>
    <dgm:cxn modelId="{F23FD375-9CCF-43AC-892E-9378B403DA09}" type="presParOf" srcId="{14D637E3-2861-4AB2-AFC1-12CCEF132434}" destId="{FC60BB3D-B49E-40A2-8F7C-E75E4CBE14EE}" srcOrd="1" destOrd="0" presId="urn:microsoft.com/office/officeart/2005/8/layout/hierarchy2"/>
    <dgm:cxn modelId="{A9CF444E-B4B7-4C3F-9CB3-E0365CFDCDC0}" type="presParOf" srcId="{1CA9C237-EC0D-450D-B247-6A9952102628}" destId="{31F0741E-A105-4205-8F1F-1ED8FA646091}" srcOrd="10" destOrd="0" presId="urn:microsoft.com/office/officeart/2005/8/layout/hierarchy2"/>
    <dgm:cxn modelId="{559DD288-E913-47FF-8A0F-BA1BE83F8463}" type="presParOf" srcId="{31F0741E-A105-4205-8F1F-1ED8FA646091}" destId="{0DA7D510-7675-4C27-9B47-D2FBF20BFF9B}" srcOrd="0" destOrd="0" presId="urn:microsoft.com/office/officeart/2005/8/layout/hierarchy2"/>
    <dgm:cxn modelId="{387CE3B4-4A9A-4799-9BE4-79226DFA589E}" type="presParOf" srcId="{1CA9C237-EC0D-450D-B247-6A9952102628}" destId="{C2FE5393-1721-4715-AE3C-A3EAE98173B8}" srcOrd="11" destOrd="0" presId="urn:microsoft.com/office/officeart/2005/8/layout/hierarchy2"/>
    <dgm:cxn modelId="{4FA7330F-63A6-41BD-9A00-34936106A290}" type="presParOf" srcId="{C2FE5393-1721-4715-AE3C-A3EAE98173B8}" destId="{042A77F3-7CCB-40B3-BDA0-EEA4BF68E1AA}" srcOrd="0" destOrd="0" presId="urn:microsoft.com/office/officeart/2005/8/layout/hierarchy2"/>
    <dgm:cxn modelId="{50A346D9-B56D-416F-B722-461EC0C4FE2A}" type="presParOf" srcId="{C2FE5393-1721-4715-AE3C-A3EAE98173B8}" destId="{911E641A-CCE6-4221-986C-81E3B11F1D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3E96E-12DC-4469-972E-028C6D0AD3A0}">
      <dsp:nvSpPr>
        <dsp:cNvPr id="0" name=""/>
        <dsp:cNvSpPr/>
      </dsp:nvSpPr>
      <dsp:spPr>
        <a:xfrm>
          <a:off x="1945089" y="393809"/>
          <a:ext cx="757478" cy="180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32"/>
              </a:lnTo>
              <a:lnTo>
                <a:pt x="757478" y="122832"/>
              </a:lnTo>
              <a:lnTo>
                <a:pt x="757478" y="1802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46BD1-538A-4758-B737-2381C6F76DCB}">
      <dsp:nvSpPr>
        <dsp:cNvPr id="0" name=""/>
        <dsp:cNvSpPr/>
      </dsp:nvSpPr>
      <dsp:spPr>
        <a:xfrm>
          <a:off x="1899369" y="393809"/>
          <a:ext cx="91440" cy="180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2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DEDB6-6EB3-45E5-B903-45F06D6A6AAB}">
      <dsp:nvSpPr>
        <dsp:cNvPr id="0" name=""/>
        <dsp:cNvSpPr/>
      </dsp:nvSpPr>
      <dsp:spPr>
        <a:xfrm>
          <a:off x="1187610" y="967599"/>
          <a:ext cx="378739" cy="180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32"/>
              </a:lnTo>
              <a:lnTo>
                <a:pt x="378739" y="122832"/>
              </a:lnTo>
              <a:lnTo>
                <a:pt x="378739" y="180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F1F0D-B687-473D-AB06-85255DB27857}">
      <dsp:nvSpPr>
        <dsp:cNvPr id="0" name=""/>
        <dsp:cNvSpPr/>
      </dsp:nvSpPr>
      <dsp:spPr>
        <a:xfrm>
          <a:off x="808870" y="1541390"/>
          <a:ext cx="378739" cy="180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32"/>
              </a:lnTo>
              <a:lnTo>
                <a:pt x="378739" y="122832"/>
              </a:lnTo>
              <a:lnTo>
                <a:pt x="378739" y="180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11018-0471-484D-9938-926EC75BDC6B}">
      <dsp:nvSpPr>
        <dsp:cNvPr id="0" name=""/>
        <dsp:cNvSpPr/>
      </dsp:nvSpPr>
      <dsp:spPr>
        <a:xfrm>
          <a:off x="430131" y="1541390"/>
          <a:ext cx="378739" cy="180245"/>
        </a:xfrm>
        <a:custGeom>
          <a:avLst/>
          <a:gdLst/>
          <a:ahLst/>
          <a:cxnLst/>
          <a:rect l="0" t="0" r="0" b="0"/>
          <a:pathLst>
            <a:path>
              <a:moveTo>
                <a:pt x="378739" y="0"/>
              </a:moveTo>
              <a:lnTo>
                <a:pt x="378739" y="122832"/>
              </a:lnTo>
              <a:lnTo>
                <a:pt x="0" y="122832"/>
              </a:lnTo>
              <a:lnTo>
                <a:pt x="0" y="180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4C9A5-E629-4170-A5EB-DE44379DB38B}">
      <dsp:nvSpPr>
        <dsp:cNvPr id="0" name=""/>
        <dsp:cNvSpPr/>
      </dsp:nvSpPr>
      <dsp:spPr>
        <a:xfrm>
          <a:off x="808870" y="967599"/>
          <a:ext cx="378739" cy="180245"/>
        </a:xfrm>
        <a:custGeom>
          <a:avLst/>
          <a:gdLst/>
          <a:ahLst/>
          <a:cxnLst/>
          <a:rect l="0" t="0" r="0" b="0"/>
          <a:pathLst>
            <a:path>
              <a:moveTo>
                <a:pt x="378739" y="0"/>
              </a:moveTo>
              <a:lnTo>
                <a:pt x="378739" y="122832"/>
              </a:lnTo>
              <a:lnTo>
                <a:pt x="0" y="122832"/>
              </a:lnTo>
              <a:lnTo>
                <a:pt x="0" y="1802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F61B-6469-414D-9377-B7F6D9E2FD8F}">
      <dsp:nvSpPr>
        <dsp:cNvPr id="0" name=""/>
        <dsp:cNvSpPr/>
      </dsp:nvSpPr>
      <dsp:spPr>
        <a:xfrm>
          <a:off x="1187610" y="393809"/>
          <a:ext cx="757478" cy="180245"/>
        </a:xfrm>
        <a:custGeom>
          <a:avLst/>
          <a:gdLst/>
          <a:ahLst/>
          <a:cxnLst/>
          <a:rect l="0" t="0" r="0" b="0"/>
          <a:pathLst>
            <a:path>
              <a:moveTo>
                <a:pt x="757478" y="0"/>
              </a:moveTo>
              <a:lnTo>
                <a:pt x="757478" y="122832"/>
              </a:lnTo>
              <a:lnTo>
                <a:pt x="0" y="122832"/>
              </a:lnTo>
              <a:lnTo>
                <a:pt x="0" y="1802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96687-61AB-417E-8140-A14B7194B674}">
      <dsp:nvSpPr>
        <dsp:cNvPr id="0" name=""/>
        <dsp:cNvSpPr/>
      </dsp:nvSpPr>
      <dsp:spPr>
        <a:xfrm>
          <a:off x="1635211" y="26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641E1-0F6E-4D08-A131-CAC28F8C292E}">
      <dsp:nvSpPr>
        <dsp:cNvPr id="0" name=""/>
        <dsp:cNvSpPr/>
      </dsp:nvSpPr>
      <dsp:spPr>
        <a:xfrm>
          <a:off x="1704073" y="65683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Responding Cells </a:t>
          </a:r>
        </a:p>
      </dsp:txBody>
      <dsp:txXfrm>
        <a:off x="1715600" y="77210"/>
        <a:ext cx="596701" cy="370490"/>
      </dsp:txXfrm>
    </dsp:sp>
    <dsp:sp modelId="{715B5C94-CD81-4CA7-B824-12A834A9B2B3}">
      <dsp:nvSpPr>
        <dsp:cNvPr id="0" name=""/>
        <dsp:cNvSpPr/>
      </dsp:nvSpPr>
      <dsp:spPr>
        <a:xfrm>
          <a:off x="877732" y="57405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BECC0-B9BB-4240-8097-6AB056479E29}">
      <dsp:nvSpPr>
        <dsp:cNvPr id="0" name=""/>
        <dsp:cNvSpPr/>
      </dsp:nvSpPr>
      <dsp:spPr>
        <a:xfrm>
          <a:off x="946594" y="639473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CD3 Positive T Lymphocytes   </a:t>
          </a:r>
        </a:p>
      </dsp:txBody>
      <dsp:txXfrm>
        <a:off x="958121" y="651000"/>
        <a:ext cx="596701" cy="370490"/>
      </dsp:txXfrm>
    </dsp:sp>
    <dsp:sp modelId="{89C3430B-A251-4248-BC90-584DC8F78536}">
      <dsp:nvSpPr>
        <dsp:cNvPr id="0" name=""/>
        <dsp:cNvSpPr/>
      </dsp:nvSpPr>
      <dsp:spPr>
        <a:xfrm>
          <a:off x="498993" y="114784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83907-B284-4AA5-BA7E-F22DC9B3C8E3}">
      <dsp:nvSpPr>
        <dsp:cNvPr id="0" name=""/>
        <dsp:cNvSpPr/>
      </dsp:nvSpPr>
      <dsp:spPr>
        <a:xfrm>
          <a:off x="567854" y="1213264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T Helper Lymphocyte (CD4)</a:t>
          </a:r>
        </a:p>
      </dsp:txBody>
      <dsp:txXfrm>
        <a:off x="579381" y="1224791"/>
        <a:ext cx="596701" cy="370490"/>
      </dsp:txXfrm>
    </dsp:sp>
    <dsp:sp modelId="{46AF9E5C-EFBD-4ECE-AFEE-14864E1AAC33}">
      <dsp:nvSpPr>
        <dsp:cNvPr id="0" name=""/>
        <dsp:cNvSpPr/>
      </dsp:nvSpPr>
      <dsp:spPr>
        <a:xfrm>
          <a:off x="120253" y="172163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255DE-6A05-4738-A898-61B2DA15127F}">
      <dsp:nvSpPr>
        <dsp:cNvPr id="0" name=""/>
        <dsp:cNvSpPr/>
      </dsp:nvSpPr>
      <dsp:spPr>
        <a:xfrm>
          <a:off x="189115" y="1787054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T</a:t>
          </a:r>
          <a:r>
            <a:rPr lang="en-US" sz="600" b="1" kern="1200" baseline="-25000" dirty="0"/>
            <a:t>h1(CD4)</a:t>
          </a:r>
          <a:endParaRPr lang="en-US" sz="600" b="1" kern="1200" dirty="0"/>
        </a:p>
      </dsp:txBody>
      <dsp:txXfrm>
        <a:off x="200642" y="1798581"/>
        <a:ext cx="596701" cy="370490"/>
      </dsp:txXfrm>
    </dsp:sp>
    <dsp:sp modelId="{F029E29F-0BA3-4C41-8877-253E4FEF92DA}">
      <dsp:nvSpPr>
        <dsp:cNvPr id="0" name=""/>
        <dsp:cNvSpPr/>
      </dsp:nvSpPr>
      <dsp:spPr>
        <a:xfrm>
          <a:off x="877732" y="172163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F0D4B-68E3-43D2-8894-F9277FE740A9}">
      <dsp:nvSpPr>
        <dsp:cNvPr id="0" name=""/>
        <dsp:cNvSpPr/>
      </dsp:nvSpPr>
      <dsp:spPr>
        <a:xfrm>
          <a:off x="946594" y="1787054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T</a:t>
          </a:r>
          <a:r>
            <a:rPr lang="en-US" sz="600" b="1" kern="1200" baseline="-25000" dirty="0"/>
            <a:t>h2 (CD4)</a:t>
          </a:r>
          <a:endParaRPr lang="en-US" sz="600" b="1" kern="1200" dirty="0"/>
        </a:p>
      </dsp:txBody>
      <dsp:txXfrm>
        <a:off x="958121" y="1798581"/>
        <a:ext cx="596701" cy="370490"/>
      </dsp:txXfrm>
    </dsp:sp>
    <dsp:sp modelId="{498EC6C6-FEC5-40C5-8287-12D1BFDAA033}">
      <dsp:nvSpPr>
        <dsp:cNvPr id="0" name=""/>
        <dsp:cNvSpPr/>
      </dsp:nvSpPr>
      <dsp:spPr>
        <a:xfrm>
          <a:off x="1256471" y="114784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CA179-4960-486D-84D2-15D34C86C5C2}">
      <dsp:nvSpPr>
        <dsp:cNvPr id="0" name=""/>
        <dsp:cNvSpPr/>
      </dsp:nvSpPr>
      <dsp:spPr>
        <a:xfrm>
          <a:off x="1325333" y="1213264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T  Cytotoxic Lymphocyte (CD8)</a:t>
          </a:r>
        </a:p>
      </dsp:txBody>
      <dsp:txXfrm>
        <a:off x="1336860" y="1224791"/>
        <a:ext cx="596701" cy="370490"/>
      </dsp:txXfrm>
    </dsp:sp>
    <dsp:sp modelId="{311DBEA1-A17D-4C74-950C-D37E071C5AD4}">
      <dsp:nvSpPr>
        <dsp:cNvPr id="0" name=""/>
        <dsp:cNvSpPr/>
      </dsp:nvSpPr>
      <dsp:spPr>
        <a:xfrm>
          <a:off x="1635211" y="57405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A5406-4C5F-44B7-8F43-D5096E7CD44A}">
      <dsp:nvSpPr>
        <dsp:cNvPr id="0" name=""/>
        <dsp:cNvSpPr/>
      </dsp:nvSpPr>
      <dsp:spPr>
        <a:xfrm>
          <a:off x="1704073" y="639473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Natural Killer Cells</a:t>
          </a:r>
        </a:p>
      </dsp:txBody>
      <dsp:txXfrm>
        <a:off x="1715600" y="651000"/>
        <a:ext cx="596701" cy="370490"/>
      </dsp:txXfrm>
    </dsp:sp>
    <dsp:sp modelId="{65B14C13-2B10-434B-A0C5-37A42832B788}">
      <dsp:nvSpPr>
        <dsp:cNvPr id="0" name=""/>
        <dsp:cNvSpPr/>
      </dsp:nvSpPr>
      <dsp:spPr>
        <a:xfrm>
          <a:off x="2392690" y="574055"/>
          <a:ext cx="619755" cy="393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28809-F618-421F-87F2-40A7B1E8E380}">
      <dsp:nvSpPr>
        <dsp:cNvPr id="0" name=""/>
        <dsp:cNvSpPr/>
      </dsp:nvSpPr>
      <dsp:spPr>
        <a:xfrm>
          <a:off x="2461551" y="639473"/>
          <a:ext cx="619755" cy="393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/>
            <a:t>B Lymphocytes</a:t>
          </a:r>
        </a:p>
      </dsp:txBody>
      <dsp:txXfrm>
        <a:off x="2473078" y="651000"/>
        <a:ext cx="596701" cy="370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64585-16C7-4714-9273-9C6C0B0ED712}">
      <dsp:nvSpPr>
        <dsp:cNvPr id="0" name=""/>
        <dsp:cNvSpPr/>
      </dsp:nvSpPr>
      <dsp:spPr>
        <a:xfrm>
          <a:off x="1263920" y="1251873"/>
          <a:ext cx="896976" cy="21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52"/>
              </a:lnTo>
              <a:lnTo>
                <a:pt x="896976" y="145452"/>
              </a:lnTo>
              <a:lnTo>
                <a:pt x="896976" y="2134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39ABA-291C-496E-B4B1-11358386456B}">
      <dsp:nvSpPr>
        <dsp:cNvPr id="0" name=""/>
        <dsp:cNvSpPr/>
      </dsp:nvSpPr>
      <dsp:spPr>
        <a:xfrm>
          <a:off x="1218200" y="1251873"/>
          <a:ext cx="91440" cy="213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4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99534-95E3-4CAE-B671-3A8216B44181}">
      <dsp:nvSpPr>
        <dsp:cNvPr id="0" name=""/>
        <dsp:cNvSpPr/>
      </dsp:nvSpPr>
      <dsp:spPr>
        <a:xfrm>
          <a:off x="366944" y="1251873"/>
          <a:ext cx="896976" cy="213439"/>
        </a:xfrm>
        <a:custGeom>
          <a:avLst/>
          <a:gdLst/>
          <a:ahLst/>
          <a:cxnLst/>
          <a:rect l="0" t="0" r="0" b="0"/>
          <a:pathLst>
            <a:path>
              <a:moveTo>
                <a:pt x="896976" y="0"/>
              </a:moveTo>
              <a:lnTo>
                <a:pt x="896976" y="145452"/>
              </a:lnTo>
              <a:lnTo>
                <a:pt x="0" y="145452"/>
              </a:lnTo>
              <a:lnTo>
                <a:pt x="0" y="2134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90ACA-CA37-456E-AFF8-083419075384}">
      <dsp:nvSpPr>
        <dsp:cNvPr id="0" name=""/>
        <dsp:cNvSpPr/>
      </dsp:nvSpPr>
      <dsp:spPr>
        <a:xfrm>
          <a:off x="896976" y="785853"/>
          <a:ext cx="733889" cy="466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F9F0-73B7-45A1-A825-ACC434CB985F}">
      <dsp:nvSpPr>
        <dsp:cNvPr id="0" name=""/>
        <dsp:cNvSpPr/>
      </dsp:nvSpPr>
      <dsp:spPr>
        <a:xfrm>
          <a:off x="978519" y="863319"/>
          <a:ext cx="733889" cy="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Antigen Presenting Cells (APCs)</a:t>
          </a:r>
        </a:p>
      </dsp:txBody>
      <dsp:txXfrm>
        <a:off x="992168" y="876968"/>
        <a:ext cx="706591" cy="438721"/>
      </dsp:txXfrm>
    </dsp:sp>
    <dsp:sp modelId="{4434CB57-F8FF-446F-AEBF-2097CC1AE1B2}">
      <dsp:nvSpPr>
        <dsp:cNvPr id="0" name=""/>
        <dsp:cNvSpPr/>
      </dsp:nvSpPr>
      <dsp:spPr>
        <a:xfrm>
          <a:off x="0" y="1465313"/>
          <a:ext cx="733889" cy="466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F00E5-BF00-41F4-BCF3-D2EB2C89CE9B}">
      <dsp:nvSpPr>
        <dsp:cNvPr id="0" name=""/>
        <dsp:cNvSpPr/>
      </dsp:nvSpPr>
      <dsp:spPr>
        <a:xfrm>
          <a:off x="81543" y="1542779"/>
          <a:ext cx="733889" cy="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Macrophages</a:t>
          </a:r>
        </a:p>
      </dsp:txBody>
      <dsp:txXfrm>
        <a:off x="95192" y="1556428"/>
        <a:ext cx="706591" cy="438721"/>
      </dsp:txXfrm>
    </dsp:sp>
    <dsp:sp modelId="{7A6881AA-A763-4BD4-8D8C-B9032E831ACD}">
      <dsp:nvSpPr>
        <dsp:cNvPr id="0" name=""/>
        <dsp:cNvSpPr/>
      </dsp:nvSpPr>
      <dsp:spPr>
        <a:xfrm>
          <a:off x="896976" y="1465313"/>
          <a:ext cx="733889" cy="466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1FA7-41EE-47A5-A031-F1101B135D85}">
      <dsp:nvSpPr>
        <dsp:cNvPr id="0" name=""/>
        <dsp:cNvSpPr/>
      </dsp:nvSpPr>
      <dsp:spPr>
        <a:xfrm>
          <a:off x="978519" y="1542779"/>
          <a:ext cx="733889" cy="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 lymphocytes</a:t>
          </a:r>
        </a:p>
      </dsp:txBody>
      <dsp:txXfrm>
        <a:off x="992168" y="1556428"/>
        <a:ext cx="706591" cy="438721"/>
      </dsp:txXfrm>
    </dsp:sp>
    <dsp:sp modelId="{3D59E653-1BB4-4208-8C75-A02046DA28A3}">
      <dsp:nvSpPr>
        <dsp:cNvPr id="0" name=""/>
        <dsp:cNvSpPr/>
      </dsp:nvSpPr>
      <dsp:spPr>
        <a:xfrm>
          <a:off x="1793952" y="1465313"/>
          <a:ext cx="733889" cy="466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30A41-C34F-405F-B4F7-E5626159245A}">
      <dsp:nvSpPr>
        <dsp:cNvPr id="0" name=""/>
        <dsp:cNvSpPr/>
      </dsp:nvSpPr>
      <dsp:spPr>
        <a:xfrm>
          <a:off x="1875495" y="1542779"/>
          <a:ext cx="733889" cy="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Dendritic Cells</a:t>
          </a:r>
        </a:p>
      </dsp:txBody>
      <dsp:txXfrm>
        <a:off x="1889144" y="1556428"/>
        <a:ext cx="706591" cy="438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FEF33-9B0A-4241-9C73-3E7CA42CDD0D}">
      <dsp:nvSpPr>
        <dsp:cNvPr id="0" name=""/>
        <dsp:cNvSpPr/>
      </dsp:nvSpPr>
      <dsp:spPr>
        <a:xfrm>
          <a:off x="5743275" y="1705808"/>
          <a:ext cx="555287" cy="26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89"/>
              </a:lnTo>
              <a:lnTo>
                <a:pt x="555287" y="180089"/>
              </a:lnTo>
              <a:lnTo>
                <a:pt x="555287" y="2642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23937-B10E-4BE9-BA52-B4FFF07C70C0}">
      <dsp:nvSpPr>
        <dsp:cNvPr id="0" name=""/>
        <dsp:cNvSpPr/>
      </dsp:nvSpPr>
      <dsp:spPr>
        <a:xfrm>
          <a:off x="5187988" y="1705808"/>
          <a:ext cx="555287" cy="264266"/>
        </a:xfrm>
        <a:custGeom>
          <a:avLst/>
          <a:gdLst/>
          <a:ahLst/>
          <a:cxnLst/>
          <a:rect l="0" t="0" r="0" b="0"/>
          <a:pathLst>
            <a:path>
              <a:moveTo>
                <a:pt x="555287" y="0"/>
              </a:moveTo>
              <a:lnTo>
                <a:pt x="555287" y="180089"/>
              </a:lnTo>
              <a:lnTo>
                <a:pt x="0" y="180089"/>
              </a:lnTo>
              <a:lnTo>
                <a:pt x="0" y="2642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2A03A-7A25-4E95-88D6-969D347484D4}">
      <dsp:nvSpPr>
        <dsp:cNvPr id="0" name=""/>
        <dsp:cNvSpPr/>
      </dsp:nvSpPr>
      <dsp:spPr>
        <a:xfrm>
          <a:off x="4210145" y="864548"/>
          <a:ext cx="1533129" cy="26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89"/>
              </a:lnTo>
              <a:lnTo>
                <a:pt x="1533129" y="180089"/>
              </a:lnTo>
              <a:lnTo>
                <a:pt x="1533129" y="26426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B60D8-8B33-44AB-B1ED-061F27DB648C}">
      <dsp:nvSpPr>
        <dsp:cNvPr id="0" name=""/>
        <dsp:cNvSpPr/>
      </dsp:nvSpPr>
      <dsp:spPr>
        <a:xfrm>
          <a:off x="4077414" y="3388328"/>
          <a:ext cx="555287" cy="26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89"/>
              </a:lnTo>
              <a:lnTo>
                <a:pt x="555287" y="180089"/>
              </a:lnTo>
              <a:lnTo>
                <a:pt x="555287" y="2642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CB22C-5A3C-4BE7-882C-FB0EC189991E}">
      <dsp:nvSpPr>
        <dsp:cNvPr id="0" name=""/>
        <dsp:cNvSpPr/>
      </dsp:nvSpPr>
      <dsp:spPr>
        <a:xfrm>
          <a:off x="3522127" y="4229588"/>
          <a:ext cx="1562209" cy="26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89"/>
              </a:lnTo>
              <a:lnTo>
                <a:pt x="1562209" y="180089"/>
              </a:lnTo>
              <a:lnTo>
                <a:pt x="1562209" y="2642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82853-7091-4E66-B9F7-9DD985E9B243}">
      <dsp:nvSpPr>
        <dsp:cNvPr id="0" name=""/>
        <dsp:cNvSpPr/>
      </dsp:nvSpPr>
      <dsp:spPr>
        <a:xfrm>
          <a:off x="2353032" y="4229588"/>
          <a:ext cx="1169094" cy="264266"/>
        </a:xfrm>
        <a:custGeom>
          <a:avLst/>
          <a:gdLst/>
          <a:ahLst/>
          <a:cxnLst/>
          <a:rect l="0" t="0" r="0" b="0"/>
          <a:pathLst>
            <a:path>
              <a:moveTo>
                <a:pt x="1169094" y="0"/>
              </a:moveTo>
              <a:lnTo>
                <a:pt x="1169094" y="180089"/>
              </a:lnTo>
              <a:lnTo>
                <a:pt x="0" y="180089"/>
              </a:lnTo>
              <a:lnTo>
                <a:pt x="0" y="2642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77A86-15B4-4D58-B954-67580C3601AB}">
      <dsp:nvSpPr>
        <dsp:cNvPr id="0" name=""/>
        <dsp:cNvSpPr/>
      </dsp:nvSpPr>
      <dsp:spPr>
        <a:xfrm>
          <a:off x="3522127" y="3388328"/>
          <a:ext cx="555287" cy="264266"/>
        </a:xfrm>
        <a:custGeom>
          <a:avLst/>
          <a:gdLst/>
          <a:ahLst/>
          <a:cxnLst/>
          <a:rect l="0" t="0" r="0" b="0"/>
          <a:pathLst>
            <a:path>
              <a:moveTo>
                <a:pt x="555287" y="0"/>
              </a:moveTo>
              <a:lnTo>
                <a:pt x="555287" y="180089"/>
              </a:lnTo>
              <a:lnTo>
                <a:pt x="0" y="180089"/>
              </a:lnTo>
              <a:lnTo>
                <a:pt x="0" y="2642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0590C-FA55-49CC-B2A3-3662F85A7C1F}">
      <dsp:nvSpPr>
        <dsp:cNvPr id="0" name=""/>
        <dsp:cNvSpPr/>
      </dsp:nvSpPr>
      <dsp:spPr>
        <a:xfrm>
          <a:off x="4031694" y="2547068"/>
          <a:ext cx="91440" cy="264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09276-8C25-4F82-B3D2-31AA5D9F7EDB}">
      <dsp:nvSpPr>
        <dsp:cNvPr id="0" name=""/>
        <dsp:cNvSpPr/>
      </dsp:nvSpPr>
      <dsp:spPr>
        <a:xfrm>
          <a:off x="2677015" y="1705808"/>
          <a:ext cx="1400398" cy="26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89"/>
              </a:lnTo>
              <a:lnTo>
                <a:pt x="1400398" y="180089"/>
              </a:lnTo>
              <a:lnTo>
                <a:pt x="1400398" y="2642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580CB-B640-4DBE-B26E-049C5837119B}">
      <dsp:nvSpPr>
        <dsp:cNvPr id="0" name=""/>
        <dsp:cNvSpPr/>
      </dsp:nvSpPr>
      <dsp:spPr>
        <a:xfrm>
          <a:off x="1230896" y="2547068"/>
          <a:ext cx="91440" cy="264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6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451A-196B-4740-8E73-FDE598CD7901}">
      <dsp:nvSpPr>
        <dsp:cNvPr id="0" name=""/>
        <dsp:cNvSpPr/>
      </dsp:nvSpPr>
      <dsp:spPr>
        <a:xfrm>
          <a:off x="1276616" y="1705808"/>
          <a:ext cx="1400398" cy="264266"/>
        </a:xfrm>
        <a:custGeom>
          <a:avLst/>
          <a:gdLst/>
          <a:ahLst/>
          <a:cxnLst/>
          <a:rect l="0" t="0" r="0" b="0"/>
          <a:pathLst>
            <a:path>
              <a:moveTo>
                <a:pt x="1400398" y="0"/>
              </a:moveTo>
              <a:lnTo>
                <a:pt x="1400398" y="180089"/>
              </a:lnTo>
              <a:lnTo>
                <a:pt x="0" y="180089"/>
              </a:lnTo>
              <a:lnTo>
                <a:pt x="0" y="2642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773D9-02DC-43FA-9A81-3DCC35728354}">
      <dsp:nvSpPr>
        <dsp:cNvPr id="0" name=""/>
        <dsp:cNvSpPr/>
      </dsp:nvSpPr>
      <dsp:spPr>
        <a:xfrm>
          <a:off x="2677015" y="864548"/>
          <a:ext cx="1533129" cy="264266"/>
        </a:xfrm>
        <a:custGeom>
          <a:avLst/>
          <a:gdLst/>
          <a:ahLst/>
          <a:cxnLst/>
          <a:rect l="0" t="0" r="0" b="0"/>
          <a:pathLst>
            <a:path>
              <a:moveTo>
                <a:pt x="1533129" y="0"/>
              </a:moveTo>
              <a:lnTo>
                <a:pt x="1533129" y="180089"/>
              </a:lnTo>
              <a:lnTo>
                <a:pt x="0" y="180089"/>
              </a:lnTo>
              <a:lnTo>
                <a:pt x="0" y="26426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53306-1D75-49D0-A96D-626FD43154AD}">
      <dsp:nvSpPr>
        <dsp:cNvPr id="0" name=""/>
        <dsp:cNvSpPr/>
      </dsp:nvSpPr>
      <dsp:spPr>
        <a:xfrm>
          <a:off x="3755819" y="287554"/>
          <a:ext cx="908651" cy="576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E95D8-C11A-449A-B629-1B220FE724B1}">
      <dsp:nvSpPr>
        <dsp:cNvPr id="0" name=""/>
        <dsp:cNvSpPr/>
      </dsp:nvSpPr>
      <dsp:spPr>
        <a:xfrm>
          <a:off x="3856781" y="383468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Immune system</a:t>
          </a:r>
        </a:p>
      </dsp:txBody>
      <dsp:txXfrm>
        <a:off x="3873681" y="400368"/>
        <a:ext cx="874851" cy="543193"/>
      </dsp:txXfrm>
    </dsp:sp>
    <dsp:sp modelId="{7F830743-0197-4E8E-AEF7-A095F00A7449}">
      <dsp:nvSpPr>
        <dsp:cNvPr id="0" name=""/>
        <dsp:cNvSpPr/>
      </dsp:nvSpPr>
      <dsp:spPr>
        <a:xfrm>
          <a:off x="2222689" y="1128814"/>
          <a:ext cx="908651" cy="576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869F3-522F-4883-A054-32B7A771A73E}">
      <dsp:nvSpPr>
        <dsp:cNvPr id="0" name=""/>
        <dsp:cNvSpPr/>
      </dsp:nvSpPr>
      <dsp:spPr>
        <a:xfrm>
          <a:off x="2323651" y="122472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Adaptive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(specific)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(third line of defense)</a:t>
          </a:r>
        </a:p>
      </dsp:txBody>
      <dsp:txXfrm>
        <a:off x="2340551" y="1241627"/>
        <a:ext cx="874851" cy="543193"/>
      </dsp:txXfrm>
    </dsp:sp>
    <dsp:sp modelId="{9B94E603-0B4F-4930-837B-3AC65312B79B}">
      <dsp:nvSpPr>
        <dsp:cNvPr id="0" name=""/>
        <dsp:cNvSpPr/>
      </dsp:nvSpPr>
      <dsp:spPr>
        <a:xfrm>
          <a:off x="822291" y="1970074"/>
          <a:ext cx="908651" cy="5769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BAC43-04CB-433E-8103-E2E165E55B20}">
      <dsp:nvSpPr>
        <dsp:cNvPr id="0" name=""/>
        <dsp:cNvSpPr/>
      </dsp:nvSpPr>
      <dsp:spPr>
        <a:xfrm>
          <a:off x="923252" y="206598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Humoral</a:t>
          </a:r>
        </a:p>
      </dsp:txBody>
      <dsp:txXfrm>
        <a:off x="940152" y="2082887"/>
        <a:ext cx="874851" cy="543193"/>
      </dsp:txXfrm>
    </dsp:sp>
    <dsp:sp modelId="{559DCEB0-C22B-4EE7-A336-AD8D0925D896}">
      <dsp:nvSpPr>
        <dsp:cNvPr id="0" name=""/>
        <dsp:cNvSpPr/>
      </dsp:nvSpPr>
      <dsp:spPr>
        <a:xfrm>
          <a:off x="4150" y="2811334"/>
          <a:ext cx="2544932" cy="57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7CA6A-5310-47E5-AFB2-D41E5E22CCAE}">
      <dsp:nvSpPr>
        <dsp:cNvPr id="0" name=""/>
        <dsp:cNvSpPr/>
      </dsp:nvSpPr>
      <dsp:spPr>
        <a:xfrm>
          <a:off x="105111" y="2907247"/>
          <a:ext cx="2544932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B-Lymphocytes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rgbClr val="FF0000"/>
              </a:solidFill>
            </a:rPr>
            <a:t>*Originated in fetal live During embryogenesis</a:t>
          </a:r>
        </a:p>
      </dsp:txBody>
      <dsp:txXfrm>
        <a:off x="122011" y="2924147"/>
        <a:ext cx="2511132" cy="543193"/>
      </dsp:txXfrm>
    </dsp:sp>
    <dsp:sp modelId="{DAA7E8ED-9CFB-4488-814B-5B6667F7C662}">
      <dsp:nvSpPr>
        <dsp:cNvPr id="0" name=""/>
        <dsp:cNvSpPr/>
      </dsp:nvSpPr>
      <dsp:spPr>
        <a:xfrm>
          <a:off x="3623088" y="1970074"/>
          <a:ext cx="908651" cy="5769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CFBAC-437F-432D-9B29-CD4D5683D537}">
      <dsp:nvSpPr>
        <dsp:cNvPr id="0" name=""/>
        <dsp:cNvSpPr/>
      </dsp:nvSpPr>
      <dsp:spPr>
        <a:xfrm>
          <a:off x="3724049" y="206598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Cell mediated immunity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(CMI)</a:t>
          </a:r>
        </a:p>
      </dsp:txBody>
      <dsp:txXfrm>
        <a:off x="3740949" y="2082887"/>
        <a:ext cx="874851" cy="543193"/>
      </dsp:txXfrm>
    </dsp:sp>
    <dsp:sp modelId="{34FACEAC-2090-48A8-909E-9C386F1146D9}">
      <dsp:nvSpPr>
        <dsp:cNvPr id="0" name=""/>
        <dsp:cNvSpPr/>
      </dsp:nvSpPr>
      <dsp:spPr>
        <a:xfrm>
          <a:off x="2751005" y="2811334"/>
          <a:ext cx="2652817" cy="57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5E66B-9001-4E14-9D7F-EE7E42C9F854}">
      <dsp:nvSpPr>
        <dsp:cNvPr id="0" name=""/>
        <dsp:cNvSpPr/>
      </dsp:nvSpPr>
      <dsp:spPr>
        <a:xfrm>
          <a:off x="2851967" y="2907247"/>
          <a:ext cx="2652817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T-Lymphocytes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0000"/>
              </a:solidFill>
            </a:rPr>
            <a:t>*</a:t>
          </a:r>
          <a:r>
            <a:rPr lang="en-US" sz="900" kern="1200" dirty="0">
              <a:solidFill>
                <a:srgbClr val="FF0000"/>
              </a:solidFill>
            </a:rPr>
            <a:t>originated in Bone Marrow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rgbClr val="FF0000"/>
              </a:solidFill>
            </a:rPr>
            <a:t>*Matured in Thymus</a:t>
          </a:r>
        </a:p>
      </dsp:txBody>
      <dsp:txXfrm>
        <a:off x="2868867" y="2924147"/>
        <a:ext cx="2619017" cy="543193"/>
      </dsp:txXfrm>
    </dsp:sp>
    <dsp:sp modelId="{E8AA4F58-8551-44BF-82DC-35E248A7E3E0}">
      <dsp:nvSpPr>
        <dsp:cNvPr id="0" name=""/>
        <dsp:cNvSpPr/>
      </dsp:nvSpPr>
      <dsp:spPr>
        <a:xfrm>
          <a:off x="3067801" y="3652594"/>
          <a:ext cx="908651" cy="57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237F2-9F8E-4CCE-A90A-F40FD93E9E3A}">
      <dsp:nvSpPr>
        <dsp:cNvPr id="0" name=""/>
        <dsp:cNvSpPr/>
      </dsp:nvSpPr>
      <dsp:spPr>
        <a:xfrm>
          <a:off x="3168762" y="374850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CD4</a:t>
          </a:r>
          <a:endParaRPr lang="en-US" sz="600" b="1" kern="1200" dirty="0"/>
        </a:p>
      </dsp:txBody>
      <dsp:txXfrm>
        <a:off x="3185662" y="3765407"/>
        <a:ext cx="874851" cy="543193"/>
      </dsp:txXfrm>
    </dsp:sp>
    <dsp:sp modelId="{FF992A93-A629-4625-B22F-A5382268A9BF}">
      <dsp:nvSpPr>
        <dsp:cNvPr id="0" name=""/>
        <dsp:cNvSpPr/>
      </dsp:nvSpPr>
      <dsp:spPr>
        <a:xfrm>
          <a:off x="891784" y="4493854"/>
          <a:ext cx="2922495" cy="57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5312B-009C-4DE6-8366-A3A927DEFA4C}">
      <dsp:nvSpPr>
        <dsp:cNvPr id="0" name=""/>
        <dsp:cNvSpPr/>
      </dsp:nvSpPr>
      <dsp:spPr>
        <a:xfrm>
          <a:off x="992746" y="4589767"/>
          <a:ext cx="2922495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Th1: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rgbClr val="0070C0"/>
              </a:solidFill>
            </a:rPr>
            <a:t>1-</a:t>
          </a:r>
          <a:r>
            <a:rPr lang="en-GB" sz="600" kern="1200" dirty="0">
              <a:solidFill>
                <a:srgbClr val="0070C0"/>
              </a:solidFill>
            </a:rPr>
            <a:t>Help CD8 cells to become activated cytotoxic T cells.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 dirty="0">
              <a:solidFill>
                <a:srgbClr val="0070C0"/>
              </a:solidFill>
            </a:rPr>
            <a:t>2-</a:t>
          </a:r>
          <a:r>
            <a:rPr lang="en-GB" sz="600" kern="1200" dirty="0">
              <a:solidFill>
                <a:srgbClr val="0070C0"/>
              </a:solidFill>
            </a:rPr>
            <a:t>Help macrophages in cell mediated immunity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rgbClr val="0070C0"/>
              </a:solidFill>
            </a:rPr>
            <a:t>during inflammatory response.</a:t>
          </a:r>
          <a:endParaRPr lang="en-US" sz="600" b="1" kern="1200" dirty="0">
            <a:solidFill>
              <a:srgbClr val="0070C0"/>
            </a:solidFill>
          </a:endParaRPr>
        </a:p>
      </dsp:txBody>
      <dsp:txXfrm>
        <a:off x="1009646" y="4606667"/>
        <a:ext cx="2888695" cy="543193"/>
      </dsp:txXfrm>
    </dsp:sp>
    <dsp:sp modelId="{43EB721A-9A1E-4E00-9D69-370DB564C24D}">
      <dsp:nvSpPr>
        <dsp:cNvPr id="0" name=""/>
        <dsp:cNvSpPr/>
      </dsp:nvSpPr>
      <dsp:spPr>
        <a:xfrm>
          <a:off x="4016203" y="4493854"/>
          <a:ext cx="2136266" cy="57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7C986-D46A-4CC4-9F61-CA869A9AADD1}">
      <dsp:nvSpPr>
        <dsp:cNvPr id="0" name=""/>
        <dsp:cNvSpPr/>
      </dsp:nvSpPr>
      <dsp:spPr>
        <a:xfrm>
          <a:off x="4117164" y="4589767"/>
          <a:ext cx="2136266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Th2: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rgbClr val="0070C0"/>
              </a:solidFill>
            </a:rPr>
            <a:t>*Helps B cells to develop into antibody producing plasma cells </a:t>
          </a:r>
          <a:endParaRPr lang="en-US" sz="600" b="1" kern="1200" dirty="0">
            <a:solidFill>
              <a:srgbClr val="0070C0"/>
            </a:solidFill>
          </a:endParaRPr>
        </a:p>
      </dsp:txBody>
      <dsp:txXfrm>
        <a:off x="4134064" y="4606667"/>
        <a:ext cx="2102466" cy="543193"/>
      </dsp:txXfrm>
    </dsp:sp>
    <dsp:sp modelId="{FBB73587-01FA-4C50-A325-1A67722D2956}">
      <dsp:nvSpPr>
        <dsp:cNvPr id="0" name=""/>
        <dsp:cNvSpPr/>
      </dsp:nvSpPr>
      <dsp:spPr>
        <a:xfrm>
          <a:off x="4178375" y="3652594"/>
          <a:ext cx="908651" cy="5769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81974-B480-4337-B522-9BB7E827FA22}">
      <dsp:nvSpPr>
        <dsp:cNvPr id="0" name=""/>
        <dsp:cNvSpPr/>
      </dsp:nvSpPr>
      <dsp:spPr>
        <a:xfrm>
          <a:off x="4279337" y="374850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CD8</a:t>
          </a:r>
        </a:p>
      </dsp:txBody>
      <dsp:txXfrm>
        <a:off x="4296237" y="3765407"/>
        <a:ext cx="874851" cy="543193"/>
      </dsp:txXfrm>
    </dsp:sp>
    <dsp:sp modelId="{151F4449-BA0B-4FE7-ADEB-ACBF00CFF610}">
      <dsp:nvSpPr>
        <dsp:cNvPr id="0" name=""/>
        <dsp:cNvSpPr/>
      </dsp:nvSpPr>
      <dsp:spPr>
        <a:xfrm>
          <a:off x="5288949" y="1128814"/>
          <a:ext cx="908651" cy="5769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19BAA-AD23-4094-93CE-E89409011301}">
      <dsp:nvSpPr>
        <dsp:cNvPr id="0" name=""/>
        <dsp:cNvSpPr/>
      </dsp:nvSpPr>
      <dsp:spPr>
        <a:xfrm>
          <a:off x="5389911" y="122472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Innate</a:t>
          </a:r>
          <a:endParaRPr lang="en-US" sz="10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(Non-specific)</a:t>
          </a:r>
        </a:p>
      </dsp:txBody>
      <dsp:txXfrm>
        <a:off x="5406811" y="1241627"/>
        <a:ext cx="874851" cy="543193"/>
      </dsp:txXfrm>
    </dsp:sp>
    <dsp:sp modelId="{12CF3CFD-BB05-4E02-A0FF-E289F604EF0F}">
      <dsp:nvSpPr>
        <dsp:cNvPr id="0" name=""/>
        <dsp:cNvSpPr/>
      </dsp:nvSpPr>
      <dsp:spPr>
        <a:xfrm>
          <a:off x="4733662" y="1970074"/>
          <a:ext cx="908651" cy="5769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0596-1EA3-4549-9E5F-C87167E9CCA4}">
      <dsp:nvSpPr>
        <dsp:cNvPr id="0" name=""/>
        <dsp:cNvSpPr/>
      </dsp:nvSpPr>
      <dsp:spPr>
        <a:xfrm>
          <a:off x="4834624" y="206598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First line of defense</a:t>
          </a:r>
        </a:p>
      </dsp:txBody>
      <dsp:txXfrm>
        <a:off x="4851524" y="2082887"/>
        <a:ext cx="874851" cy="543193"/>
      </dsp:txXfrm>
    </dsp:sp>
    <dsp:sp modelId="{F282C36C-6AD7-48C7-929B-27C024E6FE51}">
      <dsp:nvSpPr>
        <dsp:cNvPr id="0" name=""/>
        <dsp:cNvSpPr/>
      </dsp:nvSpPr>
      <dsp:spPr>
        <a:xfrm>
          <a:off x="5844236" y="1970074"/>
          <a:ext cx="908651" cy="5769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108C1-EA8F-4460-9D70-D7AB62224821}">
      <dsp:nvSpPr>
        <dsp:cNvPr id="0" name=""/>
        <dsp:cNvSpPr/>
      </dsp:nvSpPr>
      <dsp:spPr>
        <a:xfrm>
          <a:off x="5945198" y="2065987"/>
          <a:ext cx="908651" cy="57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Second line of defense</a:t>
          </a:r>
        </a:p>
      </dsp:txBody>
      <dsp:txXfrm>
        <a:off x="5962098" y="2082887"/>
        <a:ext cx="874851" cy="543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CCE35-3742-4BB5-ABF3-5CC475A9EF46}">
      <dsp:nvSpPr>
        <dsp:cNvPr id="0" name=""/>
        <dsp:cNvSpPr/>
      </dsp:nvSpPr>
      <dsp:spPr>
        <a:xfrm>
          <a:off x="981174" y="1034665"/>
          <a:ext cx="719525" cy="3597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Lymphoid System</a:t>
          </a:r>
        </a:p>
      </dsp:txBody>
      <dsp:txXfrm>
        <a:off x="991711" y="1045202"/>
        <a:ext cx="698451" cy="338688"/>
      </dsp:txXfrm>
    </dsp:sp>
    <dsp:sp modelId="{D2F2307F-04B8-4462-9274-54157DE2F8E5}">
      <dsp:nvSpPr>
        <dsp:cNvPr id="0" name=""/>
        <dsp:cNvSpPr/>
      </dsp:nvSpPr>
      <dsp:spPr>
        <a:xfrm rot="17350740">
          <a:off x="1406565" y="790876"/>
          <a:ext cx="87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76079" y="994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2702" y="778917"/>
        <a:ext cx="43803" cy="43803"/>
      </dsp:txXfrm>
    </dsp:sp>
    <dsp:sp modelId="{729FFB74-2FE8-4C5A-9DCD-4D9989D6EEE5}">
      <dsp:nvSpPr>
        <dsp:cNvPr id="0" name=""/>
        <dsp:cNvSpPr/>
      </dsp:nvSpPr>
      <dsp:spPr>
        <a:xfrm>
          <a:off x="1988509" y="207211"/>
          <a:ext cx="719525" cy="3597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Primary lymphoid organs</a:t>
          </a:r>
        </a:p>
      </dsp:txBody>
      <dsp:txXfrm>
        <a:off x="1999046" y="217748"/>
        <a:ext cx="698451" cy="338688"/>
      </dsp:txXfrm>
    </dsp:sp>
    <dsp:sp modelId="{F300DC35-C1F0-4BEB-91B7-2B955F5E0ECC}">
      <dsp:nvSpPr>
        <dsp:cNvPr id="0" name=""/>
        <dsp:cNvSpPr/>
      </dsp:nvSpPr>
      <dsp:spPr>
        <a:xfrm rot="19457599">
          <a:off x="2674720" y="273718"/>
          <a:ext cx="35443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4439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3079" y="274799"/>
        <a:ext cx="17721" cy="17721"/>
      </dsp:txXfrm>
    </dsp:sp>
    <dsp:sp modelId="{3D160BE8-E848-42CB-92FC-2961B0CE40A1}">
      <dsp:nvSpPr>
        <dsp:cNvPr id="0" name=""/>
        <dsp:cNvSpPr/>
      </dsp:nvSpPr>
      <dsp:spPr>
        <a:xfrm>
          <a:off x="2995845" y="347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Bone marrow</a:t>
          </a:r>
        </a:p>
      </dsp:txBody>
      <dsp:txXfrm>
        <a:off x="3006382" y="10884"/>
        <a:ext cx="698451" cy="338688"/>
      </dsp:txXfrm>
    </dsp:sp>
    <dsp:sp modelId="{4A5CA43D-D038-4EE6-9819-40839EDEBAFF}">
      <dsp:nvSpPr>
        <dsp:cNvPr id="0" name=""/>
        <dsp:cNvSpPr/>
      </dsp:nvSpPr>
      <dsp:spPr>
        <a:xfrm rot="2142401">
          <a:off x="2674720" y="480581"/>
          <a:ext cx="35443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4439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3079" y="481663"/>
        <a:ext cx="17721" cy="17721"/>
      </dsp:txXfrm>
    </dsp:sp>
    <dsp:sp modelId="{60A72A4D-27E2-4302-9A84-7AC34D9D9BB3}">
      <dsp:nvSpPr>
        <dsp:cNvPr id="0" name=""/>
        <dsp:cNvSpPr/>
      </dsp:nvSpPr>
      <dsp:spPr>
        <a:xfrm>
          <a:off x="2995845" y="414074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Thymus</a:t>
          </a:r>
        </a:p>
      </dsp:txBody>
      <dsp:txXfrm>
        <a:off x="3006382" y="424611"/>
        <a:ext cx="698451" cy="338688"/>
      </dsp:txXfrm>
    </dsp:sp>
    <dsp:sp modelId="{46BCAE31-6077-4C11-8D3B-4E050B27A9E7}">
      <dsp:nvSpPr>
        <dsp:cNvPr id="0" name=""/>
        <dsp:cNvSpPr/>
      </dsp:nvSpPr>
      <dsp:spPr>
        <a:xfrm rot="4249260">
          <a:off x="1406565" y="1618330"/>
          <a:ext cx="87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76079" y="994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2702" y="1606371"/>
        <a:ext cx="43803" cy="43803"/>
      </dsp:txXfrm>
    </dsp:sp>
    <dsp:sp modelId="{870AEC59-0EBD-4EB2-9577-D82413E2AA7E}">
      <dsp:nvSpPr>
        <dsp:cNvPr id="0" name=""/>
        <dsp:cNvSpPr/>
      </dsp:nvSpPr>
      <dsp:spPr>
        <a:xfrm>
          <a:off x="1988509" y="1862119"/>
          <a:ext cx="719525" cy="3597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Secondary lymphoid organs</a:t>
          </a:r>
        </a:p>
      </dsp:txBody>
      <dsp:txXfrm>
        <a:off x="1999046" y="1872656"/>
        <a:ext cx="698451" cy="338688"/>
      </dsp:txXfrm>
    </dsp:sp>
    <dsp:sp modelId="{6872E497-29BF-4395-A590-EE4190B92D9D}">
      <dsp:nvSpPr>
        <dsp:cNvPr id="0" name=""/>
        <dsp:cNvSpPr/>
      </dsp:nvSpPr>
      <dsp:spPr>
        <a:xfrm rot="17132988">
          <a:off x="2315133" y="1514899"/>
          <a:ext cx="107361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73614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5099" y="1498001"/>
        <a:ext cx="53680" cy="53680"/>
      </dsp:txXfrm>
    </dsp:sp>
    <dsp:sp modelId="{9C12C5A9-62C1-4434-8B8C-E0F422B466F6}">
      <dsp:nvSpPr>
        <dsp:cNvPr id="0" name=""/>
        <dsp:cNvSpPr/>
      </dsp:nvSpPr>
      <dsp:spPr>
        <a:xfrm>
          <a:off x="2995845" y="827801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Spleen</a:t>
          </a:r>
        </a:p>
      </dsp:txBody>
      <dsp:txXfrm>
        <a:off x="3006382" y="838338"/>
        <a:ext cx="698451" cy="338688"/>
      </dsp:txXfrm>
    </dsp:sp>
    <dsp:sp modelId="{F6BE62C2-982D-497E-999E-2EBCAD190AE9}">
      <dsp:nvSpPr>
        <dsp:cNvPr id="0" name=""/>
        <dsp:cNvSpPr/>
      </dsp:nvSpPr>
      <dsp:spPr>
        <a:xfrm rot="17692822">
          <a:off x="2509899" y="1721762"/>
          <a:ext cx="68408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84081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4838" y="1714603"/>
        <a:ext cx="34204" cy="34204"/>
      </dsp:txXfrm>
    </dsp:sp>
    <dsp:sp modelId="{937E29D3-46B4-4088-8E04-94936A39550E}">
      <dsp:nvSpPr>
        <dsp:cNvPr id="0" name=""/>
        <dsp:cNvSpPr/>
      </dsp:nvSpPr>
      <dsp:spPr>
        <a:xfrm>
          <a:off x="2995845" y="1241528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Lymph node</a:t>
          </a:r>
        </a:p>
      </dsp:txBody>
      <dsp:txXfrm>
        <a:off x="3006382" y="1252065"/>
        <a:ext cx="698451" cy="338688"/>
      </dsp:txXfrm>
    </dsp:sp>
    <dsp:sp modelId="{594064D6-DF88-4312-BFE8-996907C48156}">
      <dsp:nvSpPr>
        <dsp:cNvPr id="0" name=""/>
        <dsp:cNvSpPr/>
      </dsp:nvSpPr>
      <dsp:spPr>
        <a:xfrm rot="19457599">
          <a:off x="2674720" y="1928626"/>
          <a:ext cx="35443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4439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3079" y="1929707"/>
        <a:ext cx="17721" cy="17721"/>
      </dsp:txXfrm>
    </dsp:sp>
    <dsp:sp modelId="{528AF4DE-78EA-41BB-9F97-2B04BAB1F939}">
      <dsp:nvSpPr>
        <dsp:cNvPr id="0" name=""/>
        <dsp:cNvSpPr/>
      </dsp:nvSpPr>
      <dsp:spPr>
        <a:xfrm>
          <a:off x="2995845" y="1655255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Tonsils</a:t>
          </a:r>
        </a:p>
      </dsp:txBody>
      <dsp:txXfrm>
        <a:off x="3006382" y="1665792"/>
        <a:ext cx="698451" cy="338688"/>
      </dsp:txXfrm>
    </dsp:sp>
    <dsp:sp modelId="{31142D9F-DAF0-4E4D-953E-720CAAAF6C64}">
      <dsp:nvSpPr>
        <dsp:cNvPr id="0" name=""/>
        <dsp:cNvSpPr/>
      </dsp:nvSpPr>
      <dsp:spPr>
        <a:xfrm rot="2142401">
          <a:off x="2674720" y="2135489"/>
          <a:ext cx="35443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4439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3079" y="2136571"/>
        <a:ext cx="17721" cy="17721"/>
      </dsp:txXfrm>
    </dsp:sp>
    <dsp:sp modelId="{03B1B556-423A-4BDD-B24C-AE65418D888B}">
      <dsp:nvSpPr>
        <dsp:cNvPr id="0" name=""/>
        <dsp:cNvSpPr/>
      </dsp:nvSpPr>
      <dsp:spPr>
        <a:xfrm>
          <a:off x="2995845" y="2068982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MALT( Mucosa Associated Lymphoid Tissue )</a:t>
          </a:r>
        </a:p>
      </dsp:txBody>
      <dsp:txXfrm>
        <a:off x="3006382" y="2079519"/>
        <a:ext cx="698451" cy="338688"/>
      </dsp:txXfrm>
    </dsp:sp>
    <dsp:sp modelId="{745702A1-1F16-40E4-83C3-06015B23E24C}">
      <dsp:nvSpPr>
        <dsp:cNvPr id="0" name=""/>
        <dsp:cNvSpPr/>
      </dsp:nvSpPr>
      <dsp:spPr>
        <a:xfrm rot="3907178">
          <a:off x="2509899" y="2342353"/>
          <a:ext cx="68408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84081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4838" y="2335193"/>
        <a:ext cx="34204" cy="34204"/>
      </dsp:txXfrm>
    </dsp:sp>
    <dsp:sp modelId="{70C45F4B-99D2-4CA4-BB01-7284275D7582}">
      <dsp:nvSpPr>
        <dsp:cNvPr id="0" name=""/>
        <dsp:cNvSpPr/>
      </dsp:nvSpPr>
      <dsp:spPr>
        <a:xfrm>
          <a:off x="2995845" y="2482709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Peyer’s patches</a:t>
          </a:r>
          <a:endParaRPr lang="en-GB" sz="600" kern="1200" dirty="0"/>
        </a:p>
      </dsp:txBody>
      <dsp:txXfrm>
        <a:off x="3006382" y="2493246"/>
        <a:ext cx="698451" cy="338688"/>
      </dsp:txXfrm>
    </dsp:sp>
    <dsp:sp modelId="{31F0741E-A105-4205-8F1F-1ED8FA646091}">
      <dsp:nvSpPr>
        <dsp:cNvPr id="0" name=""/>
        <dsp:cNvSpPr/>
      </dsp:nvSpPr>
      <dsp:spPr>
        <a:xfrm rot="4467012">
          <a:off x="2315133" y="2549216"/>
          <a:ext cx="107361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73614" y="994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5099" y="2532318"/>
        <a:ext cx="53680" cy="53680"/>
      </dsp:txXfrm>
    </dsp:sp>
    <dsp:sp modelId="{042A77F3-7CCB-40B3-BDA0-EEA4BF68E1AA}">
      <dsp:nvSpPr>
        <dsp:cNvPr id="0" name=""/>
        <dsp:cNvSpPr/>
      </dsp:nvSpPr>
      <dsp:spPr>
        <a:xfrm>
          <a:off x="2995845" y="2896436"/>
          <a:ext cx="719525" cy="3597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Appendix</a:t>
          </a:r>
        </a:p>
      </dsp:txBody>
      <dsp:txXfrm>
        <a:off x="3006382" y="2906973"/>
        <a:ext cx="698451" cy="338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03A7C-F291-440E-8D85-3B13B086215B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A92B-8E20-40FA-B9A5-3378C0AC7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1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8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9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38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72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0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6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4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7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2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8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IzIznmAO0" TargetMode="External"/><Relationship Id="rId2" Type="http://schemas.openxmlformats.org/officeDocument/2006/relationships/hyperlink" Target="https://www.youtube.com/watch?v=Nw27_jMWw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s://www.youtube.com/watch?v=-wUhYRHstp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3" y="0"/>
            <a:ext cx="4371975" cy="3183467"/>
          </a:xfrm>
        </p:spPr>
        <p:txBody>
          <a:bodyPr>
            <a:normAutofit/>
          </a:bodyPr>
          <a:lstStyle/>
          <a:p>
            <a:pPr algn="ctr"/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  <a:latin typeface="Brush Script MT" panose="03060802040406070304" pitchFamily="66" charset="0"/>
              </a:rPr>
              <a:t>Immunology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3200" dirty="0">
                <a:latin typeface="Bell MT" panose="02020503060305020303" pitchFamily="18" charset="0"/>
              </a:rPr>
              <a:t>teamwork 437</a:t>
            </a:r>
            <a:endParaRPr lang="en-GB" sz="3200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88" y="3183467"/>
            <a:ext cx="3857625" cy="2207683"/>
          </a:xfrm>
        </p:spPr>
        <p:txBody>
          <a:bodyPr/>
          <a:lstStyle/>
          <a:p>
            <a:r>
              <a:rPr lang="en-US" sz="2000" dirty="0"/>
              <a:t>Lecture </a:t>
            </a:r>
            <a:r>
              <a:rPr lang="en-US" sz="2000" b="1" dirty="0">
                <a:solidFill>
                  <a:srgbClr val="FF0000"/>
                </a:solidFill>
              </a:rPr>
              <a:t>(1)</a:t>
            </a:r>
            <a:r>
              <a:rPr lang="en-US" sz="2000" dirty="0"/>
              <a:t>:Introduction to Immunology &amp; Lymphoid System</a:t>
            </a:r>
          </a:p>
          <a:p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0275D-4A94-41EE-B5CE-8EBBC054BF40}"/>
              </a:ext>
            </a:extLst>
          </p:cNvPr>
          <p:cNvSpPr txBox="1"/>
          <p:nvPr/>
        </p:nvSpPr>
        <p:spPr>
          <a:xfrm>
            <a:off x="1243013" y="4579375"/>
            <a:ext cx="2311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Color index 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IMPORTANT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GB" sz="2000" dirty="0" err="1">
                <a:solidFill>
                  <a:srgbClr val="0070C0"/>
                </a:solidFill>
              </a:rPr>
              <a:t>efinition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Explanations + notes 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extra</a:t>
            </a:r>
          </a:p>
        </p:txBody>
      </p:sp>
      <p:pic>
        <p:nvPicPr>
          <p:cNvPr id="6" name="Picture 5" descr="C:\Users\MSI\AppData\Local\Microsoft\Windows\INetCache\Content.Word\73335.jpg">
            <a:extLst>
              <a:ext uri="{FF2B5EF4-FFF2-40B4-BE49-F238E27FC236}">
                <a16:creationId xmlns:a16="http://schemas.microsoft.com/office/drawing/2014/main" id="{98CBE14F-AF0F-4F77-A2B4-D39C66E70C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" y="0"/>
            <a:ext cx="1073785" cy="125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SI\AppData\Local\Microsoft\Windows\INetCache\Content.Word\93256.jpg">
            <a:extLst>
              <a:ext uri="{FF2B5EF4-FFF2-40B4-BE49-F238E27FC236}">
                <a16:creationId xmlns:a16="http://schemas.microsoft.com/office/drawing/2014/main" id="{20FF8062-3B30-49B0-8FEF-2FBC56A14E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43" y="0"/>
            <a:ext cx="1347470" cy="8712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76BEB-471F-4732-A41C-94BE49A3AED7}"/>
              </a:ext>
            </a:extLst>
          </p:cNvPr>
          <p:cNvSpPr txBox="1"/>
          <p:nvPr/>
        </p:nvSpPr>
        <p:spPr>
          <a:xfrm>
            <a:off x="4010343" y="788497"/>
            <a:ext cx="134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Bernard MT Condensed" panose="02050806060905020404" pitchFamily="18" charset="0"/>
              </a:rPr>
              <a:t>IMMUNOLOGY TEAM 437</a:t>
            </a:r>
            <a:endParaRPr lang="en-GB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9" name="Picture 8" descr="A picture containing athletic game&#10;&#10;Description generated with high confidence">
            <a:extLst>
              <a:ext uri="{FF2B5EF4-FFF2-40B4-BE49-F238E27FC236}">
                <a16:creationId xmlns:a16="http://schemas.microsoft.com/office/drawing/2014/main" id="{8F4A00AE-EEBD-4B0D-AD6E-FAE04DF9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24303"/>
            <a:ext cx="1819698" cy="18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45555" y="815379"/>
            <a:ext cx="53477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1-the state of protection from infectious disease is 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Immunity    B. Immunology   C. pathology  D. microbiology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 rot="10800000">
            <a:off x="4411634" y="6850957"/>
            <a:ext cx="816909" cy="1651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013" dirty="0">
                <a:latin typeface="Calibri" panose="020F0502020204030204"/>
              </a:rPr>
              <a:t>1-A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2-B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3-B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4- A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5- C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6-D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7-B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8-C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9-C</a:t>
            </a:r>
          </a:p>
          <a:p>
            <a:pPr defTabSz="514350"/>
            <a:r>
              <a:rPr lang="en-US" sz="1013" dirty="0">
                <a:latin typeface="Calibri" panose="020F0502020204030204"/>
              </a:rPr>
              <a:t>10-C</a:t>
            </a:r>
            <a:endParaRPr lang="ar-SA" sz="1013" dirty="0"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5555" y="1371691"/>
            <a:ext cx="46745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2-antigen binds specifically to a component of the :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complementary system B. adaptive immunity C. innate immunity D. allergen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5555" y="1957907"/>
            <a:ext cx="51737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3- the light and heavy chains in the antibody are linked by 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Hydrophobic interaction  B. disulfide bond C. covalent bond D. hydrogen bond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5555" y="2559603"/>
            <a:ext cx="4243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4- Natural Killer cell originate from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Lymphoid progenitor   B. myeloid progenitor   C. A&amp;B   D. non 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5555" y="3161299"/>
            <a:ext cx="38727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5-Humoral immunity is mediated by 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Macrophages B. T lymphocytes C. B lymphocytes D.NK cells 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45554" y="3806996"/>
            <a:ext cx="38727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6-all T cells have 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CD18  B. CD4    C. CD8     D. CD3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60683" y="4409525"/>
            <a:ext cx="385762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7- origin of the B cells embryogenesis is</a:t>
            </a:r>
          </a:p>
          <a:p>
            <a:pPr defTabSz="514350"/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A.fetal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 spleen     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B.fetal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 liver     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C.bone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 marrow   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D.thymus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60684" y="5181331"/>
            <a:ext cx="409967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8- the immune response occur in the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bone marrow B. thymus C.-secondary lymphoid organ  D. A&amp;B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5554" y="5730959"/>
            <a:ext cx="370634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9-which Ig can be found in the surface of the B mature cells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IgG  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B.IgE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C.IgM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</a:rPr>
              <a:t>D.IgA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45554" y="6234479"/>
            <a:ext cx="352481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514350"/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10- Ig are </a:t>
            </a:r>
          </a:p>
          <a:p>
            <a:pPr defTabSz="514350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A. Polypeptides B. proteoglycans C. glycoproteins  D.CHO  </a:t>
            </a:r>
            <a:endParaRPr lang="ar-SA" sz="1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B39EE-DC05-4CD1-A24A-42E8BCC7ECB3}"/>
              </a:ext>
            </a:extLst>
          </p:cNvPr>
          <p:cNvSpPr txBox="1"/>
          <p:nvPr/>
        </p:nvSpPr>
        <p:spPr>
          <a:xfrm>
            <a:off x="160683" y="61643"/>
            <a:ext cx="447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Quiz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218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217985" cy="6487608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84347"/>
            <a:ext cx="505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https://www.youtube.com/watch?v=Nw27_jMWw10</a:t>
            </a:r>
            <a:r>
              <a:rPr lang="en-US" dirty="0"/>
              <a:t> </a:t>
            </a:r>
            <a:r>
              <a:rPr lang="ar-SA" dirty="0"/>
              <a:t>شرح بطريقة ممتازة لو مافهمت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0" y="1572658"/>
            <a:ext cx="532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https://www.youtube.com/watch?v=RPIzIznmAO0</a:t>
            </a:r>
            <a:r>
              <a:rPr lang="en-US" dirty="0"/>
              <a:t> </a:t>
            </a:r>
            <a:r>
              <a:rPr lang="ar-SA" dirty="0"/>
              <a:t>هذا الفيديو فيه الخلايا تحت المايكروسكوب أثناء حربها على المكيروبز تأمل فيه خلق الله سبحانه وتعالى.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845" y="151412"/>
            <a:ext cx="42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https://www.youtube.com/watch?v=-wUhYRHstps</a:t>
            </a:r>
            <a:r>
              <a:rPr lang="en-US" dirty="0"/>
              <a:t>  what are antibodies?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6EB40-DE2D-4C58-B252-76615577316A}"/>
              </a:ext>
            </a:extLst>
          </p:cNvPr>
          <p:cNvSpPr txBox="1"/>
          <p:nvPr/>
        </p:nvSpPr>
        <p:spPr>
          <a:xfrm>
            <a:off x="-54165" y="3896408"/>
            <a:ext cx="53263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Team members</a:t>
            </a:r>
          </a:p>
          <a:p>
            <a:pPr algn="r" rtl="1"/>
            <a:r>
              <a:rPr lang="ar-SA" dirty="0"/>
              <a:t>1-زياد الخنيزان</a:t>
            </a:r>
          </a:p>
          <a:p>
            <a:pPr algn="r" rtl="1"/>
            <a:r>
              <a:rPr lang="ar-SA" dirty="0"/>
              <a:t>2-عبدالإله الدوسري</a:t>
            </a:r>
            <a:r>
              <a:rPr lang="en-US" dirty="0"/>
              <a:t>          </a:t>
            </a:r>
            <a:endParaRPr lang="ar-SA" dirty="0"/>
          </a:p>
          <a:p>
            <a:pPr algn="r" rtl="1"/>
            <a:r>
              <a:rPr lang="ar-SA" dirty="0"/>
              <a:t>3-عبدالله العمر</a:t>
            </a:r>
          </a:p>
          <a:p>
            <a:pPr algn="r" rtl="1"/>
            <a:r>
              <a:rPr lang="ar-SA" dirty="0"/>
              <a:t>4-عبدالرحمن الطلاسي</a:t>
            </a:r>
          </a:p>
          <a:p>
            <a:pPr algn="r" rtl="1"/>
            <a:r>
              <a:rPr lang="ar-SA" dirty="0"/>
              <a:t>5-عبدالعزيز الدخيل</a:t>
            </a:r>
          </a:p>
          <a:p>
            <a:pPr algn="r" rtl="1"/>
            <a:r>
              <a:rPr lang="ar-SA" dirty="0"/>
              <a:t>6-عبدالرحمن الداوود</a:t>
            </a:r>
          </a:p>
          <a:p>
            <a:pPr algn="r" rtl="1"/>
            <a:r>
              <a:rPr lang="ar-SA" dirty="0"/>
              <a:t>7-فيصل السيف</a:t>
            </a:r>
          </a:p>
          <a:p>
            <a:pPr algn="r" rtl="1"/>
            <a:r>
              <a:rPr lang="ar-SA" dirty="0"/>
              <a:t>8-حسين علامي</a:t>
            </a:r>
          </a:p>
          <a:p>
            <a:pPr algn="r" rtl="1"/>
            <a:r>
              <a:rPr lang="ar-SA" dirty="0"/>
              <a:t>9-صالح المعيقل</a:t>
            </a:r>
          </a:p>
          <a:p>
            <a:pPr algn="r" rtl="1"/>
            <a:r>
              <a:rPr lang="ar-SA" dirty="0"/>
              <a:t>10-عبدالرحمن العوجان</a:t>
            </a:r>
          </a:p>
          <a:p>
            <a:pPr algn="r" rtl="1"/>
            <a:r>
              <a:rPr lang="ar-SA" dirty="0"/>
              <a:t>11-محمد المعيوف</a:t>
            </a:r>
          </a:p>
          <a:p>
            <a:pPr algn="r" rtl="1"/>
            <a:r>
              <a:rPr lang="ar-SA" dirty="0"/>
              <a:t>12-فهد الفايز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56F51E-B61C-49A4-88C1-1A398277A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5" y="2683347"/>
            <a:ext cx="6325653" cy="1213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0C5F1-46AE-400D-B6ED-23E51679A8B4}"/>
              </a:ext>
            </a:extLst>
          </p:cNvPr>
          <p:cNvSpPr txBox="1"/>
          <p:nvPr/>
        </p:nvSpPr>
        <p:spPr>
          <a:xfrm>
            <a:off x="157845" y="4434940"/>
            <a:ext cx="67001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1- </a:t>
            </a:r>
            <a:r>
              <a:rPr lang="en-GB" dirty="0" err="1"/>
              <a:t>Lamyaa</a:t>
            </a:r>
            <a:r>
              <a:rPr lang="en-GB" dirty="0"/>
              <a:t> </a:t>
            </a:r>
            <a:r>
              <a:rPr lang="en-GB" dirty="0" err="1"/>
              <a:t>AlKuwaiz</a:t>
            </a:r>
            <a:r>
              <a:rPr lang="en-GB" dirty="0"/>
              <a:t> </a:t>
            </a:r>
          </a:p>
          <a:p>
            <a:r>
              <a:rPr lang="en-GB" dirty="0"/>
              <a:t>2- </a:t>
            </a: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AlMansour</a:t>
            </a:r>
            <a:endParaRPr lang="en-GB" dirty="0"/>
          </a:p>
          <a:p>
            <a:r>
              <a:rPr lang="en-GB" dirty="0"/>
              <a:t>3- </a:t>
            </a:r>
            <a:r>
              <a:rPr lang="en-GB" dirty="0" err="1"/>
              <a:t>Ghadah</a:t>
            </a:r>
            <a:r>
              <a:rPr lang="en-GB" dirty="0"/>
              <a:t> </a:t>
            </a:r>
            <a:r>
              <a:rPr lang="en-GB" dirty="0" err="1"/>
              <a:t>AlHaidari</a:t>
            </a:r>
            <a:endParaRPr lang="en-GB" dirty="0"/>
          </a:p>
          <a:p>
            <a:r>
              <a:rPr lang="en-GB" dirty="0"/>
              <a:t>4- Shirin Hammadi</a:t>
            </a:r>
          </a:p>
          <a:p>
            <a:r>
              <a:rPr lang="en-GB" dirty="0"/>
              <a:t>5- </a:t>
            </a: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AlMethem</a:t>
            </a:r>
            <a:endParaRPr lang="en-GB" dirty="0"/>
          </a:p>
          <a:p>
            <a:r>
              <a:rPr lang="en-GB" dirty="0"/>
              <a:t>6- </a:t>
            </a:r>
            <a:r>
              <a:rPr lang="en-GB" dirty="0" err="1"/>
              <a:t>Ghadah</a:t>
            </a:r>
            <a:r>
              <a:rPr lang="en-GB" dirty="0"/>
              <a:t> </a:t>
            </a:r>
            <a:r>
              <a:rPr lang="en-GB" dirty="0" err="1"/>
              <a:t>AlHenaki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r>
              <a:rPr lang="en-US" dirty="0"/>
              <a:t>                              </a:t>
            </a:r>
            <a:r>
              <a:rPr lang="en-GB" dirty="0"/>
              <a:t>Team leader</a:t>
            </a:r>
            <a:r>
              <a:rPr lang="en-US" dirty="0"/>
              <a:t>s     </a:t>
            </a:r>
            <a:endParaRPr lang="en-GB" dirty="0"/>
          </a:p>
          <a:p>
            <a:r>
              <a:rPr lang="en-GB" dirty="0" err="1"/>
              <a:t>Rahaf</a:t>
            </a:r>
            <a:r>
              <a:rPr lang="en-GB" dirty="0"/>
              <a:t> </a:t>
            </a:r>
            <a:r>
              <a:rPr lang="en-GB" dirty="0" err="1"/>
              <a:t>AlShammari</a:t>
            </a:r>
            <a:r>
              <a:rPr lang="en-GB" dirty="0"/>
              <a:t>                  </a:t>
            </a:r>
            <a:r>
              <a:rPr lang="ar-SA" dirty="0"/>
              <a:t>عبدالعزيز الضرغام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 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any concerns contact us at : immunology437@gmail.com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02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05F4-235C-4948-BDCC-843FA3BF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A003-11F5-4853-90E2-3FCBC9E6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53540"/>
            <a:ext cx="5417820" cy="5835279"/>
          </a:xfrm>
        </p:spPr>
        <p:txBody>
          <a:bodyPr/>
          <a:lstStyle/>
          <a:p>
            <a:r>
              <a:rPr lang="en-US" dirty="0"/>
              <a:t>To know the historical perspective of immunology</a:t>
            </a:r>
          </a:p>
          <a:p>
            <a:r>
              <a:rPr lang="en-US" dirty="0">
                <a:solidFill>
                  <a:srgbClr val="0070C0"/>
                </a:solidFill>
              </a:rPr>
              <a:t>To be familiar with the basic terminology and definitions of immunology</a:t>
            </a:r>
          </a:p>
          <a:p>
            <a:r>
              <a:rPr lang="en-US" dirty="0"/>
              <a:t>To recognize immune response cells</a:t>
            </a:r>
          </a:p>
          <a:p>
            <a:r>
              <a:rPr lang="en-US" dirty="0"/>
              <a:t>To understand types of immune responses</a:t>
            </a:r>
          </a:p>
          <a:p>
            <a:r>
              <a:rPr lang="en-US" dirty="0"/>
              <a:t>To know about the </a:t>
            </a:r>
            <a:r>
              <a:rPr lang="en-US" dirty="0">
                <a:solidFill>
                  <a:srgbClr val="FF0000"/>
                </a:solidFill>
              </a:rPr>
              <a:t>lymphoid system</a:t>
            </a:r>
          </a:p>
          <a:p>
            <a:r>
              <a:rPr lang="en-US" dirty="0"/>
              <a:t>To understand </a:t>
            </a:r>
            <a:r>
              <a:rPr lang="en-US" dirty="0">
                <a:solidFill>
                  <a:srgbClr val="FF0000"/>
                </a:solidFill>
              </a:rPr>
              <a:t>T and B cell functions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12C37-BAF5-4D4B-A9BA-0E4C2007E4D1}"/>
              </a:ext>
            </a:extLst>
          </p:cNvPr>
          <p:cNvSpPr txBox="1"/>
          <p:nvPr/>
        </p:nvSpPr>
        <p:spPr>
          <a:xfrm>
            <a:off x="0" y="4385012"/>
            <a:ext cx="7465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Reference: </a:t>
            </a:r>
            <a:r>
              <a:rPr lang="en-US" sz="1100" dirty="0" err="1"/>
              <a:t>kuby</a:t>
            </a:r>
            <a:r>
              <a:rPr lang="en-US" sz="1100" dirty="0"/>
              <a:t> Immunology 7</a:t>
            </a:r>
            <a:r>
              <a:rPr lang="en-US" sz="1100" baseline="30000" dirty="0"/>
              <a:t>th</a:t>
            </a:r>
            <a:r>
              <a:rPr lang="en-US" sz="1100" dirty="0"/>
              <a:t> Edition (chapter 1 pages 1-22 &amp; chapter 2 pages 27-57)</a:t>
            </a:r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1969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CCDF-2B11-6944-8FB0-63621E44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07" y="73636"/>
            <a:ext cx="4760785" cy="1761067"/>
          </a:xfrm>
        </p:spPr>
        <p:txBody>
          <a:bodyPr/>
          <a:lstStyle/>
          <a:p>
            <a:r>
              <a:rPr lang="en-US" dirty="0">
                <a:latin typeface="+mn-lt"/>
              </a:rPr>
              <a:t>1798 Edward Jenner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EF7-5743-2349-9538-31078BBA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642837"/>
            <a:ext cx="5382226" cy="2281298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Observation:</a:t>
            </a:r>
            <a:r>
              <a:rPr lang="en-US" sz="1200" dirty="0"/>
              <a:t> Milkmaids who contracted cowpox (a mild disease) were subsequently </a:t>
            </a:r>
            <a:r>
              <a:rPr lang="en-US" sz="1200" dirty="0">
                <a:solidFill>
                  <a:srgbClr val="FF0000"/>
                </a:solidFill>
              </a:rPr>
              <a:t>immune to small pox</a:t>
            </a:r>
          </a:p>
          <a:p>
            <a:pPr marL="0" indent="0">
              <a:buNone/>
            </a:pPr>
            <a:r>
              <a:rPr lang="en-US" sz="1200" dirty="0"/>
              <a:t>Symptoms of small pox: SCARRING BUMPS, BLINDNESS, LIMB DEFORMITIES</a:t>
            </a:r>
          </a:p>
          <a:p>
            <a:r>
              <a:rPr lang="en-US" sz="1200" dirty="0"/>
              <a:t>Profound results</a:t>
            </a:r>
            <a:r>
              <a:rPr lang="en-US" sz="12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1-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Jenner’s technique of </a:t>
            </a:r>
            <a:r>
              <a:rPr lang="en-US" sz="1200" dirty="0">
                <a:solidFill>
                  <a:srgbClr val="FF0000"/>
                </a:solidFill>
              </a:rPr>
              <a:t>inoculating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 with </a:t>
            </a:r>
            <a:r>
              <a:rPr lang="en-US" sz="1200" dirty="0">
                <a:solidFill>
                  <a:srgbClr val="FF0000"/>
                </a:solidFill>
              </a:rPr>
              <a:t>cowpox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 to protect against </a:t>
            </a:r>
            <a:r>
              <a:rPr lang="en-US" sz="1200" dirty="0">
                <a:solidFill>
                  <a:srgbClr val="FF0000"/>
                </a:solidFill>
              </a:rPr>
              <a:t>small pox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 spread quickly throughout Europe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2- </a:t>
            </a:r>
            <a:r>
              <a:rPr lang="en-US" sz="1200" dirty="0">
                <a:solidFill>
                  <a:srgbClr val="FF0000"/>
                </a:solidFill>
              </a:rPr>
              <a:t>Began the science of Immunology </a:t>
            </a:r>
            <a:r>
              <a:rPr lang="en-US" sz="1200" dirty="0"/>
              <a:t>, the study of the </a:t>
            </a:r>
            <a:r>
              <a:rPr lang="en-US" sz="1200" dirty="0">
                <a:solidFill>
                  <a:srgbClr val="FF0000"/>
                </a:solidFill>
              </a:rPr>
              <a:t>body’s response to foreign substances</a:t>
            </a:r>
            <a:r>
              <a:rPr lang="en-US" sz="1200" dirty="0"/>
              <a:t>.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971" dirty="0">
              <a:solidFill>
                <a:schemeClr val="accent1"/>
              </a:solidFill>
            </a:endParaRPr>
          </a:p>
          <a:p>
            <a:endParaRPr lang="en-US" sz="971" dirty="0">
              <a:solidFill>
                <a:schemeClr val="accent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0B95B-2D52-0446-98F0-26FD39A2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451" y="0"/>
            <a:ext cx="1385549" cy="132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89A0E2-C280-084D-A538-DA954EFC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97" y="1324400"/>
            <a:ext cx="1600903" cy="255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514E9-6B53-4A53-866D-F2825A058707}"/>
              </a:ext>
            </a:extLst>
          </p:cNvPr>
          <p:cNvSpPr txBox="1"/>
          <p:nvPr/>
        </p:nvSpPr>
        <p:spPr>
          <a:xfrm>
            <a:off x="1" y="2668503"/>
            <a:ext cx="572490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Louis Pasteur’s Contributions</a:t>
            </a:r>
          </a:p>
          <a:p>
            <a:r>
              <a:rPr lang="en-US" sz="1200" dirty="0"/>
              <a:t>Determined through studies of </a:t>
            </a:r>
            <a:r>
              <a:rPr lang="en-US" sz="1200" dirty="0">
                <a:solidFill>
                  <a:srgbClr val="FF0000"/>
                </a:solidFill>
              </a:rPr>
              <a:t>cholera in chickens </a:t>
            </a:r>
            <a:r>
              <a:rPr lang="en-US" sz="1200" dirty="0"/>
              <a:t>that the virulence of a pathogen </a:t>
            </a:r>
            <a:r>
              <a:rPr lang="en-US" sz="1200" dirty="0">
                <a:solidFill>
                  <a:srgbClr val="FF0000"/>
                </a:solidFill>
              </a:rPr>
              <a:t>weakens with age </a:t>
            </a:r>
            <a:r>
              <a:rPr lang="en-US" sz="1200" dirty="0"/>
              <a:t>(chickens inoculated with old strains not only survive but become </a:t>
            </a:r>
            <a:r>
              <a:rPr lang="en-US" sz="1200" dirty="0">
                <a:solidFill>
                  <a:srgbClr val="FF0000"/>
                </a:solidFill>
              </a:rPr>
              <a:t>resistant</a:t>
            </a:r>
            <a:r>
              <a:rPr lang="en-US" sz="1200" dirty="0"/>
              <a:t>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Attenuated</a:t>
            </a:r>
            <a:r>
              <a:rPr lang="en-US" sz="1200" dirty="0"/>
              <a:t> – weakened, non-virulent strain whose exposure can confer resistance to disease</a:t>
            </a:r>
          </a:p>
          <a:p>
            <a:r>
              <a:rPr lang="en-US" sz="1200" dirty="0"/>
              <a:t>Classical experiment➢ Heat attenuated anthrax bacillus and subsequent challenge with virulent Bacillus anthracis in sheep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DE1DD-8051-4E64-92FE-BD3B329E5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57" y="4745995"/>
            <a:ext cx="3535986" cy="2889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B0966-FE3B-4D68-946E-1CC27E3CE78D}"/>
              </a:ext>
            </a:extLst>
          </p:cNvPr>
          <p:cNvSpPr txBox="1"/>
          <p:nvPr/>
        </p:nvSpPr>
        <p:spPr>
          <a:xfrm>
            <a:off x="304754" y="5148907"/>
            <a:ext cx="238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 : Cholera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39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A32387-BB62-4989-861D-F35C8AE3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15025" cy="97466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Definitions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85902-0AF7-E749-8975-C3B36183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0224"/>
            <a:ext cx="4742586" cy="8463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392" dirty="0">
                <a:solidFill>
                  <a:srgbClr val="FF0000"/>
                </a:solidFill>
              </a:rPr>
              <a:t>Immune</a:t>
            </a:r>
            <a:r>
              <a:rPr lang="en-US" sz="1392" dirty="0"/>
              <a:t> (Latin- “</a:t>
            </a:r>
            <a:r>
              <a:rPr lang="en-US" sz="1392" dirty="0" err="1">
                <a:solidFill>
                  <a:srgbClr val="FF0000"/>
                </a:solidFill>
              </a:rPr>
              <a:t>immunus</a:t>
            </a:r>
            <a:r>
              <a:rPr lang="en-US" sz="1392" dirty="0"/>
              <a:t>”)</a:t>
            </a:r>
          </a:p>
          <a:p>
            <a:pPr marL="0" indent="0">
              <a:buNone/>
            </a:pPr>
            <a:r>
              <a:rPr lang="en-US" sz="929" dirty="0"/>
              <a:t>– </a:t>
            </a:r>
            <a:r>
              <a:rPr lang="en-US" sz="1097" dirty="0"/>
              <a:t>To be free, exempt</a:t>
            </a:r>
          </a:p>
          <a:p>
            <a:pPr marL="0" indent="0">
              <a:buNone/>
            </a:pPr>
            <a:r>
              <a:rPr lang="en-US" sz="1097" dirty="0"/>
              <a:t>– People survived ravages of epidemic diseases when faced with the same disease again</a:t>
            </a:r>
          </a:p>
          <a:p>
            <a:pPr marL="0" indent="0">
              <a:buNone/>
            </a:pPr>
            <a:r>
              <a:rPr lang="en-US" sz="1097" dirty="0"/>
              <a:t>– </a:t>
            </a:r>
            <a:r>
              <a:rPr lang="en-US" sz="1097" dirty="0">
                <a:solidFill>
                  <a:srgbClr val="0070C0"/>
                </a:solidFill>
              </a:rPr>
              <a:t>Immunity</a:t>
            </a:r>
            <a:r>
              <a:rPr lang="en-US" sz="1097" dirty="0"/>
              <a:t>: The state of protection from infectious disease</a:t>
            </a:r>
          </a:p>
          <a:p>
            <a:pPr marL="0" indent="0">
              <a:buNone/>
            </a:pPr>
            <a:r>
              <a:rPr lang="en-US" sz="1097" dirty="0"/>
              <a:t> Also it’s :The study of mechanisms that humans and other animals use to defend their bodies from invading organisms such as </a:t>
            </a:r>
            <a:r>
              <a:rPr lang="en-US" sz="1097" dirty="0">
                <a:solidFill>
                  <a:srgbClr val="FF0000"/>
                </a:solidFill>
              </a:rPr>
              <a:t>bacteria, viruses , fungi, parasites and toxins 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(CD) Cluster of Differentiation/Marker</a:t>
            </a:r>
            <a:r>
              <a:rPr lang="en-US" sz="1100" dirty="0"/>
              <a:t>: molecule with a CD designation has a characteristic </a:t>
            </a:r>
            <a:r>
              <a:rPr lang="en-US" sz="1100" dirty="0">
                <a:solidFill>
                  <a:srgbClr val="FF0000"/>
                </a:solidFill>
              </a:rPr>
              <a:t>cell surface protein are often associated with the cells function</a:t>
            </a:r>
            <a:r>
              <a:rPr lang="en-US" sz="1100" dirty="0">
                <a:solidFill>
                  <a:schemeClr val="accent5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CD(NUMBER)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accent3"/>
                </a:solidFill>
              </a:rPr>
              <a:t>“THEY ARE SURFACE MOLECULES , THEY CAN BE RECEPTORS OR PROITEINS TO IDENTIFY THE CELLS”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</a:rPr>
              <a:t>CELLULAR MARKER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en-US" sz="1100" dirty="0">
                <a:solidFill>
                  <a:schemeClr val="accent3"/>
                </a:solidFill>
              </a:rPr>
              <a:t>EACH ONE OF THESE CELLS HAVE A SPECIAL MARKER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70C0"/>
                </a:solidFill>
              </a:rPr>
              <a:t>Antigen (Ag): </a:t>
            </a:r>
            <a:r>
              <a:rPr lang="en-US" sz="1100" dirty="0"/>
              <a:t>any substance (</a:t>
            </a:r>
            <a:r>
              <a:rPr lang="en-US" sz="1100" dirty="0">
                <a:solidFill>
                  <a:srgbClr val="FF0000"/>
                </a:solidFill>
              </a:rPr>
              <a:t>usually foreign</a:t>
            </a:r>
            <a:r>
              <a:rPr lang="en-US" sz="1100" dirty="0"/>
              <a:t>) that binds specifically to a component of </a:t>
            </a:r>
            <a:r>
              <a:rPr lang="en-US" sz="1100" dirty="0">
                <a:solidFill>
                  <a:srgbClr val="FF0000"/>
                </a:solidFill>
              </a:rPr>
              <a:t>the adaptive immunity</a:t>
            </a:r>
            <a:r>
              <a:rPr lang="en-US" sz="11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70C0"/>
                </a:solidFill>
              </a:rPr>
              <a:t>Allergen</a:t>
            </a:r>
            <a:r>
              <a:rPr lang="en-US" sz="1100" dirty="0">
                <a:solidFill>
                  <a:srgbClr val="92D050"/>
                </a:solidFill>
              </a:rPr>
              <a:t>:</a:t>
            </a:r>
            <a:r>
              <a:rPr lang="en-US" sz="1100" dirty="0"/>
              <a:t> noninfectious antigens that induce hypersensitivity reactions, </a:t>
            </a:r>
            <a:r>
              <a:rPr lang="en-US" sz="1100" dirty="0">
                <a:solidFill>
                  <a:srgbClr val="FF0000"/>
                </a:solidFill>
              </a:rPr>
              <a:t>most commonly </a:t>
            </a:r>
            <a:r>
              <a:rPr lang="en-US" sz="1100" dirty="0" err="1">
                <a:solidFill>
                  <a:srgbClr val="FF0000"/>
                </a:solidFill>
              </a:rPr>
              <a:t>IgE</a:t>
            </a:r>
            <a:r>
              <a:rPr lang="en-US" sz="1100" dirty="0">
                <a:solidFill>
                  <a:srgbClr val="FF0000"/>
                </a:solidFill>
              </a:rPr>
              <a:t>-mediated type I reactions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Immunoglobulin (Ig) or Antibodies: </a:t>
            </a:r>
          </a:p>
          <a:p>
            <a:pPr marL="0" indent="0">
              <a:buNone/>
            </a:pPr>
            <a:r>
              <a:rPr lang="en-US" sz="1100" dirty="0"/>
              <a:t>- Secreted from </a:t>
            </a:r>
            <a:r>
              <a:rPr lang="en-US" sz="1100" dirty="0">
                <a:solidFill>
                  <a:srgbClr val="FF0000"/>
                </a:solidFill>
              </a:rPr>
              <a:t>plasma cell (B cell)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100" dirty="0"/>
              <a:t>- Consists of </a:t>
            </a:r>
            <a:r>
              <a:rPr lang="en-US" sz="1100" dirty="0">
                <a:solidFill>
                  <a:srgbClr val="FF0000"/>
                </a:solidFill>
              </a:rPr>
              <a:t>a heavy and light polypeptide chains </a:t>
            </a:r>
            <a:r>
              <a:rPr lang="en-US" sz="1100" dirty="0"/>
              <a:t>linked to each other </a:t>
            </a:r>
            <a:r>
              <a:rPr lang="en-US" sz="1100" dirty="0">
                <a:solidFill>
                  <a:srgbClr val="FF0000"/>
                </a:solidFill>
              </a:rPr>
              <a:t>via disulfide bonds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Adaptive Immunity</a:t>
            </a:r>
            <a:r>
              <a:rPr lang="en-US" sz="1100" dirty="0">
                <a:solidFill>
                  <a:srgbClr val="0070C0"/>
                </a:solidFill>
              </a:rPr>
              <a:t>: </a:t>
            </a:r>
            <a:r>
              <a:rPr lang="en-US" sz="1100" dirty="0">
                <a:solidFill>
                  <a:srgbClr val="FF0000"/>
                </a:solidFill>
              </a:rPr>
              <a:t>Specific </a:t>
            </a:r>
            <a:r>
              <a:rPr lang="en-US" sz="1100" dirty="0"/>
              <a:t>host defenses that </a:t>
            </a:r>
            <a:r>
              <a:rPr lang="en-US" sz="1100" dirty="0">
                <a:solidFill>
                  <a:srgbClr val="FF0000"/>
                </a:solidFill>
              </a:rPr>
              <a:t>are mediated by T &amp; B cells following exposure to Ag.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Innate immunity</a:t>
            </a:r>
            <a:r>
              <a:rPr lang="en-US" sz="1100" dirty="0"/>
              <a:t>:</a:t>
            </a:r>
            <a:r>
              <a:rPr lang="en-US" sz="1100" dirty="0">
                <a:solidFill>
                  <a:srgbClr val="FF0000"/>
                </a:solidFill>
              </a:rPr>
              <a:t> Nonspecific </a:t>
            </a:r>
            <a:r>
              <a:rPr lang="en-US" sz="1100" dirty="0"/>
              <a:t>host defenses that </a:t>
            </a:r>
            <a:r>
              <a:rPr lang="en-US" sz="1100" dirty="0">
                <a:solidFill>
                  <a:srgbClr val="FF0000"/>
                </a:solidFill>
              </a:rPr>
              <a:t>exist prior to exposure to Ag.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cs typeface="Arial" charset="0"/>
              </a:rPr>
              <a:t>Pathogen</a:t>
            </a:r>
            <a:r>
              <a:rPr lang="en-US" sz="1100" dirty="0">
                <a:cs typeface="Arial" charset="0"/>
              </a:rPr>
              <a:t>: a disease causing organism.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</a:rPr>
              <a:t>Vaccination</a:t>
            </a:r>
            <a:r>
              <a:rPr lang="en-US" sz="1100" b="1" dirty="0"/>
              <a:t>: </a:t>
            </a:r>
            <a:r>
              <a:rPr lang="en-US" sz="1100" dirty="0"/>
              <a:t>deliberate induction of protective immunity to a pathogen.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7030A0"/>
                </a:solidFill>
              </a:rPr>
              <a:t>  Where &amp; what are antigens?</a:t>
            </a:r>
          </a:p>
          <a:p>
            <a:pPr marL="0" indent="0">
              <a:buNone/>
            </a:pPr>
            <a:r>
              <a:rPr kumimoji="1" lang="en-US" altLang="zh-TW" sz="1100" b="1" dirty="0"/>
              <a:t>- Microorganisms &amp; their related products</a:t>
            </a:r>
          </a:p>
          <a:p>
            <a:pPr marL="0" indent="0">
              <a:buNone/>
            </a:pPr>
            <a:r>
              <a:rPr kumimoji="1" lang="en-US" altLang="zh-TW" sz="1100" b="1" dirty="0"/>
              <a:t>  (proteins, polysaccharides, lipids)</a:t>
            </a:r>
          </a:p>
          <a:p>
            <a:pPr marL="0" indent="0">
              <a:buNone/>
            </a:pPr>
            <a:r>
              <a:rPr kumimoji="1" lang="en-US" altLang="zh-TW" sz="1100" b="1" dirty="0"/>
              <a:t>- Environmental substances </a:t>
            </a:r>
          </a:p>
          <a:p>
            <a:pPr marL="0" indent="0">
              <a:buNone/>
            </a:pPr>
            <a:r>
              <a:rPr kumimoji="1" lang="en-US" altLang="zh-TW" sz="1100" b="1" dirty="0"/>
              <a:t>- Drugs</a:t>
            </a:r>
          </a:p>
          <a:p>
            <a:pPr marL="0" indent="0">
              <a:buNone/>
            </a:pPr>
            <a:r>
              <a:rPr kumimoji="1" lang="en-US" altLang="zh-TW" sz="1100" b="1" dirty="0"/>
              <a:t>-Organs, tissues, cells ( transplantation)</a:t>
            </a:r>
          </a:p>
          <a:p>
            <a:pPr marL="300038" lvl="1" indent="0">
              <a:buNone/>
            </a:pPr>
            <a:r>
              <a:rPr lang="en-US" sz="950" b="1" dirty="0">
                <a:solidFill>
                  <a:srgbClr val="0070C0"/>
                </a:solidFill>
              </a:rPr>
              <a:t>Antigen Presenting Cells (APCs): </a:t>
            </a:r>
            <a:r>
              <a:rPr lang="en-US" sz="950" dirty="0"/>
              <a:t>Cells that process the antigen “breaking it down” into  13 – 15 amino acids  and then present it on the surface </a:t>
            </a:r>
            <a:r>
              <a:rPr lang="en-US" sz="950" dirty="0">
                <a:solidFill>
                  <a:srgbClr val="FF0000"/>
                </a:solidFill>
              </a:rPr>
              <a:t>to be contacted with T&amp;B lymphocytes.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GB" sz="1100" dirty="0"/>
          </a:p>
          <a:p>
            <a:pPr marL="0" indent="0">
              <a:buNone/>
            </a:pPr>
            <a:endParaRPr lang="ar-SA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lnSpc>
                <a:spcPct val="80000"/>
              </a:lnSpc>
              <a:buNone/>
            </a:pPr>
            <a:endParaRPr lang="en-US" sz="1100" dirty="0"/>
          </a:p>
          <a:p>
            <a:pPr marL="0" indent="0">
              <a:lnSpc>
                <a:spcPct val="80000"/>
              </a:lnSpc>
              <a:buNone/>
            </a:pPr>
            <a:endParaRPr lang="en-US" sz="1100" dirty="0"/>
          </a:p>
          <a:p>
            <a:pPr marL="0" indent="0">
              <a:lnSpc>
                <a:spcPct val="80000"/>
              </a:lnSpc>
              <a:buNone/>
            </a:pPr>
            <a:endParaRPr lang="en-US" sz="1100" dirty="0"/>
          </a:p>
          <a:p>
            <a:pPr marL="0" indent="0">
              <a:buNone/>
            </a:pPr>
            <a:endParaRPr lang="ar-SA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ar-SA" sz="1100" dirty="0"/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sz="1097" dirty="0">
              <a:solidFill>
                <a:schemeClr val="accent5"/>
              </a:solidFill>
            </a:endParaRPr>
          </a:p>
        </p:txBody>
      </p:sp>
      <p:pic>
        <p:nvPicPr>
          <p:cNvPr id="7" name="Picture 1" descr="220px-Cluster_of_differentiation_svg.png">
            <a:extLst>
              <a:ext uri="{FF2B5EF4-FFF2-40B4-BE49-F238E27FC236}">
                <a16:creationId xmlns:a16="http://schemas.microsoft.com/office/drawing/2014/main" id="{C9339290-C10D-4929-9F51-DB70D7C7D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8266"/>
          <a:stretch/>
        </p:blipFill>
        <p:spPr bwMode="auto">
          <a:xfrm>
            <a:off x="4560835" y="5295863"/>
            <a:ext cx="2334088" cy="22868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6813" y="2115525"/>
            <a:ext cx="2018703" cy="1283851"/>
          </a:xfrm>
          <a:custGeom>
            <a:avLst/>
            <a:gdLst>
              <a:gd name="connsiteX0" fmla="*/ 0 w 1999653"/>
              <a:gd name="connsiteY0" fmla="*/ 0 h 1169551"/>
              <a:gd name="connsiteX1" fmla="*/ 1999653 w 1999653"/>
              <a:gd name="connsiteY1" fmla="*/ 0 h 1169551"/>
              <a:gd name="connsiteX2" fmla="*/ 1999653 w 1999653"/>
              <a:gd name="connsiteY2" fmla="*/ 1169551 h 1169551"/>
              <a:gd name="connsiteX3" fmla="*/ 0 w 1999653"/>
              <a:gd name="connsiteY3" fmla="*/ 1169551 h 1169551"/>
              <a:gd name="connsiteX4" fmla="*/ 0 w 1999653"/>
              <a:gd name="connsiteY4" fmla="*/ 0 h 1169551"/>
              <a:gd name="connsiteX0" fmla="*/ 0 w 1999653"/>
              <a:gd name="connsiteY0" fmla="*/ 0 h 1283851"/>
              <a:gd name="connsiteX1" fmla="*/ 1999653 w 1999653"/>
              <a:gd name="connsiteY1" fmla="*/ 0 h 1283851"/>
              <a:gd name="connsiteX2" fmla="*/ 1990128 w 1999653"/>
              <a:gd name="connsiteY2" fmla="*/ 1283851 h 1283851"/>
              <a:gd name="connsiteX3" fmla="*/ 0 w 1999653"/>
              <a:gd name="connsiteY3" fmla="*/ 1169551 h 1283851"/>
              <a:gd name="connsiteX4" fmla="*/ 0 w 1999653"/>
              <a:gd name="connsiteY4" fmla="*/ 0 h 1283851"/>
              <a:gd name="connsiteX0" fmla="*/ 19050 w 2018703"/>
              <a:gd name="connsiteY0" fmla="*/ 0 h 1283851"/>
              <a:gd name="connsiteX1" fmla="*/ 2018703 w 2018703"/>
              <a:gd name="connsiteY1" fmla="*/ 0 h 1283851"/>
              <a:gd name="connsiteX2" fmla="*/ 2009178 w 2018703"/>
              <a:gd name="connsiteY2" fmla="*/ 1283851 h 1283851"/>
              <a:gd name="connsiteX3" fmla="*/ 0 w 2018703"/>
              <a:gd name="connsiteY3" fmla="*/ 1283851 h 1283851"/>
              <a:gd name="connsiteX4" fmla="*/ 19050 w 2018703"/>
              <a:gd name="connsiteY4" fmla="*/ 0 h 128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703" h="1283851">
                <a:moveTo>
                  <a:pt x="19050" y="0"/>
                </a:moveTo>
                <a:lnTo>
                  <a:pt x="2018703" y="0"/>
                </a:lnTo>
                <a:lnTo>
                  <a:pt x="2009178" y="1283851"/>
                </a:lnTo>
                <a:lnTo>
                  <a:pt x="0" y="1283851"/>
                </a:lnTo>
                <a:lnTo>
                  <a:pt x="1905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b="1" dirty="0"/>
              <a:t>CD:-</a:t>
            </a:r>
          </a:p>
          <a:p>
            <a:r>
              <a:rPr lang="ar-SA" sz="700" b="1" dirty="0"/>
              <a:t>هذا بروتين موجود ع سطح الخلية عن طريق ذا البروتين راح نقدر نتعرف على الخلية وعلى وظيفتها كمان زي مثلا</a:t>
            </a:r>
            <a:endParaRPr lang="en-US" sz="700" b="1" dirty="0"/>
          </a:p>
          <a:p>
            <a:r>
              <a:rPr lang="ar-SA" sz="700" b="1" dirty="0"/>
              <a:t> </a:t>
            </a:r>
            <a:r>
              <a:rPr lang="en-US" sz="700" b="1" dirty="0"/>
              <a:t>T and B </a:t>
            </a:r>
            <a:r>
              <a:rPr lang="en-US" sz="700" b="1" dirty="0" err="1"/>
              <a:t>lymphcytes</a:t>
            </a:r>
            <a:r>
              <a:rPr lang="en-US" sz="700" b="1" dirty="0"/>
              <a:t> </a:t>
            </a:r>
            <a:r>
              <a:rPr lang="ar-SA" sz="700" b="1" dirty="0"/>
              <a:t>هم متماثلين جدا تحت المايكروسكوب وماتقدر تفرقهم فصار العلماء يفرقونهم بذي البروتينات اللي موجوده في </a:t>
            </a:r>
            <a:r>
              <a:rPr lang="en-US" sz="700" b="1" dirty="0"/>
              <a:t>surface</a:t>
            </a:r>
          </a:p>
          <a:p>
            <a:r>
              <a:rPr lang="ar-SA" sz="700" b="1" dirty="0"/>
              <a:t>وطبعا عددها كثير جدا يوصل ل 300 ولكن ال  </a:t>
            </a:r>
            <a:r>
              <a:rPr lang="en-US" sz="700" b="1" dirty="0"/>
              <a:t>common </a:t>
            </a:r>
            <a:r>
              <a:rPr lang="ar-SA" sz="700" b="1" dirty="0"/>
              <a:t>قليل</a:t>
            </a:r>
            <a:r>
              <a:rPr lang="en-US" sz="700" b="1" dirty="0"/>
              <a:t>   </a:t>
            </a:r>
          </a:p>
        </p:txBody>
      </p:sp>
      <p:pic>
        <p:nvPicPr>
          <p:cNvPr id="2050" name="Picture 2" descr="نتيجة بحث الصور عن ‪mast cell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90" y="584712"/>
            <a:ext cx="1786177" cy="13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18" y="7716105"/>
            <a:ext cx="1587382" cy="11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56480" y="3524188"/>
            <a:ext cx="2048742" cy="1714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900" dirty="0">
                <a:solidFill>
                  <a:prstClr val="black"/>
                </a:solidFill>
              </a:rPr>
              <a:t>For example you have a mast cell on the surface of the cell (</a:t>
            </a:r>
            <a:r>
              <a:rPr lang="en-US" sz="900" dirty="0" err="1">
                <a:solidFill>
                  <a:prstClr val="black"/>
                </a:solidFill>
              </a:rPr>
              <a:t>IgE</a:t>
            </a:r>
            <a:r>
              <a:rPr lang="en-US" sz="900" dirty="0">
                <a:solidFill>
                  <a:prstClr val="black"/>
                </a:solidFill>
              </a:rPr>
              <a:t>) and if there is an allergen(antigen) associated with it , it will become hypersensitivity reaction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 mast cell </a:t>
            </a:r>
            <a:r>
              <a:rPr lang="ar-SA" sz="900" dirty="0">
                <a:solidFill>
                  <a:prstClr val="black"/>
                </a:solidFill>
              </a:rPr>
              <a:t>يعني لو عندك </a:t>
            </a:r>
            <a:endParaRPr lang="en-US" sz="900" dirty="0">
              <a:solidFill>
                <a:prstClr val="black"/>
              </a:solidFill>
            </a:endParaRPr>
          </a:p>
          <a:p>
            <a:pPr lvl="0" algn="ctr"/>
            <a:r>
              <a:rPr lang="ar-SA" sz="900" dirty="0">
                <a:solidFill>
                  <a:prstClr val="black"/>
                </a:solidFill>
              </a:rPr>
              <a:t>وعلى سطح ذي الخلية موجود </a:t>
            </a:r>
            <a:endParaRPr lang="en-US" sz="900" dirty="0">
              <a:solidFill>
                <a:prstClr val="black"/>
              </a:solidFill>
            </a:endParaRPr>
          </a:p>
          <a:p>
            <a:pPr lvl="0" algn="ctr"/>
            <a:r>
              <a:rPr lang="en-US" sz="900" dirty="0">
                <a:solidFill>
                  <a:prstClr val="black"/>
                </a:solidFill>
              </a:rPr>
              <a:t>(</a:t>
            </a:r>
            <a:r>
              <a:rPr lang="en-US" sz="900" dirty="0" err="1">
                <a:solidFill>
                  <a:prstClr val="black"/>
                </a:solidFill>
              </a:rPr>
              <a:t>IgE</a:t>
            </a:r>
            <a:r>
              <a:rPr lang="en-US" sz="900" dirty="0">
                <a:solidFill>
                  <a:prstClr val="black"/>
                </a:solidFill>
              </a:rPr>
              <a:t>) </a:t>
            </a:r>
          </a:p>
          <a:p>
            <a:pPr lvl="0" algn="ctr"/>
            <a:r>
              <a:rPr lang="en-US" sz="900" dirty="0">
                <a:solidFill>
                  <a:prstClr val="white"/>
                </a:solidFill>
              </a:rPr>
              <a:t>Allergen(antigen)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ar-SA" sz="900" dirty="0">
                <a:solidFill>
                  <a:prstClr val="black"/>
                </a:solidFill>
              </a:rPr>
              <a:t>وكان هناك</a:t>
            </a:r>
            <a:endParaRPr lang="en-US" sz="900" dirty="0">
              <a:solidFill>
                <a:prstClr val="black"/>
              </a:solidFill>
            </a:endParaRPr>
          </a:p>
          <a:p>
            <a:pPr lvl="0" algn="ctr"/>
            <a:r>
              <a:rPr lang="ar-SA" sz="900" dirty="0">
                <a:solidFill>
                  <a:prstClr val="black"/>
                </a:solidFill>
              </a:rPr>
              <a:t>ربط فيها راح يصير</a:t>
            </a:r>
            <a:endParaRPr lang="en-US" sz="900" dirty="0">
              <a:solidFill>
                <a:prstClr val="black"/>
              </a:solidFill>
            </a:endParaRPr>
          </a:p>
          <a:p>
            <a:pPr lvl="0" algn="ctr"/>
            <a:r>
              <a:rPr lang="en-US" sz="900" dirty="0">
                <a:solidFill>
                  <a:prstClr val="black"/>
                </a:solidFill>
              </a:rPr>
              <a:t>hypersensitivity reaction</a:t>
            </a:r>
          </a:p>
        </p:txBody>
      </p:sp>
    </p:spTree>
    <p:extLst>
      <p:ext uri="{BB962C8B-B14F-4D97-AF65-F5344CB8AC3E}">
        <p14:creationId xmlns:p14="http://schemas.microsoft.com/office/powerpoint/2010/main" val="424445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05" y="1393902"/>
            <a:ext cx="3626720" cy="4280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 </a:t>
            </a:r>
            <a:r>
              <a:rPr lang="en-GB" sz="1050" dirty="0"/>
              <a:t>                                        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3677501"/>
              </p:ext>
            </p:extLst>
          </p:nvPr>
        </p:nvGraphicFramePr>
        <p:xfrm>
          <a:off x="1932074" y="2007691"/>
          <a:ext cx="3201561" cy="218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7725645"/>
              </p:ext>
            </p:extLst>
          </p:nvPr>
        </p:nvGraphicFramePr>
        <p:xfrm>
          <a:off x="1932074" y="-464048"/>
          <a:ext cx="2609385" cy="279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8A3355-13FF-41AE-A1F9-3C0C9A089E3F}"/>
              </a:ext>
            </a:extLst>
          </p:cNvPr>
          <p:cNvSpPr txBox="1"/>
          <p:nvPr/>
        </p:nvSpPr>
        <p:spPr>
          <a:xfrm>
            <a:off x="133915" y="1680962"/>
            <a:ext cx="5329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T-lymphocytes are </a:t>
            </a:r>
            <a:r>
              <a:rPr lang="en-GB" sz="1400" dirty="0">
                <a:solidFill>
                  <a:srgbClr val="FF0000"/>
                </a:solidFill>
              </a:rPr>
              <a:t>unable </a:t>
            </a:r>
            <a:r>
              <a:rPr lang="en-GB" sz="1400" dirty="0"/>
              <a:t>to recognize antigen they need to be presented by antigen presenting cells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159267-3AC6-4659-AC51-D6366C6F2851}"/>
              </a:ext>
            </a:extLst>
          </p:cNvPr>
          <p:cNvSpPr txBox="1">
            <a:spLocks/>
          </p:cNvSpPr>
          <p:nvPr/>
        </p:nvSpPr>
        <p:spPr>
          <a:xfrm>
            <a:off x="133915" y="4005943"/>
            <a:ext cx="5999355" cy="4658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Types of Immunity</a:t>
            </a:r>
            <a:endParaRPr lang="en-GB" sz="16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Innate immunity</a:t>
            </a:r>
            <a:endParaRPr lang="en-GB" sz="1200" b="1" dirty="0"/>
          </a:p>
          <a:p>
            <a:pPr lvl="1"/>
            <a:r>
              <a:rPr lang="en-US" sz="1200" dirty="0"/>
              <a:t>Shorter duration</a:t>
            </a:r>
            <a:endParaRPr lang="en-GB" sz="1200" dirty="0"/>
          </a:p>
          <a:p>
            <a:pPr lvl="1"/>
            <a:r>
              <a:rPr lang="en-US" sz="1200" dirty="0"/>
              <a:t>No memory</a:t>
            </a:r>
            <a:endParaRPr lang="en-GB" sz="1200" dirty="0"/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Non specific</a:t>
            </a:r>
            <a:endParaRPr lang="en-GB" sz="1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Adaptive immunity</a:t>
            </a:r>
            <a:endParaRPr lang="en-GB" sz="1200" b="1" dirty="0"/>
          </a:p>
          <a:p>
            <a:pPr lvl="1"/>
            <a:r>
              <a:rPr lang="en-US" sz="1200" dirty="0"/>
              <a:t>Response of a B and T lymphocytes to an antigen</a:t>
            </a:r>
            <a:endParaRPr lang="en-GB" sz="1200" dirty="0"/>
          </a:p>
          <a:p>
            <a:pPr lvl="1"/>
            <a:r>
              <a:rPr lang="en-US" sz="1200" dirty="0"/>
              <a:t>Exhibit immunological memory</a:t>
            </a:r>
            <a:endParaRPr lang="en-GB" sz="1200" dirty="0"/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Specificity</a:t>
            </a:r>
            <a:endParaRPr lang="en-GB" sz="1200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* Self / non-self recognition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3"/>
                </a:solidFill>
              </a:rPr>
              <a:t>N.B the innate and adaptive immunities are not working separately, they are overlapped and  work in harmony</a:t>
            </a:r>
            <a:endParaRPr lang="en-GB" sz="1200" dirty="0">
              <a:solidFill>
                <a:schemeClr val="accent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3"/>
                </a:solidFill>
              </a:rPr>
              <a:t>*Self = part of the body </a:t>
            </a:r>
            <a:r>
              <a:rPr lang="en-GB" sz="1200" dirty="0">
                <a:solidFill>
                  <a:schemeClr val="accent3"/>
                </a:solidFill>
              </a:rPr>
              <a:t>     </a:t>
            </a:r>
            <a:r>
              <a:rPr lang="en-US" sz="1200" dirty="0">
                <a:solidFill>
                  <a:schemeClr val="accent3"/>
                </a:solidFill>
              </a:rPr>
              <a:t>Non-self = foreign </a:t>
            </a:r>
            <a:endParaRPr lang="en-GB" sz="1200" dirty="0">
              <a:solidFill>
                <a:schemeClr val="accent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dirty="0"/>
              <a:t>Adaptive immunity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Divided into:</a:t>
            </a:r>
            <a:endParaRPr lang="en-GB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Humoral immunity</a:t>
            </a:r>
            <a:endParaRPr lang="en-GB" sz="1200" b="1" dirty="0"/>
          </a:p>
          <a:p>
            <a:pPr lvl="1"/>
            <a:r>
              <a:rPr lang="en-US" sz="1200" dirty="0"/>
              <a:t>Immunity that is mediated be antibodies </a:t>
            </a:r>
            <a:r>
              <a:rPr lang="en-US" sz="1200" dirty="0">
                <a:solidFill>
                  <a:srgbClr val="FF0000"/>
                </a:solidFill>
              </a:rPr>
              <a:t>(B cells)</a:t>
            </a:r>
            <a:endParaRPr lang="en-GB" sz="1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200" b="1" dirty="0"/>
              <a:t>Cell mediated immunity</a:t>
            </a:r>
            <a:endParaRPr lang="en-GB" sz="1200" b="1" dirty="0"/>
          </a:p>
          <a:p>
            <a:pPr lvl="1"/>
            <a:r>
              <a:rPr lang="en-US" sz="1200" dirty="0"/>
              <a:t>Immune response in which antigen specific </a:t>
            </a:r>
            <a:r>
              <a:rPr lang="en-US" sz="1200" dirty="0">
                <a:solidFill>
                  <a:srgbClr val="FF0000"/>
                </a:solidFill>
              </a:rPr>
              <a:t>T Cells</a:t>
            </a:r>
            <a:r>
              <a:rPr lang="en-US" sz="1200" dirty="0"/>
              <a:t> dominate.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912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778"/>
            <a:ext cx="6858000" cy="4104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dirty="0"/>
              <a:t>Lymphoid system</a:t>
            </a:r>
            <a:endParaRPr lang="en-GB" sz="1050" b="1" dirty="0"/>
          </a:p>
          <a:p>
            <a:pPr marL="0" indent="0">
              <a:buNone/>
            </a:pPr>
            <a:r>
              <a:rPr lang="en-US" sz="1050" dirty="0"/>
              <a:t>Consist of lymphatic vessels and lymphoid organs.</a:t>
            </a:r>
            <a:endParaRPr lang="en-GB" sz="105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050" b="1" dirty="0"/>
              <a:t>Primary lymphoid organs </a:t>
            </a:r>
            <a:endParaRPr lang="en-GB" sz="105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/>
              <a:t>Bone marrow</a:t>
            </a:r>
            <a:endParaRPr lang="en-GB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/>
              <a:t>Thymus</a:t>
            </a:r>
            <a:endParaRPr lang="en-GB" sz="1050" dirty="0"/>
          </a:p>
          <a:p>
            <a:pPr marL="0" indent="0">
              <a:buNone/>
            </a:pPr>
            <a:r>
              <a:rPr lang="en-US" sz="1050" dirty="0"/>
              <a:t> responsible for </a:t>
            </a:r>
            <a:r>
              <a:rPr lang="en-US" sz="1050" dirty="0">
                <a:solidFill>
                  <a:srgbClr val="FF0000"/>
                </a:solidFill>
              </a:rPr>
              <a:t>development and differentiation </a:t>
            </a:r>
            <a:r>
              <a:rPr lang="en-US" sz="1050" dirty="0"/>
              <a:t>of immune cells </a:t>
            </a:r>
          </a:p>
          <a:p>
            <a:pPr marL="0" indent="0">
              <a:buNone/>
            </a:pPr>
            <a:r>
              <a:rPr lang="en-US" sz="1050" b="1" dirty="0"/>
              <a:t>Secondary lymphoid organs</a:t>
            </a:r>
            <a:r>
              <a:rPr lang="en-US" sz="1050" dirty="0"/>
              <a:t> </a:t>
            </a:r>
            <a:endParaRPr lang="en-GB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FF0000"/>
                </a:solidFill>
              </a:rPr>
              <a:t> “where the immune response occurs”</a:t>
            </a:r>
            <a:endParaRPr lang="en-GB" sz="1050" dirty="0">
              <a:solidFill>
                <a:srgbClr val="FF0000"/>
              </a:solidFill>
            </a:endParaRPr>
          </a:p>
          <a:p>
            <a:pPr marL="289326" lvl="1"/>
            <a:r>
              <a:rPr lang="en-US" sz="1050" dirty="0"/>
              <a:t>Spleen</a:t>
            </a:r>
            <a:endParaRPr lang="en-GB" sz="1050" dirty="0"/>
          </a:p>
          <a:p>
            <a:pPr marL="289326" lvl="1"/>
            <a:r>
              <a:rPr lang="en-US" sz="1050" dirty="0"/>
              <a:t>Lymph nodes</a:t>
            </a:r>
            <a:endParaRPr lang="en-GB" sz="1050" dirty="0"/>
          </a:p>
          <a:p>
            <a:pPr marL="289326" lvl="1"/>
            <a:r>
              <a:rPr lang="en-US" sz="1050" dirty="0"/>
              <a:t>Tonsils</a:t>
            </a:r>
            <a:endParaRPr lang="en-GB" sz="1050" dirty="0"/>
          </a:p>
          <a:p>
            <a:pPr marL="289326" lvl="1"/>
            <a:r>
              <a:rPr lang="en-US" sz="1050" dirty="0"/>
              <a:t>MALT ( Mucosa Associated Lymphoid Tissue )</a:t>
            </a:r>
            <a:endParaRPr lang="en-GB" sz="1050" dirty="0"/>
          </a:p>
          <a:p>
            <a:pPr marL="289326" lvl="1"/>
            <a:r>
              <a:rPr lang="en-US" sz="1050" dirty="0"/>
              <a:t>Peyer’s patches</a:t>
            </a:r>
            <a:endParaRPr lang="en-GB" sz="1050" dirty="0"/>
          </a:p>
          <a:p>
            <a:pPr marL="289326" lvl="1"/>
            <a:r>
              <a:rPr lang="en-US" sz="1050" dirty="0"/>
              <a:t>Appendix</a:t>
            </a:r>
            <a:endParaRPr lang="en-GB" sz="1050" dirty="0"/>
          </a:p>
          <a:p>
            <a:pPr marL="0" indent="0">
              <a:buNone/>
            </a:pPr>
            <a:r>
              <a:rPr lang="en-US" sz="1050" b="1" dirty="0"/>
              <a:t>Lymphoid Series Comprise of Two main lymphocyte populations:</a:t>
            </a:r>
            <a:endParaRPr lang="en-GB" sz="105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T cells </a:t>
            </a:r>
            <a:endParaRPr lang="en-GB" sz="105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</a:rPr>
              <a:t>B cells </a:t>
            </a:r>
            <a:endParaRPr lang="en-GB" sz="105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05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8777" y="56778"/>
            <a:ext cx="1990516" cy="13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3966" y="1625633"/>
            <a:ext cx="1425327" cy="2211715"/>
          </a:xfrm>
          <a:prstGeom prst="rect">
            <a:avLst/>
          </a:prstGeom>
          <a:noFill/>
        </p:spPr>
      </p:pic>
      <p:pic>
        <p:nvPicPr>
          <p:cNvPr id="6" name="Picture 3" descr="figure-02-01">
            <a:extLst>
              <a:ext uri="{FF2B5EF4-FFF2-40B4-BE49-F238E27FC236}">
                <a16:creationId xmlns:a16="http://schemas.microsoft.com/office/drawing/2014/main" id="{B522CB32-08B8-420B-809C-401E5936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21230" y="4161439"/>
            <a:ext cx="3033735" cy="2752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13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A383-411B-4E79-99F3-78B5D5C0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20" y="1"/>
            <a:ext cx="5915025" cy="880946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T-Lymphocyte Differentiation</a:t>
            </a:r>
            <a:br>
              <a:rPr lang="en-GB" sz="1200" b="1" dirty="0">
                <a:solidFill>
                  <a:schemeClr val="tx1"/>
                </a:solidFill>
              </a:rPr>
            </a:b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B0B07-D829-431D-B933-53C66E7D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0474"/>
            <a:ext cx="5347504" cy="8263053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T cells originate in Bone Marrow then migrate to Thymus for development.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 T cell precursors differentiate into mature T cells </a:t>
            </a:r>
            <a:r>
              <a:rPr lang="en-US" sz="1050" dirty="0">
                <a:solidFill>
                  <a:srgbClr val="FF0000"/>
                </a:solidFill>
              </a:rPr>
              <a:t>in thymus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Stem cells lack antigen receptors and CD3, CD4, CD8 surface markers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During their passage through thymus they differentiate into T cells expressing either markers (CD4 or CD8)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GB" sz="1050" b="1" dirty="0"/>
              <a:t>T-Lymphocytes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Mature T cells have either CD4 or CD8 proteins but not both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GB" sz="1050" b="1" dirty="0"/>
              <a:t>Functions of T Helper Lymphocytes</a:t>
            </a:r>
          </a:p>
          <a:p>
            <a:r>
              <a:rPr lang="en-GB" sz="1050" dirty="0"/>
              <a:t>CD4 Lymphocytes (T helper 1 and 2: Th1 and Th2)</a:t>
            </a:r>
          </a:p>
          <a:p>
            <a:r>
              <a:rPr lang="en-GB" sz="1050" dirty="0"/>
              <a:t>Functions</a:t>
            </a:r>
          </a:p>
          <a:p>
            <a:r>
              <a:rPr lang="en-GB" sz="1050" dirty="0"/>
              <a:t>Help B cells to develop into antibody producing plasma cells (Th2)</a:t>
            </a:r>
          </a:p>
          <a:p>
            <a:r>
              <a:rPr lang="en-GB" sz="1050" dirty="0"/>
              <a:t>Help CD8 cells to become activated cytotoxic T cells (Th1)</a:t>
            </a:r>
          </a:p>
          <a:p>
            <a:r>
              <a:rPr lang="en-GB" sz="1050" dirty="0"/>
              <a:t>Help macrophages in cell mediated immunity (Th1) during inflammatory response. </a:t>
            </a:r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r>
              <a:rPr lang="fr-FR" sz="1050" b="1" dirty="0"/>
              <a:t>CD8 positive </a:t>
            </a:r>
            <a:r>
              <a:rPr lang="fr-FR" sz="1050" b="1" dirty="0" err="1"/>
              <a:t>cells</a:t>
            </a:r>
            <a:r>
              <a:rPr lang="fr-FR" sz="1050" b="1" dirty="0"/>
              <a:t> (</a:t>
            </a:r>
            <a:r>
              <a:rPr lang="fr-FR" sz="1050" b="1" dirty="0" err="1"/>
              <a:t>Cytotoxic</a:t>
            </a:r>
            <a:r>
              <a:rPr lang="fr-FR" sz="1050" b="1" dirty="0"/>
              <a:t> T </a:t>
            </a:r>
            <a:r>
              <a:rPr lang="fr-FR" sz="1050" b="1" dirty="0" err="1"/>
              <a:t>cells</a:t>
            </a:r>
            <a:r>
              <a:rPr lang="fr-FR" sz="1050" b="1" dirty="0"/>
              <a:t>)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Perform cytotoxic functions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dirty="0"/>
              <a:t>They mediate the killing of:</a:t>
            </a:r>
          </a:p>
          <a:p>
            <a:pPr>
              <a:spcBef>
                <a:spcPct val="20000"/>
              </a:spcBef>
              <a:defRPr/>
            </a:pPr>
            <a:r>
              <a:rPr lang="en-US" sz="1050" dirty="0"/>
              <a:t> 	</a:t>
            </a:r>
            <a:r>
              <a:rPr lang="en-US" sz="1050" dirty="0">
                <a:solidFill>
                  <a:srgbClr val="3333FF"/>
                </a:solidFill>
              </a:rPr>
              <a:t>Virus-infected cells </a:t>
            </a:r>
          </a:p>
          <a:p>
            <a:pPr>
              <a:spcBef>
                <a:spcPct val="20000"/>
              </a:spcBef>
              <a:defRPr/>
            </a:pPr>
            <a:r>
              <a:rPr lang="en-US" sz="1050" dirty="0">
                <a:solidFill>
                  <a:srgbClr val="3333FF"/>
                </a:solidFill>
              </a:rPr>
              <a:t>	Tumors </a:t>
            </a:r>
          </a:p>
          <a:p>
            <a:pPr>
              <a:spcBef>
                <a:spcPct val="20000"/>
              </a:spcBef>
              <a:defRPr/>
            </a:pPr>
            <a:r>
              <a:rPr lang="en-US" sz="1050" dirty="0">
                <a:solidFill>
                  <a:srgbClr val="3333FF"/>
                </a:solidFill>
              </a:rPr>
              <a:t>	Allograft cells (transplant)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sz="1050" dirty="0"/>
              <a:t>   B cells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100" b="1" dirty="0">
                <a:solidFill>
                  <a:srgbClr val="3333FF"/>
                </a:solidFill>
              </a:rPr>
              <a:t>Origin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100" dirty="0"/>
              <a:t>During embryogenesis – </a:t>
            </a:r>
            <a:r>
              <a:rPr lang="en-US" sz="1100" dirty="0">
                <a:solidFill>
                  <a:srgbClr val="FF0000"/>
                </a:solidFill>
              </a:rPr>
              <a:t>fetal liver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100" dirty="0"/>
              <a:t>Migrate to </a:t>
            </a:r>
            <a:r>
              <a:rPr lang="en-US" sz="1100" dirty="0">
                <a:solidFill>
                  <a:srgbClr val="FF0000"/>
                </a:solidFill>
              </a:rPr>
              <a:t>bone marrow </a:t>
            </a:r>
            <a:r>
              <a:rPr lang="en-US" sz="1100" dirty="0"/>
              <a:t>– final destination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100" dirty="0"/>
              <a:t>They </a:t>
            </a:r>
            <a:r>
              <a:rPr lang="en-US" sz="1100" dirty="0">
                <a:solidFill>
                  <a:srgbClr val="FF0000"/>
                </a:solidFill>
              </a:rPr>
              <a:t>do not </a:t>
            </a:r>
            <a:r>
              <a:rPr lang="en-US" sz="1100" dirty="0"/>
              <a:t>require thymus for maturation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b="1" dirty="0"/>
              <a:t>B cell progenitors</a:t>
            </a:r>
            <a:r>
              <a:rPr lang="en-US" sz="1050" dirty="0"/>
              <a:t> like </a:t>
            </a:r>
            <a:r>
              <a:rPr lang="en-US" sz="1050" dirty="0">
                <a:solidFill>
                  <a:srgbClr val="3333FF"/>
                </a:solidFill>
              </a:rPr>
              <a:t>Pro-B cells, Pre-B cells and immature B cells </a:t>
            </a:r>
            <a:r>
              <a:rPr lang="en-US" sz="1050" dirty="0"/>
              <a:t>are normally found 	</a:t>
            </a:r>
            <a:r>
              <a:rPr lang="en-US" sz="1050" dirty="0">
                <a:solidFill>
                  <a:srgbClr val="FF0000"/>
                </a:solidFill>
              </a:rPr>
              <a:t>in bone marrow </a:t>
            </a:r>
            <a:r>
              <a:rPr lang="en-US" sz="1050" dirty="0"/>
              <a:t>and </a:t>
            </a:r>
          </a:p>
          <a:p>
            <a:pPr>
              <a:spcBef>
                <a:spcPct val="20000"/>
              </a:spcBef>
              <a:defRPr/>
            </a:pPr>
            <a:r>
              <a:rPr lang="en-US" sz="1050" dirty="0">
                <a:solidFill>
                  <a:srgbClr val="3333FF"/>
                </a:solidFill>
              </a:rPr>
              <a:t>	Mature B cells </a:t>
            </a:r>
            <a:r>
              <a:rPr lang="en-US" sz="1050" dirty="0"/>
              <a:t>are found circulating in 	</a:t>
            </a:r>
            <a:r>
              <a:rPr lang="en-US" sz="1050" u="sng" dirty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rgbClr val="FF0000"/>
                </a:solidFill>
              </a:rPr>
              <a:t>	body fluids and lymphoid organs.</a:t>
            </a:r>
            <a:endParaRPr lang="en-US" sz="1050" dirty="0"/>
          </a:p>
          <a:p>
            <a:pPr>
              <a:spcBef>
                <a:spcPct val="20000"/>
              </a:spcBef>
              <a:defRPr/>
            </a:pPr>
            <a:endParaRPr lang="en-US" sz="1050" dirty="0">
              <a:solidFill>
                <a:srgbClr val="3333FF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050" b="1" dirty="0"/>
              <a:t>Mature B cells display surface IgM and </a:t>
            </a:r>
            <a:r>
              <a:rPr lang="en-US" sz="1050" b="1" dirty="0" err="1"/>
              <a:t>IgD</a:t>
            </a:r>
            <a:r>
              <a:rPr lang="en-US" sz="1050" b="1" dirty="0"/>
              <a:t> </a:t>
            </a:r>
            <a:r>
              <a:rPr lang="en-US" sz="1050" dirty="0"/>
              <a:t>which serves as antigen receptor</a:t>
            </a:r>
          </a:p>
          <a:p>
            <a:pPr marL="342900" indent="-342900">
              <a:spcBef>
                <a:spcPct val="20000"/>
              </a:spcBef>
              <a:buNone/>
              <a:defRPr/>
            </a:pPr>
            <a:endParaRPr lang="en-US" sz="1050" dirty="0"/>
          </a:p>
          <a:p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5190186" y="6446985"/>
            <a:ext cx="991673" cy="1723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1100" dirty="0"/>
              <a:t>طبعا ال</a:t>
            </a:r>
            <a:endParaRPr lang="en-US" sz="1100" dirty="0"/>
          </a:p>
          <a:p>
            <a:r>
              <a:rPr lang="en-US" sz="1100" dirty="0"/>
              <a:t>B cells </a:t>
            </a:r>
          </a:p>
          <a:p>
            <a:r>
              <a:rPr lang="ar-SA" sz="1100" dirty="0"/>
              <a:t>غير موجودة في الدم نفسه , فإن كانت موجودة فيعتبر </a:t>
            </a:r>
            <a:endParaRPr lang="en-US" sz="1100" dirty="0"/>
          </a:p>
          <a:p>
            <a:r>
              <a:rPr lang="en-US" sz="1100" dirty="0" err="1"/>
              <a:t>lukemia</a:t>
            </a:r>
            <a:endParaRPr lang="en-US" sz="1100" dirty="0"/>
          </a:p>
          <a:p>
            <a:endParaRPr lang="en-US" dirty="0"/>
          </a:p>
        </p:txBody>
      </p:sp>
      <p:pic>
        <p:nvPicPr>
          <p:cNvPr id="3074" name="Picture 2" descr="نتيجة بحث الصور عن ‪T helper cell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71" y="3050534"/>
            <a:ext cx="1914702" cy="13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 عن ‪T helper cell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71" y="1560954"/>
            <a:ext cx="1914702" cy="13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11" y="4449763"/>
            <a:ext cx="2825750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1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6D8F-33A5-405B-AAE6-BE83A888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1800"/>
            <a:ext cx="4760785" cy="17610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Antibodies</a:t>
            </a:r>
            <a:endParaRPr lang="en-GB" sz="4000" b="1" dirty="0"/>
          </a:p>
        </p:txBody>
      </p:sp>
      <p:pic>
        <p:nvPicPr>
          <p:cNvPr id="4" name="Content Placeholder 3" descr="Parh Ab">
            <a:extLst>
              <a:ext uri="{FF2B5EF4-FFF2-40B4-BE49-F238E27FC236}">
                <a16:creationId xmlns:a16="http://schemas.microsoft.com/office/drawing/2014/main" id="{D90D6C1E-30E6-4EE3-AA4C-414671FD9B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71" y="1550666"/>
            <a:ext cx="5915025" cy="272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4EFE0-1021-41BC-842D-355174B87083}"/>
              </a:ext>
            </a:extLst>
          </p:cNvPr>
          <p:cNvSpPr txBox="1"/>
          <p:nvPr/>
        </p:nvSpPr>
        <p:spPr>
          <a:xfrm>
            <a:off x="228600" y="4464471"/>
            <a:ext cx="55190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Antibodies are also called Immunoglobulins</a:t>
            </a:r>
          </a:p>
          <a:p>
            <a:r>
              <a:rPr lang="en-US" sz="2000" dirty="0">
                <a:latin typeface="Calibri" pitchFamily="34" charset="0"/>
              </a:rPr>
              <a:t>Immunoglobulins (Ig) are grouped into 5 classes: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itchFamily="34" charset="0"/>
              </a:rPr>
              <a:t>IgG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itchFamily="34" charset="0"/>
              </a:rPr>
              <a:t>IgM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itchFamily="34" charset="0"/>
              </a:rPr>
              <a:t>IgA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libri" pitchFamily="34" charset="0"/>
              </a:rPr>
              <a:t>IgD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libri" pitchFamily="34" charset="0"/>
              </a:rPr>
              <a:t>IgE</a:t>
            </a:r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Ig are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glycoproteins</a:t>
            </a:r>
          </a:p>
          <a:p>
            <a:r>
              <a:rPr lang="en-US" dirty="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b="1" dirty="0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89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B5DD75-3BF1-4F6C-9D6B-0F390475D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497782"/>
              </p:ext>
            </p:extLst>
          </p:nvPr>
        </p:nvGraphicFramePr>
        <p:xfrm>
          <a:off x="0" y="0"/>
          <a:ext cx="6858000" cy="545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E00B7F-6216-4ADD-BFD4-DB64B561E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816577"/>
              </p:ext>
            </p:extLst>
          </p:nvPr>
        </p:nvGraphicFramePr>
        <p:xfrm>
          <a:off x="565266" y="5887452"/>
          <a:ext cx="4696545" cy="325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4639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1560</Words>
  <Application>Microsoft Office PowerPoint</Application>
  <PresentationFormat>On-screen Show (4:3)</PresentationFormat>
  <Paragraphs>278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微軟正黑體</vt:lpstr>
      <vt:lpstr>Arial</vt:lpstr>
      <vt:lpstr>Bell MT</vt:lpstr>
      <vt:lpstr>Bernard MT Condensed</vt:lpstr>
      <vt:lpstr>Brush Script MT</vt:lpstr>
      <vt:lpstr>Calibri</vt:lpstr>
      <vt:lpstr>Tahoma</vt:lpstr>
      <vt:lpstr>Trebuchet MS</vt:lpstr>
      <vt:lpstr>Wingdings</vt:lpstr>
      <vt:lpstr>Wingdings 3</vt:lpstr>
      <vt:lpstr>Facet</vt:lpstr>
      <vt:lpstr> Immunology teamwork 437</vt:lpstr>
      <vt:lpstr>Objectives</vt:lpstr>
      <vt:lpstr>1798 Edward Jenner</vt:lpstr>
      <vt:lpstr>Definitions </vt:lpstr>
      <vt:lpstr>PowerPoint Presentation</vt:lpstr>
      <vt:lpstr>PowerPoint Presentation</vt:lpstr>
      <vt:lpstr>T-Lymphocyte Differentiation </vt:lpstr>
      <vt:lpstr>The Antibodies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Abdulelah A100</dc:creator>
  <cp:lastModifiedBy>Dana Al-Kadi</cp:lastModifiedBy>
  <cp:revision>49</cp:revision>
  <dcterms:created xsi:type="dcterms:W3CDTF">2017-10-20T11:11:34Z</dcterms:created>
  <dcterms:modified xsi:type="dcterms:W3CDTF">2017-10-31T05:17:32Z</dcterms:modified>
</cp:coreProperties>
</file>