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81" r:id="rId3"/>
    <p:sldId id="286" r:id="rId4"/>
    <p:sldId id="287" r:id="rId5"/>
    <p:sldId id="284" r:id="rId6"/>
    <p:sldId id="288" r:id="rId7"/>
    <p:sldId id="274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زياد" initials="زياد" lastIdx="1" clrIdx="0">
    <p:extLst>
      <p:ext uri="{19B8F6BF-5375-455C-9EA6-DF929625EA0E}">
        <p15:presenceInfo xmlns:p15="http://schemas.microsoft.com/office/powerpoint/2012/main" userId="247a7272-73a8-441b-abe2-ae302d26e6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0" autoAdjust="0"/>
  </p:normalViewPr>
  <p:slideViewPr>
    <p:cSldViewPr snapToGrid="0">
      <p:cViewPr varScale="1">
        <p:scale>
          <a:sx n="87" d="100"/>
          <a:sy n="87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C921E-AC0A-4917-9928-A64BC504343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86989-C85D-42DE-AA3A-EE1941C67B70}">
      <dgm:prSet phldrT="[Text]"/>
      <dgm:spPr/>
      <dgm:t>
        <a:bodyPr/>
        <a:lstStyle/>
        <a:p>
          <a:r>
            <a:rPr lang="en-GB" dirty="0"/>
            <a:t>Types of Hypersensitivity</a:t>
          </a:r>
          <a:endParaRPr lang="en-US" dirty="0"/>
        </a:p>
      </dgm:t>
    </dgm:pt>
    <dgm:pt modelId="{ACE7A784-7F0C-44BA-961E-6C999D70B4C6}" type="parTrans" cxnId="{E03973F0-E471-44FA-A481-3DC37763990D}">
      <dgm:prSet/>
      <dgm:spPr/>
      <dgm:t>
        <a:bodyPr/>
        <a:lstStyle/>
        <a:p>
          <a:endParaRPr lang="en-US"/>
        </a:p>
      </dgm:t>
    </dgm:pt>
    <dgm:pt modelId="{5ABF5A72-4E49-43B4-9355-239381A866D8}" type="sibTrans" cxnId="{E03973F0-E471-44FA-A481-3DC37763990D}">
      <dgm:prSet/>
      <dgm:spPr/>
      <dgm:t>
        <a:bodyPr/>
        <a:lstStyle/>
        <a:p>
          <a:endParaRPr lang="en-US"/>
        </a:p>
      </dgm:t>
    </dgm:pt>
    <dgm:pt modelId="{32B065FA-74A4-437A-B56B-1E4AE4A2D41A}">
      <dgm:prSet phldrT="[Text]"/>
      <dgm:spPr/>
      <dgm:t>
        <a:bodyPr/>
        <a:lstStyle/>
        <a:p>
          <a:endParaRPr lang="en-GB" dirty="0"/>
        </a:p>
      </dgm:t>
    </dgm:pt>
    <dgm:pt modelId="{655240AF-F427-411A-AA50-92F1350655B8}" type="parTrans" cxnId="{291D290E-B25D-4FB4-977F-44F5CF3D2062}">
      <dgm:prSet/>
      <dgm:spPr/>
      <dgm:t>
        <a:bodyPr/>
        <a:lstStyle/>
        <a:p>
          <a:endParaRPr lang="en-US"/>
        </a:p>
      </dgm:t>
    </dgm:pt>
    <dgm:pt modelId="{1C10B439-766D-4811-80F8-7F12300709E8}" type="sibTrans" cxnId="{291D290E-B25D-4FB4-977F-44F5CF3D2062}">
      <dgm:prSet/>
      <dgm:spPr/>
      <dgm:t>
        <a:bodyPr/>
        <a:lstStyle/>
        <a:p>
          <a:endParaRPr lang="en-US"/>
        </a:p>
      </dgm:t>
    </dgm:pt>
    <dgm:pt modelId="{FAABD326-005A-484A-A6E1-B53558349138}">
      <dgm:prSet phldrT="[Text]"/>
      <dgm:spPr/>
      <dgm:t>
        <a:bodyPr/>
        <a:lstStyle/>
        <a:p>
          <a:endParaRPr lang="en-US" dirty="0"/>
        </a:p>
      </dgm:t>
    </dgm:pt>
    <dgm:pt modelId="{9BEB5221-D6F9-4840-B7FE-270C56BE767C}" type="parTrans" cxnId="{C8816BAB-A370-4D67-943E-D654A9FE59D5}">
      <dgm:prSet/>
      <dgm:spPr/>
      <dgm:t>
        <a:bodyPr/>
        <a:lstStyle/>
        <a:p>
          <a:endParaRPr lang="en-US"/>
        </a:p>
      </dgm:t>
    </dgm:pt>
    <dgm:pt modelId="{5B633E12-88FA-417A-ABF1-24F1F5142C42}" type="sibTrans" cxnId="{C8816BAB-A370-4D67-943E-D654A9FE59D5}">
      <dgm:prSet/>
      <dgm:spPr/>
      <dgm:t>
        <a:bodyPr/>
        <a:lstStyle/>
        <a:p>
          <a:endParaRPr lang="en-US"/>
        </a:p>
      </dgm:t>
    </dgm:pt>
    <dgm:pt modelId="{2D7753B5-6D22-405D-A3CE-520B1FAADF9E}">
      <dgm:prSet phldrT="[Text]"/>
      <dgm:spPr/>
      <dgm:t>
        <a:bodyPr/>
        <a:lstStyle/>
        <a:p>
          <a:endParaRPr lang="en-US" dirty="0"/>
        </a:p>
      </dgm:t>
    </dgm:pt>
    <dgm:pt modelId="{41E0A68C-C22E-48F7-A4F1-EC18F1A4ACB0}" type="parTrans" cxnId="{C9A74C00-EE67-445F-ACC3-2F69894797DA}">
      <dgm:prSet/>
      <dgm:spPr/>
      <dgm:t>
        <a:bodyPr/>
        <a:lstStyle/>
        <a:p>
          <a:endParaRPr lang="en-US"/>
        </a:p>
      </dgm:t>
    </dgm:pt>
    <dgm:pt modelId="{EE484E69-CCC4-44EA-ADC6-96D6D5337043}" type="sibTrans" cxnId="{C9A74C00-EE67-445F-ACC3-2F69894797DA}">
      <dgm:prSet/>
      <dgm:spPr/>
      <dgm:t>
        <a:bodyPr/>
        <a:lstStyle/>
        <a:p>
          <a:endParaRPr lang="en-US"/>
        </a:p>
      </dgm:t>
    </dgm:pt>
    <dgm:pt modelId="{3D0C2D86-FC87-44EF-A34B-AF1AA5BFAB30}">
      <dgm:prSet phldrT="[Text]"/>
      <dgm:spPr/>
      <dgm:t>
        <a:bodyPr/>
        <a:lstStyle/>
        <a:p>
          <a:endParaRPr lang="en-US" dirty="0"/>
        </a:p>
      </dgm:t>
    </dgm:pt>
    <dgm:pt modelId="{DA265B4A-4D5A-4C20-8982-61D54E7EA680}" type="parTrans" cxnId="{D1A2E108-6744-453A-B051-FF40631CA63B}">
      <dgm:prSet/>
      <dgm:spPr/>
      <dgm:t>
        <a:bodyPr/>
        <a:lstStyle/>
        <a:p>
          <a:endParaRPr lang="en-US"/>
        </a:p>
      </dgm:t>
    </dgm:pt>
    <dgm:pt modelId="{5D6C28A9-A187-4002-8D30-054FA34C534E}" type="sibTrans" cxnId="{D1A2E108-6744-453A-B051-FF40631CA63B}">
      <dgm:prSet/>
      <dgm:spPr/>
      <dgm:t>
        <a:bodyPr/>
        <a:lstStyle/>
        <a:p>
          <a:endParaRPr lang="en-US"/>
        </a:p>
      </dgm:t>
    </dgm:pt>
    <dgm:pt modelId="{CB65D63C-155E-4F67-AD35-43D84FA9F76A}" type="pres">
      <dgm:prSet presAssocID="{A38C921E-AC0A-4917-9928-A64BC504343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163054-FB95-4B02-895F-648301CF041B}" type="pres">
      <dgm:prSet presAssocID="{A38C921E-AC0A-4917-9928-A64BC504343A}" presName="matrix" presStyleCnt="0"/>
      <dgm:spPr/>
    </dgm:pt>
    <dgm:pt modelId="{CA09270A-8B49-47F2-A0C8-057AB97C3D63}" type="pres">
      <dgm:prSet presAssocID="{A38C921E-AC0A-4917-9928-A64BC504343A}" presName="tile1" presStyleLbl="node1" presStyleIdx="0" presStyleCnt="4" custLinFactNeighborX="810" custLinFactNeighborY="552"/>
      <dgm:spPr/>
    </dgm:pt>
    <dgm:pt modelId="{20FCBB77-1E1C-446B-B53D-B655F32AA556}" type="pres">
      <dgm:prSet presAssocID="{A38C921E-AC0A-4917-9928-A64BC50434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80A7171-101A-47BA-AD89-46C50168AB2B}" type="pres">
      <dgm:prSet presAssocID="{A38C921E-AC0A-4917-9928-A64BC504343A}" presName="tile2" presStyleLbl="node1" presStyleIdx="1" presStyleCnt="4"/>
      <dgm:spPr/>
    </dgm:pt>
    <dgm:pt modelId="{3C44B537-B49F-423C-93FA-73CD8C830BB7}" type="pres">
      <dgm:prSet presAssocID="{A38C921E-AC0A-4917-9928-A64BC50434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2F384C-66D8-49D6-96FA-F9D04B60B713}" type="pres">
      <dgm:prSet presAssocID="{A38C921E-AC0A-4917-9928-A64BC504343A}" presName="tile3" presStyleLbl="node1" presStyleIdx="2" presStyleCnt="4"/>
      <dgm:spPr/>
    </dgm:pt>
    <dgm:pt modelId="{640AC6A4-9BA9-4A85-955B-94ED701D48E5}" type="pres">
      <dgm:prSet presAssocID="{A38C921E-AC0A-4917-9928-A64BC50434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ADD314-5043-495B-AEAA-DE4A330512D4}" type="pres">
      <dgm:prSet presAssocID="{A38C921E-AC0A-4917-9928-A64BC504343A}" presName="tile4" presStyleLbl="node1" presStyleIdx="3" presStyleCnt="4"/>
      <dgm:spPr/>
    </dgm:pt>
    <dgm:pt modelId="{02D170E8-6774-40C1-AFE4-57061A303489}" type="pres">
      <dgm:prSet presAssocID="{A38C921E-AC0A-4917-9928-A64BC50434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6F2C0C1-A042-41D2-9AC6-C06DA0C40BFC}" type="pres">
      <dgm:prSet presAssocID="{A38C921E-AC0A-4917-9928-A64BC504343A}" presName="centerTile" presStyleLbl="fgShp" presStyleIdx="0" presStyleCnt="1" custAng="10800000" custFlipVert="1" custFlipHor="1" custScaleX="63526" custScaleY="57877">
        <dgm:presLayoutVars>
          <dgm:chMax val="0"/>
          <dgm:chPref val="0"/>
        </dgm:presLayoutVars>
      </dgm:prSet>
      <dgm:spPr/>
    </dgm:pt>
  </dgm:ptLst>
  <dgm:cxnLst>
    <dgm:cxn modelId="{C9A74C00-EE67-445F-ACC3-2F69894797DA}" srcId="{E5886989-C85D-42DE-AA3A-EE1941C67B70}" destId="{2D7753B5-6D22-405D-A3CE-520B1FAADF9E}" srcOrd="2" destOrd="0" parTransId="{41E0A68C-C22E-48F7-A4F1-EC18F1A4ACB0}" sibTransId="{EE484E69-CCC4-44EA-ADC6-96D6D5337043}"/>
    <dgm:cxn modelId="{D1A2E108-6744-453A-B051-FF40631CA63B}" srcId="{E5886989-C85D-42DE-AA3A-EE1941C67B70}" destId="{3D0C2D86-FC87-44EF-A34B-AF1AA5BFAB30}" srcOrd="3" destOrd="0" parTransId="{DA265B4A-4D5A-4C20-8982-61D54E7EA680}" sibTransId="{5D6C28A9-A187-4002-8D30-054FA34C534E}"/>
    <dgm:cxn modelId="{291D290E-B25D-4FB4-977F-44F5CF3D2062}" srcId="{E5886989-C85D-42DE-AA3A-EE1941C67B70}" destId="{32B065FA-74A4-437A-B56B-1E4AE4A2D41A}" srcOrd="0" destOrd="0" parTransId="{655240AF-F427-411A-AA50-92F1350655B8}" sibTransId="{1C10B439-766D-4811-80F8-7F12300709E8}"/>
    <dgm:cxn modelId="{A1679313-C8D2-4241-B4FC-B5607B30776A}" type="presOf" srcId="{2D7753B5-6D22-405D-A3CE-520B1FAADF9E}" destId="{640AC6A4-9BA9-4A85-955B-94ED701D48E5}" srcOrd="1" destOrd="0" presId="urn:microsoft.com/office/officeart/2005/8/layout/matrix1"/>
    <dgm:cxn modelId="{B7B6C22A-881C-4265-AFA8-C193A74C4ADE}" type="presOf" srcId="{A38C921E-AC0A-4917-9928-A64BC504343A}" destId="{CB65D63C-155E-4F67-AD35-43D84FA9F76A}" srcOrd="0" destOrd="0" presId="urn:microsoft.com/office/officeart/2005/8/layout/matrix1"/>
    <dgm:cxn modelId="{FA602367-E1AC-4F58-A92A-3DA7C0146448}" type="presOf" srcId="{3D0C2D86-FC87-44EF-A34B-AF1AA5BFAB30}" destId="{65ADD314-5043-495B-AEAA-DE4A330512D4}" srcOrd="0" destOrd="0" presId="urn:microsoft.com/office/officeart/2005/8/layout/matrix1"/>
    <dgm:cxn modelId="{A214034B-37E5-461E-8FD5-C33D79A939F0}" type="presOf" srcId="{2D7753B5-6D22-405D-A3CE-520B1FAADF9E}" destId="{AD2F384C-66D8-49D6-96FA-F9D04B60B713}" srcOrd="0" destOrd="0" presId="urn:microsoft.com/office/officeart/2005/8/layout/matrix1"/>
    <dgm:cxn modelId="{7E27F470-25AC-4A2E-ACC1-C2F5574427BA}" type="presOf" srcId="{FAABD326-005A-484A-A6E1-B53558349138}" destId="{3C44B537-B49F-423C-93FA-73CD8C830BB7}" srcOrd="1" destOrd="0" presId="urn:microsoft.com/office/officeart/2005/8/layout/matrix1"/>
    <dgm:cxn modelId="{6FA83676-F4A8-42E2-8C87-A74840E36017}" type="presOf" srcId="{E5886989-C85D-42DE-AA3A-EE1941C67B70}" destId="{F6F2C0C1-A042-41D2-9AC6-C06DA0C40BFC}" srcOrd="0" destOrd="0" presId="urn:microsoft.com/office/officeart/2005/8/layout/matrix1"/>
    <dgm:cxn modelId="{B515CA7C-A5A7-4C7F-95E3-5947A1062B37}" type="presOf" srcId="{32B065FA-74A4-437A-B56B-1E4AE4A2D41A}" destId="{20FCBB77-1E1C-446B-B53D-B655F32AA556}" srcOrd="1" destOrd="0" presId="urn:microsoft.com/office/officeart/2005/8/layout/matrix1"/>
    <dgm:cxn modelId="{4B09367F-F4D5-43A5-A5C6-E6A886EADB41}" type="presOf" srcId="{32B065FA-74A4-437A-B56B-1E4AE4A2D41A}" destId="{CA09270A-8B49-47F2-A0C8-057AB97C3D63}" srcOrd="0" destOrd="0" presId="urn:microsoft.com/office/officeart/2005/8/layout/matrix1"/>
    <dgm:cxn modelId="{0B469BA7-4768-411D-94C2-400FF3F7BDB5}" type="presOf" srcId="{3D0C2D86-FC87-44EF-A34B-AF1AA5BFAB30}" destId="{02D170E8-6774-40C1-AFE4-57061A303489}" srcOrd="1" destOrd="0" presId="urn:microsoft.com/office/officeart/2005/8/layout/matrix1"/>
    <dgm:cxn modelId="{C8816BAB-A370-4D67-943E-D654A9FE59D5}" srcId="{E5886989-C85D-42DE-AA3A-EE1941C67B70}" destId="{FAABD326-005A-484A-A6E1-B53558349138}" srcOrd="1" destOrd="0" parTransId="{9BEB5221-D6F9-4840-B7FE-270C56BE767C}" sibTransId="{5B633E12-88FA-417A-ABF1-24F1F5142C42}"/>
    <dgm:cxn modelId="{F3BFF1CD-C380-44F1-B793-0480C0AE93E7}" type="presOf" srcId="{FAABD326-005A-484A-A6E1-B53558349138}" destId="{A80A7171-101A-47BA-AD89-46C50168AB2B}" srcOrd="0" destOrd="0" presId="urn:microsoft.com/office/officeart/2005/8/layout/matrix1"/>
    <dgm:cxn modelId="{E03973F0-E471-44FA-A481-3DC37763990D}" srcId="{A38C921E-AC0A-4917-9928-A64BC504343A}" destId="{E5886989-C85D-42DE-AA3A-EE1941C67B70}" srcOrd="0" destOrd="0" parTransId="{ACE7A784-7F0C-44BA-961E-6C999D70B4C6}" sibTransId="{5ABF5A72-4E49-43B4-9355-239381A866D8}"/>
    <dgm:cxn modelId="{021BA69D-82EA-4F28-B5E6-B7125DC4F975}" type="presParOf" srcId="{CB65D63C-155E-4F67-AD35-43D84FA9F76A}" destId="{1C163054-FB95-4B02-895F-648301CF041B}" srcOrd="0" destOrd="0" presId="urn:microsoft.com/office/officeart/2005/8/layout/matrix1"/>
    <dgm:cxn modelId="{6549DBAA-F12D-4077-BA79-B3B93F391B7F}" type="presParOf" srcId="{1C163054-FB95-4B02-895F-648301CF041B}" destId="{CA09270A-8B49-47F2-A0C8-057AB97C3D63}" srcOrd="0" destOrd="0" presId="urn:microsoft.com/office/officeart/2005/8/layout/matrix1"/>
    <dgm:cxn modelId="{77987C6B-15A7-456C-9FF1-86F40337CA05}" type="presParOf" srcId="{1C163054-FB95-4B02-895F-648301CF041B}" destId="{20FCBB77-1E1C-446B-B53D-B655F32AA556}" srcOrd="1" destOrd="0" presId="urn:microsoft.com/office/officeart/2005/8/layout/matrix1"/>
    <dgm:cxn modelId="{8C4610D2-028C-460F-96C9-5788780F580E}" type="presParOf" srcId="{1C163054-FB95-4B02-895F-648301CF041B}" destId="{A80A7171-101A-47BA-AD89-46C50168AB2B}" srcOrd="2" destOrd="0" presId="urn:microsoft.com/office/officeart/2005/8/layout/matrix1"/>
    <dgm:cxn modelId="{7F5AEDEC-600B-4B98-ADBE-A49DEC970DE4}" type="presParOf" srcId="{1C163054-FB95-4B02-895F-648301CF041B}" destId="{3C44B537-B49F-423C-93FA-73CD8C830BB7}" srcOrd="3" destOrd="0" presId="urn:microsoft.com/office/officeart/2005/8/layout/matrix1"/>
    <dgm:cxn modelId="{95C81CD7-AFA3-4709-B704-78017F3A9DC1}" type="presParOf" srcId="{1C163054-FB95-4B02-895F-648301CF041B}" destId="{AD2F384C-66D8-49D6-96FA-F9D04B60B713}" srcOrd="4" destOrd="0" presId="urn:microsoft.com/office/officeart/2005/8/layout/matrix1"/>
    <dgm:cxn modelId="{B7C5AA4B-05DC-409C-BF9E-08C62DDF0EB0}" type="presParOf" srcId="{1C163054-FB95-4B02-895F-648301CF041B}" destId="{640AC6A4-9BA9-4A85-955B-94ED701D48E5}" srcOrd="5" destOrd="0" presId="urn:microsoft.com/office/officeart/2005/8/layout/matrix1"/>
    <dgm:cxn modelId="{DE03282A-0D76-449D-B881-3323D50B1F4C}" type="presParOf" srcId="{1C163054-FB95-4B02-895F-648301CF041B}" destId="{65ADD314-5043-495B-AEAA-DE4A330512D4}" srcOrd="6" destOrd="0" presId="urn:microsoft.com/office/officeart/2005/8/layout/matrix1"/>
    <dgm:cxn modelId="{06E52C44-2E7C-4B97-9D25-1A83C1BC5652}" type="presParOf" srcId="{1C163054-FB95-4B02-895F-648301CF041B}" destId="{02D170E8-6774-40C1-AFE4-57061A303489}" srcOrd="7" destOrd="0" presId="urn:microsoft.com/office/officeart/2005/8/layout/matrix1"/>
    <dgm:cxn modelId="{FCC833E7-8D40-4544-B02D-8E418467917A}" type="presParOf" srcId="{CB65D63C-155E-4F67-AD35-43D84FA9F76A}" destId="{F6F2C0C1-A042-41D2-9AC6-C06DA0C40BF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A60C1-AF31-4D9B-83E0-6427D07498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0481E-A1F9-49F9-881A-2062DA09EF51}">
      <dgm:prSet phldrT="[Text]"/>
      <dgm:spPr/>
      <dgm:t>
        <a:bodyPr/>
        <a:lstStyle/>
        <a:p>
          <a:r>
            <a:rPr lang="en-US" dirty="0"/>
            <a:t>Components of Type I</a:t>
          </a:r>
        </a:p>
      </dgm:t>
    </dgm:pt>
    <dgm:pt modelId="{6E8CAE6A-E368-4CB2-9592-EA9C3418BE42}" type="parTrans" cxnId="{4CF9B07D-C919-4D65-9C83-7F4772BD176D}">
      <dgm:prSet/>
      <dgm:spPr/>
      <dgm:t>
        <a:bodyPr/>
        <a:lstStyle/>
        <a:p>
          <a:endParaRPr lang="en-US"/>
        </a:p>
      </dgm:t>
    </dgm:pt>
    <dgm:pt modelId="{B9AD5414-2E5C-4428-B5BF-9210B2FDD448}" type="sibTrans" cxnId="{4CF9B07D-C919-4D65-9C83-7F4772BD176D}">
      <dgm:prSet/>
      <dgm:spPr/>
      <dgm:t>
        <a:bodyPr/>
        <a:lstStyle/>
        <a:p>
          <a:endParaRPr lang="en-US"/>
        </a:p>
      </dgm:t>
    </dgm:pt>
    <dgm:pt modelId="{2E26DFEE-0161-4721-8A2C-9FB33C8F87C4}">
      <dgm:prSet phldrT="[Text]" custT="1"/>
      <dgm:spPr/>
      <dgm:t>
        <a:bodyPr/>
        <a:lstStyle/>
        <a:p>
          <a:r>
            <a:rPr lang="en-US" sz="1000" dirty="0"/>
            <a:t>Anti-body</a:t>
          </a:r>
        </a:p>
        <a:p>
          <a:r>
            <a:rPr lang="en-US" sz="1000" dirty="0" err="1"/>
            <a:t>IgE</a:t>
          </a:r>
          <a:endParaRPr lang="en-US" sz="1000" dirty="0"/>
        </a:p>
      </dgm:t>
    </dgm:pt>
    <dgm:pt modelId="{F771460C-8EE8-49D6-9F6F-36D86345409B}" type="parTrans" cxnId="{641AC0DB-7697-4681-A026-0B55DC8E7CBC}">
      <dgm:prSet/>
      <dgm:spPr/>
      <dgm:t>
        <a:bodyPr/>
        <a:lstStyle/>
        <a:p>
          <a:endParaRPr lang="en-US"/>
        </a:p>
      </dgm:t>
    </dgm:pt>
    <dgm:pt modelId="{79D7C39E-5165-41DA-BAC9-F8AB17D2A25A}" type="sibTrans" cxnId="{641AC0DB-7697-4681-A026-0B55DC8E7CBC}">
      <dgm:prSet/>
      <dgm:spPr/>
      <dgm:t>
        <a:bodyPr/>
        <a:lstStyle/>
        <a:p>
          <a:endParaRPr lang="en-US"/>
        </a:p>
      </dgm:t>
    </dgm:pt>
    <dgm:pt modelId="{5D655C6F-D71D-4F70-AD04-870FE525987E}">
      <dgm:prSet phldrT="[Text]" custT="1"/>
      <dgm:spPr/>
      <dgm:t>
        <a:bodyPr/>
        <a:lstStyle/>
        <a:p>
          <a:r>
            <a:rPr lang="en-US" sz="900" dirty="0"/>
            <a:t>Cellular components:</a:t>
          </a:r>
        </a:p>
        <a:p>
          <a:r>
            <a:rPr lang="en-US" sz="900" dirty="0"/>
            <a:t>Mast cells</a:t>
          </a:r>
        </a:p>
        <a:p>
          <a:r>
            <a:rPr lang="en-US" sz="900" dirty="0"/>
            <a:t>Basophils</a:t>
          </a:r>
        </a:p>
        <a:p>
          <a:r>
            <a:rPr lang="en-US" sz="900" dirty="0"/>
            <a:t>Eosinophils</a:t>
          </a:r>
        </a:p>
      </dgm:t>
    </dgm:pt>
    <dgm:pt modelId="{DB9F4159-2019-48CA-B8F4-5CF7331E8C90}" type="parTrans" cxnId="{E216C435-2379-4FB5-A582-4C25B6436C97}">
      <dgm:prSet/>
      <dgm:spPr/>
      <dgm:t>
        <a:bodyPr/>
        <a:lstStyle/>
        <a:p>
          <a:endParaRPr lang="en-US"/>
        </a:p>
      </dgm:t>
    </dgm:pt>
    <dgm:pt modelId="{8D4B5FE9-9A76-4DF7-B615-CA88EAD54D33}" type="sibTrans" cxnId="{E216C435-2379-4FB5-A582-4C25B6436C97}">
      <dgm:prSet/>
      <dgm:spPr/>
      <dgm:t>
        <a:bodyPr/>
        <a:lstStyle/>
        <a:p>
          <a:endParaRPr lang="en-US"/>
        </a:p>
      </dgm:t>
    </dgm:pt>
    <dgm:pt modelId="{71C297F2-A0D6-4177-B684-82C8589817E0}">
      <dgm:prSet phldrT="[Text]" custT="1"/>
      <dgm:spPr/>
      <dgm:t>
        <a:bodyPr/>
        <a:lstStyle/>
        <a:p>
          <a:r>
            <a:rPr lang="en-US" sz="800" dirty="0"/>
            <a:t>Antigens</a:t>
          </a:r>
        </a:p>
        <a:p>
          <a:r>
            <a:rPr lang="en-US" sz="800" dirty="0"/>
            <a:t>Allergens: non-infectious agents that produce immune response</a:t>
          </a:r>
        </a:p>
        <a:p>
          <a:r>
            <a:rPr lang="en-US" sz="800" dirty="0"/>
            <a:t>Low-molecular weight</a:t>
          </a:r>
        </a:p>
        <a:p>
          <a:r>
            <a:rPr lang="en-US" sz="900" dirty="0"/>
            <a:t>Soluble</a:t>
          </a:r>
        </a:p>
      </dgm:t>
    </dgm:pt>
    <dgm:pt modelId="{BCDB66EC-B2C2-46F4-93E0-8CDDC9D142B6}" type="parTrans" cxnId="{C0FA4213-A06D-40E0-BB0F-6302CD7852C9}">
      <dgm:prSet/>
      <dgm:spPr/>
      <dgm:t>
        <a:bodyPr/>
        <a:lstStyle/>
        <a:p>
          <a:endParaRPr lang="en-US"/>
        </a:p>
      </dgm:t>
    </dgm:pt>
    <dgm:pt modelId="{F0DF58A7-9CBF-4753-8AC1-7F37414616FF}" type="sibTrans" cxnId="{C0FA4213-A06D-40E0-BB0F-6302CD7852C9}">
      <dgm:prSet/>
      <dgm:spPr/>
      <dgm:t>
        <a:bodyPr/>
        <a:lstStyle/>
        <a:p>
          <a:endParaRPr lang="en-US"/>
        </a:p>
      </dgm:t>
    </dgm:pt>
    <dgm:pt modelId="{009B1108-6B60-4413-A163-583414210F72}" type="pres">
      <dgm:prSet presAssocID="{257A60C1-AF31-4D9B-83E0-6427D07498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643ABB-8480-4EAA-B9D7-A9DF8373D142}" type="pres">
      <dgm:prSet presAssocID="{4CB0481E-A1F9-49F9-881A-2062DA09EF51}" presName="hierRoot1" presStyleCnt="0">
        <dgm:presLayoutVars>
          <dgm:hierBranch val="init"/>
        </dgm:presLayoutVars>
      </dgm:prSet>
      <dgm:spPr/>
    </dgm:pt>
    <dgm:pt modelId="{B21A8CD1-F3BE-480F-85E0-F966FA4007C9}" type="pres">
      <dgm:prSet presAssocID="{4CB0481E-A1F9-49F9-881A-2062DA09EF51}" presName="rootComposite1" presStyleCnt="0"/>
      <dgm:spPr/>
    </dgm:pt>
    <dgm:pt modelId="{53178734-8BB6-47DF-808E-D9CDB729C4E1}" type="pres">
      <dgm:prSet presAssocID="{4CB0481E-A1F9-49F9-881A-2062DA09EF51}" presName="rootText1" presStyleLbl="node0" presStyleIdx="0" presStyleCnt="1">
        <dgm:presLayoutVars>
          <dgm:chPref val="3"/>
        </dgm:presLayoutVars>
      </dgm:prSet>
      <dgm:spPr/>
    </dgm:pt>
    <dgm:pt modelId="{15068DCD-CAD1-4875-B6D8-AD94F2B5B7B1}" type="pres">
      <dgm:prSet presAssocID="{4CB0481E-A1F9-49F9-881A-2062DA09EF51}" presName="rootConnector1" presStyleLbl="node1" presStyleIdx="0" presStyleCnt="0"/>
      <dgm:spPr/>
    </dgm:pt>
    <dgm:pt modelId="{900FB2A5-4843-478B-8D30-7D3C1C9580FA}" type="pres">
      <dgm:prSet presAssocID="{4CB0481E-A1F9-49F9-881A-2062DA09EF51}" presName="hierChild2" presStyleCnt="0"/>
      <dgm:spPr/>
    </dgm:pt>
    <dgm:pt modelId="{291B6A32-CE51-4917-A2A8-58B7D76195A1}" type="pres">
      <dgm:prSet presAssocID="{F771460C-8EE8-49D6-9F6F-36D86345409B}" presName="Name37" presStyleLbl="parChTrans1D2" presStyleIdx="0" presStyleCnt="3"/>
      <dgm:spPr/>
    </dgm:pt>
    <dgm:pt modelId="{6F1D5052-A0C4-461C-A29A-9507620FFB1D}" type="pres">
      <dgm:prSet presAssocID="{2E26DFEE-0161-4721-8A2C-9FB33C8F87C4}" presName="hierRoot2" presStyleCnt="0">
        <dgm:presLayoutVars>
          <dgm:hierBranch val="init"/>
        </dgm:presLayoutVars>
      </dgm:prSet>
      <dgm:spPr/>
    </dgm:pt>
    <dgm:pt modelId="{C25CC583-41AA-4B52-A016-1F5914B7EB28}" type="pres">
      <dgm:prSet presAssocID="{2E26DFEE-0161-4721-8A2C-9FB33C8F87C4}" presName="rootComposite" presStyleCnt="0"/>
      <dgm:spPr/>
    </dgm:pt>
    <dgm:pt modelId="{2DECAED6-ADD4-4FE4-A362-17C53B6971CD}" type="pres">
      <dgm:prSet presAssocID="{2E26DFEE-0161-4721-8A2C-9FB33C8F87C4}" presName="rootText" presStyleLbl="node2" presStyleIdx="0" presStyleCnt="3" custLinFactNeighborX="14004" custLinFactNeighborY="0">
        <dgm:presLayoutVars>
          <dgm:chPref val="3"/>
        </dgm:presLayoutVars>
      </dgm:prSet>
      <dgm:spPr/>
    </dgm:pt>
    <dgm:pt modelId="{B0B70CCB-37C0-4117-A518-2F8C23D2F785}" type="pres">
      <dgm:prSet presAssocID="{2E26DFEE-0161-4721-8A2C-9FB33C8F87C4}" presName="rootConnector" presStyleLbl="node2" presStyleIdx="0" presStyleCnt="3"/>
      <dgm:spPr/>
    </dgm:pt>
    <dgm:pt modelId="{4E2F181C-3BF2-48B1-A0C2-BC6B648AF184}" type="pres">
      <dgm:prSet presAssocID="{2E26DFEE-0161-4721-8A2C-9FB33C8F87C4}" presName="hierChild4" presStyleCnt="0"/>
      <dgm:spPr/>
    </dgm:pt>
    <dgm:pt modelId="{DBD18632-E072-4DB2-8DBA-8F92153E3156}" type="pres">
      <dgm:prSet presAssocID="{2E26DFEE-0161-4721-8A2C-9FB33C8F87C4}" presName="hierChild5" presStyleCnt="0"/>
      <dgm:spPr/>
    </dgm:pt>
    <dgm:pt modelId="{FE087A95-860B-4C2F-9A44-ED1EE844D67C}" type="pres">
      <dgm:prSet presAssocID="{DB9F4159-2019-48CA-B8F4-5CF7331E8C90}" presName="Name37" presStyleLbl="parChTrans1D2" presStyleIdx="1" presStyleCnt="3"/>
      <dgm:spPr/>
    </dgm:pt>
    <dgm:pt modelId="{FA6A75FB-AA7D-4A9D-83DF-A4E335309686}" type="pres">
      <dgm:prSet presAssocID="{5D655C6F-D71D-4F70-AD04-870FE525987E}" presName="hierRoot2" presStyleCnt="0">
        <dgm:presLayoutVars>
          <dgm:hierBranch val="init"/>
        </dgm:presLayoutVars>
      </dgm:prSet>
      <dgm:spPr/>
    </dgm:pt>
    <dgm:pt modelId="{64B437C0-9F4C-490E-BE72-296FEBDDBF6C}" type="pres">
      <dgm:prSet presAssocID="{5D655C6F-D71D-4F70-AD04-870FE525987E}" presName="rootComposite" presStyleCnt="0"/>
      <dgm:spPr/>
    </dgm:pt>
    <dgm:pt modelId="{86963CF1-67B8-40B7-B78C-DC3159D99EBF}" type="pres">
      <dgm:prSet presAssocID="{5D655C6F-D71D-4F70-AD04-870FE525987E}" presName="rootText" presStyleLbl="node2" presStyleIdx="1" presStyleCnt="3" custScaleX="82174" custScaleY="130741" custLinFactNeighborX="5431" custLinFactNeighborY="4079">
        <dgm:presLayoutVars>
          <dgm:chPref val="3"/>
        </dgm:presLayoutVars>
      </dgm:prSet>
      <dgm:spPr/>
    </dgm:pt>
    <dgm:pt modelId="{010CA266-922D-4DA9-9CE9-3D79B7409033}" type="pres">
      <dgm:prSet presAssocID="{5D655C6F-D71D-4F70-AD04-870FE525987E}" presName="rootConnector" presStyleLbl="node2" presStyleIdx="1" presStyleCnt="3"/>
      <dgm:spPr/>
    </dgm:pt>
    <dgm:pt modelId="{BD0CEB1B-6932-46E5-AEC0-6080BA0B6AC7}" type="pres">
      <dgm:prSet presAssocID="{5D655C6F-D71D-4F70-AD04-870FE525987E}" presName="hierChild4" presStyleCnt="0"/>
      <dgm:spPr/>
    </dgm:pt>
    <dgm:pt modelId="{59BB5BBA-B547-4CA6-9A8D-DF49519D99BC}" type="pres">
      <dgm:prSet presAssocID="{5D655C6F-D71D-4F70-AD04-870FE525987E}" presName="hierChild5" presStyleCnt="0"/>
      <dgm:spPr/>
    </dgm:pt>
    <dgm:pt modelId="{E1E16BB4-8D51-4024-B9A3-B30F522EC586}" type="pres">
      <dgm:prSet presAssocID="{BCDB66EC-B2C2-46F4-93E0-8CDDC9D142B6}" presName="Name37" presStyleLbl="parChTrans1D2" presStyleIdx="2" presStyleCnt="3"/>
      <dgm:spPr/>
    </dgm:pt>
    <dgm:pt modelId="{5939E1E0-E7DF-47A0-946F-6C6F71C9CC6F}" type="pres">
      <dgm:prSet presAssocID="{71C297F2-A0D6-4177-B684-82C8589817E0}" presName="hierRoot2" presStyleCnt="0">
        <dgm:presLayoutVars>
          <dgm:hierBranch val="init"/>
        </dgm:presLayoutVars>
      </dgm:prSet>
      <dgm:spPr/>
    </dgm:pt>
    <dgm:pt modelId="{4E6D0F53-C5AB-4C19-903C-C4A2C510506E}" type="pres">
      <dgm:prSet presAssocID="{71C297F2-A0D6-4177-B684-82C8589817E0}" presName="rootComposite" presStyleCnt="0"/>
      <dgm:spPr/>
    </dgm:pt>
    <dgm:pt modelId="{D82AB9A1-A425-4E60-8159-38DCA93A9495}" type="pres">
      <dgm:prSet presAssocID="{71C297F2-A0D6-4177-B684-82C8589817E0}" presName="rootText" presStyleLbl="node2" presStyleIdx="2" presStyleCnt="3" custScaleX="105352" custScaleY="138081">
        <dgm:presLayoutVars>
          <dgm:chPref val="3"/>
        </dgm:presLayoutVars>
      </dgm:prSet>
      <dgm:spPr/>
    </dgm:pt>
    <dgm:pt modelId="{D575CD71-F823-49B6-B585-4E892A0B8BC6}" type="pres">
      <dgm:prSet presAssocID="{71C297F2-A0D6-4177-B684-82C8589817E0}" presName="rootConnector" presStyleLbl="node2" presStyleIdx="2" presStyleCnt="3"/>
      <dgm:spPr/>
    </dgm:pt>
    <dgm:pt modelId="{C04DE567-EB66-4FA3-A9A2-A47E75FEEC9E}" type="pres">
      <dgm:prSet presAssocID="{71C297F2-A0D6-4177-B684-82C8589817E0}" presName="hierChild4" presStyleCnt="0"/>
      <dgm:spPr/>
    </dgm:pt>
    <dgm:pt modelId="{1311D4B4-4AF0-441C-A61F-0E6F76575FEA}" type="pres">
      <dgm:prSet presAssocID="{71C297F2-A0D6-4177-B684-82C8589817E0}" presName="hierChild5" presStyleCnt="0"/>
      <dgm:spPr/>
    </dgm:pt>
    <dgm:pt modelId="{902ED9DC-A076-494D-8109-29D1CC9C12B1}" type="pres">
      <dgm:prSet presAssocID="{4CB0481E-A1F9-49F9-881A-2062DA09EF51}" presName="hierChild3" presStyleCnt="0"/>
      <dgm:spPr/>
    </dgm:pt>
  </dgm:ptLst>
  <dgm:cxnLst>
    <dgm:cxn modelId="{8FDFAA0B-AD47-415F-96CB-C5DCD8CAA07D}" type="presOf" srcId="{2E26DFEE-0161-4721-8A2C-9FB33C8F87C4}" destId="{B0B70CCB-37C0-4117-A518-2F8C23D2F785}" srcOrd="1" destOrd="0" presId="urn:microsoft.com/office/officeart/2005/8/layout/orgChart1"/>
    <dgm:cxn modelId="{C0FA4213-A06D-40E0-BB0F-6302CD7852C9}" srcId="{4CB0481E-A1F9-49F9-881A-2062DA09EF51}" destId="{71C297F2-A0D6-4177-B684-82C8589817E0}" srcOrd="2" destOrd="0" parTransId="{BCDB66EC-B2C2-46F4-93E0-8CDDC9D142B6}" sibTransId="{F0DF58A7-9CBF-4753-8AC1-7F37414616FF}"/>
    <dgm:cxn modelId="{E216C435-2379-4FB5-A582-4C25B6436C97}" srcId="{4CB0481E-A1F9-49F9-881A-2062DA09EF51}" destId="{5D655C6F-D71D-4F70-AD04-870FE525987E}" srcOrd="1" destOrd="0" parTransId="{DB9F4159-2019-48CA-B8F4-5CF7331E8C90}" sibTransId="{8D4B5FE9-9A76-4DF7-B615-CA88EAD54D33}"/>
    <dgm:cxn modelId="{3AF89066-0643-4B23-A85D-2F97EE475500}" type="presOf" srcId="{5D655C6F-D71D-4F70-AD04-870FE525987E}" destId="{010CA266-922D-4DA9-9CE9-3D79B7409033}" srcOrd="1" destOrd="0" presId="urn:microsoft.com/office/officeart/2005/8/layout/orgChart1"/>
    <dgm:cxn modelId="{C7053847-9539-4726-AFC3-B48B34837BD5}" type="presOf" srcId="{F771460C-8EE8-49D6-9F6F-36D86345409B}" destId="{291B6A32-CE51-4917-A2A8-58B7D76195A1}" srcOrd="0" destOrd="0" presId="urn:microsoft.com/office/officeart/2005/8/layout/orgChart1"/>
    <dgm:cxn modelId="{0208B749-23AD-4B8A-8023-B0DC5C78362C}" type="presOf" srcId="{71C297F2-A0D6-4177-B684-82C8589817E0}" destId="{D575CD71-F823-49B6-B585-4E892A0B8BC6}" srcOrd="1" destOrd="0" presId="urn:microsoft.com/office/officeart/2005/8/layout/orgChart1"/>
    <dgm:cxn modelId="{3B3FCE49-55D4-4162-88C5-5B9122BEA6C8}" type="presOf" srcId="{4CB0481E-A1F9-49F9-881A-2062DA09EF51}" destId="{15068DCD-CAD1-4875-B6D8-AD94F2B5B7B1}" srcOrd="1" destOrd="0" presId="urn:microsoft.com/office/officeart/2005/8/layout/orgChart1"/>
    <dgm:cxn modelId="{B390A551-ABFD-4AB1-8FB2-1316E011B89C}" type="presOf" srcId="{5D655C6F-D71D-4F70-AD04-870FE525987E}" destId="{86963CF1-67B8-40B7-B78C-DC3159D99EBF}" srcOrd="0" destOrd="0" presId="urn:microsoft.com/office/officeart/2005/8/layout/orgChart1"/>
    <dgm:cxn modelId="{5F05C557-2E0A-440E-95B8-BEE30B2614F8}" type="presOf" srcId="{BCDB66EC-B2C2-46F4-93E0-8CDDC9D142B6}" destId="{E1E16BB4-8D51-4024-B9A3-B30F522EC586}" srcOrd="0" destOrd="0" presId="urn:microsoft.com/office/officeart/2005/8/layout/orgChart1"/>
    <dgm:cxn modelId="{4CF9B07D-C919-4D65-9C83-7F4772BD176D}" srcId="{257A60C1-AF31-4D9B-83E0-6427D0749803}" destId="{4CB0481E-A1F9-49F9-881A-2062DA09EF51}" srcOrd="0" destOrd="0" parTransId="{6E8CAE6A-E368-4CB2-9592-EA9C3418BE42}" sibTransId="{B9AD5414-2E5C-4428-B5BF-9210B2FDD448}"/>
    <dgm:cxn modelId="{10613294-88F8-4372-B73A-21B469C9D71F}" type="presOf" srcId="{DB9F4159-2019-48CA-B8F4-5CF7331E8C90}" destId="{FE087A95-860B-4C2F-9A44-ED1EE844D67C}" srcOrd="0" destOrd="0" presId="urn:microsoft.com/office/officeart/2005/8/layout/orgChart1"/>
    <dgm:cxn modelId="{0CF87099-6559-405A-BAB4-F0CFE5BF497D}" type="presOf" srcId="{4CB0481E-A1F9-49F9-881A-2062DA09EF51}" destId="{53178734-8BB6-47DF-808E-D9CDB729C4E1}" srcOrd="0" destOrd="0" presId="urn:microsoft.com/office/officeart/2005/8/layout/orgChart1"/>
    <dgm:cxn modelId="{6CF909B8-61E3-4B74-986B-3D9660F19F9C}" type="presOf" srcId="{257A60C1-AF31-4D9B-83E0-6427D0749803}" destId="{009B1108-6B60-4413-A163-583414210F72}" srcOrd="0" destOrd="0" presId="urn:microsoft.com/office/officeart/2005/8/layout/orgChart1"/>
    <dgm:cxn modelId="{883FB9D2-EBA7-4A6D-91D3-8EE354D56A28}" type="presOf" srcId="{71C297F2-A0D6-4177-B684-82C8589817E0}" destId="{D82AB9A1-A425-4E60-8159-38DCA93A9495}" srcOrd="0" destOrd="0" presId="urn:microsoft.com/office/officeart/2005/8/layout/orgChart1"/>
    <dgm:cxn modelId="{641AC0DB-7697-4681-A026-0B55DC8E7CBC}" srcId="{4CB0481E-A1F9-49F9-881A-2062DA09EF51}" destId="{2E26DFEE-0161-4721-8A2C-9FB33C8F87C4}" srcOrd="0" destOrd="0" parTransId="{F771460C-8EE8-49D6-9F6F-36D86345409B}" sibTransId="{79D7C39E-5165-41DA-BAC9-F8AB17D2A25A}"/>
    <dgm:cxn modelId="{38E3F1E1-5832-4BA9-B7AA-1CC7E50B86D0}" type="presOf" srcId="{2E26DFEE-0161-4721-8A2C-9FB33C8F87C4}" destId="{2DECAED6-ADD4-4FE4-A362-17C53B6971CD}" srcOrd="0" destOrd="0" presId="urn:microsoft.com/office/officeart/2005/8/layout/orgChart1"/>
    <dgm:cxn modelId="{12159B47-1D39-4358-A570-213D1582A441}" type="presParOf" srcId="{009B1108-6B60-4413-A163-583414210F72}" destId="{C0643ABB-8480-4EAA-B9D7-A9DF8373D142}" srcOrd="0" destOrd="0" presId="urn:microsoft.com/office/officeart/2005/8/layout/orgChart1"/>
    <dgm:cxn modelId="{D3CBA453-44FF-45F3-AE98-860A45060222}" type="presParOf" srcId="{C0643ABB-8480-4EAA-B9D7-A9DF8373D142}" destId="{B21A8CD1-F3BE-480F-85E0-F966FA4007C9}" srcOrd="0" destOrd="0" presId="urn:microsoft.com/office/officeart/2005/8/layout/orgChart1"/>
    <dgm:cxn modelId="{2FCB402A-D3C9-446A-9A02-856F70EC463F}" type="presParOf" srcId="{B21A8CD1-F3BE-480F-85E0-F966FA4007C9}" destId="{53178734-8BB6-47DF-808E-D9CDB729C4E1}" srcOrd="0" destOrd="0" presId="urn:microsoft.com/office/officeart/2005/8/layout/orgChart1"/>
    <dgm:cxn modelId="{08914ADA-9BE2-4DAF-95AD-889ABCC8ABD8}" type="presParOf" srcId="{B21A8CD1-F3BE-480F-85E0-F966FA4007C9}" destId="{15068DCD-CAD1-4875-B6D8-AD94F2B5B7B1}" srcOrd="1" destOrd="0" presId="urn:microsoft.com/office/officeart/2005/8/layout/orgChart1"/>
    <dgm:cxn modelId="{522DD02D-CDA0-4F2F-96C3-310449ECD2FE}" type="presParOf" srcId="{C0643ABB-8480-4EAA-B9D7-A9DF8373D142}" destId="{900FB2A5-4843-478B-8D30-7D3C1C9580FA}" srcOrd="1" destOrd="0" presId="urn:microsoft.com/office/officeart/2005/8/layout/orgChart1"/>
    <dgm:cxn modelId="{9BA4FB7B-C954-4BBF-AC9D-3566CFD7F676}" type="presParOf" srcId="{900FB2A5-4843-478B-8D30-7D3C1C9580FA}" destId="{291B6A32-CE51-4917-A2A8-58B7D76195A1}" srcOrd="0" destOrd="0" presId="urn:microsoft.com/office/officeart/2005/8/layout/orgChart1"/>
    <dgm:cxn modelId="{6FC80C1D-3A57-4CC1-B93C-01BF80938091}" type="presParOf" srcId="{900FB2A5-4843-478B-8D30-7D3C1C9580FA}" destId="{6F1D5052-A0C4-461C-A29A-9507620FFB1D}" srcOrd="1" destOrd="0" presId="urn:microsoft.com/office/officeart/2005/8/layout/orgChart1"/>
    <dgm:cxn modelId="{B05008F1-D90F-46ED-979E-6A99F8DA22B6}" type="presParOf" srcId="{6F1D5052-A0C4-461C-A29A-9507620FFB1D}" destId="{C25CC583-41AA-4B52-A016-1F5914B7EB28}" srcOrd="0" destOrd="0" presId="urn:microsoft.com/office/officeart/2005/8/layout/orgChart1"/>
    <dgm:cxn modelId="{FCF1BE51-5284-48D3-97CF-1B2999108BA9}" type="presParOf" srcId="{C25CC583-41AA-4B52-A016-1F5914B7EB28}" destId="{2DECAED6-ADD4-4FE4-A362-17C53B6971CD}" srcOrd="0" destOrd="0" presId="urn:microsoft.com/office/officeart/2005/8/layout/orgChart1"/>
    <dgm:cxn modelId="{3592729A-6D14-4EDF-ADEE-F2273D231309}" type="presParOf" srcId="{C25CC583-41AA-4B52-A016-1F5914B7EB28}" destId="{B0B70CCB-37C0-4117-A518-2F8C23D2F785}" srcOrd="1" destOrd="0" presId="urn:microsoft.com/office/officeart/2005/8/layout/orgChart1"/>
    <dgm:cxn modelId="{08C1A2D8-7B48-44A9-88B1-BA67ACB1F027}" type="presParOf" srcId="{6F1D5052-A0C4-461C-A29A-9507620FFB1D}" destId="{4E2F181C-3BF2-48B1-A0C2-BC6B648AF184}" srcOrd="1" destOrd="0" presId="urn:microsoft.com/office/officeart/2005/8/layout/orgChart1"/>
    <dgm:cxn modelId="{FFA5FD5F-4340-4EA5-B1BB-0F2144892BB3}" type="presParOf" srcId="{6F1D5052-A0C4-461C-A29A-9507620FFB1D}" destId="{DBD18632-E072-4DB2-8DBA-8F92153E3156}" srcOrd="2" destOrd="0" presId="urn:microsoft.com/office/officeart/2005/8/layout/orgChart1"/>
    <dgm:cxn modelId="{94A5BB80-B362-49EC-924B-86D6E65FA1EB}" type="presParOf" srcId="{900FB2A5-4843-478B-8D30-7D3C1C9580FA}" destId="{FE087A95-860B-4C2F-9A44-ED1EE844D67C}" srcOrd="2" destOrd="0" presId="urn:microsoft.com/office/officeart/2005/8/layout/orgChart1"/>
    <dgm:cxn modelId="{9F76A732-921C-465C-8091-E504D1A5937F}" type="presParOf" srcId="{900FB2A5-4843-478B-8D30-7D3C1C9580FA}" destId="{FA6A75FB-AA7D-4A9D-83DF-A4E335309686}" srcOrd="3" destOrd="0" presId="urn:microsoft.com/office/officeart/2005/8/layout/orgChart1"/>
    <dgm:cxn modelId="{EFF4DB79-5949-4638-8B5E-39BA0F4EF32C}" type="presParOf" srcId="{FA6A75FB-AA7D-4A9D-83DF-A4E335309686}" destId="{64B437C0-9F4C-490E-BE72-296FEBDDBF6C}" srcOrd="0" destOrd="0" presId="urn:microsoft.com/office/officeart/2005/8/layout/orgChart1"/>
    <dgm:cxn modelId="{895A9451-BE6D-49AB-BE31-925F23403421}" type="presParOf" srcId="{64B437C0-9F4C-490E-BE72-296FEBDDBF6C}" destId="{86963CF1-67B8-40B7-B78C-DC3159D99EBF}" srcOrd="0" destOrd="0" presId="urn:microsoft.com/office/officeart/2005/8/layout/orgChart1"/>
    <dgm:cxn modelId="{7F65E6B4-B677-4A51-B1B1-E0C3BCEFDEDB}" type="presParOf" srcId="{64B437C0-9F4C-490E-BE72-296FEBDDBF6C}" destId="{010CA266-922D-4DA9-9CE9-3D79B7409033}" srcOrd="1" destOrd="0" presId="urn:microsoft.com/office/officeart/2005/8/layout/orgChart1"/>
    <dgm:cxn modelId="{314420CC-7104-4BB8-8994-C4C07E7D0E98}" type="presParOf" srcId="{FA6A75FB-AA7D-4A9D-83DF-A4E335309686}" destId="{BD0CEB1B-6932-46E5-AEC0-6080BA0B6AC7}" srcOrd="1" destOrd="0" presId="urn:microsoft.com/office/officeart/2005/8/layout/orgChart1"/>
    <dgm:cxn modelId="{9CCEE653-208F-417A-A958-AA15295F359B}" type="presParOf" srcId="{FA6A75FB-AA7D-4A9D-83DF-A4E335309686}" destId="{59BB5BBA-B547-4CA6-9A8D-DF49519D99BC}" srcOrd="2" destOrd="0" presId="urn:microsoft.com/office/officeart/2005/8/layout/orgChart1"/>
    <dgm:cxn modelId="{563C5DB4-9AEC-49A4-8A1A-BB464F3B1BF4}" type="presParOf" srcId="{900FB2A5-4843-478B-8D30-7D3C1C9580FA}" destId="{E1E16BB4-8D51-4024-B9A3-B30F522EC586}" srcOrd="4" destOrd="0" presId="urn:microsoft.com/office/officeart/2005/8/layout/orgChart1"/>
    <dgm:cxn modelId="{4D8E03C6-3895-47B3-A4EE-07E1D0E62E45}" type="presParOf" srcId="{900FB2A5-4843-478B-8D30-7D3C1C9580FA}" destId="{5939E1E0-E7DF-47A0-946F-6C6F71C9CC6F}" srcOrd="5" destOrd="0" presId="urn:microsoft.com/office/officeart/2005/8/layout/orgChart1"/>
    <dgm:cxn modelId="{E8A5DC41-EE6A-4A7B-8D6A-E1FA8746EF21}" type="presParOf" srcId="{5939E1E0-E7DF-47A0-946F-6C6F71C9CC6F}" destId="{4E6D0F53-C5AB-4C19-903C-C4A2C510506E}" srcOrd="0" destOrd="0" presId="urn:microsoft.com/office/officeart/2005/8/layout/orgChart1"/>
    <dgm:cxn modelId="{FAC82B16-0C2C-4C66-B0DE-9CA56C8D3705}" type="presParOf" srcId="{4E6D0F53-C5AB-4C19-903C-C4A2C510506E}" destId="{D82AB9A1-A425-4E60-8159-38DCA93A9495}" srcOrd="0" destOrd="0" presId="urn:microsoft.com/office/officeart/2005/8/layout/orgChart1"/>
    <dgm:cxn modelId="{A069DC8E-D6F8-4514-9BC8-8942D12385D7}" type="presParOf" srcId="{4E6D0F53-C5AB-4C19-903C-C4A2C510506E}" destId="{D575CD71-F823-49B6-B585-4E892A0B8BC6}" srcOrd="1" destOrd="0" presId="urn:microsoft.com/office/officeart/2005/8/layout/orgChart1"/>
    <dgm:cxn modelId="{69EF80DF-FBB0-4FB7-ACF6-E9597830F196}" type="presParOf" srcId="{5939E1E0-E7DF-47A0-946F-6C6F71C9CC6F}" destId="{C04DE567-EB66-4FA3-A9A2-A47E75FEEC9E}" srcOrd="1" destOrd="0" presId="urn:microsoft.com/office/officeart/2005/8/layout/orgChart1"/>
    <dgm:cxn modelId="{F60B529F-6D50-4E20-B12F-A35759436D7C}" type="presParOf" srcId="{5939E1E0-E7DF-47A0-946F-6C6F71C9CC6F}" destId="{1311D4B4-4AF0-441C-A61F-0E6F76575FEA}" srcOrd="2" destOrd="0" presId="urn:microsoft.com/office/officeart/2005/8/layout/orgChart1"/>
    <dgm:cxn modelId="{DE4E1B12-A5D6-4E9D-9C76-851BC3404716}" type="presParOf" srcId="{C0643ABB-8480-4EAA-B9D7-A9DF8373D142}" destId="{902ED9DC-A076-494D-8109-29D1CC9C12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736F5C-0E8A-4553-B5C3-5983B2A10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510F5-0789-4DE3-95AF-21F8412076EF}">
      <dgm:prSet phldrT="[Text]"/>
      <dgm:spPr/>
      <dgm:t>
        <a:bodyPr/>
        <a:lstStyle/>
        <a:p>
          <a:r>
            <a:rPr lang="en-US" dirty="0"/>
            <a:t>Antigens</a:t>
          </a:r>
        </a:p>
      </dgm:t>
    </dgm:pt>
    <dgm:pt modelId="{9629F33F-7E95-4CEE-A2D1-809B95E552B1}" type="parTrans" cxnId="{E62E814F-71BF-46E3-98CA-95CD209C1FB5}">
      <dgm:prSet/>
      <dgm:spPr/>
      <dgm:t>
        <a:bodyPr/>
        <a:lstStyle/>
        <a:p>
          <a:endParaRPr lang="en-US"/>
        </a:p>
      </dgm:t>
    </dgm:pt>
    <dgm:pt modelId="{07ADF2E7-E660-41E0-B311-8B92C3E9D8B6}" type="sibTrans" cxnId="{E62E814F-71BF-46E3-98CA-95CD209C1FB5}">
      <dgm:prSet/>
      <dgm:spPr/>
      <dgm:t>
        <a:bodyPr/>
        <a:lstStyle/>
        <a:p>
          <a:endParaRPr lang="en-US"/>
        </a:p>
      </dgm:t>
    </dgm:pt>
    <dgm:pt modelId="{DBE5D1BE-FBE1-4FC4-8ED4-66870640E048}">
      <dgm:prSet phldrT="[Text]"/>
      <dgm:spPr/>
      <dgm:t>
        <a:bodyPr/>
        <a:lstStyle/>
        <a:p>
          <a:r>
            <a:rPr lang="en-US" dirty="0"/>
            <a:t>Intrinsic:</a:t>
          </a:r>
        </a:p>
        <a:p>
          <a:r>
            <a:rPr lang="en-US" dirty="0"/>
            <a:t>Self antigens (in autoimmune disease)</a:t>
          </a:r>
        </a:p>
      </dgm:t>
    </dgm:pt>
    <dgm:pt modelId="{DE2EE40F-34A4-4808-9D84-C2B183D5985E}" type="parTrans" cxnId="{82E285B4-F1C5-43D6-84D2-E9D473A57C23}">
      <dgm:prSet/>
      <dgm:spPr/>
      <dgm:t>
        <a:bodyPr/>
        <a:lstStyle/>
        <a:p>
          <a:endParaRPr lang="en-US"/>
        </a:p>
      </dgm:t>
    </dgm:pt>
    <dgm:pt modelId="{809D9B5E-05B5-4B37-BE63-C448BCE8452A}" type="sibTrans" cxnId="{82E285B4-F1C5-43D6-84D2-E9D473A57C23}">
      <dgm:prSet/>
      <dgm:spPr/>
      <dgm:t>
        <a:bodyPr/>
        <a:lstStyle/>
        <a:p>
          <a:endParaRPr lang="en-US"/>
        </a:p>
      </dgm:t>
    </dgm:pt>
    <dgm:pt modelId="{E5A35A0C-B905-45E4-A7F1-14FDAF4ACCBC}">
      <dgm:prSet phldrT="[Text]"/>
      <dgm:spPr/>
      <dgm:t>
        <a:bodyPr/>
        <a:lstStyle/>
        <a:p>
          <a:r>
            <a:rPr lang="en-US" dirty="0"/>
            <a:t>Extrinsic</a:t>
          </a:r>
        </a:p>
        <a:p>
          <a:r>
            <a:rPr lang="en-US" dirty="0"/>
            <a:t>Exogenous antigens (microbial)</a:t>
          </a:r>
        </a:p>
      </dgm:t>
    </dgm:pt>
    <dgm:pt modelId="{7254B56A-6BF8-40FC-8801-30ECFD5AE5DF}" type="parTrans" cxnId="{EF148BD0-1B5C-45B5-BDFF-385FD3E2365E}">
      <dgm:prSet/>
      <dgm:spPr/>
      <dgm:t>
        <a:bodyPr/>
        <a:lstStyle/>
        <a:p>
          <a:endParaRPr lang="en-US"/>
        </a:p>
      </dgm:t>
    </dgm:pt>
    <dgm:pt modelId="{EC0136CC-1977-4C0D-AA83-13E9AF1976AE}" type="sibTrans" cxnId="{EF148BD0-1B5C-45B5-BDFF-385FD3E2365E}">
      <dgm:prSet/>
      <dgm:spPr/>
      <dgm:t>
        <a:bodyPr/>
        <a:lstStyle/>
        <a:p>
          <a:endParaRPr lang="en-US"/>
        </a:p>
      </dgm:t>
    </dgm:pt>
    <dgm:pt modelId="{4166AA62-6EEC-4D1C-98D1-F5C2F0E5A78B}" type="pres">
      <dgm:prSet presAssocID="{30736F5C-0E8A-4553-B5C3-5983B2A10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37915E-87FA-48EB-9523-769EA0EE6795}" type="pres">
      <dgm:prSet presAssocID="{1A6510F5-0789-4DE3-95AF-21F8412076EF}" presName="hierRoot1" presStyleCnt="0">
        <dgm:presLayoutVars>
          <dgm:hierBranch val="init"/>
        </dgm:presLayoutVars>
      </dgm:prSet>
      <dgm:spPr/>
    </dgm:pt>
    <dgm:pt modelId="{83A19C6C-917F-4B0C-83CA-CAE8B634675F}" type="pres">
      <dgm:prSet presAssocID="{1A6510F5-0789-4DE3-95AF-21F8412076EF}" presName="rootComposite1" presStyleCnt="0"/>
      <dgm:spPr/>
    </dgm:pt>
    <dgm:pt modelId="{8C07E5A7-B115-4AE2-9CFE-3D361F387BCC}" type="pres">
      <dgm:prSet presAssocID="{1A6510F5-0789-4DE3-95AF-21F8412076EF}" presName="rootText1" presStyleLbl="node0" presStyleIdx="0" presStyleCnt="1">
        <dgm:presLayoutVars>
          <dgm:chPref val="3"/>
        </dgm:presLayoutVars>
      </dgm:prSet>
      <dgm:spPr/>
    </dgm:pt>
    <dgm:pt modelId="{348C6611-1994-4B07-9FB4-4013D276D866}" type="pres">
      <dgm:prSet presAssocID="{1A6510F5-0789-4DE3-95AF-21F8412076EF}" presName="rootConnector1" presStyleLbl="node1" presStyleIdx="0" presStyleCnt="0"/>
      <dgm:spPr/>
    </dgm:pt>
    <dgm:pt modelId="{EC96555F-C9D2-4ABF-83CA-0ED8E198A609}" type="pres">
      <dgm:prSet presAssocID="{1A6510F5-0789-4DE3-95AF-21F8412076EF}" presName="hierChild2" presStyleCnt="0"/>
      <dgm:spPr/>
    </dgm:pt>
    <dgm:pt modelId="{CFA9DE03-425A-4271-B010-E019E86C4E0D}" type="pres">
      <dgm:prSet presAssocID="{DE2EE40F-34A4-4808-9D84-C2B183D5985E}" presName="Name37" presStyleLbl="parChTrans1D2" presStyleIdx="0" presStyleCnt="2"/>
      <dgm:spPr/>
    </dgm:pt>
    <dgm:pt modelId="{21201401-4663-4882-A48F-0F7DD5B17F04}" type="pres">
      <dgm:prSet presAssocID="{DBE5D1BE-FBE1-4FC4-8ED4-66870640E048}" presName="hierRoot2" presStyleCnt="0">
        <dgm:presLayoutVars>
          <dgm:hierBranch val="init"/>
        </dgm:presLayoutVars>
      </dgm:prSet>
      <dgm:spPr/>
    </dgm:pt>
    <dgm:pt modelId="{56345402-F104-42DD-A08C-2567404EC355}" type="pres">
      <dgm:prSet presAssocID="{DBE5D1BE-FBE1-4FC4-8ED4-66870640E048}" presName="rootComposite" presStyleCnt="0"/>
      <dgm:spPr/>
    </dgm:pt>
    <dgm:pt modelId="{FE500B2E-F994-4AEE-B922-E6EFB71795AA}" type="pres">
      <dgm:prSet presAssocID="{DBE5D1BE-FBE1-4FC4-8ED4-66870640E048}" presName="rootText" presStyleLbl="node2" presStyleIdx="0" presStyleCnt="2">
        <dgm:presLayoutVars>
          <dgm:chPref val="3"/>
        </dgm:presLayoutVars>
      </dgm:prSet>
      <dgm:spPr/>
    </dgm:pt>
    <dgm:pt modelId="{66E5A007-D38B-40BC-A772-FBF514DCBDA9}" type="pres">
      <dgm:prSet presAssocID="{DBE5D1BE-FBE1-4FC4-8ED4-66870640E048}" presName="rootConnector" presStyleLbl="node2" presStyleIdx="0" presStyleCnt="2"/>
      <dgm:spPr/>
    </dgm:pt>
    <dgm:pt modelId="{98F34AF9-2376-44F1-965D-3E291ABBEAF9}" type="pres">
      <dgm:prSet presAssocID="{DBE5D1BE-FBE1-4FC4-8ED4-66870640E048}" presName="hierChild4" presStyleCnt="0"/>
      <dgm:spPr/>
    </dgm:pt>
    <dgm:pt modelId="{F55A9BC3-1C14-48CC-BEA6-3A5878757FDC}" type="pres">
      <dgm:prSet presAssocID="{DBE5D1BE-FBE1-4FC4-8ED4-66870640E048}" presName="hierChild5" presStyleCnt="0"/>
      <dgm:spPr/>
    </dgm:pt>
    <dgm:pt modelId="{6269F6AB-86AF-483A-98E2-B16E57BB041D}" type="pres">
      <dgm:prSet presAssocID="{7254B56A-6BF8-40FC-8801-30ECFD5AE5DF}" presName="Name37" presStyleLbl="parChTrans1D2" presStyleIdx="1" presStyleCnt="2"/>
      <dgm:spPr/>
    </dgm:pt>
    <dgm:pt modelId="{81137D81-1C38-4532-B20F-1359E007D09E}" type="pres">
      <dgm:prSet presAssocID="{E5A35A0C-B905-45E4-A7F1-14FDAF4ACCBC}" presName="hierRoot2" presStyleCnt="0">
        <dgm:presLayoutVars>
          <dgm:hierBranch val="init"/>
        </dgm:presLayoutVars>
      </dgm:prSet>
      <dgm:spPr/>
    </dgm:pt>
    <dgm:pt modelId="{B5729EF6-2FD1-42A6-92C6-16FB55742B14}" type="pres">
      <dgm:prSet presAssocID="{E5A35A0C-B905-45E4-A7F1-14FDAF4ACCBC}" presName="rootComposite" presStyleCnt="0"/>
      <dgm:spPr/>
    </dgm:pt>
    <dgm:pt modelId="{A63572C1-AC4C-4FE9-867E-97369DA9E391}" type="pres">
      <dgm:prSet presAssocID="{E5A35A0C-B905-45E4-A7F1-14FDAF4ACCBC}" presName="rootText" presStyleLbl="node2" presStyleIdx="1" presStyleCnt="2">
        <dgm:presLayoutVars>
          <dgm:chPref val="3"/>
        </dgm:presLayoutVars>
      </dgm:prSet>
      <dgm:spPr/>
    </dgm:pt>
    <dgm:pt modelId="{25F82F3E-C913-4240-8BC6-0D2EBEF62DB9}" type="pres">
      <dgm:prSet presAssocID="{E5A35A0C-B905-45E4-A7F1-14FDAF4ACCBC}" presName="rootConnector" presStyleLbl="node2" presStyleIdx="1" presStyleCnt="2"/>
      <dgm:spPr/>
    </dgm:pt>
    <dgm:pt modelId="{C6AC66B0-77F0-4185-9D20-E9E3D48A5FBD}" type="pres">
      <dgm:prSet presAssocID="{E5A35A0C-B905-45E4-A7F1-14FDAF4ACCBC}" presName="hierChild4" presStyleCnt="0"/>
      <dgm:spPr/>
    </dgm:pt>
    <dgm:pt modelId="{6860BACC-6E53-43DA-AF83-B5DC4B31D153}" type="pres">
      <dgm:prSet presAssocID="{E5A35A0C-B905-45E4-A7F1-14FDAF4ACCBC}" presName="hierChild5" presStyleCnt="0"/>
      <dgm:spPr/>
    </dgm:pt>
    <dgm:pt modelId="{9C730976-AD2F-4009-91E8-CF09DB82FFFB}" type="pres">
      <dgm:prSet presAssocID="{1A6510F5-0789-4DE3-95AF-21F8412076EF}" presName="hierChild3" presStyleCnt="0"/>
      <dgm:spPr/>
    </dgm:pt>
  </dgm:ptLst>
  <dgm:cxnLst>
    <dgm:cxn modelId="{7DF0A605-A3B9-4155-8D26-2C0DEA02E7BE}" type="presOf" srcId="{1A6510F5-0789-4DE3-95AF-21F8412076EF}" destId="{8C07E5A7-B115-4AE2-9CFE-3D361F387BCC}" srcOrd="0" destOrd="0" presId="urn:microsoft.com/office/officeart/2005/8/layout/orgChart1"/>
    <dgm:cxn modelId="{19FE0D0C-C6F1-4EBA-BE6A-E934B7D63F61}" type="presOf" srcId="{30736F5C-0E8A-4553-B5C3-5983B2A10C95}" destId="{4166AA62-6EEC-4D1C-98D1-F5C2F0E5A78B}" srcOrd="0" destOrd="0" presId="urn:microsoft.com/office/officeart/2005/8/layout/orgChart1"/>
    <dgm:cxn modelId="{CEDBB311-FDC5-4CB0-8C1D-E38BC5724DEE}" type="presOf" srcId="{DBE5D1BE-FBE1-4FC4-8ED4-66870640E048}" destId="{66E5A007-D38B-40BC-A772-FBF514DCBDA9}" srcOrd="1" destOrd="0" presId="urn:microsoft.com/office/officeart/2005/8/layout/orgChart1"/>
    <dgm:cxn modelId="{9F6D9413-566F-41D8-BA49-E5010D95E30F}" type="presOf" srcId="{1A6510F5-0789-4DE3-95AF-21F8412076EF}" destId="{348C6611-1994-4B07-9FB4-4013D276D866}" srcOrd="1" destOrd="0" presId="urn:microsoft.com/office/officeart/2005/8/layout/orgChart1"/>
    <dgm:cxn modelId="{FE14242B-2BA2-48C2-B353-16883D2C2FA0}" type="presOf" srcId="{DE2EE40F-34A4-4808-9D84-C2B183D5985E}" destId="{CFA9DE03-425A-4271-B010-E019E86C4E0D}" srcOrd="0" destOrd="0" presId="urn:microsoft.com/office/officeart/2005/8/layout/orgChart1"/>
    <dgm:cxn modelId="{AD8E0E61-0509-4434-86AC-67F50029E0D6}" type="presOf" srcId="{DBE5D1BE-FBE1-4FC4-8ED4-66870640E048}" destId="{FE500B2E-F994-4AEE-B922-E6EFB71795AA}" srcOrd="0" destOrd="0" presId="urn:microsoft.com/office/officeart/2005/8/layout/orgChart1"/>
    <dgm:cxn modelId="{F44D034B-6EFC-46D6-9C39-469BB328AD23}" type="presOf" srcId="{E5A35A0C-B905-45E4-A7F1-14FDAF4ACCBC}" destId="{A63572C1-AC4C-4FE9-867E-97369DA9E391}" srcOrd="0" destOrd="0" presId="urn:microsoft.com/office/officeart/2005/8/layout/orgChart1"/>
    <dgm:cxn modelId="{E62E814F-71BF-46E3-98CA-95CD209C1FB5}" srcId="{30736F5C-0E8A-4553-B5C3-5983B2A10C95}" destId="{1A6510F5-0789-4DE3-95AF-21F8412076EF}" srcOrd="0" destOrd="0" parTransId="{9629F33F-7E95-4CEE-A2D1-809B95E552B1}" sibTransId="{07ADF2E7-E660-41E0-B311-8B92C3E9D8B6}"/>
    <dgm:cxn modelId="{82E285B4-F1C5-43D6-84D2-E9D473A57C23}" srcId="{1A6510F5-0789-4DE3-95AF-21F8412076EF}" destId="{DBE5D1BE-FBE1-4FC4-8ED4-66870640E048}" srcOrd="0" destOrd="0" parTransId="{DE2EE40F-34A4-4808-9D84-C2B183D5985E}" sibTransId="{809D9B5E-05B5-4B37-BE63-C448BCE8452A}"/>
    <dgm:cxn modelId="{CC380ACC-EF3E-4A6E-A7D4-80F85DB4CBE7}" type="presOf" srcId="{E5A35A0C-B905-45E4-A7F1-14FDAF4ACCBC}" destId="{25F82F3E-C913-4240-8BC6-0D2EBEF62DB9}" srcOrd="1" destOrd="0" presId="urn:microsoft.com/office/officeart/2005/8/layout/orgChart1"/>
    <dgm:cxn modelId="{EF148BD0-1B5C-45B5-BDFF-385FD3E2365E}" srcId="{1A6510F5-0789-4DE3-95AF-21F8412076EF}" destId="{E5A35A0C-B905-45E4-A7F1-14FDAF4ACCBC}" srcOrd="1" destOrd="0" parTransId="{7254B56A-6BF8-40FC-8801-30ECFD5AE5DF}" sibTransId="{EC0136CC-1977-4C0D-AA83-13E9AF1976AE}"/>
    <dgm:cxn modelId="{D8B2F1D4-300F-441D-87B6-E3C30AE8F37E}" type="presOf" srcId="{7254B56A-6BF8-40FC-8801-30ECFD5AE5DF}" destId="{6269F6AB-86AF-483A-98E2-B16E57BB041D}" srcOrd="0" destOrd="0" presId="urn:microsoft.com/office/officeart/2005/8/layout/orgChart1"/>
    <dgm:cxn modelId="{78606F33-4BD1-46F8-B942-7DA93780557A}" type="presParOf" srcId="{4166AA62-6EEC-4D1C-98D1-F5C2F0E5A78B}" destId="{7237915E-87FA-48EB-9523-769EA0EE6795}" srcOrd="0" destOrd="0" presId="urn:microsoft.com/office/officeart/2005/8/layout/orgChart1"/>
    <dgm:cxn modelId="{5EEA81A4-B747-4E2E-BB5B-F610DC205D7A}" type="presParOf" srcId="{7237915E-87FA-48EB-9523-769EA0EE6795}" destId="{83A19C6C-917F-4B0C-83CA-CAE8B634675F}" srcOrd="0" destOrd="0" presId="urn:microsoft.com/office/officeart/2005/8/layout/orgChart1"/>
    <dgm:cxn modelId="{BC739C77-2E1B-4F6F-B38E-284C125A09B8}" type="presParOf" srcId="{83A19C6C-917F-4B0C-83CA-CAE8B634675F}" destId="{8C07E5A7-B115-4AE2-9CFE-3D361F387BCC}" srcOrd="0" destOrd="0" presId="urn:microsoft.com/office/officeart/2005/8/layout/orgChart1"/>
    <dgm:cxn modelId="{7EE5024D-8B69-4A06-B0F6-8EE4704916D2}" type="presParOf" srcId="{83A19C6C-917F-4B0C-83CA-CAE8B634675F}" destId="{348C6611-1994-4B07-9FB4-4013D276D866}" srcOrd="1" destOrd="0" presId="urn:microsoft.com/office/officeart/2005/8/layout/orgChart1"/>
    <dgm:cxn modelId="{B06C670F-3EF4-4F30-93CD-CEB9100F5B1B}" type="presParOf" srcId="{7237915E-87FA-48EB-9523-769EA0EE6795}" destId="{EC96555F-C9D2-4ABF-83CA-0ED8E198A609}" srcOrd="1" destOrd="0" presId="urn:microsoft.com/office/officeart/2005/8/layout/orgChart1"/>
    <dgm:cxn modelId="{537EBBE6-9009-4424-8320-C5A1DEB791DA}" type="presParOf" srcId="{EC96555F-C9D2-4ABF-83CA-0ED8E198A609}" destId="{CFA9DE03-425A-4271-B010-E019E86C4E0D}" srcOrd="0" destOrd="0" presId="urn:microsoft.com/office/officeart/2005/8/layout/orgChart1"/>
    <dgm:cxn modelId="{70073B50-675E-4022-8AEB-6EC005EB3AA4}" type="presParOf" srcId="{EC96555F-C9D2-4ABF-83CA-0ED8E198A609}" destId="{21201401-4663-4882-A48F-0F7DD5B17F04}" srcOrd="1" destOrd="0" presId="urn:microsoft.com/office/officeart/2005/8/layout/orgChart1"/>
    <dgm:cxn modelId="{72CA9F52-EEC6-4BB1-B9AC-55B04C99D71D}" type="presParOf" srcId="{21201401-4663-4882-A48F-0F7DD5B17F04}" destId="{56345402-F104-42DD-A08C-2567404EC355}" srcOrd="0" destOrd="0" presId="urn:microsoft.com/office/officeart/2005/8/layout/orgChart1"/>
    <dgm:cxn modelId="{A2A78CC6-4976-4838-B248-0B9E3ABE2CD4}" type="presParOf" srcId="{56345402-F104-42DD-A08C-2567404EC355}" destId="{FE500B2E-F994-4AEE-B922-E6EFB71795AA}" srcOrd="0" destOrd="0" presId="urn:microsoft.com/office/officeart/2005/8/layout/orgChart1"/>
    <dgm:cxn modelId="{DD98F6D6-B237-4B1A-A824-85DAC78B0179}" type="presParOf" srcId="{56345402-F104-42DD-A08C-2567404EC355}" destId="{66E5A007-D38B-40BC-A772-FBF514DCBDA9}" srcOrd="1" destOrd="0" presId="urn:microsoft.com/office/officeart/2005/8/layout/orgChart1"/>
    <dgm:cxn modelId="{AC10BFA4-0D9A-42A8-85CB-0FE1CA6A00CA}" type="presParOf" srcId="{21201401-4663-4882-A48F-0F7DD5B17F04}" destId="{98F34AF9-2376-44F1-965D-3E291ABBEAF9}" srcOrd="1" destOrd="0" presId="urn:microsoft.com/office/officeart/2005/8/layout/orgChart1"/>
    <dgm:cxn modelId="{69F6E437-0428-4DBF-8F16-E9C162EF4B45}" type="presParOf" srcId="{21201401-4663-4882-A48F-0F7DD5B17F04}" destId="{F55A9BC3-1C14-48CC-BEA6-3A5878757FDC}" srcOrd="2" destOrd="0" presId="urn:microsoft.com/office/officeart/2005/8/layout/orgChart1"/>
    <dgm:cxn modelId="{6305B080-01EF-4C5A-927F-5D24DD998374}" type="presParOf" srcId="{EC96555F-C9D2-4ABF-83CA-0ED8E198A609}" destId="{6269F6AB-86AF-483A-98E2-B16E57BB041D}" srcOrd="2" destOrd="0" presId="urn:microsoft.com/office/officeart/2005/8/layout/orgChart1"/>
    <dgm:cxn modelId="{2521130F-28A5-44EB-A05B-367054DD7404}" type="presParOf" srcId="{EC96555F-C9D2-4ABF-83CA-0ED8E198A609}" destId="{81137D81-1C38-4532-B20F-1359E007D09E}" srcOrd="3" destOrd="0" presId="urn:microsoft.com/office/officeart/2005/8/layout/orgChart1"/>
    <dgm:cxn modelId="{F3EB936C-F4FD-4AF8-92D5-BE715B2D563B}" type="presParOf" srcId="{81137D81-1C38-4532-B20F-1359E007D09E}" destId="{B5729EF6-2FD1-42A6-92C6-16FB55742B14}" srcOrd="0" destOrd="0" presId="urn:microsoft.com/office/officeart/2005/8/layout/orgChart1"/>
    <dgm:cxn modelId="{B1EC2C53-D1C2-4FE3-BFB7-9B6DCEF6BD4A}" type="presParOf" srcId="{B5729EF6-2FD1-42A6-92C6-16FB55742B14}" destId="{A63572C1-AC4C-4FE9-867E-97369DA9E391}" srcOrd="0" destOrd="0" presId="urn:microsoft.com/office/officeart/2005/8/layout/orgChart1"/>
    <dgm:cxn modelId="{0E7EDE4B-0F15-4274-8E10-B44765D05339}" type="presParOf" srcId="{B5729EF6-2FD1-42A6-92C6-16FB55742B14}" destId="{25F82F3E-C913-4240-8BC6-0D2EBEF62DB9}" srcOrd="1" destOrd="0" presId="urn:microsoft.com/office/officeart/2005/8/layout/orgChart1"/>
    <dgm:cxn modelId="{BA4676E0-5DD6-41AC-95FF-A7AF0D05C658}" type="presParOf" srcId="{81137D81-1C38-4532-B20F-1359E007D09E}" destId="{C6AC66B0-77F0-4185-9D20-E9E3D48A5FBD}" srcOrd="1" destOrd="0" presId="urn:microsoft.com/office/officeart/2005/8/layout/orgChart1"/>
    <dgm:cxn modelId="{05B03E13-8315-49F1-A451-100DC37C679A}" type="presParOf" srcId="{81137D81-1C38-4532-B20F-1359E007D09E}" destId="{6860BACC-6E53-43DA-AF83-B5DC4B31D153}" srcOrd="2" destOrd="0" presId="urn:microsoft.com/office/officeart/2005/8/layout/orgChart1"/>
    <dgm:cxn modelId="{DB4F752A-6E1A-48A5-9EBE-5887F9026010}" type="presParOf" srcId="{7237915E-87FA-48EB-9523-769EA0EE6795}" destId="{9C730976-AD2F-4009-91E8-CF09DB82FF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9270A-8B49-47F2-A0C8-057AB97C3D63}">
      <dsp:nvSpPr>
        <dsp:cNvPr id="0" name=""/>
        <dsp:cNvSpPr/>
      </dsp:nvSpPr>
      <dsp:spPr>
        <a:xfrm rot="16200000">
          <a:off x="710251" y="-662377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 rot="5400000">
        <a:off x="32918" y="14956"/>
        <a:ext cx="4064000" cy="2032000"/>
      </dsp:txXfrm>
    </dsp:sp>
    <dsp:sp modelId="{A80A7171-101A-47BA-AD89-46C50168AB2B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064000" y="0"/>
        <a:ext cx="4064000" cy="2032000"/>
      </dsp:txXfrm>
    </dsp:sp>
    <dsp:sp modelId="{AD2F384C-66D8-49D6-96FA-F9D04B60B713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0" y="3386666"/>
        <a:ext cx="4064000" cy="2032000"/>
      </dsp:txXfrm>
    </dsp:sp>
    <dsp:sp modelId="{65ADD314-5043-495B-AEAA-DE4A330512D4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4063999" y="3386666"/>
        <a:ext cx="4064000" cy="2032000"/>
      </dsp:txXfrm>
    </dsp:sp>
    <dsp:sp modelId="{F6F2C0C1-A042-41D2-9AC6-C06DA0C40BFC}">
      <dsp:nvSpPr>
        <dsp:cNvPr id="0" name=""/>
        <dsp:cNvSpPr/>
      </dsp:nvSpPr>
      <dsp:spPr>
        <a:xfrm rot="10800000" flipH="1" flipV="1">
          <a:off x="3289491" y="2317313"/>
          <a:ext cx="1549017" cy="78404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Types of Hypersensitivity</a:t>
          </a:r>
          <a:endParaRPr lang="en-US" sz="1400" kern="1200" dirty="0"/>
        </a:p>
      </dsp:txBody>
      <dsp:txXfrm rot="-10800000">
        <a:off x="3327765" y="2355587"/>
        <a:ext cx="1472469" cy="707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6BB4-8D51-4024-B9A3-B30F522EC586}">
      <dsp:nvSpPr>
        <dsp:cNvPr id="0" name=""/>
        <dsp:cNvSpPr/>
      </dsp:nvSpPr>
      <dsp:spPr>
        <a:xfrm>
          <a:off x="1994451" y="1558390"/>
          <a:ext cx="1356267" cy="25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51"/>
              </a:lnTo>
              <a:lnTo>
                <a:pt x="1356267" y="127051"/>
              </a:lnTo>
              <a:lnTo>
                <a:pt x="1356267" y="2541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87A95-860B-4C2F-9A44-ED1EE844D67C}">
      <dsp:nvSpPr>
        <dsp:cNvPr id="0" name=""/>
        <dsp:cNvSpPr/>
      </dsp:nvSpPr>
      <dsp:spPr>
        <a:xfrm>
          <a:off x="1948731" y="1558390"/>
          <a:ext cx="91440" cy="278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729"/>
              </a:lnTo>
              <a:lnTo>
                <a:pt x="79055" y="151729"/>
              </a:lnTo>
              <a:lnTo>
                <a:pt x="79055" y="2787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6A32-CE51-4917-A2A8-58B7D76195A1}">
      <dsp:nvSpPr>
        <dsp:cNvPr id="0" name=""/>
        <dsp:cNvSpPr/>
      </dsp:nvSpPr>
      <dsp:spPr>
        <a:xfrm>
          <a:off x="775255" y="1558390"/>
          <a:ext cx="1219196" cy="254102"/>
        </a:xfrm>
        <a:custGeom>
          <a:avLst/>
          <a:gdLst/>
          <a:ahLst/>
          <a:cxnLst/>
          <a:rect l="0" t="0" r="0" b="0"/>
          <a:pathLst>
            <a:path>
              <a:moveTo>
                <a:pt x="1219196" y="0"/>
              </a:moveTo>
              <a:lnTo>
                <a:pt x="1219196" y="127051"/>
              </a:lnTo>
              <a:lnTo>
                <a:pt x="0" y="127051"/>
              </a:lnTo>
              <a:lnTo>
                <a:pt x="0" y="2541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78734-8BB6-47DF-808E-D9CDB729C4E1}">
      <dsp:nvSpPr>
        <dsp:cNvPr id="0" name=""/>
        <dsp:cNvSpPr/>
      </dsp:nvSpPr>
      <dsp:spPr>
        <a:xfrm>
          <a:off x="1389445" y="953384"/>
          <a:ext cx="1210012" cy="605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Components of Type I</a:t>
          </a:r>
        </a:p>
      </dsp:txBody>
      <dsp:txXfrm>
        <a:off x="1389445" y="953384"/>
        <a:ext cx="1210012" cy="605006"/>
      </dsp:txXfrm>
    </dsp:sp>
    <dsp:sp modelId="{2DECAED6-ADD4-4FE4-A362-17C53B6971CD}">
      <dsp:nvSpPr>
        <dsp:cNvPr id="0" name=""/>
        <dsp:cNvSpPr/>
      </dsp:nvSpPr>
      <dsp:spPr>
        <a:xfrm>
          <a:off x="170248" y="1812493"/>
          <a:ext cx="1210012" cy="605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Anti-body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IgE</a:t>
          </a:r>
          <a:endParaRPr lang="en-US" sz="1000" kern="1200" dirty="0"/>
        </a:p>
      </dsp:txBody>
      <dsp:txXfrm>
        <a:off x="170248" y="1812493"/>
        <a:ext cx="1210012" cy="605006"/>
      </dsp:txXfrm>
    </dsp:sp>
    <dsp:sp modelId="{86963CF1-67B8-40B7-B78C-DC3159D99EBF}">
      <dsp:nvSpPr>
        <dsp:cNvPr id="0" name=""/>
        <dsp:cNvSpPr/>
      </dsp:nvSpPr>
      <dsp:spPr>
        <a:xfrm>
          <a:off x="1530629" y="1837171"/>
          <a:ext cx="994316" cy="79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Cellular components: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Mast cells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Basophils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Eosinophils</a:t>
          </a:r>
        </a:p>
      </dsp:txBody>
      <dsp:txXfrm>
        <a:off x="1530629" y="1837171"/>
        <a:ext cx="994316" cy="790991"/>
      </dsp:txXfrm>
    </dsp:sp>
    <dsp:sp modelId="{D82AB9A1-A425-4E60-8159-38DCA93A9495}">
      <dsp:nvSpPr>
        <dsp:cNvPr id="0" name=""/>
        <dsp:cNvSpPr/>
      </dsp:nvSpPr>
      <dsp:spPr>
        <a:xfrm>
          <a:off x="2713332" y="1812493"/>
          <a:ext cx="1274772" cy="835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Antigens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Allergens: non-infectious agents that produce immune response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Low-molecular weight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Soluble</a:t>
          </a:r>
        </a:p>
      </dsp:txBody>
      <dsp:txXfrm>
        <a:off x="2713332" y="1812493"/>
        <a:ext cx="1274772" cy="835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F6AB-86AF-483A-98E2-B16E57BB041D}">
      <dsp:nvSpPr>
        <dsp:cNvPr id="0" name=""/>
        <dsp:cNvSpPr/>
      </dsp:nvSpPr>
      <dsp:spPr>
        <a:xfrm>
          <a:off x="1639957" y="777945"/>
          <a:ext cx="897462" cy="31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57"/>
              </a:lnTo>
              <a:lnTo>
                <a:pt x="897462" y="155757"/>
              </a:lnTo>
              <a:lnTo>
                <a:pt x="897462" y="3115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9DE03-425A-4271-B010-E019E86C4E0D}">
      <dsp:nvSpPr>
        <dsp:cNvPr id="0" name=""/>
        <dsp:cNvSpPr/>
      </dsp:nvSpPr>
      <dsp:spPr>
        <a:xfrm>
          <a:off x="742494" y="777945"/>
          <a:ext cx="897462" cy="311515"/>
        </a:xfrm>
        <a:custGeom>
          <a:avLst/>
          <a:gdLst/>
          <a:ahLst/>
          <a:cxnLst/>
          <a:rect l="0" t="0" r="0" b="0"/>
          <a:pathLst>
            <a:path>
              <a:moveTo>
                <a:pt x="897462" y="0"/>
              </a:moveTo>
              <a:lnTo>
                <a:pt x="897462" y="155757"/>
              </a:lnTo>
              <a:lnTo>
                <a:pt x="0" y="155757"/>
              </a:lnTo>
              <a:lnTo>
                <a:pt x="0" y="3115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7E5A7-B115-4AE2-9CFE-3D361F387BCC}">
      <dsp:nvSpPr>
        <dsp:cNvPr id="0" name=""/>
        <dsp:cNvSpPr/>
      </dsp:nvSpPr>
      <dsp:spPr>
        <a:xfrm>
          <a:off x="898252" y="36241"/>
          <a:ext cx="1483408" cy="74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Antigens</a:t>
          </a:r>
        </a:p>
      </dsp:txBody>
      <dsp:txXfrm>
        <a:off x="898252" y="36241"/>
        <a:ext cx="1483408" cy="741704"/>
      </dsp:txXfrm>
    </dsp:sp>
    <dsp:sp modelId="{FE500B2E-F994-4AEE-B922-E6EFB71795AA}">
      <dsp:nvSpPr>
        <dsp:cNvPr id="0" name=""/>
        <dsp:cNvSpPr/>
      </dsp:nvSpPr>
      <dsp:spPr>
        <a:xfrm>
          <a:off x="790" y="1089461"/>
          <a:ext cx="1483408" cy="74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Intrinsic: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Self antigens (in autoimmune disease)</a:t>
          </a:r>
        </a:p>
      </dsp:txBody>
      <dsp:txXfrm>
        <a:off x="790" y="1089461"/>
        <a:ext cx="1483408" cy="741704"/>
      </dsp:txXfrm>
    </dsp:sp>
    <dsp:sp modelId="{A63572C1-AC4C-4FE9-867E-97369DA9E391}">
      <dsp:nvSpPr>
        <dsp:cNvPr id="0" name=""/>
        <dsp:cNvSpPr/>
      </dsp:nvSpPr>
      <dsp:spPr>
        <a:xfrm>
          <a:off x="1795714" y="1089461"/>
          <a:ext cx="1483408" cy="74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Extrinsic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Exogenous antigens (microbial)</a:t>
          </a:r>
        </a:p>
      </dsp:txBody>
      <dsp:txXfrm>
        <a:off x="1795714" y="1089461"/>
        <a:ext cx="1483408" cy="741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07A3-41CE-4800-BFF3-274D905DFE0D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718E1-E1F3-4A95-97AF-72160B035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2.jpeg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87600"/>
          </a:xfrm>
        </p:spPr>
        <p:txBody>
          <a:bodyPr>
            <a:normAutofit/>
          </a:bodyPr>
          <a:lstStyle/>
          <a:p>
            <a:pPr algn="ctr"/>
            <a:br>
              <a:rPr lang="en-US" sz="4500" dirty="0">
                <a:solidFill>
                  <a:srgbClr val="FF0000"/>
                </a:solidFill>
              </a:rPr>
            </a:br>
            <a:r>
              <a:rPr lang="en-US" sz="4500" dirty="0">
                <a:solidFill>
                  <a:srgbClr val="FF0000"/>
                </a:solidFill>
                <a:latin typeface="Brush Script MT" panose="03060802040406070304" pitchFamily="66" charset="0"/>
              </a:rPr>
              <a:t>Immunology</a:t>
            </a:r>
            <a:br>
              <a:rPr lang="en-US" sz="4500" dirty="0">
                <a:solidFill>
                  <a:srgbClr val="FF0000"/>
                </a:solidFill>
              </a:rPr>
            </a:br>
            <a:r>
              <a:rPr lang="en-US" sz="2400" dirty="0">
                <a:latin typeface="Bell MT" panose="02020503060305020303" pitchFamily="18" charset="0"/>
              </a:rPr>
              <a:t>Teamwork 437</a:t>
            </a:r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387601"/>
            <a:ext cx="12191999" cy="1655762"/>
          </a:xfrm>
        </p:spPr>
        <p:txBody>
          <a:bodyPr/>
          <a:lstStyle/>
          <a:p>
            <a:pPr algn="ctr"/>
            <a:r>
              <a:rPr lang="en-US" sz="1500" dirty="0"/>
              <a:t>Lecture </a:t>
            </a:r>
            <a:r>
              <a:rPr lang="en-US" sz="1500" b="1" dirty="0">
                <a:solidFill>
                  <a:srgbClr val="FF0000"/>
                </a:solidFill>
              </a:rPr>
              <a:t>(5)</a:t>
            </a:r>
            <a:r>
              <a:rPr lang="en-US" sz="1500" dirty="0"/>
              <a:t>: Hypersensitivity Reactions</a:t>
            </a:r>
          </a:p>
          <a:p>
            <a:pPr algn="ctr"/>
            <a:endParaRPr lang="en-GB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0275D-4A94-41EE-B5CE-8EBBC054BF40}"/>
              </a:ext>
            </a:extLst>
          </p:cNvPr>
          <p:cNvSpPr txBox="1"/>
          <p:nvPr/>
        </p:nvSpPr>
        <p:spPr>
          <a:xfrm>
            <a:off x="472767" y="3027957"/>
            <a:ext cx="24793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Color index:</a:t>
            </a:r>
          </a:p>
          <a:p>
            <a:r>
              <a:rPr lang="en-US" sz="1500" dirty="0">
                <a:solidFill>
                  <a:srgbClr val="FF0000"/>
                </a:solidFill>
              </a:rPr>
              <a:t>IMPORTANT</a:t>
            </a:r>
            <a:endParaRPr lang="en-GB" sz="1500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srgbClr val="0070C0"/>
                </a:solidFill>
              </a:rPr>
              <a:t>D</a:t>
            </a:r>
            <a:r>
              <a:rPr lang="en-GB" sz="1500" dirty="0" err="1">
                <a:solidFill>
                  <a:srgbClr val="0070C0"/>
                </a:solidFill>
              </a:rPr>
              <a:t>efinition</a:t>
            </a:r>
            <a:endParaRPr lang="en-GB" sz="1500" dirty="0">
              <a:solidFill>
                <a:srgbClr val="0070C0"/>
              </a:solidFill>
            </a:endParaRPr>
          </a:p>
          <a:p>
            <a:r>
              <a:rPr lang="en-US" sz="1500" dirty="0">
                <a:solidFill>
                  <a:srgbClr val="00B050"/>
                </a:solidFill>
              </a:rPr>
              <a:t>Explanations + notes </a:t>
            </a:r>
          </a:p>
          <a:p>
            <a:r>
              <a:rPr lang="en-US" sz="1500" dirty="0">
                <a:solidFill>
                  <a:schemeClr val="accent3"/>
                </a:solidFill>
              </a:rPr>
              <a:t>Extra (or gray)</a:t>
            </a:r>
          </a:p>
        </p:txBody>
      </p:sp>
      <p:pic>
        <p:nvPicPr>
          <p:cNvPr id="6" name="Picture 5" descr="C:\Users\MSI\AppData\Local\Microsoft\Windows\INetCache\Content.Word\73335.jpg">
            <a:extLst>
              <a:ext uri="{FF2B5EF4-FFF2-40B4-BE49-F238E27FC236}">
                <a16:creationId xmlns:a16="http://schemas.microsoft.com/office/drawing/2014/main" id="{98CBE14F-AF0F-4F77-A2B4-D39C66E70C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96" y="0"/>
            <a:ext cx="805339" cy="93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SI\AppData\Local\Microsoft\Windows\INetCache\Content.Word\93256.jpg">
            <a:extLst>
              <a:ext uri="{FF2B5EF4-FFF2-40B4-BE49-F238E27FC236}">
                <a16:creationId xmlns:a16="http://schemas.microsoft.com/office/drawing/2014/main" id="{20FF8062-3B30-49B0-8FEF-2FBC56A14E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32" y="32291"/>
            <a:ext cx="1010603" cy="6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76BEB-471F-4732-A41C-94BE49A3AED7}"/>
              </a:ext>
            </a:extLst>
          </p:cNvPr>
          <p:cNvSpPr txBox="1"/>
          <p:nvPr/>
        </p:nvSpPr>
        <p:spPr>
          <a:xfrm>
            <a:off x="8051258" y="639471"/>
            <a:ext cx="1084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Bernard MT Condensed" panose="02050806060905020404" pitchFamily="18" charset="0"/>
              </a:rPr>
              <a:t>IMMUNOLOGY TEAM 437</a:t>
            </a:r>
            <a:endParaRPr lang="en-GB" sz="135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9" name="Picture 8" descr="A picture containing athletic game&#10;&#10;Description generated with high confidence">
            <a:extLst>
              <a:ext uri="{FF2B5EF4-FFF2-40B4-BE49-F238E27FC236}">
                <a16:creationId xmlns:a16="http://schemas.microsoft.com/office/drawing/2014/main" id="{8F4A00AE-EEBD-4B0D-AD6E-FAE04DF9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174" y="2689290"/>
            <a:ext cx="2024876" cy="202487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A2EC72-F9E7-4696-A048-3E7C0E5DE60C}"/>
              </a:ext>
            </a:extLst>
          </p:cNvPr>
          <p:cNvSpPr txBox="1">
            <a:spLocks/>
          </p:cNvSpPr>
          <p:nvPr/>
        </p:nvSpPr>
        <p:spPr>
          <a:xfrm>
            <a:off x="182202" y="4267207"/>
            <a:ext cx="8596671" cy="2583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189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37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566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754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l" defTabSz="914400" hangingPunct="1">
              <a:spcBef>
                <a:spcPct val="20000"/>
              </a:spcBef>
              <a:defRPr/>
            </a:pPr>
            <a:r>
              <a:rPr lang="en-US" sz="1050" kern="1200" dirty="0">
                <a:solidFill>
                  <a:schemeClr val="tx1"/>
                </a:solidFill>
              </a:rPr>
              <a:t> Objectives</a:t>
            </a:r>
          </a:p>
          <a:p>
            <a:pPr algn="l"/>
            <a:r>
              <a:rPr lang="en-US" sz="1050" dirty="0"/>
              <a:t>• To know that hypersensitivity reactions are over and excessive immune responses that can be harmful to the body in four different ways.</a:t>
            </a:r>
          </a:p>
          <a:p>
            <a:pPr algn="l"/>
            <a:r>
              <a:rPr lang="en-US" sz="1050" dirty="0"/>
              <a:t>• To be familiar with inflammatory processes in Type I hypersensitivity reaction that mediates allergic inflammation.</a:t>
            </a:r>
          </a:p>
          <a:p>
            <a:pPr algn="l"/>
            <a:r>
              <a:rPr lang="en-US" sz="1050" dirty="0"/>
              <a:t> • To recognize that Type II hypersensitivity deals with immune responses against antigens that are integral part of cell membrane and are usually associated with autoimmune disorders.</a:t>
            </a:r>
          </a:p>
          <a:p>
            <a:pPr algn="l"/>
            <a:r>
              <a:rPr lang="en-US" sz="1050" dirty="0"/>
              <a:t>• To know that Type III hypersensitivity reactions are mediated by immune complexes and cause vasculitis.</a:t>
            </a:r>
          </a:p>
          <a:p>
            <a:pPr algn="l"/>
            <a:r>
              <a:rPr lang="en-US" sz="1050" dirty="0"/>
              <a:t>• To describe Type IV hypersensitivity is a purely cell mediated immune response associated with chronic inflammation.</a:t>
            </a:r>
          </a:p>
          <a:p>
            <a:pPr marL="342900" indent="-342900" algn="l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kern="1200" dirty="0">
              <a:solidFill>
                <a:schemeClr val="tx1"/>
              </a:solidFill>
            </a:endParaRPr>
          </a:p>
          <a:p>
            <a:pPr algn="l" defTabSz="914400" hangingPunct="1">
              <a:spcBef>
                <a:spcPct val="20000"/>
              </a:spcBef>
              <a:defRPr/>
            </a:pPr>
            <a:endParaRPr lang="en-US" sz="1050" kern="1200" dirty="0">
              <a:solidFill>
                <a:schemeClr val="tx1"/>
              </a:solidFill>
            </a:endParaRPr>
          </a:p>
          <a:p>
            <a:pPr algn="l" hangingPunct="1"/>
            <a:endParaRPr lang="en-GB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13188-7E75-4747-B5E9-027D70555FED}"/>
              </a:ext>
            </a:extLst>
          </p:cNvPr>
          <p:cNvSpPr/>
          <p:nvPr/>
        </p:nvSpPr>
        <p:spPr>
          <a:xfrm>
            <a:off x="136595" y="6112091"/>
            <a:ext cx="80836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050" b="1" dirty="0">
                <a:solidFill>
                  <a:schemeClr val="tx2"/>
                </a:solidFill>
              </a:rPr>
              <a:t>Reference</a:t>
            </a:r>
          </a:p>
          <a:p>
            <a:pPr algn="ctr"/>
            <a:r>
              <a:rPr lang="en-US" altLang="en-US" sz="1050" b="1" dirty="0" err="1">
                <a:solidFill>
                  <a:schemeClr val="tx2"/>
                </a:solidFill>
              </a:rPr>
              <a:t>Kuby</a:t>
            </a:r>
            <a:r>
              <a:rPr lang="en-US" altLang="en-US" sz="1050" b="1" dirty="0">
                <a:solidFill>
                  <a:schemeClr val="tx2"/>
                </a:solidFill>
              </a:rPr>
              <a:t> Immunology  7</a:t>
            </a:r>
            <a:r>
              <a:rPr lang="en-US" altLang="en-US" sz="1050" b="1" baseline="30000" dirty="0">
                <a:solidFill>
                  <a:schemeClr val="tx2"/>
                </a:solidFill>
              </a:rPr>
              <a:t>th</a:t>
            </a:r>
            <a:r>
              <a:rPr lang="en-US" altLang="en-US" sz="1050" b="1" dirty="0">
                <a:solidFill>
                  <a:schemeClr val="tx2"/>
                </a:solidFill>
              </a:rPr>
              <a:t> Edition 2013</a:t>
            </a:r>
          </a:p>
          <a:p>
            <a:pPr algn="ctr"/>
            <a:r>
              <a:rPr lang="en-US" altLang="en-US" sz="1050" b="1" dirty="0">
                <a:solidFill>
                  <a:schemeClr val="tx2"/>
                </a:solidFill>
              </a:rPr>
              <a:t>Chapter 15 Pages 485-510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D4FBB-7FB4-4389-96FB-408C5C05A66E}"/>
              </a:ext>
            </a:extLst>
          </p:cNvPr>
          <p:cNvSpPr/>
          <p:nvPr/>
        </p:nvSpPr>
        <p:spPr>
          <a:xfrm>
            <a:off x="5337629" y="6593772"/>
            <a:ext cx="371928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FF0000"/>
                </a:solidFill>
                <a:effectLst/>
              </a:rPr>
              <a:t>Note: there</a:t>
            </a:r>
            <a:r>
              <a:rPr lang="en-US" sz="1050" dirty="0">
                <a:ln w="0"/>
                <a:solidFill>
                  <a:srgbClr val="FF0000"/>
                </a:solidFill>
              </a:rPr>
              <a:t> are some</a:t>
            </a:r>
            <a:r>
              <a:rPr lang="en-US" sz="1050" b="0" cap="none" spc="0" dirty="0">
                <a:ln w="0"/>
                <a:solidFill>
                  <a:srgbClr val="FF0000"/>
                </a:solidFill>
                <a:effectLst/>
              </a:rPr>
              <a:t> explanatory videos on some pictures</a:t>
            </a:r>
          </a:p>
        </p:txBody>
      </p:sp>
    </p:spTree>
    <p:extLst>
      <p:ext uri="{BB962C8B-B14F-4D97-AF65-F5344CB8AC3E}">
        <p14:creationId xmlns:p14="http://schemas.microsoft.com/office/powerpoint/2010/main" val="75355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0B63-3512-8E45-81E0-C4959F03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" y="330634"/>
            <a:ext cx="8596668" cy="1320800"/>
          </a:xfrm>
        </p:spPr>
        <p:txBody>
          <a:bodyPr>
            <a:normAutofit/>
          </a:bodyPr>
          <a:lstStyle/>
          <a:p>
            <a:r>
              <a:rPr lang="en-US" sz="1200" dirty="0"/>
              <a:t>What is hypersensitivity?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7375-E837-444F-BCCE-37D67B68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1" y="700038"/>
            <a:ext cx="8596668" cy="5656279"/>
          </a:xfrm>
        </p:spPr>
        <p:txBody>
          <a:bodyPr>
            <a:norm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• </a:t>
            </a:r>
            <a:r>
              <a:rPr lang="en-US" sz="1050" b="1" dirty="0">
                <a:solidFill>
                  <a:srgbClr val="FF0000"/>
                </a:solidFill>
              </a:rPr>
              <a:t>Protective immunity</a:t>
            </a:r>
            <a:r>
              <a:rPr lang="en-US" sz="1050" dirty="0"/>
              <a:t>: desirable reaction</a:t>
            </a:r>
          </a:p>
          <a:p>
            <a:r>
              <a:rPr lang="en-US" sz="1050" dirty="0"/>
              <a:t>• </a:t>
            </a:r>
            <a:r>
              <a:rPr lang="en-US" sz="1050" b="1" dirty="0">
                <a:solidFill>
                  <a:srgbClr val="FF0000"/>
                </a:solidFill>
              </a:rPr>
              <a:t>Hypersensitivity</a:t>
            </a:r>
            <a:r>
              <a:rPr lang="en-US" sz="1050" dirty="0"/>
              <a:t>: undesirable reaction </a:t>
            </a:r>
            <a:endParaRPr lang="ar-SA" sz="1050" dirty="0"/>
          </a:p>
          <a:p>
            <a:r>
              <a:rPr lang="en-US" sz="1050" dirty="0"/>
              <a:t>• Undesirable responses can be mediated by: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848835-4886-4E2C-90A6-9D30C55FE521}"/>
              </a:ext>
            </a:extLst>
          </p:cNvPr>
          <p:cNvSpPr txBox="1">
            <a:spLocks/>
          </p:cNvSpPr>
          <p:nvPr/>
        </p:nvSpPr>
        <p:spPr>
          <a:xfrm>
            <a:off x="0" y="2609355"/>
            <a:ext cx="8596668" cy="1319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867015" y="2413742"/>
            <a:ext cx="1996225" cy="855381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Antibody-Antigen binding:</a:t>
            </a:r>
          </a:p>
          <a:p>
            <a:pPr algn="ctr"/>
            <a:r>
              <a:rPr lang="en-GB" sz="1050" dirty="0"/>
              <a:t>(Types I-III)</a:t>
            </a:r>
            <a:endParaRPr lang="en-US" sz="1050" dirty="0"/>
          </a:p>
        </p:txBody>
      </p:sp>
      <p:sp>
        <p:nvSpPr>
          <p:cNvPr id="13" name="Up Ribbon 12"/>
          <p:cNvSpPr/>
          <p:nvPr/>
        </p:nvSpPr>
        <p:spPr>
          <a:xfrm>
            <a:off x="767510" y="3997108"/>
            <a:ext cx="2150771" cy="70285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Cell-mediated reaction</a:t>
            </a:r>
          </a:p>
          <a:p>
            <a:pPr algn="ctr"/>
            <a:r>
              <a:rPr lang="en-GB" sz="1100" dirty="0"/>
              <a:t>(Type IIII)</a:t>
            </a:r>
            <a:endParaRPr lang="en-US" sz="1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237262"/>
              </p:ext>
            </p:extLst>
          </p:nvPr>
        </p:nvGraphicFramePr>
        <p:xfrm>
          <a:off x="3730254" y="9376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1619" y="870909"/>
            <a:ext cx="211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I: </a:t>
            </a:r>
          </a:p>
          <a:p>
            <a:pPr algn="ctr"/>
            <a:r>
              <a:rPr lang="en-GB" dirty="0"/>
              <a:t>Immediate Hypersensitivity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19372" y="962908"/>
            <a:ext cx="2373756" cy="91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II:</a:t>
            </a:r>
          </a:p>
          <a:p>
            <a:pPr algn="ctr"/>
            <a:r>
              <a:rPr lang="en-GB" dirty="0"/>
              <a:t>Cytotoxic Hypersensitivity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5106" y="3646984"/>
            <a:ext cx="249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III:</a:t>
            </a:r>
          </a:p>
          <a:p>
            <a:pPr algn="ctr"/>
            <a:r>
              <a:rPr lang="en-GB" dirty="0"/>
              <a:t>Immune Complex Hypersensitivity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19373" y="3583476"/>
            <a:ext cx="286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IV:</a:t>
            </a:r>
          </a:p>
          <a:p>
            <a:pPr algn="ctr"/>
            <a:r>
              <a:rPr lang="en-GB" dirty="0"/>
              <a:t>Delayed Hypersensitivity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800" y="1685542"/>
            <a:ext cx="3593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Anaphylactic reactions (allergies)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Caused by allergens (non-infectious foreign bodies)</a:t>
            </a:r>
          </a:p>
          <a:p>
            <a:endParaRPr lang="en-GB" sz="1200" dirty="0"/>
          </a:p>
          <a:p>
            <a:r>
              <a:rPr lang="en-GB" sz="1200" dirty="0"/>
              <a:t>Gel &amp; Coombs Classification: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Ig</a:t>
            </a:r>
            <a:r>
              <a:rPr lang="en-GB" sz="1200" dirty="0"/>
              <a:t> </a:t>
            </a:r>
            <a:r>
              <a:rPr lang="en-GB" sz="1200" dirty="0" err="1"/>
              <a:t>Ab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Composed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Sensitization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Challenge phase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06041" y="1874004"/>
            <a:ext cx="38250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Anti-body mediated destruction of healthy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These antibodies are tissue specific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r>
              <a:rPr lang="en-GB" sz="1100" dirty="0"/>
              <a:t>Gel &amp; Coombs Classification:</a:t>
            </a:r>
          </a:p>
          <a:p>
            <a:r>
              <a:rPr lang="en-GB" sz="1100" dirty="0"/>
              <a:t> </a:t>
            </a:r>
            <a:r>
              <a:rPr lang="en-GB" sz="1100" dirty="0" err="1"/>
              <a:t>IgG</a:t>
            </a:r>
            <a:r>
              <a:rPr lang="en-GB" sz="1100" dirty="0"/>
              <a:t> to tissue antigens </a:t>
            </a:r>
          </a:p>
          <a:p>
            <a:endParaRPr lang="en-GB" sz="1100" dirty="0"/>
          </a:p>
          <a:p>
            <a:r>
              <a:rPr lang="en-GB" sz="1100" dirty="0"/>
              <a:t>Involves activation of complement proteins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6164" y="4592761"/>
            <a:ext cx="27254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Antibody reacts with soluble antigen to produce immune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Immune complex deposited in many types of tissues cause 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/>
          </a:p>
          <a:p>
            <a:r>
              <a:rPr lang="en-GB" sz="1100" dirty="0"/>
              <a:t>Gel &amp; Coombs Classification: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 </a:t>
            </a:r>
            <a:r>
              <a:rPr lang="en-GB" sz="1100" dirty="0" err="1"/>
              <a:t>Ig</a:t>
            </a:r>
            <a:r>
              <a:rPr lang="en-GB" sz="1100" dirty="0"/>
              <a:t> immune complexes</a:t>
            </a:r>
          </a:p>
          <a:p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8006041" y="4286739"/>
            <a:ext cx="333562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Cell mediated immunity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Formation of abnormal tissue (Granuloma)</a:t>
            </a:r>
          </a:p>
          <a:p>
            <a:endParaRPr lang="en-GB" sz="1100" dirty="0"/>
          </a:p>
          <a:p>
            <a:r>
              <a:rPr lang="en-GB" sz="1100" dirty="0"/>
              <a:t>Gel &amp; Coombs Classification:</a:t>
            </a:r>
          </a:p>
          <a:p>
            <a:r>
              <a:rPr lang="en-GB" sz="1100" dirty="0"/>
              <a:t>Cell mediated (</a:t>
            </a:r>
            <a:r>
              <a:rPr lang="en-GB" sz="1100" dirty="0" err="1"/>
              <a:t>T</a:t>
            </a:r>
            <a:r>
              <a:rPr lang="en-GB" sz="1600" baseline="-25000" dirty="0" err="1"/>
              <a:t>helper</a:t>
            </a:r>
            <a:r>
              <a:rPr lang="en-GB" sz="1100" dirty="0"/>
              <a:t> &amp; </a:t>
            </a:r>
            <a:r>
              <a:rPr lang="en-GB" sz="1100" dirty="0" err="1"/>
              <a:t>T</a:t>
            </a:r>
            <a:r>
              <a:rPr lang="en-GB" sz="1600" baseline="-25000" dirty="0" err="1"/>
              <a:t>cytotoxic</a:t>
            </a:r>
            <a:r>
              <a:rPr lang="en-GB" sz="1100" dirty="0"/>
              <a:t>)</a:t>
            </a:r>
          </a:p>
          <a:p>
            <a:endParaRPr lang="en-GB" sz="1100" dirty="0"/>
          </a:p>
          <a:p>
            <a:r>
              <a:rPr lang="en-GB" sz="1100" dirty="0"/>
              <a:t>Composed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Sensitization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Challenge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15737" y="24169"/>
            <a:ext cx="29574" cy="6833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737114"/>
            <a:ext cx="12192000" cy="39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13848" y="-6116"/>
            <a:ext cx="2067339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56113" y="90560"/>
            <a:ext cx="2087217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Mechanism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93574" y="3706896"/>
            <a:ext cx="1762539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Diagnosis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92335" y="3453168"/>
            <a:ext cx="1636643" cy="56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 examples</a:t>
            </a:r>
          </a:p>
        </p:txBody>
      </p:sp>
      <p:sp>
        <p:nvSpPr>
          <p:cNvPr id="20" name="Vertical Scroll 19"/>
          <p:cNvSpPr/>
          <p:nvPr/>
        </p:nvSpPr>
        <p:spPr>
          <a:xfrm>
            <a:off x="3526736" y="215302"/>
            <a:ext cx="2001078" cy="21733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Most people won’t react to these allergens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“Atopic individuals” respond by producing increased amounts of </a:t>
            </a:r>
            <a:r>
              <a:rPr lang="en-US" sz="900" dirty="0" err="1"/>
              <a:t>IgE</a:t>
            </a: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Non-allergic individuals respond by producing </a:t>
            </a:r>
            <a:r>
              <a:rPr lang="en-US" sz="900" dirty="0" err="1"/>
              <a:t>IgG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-41413" y="620606"/>
            <a:ext cx="4187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Allergic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Anaphylactic reactions: severe &amp; rapid forming systemic forms (life threatening)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361439991"/>
              </p:ext>
            </p:extLst>
          </p:nvPr>
        </p:nvGraphicFramePr>
        <p:xfrm>
          <a:off x="-276640" y="375993"/>
          <a:ext cx="3988904" cy="360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4068417" y="2499209"/>
            <a:ext cx="1696278" cy="1061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31804" y="2507010"/>
            <a:ext cx="12457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Allergens: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Dust mite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Pollen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Animal dander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Shellfish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Nuts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Drugs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55" y="677981"/>
            <a:ext cx="2930304" cy="2525979"/>
          </a:xfrm>
          <a:prstGeom prst="rect">
            <a:avLst/>
          </a:prstGeom>
        </p:spPr>
      </p:pic>
      <p:pic>
        <p:nvPicPr>
          <p:cNvPr id="30" name="Content Placeholder 4" descr="01_lor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728" y="4212755"/>
            <a:ext cx="1238004" cy="801755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1555471" y="4212755"/>
            <a:ext cx="3097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Skin-prick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Prick skin with small sample of allergen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Patients who are hypersensitive will develop rash &amp; urticarial (immune response)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" y="5066853"/>
            <a:ext cx="1222228" cy="97778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593574" y="5066853"/>
            <a:ext cx="3750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RAST(Radioallergosorbent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Specific </a:t>
            </a:r>
            <a:r>
              <a:rPr lang="en-US" sz="1050" dirty="0" err="1"/>
              <a:t>IgE</a:t>
            </a:r>
            <a:r>
              <a:rPr lang="en-US" sz="1050" dirty="0"/>
              <a:t>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Measure amount of </a:t>
            </a:r>
            <a:r>
              <a:rPr lang="en-US" sz="1050" dirty="0" err="1"/>
              <a:t>IgE</a:t>
            </a:r>
            <a:r>
              <a:rPr lang="en-US" sz="1050" dirty="0"/>
              <a:t> antibodies which increase with allergies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" y="6100373"/>
            <a:ext cx="1293016" cy="7576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717812" y="6068579"/>
            <a:ext cx="449083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Elimination/provocation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Method to test out food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Used to identify food allergies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33" y="3788434"/>
            <a:ext cx="2213567" cy="1734694"/>
          </a:xfrm>
          <a:prstGeom prst="rect">
            <a:avLst/>
          </a:prstGeom>
        </p:spPr>
      </p:pic>
      <p:pic>
        <p:nvPicPr>
          <p:cNvPr id="37" name="normal nose.mpeg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79011" y="5528668"/>
            <a:ext cx="1166582" cy="7412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8" name="Picture 4" descr="Chronic_Allergic_Rhinitis_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09743" y="5543557"/>
            <a:ext cx="1225321" cy="72187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9" name="Picture 8" descr="conjunctiviti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33917" y="6245262"/>
            <a:ext cx="1220920" cy="6805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Picture 7" descr="contact allergic eczema to chicor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40714" y="6239098"/>
            <a:ext cx="1217718" cy="692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1" name="Flowchart: Process 40"/>
          <p:cNvSpPr/>
          <p:nvPr/>
        </p:nvSpPr>
        <p:spPr>
          <a:xfrm>
            <a:off x="9917076" y="5373706"/>
            <a:ext cx="595061" cy="295113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67" tIns="60933" rIns="121867" bIns="60933" rtlCol="1" anchor="ctr"/>
          <a:lstStyle/>
          <a:p>
            <a:pPr algn="ctr"/>
            <a:r>
              <a:rPr lang="en-US" sz="800" dirty="0"/>
              <a:t>Normal nose</a:t>
            </a:r>
            <a:endParaRPr lang="ar-SA" sz="800" dirty="0"/>
          </a:p>
        </p:txBody>
      </p:sp>
      <p:sp>
        <p:nvSpPr>
          <p:cNvPr id="42" name="Flowchart: Process 41"/>
          <p:cNvSpPr/>
          <p:nvPr/>
        </p:nvSpPr>
        <p:spPr>
          <a:xfrm>
            <a:off x="11593156" y="5486672"/>
            <a:ext cx="899120" cy="219109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67" tIns="60933" rIns="121867" bIns="60933" rtlCol="1" anchor="ctr"/>
          <a:lstStyle/>
          <a:p>
            <a:pPr algn="ctr"/>
            <a:r>
              <a:rPr lang="en-US" sz="800" dirty="0"/>
              <a:t>Allergic rhinitis</a:t>
            </a:r>
            <a:endParaRPr lang="ar-SA" sz="800" dirty="0"/>
          </a:p>
        </p:txBody>
      </p:sp>
      <p:sp>
        <p:nvSpPr>
          <p:cNvPr id="43" name="Flowchart: Process 42"/>
          <p:cNvSpPr/>
          <p:nvPr/>
        </p:nvSpPr>
        <p:spPr>
          <a:xfrm>
            <a:off x="9038847" y="6498342"/>
            <a:ext cx="985202" cy="191934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67" tIns="60933" rIns="121867" bIns="60933" rtlCol="1" anchor="ctr"/>
          <a:lstStyle/>
          <a:p>
            <a:pPr algn="ctr"/>
            <a:r>
              <a:rPr lang="en-US" sz="800" dirty="0"/>
              <a:t>Conjunctivitis</a:t>
            </a:r>
            <a:endParaRPr lang="ar-SA" sz="800" dirty="0"/>
          </a:p>
        </p:txBody>
      </p:sp>
      <p:sp>
        <p:nvSpPr>
          <p:cNvPr id="44" name="Flowchart: Process 43"/>
          <p:cNvSpPr/>
          <p:nvPr/>
        </p:nvSpPr>
        <p:spPr>
          <a:xfrm>
            <a:off x="11757636" y="6210657"/>
            <a:ext cx="609853" cy="308213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67" tIns="60933" rIns="121867" bIns="60933" rtlCol="1" anchor="ctr"/>
          <a:lstStyle/>
          <a:p>
            <a:pPr algn="ctr"/>
            <a:r>
              <a:rPr lang="en-US" sz="800" dirty="0"/>
              <a:t>Normal hand</a:t>
            </a:r>
            <a:endParaRPr lang="ar-SA" sz="800" dirty="0"/>
          </a:p>
        </p:txBody>
      </p:sp>
      <p:sp>
        <p:nvSpPr>
          <p:cNvPr id="45" name="Flowchart: Process 44"/>
          <p:cNvSpPr/>
          <p:nvPr/>
        </p:nvSpPr>
        <p:spPr>
          <a:xfrm>
            <a:off x="11084697" y="6206905"/>
            <a:ext cx="597871" cy="30042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67" tIns="60933" rIns="121867" bIns="60933" rtlCol="1" anchor="ctr"/>
          <a:lstStyle/>
          <a:p>
            <a:pPr algn="ctr"/>
            <a:r>
              <a:rPr lang="en-US" sz="800" dirty="0"/>
              <a:t>Eczema</a:t>
            </a:r>
            <a:endParaRPr lang="ar-SA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8670111" y="4437734"/>
            <a:ext cx="1669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49" name="TextBox 48"/>
          <p:cNvSpPr txBox="1"/>
          <p:nvPr/>
        </p:nvSpPr>
        <p:spPr>
          <a:xfrm>
            <a:off x="7910681" y="4025964"/>
            <a:ext cx="2000689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Anaphylactoid reaction:</a:t>
            </a:r>
          </a:p>
          <a:p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Non-</a:t>
            </a:r>
            <a:r>
              <a:rPr lang="en-US" sz="1050" dirty="0" err="1"/>
              <a:t>IgE</a:t>
            </a:r>
            <a:r>
              <a:rPr lang="en-US" sz="1050" dirty="0"/>
              <a:t> mediated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Produces same clinical expressions and symptoms of anaphylaxis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Caused by contrast media/local anesthetics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Results in direct degranulation of mast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NO sensitization/challenge phase or synthesis of antibodies</a:t>
            </a:r>
          </a:p>
          <a:p>
            <a:endParaRPr lang="en-US" sz="1050" dirty="0"/>
          </a:p>
          <a:p>
            <a:endParaRPr lang="en-US" sz="1000" dirty="0"/>
          </a:p>
        </p:txBody>
      </p:sp>
      <p:sp>
        <p:nvSpPr>
          <p:cNvPr id="50" name="Oval 49"/>
          <p:cNvSpPr/>
          <p:nvPr/>
        </p:nvSpPr>
        <p:spPr>
          <a:xfrm>
            <a:off x="4841904" y="-127291"/>
            <a:ext cx="2645464" cy="96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I:</a:t>
            </a:r>
          </a:p>
          <a:p>
            <a:pPr algn="ctr"/>
            <a:r>
              <a:rPr lang="en-US" dirty="0"/>
              <a:t>Immediate Hypersensitivity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186067" y="945689"/>
            <a:ext cx="395196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Sensitization phase:</a:t>
            </a:r>
          </a:p>
          <a:p>
            <a:r>
              <a:rPr lang="en-US" sz="1100" dirty="0"/>
              <a:t>→ Allergen binds to B lymphocyte (APC)</a:t>
            </a:r>
          </a:p>
          <a:p>
            <a:r>
              <a:rPr lang="en-US" sz="1100" dirty="0"/>
              <a:t>→ B lymphocyte presents allergen to </a:t>
            </a:r>
            <a:r>
              <a:rPr lang="en-US" sz="1100" dirty="0" err="1"/>
              <a:t>T</a:t>
            </a:r>
            <a:r>
              <a:rPr lang="en-US" sz="1100" baseline="-25000" dirty="0" err="1"/>
              <a:t>helper</a:t>
            </a:r>
            <a:r>
              <a:rPr lang="en-US" sz="1100" dirty="0"/>
              <a:t> cell</a:t>
            </a:r>
          </a:p>
          <a:p>
            <a:r>
              <a:rPr lang="en-US" sz="1100" dirty="0"/>
              <a:t>→ Activation to Plasma cell</a:t>
            </a:r>
          </a:p>
          <a:p>
            <a:r>
              <a:rPr lang="en-US" sz="1100" dirty="0"/>
              <a:t>→ Production of anti-bodies (</a:t>
            </a:r>
            <a:r>
              <a:rPr lang="en-US" sz="1100" dirty="0" err="1"/>
              <a:t>IgE</a:t>
            </a:r>
            <a:r>
              <a:rPr lang="en-US" sz="1100" dirty="0"/>
              <a:t>) specific to antigen</a:t>
            </a:r>
          </a:p>
          <a:p>
            <a:r>
              <a:rPr lang="en-US" sz="1100" dirty="0"/>
              <a:t>→ Anti-bodies bind on surface of mast cells</a:t>
            </a:r>
          </a:p>
          <a:p>
            <a:endParaRPr lang="en-US" sz="1100" dirty="0"/>
          </a:p>
          <a:p>
            <a:r>
              <a:rPr lang="en-US" sz="1100" dirty="0"/>
              <a:t>2. Challenge phase:</a:t>
            </a:r>
          </a:p>
          <a:p>
            <a:r>
              <a:rPr lang="en-US" sz="1100" dirty="0"/>
              <a:t>→ Second exposure to allergen</a:t>
            </a:r>
          </a:p>
          <a:p>
            <a:r>
              <a:rPr lang="en-US" sz="1100" dirty="0"/>
              <a:t>→ Allergen binds with antibodies on mast cells</a:t>
            </a:r>
          </a:p>
          <a:p>
            <a:r>
              <a:rPr lang="en-US" sz="1100" dirty="0"/>
              <a:t>→ Mast cells stimulated to release histamine</a:t>
            </a:r>
          </a:p>
          <a:p>
            <a:r>
              <a:rPr lang="en-US" sz="1100" dirty="0"/>
              <a:t>→ Anaphylactic reaction (Allergy)</a:t>
            </a:r>
          </a:p>
          <a:p>
            <a:r>
              <a:rPr lang="en-US" sz="1100" dirty="0"/>
              <a:t>→ Results in many physiological changes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32140" y="4071701"/>
            <a:ext cx="2049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Anaphylactic reaction:</a:t>
            </a:r>
          </a:p>
          <a:p>
            <a:endParaRPr lang="en-US" sz="1000" dirty="0"/>
          </a:p>
          <a:p>
            <a:r>
              <a:rPr lang="en-US" sz="1000" dirty="0"/>
              <a:t>Severe Type I reaction</a:t>
            </a:r>
          </a:p>
          <a:p>
            <a:r>
              <a:rPr lang="en-US" sz="1000" dirty="0"/>
              <a:t>Exposure to allergen</a:t>
            </a:r>
          </a:p>
          <a:p>
            <a:r>
              <a:rPr lang="en-US" sz="1000" dirty="0" err="1"/>
              <a:t>IgE</a:t>
            </a:r>
            <a:r>
              <a:rPr lang="en-US" sz="1000" dirty="0"/>
              <a:t> mediated</a:t>
            </a:r>
          </a:p>
          <a:p>
            <a:endParaRPr lang="en-US" sz="1000" dirty="0"/>
          </a:p>
          <a:p>
            <a:r>
              <a:rPr lang="en-US" sz="1000" dirty="0"/>
              <a:t>Example: Hymenoptera (bee/wasp)</a:t>
            </a:r>
          </a:p>
          <a:p>
            <a:r>
              <a:rPr lang="en-US" sz="1000" dirty="0"/>
              <a:t> sting antigen</a:t>
            </a:r>
          </a:p>
          <a:p>
            <a:r>
              <a:rPr lang="en-US" sz="1000" dirty="0"/>
              <a:t>→Enters blood stream</a:t>
            </a:r>
          </a:p>
          <a:p>
            <a:r>
              <a:rPr lang="en-US" sz="1000" dirty="0"/>
              <a:t>→System inflammation</a:t>
            </a:r>
          </a:p>
          <a:p>
            <a:r>
              <a:rPr lang="en-US" sz="1000" dirty="0"/>
              <a:t>Life threatening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771910" y="3859995"/>
            <a:ext cx="20322" cy="2958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63478" y="0"/>
            <a:ext cx="13252" cy="69971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36576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653998" y="-59700"/>
            <a:ext cx="2645464" cy="96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II:</a:t>
            </a:r>
          </a:p>
          <a:p>
            <a:pPr algn="ctr"/>
            <a:r>
              <a:rPr lang="en-US" dirty="0"/>
              <a:t>Cytotoxic Hypersensitivity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3927" y="-1"/>
            <a:ext cx="2067339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61425"/>
            <a:ext cx="47840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Antibodies bind to antigens on tissue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IgG mediated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Involves activation of complement protein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14033208"/>
              </p:ext>
            </p:extLst>
          </p:nvPr>
        </p:nvGraphicFramePr>
        <p:xfrm>
          <a:off x="1086680" y="1568362"/>
          <a:ext cx="3279914" cy="1867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8251135" y="-1"/>
            <a:ext cx="2087217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Mechanism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9754" y="1084590"/>
            <a:ext cx="212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7" name="Content Placeholder 4" descr="TYPE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60327" y="1025482"/>
            <a:ext cx="3031673" cy="20572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898611" y="3657600"/>
            <a:ext cx="1762539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Diagnosis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6040" y="4100507"/>
            <a:ext cx="31144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Detection of antibodies and antigens by Immunofluorescence in tissue biopsy specimen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Example: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9" y="4144950"/>
            <a:ext cx="2527389" cy="12563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080"/>
            <a:ext cx="1679814" cy="12649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47" y="5593080"/>
            <a:ext cx="1447800" cy="12649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43269" y="5976730"/>
            <a:ext cx="113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→Kidney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4373" y="5976730"/>
            <a:ext cx="91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→Skin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69134" y="3597004"/>
            <a:ext cx="1636643" cy="547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 examples</a:t>
            </a:r>
          </a:p>
        </p:txBody>
      </p:sp>
      <p:pic>
        <p:nvPicPr>
          <p:cNvPr id="27" name="Content Placeholder 4" descr="c15f0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105777" y="4205812"/>
            <a:ext cx="1894993" cy="1144147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952393" y="1176923"/>
            <a:ext cx="3335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Antibody (IgG) binds to antigen on cell membrane surface.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Activation of compliment protein system via classical pathway (antigen-antibody).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Result: Opsonization of antigen and chemotaxis of macrophages.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Frustrated phagocytosis resulting in some cell damage.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30922" y="4338528"/>
            <a:ext cx="39962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Glomerulonephritis </a:t>
            </a:r>
          </a:p>
          <a:p>
            <a:r>
              <a:rPr lang="en-US" sz="1100" dirty="0"/>
              <a:t>caused by </a:t>
            </a:r>
          </a:p>
          <a:p>
            <a:r>
              <a:rPr lang="en-US" sz="1100" b="1" dirty="0"/>
              <a:t>Anti-Glomerular Basement membrane disease</a:t>
            </a:r>
          </a:p>
          <a:p>
            <a:r>
              <a:rPr lang="en-US" sz="1100" dirty="0"/>
              <a:t>Antibodies directly attack and bind to antigens on cell surface resulting in frustrated phagocytosis and cell damage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35" y="5481689"/>
            <a:ext cx="1821235" cy="13106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66590" y="5593080"/>
            <a:ext cx="3996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2. Mismatched blood transfusion:</a:t>
            </a:r>
          </a:p>
          <a:p>
            <a:r>
              <a:rPr lang="en-US" sz="1100" dirty="0"/>
              <a:t>Results of agglutination (clumping) of donor’s red blood cells by antibodies of recipient</a:t>
            </a:r>
          </a:p>
          <a:p>
            <a:r>
              <a:rPr lang="en-US" sz="1100" dirty="0"/>
              <a:t>Ultimately leads to hemolysis of donor RBCs</a:t>
            </a:r>
          </a:p>
        </p:txBody>
      </p:sp>
    </p:spTree>
    <p:extLst>
      <p:ext uri="{BB962C8B-B14F-4D97-AF65-F5344CB8AC3E}">
        <p14:creationId xmlns:p14="http://schemas.microsoft.com/office/powerpoint/2010/main" val="227429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oplex damage">
            <a:extLst>
              <a:ext uri="{FF2B5EF4-FFF2-40B4-BE49-F238E27FC236}">
                <a16:creationId xmlns:a16="http://schemas.microsoft.com/office/drawing/2014/main" id="{96F81A27-E5AD-4CAE-A59B-C03517B8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663" y="4154468"/>
            <a:ext cx="3479352" cy="22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ontent Placeholder 4" descr="c15f004">
            <a:extLst>
              <a:ext uri="{FF2B5EF4-FFF2-40B4-BE49-F238E27FC236}">
                <a16:creationId xmlns:a16="http://schemas.microsoft.com/office/drawing/2014/main" id="{59E4B8E8-C7C6-4138-89C3-A6E9EE62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9132" y="4398532"/>
            <a:ext cx="2399358" cy="1854536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"/>
            <a:ext cx="9154732" cy="60413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50226" y="0"/>
            <a:ext cx="26504" cy="69706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657601"/>
            <a:ext cx="12192000" cy="19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5152" y="0"/>
            <a:ext cx="2067339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9663" y="0"/>
            <a:ext cx="2087217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Mechanism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03626" y="3485321"/>
            <a:ext cx="1762539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Diagnosis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26793" y="3472070"/>
            <a:ext cx="1636643" cy="585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 examples</a:t>
            </a:r>
          </a:p>
        </p:txBody>
      </p:sp>
      <p:sp>
        <p:nvSpPr>
          <p:cNvPr id="21" name="Oval 20"/>
          <p:cNvSpPr/>
          <p:nvPr/>
        </p:nvSpPr>
        <p:spPr>
          <a:xfrm>
            <a:off x="4627494" y="-59700"/>
            <a:ext cx="2671968" cy="1136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III: </a:t>
            </a:r>
            <a:r>
              <a:rPr lang="en-US" dirty="0">
                <a:solidFill>
                  <a:schemeClr val="bg1"/>
                </a:solidFill>
              </a:rPr>
              <a:t>Immune Complex Hypersensitivity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0496E-4DFA-49A0-85CD-B405A88BDBA5}"/>
              </a:ext>
            </a:extLst>
          </p:cNvPr>
          <p:cNvSpPr txBox="1"/>
          <p:nvPr/>
        </p:nvSpPr>
        <p:spPr>
          <a:xfrm>
            <a:off x="6060457" y="4148372"/>
            <a:ext cx="21119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j-lt"/>
                <a:cs typeface="Arial" pitchFamily="34" charset="0"/>
              </a:rPr>
              <a:t>Clinical examples</a:t>
            </a:r>
            <a:r>
              <a:rPr lang="en-US" sz="1400" dirty="0">
                <a:latin typeface="+mj-lt"/>
                <a:cs typeface="Arial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Glomerulonephritis</a:t>
            </a:r>
            <a:r>
              <a:rPr lang="en-US" sz="1400" dirty="0">
                <a:latin typeface="+mj-lt"/>
                <a:cs typeface="Arial" pitchFamily="34" charset="0"/>
              </a:rPr>
              <a:t>: Rheumatoid arthritis, SLE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Happened as consequences  of deposition of the free antigen.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Systemic Lupus Erythematosus 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16CE8-7495-4C76-B478-1FDA3513A143}"/>
              </a:ext>
            </a:extLst>
          </p:cNvPr>
          <p:cNvSpPr txBox="1"/>
          <p:nvPr/>
        </p:nvSpPr>
        <p:spPr>
          <a:xfrm>
            <a:off x="23810" y="722015"/>
            <a:ext cx="8325853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j-lt"/>
                <a:cs typeface="Arial" pitchFamily="34" charset="0"/>
              </a:rPr>
              <a:t>Features</a:t>
            </a:r>
            <a:r>
              <a:rPr lang="en-US" sz="1200" dirty="0">
                <a:latin typeface="+mj-lt"/>
                <a:cs typeface="Arial" pitchFamily="34" charset="0"/>
              </a:rPr>
              <a:t>:</a:t>
            </a:r>
          </a:p>
          <a:p>
            <a:endParaRPr lang="en-US" sz="1200" dirty="0">
              <a:latin typeface="+mj-lt"/>
              <a:cs typeface="Arial" pitchFamily="34" charset="0"/>
            </a:endParaRPr>
          </a:p>
          <a:p>
            <a:r>
              <a:rPr lang="en-US" sz="1200" b="1" dirty="0">
                <a:latin typeface="+mj-lt"/>
                <a:cs typeface="Arial" pitchFamily="34" charset="0"/>
              </a:rPr>
              <a:t>          Antibody (</a:t>
            </a:r>
            <a:r>
              <a:rPr lang="en-US" sz="1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IgG or IgM</a:t>
            </a:r>
            <a:r>
              <a:rPr lang="en-US" sz="1200" b="1" dirty="0">
                <a:latin typeface="+mj-lt"/>
                <a:cs typeface="Arial" pitchFamily="34" charset="0"/>
              </a:rPr>
              <a:t>) </a:t>
            </a:r>
            <a:r>
              <a:rPr lang="en-US" sz="1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+</a:t>
            </a:r>
            <a:r>
              <a:rPr lang="en-US" sz="1200" b="1" dirty="0">
                <a:latin typeface="+mj-lt"/>
                <a:cs typeface="Arial" pitchFamily="34" charset="0"/>
              </a:rPr>
              <a:t> Antigen (</a:t>
            </a:r>
            <a:r>
              <a:rPr lang="en-US" sz="1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soluble</a:t>
            </a:r>
            <a:r>
              <a:rPr lang="en-US" sz="1200" b="1" dirty="0">
                <a:latin typeface="+mj-lt"/>
                <a:cs typeface="Arial" pitchFamily="34" charset="0"/>
              </a:rPr>
              <a:t>)</a:t>
            </a:r>
          </a:p>
          <a:p>
            <a:endParaRPr lang="en-US" sz="1200" b="1" dirty="0">
              <a:latin typeface="+mj-lt"/>
              <a:cs typeface="Arial" pitchFamily="34" charset="0"/>
            </a:endParaRPr>
          </a:p>
          <a:p>
            <a:endParaRPr lang="en-US" sz="1200" dirty="0">
              <a:latin typeface="+mj-lt"/>
              <a:cs typeface="Arial" pitchFamily="34" charset="0"/>
            </a:endParaRPr>
          </a:p>
          <a:p>
            <a:r>
              <a:rPr lang="en-US" sz="1200" dirty="0">
                <a:latin typeface="+mj-lt"/>
                <a:cs typeface="Arial" pitchFamily="34" charset="0"/>
              </a:rPr>
              <a:t>           </a:t>
            </a:r>
            <a:r>
              <a:rPr lang="en-US" sz="1200" dirty="0">
                <a:solidFill>
                  <a:srgbClr val="0070C0"/>
                </a:solidFill>
                <a:latin typeface="+mj-lt"/>
                <a:cs typeface="Arial" pitchFamily="34" charset="0"/>
              </a:rPr>
              <a:t>- Immune – Complex formation</a:t>
            </a:r>
          </a:p>
          <a:p>
            <a:endParaRPr lang="en-US" sz="1200" dirty="0">
              <a:latin typeface="+mj-lt"/>
              <a:cs typeface="Arial" pitchFamily="34" charset="0"/>
            </a:endParaRPr>
          </a:p>
          <a:p>
            <a:endParaRPr lang="en-US" sz="1200" dirty="0">
              <a:latin typeface="+mj-lt"/>
              <a:cs typeface="Arial" pitchFamily="34" charset="0"/>
            </a:endParaRPr>
          </a:p>
          <a:p>
            <a:r>
              <a:rPr lang="en-US" sz="1200" dirty="0">
                <a:latin typeface="+mj-lt"/>
                <a:cs typeface="Arial" pitchFamily="34" charset="0"/>
              </a:rPr>
              <a:t>	</a:t>
            </a:r>
            <a:r>
              <a:rPr lang="en-US" sz="1200" dirty="0">
                <a:solidFill>
                  <a:srgbClr val="0070C0"/>
                </a:solidFill>
                <a:latin typeface="+mj-lt"/>
                <a:cs typeface="Arial" pitchFamily="34" charset="0"/>
              </a:rPr>
              <a:t>- Complement activation (classical pathway)</a:t>
            </a:r>
          </a:p>
          <a:p>
            <a:endParaRPr lang="en-US" sz="12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endParaRPr lang="en-US" sz="1200" dirty="0">
              <a:latin typeface="+mj-lt"/>
              <a:cs typeface="Arial" pitchFamily="34" charset="0"/>
            </a:endParaRPr>
          </a:p>
          <a:p>
            <a:r>
              <a:rPr lang="en-US" sz="1200" dirty="0">
                <a:latin typeface="+mj-lt"/>
                <a:cs typeface="Arial" pitchFamily="34" charset="0"/>
              </a:rPr>
              <a:t>            </a:t>
            </a:r>
            <a:r>
              <a:rPr lang="en-US" sz="1200" dirty="0">
                <a:solidFill>
                  <a:srgbClr val="0070C0"/>
                </a:solidFill>
                <a:latin typeface="+mj-lt"/>
                <a:cs typeface="Arial" pitchFamily="34" charset="0"/>
              </a:rPr>
              <a:t>-  Attraction of inflammatory cells </a:t>
            </a:r>
          </a:p>
          <a:p>
            <a:endParaRPr lang="en-US" sz="105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B5CDE-2380-4C64-8010-4748F3C4A7FB}"/>
              </a:ext>
            </a:extLst>
          </p:cNvPr>
          <p:cNvSpPr txBox="1"/>
          <p:nvPr/>
        </p:nvSpPr>
        <p:spPr>
          <a:xfrm>
            <a:off x="5976729" y="1113257"/>
            <a:ext cx="2750063" cy="248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200" dirty="0"/>
              <a:t>When an antigen reacts with an antibody the product they form is called an </a:t>
            </a:r>
            <a:r>
              <a:rPr lang="en-US" sz="1200" dirty="0">
                <a:solidFill>
                  <a:srgbClr val="FF0000"/>
                </a:solidFill>
              </a:rPr>
              <a:t>immune complex </a:t>
            </a:r>
            <a:r>
              <a:rPr lang="en-US" sz="1200" dirty="0"/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200" dirty="0"/>
              <a:t>Immune complexes are deposited in tissues like kidneys (nephritis), joints (arthritis) or blood vessels (vasculitis)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200" dirty="0"/>
              <a:t>Antibodies attach to soluble antigens as opposed to antigens on cell surfaces (as seen in type 2 hypersensitivity).</a:t>
            </a:r>
          </a:p>
          <a:p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D577E-4AE0-4B63-89C9-CCE77606FADE}"/>
              </a:ext>
            </a:extLst>
          </p:cNvPr>
          <p:cNvSpPr txBox="1"/>
          <p:nvPr/>
        </p:nvSpPr>
        <p:spPr>
          <a:xfrm>
            <a:off x="262113" y="4643874"/>
            <a:ext cx="179277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cs typeface="Arial" pitchFamily="34" charset="0"/>
              </a:rPr>
              <a:t>Demonstration of specific immune complexes in the blood or tissues by: 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Arial" pitchFamily="34" charset="0"/>
              </a:rPr>
              <a:t>Immunofluorescence </a:t>
            </a:r>
          </a:p>
          <a:p>
            <a:endParaRPr lang="en-US" sz="1050" b="1" dirty="0"/>
          </a:p>
        </p:txBody>
      </p:sp>
      <p:sp>
        <p:nvSpPr>
          <p:cNvPr id="14" name="Down Arrow 7">
            <a:extLst>
              <a:ext uri="{FF2B5EF4-FFF2-40B4-BE49-F238E27FC236}">
                <a16:creationId xmlns:a16="http://schemas.microsoft.com/office/drawing/2014/main" id="{AA8A70D1-3D30-4DFE-81C6-4E4270BD872D}"/>
              </a:ext>
            </a:extLst>
          </p:cNvPr>
          <p:cNvSpPr/>
          <p:nvPr/>
        </p:nvSpPr>
        <p:spPr>
          <a:xfrm>
            <a:off x="1878463" y="1372815"/>
            <a:ext cx="176423" cy="26432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Down Arrow 7">
            <a:extLst>
              <a:ext uri="{FF2B5EF4-FFF2-40B4-BE49-F238E27FC236}">
                <a16:creationId xmlns:a16="http://schemas.microsoft.com/office/drawing/2014/main" id="{A5549487-C0DA-46A7-A998-CDF838A7B224}"/>
              </a:ext>
            </a:extLst>
          </p:cNvPr>
          <p:cNvSpPr/>
          <p:nvPr/>
        </p:nvSpPr>
        <p:spPr>
          <a:xfrm>
            <a:off x="1878462" y="1945415"/>
            <a:ext cx="176423" cy="26432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Down Arrow 7">
            <a:extLst>
              <a:ext uri="{FF2B5EF4-FFF2-40B4-BE49-F238E27FC236}">
                <a16:creationId xmlns:a16="http://schemas.microsoft.com/office/drawing/2014/main" id="{C0BCD633-45E7-42CA-A865-BE6E5B10899E}"/>
              </a:ext>
            </a:extLst>
          </p:cNvPr>
          <p:cNvSpPr/>
          <p:nvPr/>
        </p:nvSpPr>
        <p:spPr>
          <a:xfrm>
            <a:off x="1878462" y="2471213"/>
            <a:ext cx="176423" cy="26432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8D51-0619-4DDA-AD3C-1F98687D98F5}"/>
              </a:ext>
            </a:extLst>
          </p:cNvPr>
          <p:cNvSpPr txBox="1"/>
          <p:nvPr/>
        </p:nvSpPr>
        <p:spPr>
          <a:xfrm>
            <a:off x="8951730" y="6379752"/>
            <a:ext cx="282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Fibrinoid necrosis caused by type III hypersensitivity</a:t>
            </a:r>
          </a:p>
        </p:txBody>
      </p:sp>
    </p:spTree>
    <p:extLst>
      <p:ext uri="{BB962C8B-B14F-4D97-AF65-F5344CB8AC3E}">
        <p14:creationId xmlns:p14="http://schemas.microsoft.com/office/powerpoint/2010/main" val="158338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5950226" y="0"/>
            <a:ext cx="57147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657601"/>
            <a:ext cx="12192000" cy="19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5152" y="0"/>
            <a:ext cx="2067339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9663" y="0"/>
            <a:ext cx="2087217" cy="42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Mechanism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03626" y="3485321"/>
            <a:ext cx="1762539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Diagnosis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26793" y="3472070"/>
            <a:ext cx="1636643" cy="528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 examples</a:t>
            </a:r>
          </a:p>
        </p:txBody>
      </p:sp>
      <p:sp>
        <p:nvSpPr>
          <p:cNvPr id="21" name="Oval 20"/>
          <p:cNvSpPr/>
          <p:nvPr/>
        </p:nvSpPr>
        <p:spPr>
          <a:xfrm>
            <a:off x="4653998" y="-59700"/>
            <a:ext cx="2645464" cy="967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IV: Delayed Hypersensitivity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AC317-5852-418C-97C9-A935FB613904}"/>
              </a:ext>
            </a:extLst>
          </p:cNvPr>
          <p:cNvSpPr txBox="1"/>
          <p:nvPr/>
        </p:nvSpPr>
        <p:spPr>
          <a:xfrm>
            <a:off x="154113" y="603259"/>
            <a:ext cx="7383566" cy="253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dirty="0"/>
              <a:t>  Features 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</a:rPr>
              <a:t>Cell mediated immune response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dirty="0"/>
              <a:t>- </a:t>
            </a:r>
            <a:r>
              <a:rPr lang="en-US" sz="1400" dirty="0">
                <a:solidFill>
                  <a:srgbClr val="92D050"/>
                </a:solidFill>
              </a:rPr>
              <a:t>Antigen dependent T cell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>
                <a:solidFill>
                  <a:srgbClr val="FF0000"/>
                </a:solidFill>
              </a:rPr>
              <a:t>CD4 generally and CD8 occasionally</a:t>
            </a:r>
            <a:r>
              <a:rPr lang="en-US" sz="1400" dirty="0">
                <a:solidFill>
                  <a:srgbClr val="0070C0"/>
                </a:solidFill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92D050"/>
                </a:solidFill>
              </a:rPr>
              <a:t>activation via MHC Class I (for CD8) or Class II (for CD4) </a:t>
            </a:r>
          </a:p>
          <a:p>
            <a: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92D050"/>
                </a:solidFill>
              </a:rPr>
              <a:t>Activated macrophages</a:t>
            </a:r>
          </a:p>
          <a:p>
            <a: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92D050"/>
                </a:solidFill>
              </a:rPr>
              <a:t>Delayed onset (2-4 days)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(this`s why we call it Delayed Hypersensitivity)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rgbClr val="92D050"/>
                </a:solidFill>
              </a:rPr>
              <a:t>Abnormal cellular response </a:t>
            </a:r>
            <a:endParaRPr lang="en-US" sz="14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1400" dirty="0"/>
              <a:t>-(Granuloma formation)</a:t>
            </a:r>
          </a:p>
          <a:p>
            <a:endParaRPr lang="en-US" sz="10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084642-345F-47C5-9FE7-4D6E3397D73C}"/>
              </a:ext>
            </a:extLst>
          </p:cNvPr>
          <p:cNvSpPr txBox="1">
            <a:spLocks/>
          </p:cNvSpPr>
          <p:nvPr/>
        </p:nvSpPr>
        <p:spPr>
          <a:xfrm>
            <a:off x="6084331" y="3923349"/>
            <a:ext cx="2958745" cy="234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dermatitis </a:t>
            </a:r>
          </a:p>
          <a:p>
            <a:pPr marL="0" indent="0">
              <a:buFont typeface="Wingdings 3" charset="2"/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549EA09-30AE-4012-98D1-C8700234B838}"/>
              </a:ext>
            </a:extLst>
          </p:cNvPr>
          <p:cNvSpPr txBox="1">
            <a:spLocks/>
          </p:cNvSpPr>
          <p:nvPr/>
        </p:nvSpPr>
        <p:spPr>
          <a:xfrm>
            <a:off x="10506274" y="3845338"/>
            <a:ext cx="1472617" cy="714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TB granuloma</a:t>
            </a:r>
          </a:p>
          <a:p>
            <a:pPr marL="0" indent="0">
              <a:buFont typeface="Wingdings 3" charset="2"/>
              <a:buNone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(persistent antigen)</a:t>
            </a:r>
          </a:p>
          <a:p>
            <a:endParaRPr lang="ar-SA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B76E98EA-F377-4902-8E64-6C58EDEA4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999"/>
          <a:stretch>
            <a:fillRect/>
          </a:stretch>
        </p:blipFill>
        <p:spPr>
          <a:xfrm>
            <a:off x="6150211" y="4432849"/>
            <a:ext cx="2697271" cy="22955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984686D0-4631-4C48-896F-B0C9DFD53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89308"/>
              </p:ext>
            </p:extLst>
          </p:nvPr>
        </p:nvGraphicFramePr>
        <p:xfrm>
          <a:off x="9468204" y="4432849"/>
          <a:ext cx="2648711" cy="22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4" imgW="5144218" imgH="4038095" progId="">
                  <p:embed/>
                </p:oleObj>
              </mc:Choice>
              <mc:Fallback>
                <p:oleObj name="Photo Editor Photo" r:id="rId4" imgW="5144218" imgH="4038095" progId="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5530E054-51C5-4EC4-B622-F48421883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8204" y="4432849"/>
                        <a:ext cx="2648711" cy="22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EE2BAFD-26D0-4751-8E1D-98EE6078DDEC}"/>
              </a:ext>
            </a:extLst>
          </p:cNvPr>
          <p:cNvSpPr txBox="1">
            <a:spLocks/>
          </p:cNvSpPr>
          <p:nvPr/>
        </p:nvSpPr>
        <p:spPr>
          <a:xfrm>
            <a:off x="154113" y="3999154"/>
            <a:ext cx="2335282" cy="2328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E7E200"/>
              </a:buClr>
            </a:pPr>
            <a:r>
              <a:rPr lang="en-US" sz="1050" dirty="0">
                <a:solidFill>
                  <a:schemeClr val="tx1"/>
                </a:solidFill>
                <a:latin typeface="+mj-lt"/>
                <a:cs typeface="Arial" pitchFamily="34" charset="0"/>
              </a:rPr>
              <a:t> 1.  Delayed skin test (Mantoux test) </a:t>
            </a:r>
          </a:p>
          <a:p>
            <a:pPr marL="609600" indent="-609600">
              <a:buClr>
                <a:srgbClr val="E7E200"/>
              </a:buClr>
            </a:pPr>
            <a:r>
              <a:rPr lang="en-US" sz="1050" dirty="0">
                <a:solidFill>
                  <a:schemeClr val="tx1"/>
                </a:solidFill>
                <a:latin typeface="+mj-lt"/>
                <a:cs typeface="Arial" pitchFamily="34" charset="0"/>
              </a:rPr>
              <a:t>2.  Patch test (Contact dermatitis)</a:t>
            </a:r>
          </a:p>
          <a:p>
            <a:pPr marL="609600" indent="-609600">
              <a:buClr>
                <a:srgbClr val="E7E200"/>
              </a:buClr>
            </a:pPr>
            <a:r>
              <a:rPr lang="en-US" sz="1050" dirty="0">
                <a:solidFill>
                  <a:schemeClr val="tx1"/>
                </a:solidFill>
                <a:latin typeface="+mj-lt"/>
                <a:cs typeface="Arial" pitchFamily="34" charset="0"/>
              </a:rPr>
              <a:t>3.  Lymphocyte transformation test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45FB25-E802-4FB3-9F9D-5E90372087B7}"/>
              </a:ext>
            </a:extLst>
          </p:cNvPr>
          <p:cNvSpPr txBox="1">
            <a:spLocks/>
          </p:cNvSpPr>
          <p:nvPr/>
        </p:nvSpPr>
        <p:spPr>
          <a:xfrm>
            <a:off x="2632233" y="3972554"/>
            <a:ext cx="4513541" cy="34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Patch test (Contact dermatitis)</a:t>
            </a:r>
          </a:p>
          <a:p>
            <a:pPr marL="0" indent="0">
              <a:buFont typeface="Wingdings 3" charset="2"/>
              <a:buNone/>
            </a:pPr>
            <a:endParaRPr lang="ar-SA" sz="1050" dirty="0"/>
          </a:p>
        </p:txBody>
      </p:sp>
      <p:pic>
        <p:nvPicPr>
          <p:cNvPr id="22" name="Content Placeholder 4" descr="patch t">
            <a:extLst>
              <a:ext uri="{FF2B5EF4-FFF2-40B4-BE49-F238E27FC236}">
                <a16:creationId xmlns:a16="http://schemas.microsoft.com/office/drawing/2014/main" id="{38BB4D4D-275B-48B3-880C-977865E1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669195" y="4314194"/>
            <a:ext cx="1295862" cy="1154175"/>
          </a:xfrm>
          <a:prstGeom prst="rect">
            <a:avLst/>
          </a:prstGeom>
          <a:noFill/>
          <a:ln/>
        </p:spPr>
      </p:pic>
      <p:pic>
        <p:nvPicPr>
          <p:cNvPr id="23" name="Picture 22" descr="Patch test.JPG">
            <a:extLst>
              <a:ext uri="{FF2B5EF4-FFF2-40B4-BE49-F238E27FC236}">
                <a16:creationId xmlns:a16="http://schemas.microsoft.com/office/drawing/2014/main" id="{DFC72B3F-B2AE-41D5-9784-D9EFFED8B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081" y="4314193"/>
            <a:ext cx="1206423" cy="1154175"/>
          </a:xfrm>
          <a:prstGeom prst="rect">
            <a:avLst/>
          </a:prstGeom>
        </p:spPr>
      </p:pic>
      <p:pic>
        <p:nvPicPr>
          <p:cNvPr id="24" name="Picture 23" descr="patch.jpg">
            <a:extLst>
              <a:ext uri="{FF2B5EF4-FFF2-40B4-BE49-F238E27FC236}">
                <a16:creationId xmlns:a16="http://schemas.microsoft.com/office/drawing/2014/main" id="{63BC15BC-0807-44A5-A6FB-570B22979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1107" y="5656191"/>
            <a:ext cx="1004625" cy="1111298"/>
          </a:xfrm>
          <a:prstGeom prst="rect">
            <a:avLst/>
          </a:prstGeom>
        </p:spPr>
      </p:pic>
      <p:pic>
        <p:nvPicPr>
          <p:cNvPr id="25" name="Picture 24" descr="thumbnailCAJEIBVF.jpg">
            <a:extLst>
              <a:ext uri="{FF2B5EF4-FFF2-40B4-BE49-F238E27FC236}">
                <a16:creationId xmlns:a16="http://schemas.microsoft.com/office/drawing/2014/main" id="{D00D7B27-9FAD-41BA-A004-C0978F50DC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720" y="5662859"/>
            <a:ext cx="928127" cy="1111298"/>
          </a:xfrm>
          <a:prstGeom prst="rect">
            <a:avLst/>
          </a:prstGeom>
        </p:spPr>
      </p:pic>
      <p:pic>
        <p:nvPicPr>
          <p:cNvPr id="26" name="Picture 25" descr="1265654907maAa92.jpg">
            <a:extLst>
              <a:ext uri="{FF2B5EF4-FFF2-40B4-BE49-F238E27FC236}">
                <a16:creationId xmlns:a16="http://schemas.microsoft.com/office/drawing/2014/main" id="{0866CF37-4C04-4CE8-B5B7-621C500848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7025" y="5662859"/>
            <a:ext cx="978254" cy="1111298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FC9AF64-AE47-4089-92D6-13647E0B514C}"/>
              </a:ext>
            </a:extLst>
          </p:cNvPr>
          <p:cNvSpPr txBox="1">
            <a:spLocks/>
          </p:cNvSpPr>
          <p:nvPr/>
        </p:nvSpPr>
        <p:spPr>
          <a:xfrm>
            <a:off x="6095088" y="1011581"/>
            <a:ext cx="3854528" cy="48548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Sensitization phase:</a:t>
            </a:r>
          </a:p>
          <a:p>
            <a:r>
              <a:rPr lang="en-US" sz="11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1-2 week period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itchFamily="18" charset="0"/>
              </a:rPr>
              <a:t>(production of  delayed hypersensitivity T lymphocyte that recognizing that antigen) </a:t>
            </a:r>
            <a:endParaRPr lang="en-US" sz="2400" dirty="0">
              <a:solidFill>
                <a:srgbClr val="92D050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Effector phase:</a:t>
            </a:r>
          </a:p>
          <a:p>
            <a:r>
              <a:rPr lang="en-US" sz="11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24-72 hours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itchFamily="18" charset="0"/>
              </a:rPr>
              <a:t>Effector cells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itchFamily="18" charset="0"/>
              </a:rPr>
              <a:t>(activated macs)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itchFamily="18" charset="0"/>
              </a:rPr>
              <a:t>act non-specifically</a:t>
            </a:r>
          </a:p>
        </p:txBody>
      </p:sp>
    </p:spTree>
    <p:extLst>
      <p:ext uri="{BB962C8B-B14F-4D97-AF65-F5344CB8AC3E}">
        <p14:creationId xmlns:p14="http://schemas.microsoft.com/office/powerpoint/2010/main" val="165262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4F3B47-C7F5-41D8-B02A-E9CB3E638579}"/>
              </a:ext>
            </a:extLst>
          </p:cNvPr>
          <p:cNvSpPr txBox="1">
            <a:spLocks/>
          </p:cNvSpPr>
          <p:nvPr/>
        </p:nvSpPr>
        <p:spPr>
          <a:xfrm>
            <a:off x="4095505" y="62998"/>
            <a:ext cx="2495372" cy="301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Mediators  released by T</a:t>
            </a:r>
            <a:r>
              <a:rPr lang="en-US" sz="12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cells:</a:t>
            </a:r>
            <a:b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sz="12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F91A67-7020-4C46-96E0-DB81AE1E3037}"/>
              </a:ext>
            </a:extLst>
          </p:cNvPr>
          <p:cNvCxnSpPr/>
          <p:nvPr/>
        </p:nvCxnSpPr>
        <p:spPr>
          <a:xfrm>
            <a:off x="5080693" y="364714"/>
            <a:ext cx="0" cy="22624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731B3711-E079-4504-8183-503B6B21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1999" y="364714"/>
            <a:ext cx="6726139" cy="34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6E0AE-C831-4A55-B856-96C5CC3F0EDE}"/>
              </a:ext>
            </a:extLst>
          </p:cNvPr>
          <p:cNvSpPr txBox="1"/>
          <p:nvPr/>
        </p:nvSpPr>
        <p:spPr>
          <a:xfrm>
            <a:off x="4171912" y="842606"/>
            <a:ext cx="1278602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INF: Interferon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TNF : tumor necrosis factor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IL: Interleukin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GM-CSF: Granulocyte-macrophage colony-stimulating factor</a:t>
            </a:r>
            <a:endParaRPr lang="ar-SA" sz="1050" dirty="0">
              <a:solidFill>
                <a:schemeClr val="bg1">
                  <a:lumMod val="65000"/>
                </a:schemeClr>
              </a:solidFill>
            </a:endParaRPr>
          </a:p>
          <a:p>
            <a:endParaRPr lang="ar-SA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E7A3B-AABC-4222-8F05-26D197C3F8E5}"/>
              </a:ext>
            </a:extLst>
          </p:cNvPr>
          <p:cNvSpPr txBox="1"/>
          <p:nvPr/>
        </p:nvSpPr>
        <p:spPr>
          <a:xfrm>
            <a:off x="10639460" y="496817"/>
            <a:ext cx="136822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*مهم تعرف النواتج و </a:t>
            </a:r>
            <a:r>
              <a:rPr lang="ar-SA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ايش</a:t>
            </a:r>
            <a:r>
              <a:rPr lang="ar-SA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يسوي كل واحد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F9BED0-6690-4880-BE01-1A77929B3536}"/>
              </a:ext>
            </a:extLst>
          </p:cNvPr>
          <p:cNvCxnSpPr/>
          <p:nvPr/>
        </p:nvCxnSpPr>
        <p:spPr>
          <a:xfrm>
            <a:off x="4025069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34B166D-30D6-458E-9D43-B6C94514425A}"/>
              </a:ext>
            </a:extLst>
          </p:cNvPr>
          <p:cNvSpPr txBox="1">
            <a:spLocks/>
          </p:cNvSpPr>
          <p:nvPr/>
        </p:nvSpPr>
        <p:spPr>
          <a:xfrm>
            <a:off x="65325" y="203373"/>
            <a:ext cx="3854528" cy="12784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1" dirty="0">
                <a:solidFill>
                  <a:srgbClr val="0070C0"/>
                </a:solidFill>
                <a:cs typeface="Times New Roman" pitchFamily="18" charset="0"/>
              </a:rPr>
              <a:t>Development of DTH  Response:</a:t>
            </a:r>
            <a:br>
              <a:rPr lang="en-US" sz="1200" b="1" dirty="0">
                <a:solidFill>
                  <a:srgbClr val="92D050"/>
                </a:solidFill>
                <a:cs typeface="Times New Roman" pitchFamily="18" charset="0"/>
              </a:rPr>
            </a:br>
            <a:endParaRPr lang="ar-SA" sz="12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5FC1590-F57F-4455-85AD-335777E6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97" y="2307864"/>
            <a:ext cx="3371560" cy="429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BED567-5569-4608-8AEE-DD60DAECC926}"/>
              </a:ext>
            </a:extLst>
          </p:cNvPr>
          <p:cNvSpPr txBox="1"/>
          <p:nvPr/>
        </p:nvSpPr>
        <p:spPr>
          <a:xfrm>
            <a:off x="167885" y="547206"/>
            <a:ext cx="1409554" cy="12234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Depends on APC :</a:t>
            </a:r>
          </a:p>
          <a:p>
            <a:pPr marL="285750" indent="-285750" algn="ctr">
              <a:buFontTx/>
              <a:buChar char="-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it is class I </a:t>
            </a:r>
          </a:p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(Cytotoxic T cell)        </a:t>
            </a:r>
          </a:p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- If it is class II </a:t>
            </a:r>
          </a:p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 helper cell)</a:t>
            </a:r>
            <a:endParaRPr lang="ar-SA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ar-SA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7DBD1-C716-4D09-A61C-2DC5674E7615}"/>
              </a:ext>
            </a:extLst>
          </p:cNvPr>
          <p:cNvSpPr txBox="1"/>
          <p:nvPr/>
        </p:nvSpPr>
        <p:spPr>
          <a:xfrm>
            <a:off x="3007752" y="1910156"/>
            <a:ext cx="114027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>
                <a:solidFill>
                  <a:srgbClr val="FF0000"/>
                </a:solidFill>
              </a:rPr>
              <a:t>*الصورة مهمة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16F41A-FA99-4AB3-B59E-728465BBDE8E}"/>
              </a:ext>
            </a:extLst>
          </p:cNvPr>
          <p:cNvCxnSpPr/>
          <p:nvPr/>
        </p:nvCxnSpPr>
        <p:spPr>
          <a:xfrm flipH="1">
            <a:off x="4025069" y="3854153"/>
            <a:ext cx="816693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B675E3A-199A-4F66-B6AE-C808D63AF841}"/>
              </a:ext>
            </a:extLst>
          </p:cNvPr>
          <p:cNvSpPr txBox="1">
            <a:spLocks/>
          </p:cNvSpPr>
          <p:nvPr/>
        </p:nvSpPr>
        <p:spPr>
          <a:xfrm>
            <a:off x="4148025" y="4018842"/>
            <a:ext cx="2809875" cy="4000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Pathophysiology of Contact dermatitis:</a:t>
            </a:r>
            <a:endParaRPr lang="ar-SA" sz="1200" dirty="0">
              <a:solidFill>
                <a:srgbClr val="92D05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6080398-C017-4E0B-93EE-A35A508A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958" y="3910082"/>
            <a:ext cx="5291846" cy="292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C40B3-E27F-49FE-8B42-7425CFF7713F}"/>
              </a:ext>
            </a:extLst>
          </p:cNvPr>
          <p:cNvSpPr txBox="1"/>
          <p:nvPr/>
        </p:nvSpPr>
        <p:spPr>
          <a:xfrm>
            <a:off x="4095505" y="618448"/>
            <a:ext cx="201293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Delayed type  Hypersensitivity</a:t>
            </a:r>
            <a:endParaRPr lang="ar-SA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F995-DC86-48EA-A282-9B7A89D9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 your knowledge!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EFB1-AE18-4443-AB2B-94D9DC68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72" y="1338366"/>
            <a:ext cx="5985404" cy="4570413"/>
          </a:xfrm>
        </p:spPr>
        <p:txBody>
          <a:bodyPr>
            <a:normAutofit/>
          </a:bodyPr>
          <a:lstStyle/>
          <a:p>
            <a:r>
              <a:rPr lang="en-GB" sz="1200" dirty="0"/>
              <a:t>1- Which type of Hypersensitivity includes cell mediated reaction?</a:t>
            </a:r>
          </a:p>
          <a:p>
            <a:r>
              <a:rPr lang="en-GB" sz="1200" dirty="0"/>
              <a:t>A. I B. II C. III D. IV 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2- Which type of Hypersensitivity responds by producing large amounts of </a:t>
            </a:r>
            <a:r>
              <a:rPr lang="en-GB" sz="1200" dirty="0" err="1"/>
              <a:t>IgE</a:t>
            </a:r>
            <a:r>
              <a:rPr lang="en-GB" sz="1200" dirty="0"/>
              <a:t>?</a:t>
            </a:r>
          </a:p>
          <a:p>
            <a:r>
              <a:rPr lang="en-GB" sz="1200" dirty="0"/>
              <a:t>A. I B. II C. III D. IV 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3- Which of the following is not a cellular component of type I hypersensitivity?</a:t>
            </a:r>
          </a:p>
          <a:p>
            <a:r>
              <a:rPr lang="en-GB" sz="1200" dirty="0"/>
              <a:t>A. Mast cells B. Basophils C. Eosinophils D. Neutrophils 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4- Anaphylactic reactions are considered in  _______________</a:t>
            </a:r>
          </a:p>
          <a:p>
            <a:r>
              <a:rPr lang="en-GB" sz="1200" dirty="0"/>
              <a:t>A. Type I hypersensitivity B. Type II hypersensitivity  C. Type III hypersensitivity D. Type IV hypersensitivity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5- Immunofluorescence can be used to diagnose which type of hypersensitivity?</a:t>
            </a:r>
          </a:p>
          <a:p>
            <a:r>
              <a:rPr lang="en-GB" sz="1200" dirty="0"/>
              <a:t>A. I B. II C. III  D. B&amp;C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0DB-4E7E-41B5-96E4-67575C5EB990}"/>
              </a:ext>
            </a:extLst>
          </p:cNvPr>
          <p:cNvSpPr txBox="1"/>
          <p:nvPr/>
        </p:nvSpPr>
        <p:spPr>
          <a:xfrm rot="10800000">
            <a:off x="4219073" y="6423574"/>
            <a:ext cx="4720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Answers: 1D 2A 3D 4A 5D 6C 7A 8D 9C 10A</a:t>
            </a:r>
            <a:endParaRPr lang="en-GB" sz="11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433F96-8643-46B9-A7D0-86F0110EA146}"/>
              </a:ext>
            </a:extLst>
          </p:cNvPr>
          <p:cNvSpPr txBox="1">
            <a:spLocks/>
          </p:cNvSpPr>
          <p:nvPr/>
        </p:nvSpPr>
        <p:spPr>
          <a:xfrm>
            <a:off x="6200776" y="1345587"/>
            <a:ext cx="8596668" cy="4472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6- Which type of Hypersensitivity can cause fibrinoid necrosis?</a:t>
            </a:r>
          </a:p>
          <a:p>
            <a:r>
              <a:rPr lang="en-GB" sz="1200" dirty="0"/>
              <a:t>A. I B. II C. III D. IV </a:t>
            </a:r>
          </a:p>
          <a:p>
            <a:pPr marL="0" indent="0">
              <a:buNone/>
            </a:pPr>
            <a:br>
              <a:rPr lang="en-GB" sz="1200" dirty="0"/>
            </a:br>
            <a:endParaRPr lang="en-GB" sz="1200" dirty="0"/>
          </a:p>
          <a:p>
            <a:r>
              <a:rPr lang="en-GB" sz="1200" dirty="0"/>
              <a:t>7- Allergic dermatitis is caused by?</a:t>
            </a:r>
          </a:p>
          <a:p>
            <a:r>
              <a:rPr lang="en-GB" sz="1200" dirty="0"/>
              <a:t>A. I B. II C. III D. IV </a:t>
            </a:r>
          </a:p>
          <a:p>
            <a:endParaRPr lang="en-GB" sz="1200" dirty="0"/>
          </a:p>
          <a:p>
            <a:r>
              <a:rPr lang="en-GB" sz="1200" dirty="0"/>
              <a:t>8- Contact dermatitis is caused by?</a:t>
            </a:r>
          </a:p>
          <a:p>
            <a:r>
              <a:rPr lang="en-GB" sz="1200" dirty="0"/>
              <a:t>A. I B. II C. III D. IV 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9- Rheumatoid arthritis is a clinical example of?</a:t>
            </a:r>
          </a:p>
          <a:p>
            <a:r>
              <a:rPr lang="en-GB" sz="1200" dirty="0"/>
              <a:t>A. I B. II C. III D. IV </a:t>
            </a:r>
          </a:p>
          <a:p>
            <a:endParaRPr lang="en-GB" sz="1200" dirty="0"/>
          </a:p>
          <a:p>
            <a:r>
              <a:rPr lang="en-GB" sz="1200" dirty="0"/>
              <a:t>10- Immediate Hypersensitivity is which type of hypersensitivity? </a:t>
            </a:r>
          </a:p>
          <a:p>
            <a:r>
              <a:rPr lang="en-GB" sz="1200" dirty="0"/>
              <a:t>A. I B. II C. III D. IV </a:t>
            </a:r>
          </a:p>
          <a:p>
            <a:endParaRPr lang="en-GB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950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FC9CE-05BC-4513-9094-9DEBE3649000}"/>
              </a:ext>
            </a:extLst>
          </p:cNvPr>
          <p:cNvSpPr txBox="1"/>
          <p:nvPr/>
        </p:nvSpPr>
        <p:spPr>
          <a:xfrm>
            <a:off x="0" y="524895"/>
            <a:ext cx="71702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1- </a:t>
            </a:r>
            <a:r>
              <a:rPr lang="en-GB" dirty="0" err="1"/>
              <a:t>Lamyaa</a:t>
            </a:r>
            <a:r>
              <a:rPr lang="en-GB" dirty="0"/>
              <a:t> </a:t>
            </a:r>
            <a:r>
              <a:rPr lang="en-GB" dirty="0" err="1"/>
              <a:t>AlKuwaiz</a:t>
            </a:r>
            <a:r>
              <a:rPr lang="en-GB" dirty="0"/>
              <a:t> </a:t>
            </a:r>
          </a:p>
          <a:p>
            <a:r>
              <a:rPr lang="en-GB" dirty="0"/>
              <a:t>2- </a:t>
            </a: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AlMansour</a:t>
            </a:r>
            <a:endParaRPr lang="en-GB" dirty="0"/>
          </a:p>
          <a:p>
            <a:r>
              <a:rPr lang="en-GB" dirty="0"/>
              <a:t>3- </a:t>
            </a:r>
            <a:r>
              <a:rPr lang="en-GB" dirty="0" err="1"/>
              <a:t>Ghadah</a:t>
            </a:r>
            <a:r>
              <a:rPr lang="en-GB" dirty="0"/>
              <a:t> </a:t>
            </a:r>
            <a:r>
              <a:rPr lang="en-GB" dirty="0" err="1"/>
              <a:t>AlHaidari</a:t>
            </a:r>
            <a:endParaRPr lang="en-GB" dirty="0"/>
          </a:p>
          <a:p>
            <a:r>
              <a:rPr lang="en-GB" dirty="0"/>
              <a:t>4- Shirin Hammadi</a:t>
            </a:r>
          </a:p>
          <a:p>
            <a:r>
              <a:rPr lang="en-GB" dirty="0"/>
              <a:t>5- </a:t>
            </a: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AlMethem</a:t>
            </a:r>
            <a:endParaRPr lang="en-GB" dirty="0"/>
          </a:p>
          <a:p>
            <a:r>
              <a:rPr lang="en-GB" dirty="0"/>
              <a:t>6- </a:t>
            </a:r>
            <a:r>
              <a:rPr lang="en-GB" dirty="0" err="1"/>
              <a:t>Ghadah</a:t>
            </a:r>
            <a:r>
              <a:rPr lang="en-GB" dirty="0"/>
              <a:t> </a:t>
            </a:r>
            <a:r>
              <a:rPr lang="en-GB" dirty="0" err="1"/>
              <a:t>AlHenaki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    </a:t>
            </a:r>
            <a:r>
              <a:rPr lang="en-GB" dirty="0"/>
              <a:t>Team leader</a:t>
            </a:r>
            <a:r>
              <a:rPr lang="en-US" dirty="0"/>
              <a:t>s      </a:t>
            </a:r>
            <a:endParaRPr lang="en-GB" dirty="0"/>
          </a:p>
          <a:p>
            <a:r>
              <a:rPr lang="en-GB" dirty="0" err="1"/>
              <a:t>Rahaf</a:t>
            </a:r>
            <a:r>
              <a:rPr lang="en-GB" dirty="0"/>
              <a:t> </a:t>
            </a:r>
            <a:r>
              <a:rPr lang="en-GB" dirty="0" err="1"/>
              <a:t>AlShammari</a:t>
            </a:r>
            <a:r>
              <a:rPr lang="en-GB" dirty="0"/>
              <a:t>                                           </a:t>
            </a:r>
            <a:r>
              <a:rPr lang="ar-SA" dirty="0"/>
              <a:t>عبدالعزيز الضرغام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r>
              <a:rPr lang="en-GB" dirty="0"/>
              <a:t>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any concerns contact us at : immunology437@gmail.com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/>
              <a:t>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AAAC799-D8C5-48E5-8340-F56591B0460C}"/>
              </a:ext>
            </a:extLst>
          </p:cNvPr>
          <p:cNvSpPr txBox="1">
            <a:spLocks/>
          </p:cNvSpPr>
          <p:nvPr/>
        </p:nvSpPr>
        <p:spPr>
          <a:xfrm>
            <a:off x="-215866" y="10545"/>
            <a:ext cx="8883439" cy="523220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spAutoFit/>
          </a:bodyPr>
          <a:lstStyle>
            <a:lvl1pPr marL="34289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49" marR="0" indent="-32146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284" marR="0" indent="-29390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457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646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en-US" dirty="0"/>
              <a:t>Team members</a:t>
            </a:r>
          </a:p>
          <a:p>
            <a:pPr rtl="1" hangingPunct="1"/>
            <a:r>
              <a:rPr lang="ar-SA" dirty="0"/>
              <a:t>1-زياد الخنيزان</a:t>
            </a:r>
          </a:p>
          <a:p>
            <a:pPr rtl="1" hangingPunct="1"/>
            <a:r>
              <a:rPr lang="ar-SA" dirty="0"/>
              <a:t>2-عبدالإله الدوسري</a:t>
            </a:r>
            <a:r>
              <a:rPr lang="en-US" dirty="0"/>
              <a:t>          </a:t>
            </a:r>
            <a:endParaRPr lang="ar-SA" dirty="0"/>
          </a:p>
          <a:p>
            <a:pPr rtl="1" hangingPunct="1"/>
            <a:r>
              <a:rPr lang="ar-SA" dirty="0"/>
              <a:t>3-عبدالله العمر</a:t>
            </a:r>
          </a:p>
          <a:p>
            <a:pPr rtl="1" hangingPunct="1"/>
            <a:r>
              <a:rPr lang="ar-SA" dirty="0"/>
              <a:t>4-عبدالرحمن الطلاسي</a:t>
            </a:r>
          </a:p>
          <a:p>
            <a:pPr rtl="1" hangingPunct="1"/>
            <a:r>
              <a:rPr lang="ar-SA" dirty="0"/>
              <a:t>5-عبدالعزيز الدخيل</a:t>
            </a:r>
          </a:p>
          <a:p>
            <a:pPr rtl="1" hangingPunct="1"/>
            <a:r>
              <a:rPr lang="ar-SA" dirty="0"/>
              <a:t>6-عبدالرحمن الداوود</a:t>
            </a:r>
          </a:p>
          <a:p>
            <a:pPr rtl="1" hangingPunct="1"/>
            <a:r>
              <a:rPr lang="ar-SA" dirty="0"/>
              <a:t>7-فيصل السيف</a:t>
            </a:r>
          </a:p>
          <a:p>
            <a:pPr rtl="1" hangingPunct="1"/>
            <a:r>
              <a:rPr lang="ar-SA" dirty="0"/>
              <a:t>8-حسين علامي</a:t>
            </a:r>
          </a:p>
          <a:p>
            <a:pPr rtl="1" hangingPunct="1"/>
            <a:r>
              <a:rPr lang="ar-SA" dirty="0"/>
              <a:t>9-صالح المعيقل</a:t>
            </a:r>
          </a:p>
          <a:p>
            <a:pPr rtl="1" hangingPunct="1"/>
            <a:r>
              <a:rPr lang="ar-SA" dirty="0"/>
              <a:t>10-عبدالرحمن العوجان</a:t>
            </a:r>
          </a:p>
          <a:p>
            <a:pPr rtl="1" hangingPunct="1"/>
            <a:r>
              <a:rPr lang="ar-SA" dirty="0"/>
              <a:t>11-محمد بن معيوف</a:t>
            </a:r>
          </a:p>
          <a:p>
            <a:pPr rtl="1" hangingPunct="1"/>
            <a:r>
              <a:rPr lang="ar-SA" dirty="0"/>
              <a:t>12-فهد الفايز</a:t>
            </a:r>
          </a:p>
        </p:txBody>
      </p:sp>
    </p:spTree>
    <p:extLst>
      <p:ext uri="{BB962C8B-B14F-4D97-AF65-F5344CB8AC3E}">
        <p14:creationId xmlns:p14="http://schemas.microsoft.com/office/powerpoint/2010/main" val="10462443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1249</Words>
  <Application>Microsoft Office PowerPoint</Application>
  <PresentationFormat>Widescreen</PresentationFormat>
  <Paragraphs>308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Bell MT</vt:lpstr>
      <vt:lpstr>Bernard MT Condensed</vt:lpstr>
      <vt:lpstr>Brush Script MT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Photo Editor Photo</vt:lpstr>
      <vt:lpstr> Immunology Teamwork 437</vt:lpstr>
      <vt:lpstr>What is hypersensitivity?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 knowledge!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1-10</dc:title>
  <dc:creator>mbinmayouf</dc:creator>
  <cp:lastModifiedBy>Dana Al-Kadi</cp:lastModifiedBy>
  <cp:revision>73</cp:revision>
  <dcterms:modified xsi:type="dcterms:W3CDTF">2017-11-05T18:10:33Z</dcterms:modified>
</cp:coreProperties>
</file>