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.xml" ContentType="application/inkml+xml"/>
  <Override PartName="/ppt/notesSlides/notesSlide1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5.xml" ContentType="application/vnd.openxmlformats-officedocument.presentationml.notesSlide+xml"/>
  <Override PartName="/ppt/ink/ink8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80" r:id="rId16"/>
    <p:sldId id="272" r:id="rId17"/>
    <p:sldId id="276" r:id="rId18"/>
    <p:sldId id="277" r:id="rId19"/>
    <p:sldId id="273" r:id="rId20"/>
    <p:sldId id="274" r:id="rId21"/>
    <p:sldId id="275" r:id="rId22"/>
    <p:sldId id="278" r:id="rId23"/>
    <p:sldId id="279" r:id="rId24"/>
    <p:sldId id="268" r:id="rId25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432EE7DC-1808-46C0-B08F-C7D882D2FFDC}">
  <a:tblStyle styleId="{432EE7DC-1808-46C0-B08F-C7D882D2FF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B5687-8141-3C41-A746-324327C7233A}" type="doc">
      <dgm:prSet loTypeId="urn:microsoft.com/office/officeart/2005/8/layout/radial1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C1E2A7B-C149-3543-B13E-C254520A2AD5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2">
                  <a:lumMod val="50000"/>
                </a:schemeClr>
              </a:solidFill>
              <a:latin typeface="Century Schoolbook" charset="0"/>
              <a:ea typeface="Century Schoolbook" charset="0"/>
              <a:cs typeface="Century Schoolbook" charset="0"/>
            </a:rPr>
            <a:t>Medically important viruses</a:t>
          </a:r>
        </a:p>
      </dgm:t>
    </dgm:pt>
    <dgm:pt modelId="{B7DF9C75-2F02-9146-9355-555BA8C33E60}" type="parTrans" cxnId="{A6F5B844-36C9-7F4E-852B-329EBB7490B2}">
      <dgm:prSet/>
      <dgm:spPr/>
      <dgm:t>
        <a:bodyPr/>
        <a:lstStyle/>
        <a:p>
          <a:endParaRPr lang="en-US"/>
        </a:p>
      </dgm:t>
    </dgm:pt>
    <dgm:pt modelId="{79C3FBF9-1A93-7546-93B1-2357A80F68A2}" type="sibTrans" cxnId="{A6F5B844-36C9-7F4E-852B-329EBB7490B2}">
      <dgm:prSet/>
      <dgm:spPr/>
      <dgm:t>
        <a:bodyPr/>
        <a:lstStyle/>
        <a:p>
          <a:endParaRPr lang="en-US"/>
        </a:p>
      </dgm:t>
    </dgm:pt>
    <dgm:pt modelId="{D13D5E5B-0090-CE4A-895F-E087F028A761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50000"/>
                </a:schemeClr>
              </a:solidFill>
            </a:rPr>
            <a:t>RNA</a:t>
          </a:r>
        </a:p>
      </dgm:t>
    </dgm:pt>
    <dgm:pt modelId="{A138ED9F-CAA9-3545-A0D4-7378F3B494DF}" type="parTrans" cxnId="{09D01155-188C-BB47-92D4-B9523A2B33C6}">
      <dgm:prSet/>
      <dgm:spPr/>
      <dgm:t>
        <a:bodyPr/>
        <a:lstStyle/>
        <a:p>
          <a:endParaRPr lang="en-US"/>
        </a:p>
      </dgm:t>
    </dgm:pt>
    <dgm:pt modelId="{34D76001-9B1D-F54A-A158-FA71D3635CD4}" type="sibTrans" cxnId="{09D01155-188C-BB47-92D4-B9523A2B33C6}">
      <dgm:prSet/>
      <dgm:spPr/>
      <dgm:t>
        <a:bodyPr/>
        <a:lstStyle/>
        <a:p>
          <a:endParaRPr lang="en-US"/>
        </a:p>
      </dgm:t>
    </dgm:pt>
    <dgm:pt modelId="{E70AB0FF-7C9D-254F-83BD-300E71DF8D73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50000"/>
                </a:schemeClr>
              </a:solidFill>
            </a:rPr>
            <a:t>DNA</a:t>
          </a:r>
        </a:p>
      </dgm:t>
    </dgm:pt>
    <dgm:pt modelId="{E0315A4B-07D5-5C49-9B10-20FBA92344B9}" type="parTrans" cxnId="{FCCAFDB2-5757-0C42-98C1-BCE38B4059E5}">
      <dgm:prSet/>
      <dgm:spPr/>
      <dgm:t>
        <a:bodyPr/>
        <a:lstStyle/>
        <a:p>
          <a:endParaRPr lang="en-US"/>
        </a:p>
      </dgm:t>
    </dgm:pt>
    <dgm:pt modelId="{F0934AE4-3062-CC4A-BDA2-DD2D2A354081}" type="sibTrans" cxnId="{FCCAFDB2-5757-0C42-98C1-BCE38B4059E5}">
      <dgm:prSet/>
      <dgm:spPr/>
      <dgm:t>
        <a:bodyPr/>
        <a:lstStyle/>
        <a:p>
          <a:pPr rtl="0"/>
          <a:endParaRPr lang="en-US"/>
        </a:p>
      </dgm:t>
    </dgm:pt>
    <dgm:pt modelId="{892A10DC-464F-994E-A635-D8D5252A1A77}" type="pres">
      <dgm:prSet presAssocID="{16EB5687-8141-3C41-A746-324327C7233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9E6173-D65B-9A4C-9CF3-A1012026B1B7}" type="pres">
      <dgm:prSet presAssocID="{2C1E2A7B-C149-3543-B13E-C254520A2AD5}" presName="centerShape" presStyleLbl="node0" presStyleIdx="0" presStyleCnt="1" custScaleX="72881" custScaleY="71196" custLinFactNeighborX="-2965" custLinFactNeighborY="884"/>
      <dgm:spPr/>
    </dgm:pt>
    <dgm:pt modelId="{28C56BF2-29F9-BD4F-B158-555A7D78D8DE}" type="pres">
      <dgm:prSet presAssocID="{A138ED9F-CAA9-3545-A0D4-7378F3B494DF}" presName="Name9" presStyleLbl="parChTrans1D2" presStyleIdx="0" presStyleCnt="2" custScaleX="2000000" custScaleY="60571"/>
      <dgm:spPr/>
    </dgm:pt>
    <dgm:pt modelId="{32365799-DF2C-BF46-85FB-0909DA1C4CB6}" type="pres">
      <dgm:prSet presAssocID="{A138ED9F-CAA9-3545-A0D4-7378F3B494DF}" presName="connTx" presStyleLbl="parChTrans1D2" presStyleIdx="0" presStyleCnt="2"/>
      <dgm:spPr/>
    </dgm:pt>
    <dgm:pt modelId="{2388AEC6-FD5C-E445-B4AF-31E9439D3144}" type="pres">
      <dgm:prSet presAssocID="{D13D5E5B-0090-CE4A-895F-E087F028A761}" presName="node" presStyleLbl="node1" presStyleIdx="0" presStyleCnt="2" custScaleX="39237" custScaleY="38591" custRadScaleRad="59020" custRadScaleInc="-101678">
        <dgm:presLayoutVars>
          <dgm:bulletEnabled val="1"/>
        </dgm:presLayoutVars>
      </dgm:prSet>
      <dgm:spPr/>
    </dgm:pt>
    <dgm:pt modelId="{0906A888-16AF-8B4C-B3F1-FFB0DE34419E}" type="pres">
      <dgm:prSet presAssocID="{E0315A4B-07D5-5C49-9B10-20FBA92344B9}" presName="Name9" presStyleLbl="parChTrans1D2" presStyleIdx="1" presStyleCnt="2" custScaleX="1494422" custScaleY="60571"/>
      <dgm:spPr/>
    </dgm:pt>
    <dgm:pt modelId="{AD960680-2C41-3449-803F-1F00A8CED9D8}" type="pres">
      <dgm:prSet presAssocID="{E0315A4B-07D5-5C49-9B10-20FBA92344B9}" presName="connTx" presStyleLbl="parChTrans1D2" presStyleIdx="1" presStyleCnt="2"/>
      <dgm:spPr/>
    </dgm:pt>
    <dgm:pt modelId="{610DF1C7-FA0C-D749-BFC4-8D01CFA7BB00}" type="pres">
      <dgm:prSet presAssocID="{E70AB0FF-7C9D-254F-83BD-300E71DF8D73}" presName="node" presStyleLbl="node1" presStyleIdx="1" presStyleCnt="2" custScaleX="38621" custScaleY="39943" custRadScaleRad="45954" custRadScaleInc="-99480">
        <dgm:presLayoutVars>
          <dgm:bulletEnabled val="1"/>
        </dgm:presLayoutVars>
      </dgm:prSet>
      <dgm:spPr/>
    </dgm:pt>
  </dgm:ptLst>
  <dgm:cxnLst>
    <dgm:cxn modelId="{8271DD00-A142-6C4E-964A-065D9D0B349A}" type="presOf" srcId="{E70AB0FF-7C9D-254F-83BD-300E71DF8D73}" destId="{610DF1C7-FA0C-D749-BFC4-8D01CFA7BB00}" srcOrd="0" destOrd="0" presId="urn:microsoft.com/office/officeart/2005/8/layout/radial1"/>
    <dgm:cxn modelId="{B714D41C-38E5-8C41-9A42-5F4C4090CA0F}" type="presOf" srcId="{A138ED9F-CAA9-3545-A0D4-7378F3B494DF}" destId="{28C56BF2-29F9-BD4F-B158-555A7D78D8DE}" srcOrd="0" destOrd="0" presId="urn:microsoft.com/office/officeart/2005/8/layout/radial1"/>
    <dgm:cxn modelId="{A6F5B844-36C9-7F4E-852B-329EBB7490B2}" srcId="{16EB5687-8141-3C41-A746-324327C7233A}" destId="{2C1E2A7B-C149-3543-B13E-C254520A2AD5}" srcOrd="0" destOrd="0" parTransId="{B7DF9C75-2F02-9146-9355-555BA8C33E60}" sibTransId="{79C3FBF9-1A93-7546-93B1-2357A80F68A2}"/>
    <dgm:cxn modelId="{09D01155-188C-BB47-92D4-B9523A2B33C6}" srcId="{2C1E2A7B-C149-3543-B13E-C254520A2AD5}" destId="{D13D5E5B-0090-CE4A-895F-E087F028A761}" srcOrd="0" destOrd="0" parTransId="{A138ED9F-CAA9-3545-A0D4-7378F3B494DF}" sibTransId="{34D76001-9B1D-F54A-A158-FA71D3635CD4}"/>
    <dgm:cxn modelId="{E330A092-61EA-6D48-B9F0-FADD6D44CAAB}" type="presOf" srcId="{A138ED9F-CAA9-3545-A0D4-7378F3B494DF}" destId="{32365799-DF2C-BF46-85FB-0909DA1C4CB6}" srcOrd="1" destOrd="0" presId="urn:microsoft.com/office/officeart/2005/8/layout/radial1"/>
    <dgm:cxn modelId="{FCCAFDB2-5757-0C42-98C1-BCE38B4059E5}" srcId="{2C1E2A7B-C149-3543-B13E-C254520A2AD5}" destId="{E70AB0FF-7C9D-254F-83BD-300E71DF8D73}" srcOrd="1" destOrd="0" parTransId="{E0315A4B-07D5-5C49-9B10-20FBA92344B9}" sibTransId="{F0934AE4-3062-CC4A-BDA2-DD2D2A354081}"/>
    <dgm:cxn modelId="{381DC3B8-191C-8440-8F97-9661787B7CB2}" type="presOf" srcId="{2C1E2A7B-C149-3543-B13E-C254520A2AD5}" destId="{9E9E6173-D65B-9A4C-9CF3-A1012026B1B7}" srcOrd="0" destOrd="0" presId="urn:microsoft.com/office/officeart/2005/8/layout/radial1"/>
    <dgm:cxn modelId="{D387BBCE-DA35-264F-B399-B2B4209D6CAC}" type="presOf" srcId="{D13D5E5B-0090-CE4A-895F-E087F028A761}" destId="{2388AEC6-FD5C-E445-B4AF-31E9439D3144}" srcOrd="0" destOrd="0" presId="urn:microsoft.com/office/officeart/2005/8/layout/radial1"/>
    <dgm:cxn modelId="{A4B073EF-B68E-9A41-A635-5A62FCE4AEF5}" type="presOf" srcId="{16EB5687-8141-3C41-A746-324327C7233A}" destId="{892A10DC-464F-994E-A635-D8D5252A1A77}" srcOrd="0" destOrd="0" presId="urn:microsoft.com/office/officeart/2005/8/layout/radial1"/>
    <dgm:cxn modelId="{8B590AF0-371F-F14B-9617-F49C6BD82A6C}" type="presOf" srcId="{E0315A4B-07D5-5C49-9B10-20FBA92344B9}" destId="{AD960680-2C41-3449-803F-1F00A8CED9D8}" srcOrd="1" destOrd="0" presId="urn:microsoft.com/office/officeart/2005/8/layout/radial1"/>
    <dgm:cxn modelId="{86E05BFE-3FED-3240-8624-3D77A496D221}" type="presOf" srcId="{E0315A4B-07D5-5C49-9B10-20FBA92344B9}" destId="{0906A888-16AF-8B4C-B3F1-FFB0DE34419E}" srcOrd="0" destOrd="0" presId="urn:microsoft.com/office/officeart/2005/8/layout/radial1"/>
    <dgm:cxn modelId="{1D748B8D-5779-AA42-BBAC-577E002E69A1}" type="presParOf" srcId="{892A10DC-464F-994E-A635-D8D5252A1A77}" destId="{9E9E6173-D65B-9A4C-9CF3-A1012026B1B7}" srcOrd="0" destOrd="0" presId="urn:microsoft.com/office/officeart/2005/8/layout/radial1"/>
    <dgm:cxn modelId="{8F50CC31-A35C-3A4E-89E5-7C5EC4BE818B}" type="presParOf" srcId="{892A10DC-464F-994E-A635-D8D5252A1A77}" destId="{28C56BF2-29F9-BD4F-B158-555A7D78D8DE}" srcOrd="1" destOrd="0" presId="urn:microsoft.com/office/officeart/2005/8/layout/radial1"/>
    <dgm:cxn modelId="{DBC92B99-2F5D-0249-AC7A-F69EF8D7A7B1}" type="presParOf" srcId="{28C56BF2-29F9-BD4F-B158-555A7D78D8DE}" destId="{32365799-DF2C-BF46-85FB-0909DA1C4CB6}" srcOrd="0" destOrd="0" presId="urn:microsoft.com/office/officeart/2005/8/layout/radial1"/>
    <dgm:cxn modelId="{DEFFDE0B-B3A3-0D47-ACFD-08A5DADEF5EF}" type="presParOf" srcId="{892A10DC-464F-994E-A635-D8D5252A1A77}" destId="{2388AEC6-FD5C-E445-B4AF-31E9439D3144}" srcOrd="2" destOrd="0" presId="urn:microsoft.com/office/officeart/2005/8/layout/radial1"/>
    <dgm:cxn modelId="{69E9828C-065B-8F4A-8899-644C8FD38C3E}" type="presParOf" srcId="{892A10DC-464F-994E-A635-D8D5252A1A77}" destId="{0906A888-16AF-8B4C-B3F1-FFB0DE34419E}" srcOrd="3" destOrd="0" presId="urn:microsoft.com/office/officeart/2005/8/layout/radial1"/>
    <dgm:cxn modelId="{378B88BC-1799-C243-B3FC-714DD96A104B}" type="presParOf" srcId="{0906A888-16AF-8B4C-B3F1-FFB0DE34419E}" destId="{AD960680-2C41-3449-803F-1F00A8CED9D8}" srcOrd="0" destOrd="0" presId="urn:microsoft.com/office/officeart/2005/8/layout/radial1"/>
    <dgm:cxn modelId="{0DA6B935-6486-8B43-9E3A-4B8B1DB842D9}" type="presParOf" srcId="{892A10DC-464F-994E-A635-D8D5252A1A77}" destId="{610DF1C7-FA0C-D749-BFC4-8D01CFA7BB00}" srcOrd="4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4B1D8-F60D-3C43-9AA0-9F2565660F08}" type="doc">
      <dgm:prSet loTypeId="urn:microsoft.com/office/officeart/2005/8/layout/hierarchy2" loCatId="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294EAE7-6389-A740-96D1-A74AA9EFCD7F}">
      <dgm:prSet phldrT="[Text]" custT="1"/>
      <dgm:spPr/>
      <dgm:t>
        <a:bodyPr/>
        <a:lstStyle/>
        <a:p>
          <a:r>
            <a:rPr lang="en-US" sz="1600" dirty="0">
              <a:solidFill>
                <a:schemeClr val="accent1">
                  <a:lumMod val="50000"/>
                </a:schemeClr>
              </a:solidFill>
            </a:rPr>
            <a:t>Complex</a:t>
          </a:r>
        </a:p>
      </dgm:t>
    </dgm:pt>
    <dgm:pt modelId="{85A53D76-6B31-4F4A-BF2B-8FF95E08DD1A}" type="parTrans" cxnId="{A2A03BAA-1FE4-BE45-8168-C8CF5AA1E155}">
      <dgm:prSet/>
      <dgm:spPr/>
      <dgm:t>
        <a:bodyPr/>
        <a:lstStyle/>
        <a:p>
          <a:endParaRPr lang="en-US"/>
        </a:p>
      </dgm:t>
    </dgm:pt>
    <dgm:pt modelId="{554A7B0D-EEDE-6444-80D1-97C189B12C01}" type="sibTrans" cxnId="{A2A03BAA-1FE4-BE45-8168-C8CF5AA1E155}">
      <dgm:prSet/>
      <dgm:spPr/>
      <dgm:t>
        <a:bodyPr/>
        <a:lstStyle/>
        <a:p>
          <a:endParaRPr lang="en-US"/>
        </a:p>
      </dgm:t>
    </dgm:pt>
    <dgm:pt modelId="{9F9D278F-EE10-F446-A2B3-E811F37488B3}">
      <dgm:prSet phldrT="[Text]"/>
      <dgm:spPr/>
      <dgm:t>
        <a:bodyPr/>
        <a:lstStyle/>
        <a:p>
          <a:r>
            <a:rPr lang="en-US" dirty="0" err="1">
              <a:solidFill>
                <a:schemeClr val="accent1">
                  <a:lumMod val="50000"/>
                </a:schemeClr>
              </a:solidFill>
            </a:rPr>
            <a:t>poxviridae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6D26F4E9-3566-6044-80DE-AA21C0511AE0}" type="parTrans" cxnId="{E41C6F37-556A-0241-915A-7AA1B36E21D5}">
      <dgm:prSet/>
      <dgm:spPr/>
      <dgm:t>
        <a:bodyPr/>
        <a:lstStyle/>
        <a:p>
          <a:endParaRPr lang="en-US"/>
        </a:p>
      </dgm:t>
    </dgm:pt>
    <dgm:pt modelId="{88E5312B-996F-2B4C-BAD8-F48DAA0920BD}" type="sibTrans" cxnId="{E41C6F37-556A-0241-915A-7AA1B36E21D5}">
      <dgm:prSet/>
      <dgm:spPr/>
      <dgm:t>
        <a:bodyPr/>
        <a:lstStyle/>
        <a:p>
          <a:endParaRPr lang="en-US"/>
        </a:p>
      </dgm:t>
    </dgm:pt>
    <dgm:pt modelId="{6B039F98-3E6F-FB4C-9D01-2E5BCFB26F83}">
      <dgm:prSet phldrT="[Text]" custT="1"/>
      <dgm:spPr/>
      <dgm:t>
        <a:bodyPr/>
        <a:lstStyle/>
        <a:p>
          <a:r>
            <a:rPr lang="en-US" sz="1400" dirty="0" err="1">
              <a:solidFill>
                <a:schemeClr val="accent1">
                  <a:lumMod val="50000"/>
                </a:schemeClr>
              </a:solidFill>
            </a:rPr>
            <a:t>lcosahedral</a:t>
          </a:r>
          <a:endParaRPr lang="en-US" sz="1400" dirty="0">
            <a:solidFill>
              <a:schemeClr val="accent1">
                <a:lumMod val="50000"/>
              </a:schemeClr>
            </a:solidFill>
          </a:endParaRPr>
        </a:p>
      </dgm:t>
    </dgm:pt>
    <dgm:pt modelId="{AD69CC20-9914-0448-B77E-A02F1D6F1229}" type="parTrans" cxnId="{75428584-BE96-AB4C-95D9-B44A1115C32E}">
      <dgm:prSet/>
      <dgm:spPr/>
      <dgm:t>
        <a:bodyPr/>
        <a:lstStyle/>
        <a:p>
          <a:endParaRPr lang="en-US"/>
        </a:p>
      </dgm:t>
    </dgm:pt>
    <dgm:pt modelId="{25E37BE3-FA78-DF41-AB10-DC4E071380C9}" type="sibTrans" cxnId="{75428584-BE96-AB4C-95D9-B44A1115C32E}">
      <dgm:prSet/>
      <dgm:spPr/>
      <dgm:t>
        <a:bodyPr/>
        <a:lstStyle/>
        <a:p>
          <a:endParaRPr lang="en-US"/>
        </a:p>
      </dgm:t>
    </dgm:pt>
    <dgm:pt modelId="{EF2F1668-70CB-814E-9162-5BA0ACFA7F24}">
      <dgm:prSet phldrT="[Text]"/>
      <dgm:spPr/>
      <dgm:t>
        <a:bodyPr/>
        <a:lstStyle/>
        <a:p>
          <a:r>
            <a:rPr lang="en-US" dirty="0" err="1">
              <a:solidFill>
                <a:schemeClr val="accent1">
                  <a:lumMod val="50000"/>
                </a:schemeClr>
              </a:solidFill>
            </a:rPr>
            <a:t>Herpesviridae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48DACA9D-8233-7943-B363-6C2131D88A6C}" type="parTrans" cxnId="{05D6B724-7D29-C34B-80F1-E8D189C6DB68}">
      <dgm:prSet/>
      <dgm:spPr/>
      <dgm:t>
        <a:bodyPr/>
        <a:lstStyle/>
        <a:p>
          <a:endParaRPr lang="en-US"/>
        </a:p>
      </dgm:t>
    </dgm:pt>
    <dgm:pt modelId="{58C3D44D-C6D9-F141-935B-69A7F1FD4121}" type="sibTrans" cxnId="{05D6B724-7D29-C34B-80F1-E8D189C6DB68}">
      <dgm:prSet/>
      <dgm:spPr/>
      <dgm:t>
        <a:bodyPr/>
        <a:lstStyle/>
        <a:p>
          <a:pPr rtl="0"/>
          <a:endParaRPr lang="en-US"/>
        </a:p>
      </dgm:t>
    </dgm:pt>
    <dgm:pt modelId="{505AFFCA-3243-DC4C-A7E7-C86A6E3F4CF0}">
      <dgm:prSet phldrT="[Text]"/>
      <dgm:spPr/>
      <dgm:t>
        <a:bodyPr/>
        <a:lstStyle/>
        <a:p>
          <a:r>
            <a:rPr lang="en-US" dirty="0" err="1">
              <a:solidFill>
                <a:schemeClr val="accent1">
                  <a:lumMod val="50000"/>
                </a:schemeClr>
              </a:solidFill>
            </a:rPr>
            <a:t>Hepadnaviridae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A0418864-22B7-4244-B72A-97AD09182D72}" type="parTrans" cxnId="{02F23015-2D02-E341-978D-5579D973F653}">
      <dgm:prSet/>
      <dgm:spPr/>
      <dgm:t>
        <a:bodyPr/>
        <a:lstStyle/>
        <a:p>
          <a:endParaRPr lang="en-US"/>
        </a:p>
      </dgm:t>
    </dgm:pt>
    <dgm:pt modelId="{805286D3-3870-E544-AC61-A6C0AA9F9F20}" type="sibTrans" cxnId="{02F23015-2D02-E341-978D-5579D973F653}">
      <dgm:prSet/>
      <dgm:spPr/>
      <dgm:t>
        <a:bodyPr/>
        <a:lstStyle/>
        <a:p>
          <a:endParaRPr lang="en-US"/>
        </a:p>
      </dgm:t>
    </dgm:pt>
    <dgm:pt modelId="{41D6260F-6A4F-304A-9395-5B67CC4AD938}" type="pres">
      <dgm:prSet presAssocID="{08E4B1D8-F60D-3C43-9AA0-9F2565660F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CB61131-D61A-4A49-8864-9F58CF11FDF2}" type="pres">
      <dgm:prSet presAssocID="{9294EAE7-6389-A740-96D1-A74AA9EFCD7F}" presName="root1" presStyleCnt="0"/>
      <dgm:spPr/>
    </dgm:pt>
    <dgm:pt modelId="{173A8D92-692F-0345-AA2F-EDE23174280F}" type="pres">
      <dgm:prSet presAssocID="{9294EAE7-6389-A740-96D1-A74AA9EFCD7F}" presName="LevelOneTextNode" presStyleLbl="node0" presStyleIdx="0" presStyleCnt="2">
        <dgm:presLayoutVars>
          <dgm:chPref val="3"/>
        </dgm:presLayoutVars>
      </dgm:prSet>
      <dgm:spPr/>
    </dgm:pt>
    <dgm:pt modelId="{252E01A4-0AFD-D54E-9598-03902293A80A}" type="pres">
      <dgm:prSet presAssocID="{9294EAE7-6389-A740-96D1-A74AA9EFCD7F}" presName="level2hierChild" presStyleCnt="0"/>
      <dgm:spPr/>
    </dgm:pt>
    <dgm:pt modelId="{7508456C-2749-B64D-AC26-E3EA3E77B6CD}" type="pres">
      <dgm:prSet presAssocID="{6D26F4E9-3566-6044-80DE-AA21C0511AE0}" presName="conn2-1" presStyleLbl="parChTrans1D2" presStyleIdx="0" presStyleCnt="3"/>
      <dgm:spPr/>
    </dgm:pt>
    <dgm:pt modelId="{97680B75-5EE5-0E44-B0C5-0E2E98564BC5}" type="pres">
      <dgm:prSet presAssocID="{6D26F4E9-3566-6044-80DE-AA21C0511AE0}" presName="connTx" presStyleLbl="parChTrans1D2" presStyleIdx="0" presStyleCnt="3"/>
      <dgm:spPr/>
    </dgm:pt>
    <dgm:pt modelId="{6DCB0A99-0A07-BB4A-B175-B2DBBFADFDC7}" type="pres">
      <dgm:prSet presAssocID="{9F9D278F-EE10-F446-A2B3-E811F37488B3}" presName="root2" presStyleCnt="0"/>
      <dgm:spPr/>
    </dgm:pt>
    <dgm:pt modelId="{0034A427-95EA-2444-B1B4-6601660682AF}" type="pres">
      <dgm:prSet presAssocID="{9F9D278F-EE10-F446-A2B3-E811F37488B3}" presName="LevelTwoTextNode" presStyleLbl="node2" presStyleIdx="0" presStyleCnt="3">
        <dgm:presLayoutVars>
          <dgm:chPref val="3"/>
        </dgm:presLayoutVars>
      </dgm:prSet>
      <dgm:spPr/>
    </dgm:pt>
    <dgm:pt modelId="{0E898A91-7D46-FA4A-8CCF-48850940AB43}" type="pres">
      <dgm:prSet presAssocID="{9F9D278F-EE10-F446-A2B3-E811F37488B3}" presName="level3hierChild" presStyleCnt="0"/>
      <dgm:spPr/>
    </dgm:pt>
    <dgm:pt modelId="{55D324DC-88C5-1044-B1D4-4680D5DC96A9}" type="pres">
      <dgm:prSet presAssocID="{6B039F98-3E6F-FB4C-9D01-2E5BCFB26F83}" presName="root1" presStyleCnt="0"/>
      <dgm:spPr/>
    </dgm:pt>
    <dgm:pt modelId="{97AD54BF-8D21-2A4B-8515-5B6C73E0C544}" type="pres">
      <dgm:prSet presAssocID="{6B039F98-3E6F-FB4C-9D01-2E5BCFB26F83}" presName="LevelOneTextNode" presStyleLbl="node0" presStyleIdx="1" presStyleCnt="2">
        <dgm:presLayoutVars>
          <dgm:chPref val="3"/>
        </dgm:presLayoutVars>
      </dgm:prSet>
      <dgm:spPr/>
    </dgm:pt>
    <dgm:pt modelId="{F30F92F7-4967-1E44-A885-665EDD41FBB3}" type="pres">
      <dgm:prSet presAssocID="{6B039F98-3E6F-FB4C-9D01-2E5BCFB26F83}" presName="level2hierChild" presStyleCnt="0"/>
      <dgm:spPr/>
    </dgm:pt>
    <dgm:pt modelId="{854258AD-F07D-0C48-8DB7-4CD266047392}" type="pres">
      <dgm:prSet presAssocID="{48DACA9D-8233-7943-B363-6C2131D88A6C}" presName="conn2-1" presStyleLbl="parChTrans1D2" presStyleIdx="1" presStyleCnt="3"/>
      <dgm:spPr/>
    </dgm:pt>
    <dgm:pt modelId="{1BDF1A11-AE0A-7944-B45D-F4E8A44D7A4D}" type="pres">
      <dgm:prSet presAssocID="{48DACA9D-8233-7943-B363-6C2131D88A6C}" presName="connTx" presStyleLbl="parChTrans1D2" presStyleIdx="1" presStyleCnt="3"/>
      <dgm:spPr/>
    </dgm:pt>
    <dgm:pt modelId="{73BDEDC8-BACF-7047-9C67-8A4F87F29493}" type="pres">
      <dgm:prSet presAssocID="{EF2F1668-70CB-814E-9162-5BA0ACFA7F24}" presName="root2" presStyleCnt="0"/>
      <dgm:spPr/>
    </dgm:pt>
    <dgm:pt modelId="{F16E8D79-446B-9144-A143-3DBA2150C72B}" type="pres">
      <dgm:prSet presAssocID="{EF2F1668-70CB-814E-9162-5BA0ACFA7F24}" presName="LevelTwoTextNode" presStyleLbl="node2" presStyleIdx="1" presStyleCnt="3">
        <dgm:presLayoutVars>
          <dgm:chPref val="3"/>
        </dgm:presLayoutVars>
      </dgm:prSet>
      <dgm:spPr/>
    </dgm:pt>
    <dgm:pt modelId="{B8C6697B-9746-8A49-BE8B-5B861ECD8C47}" type="pres">
      <dgm:prSet presAssocID="{EF2F1668-70CB-814E-9162-5BA0ACFA7F24}" presName="level3hierChild" presStyleCnt="0"/>
      <dgm:spPr/>
    </dgm:pt>
    <dgm:pt modelId="{47DA8704-989A-5748-AB91-721E35714104}" type="pres">
      <dgm:prSet presAssocID="{A0418864-22B7-4244-B72A-97AD09182D72}" presName="conn2-1" presStyleLbl="parChTrans1D2" presStyleIdx="2" presStyleCnt="3"/>
      <dgm:spPr/>
    </dgm:pt>
    <dgm:pt modelId="{88A89E98-F3D6-0846-96E4-961F524FE13F}" type="pres">
      <dgm:prSet presAssocID="{A0418864-22B7-4244-B72A-97AD09182D72}" presName="connTx" presStyleLbl="parChTrans1D2" presStyleIdx="2" presStyleCnt="3"/>
      <dgm:spPr/>
    </dgm:pt>
    <dgm:pt modelId="{9C8845E8-4C53-0947-A4C2-957C94A9F704}" type="pres">
      <dgm:prSet presAssocID="{505AFFCA-3243-DC4C-A7E7-C86A6E3F4CF0}" presName="root2" presStyleCnt="0"/>
      <dgm:spPr/>
    </dgm:pt>
    <dgm:pt modelId="{45048B00-6D0D-5444-A9FE-83F0D25216B2}" type="pres">
      <dgm:prSet presAssocID="{505AFFCA-3243-DC4C-A7E7-C86A6E3F4CF0}" presName="LevelTwoTextNode" presStyleLbl="node2" presStyleIdx="2" presStyleCnt="3">
        <dgm:presLayoutVars>
          <dgm:chPref val="3"/>
        </dgm:presLayoutVars>
      </dgm:prSet>
      <dgm:spPr/>
    </dgm:pt>
    <dgm:pt modelId="{16244339-0BEE-AD40-91EF-D6FCD181A86D}" type="pres">
      <dgm:prSet presAssocID="{505AFFCA-3243-DC4C-A7E7-C86A6E3F4CF0}" presName="level3hierChild" presStyleCnt="0"/>
      <dgm:spPr/>
    </dgm:pt>
  </dgm:ptLst>
  <dgm:cxnLst>
    <dgm:cxn modelId="{023FA812-B035-5245-A1D6-186CFB874606}" type="presOf" srcId="{505AFFCA-3243-DC4C-A7E7-C86A6E3F4CF0}" destId="{45048B00-6D0D-5444-A9FE-83F0D25216B2}" srcOrd="0" destOrd="0" presId="urn:microsoft.com/office/officeart/2005/8/layout/hierarchy2"/>
    <dgm:cxn modelId="{02F23015-2D02-E341-978D-5579D973F653}" srcId="{6B039F98-3E6F-FB4C-9D01-2E5BCFB26F83}" destId="{505AFFCA-3243-DC4C-A7E7-C86A6E3F4CF0}" srcOrd="1" destOrd="0" parTransId="{A0418864-22B7-4244-B72A-97AD09182D72}" sibTransId="{805286D3-3870-E544-AC61-A6C0AA9F9F20}"/>
    <dgm:cxn modelId="{05D6B724-7D29-C34B-80F1-E8D189C6DB68}" srcId="{6B039F98-3E6F-FB4C-9D01-2E5BCFB26F83}" destId="{EF2F1668-70CB-814E-9162-5BA0ACFA7F24}" srcOrd="0" destOrd="0" parTransId="{48DACA9D-8233-7943-B363-6C2131D88A6C}" sibTransId="{58C3D44D-C6D9-F141-935B-69A7F1FD4121}"/>
    <dgm:cxn modelId="{E41C6F37-556A-0241-915A-7AA1B36E21D5}" srcId="{9294EAE7-6389-A740-96D1-A74AA9EFCD7F}" destId="{9F9D278F-EE10-F446-A2B3-E811F37488B3}" srcOrd="0" destOrd="0" parTransId="{6D26F4E9-3566-6044-80DE-AA21C0511AE0}" sibTransId="{88E5312B-996F-2B4C-BAD8-F48DAA0920BD}"/>
    <dgm:cxn modelId="{7192A360-EB7D-4643-B70D-1C6469260BC9}" type="presOf" srcId="{48DACA9D-8233-7943-B363-6C2131D88A6C}" destId="{1BDF1A11-AE0A-7944-B45D-F4E8A44D7A4D}" srcOrd="1" destOrd="0" presId="urn:microsoft.com/office/officeart/2005/8/layout/hierarchy2"/>
    <dgm:cxn modelId="{2BBADA62-AB85-EA48-BF2B-C8A82A73F4DA}" type="presOf" srcId="{A0418864-22B7-4244-B72A-97AD09182D72}" destId="{88A89E98-F3D6-0846-96E4-961F524FE13F}" srcOrd="1" destOrd="0" presId="urn:microsoft.com/office/officeart/2005/8/layout/hierarchy2"/>
    <dgm:cxn modelId="{5ED50C67-0ADB-D946-A76A-BFD5ABBB3A79}" type="presOf" srcId="{9294EAE7-6389-A740-96D1-A74AA9EFCD7F}" destId="{173A8D92-692F-0345-AA2F-EDE23174280F}" srcOrd="0" destOrd="0" presId="urn:microsoft.com/office/officeart/2005/8/layout/hierarchy2"/>
    <dgm:cxn modelId="{A030916C-28CE-1047-BC12-EE97EF9F91C3}" type="presOf" srcId="{6D26F4E9-3566-6044-80DE-AA21C0511AE0}" destId="{7508456C-2749-B64D-AC26-E3EA3E77B6CD}" srcOrd="0" destOrd="0" presId="urn:microsoft.com/office/officeart/2005/8/layout/hierarchy2"/>
    <dgm:cxn modelId="{970AFB6E-2E85-A547-9DC8-FD238EEB2067}" type="presOf" srcId="{6D26F4E9-3566-6044-80DE-AA21C0511AE0}" destId="{97680B75-5EE5-0E44-B0C5-0E2E98564BC5}" srcOrd="1" destOrd="0" presId="urn:microsoft.com/office/officeart/2005/8/layout/hierarchy2"/>
    <dgm:cxn modelId="{DB966280-73C4-0D4C-BFF7-FB497D5277B6}" type="presOf" srcId="{9F9D278F-EE10-F446-A2B3-E811F37488B3}" destId="{0034A427-95EA-2444-B1B4-6601660682AF}" srcOrd="0" destOrd="0" presId="urn:microsoft.com/office/officeart/2005/8/layout/hierarchy2"/>
    <dgm:cxn modelId="{1C1DB282-F1D6-CE41-B607-6C16911B3A20}" type="presOf" srcId="{08E4B1D8-F60D-3C43-9AA0-9F2565660F08}" destId="{41D6260F-6A4F-304A-9395-5B67CC4AD938}" srcOrd="0" destOrd="0" presId="urn:microsoft.com/office/officeart/2005/8/layout/hierarchy2"/>
    <dgm:cxn modelId="{75428584-BE96-AB4C-95D9-B44A1115C32E}" srcId="{08E4B1D8-F60D-3C43-9AA0-9F2565660F08}" destId="{6B039F98-3E6F-FB4C-9D01-2E5BCFB26F83}" srcOrd="1" destOrd="0" parTransId="{AD69CC20-9914-0448-B77E-A02F1D6F1229}" sibTransId="{25E37BE3-FA78-DF41-AB10-DC4E071380C9}"/>
    <dgm:cxn modelId="{4A8DB584-CCCA-AB49-A0C4-BA0895DA8ED6}" type="presOf" srcId="{6B039F98-3E6F-FB4C-9D01-2E5BCFB26F83}" destId="{97AD54BF-8D21-2A4B-8515-5B6C73E0C544}" srcOrd="0" destOrd="0" presId="urn:microsoft.com/office/officeart/2005/8/layout/hierarchy2"/>
    <dgm:cxn modelId="{A2A03BAA-1FE4-BE45-8168-C8CF5AA1E155}" srcId="{08E4B1D8-F60D-3C43-9AA0-9F2565660F08}" destId="{9294EAE7-6389-A740-96D1-A74AA9EFCD7F}" srcOrd="0" destOrd="0" parTransId="{85A53D76-6B31-4F4A-BF2B-8FF95E08DD1A}" sibTransId="{554A7B0D-EEDE-6444-80D1-97C189B12C01}"/>
    <dgm:cxn modelId="{45E473B8-1896-F04D-9E0E-F59BACCD3F3C}" type="presOf" srcId="{A0418864-22B7-4244-B72A-97AD09182D72}" destId="{47DA8704-989A-5748-AB91-721E35714104}" srcOrd="0" destOrd="0" presId="urn:microsoft.com/office/officeart/2005/8/layout/hierarchy2"/>
    <dgm:cxn modelId="{F138DDC9-8F5A-854B-9353-D6256C2FD3F3}" type="presOf" srcId="{48DACA9D-8233-7943-B363-6C2131D88A6C}" destId="{854258AD-F07D-0C48-8DB7-4CD266047392}" srcOrd="0" destOrd="0" presId="urn:microsoft.com/office/officeart/2005/8/layout/hierarchy2"/>
    <dgm:cxn modelId="{6536D8DC-6794-B04A-9D63-7E7ED7A34890}" type="presOf" srcId="{EF2F1668-70CB-814E-9162-5BA0ACFA7F24}" destId="{F16E8D79-446B-9144-A143-3DBA2150C72B}" srcOrd="0" destOrd="0" presId="urn:microsoft.com/office/officeart/2005/8/layout/hierarchy2"/>
    <dgm:cxn modelId="{66A31AF0-BF2C-0D42-BB76-1B8A9BCA0B92}" type="presParOf" srcId="{41D6260F-6A4F-304A-9395-5B67CC4AD938}" destId="{3CB61131-D61A-4A49-8864-9F58CF11FDF2}" srcOrd="0" destOrd="0" presId="urn:microsoft.com/office/officeart/2005/8/layout/hierarchy2"/>
    <dgm:cxn modelId="{57687F79-8637-4240-B790-CE6506290474}" type="presParOf" srcId="{3CB61131-D61A-4A49-8864-9F58CF11FDF2}" destId="{173A8D92-692F-0345-AA2F-EDE23174280F}" srcOrd="0" destOrd="0" presId="urn:microsoft.com/office/officeart/2005/8/layout/hierarchy2"/>
    <dgm:cxn modelId="{B2CFCFED-E647-DC49-974B-700783D00E8A}" type="presParOf" srcId="{3CB61131-D61A-4A49-8864-9F58CF11FDF2}" destId="{252E01A4-0AFD-D54E-9598-03902293A80A}" srcOrd="1" destOrd="0" presId="urn:microsoft.com/office/officeart/2005/8/layout/hierarchy2"/>
    <dgm:cxn modelId="{88E0F3FC-65F8-604D-8F5E-67C640EFC65B}" type="presParOf" srcId="{252E01A4-0AFD-D54E-9598-03902293A80A}" destId="{7508456C-2749-B64D-AC26-E3EA3E77B6CD}" srcOrd="0" destOrd="0" presId="urn:microsoft.com/office/officeart/2005/8/layout/hierarchy2"/>
    <dgm:cxn modelId="{7E701A02-1837-EE4A-80F2-CD739571EF94}" type="presParOf" srcId="{7508456C-2749-B64D-AC26-E3EA3E77B6CD}" destId="{97680B75-5EE5-0E44-B0C5-0E2E98564BC5}" srcOrd="0" destOrd="0" presId="urn:microsoft.com/office/officeart/2005/8/layout/hierarchy2"/>
    <dgm:cxn modelId="{617814A0-1516-8D46-A37D-D30A24CACFBB}" type="presParOf" srcId="{252E01A4-0AFD-D54E-9598-03902293A80A}" destId="{6DCB0A99-0A07-BB4A-B175-B2DBBFADFDC7}" srcOrd="1" destOrd="0" presId="urn:microsoft.com/office/officeart/2005/8/layout/hierarchy2"/>
    <dgm:cxn modelId="{33604491-7352-3F40-89C6-3852A5E5CC72}" type="presParOf" srcId="{6DCB0A99-0A07-BB4A-B175-B2DBBFADFDC7}" destId="{0034A427-95EA-2444-B1B4-6601660682AF}" srcOrd="0" destOrd="0" presId="urn:microsoft.com/office/officeart/2005/8/layout/hierarchy2"/>
    <dgm:cxn modelId="{C07415BB-D51F-E146-BCCF-131B93826CED}" type="presParOf" srcId="{6DCB0A99-0A07-BB4A-B175-B2DBBFADFDC7}" destId="{0E898A91-7D46-FA4A-8CCF-48850940AB43}" srcOrd="1" destOrd="0" presId="urn:microsoft.com/office/officeart/2005/8/layout/hierarchy2"/>
    <dgm:cxn modelId="{0E3984A5-D5BD-5040-BD68-D537D5B9E5A9}" type="presParOf" srcId="{41D6260F-6A4F-304A-9395-5B67CC4AD938}" destId="{55D324DC-88C5-1044-B1D4-4680D5DC96A9}" srcOrd="1" destOrd="0" presId="urn:microsoft.com/office/officeart/2005/8/layout/hierarchy2"/>
    <dgm:cxn modelId="{A5C2F62E-F26C-8C4C-AD51-92F9E2EF362A}" type="presParOf" srcId="{55D324DC-88C5-1044-B1D4-4680D5DC96A9}" destId="{97AD54BF-8D21-2A4B-8515-5B6C73E0C544}" srcOrd="0" destOrd="0" presId="urn:microsoft.com/office/officeart/2005/8/layout/hierarchy2"/>
    <dgm:cxn modelId="{3D9D5DA3-45C8-944C-BEB3-046A06F876B1}" type="presParOf" srcId="{55D324DC-88C5-1044-B1D4-4680D5DC96A9}" destId="{F30F92F7-4967-1E44-A885-665EDD41FBB3}" srcOrd="1" destOrd="0" presId="urn:microsoft.com/office/officeart/2005/8/layout/hierarchy2"/>
    <dgm:cxn modelId="{13E6F93D-A6B7-D245-8F0B-FABF53840F92}" type="presParOf" srcId="{F30F92F7-4967-1E44-A885-665EDD41FBB3}" destId="{854258AD-F07D-0C48-8DB7-4CD266047392}" srcOrd="0" destOrd="0" presId="urn:microsoft.com/office/officeart/2005/8/layout/hierarchy2"/>
    <dgm:cxn modelId="{0EA834EE-6362-EF4F-BCEF-1B4AF9DDB316}" type="presParOf" srcId="{854258AD-F07D-0C48-8DB7-4CD266047392}" destId="{1BDF1A11-AE0A-7944-B45D-F4E8A44D7A4D}" srcOrd="0" destOrd="0" presId="urn:microsoft.com/office/officeart/2005/8/layout/hierarchy2"/>
    <dgm:cxn modelId="{C67F1F3C-6F7D-B046-9916-531CA1E05849}" type="presParOf" srcId="{F30F92F7-4967-1E44-A885-665EDD41FBB3}" destId="{73BDEDC8-BACF-7047-9C67-8A4F87F29493}" srcOrd="1" destOrd="0" presId="urn:microsoft.com/office/officeart/2005/8/layout/hierarchy2"/>
    <dgm:cxn modelId="{EB9C6926-7C05-A342-9122-00E14A804DB4}" type="presParOf" srcId="{73BDEDC8-BACF-7047-9C67-8A4F87F29493}" destId="{F16E8D79-446B-9144-A143-3DBA2150C72B}" srcOrd="0" destOrd="0" presId="urn:microsoft.com/office/officeart/2005/8/layout/hierarchy2"/>
    <dgm:cxn modelId="{580DE93C-3992-584E-8C35-48D591545E12}" type="presParOf" srcId="{73BDEDC8-BACF-7047-9C67-8A4F87F29493}" destId="{B8C6697B-9746-8A49-BE8B-5B861ECD8C47}" srcOrd="1" destOrd="0" presId="urn:microsoft.com/office/officeart/2005/8/layout/hierarchy2"/>
    <dgm:cxn modelId="{3943E3E2-8FD9-E84A-88A1-7C313ACBAD42}" type="presParOf" srcId="{F30F92F7-4967-1E44-A885-665EDD41FBB3}" destId="{47DA8704-989A-5748-AB91-721E35714104}" srcOrd="2" destOrd="0" presId="urn:microsoft.com/office/officeart/2005/8/layout/hierarchy2"/>
    <dgm:cxn modelId="{FE68E6B1-88F4-8842-8B2E-560A48731B0A}" type="presParOf" srcId="{47DA8704-989A-5748-AB91-721E35714104}" destId="{88A89E98-F3D6-0846-96E4-961F524FE13F}" srcOrd="0" destOrd="0" presId="urn:microsoft.com/office/officeart/2005/8/layout/hierarchy2"/>
    <dgm:cxn modelId="{FAEA777C-12DB-AF41-9CB7-0D4F850C7C53}" type="presParOf" srcId="{F30F92F7-4967-1E44-A885-665EDD41FBB3}" destId="{9C8845E8-4C53-0947-A4C2-957C94A9F704}" srcOrd="3" destOrd="0" presId="urn:microsoft.com/office/officeart/2005/8/layout/hierarchy2"/>
    <dgm:cxn modelId="{E00A8D72-5DA3-5D45-B682-761E1F272A88}" type="presParOf" srcId="{9C8845E8-4C53-0947-A4C2-957C94A9F704}" destId="{45048B00-6D0D-5444-A9FE-83F0D25216B2}" srcOrd="0" destOrd="0" presId="urn:microsoft.com/office/officeart/2005/8/layout/hierarchy2"/>
    <dgm:cxn modelId="{F9CD3058-DDD5-C244-9F8A-9F76BBD339AF}" type="presParOf" srcId="{9C8845E8-4C53-0947-A4C2-957C94A9F704}" destId="{16244339-0BEE-AD40-91EF-D6FCD181A86D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81CDDA-1EDB-7240-87A2-C5653CC36EAB}" type="doc">
      <dgm:prSet loTypeId="urn:microsoft.com/office/officeart/2005/8/layout/hierarchy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89074B-2110-BC4C-BC60-6BFAF982E395}">
      <dgm:prSet phldrT="[Text]" custT="1"/>
      <dgm:spPr/>
      <dgm:t>
        <a:bodyPr/>
        <a:lstStyle/>
        <a:p>
          <a:r>
            <a:rPr lang="en-US" sz="1600" dirty="0" err="1">
              <a:solidFill>
                <a:schemeClr val="accent1">
                  <a:lumMod val="50000"/>
                </a:schemeClr>
              </a:solidFill>
            </a:rPr>
            <a:t>lcosahedral</a:t>
          </a:r>
          <a:endParaRPr lang="en-US" sz="1600" dirty="0">
            <a:solidFill>
              <a:schemeClr val="accent1">
                <a:lumMod val="50000"/>
              </a:schemeClr>
            </a:solidFill>
          </a:endParaRPr>
        </a:p>
      </dgm:t>
    </dgm:pt>
    <dgm:pt modelId="{A713B6A0-EED4-A244-8A57-097266DEB239}" type="parTrans" cxnId="{C8E4B2CC-DB9E-AC4C-B1EC-58540C1F0CC2}">
      <dgm:prSet/>
      <dgm:spPr/>
      <dgm:t>
        <a:bodyPr/>
        <a:lstStyle/>
        <a:p>
          <a:endParaRPr lang="en-US"/>
        </a:p>
      </dgm:t>
    </dgm:pt>
    <dgm:pt modelId="{B1383B7F-9305-E349-B514-D79F94FCF930}" type="sibTrans" cxnId="{C8E4B2CC-DB9E-AC4C-B1EC-58540C1F0CC2}">
      <dgm:prSet/>
      <dgm:spPr/>
      <dgm:t>
        <a:bodyPr/>
        <a:lstStyle/>
        <a:p>
          <a:endParaRPr lang="en-US"/>
        </a:p>
      </dgm:t>
    </dgm:pt>
    <dgm:pt modelId="{37388BFF-0DDD-C04D-8A20-9E01E5C78F2C}">
      <dgm:prSet phldrT="[Text]" custT="1"/>
      <dgm:spPr/>
      <dgm:t>
        <a:bodyPr/>
        <a:lstStyle/>
        <a:p>
          <a:r>
            <a:rPr lang="en-US" sz="1400" dirty="0">
              <a:solidFill>
                <a:schemeClr val="accent1">
                  <a:lumMod val="50000"/>
                </a:schemeClr>
              </a:solidFill>
            </a:rPr>
            <a:t>Adenoviridae</a:t>
          </a:r>
        </a:p>
      </dgm:t>
    </dgm:pt>
    <dgm:pt modelId="{31E6B412-1566-7B46-B7F5-A1FA6A9CFE28}" type="sibTrans" cxnId="{7DC06A6A-6F11-114F-98B2-DE8D4030EA3C}">
      <dgm:prSet/>
      <dgm:spPr/>
      <dgm:t>
        <a:bodyPr/>
        <a:lstStyle/>
        <a:p>
          <a:endParaRPr lang="en-US"/>
        </a:p>
      </dgm:t>
    </dgm:pt>
    <dgm:pt modelId="{5D98362F-7E9C-F343-886C-8C982A8DC69E}" type="parTrans" cxnId="{7DC06A6A-6F11-114F-98B2-DE8D4030EA3C}">
      <dgm:prSet/>
      <dgm:spPr/>
      <dgm:t>
        <a:bodyPr/>
        <a:lstStyle/>
        <a:p>
          <a:endParaRPr lang="en-US"/>
        </a:p>
      </dgm:t>
    </dgm:pt>
    <dgm:pt modelId="{E1CF0CF1-6BDC-AE4B-84B2-080B917AB5E3}">
      <dgm:prSet custT="1"/>
      <dgm:spPr/>
      <dgm:t>
        <a:bodyPr/>
        <a:lstStyle/>
        <a:p>
          <a:r>
            <a:rPr lang="en-US" sz="1200" dirty="0" err="1">
              <a:solidFill>
                <a:schemeClr val="accent1">
                  <a:lumMod val="50000"/>
                </a:schemeClr>
              </a:solidFill>
            </a:rPr>
            <a:t>papillomaviridae</a:t>
          </a:r>
          <a:endParaRPr lang="en-US" sz="1200" dirty="0">
            <a:solidFill>
              <a:schemeClr val="accent1">
                <a:lumMod val="50000"/>
              </a:schemeClr>
            </a:solidFill>
          </a:endParaRPr>
        </a:p>
      </dgm:t>
    </dgm:pt>
    <dgm:pt modelId="{93FEC68C-D157-3041-AB57-8B803656F26E}" type="parTrans" cxnId="{F70DFD00-46D5-A34D-A06B-5A6E0F5D3497}">
      <dgm:prSet/>
      <dgm:spPr/>
      <dgm:t>
        <a:bodyPr/>
        <a:lstStyle/>
        <a:p>
          <a:endParaRPr lang="en-US"/>
        </a:p>
      </dgm:t>
    </dgm:pt>
    <dgm:pt modelId="{DA82D0AA-30BC-3D4B-98B4-BB9D7D982FDE}" type="sibTrans" cxnId="{F70DFD00-46D5-A34D-A06B-5A6E0F5D3497}">
      <dgm:prSet/>
      <dgm:spPr/>
      <dgm:t>
        <a:bodyPr/>
        <a:lstStyle/>
        <a:p>
          <a:endParaRPr lang="en-US"/>
        </a:p>
      </dgm:t>
    </dgm:pt>
    <dgm:pt modelId="{04F626F1-4B00-7440-8EAE-591146FA98DF}">
      <dgm:prSet/>
      <dgm:spPr/>
      <dgm:t>
        <a:bodyPr/>
        <a:lstStyle/>
        <a:p>
          <a:r>
            <a:rPr lang="en-US" dirty="0" err="1">
              <a:solidFill>
                <a:schemeClr val="accent1">
                  <a:lumMod val="50000"/>
                </a:schemeClr>
              </a:solidFill>
            </a:rPr>
            <a:t>polyomaviridae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5C134FFA-D2AB-7E46-8060-392D3E43A79E}" type="parTrans" cxnId="{AFAFCB99-1760-8746-80DC-CE8812FEA6B7}">
      <dgm:prSet/>
      <dgm:spPr/>
      <dgm:t>
        <a:bodyPr/>
        <a:lstStyle/>
        <a:p>
          <a:endParaRPr lang="en-US"/>
        </a:p>
      </dgm:t>
    </dgm:pt>
    <dgm:pt modelId="{2315DE3F-48D0-564E-887C-67D4581C2326}" type="sibTrans" cxnId="{AFAFCB99-1760-8746-80DC-CE8812FEA6B7}">
      <dgm:prSet/>
      <dgm:spPr/>
      <dgm:t>
        <a:bodyPr/>
        <a:lstStyle/>
        <a:p>
          <a:endParaRPr lang="en-US"/>
        </a:p>
      </dgm:t>
    </dgm:pt>
    <dgm:pt modelId="{6283CC95-5AEA-AF46-8D51-4E32034E701A}" type="pres">
      <dgm:prSet presAssocID="{4581CDDA-1EDB-7240-87A2-C5653CC36EA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3E8011-A993-AD49-B311-C5A96EC1B375}" type="pres">
      <dgm:prSet presAssocID="{7189074B-2110-BC4C-BC60-6BFAF982E395}" presName="root1" presStyleCnt="0"/>
      <dgm:spPr/>
    </dgm:pt>
    <dgm:pt modelId="{3B8B55ED-BE53-0242-897C-8A31387B2F13}" type="pres">
      <dgm:prSet presAssocID="{7189074B-2110-BC4C-BC60-6BFAF982E395}" presName="LevelOneTextNode" presStyleLbl="node0" presStyleIdx="0" presStyleCnt="1" custLinFactNeighborY="-5012">
        <dgm:presLayoutVars>
          <dgm:chPref val="3"/>
        </dgm:presLayoutVars>
      </dgm:prSet>
      <dgm:spPr/>
    </dgm:pt>
    <dgm:pt modelId="{6BFCEEBC-268D-5444-A1D2-B9DF6E7B541A}" type="pres">
      <dgm:prSet presAssocID="{7189074B-2110-BC4C-BC60-6BFAF982E395}" presName="level2hierChild" presStyleCnt="0"/>
      <dgm:spPr/>
    </dgm:pt>
    <dgm:pt modelId="{8A98FC5E-4707-3144-8C1C-71547070E6AD}" type="pres">
      <dgm:prSet presAssocID="{5D98362F-7E9C-F343-886C-8C982A8DC69E}" presName="conn2-1" presStyleLbl="parChTrans1D2" presStyleIdx="0" presStyleCnt="3"/>
      <dgm:spPr/>
    </dgm:pt>
    <dgm:pt modelId="{0128D9C1-FF15-A84E-9820-D9ACD3F39FB3}" type="pres">
      <dgm:prSet presAssocID="{5D98362F-7E9C-F343-886C-8C982A8DC69E}" presName="connTx" presStyleLbl="parChTrans1D2" presStyleIdx="0" presStyleCnt="3"/>
      <dgm:spPr/>
    </dgm:pt>
    <dgm:pt modelId="{120221B2-F100-8946-B85D-8BC3A62F9284}" type="pres">
      <dgm:prSet presAssocID="{37388BFF-0DDD-C04D-8A20-9E01E5C78F2C}" presName="root2" presStyleCnt="0"/>
      <dgm:spPr/>
    </dgm:pt>
    <dgm:pt modelId="{AB660946-33C2-3746-96F5-1A6CA0C63ECA}" type="pres">
      <dgm:prSet presAssocID="{37388BFF-0DDD-C04D-8A20-9E01E5C78F2C}" presName="LevelTwoTextNode" presStyleLbl="node2" presStyleIdx="0" presStyleCnt="3">
        <dgm:presLayoutVars>
          <dgm:chPref val="3"/>
        </dgm:presLayoutVars>
      </dgm:prSet>
      <dgm:spPr/>
    </dgm:pt>
    <dgm:pt modelId="{4910D181-1097-864F-B7B3-733C84FB7C07}" type="pres">
      <dgm:prSet presAssocID="{37388BFF-0DDD-C04D-8A20-9E01E5C78F2C}" presName="level3hierChild" presStyleCnt="0"/>
      <dgm:spPr/>
    </dgm:pt>
    <dgm:pt modelId="{9B5BE788-B98C-154E-922C-D82B2530CE06}" type="pres">
      <dgm:prSet presAssocID="{93FEC68C-D157-3041-AB57-8B803656F26E}" presName="conn2-1" presStyleLbl="parChTrans1D2" presStyleIdx="1" presStyleCnt="3"/>
      <dgm:spPr/>
    </dgm:pt>
    <dgm:pt modelId="{CCC97CE6-072C-4441-87D6-88606CED1772}" type="pres">
      <dgm:prSet presAssocID="{93FEC68C-D157-3041-AB57-8B803656F26E}" presName="connTx" presStyleLbl="parChTrans1D2" presStyleIdx="1" presStyleCnt="3"/>
      <dgm:spPr/>
    </dgm:pt>
    <dgm:pt modelId="{6B190D50-2FDD-C842-9717-B587FF7E6240}" type="pres">
      <dgm:prSet presAssocID="{E1CF0CF1-6BDC-AE4B-84B2-080B917AB5E3}" presName="root2" presStyleCnt="0"/>
      <dgm:spPr/>
    </dgm:pt>
    <dgm:pt modelId="{1C9A94C9-0683-5C41-AEFD-54122FCC709C}" type="pres">
      <dgm:prSet presAssocID="{E1CF0CF1-6BDC-AE4B-84B2-080B917AB5E3}" presName="LevelTwoTextNode" presStyleLbl="node2" presStyleIdx="1" presStyleCnt="3" custScaleX="111133">
        <dgm:presLayoutVars>
          <dgm:chPref val="3"/>
        </dgm:presLayoutVars>
      </dgm:prSet>
      <dgm:spPr/>
    </dgm:pt>
    <dgm:pt modelId="{1F6A674E-D996-8646-AE62-A187E99209E8}" type="pres">
      <dgm:prSet presAssocID="{E1CF0CF1-6BDC-AE4B-84B2-080B917AB5E3}" presName="level3hierChild" presStyleCnt="0"/>
      <dgm:spPr/>
    </dgm:pt>
    <dgm:pt modelId="{7BF1CDCE-C64A-D040-9C75-75136E1FA738}" type="pres">
      <dgm:prSet presAssocID="{5C134FFA-D2AB-7E46-8060-392D3E43A79E}" presName="conn2-1" presStyleLbl="parChTrans1D2" presStyleIdx="2" presStyleCnt="3"/>
      <dgm:spPr/>
    </dgm:pt>
    <dgm:pt modelId="{024DF1BC-3E92-7146-B339-52E73642DE91}" type="pres">
      <dgm:prSet presAssocID="{5C134FFA-D2AB-7E46-8060-392D3E43A79E}" presName="connTx" presStyleLbl="parChTrans1D2" presStyleIdx="2" presStyleCnt="3"/>
      <dgm:spPr/>
    </dgm:pt>
    <dgm:pt modelId="{7E600ABD-B6F5-FF47-815E-DA7C2A874474}" type="pres">
      <dgm:prSet presAssocID="{04F626F1-4B00-7440-8EAE-591146FA98DF}" presName="root2" presStyleCnt="0"/>
      <dgm:spPr/>
    </dgm:pt>
    <dgm:pt modelId="{292ADBEA-7A0C-E143-878C-41602029A096}" type="pres">
      <dgm:prSet presAssocID="{04F626F1-4B00-7440-8EAE-591146FA98DF}" presName="LevelTwoTextNode" presStyleLbl="node2" presStyleIdx="2" presStyleCnt="3">
        <dgm:presLayoutVars>
          <dgm:chPref val="3"/>
        </dgm:presLayoutVars>
      </dgm:prSet>
      <dgm:spPr/>
    </dgm:pt>
    <dgm:pt modelId="{FFAB935A-CE5A-8D44-80A3-F0C133416658}" type="pres">
      <dgm:prSet presAssocID="{04F626F1-4B00-7440-8EAE-591146FA98DF}" presName="level3hierChild" presStyleCnt="0"/>
      <dgm:spPr/>
    </dgm:pt>
  </dgm:ptLst>
  <dgm:cxnLst>
    <dgm:cxn modelId="{F70DFD00-46D5-A34D-A06B-5A6E0F5D3497}" srcId="{7189074B-2110-BC4C-BC60-6BFAF982E395}" destId="{E1CF0CF1-6BDC-AE4B-84B2-080B917AB5E3}" srcOrd="1" destOrd="0" parTransId="{93FEC68C-D157-3041-AB57-8B803656F26E}" sibTransId="{DA82D0AA-30BC-3D4B-98B4-BB9D7D982FDE}"/>
    <dgm:cxn modelId="{59BB2706-EB1C-314A-88F6-31B32D49BBFB}" type="presOf" srcId="{37388BFF-0DDD-C04D-8A20-9E01E5C78F2C}" destId="{AB660946-33C2-3746-96F5-1A6CA0C63ECA}" srcOrd="0" destOrd="0" presId="urn:microsoft.com/office/officeart/2005/8/layout/hierarchy2"/>
    <dgm:cxn modelId="{C6C19B2C-867A-8944-8010-191995157871}" type="presOf" srcId="{5C134FFA-D2AB-7E46-8060-392D3E43A79E}" destId="{7BF1CDCE-C64A-D040-9C75-75136E1FA738}" srcOrd="0" destOrd="0" presId="urn:microsoft.com/office/officeart/2005/8/layout/hierarchy2"/>
    <dgm:cxn modelId="{97B76730-242B-4F42-B3AB-6D0CB5B9A7F6}" type="presOf" srcId="{5D98362F-7E9C-F343-886C-8C982A8DC69E}" destId="{0128D9C1-FF15-A84E-9820-D9ACD3F39FB3}" srcOrd="1" destOrd="0" presId="urn:microsoft.com/office/officeart/2005/8/layout/hierarchy2"/>
    <dgm:cxn modelId="{4E40DD66-D96E-FE4E-A33C-5741BA90B9FF}" type="presOf" srcId="{04F626F1-4B00-7440-8EAE-591146FA98DF}" destId="{292ADBEA-7A0C-E143-878C-41602029A096}" srcOrd="0" destOrd="0" presId="urn:microsoft.com/office/officeart/2005/8/layout/hierarchy2"/>
    <dgm:cxn modelId="{7F1E2547-4EF7-7546-9A1D-CBF176A80A50}" type="presOf" srcId="{5C134FFA-D2AB-7E46-8060-392D3E43A79E}" destId="{024DF1BC-3E92-7146-B339-52E73642DE91}" srcOrd="1" destOrd="0" presId="urn:microsoft.com/office/officeart/2005/8/layout/hierarchy2"/>
    <dgm:cxn modelId="{C03E9B67-E73E-3D42-B102-296751102B42}" type="presOf" srcId="{5D98362F-7E9C-F343-886C-8C982A8DC69E}" destId="{8A98FC5E-4707-3144-8C1C-71547070E6AD}" srcOrd="0" destOrd="0" presId="urn:microsoft.com/office/officeart/2005/8/layout/hierarchy2"/>
    <dgm:cxn modelId="{7DC06A6A-6F11-114F-98B2-DE8D4030EA3C}" srcId="{7189074B-2110-BC4C-BC60-6BFAF982E395}" destId="{37388BFF-0DDD-C04D-8A20-9E01E5C78F2C}" srcOrd="0" destOrd="0" parTransId="{5D98362F-7E9C-F343-886C-8C982A8DC69E}" sibTransId="{31E6B412-1566-7B46-B7F5-A1FA6A9CFE28}"/>
    <dgm:cxn modelId="{F9CF9B4C-D51C-E94B-B066-60F480ED80F8}" type="presOf" srcId="{93FEC68C-D157-3041-AB57-8B803656F26E}" destId="{CCC97CE6-072C-4441-87D6-88606CED1772}" srcOrd="1" destOrd="0" presId="urn:microsoft.com/office/officeart/2005/8/layout/hierarchy2"/>
    <dgm:cxn modelId="{AFAFCB99-1760-8746-80DC-CE8812FEA6B7}" srcId="{7189074B-2110-BC4C-BC60-6BFAF982E395}" destId="{04F626F1-4B00-7440-8EAE-591146FA98DF}" srcOrd="2" destOrd="0" parTransId="{5C134FFA-D2AB-7E46-8060-392D3E43A79E}" sibTransId="{2315DE3F-48D0-564E-887C-67D4581C2326}"/>
    <dgm:cxn modelId="{17118D9B-8DFF-6A49-A0FA-9FD3043D960A}" type="presOf" srcId="{E1CF0CF1-6BDC-AE4B-84B2-080B917AB5E3}" destId="{1C9A94C9-0683-5C41-AEFD-54122FCC709C}" srcOrd="0" destOrd="0" presId="urn:microsoft.com/office/officeart/2005/8/layout/hierarchy2"/>
    <dgm:cxn modelId="{0CFD22B2-57B4-8246-8A89-DCE5E3E7FE36}" type="presOf" srcId="{4581CDDA-1EDB-7240-87A2-C5653CC36EAB}" destId="{6283CC95-5AEA-AF46-8D51-4E32034E701A}" srcOrd="0" destOrd="0" presId="urn:microsoft.com/office/officeart/2005/8/layout/hierarchy2"/>
    <dgm:cxn modelId="{C8E4B2CC-DB9E-AC4C-B1EC-58540C1F0CC2}" srcId="{4581CDDA-1EDB-7240-87A2-C5653CC36EAB}" destId="{7189074B-2110-BC4C-BC60-6BFAF982E395}" srcOrd="0" destOrd="0" parTransId="{A713B6A0-EED4-A244-8A57-097266DEB239}" sibTransId="{B1383B7F-9305-E349-B514-D79F94FCF930}"/>
    <dgm:cxn modelId="{FB4E27E2-29DD-AA4E-873F-B6DA230553DC}" type="presOf" srcId="{7189074B-2110-BC4C-BC60-6BFAF982E395}" destId="{3B8B55ED-BE53-0242-897C-8A31387B2F13}" srcOrd="0" destOrd="0" presId="urn:microsoft.com/office/officeart/2005/8/layout/hierarchy2"/>
    <dgm:cxn modelId="{D99536F1-D26A-DD46-80B4-B5E70FDE66C0}" type="presOf" srcId="{93FEC68C-D157-3041-AB57-8B803656F26E}" destId="{9B5BE788-B98C-154E-922C-D82B2530CE06}" srcOrd="0" destOrd="0" presId="urn:microsoft.com/office/officeart/2005/8/layout/hierarchy2"/>
    <dgm:cxn modelId="{84658418-22DB-7A4A-A737-37209EA0A77F}" type="presParOf" srcId="{6283CC95-5AEA-AF46-8D51-4E32034E701A}" destId="{663E8011-A993-AD49-B311-C5A96EC1B375}" srcOrd="0" destOrd="0" presId="urn:microsoft.com/office/officeart/2005/8/layout/hierarchy2"/>
    <dgm:cxn modelId="{C119832A-D01D-FC49-8692-D6A2502C47F9}" type="presParOf" srcId="{663E8011-A993-AD49-B311-C5A96EC1B375}" destId="{3B8B55ED-BE53-0242-897C-8A31387B2F13}" srcOrd="0" destOrd="0" presId="urn:microsoft.com/office/officeart/2005/8/layout/hierarchy2"/>
    <dgm:cxn modelId="{FA6BB115-18DE-8C42-B99C-358FB1DE9166}" type="presParOf" srcId="{663E8011-A993-AD49-B311-C5A96EC1B375}" destId="{6BFCEEBC-268D-5444-A1D2-B9DF6E7B541A}" srcOrd="1" destOrd="0" presId="urn:microsoft.com/office/officeart/2005/8/layout/hierarchy2"/>
    <dgm:cxn modelId="{10936541-7FF9-AD41-B0C7-9545136D3F49}" type="presParOf" srcId="{6BFCEEBC-268D-5444-A1D2-B9DF6E7B541A}" destId="{8A98FC5E-4707-3144-8C1C-71547070E6AD}" srcOrd="0" destOrd="0" presId="urn:microsoft.com/office/officeart/2005/8/layout/hierarchy2"/>
    <dgm:cxn modelId="{A9E23544-DB9A-E14D-B009-D18B9BC40E64}" type="presParOf" srcId="{8A98FC5E-4707-3144-8C1C-71547070E6AD}" destId="{0128D9C1-FF15-A84E-9820-D9ACD3F39FB3}" srcOrd="0" destOrd="0" presId="urn:microsoft.com/office/officeart/2005/8/layout/hierarchy2"/>
    <dgm:cxn modelId="{B8E9383E-D9C0-C24D-A1F2-B5FDF931FC8F}" type="presParOf" srcId="{6BFCEEBC-268D-5444-A1D2-B9DF6E7B541A}" destId="{120221B2-F100-8946-B85D-8BC3A62F9284}" srcOrd="1" destOrd="0" presId="urn:microsoft.com/office/officeart/2005/8/layout/hierarchy2"/>
    <dgm:cxn modelId="{7B0237C9-FB07-414F-8D5D-5FC6623392B5}" type="presParOf" srcId="{120221B2-F100-8946-B85D-8BC3A62F9284}" destId="{AB660946-33C2-3746-96F5-1A6CA0C63ECA}" srcOrd="0" destOrd="0" presId="urn:microsoft.com/office/officeart/2005/8/layout/hierarchy2"/>
    <dgm:cxn modelId="{E97B9CCB-CDA2-9D40-A218-0C176263BA20}" type="presParOf" srcId="{120221B2-F100-8946-B85D-8BC3A62F9284}" destId="{4910D181-1097-864F-B7B3-733C84FB7C07}" srcOrd="1" destOrd="0" presId="urn:microsoft.com/office/officeart/2005/8/layout/hierarchy2"/>
    <dgm:cxn modelId="{ED67411F-1891-5746-AB12-1A935A4CBF6F}" type="presParOf" srcId="{6BFCEEBC-268D-5444-A1D2-B9DF6E7B541A}" destId="{9B5BE788-B98C-154E-922C-D82B2530CE06}" srcOrd="2" destOrd="0" presId="urn:microsoft.com/office/officeart/2005/8/layout/hierarchy2"/>
    <dgm:cxn modelId="{32C62E81-ABEE-CA44-87B9-E4BB03851F79}" type="presParOf" srcId="{9B5BE788-B98C-154E-922C-D82B2530CE06}" destId="{CCC97CE6-072C-4441-87D6-88606CED1772}" srcOrd="0" destOrd="0" presId="urn:microsoft.com/office/officeart/2005/8/layout/hierarchy2"/>
    <dgm:cxn modelId="{343113B5-3AE7-EC4A-B17B-617DFD6688EC}" type="presParOf" srcId="{6BFCEEBC-268D-5444-A1D2-B9DF6E7B541A}" destId="{6B190D50-2FDD-C842-9717-B587FF7E6240}" srcOrd="3" destOrd="0" presId="urn:microsoft.com/office/officeart/2005/8/layout/hierarchy2"/>
    <dgm:cxn modelId="{9C7CB2F2-126A-AD44-BC2E-1CBDD3CE58F3}" type="presParOf" srcId="{6B190D50-2FDD-C842-9717-B587FF7E6240}" destId="{1C9A94C9-0683-5C41-AEFD-54122FCC709C}" srcOrd="0" destOrd="0" presId="urn:microsoft.com/office/officeart/2005/8/layout/hierarchy2"/>
    <dgm:cxn modelId="{0E2FD34A-0C7C-D049-96D4-CD4468DB41D7}" type="presParOf" srcId="{6B190D50-2FDD-C842-9717-B587FF7E6240}" destId="{1F6A674E-D996-8646-AE62-A187E99209E8}" srcOrd="1" destOrd="0" presId="urn:microsoft.com/office/officeart/2005/8/layout/hierarchy2"/>
    <dgm:cxn modelId="{AD28C8F9-998D-5E4A-8464-01377CE551C7}" type="presParOf" srcId="{6BFCEEBC-268D-5444-A1D2-B9DF6E7B541A}" destId="{7BF1CDCE-C64A-D040-9C75-75136E1FA738}" srcOrd="4" destOrd="0" presId="urn:microsoft.com/office/officeart/2005/8/layout/hierarchy2"/>
    <dgm:cxn modelId="{1F447362-4C69-4040-AC48-F16059101683}" type="presParOf" srcId="{7BF1CDCE-C64A-D040-9C75-75136E1FA738}" destId="{024DF1BC-3E92-7146-B339-52E73642DE91}" srcOrd="0" destOrd="0" presId="urn:microsoft.com/office/officeart/2005/8/layout/hierarchy2"/>
    <dgm:cxn modelId="{9E742F38-E8E8-BD47-B8B3-E8CDD5625EF5}" type="presParOf" srcId="{6BFCEEBC-268D-5444-A1D2-B9DF6E7B541A}" destId="{7E600ABD-B6F5-FF47-815E-DA7C2A874474}" srcOrd="5" destOrd="0" presId="urn:microsoft.com/office/officeart/2005/8/layout/hierarchy2"/>
    <dgm:cxn modelId="{0B2F208C-6C3C-8349-A5CE-5289E49F1535}" type="presParOf" srcId="{7E600ABD-B6F5-FF47-815E-DA7C2A874474}" destId="{292ADBEA-7A0C-E143-878C-41602029A096}" srcOrd="0" destOrd="0" presId="urn:microsoft.com/office/officeart/2005/8/layout/hierarchy2"/>
    <dgm:cxn modelId="{4858BAAE-2E76-C447-B20C-0B62C50EF944}" type="presParOf" srcId="{7E600ABD-B6F5-FF47-815E-DA7C2A874474}" destId="{FFAB935A-CE5A-8D44-80A3-F0C13341665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663906-DFE2-4542-A9A3-20A21848EC2F}" type="doc">
      <dgm:prSet loTypeId="urn:microsoft.com/office/officeart/2005/8/layout/hierarchy2" loCatId="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DFE44E6-CF86-B243-AB49-B039B271E1B4}">
      <dgm:prSet phldrT="[Text]"/>
      <dgm:spPr/>
      <dgm:t>
        <a:bodyPr/>
        <a:lstStyle/>
        <a:p>
          <a:r>
            <a:rPr lang="en-US" dirty="0" err="1">
              <a:solidFill>
                <a:schemeClr val="bg1">
                  <a:lumMod val="50000"/>
                </a:schemeClr>
              </a:solidFill>
            </a:rPr>
            <a:t>Nonenveloped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E1958F2B-A555-5A49-B15A-64DE43281011}" type="parTrans" cxnId="{BC4C1390-E3A4-4241-AA58-A705894254D8}">
      <dgm:prSet/>
      <dgm:spPr/>
      <dgm:t>
        <a:bodyPr/>
        <a:lstStyle/>
        <a:p>
          <a:endParaRPr lang="en-US"/>
        </a:p>
      </dgm:t>
    </dgm:pt>
    <dgm:pt modelId="{8FCCB501-5A3E-4240-80D5-2CF2B05D6EDD}" type="sibTrans" cxnId="{BC4C1390-E3A4-4241-AA58-A705894254D8}">
      <dgm:prSet/>
      <dgm:spPr/>
      <dgm:t>
        <a:bodyPr/>
        <a:lstStyle/>
        <a:p>
          <a:endParaRPr lang="en-US"/>
        </a:p>
      </dgm:t>
    </dgm:pt>
    <dgm:pt modelId="{8B55104E-03EC-E449-B02B-EF0826531EE8}">
      <dgm:prSet phldrT="[Text]" custT="1"/>
      <dgm:spPr/>
      <dgm:t>
        <a:bodyPr/>
        <a:lstStyle/>
        <a:p>
          <a:r>
            <a:rPr lang="en-US" sz="1050" dirty="0">
              <a:solidFill>
                <a:schemeClr val="accent6">
                  <a:lumMod val="75000"/>
                </a:schemeClr>
              </a:solidFill>
            </a:rPr>
            <a:t>Icosahedral</a:t>
          </a:r>
        </a:p>
      </dgm:t>
    </dgm:pt>
    <dgm:pt modelId="{D4BF99F8-A801-3B48-8CBA-FB4DCAA90EF3}" type="parTrans" cxnId="{5D605D46-3024-CD4F-BF0A-52CD626F0054}">
      <dgm:prSet/>
      <dgm:spPr/>
      <dgm:t>
        <a:bodyPr/>
        <a:lstStyle/>
        <a:p>
          <a:endParaRPr lang="en-US"/>
        </a:p>
      </dgm:t>
    </dgm:pt>
    <dgm:pt modelId="{D7B33B74-F85D-D040-BBDE-F8D3D6D55009}" type="sibTrans" cxnId="{5D605D46-3024-CD4F-BF0A-52CD626F0054}">
      <dgm:prSet/>
      <dgm:spPr/>
      <dgm:t>
        <a:bodyPr/>
        <a:lstStyle/>
        <a:p>
          <a:endParaRPr lang="en-US"/>
        </a:p>
      </dgm:t>
    </dgm:pt>
    <dgm:pt modelId="{082B0A5C-7282-FE4A-AB33-56A3B27FF4D2}">
      <dgm:prSet phldrT="[Text]" custT="1"/>
      <dgm:spPr/>
      <dgm:t>
        <a:bodyPr/>
        <a:lstStyle/>
        <a:p>
          <a:r>
            <a:rPr lang="en-US" sz="1050" dirty="0">
              <a:solidFill>
                <a:schemeClr val="bg1">
                  <a:lumMod val="50000"/>
                </a:schemeClr>
              </a:solidFill>
            </a:rPr>
            <a:t>enveloped</a:t>
          </a:r>
        </a:p>
      </dgm:t>
    </dgm:pt>
    <dgm:pt modelId="{5A860FD6-54D7-9D4B-983C-844F6CFF16C7}" type="parTrans" cxnId="{82A6E34F-4CCC-454F-A187-4924E2F483F2}">
      <dgm:prSet/>
      <dgm:spPr/>
      <dgm:t>
        <a:bodyPr/>
        <a:lstStyle/>
        <a:p>
          <a:endParaRPr lang="en-US"/>
        </a:p>
      </dgm:t>
    </dgm:pt>
    <dgm:pt modelId="{B286E712-8950-BC41-B0F5-3C92B6A5DDBE}" type="sibTrans" cxnId="{82A6E34F-4CCC-454F-A187-4924E2F483F2}">
      <dgm:prSet/>
      <dgm:spPr/>
      <dgm:t>
        <a:bodyPr/>
        <a:lstStyle/>
        <a:p>
          <a:endParaRPr lang="en-US"/>
        </a:p>
      </dgm:t>
    </dgm:pt>
    <dgm:pt modelId="{2D93B9C1-C198-6A41-9674-82C7EBDCBA8C}">
      <dgm:prSet phldrT="[Text]" custT="1"/>
      <dgm:spPr/>
      <dgm:t>
        <a:bodyPr/>
        <a:lstStyle/>
        <a:p>
          <a:r>
            <a:rPr lang="en-US" sz="1050" dirty="0">
              <a:solidFill>
                <a:srgbClr val="0070C0"/>
              </a:solidFill>
            </a:rPr>
            <a:t>Helical</a:t>
          </a:r>
        </a:p>
      </dgm:t>
    </dgm:pt>
    <dgm:pt modelId="{DF09E277-8A32-374D-90E9-BA7D81966077}" type="parTrans" cxnId="{DDFC193B-C46F-F94A-8703-F615DEDC227E}">
      <dgm:prSet/>
      <dgm:spPr/>
      <dgm:t>
        <a:bodyPr/>
        <a:lstStyle/>
        <a:p>
          <a:endParaRPr lang="en-US"/>
        </a:p>
      </dgm:t>
    </dgm:pt>
    <dgm:pt modelId="{37767AB4-5A44-114A-9C6D-5FDF48C2B860}" type="sibTrans" cxnId="{DDFC193B-C46F-F94A-8703-F615DEDC227E}">
      <dgm:prSet/>
      <dgm:spPr/>
      <dgm:t>
        <a:bodyPr/>
        <a:lstStyle/>
        <a:p>
          <a:pPr rtl="0"/>
          <a:endParaRPr lang="en-US"/>
        </a:p>
      </dgm:t>
    </dgm:pt>
    <dgm:pt modelId="{A959EEA4-E637-B148-BF88-A9EC2214F34A}">
      <dgm:prSet phldrT="[Text]" custT="1"/>
      <dgm:spPr/>
      <dgm:t>
        <a:bodyPr/>
        <a:lstStyle/>
        <a:p>
          <a:r>
            <a:rPr lang="en-US" sz="1600" dirty="0" err="1">
              <a:solidFill>
                <a:schemeClr val="bg1">
                  <a:lumMod val="50000"/>
                </a:schemeClr>
              </a:solidFill>
            </a:rPr>
            <a:t>Pos</a:t>
          </a:r>
          <a:r>
            <a:rPr lang="en-US" sz="1600" dirty="0">
              <a:solidFill>
                <a:schemeClr val="bg1">
                  <a:lumMod val="50000"/>
                </a:schemeClr>
              </a:solidFill>
            </a:rPr>
            <a:t>-strand</a:t>
          </a:r>
        </a:p>
      </dgm:t>
    </dgm:pt>
    <dgm:pt modelId="{3D2C25A6-2177-C74E-85B7-DEE2E8F87BC9}" type="sibTrans" cxnId="{95D8D838-7DF8-BC47-9638-A43A921D2C33}">
      <dgm:prSet/>
      <dgm:spPr/>
      <dgm:t>
        <a:bodyPr/>
        <a:lstStyle/>
        <a:p>
          <a:endParaRPr lang="en-US"/>
        </a:p>
      </dgm:t>
    </dgm:pt>
    <dgm:pt modelId="{04C4E769-B089-F248-B674-BD3F311066A1}" type="parTrans" cxnId="{95D8D838-7DF8-BC47-9638-A43A921D2C33}">
      <dgm:prSet/>
      <dgm:spPr/>
      <dgm:t>
        <a:bodyPr/>
        <a:lstStyle/>
        <a:p>
          <a:endParaRPr lang="en-US"/>
        </a:p>
      </dgm:t>
    </dgm:pt>
    <dgm:pt modelId="{DBE56CC9-9668-4349-9A78-2DC4EFD1780A}">
      <dgm:prSet custT="1"/>
      <dgm:spPr/>
      <dgm:t>
        <a:bodyPr/>
        <a:lstStyle/>
        <a:p>
          <a:r>
            <a:rPr lang="en-US" sz="1050" dirty="0">
              <a:solidFill>
                <a:srgbClr val="C00000"/>
              </a:solidFill>
            </a:rPr>
            <a:t>Icosahedral</a:t>
          </a:r>
        </a:p>
      </dgm:t>
    </dgm:pt>
    <dgm:pt modelId="{D0F04F66-ED9E-D242-9131-307C1A1A52D7}" type="parTrans" cxnId="{C31232C1-33A0-F348-AA6E-5D0A9B9C359C}">
      <dgm:prSet/>
      <dgm:spPr/>
      <dgm:t>
        <a:bodyPr/>
        <a:lstStyle/>
        <a:p>
          <a:endParaRPr lang="en-US"/>
        </a:p>
      </dgm:t>
    </dgm:pt>
    <dgm:pt modelId="{E1350992-78EC-B24F-83F6-27E9F9A99A95}" type="sibTrans" cxnId="{C31232C1-33A0-F348-AA6E-5D0A9B9C359C}">
      <dgm:prSet/>
      <dgm:spPr/>
      <dgm:t>
        <a:bodyPr/>
        <a:lstStyle/>
        <a:p>
          <a:endParaRPr lang="en-US"/>
        </a:p>
      </dgm:t>
    </dgm:pt>
    <dgm:pt modelId="{FD4CF2B9-9551-8B41-904E-FF228233D1F4}" type="pres">
      <dgm:prSet presAssocID="{9F663906-DFE2-4542-A9A3-20A21848EC2F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508618EF-10A9-2D4A-B1BE-7134188B2041}" type="pres">
      <dgm:prSet presAssocID="{A959EEA4-E637-B148-BF88-A9EC2214F34A}" presName="root1" presStyleCnt="0"/>
      <dgm:spPr/>
    </dgm:pt>
    <dgm:pt modelId="{034150F0-BD1C-7643-B012-7B0AF308E0AC}" type="pres">
      <dgm:prSet presAssocID="{A959EEA4-E637-B148-BF88-A9EC2214F34A}" presName="LevelOneTextNode" presStyleLbl="node0" presStyleIdx="0" presStyleCnt="1" custScaleX="235816" custScaleY="201904" custLinFactNeighborX="4421" custLinFactNeighborY="-36974">
        <dgm:presLayoutVars>
          <dgm:chPref val="3"/>
        </dgm:presLayoutVars>
      </dgm:prSet>
      <dgm:spPr>
        <a:prstGeom prst="ellipse">
          <a:avLst/>
        </a:prstGeom>
      </dgm:spPr>
    </dgm:pt>
    <dgm:pt modelId="{A2FD9E6A-A835-D64B-A33D-74B67B4842BB}" type="pres">
      <dgm:prSet presAssocID="{A959EEA4-E637-B148-BF88-A9EC2214F34A}" presName="level2hierChild" presStyleCnt="0"/>
      <dgm:spPr/>
    </dgm:pt>
    <dgm:pt modelId="{77267556-C332-C04C-8DF6-DFD1C06F2555}" type="pres">
      <dgm:prSet presAssocID="{E1958F2B-A555-5A49-B15A-64DE43281011}" presName="conn2-1" presStyleLbl="parChTrans1D2" presStyleIdx="0" presStyleCnt="2"/>
      <dgm:spPr/>
    </dgm:pt>
    <dgm:pt modelId="{8332CAD3-72E7-544B-B8DB-B98D15F24D1F}" type="pres">
      <dgm:prSet presAssocID="{E1958F2B-A555-5A49-B15A-64DE43281011}" presName="connTx" presStyleLbl="parChTrans1D2" presStyleIdx="0" presStyleCnt="2"/>
      <dgm:spPr/>
    </dgm:pt>
    <dgm:pt modelId="{F2D80BBD-9AEE-D341-8965-812117757C16}" type="pres">
      <dgm:prSet presAssocID="{CDFE44E6-CF86-B243-AB49-B039B271E1B4}" presName="root2" presStyleCnt="0"/>
      <dgm:spPr/>
    </dgm:pt>
    <dgm:pt modelId="{9FB2CDB8-FF24-384D-AC32-0EF6E2313F49}" type="pres">
      <dgm:prSet presAssocID="{CDFE44E6-CF86-B243-AB49-B039B271E1B4}" presName="LevelTwoTextNode" presStyleLbl="node2" presStyleIdx="0" presStyleCnt="2" custLinFactY="-74026" custLinFactNeighborX="-3667" custLinFactNeighborY="-100000">
        <dgm:presLayoutVars>
          <dgm:chPref val="3"/>
        </dgm:presLayoutVars>
      </dgm:prSet>
      <dgm:spPr/>
    </dgm:pt>
    <dgm:pt modelId="{D60DF87B-29CC-F541-ADEA-991C02F3DC1A}" type="pres">
      <dgm:prSet presAssocID="{CDFE44E6-CF86-B243-AB49-B039B271E1B4}" presName="level3hierChild" presStyleCnt="0"/>
      <dgm:spPr/>
    </dgm:pt>
    <dgm:pt modelId="{429A2B65-6B70-734E-9539-048094BF013B}" type="pres">
      <dgm:prSet presAssocID="{D4BF99F8-A801-3B48-8CBA-FB4DCAA90EF3}" presName="conn2-1" presStyleLbl="parChTrans1D3" presStyleIdx="0" presStyleCnt="3"/>
      <dgm:spPr/>
    </dgm:pt>
    <dgm:pt modelId="{601450B7-464A-6A43-BBCA-14F65B306811}" type="pres">
      <dgm:prSet presAssocID="{D4BF99F8-A801-3B48-8CBA-FB4DCAA90EF3}" presName="connTx" presStyleLbl="parChTrans1D3" presStyleIdx="0" presStyleCnt="3"/>
      <dgm:spPr/>
    </dgm:pt>
    <dgm:pt modelId="{6771C6F9-80C1-3346-BAC7-F4CB5B0D6431}" type="pres">
      <dgm:prSet presAssocID="{8B55104E-03EC-E449-B02B-EF0826531EE8}" presName="root2" presStyleCnt="0"/>
      <dgm:spPr/>
    </dgm:pt>
    <dgm:pt modelId="{258E52EE-1423-014F-88C9-7009AE516447}" type="pres">
      <dgm:prSet presAssocID="{8B55104E-03EC-E449-B02B-EF0826531EE8}" presName="LevelTwoTextNode" presStyleLbl="node3" presStyleIdx="0" presStyleCnt="3" custLinFactY="-73147" custLinFactNeighborX="-433" custLinFactNeighborY="-100000">
        <dgm:presLayoutVars>
          <dgm:chPref val="3"/>
        </dgm:presLayoutVars>
      </dgm:prSet>
      <dgm:spPr/>
    </dgm:pt>
    <dgm:pt modelId="{C3763266-334E-6D4E-89AA-7A2A84BDC363}" type="pres">
      <dgm:prSet presAssocID="{8B55104E-03EC-E449-B02B-EF0826531EE8}" presName="level3hierChild" presStyleCnt="0"/>
      <dgm:spPr/>
    </dgm:pt>
    <dgm:pt modelId="{0D07193E-4699-0149-BB64-D9AE843C7C27}" type="pres">
      <dgm:prSet presAssocID="{5A860FD6-54D7-9D4B-983C-844F6CFF16C7}" presName="conn2-1" presStyleLbl="parChTrans1D2" presStyleIdx="1" presStyleCnt="2"/>
      <dgm:spPr/>
    </dgm:pt>
    <dgm:pt modelId="{76331FAF-74E4-FD48-B5BE-CE9C23426278}" type="pres">
      <dgm:prSet presAssocID="{5A860FD6-54D7-9D4B-983C-844F6CFF16C7}" presName="connTx" presStyleLbl="parChTrans1D2" presStyleIdx="1" presStyleCnt="2"/>
      <dgm:spPr/>
    </dgm:pt>
    <dgm:pt modelId="{8887B627-865B-874E-BA5D-C8CB19BB4737}" type="pres">
      <dgm:prSet presAssocID="{082B0A5C-7282-FE4A-AB33-56A3B27FF4D2}" presName="root2" presStyleCnt="0"/>
      <dgm:spPr/>
    </dgm:pt>
    <dgm:pt modelId="{8AA7D7AE-91C0-8443-BA28-0789AFCA6C00}" type="pres">
      <dgm:prSet presAssocID="{082B0A5C-7282-FE4A-AB33-56A3B27FF4D2}" presName="LevelTwoTextNode" presStyleLbl="node2" presStyleIdx="1" presStyleCnt="2" custLinFactNeighborX="-4541" custLinFactNeighborY="33209">
        <dgm:presLayoutVars>
          <dgm:chPref val="3"/>
        </dgm:presLayoutVars>
      </dgm:prSet>
      <dgm:spPr/>
    </dgm:pt>
    <dgm:pt modelId="{53E30BE4-C8FE-7048-9143-A114D9B53E84}" type="pres">
      <dgm:prSet presAssocID="{082B0A5C-7282-FE4A-AB33-56A3B27FF4D2}" presName="level3hierChild" presStyleCnt="0"/>
      <dgm:spPr/>
    </dgm:pt>
    <dgm:pt modelId="{1222B39B-946C-394D-8CFD-730480CD190F}" type="pres">
      <dgm:prSet presAssocID="{DF09E277-8A32-374D-90E9-BA7D81966077}" presName="conn2-1" presStyleLbl="parChTrans1D3" presStyleIdx="1" presStyleCnt="3"/>
      <dgm:spPr/>
    </dgm:pt>
    <dgm:pt modelId="{53A3364B-0D94-7341-9561-03F406D71590}" type="pres">
      <dgm:prSet presAssocID="{DF09E277-8A32-374D-90E9-BA7D81966077}" presName="connTx" presStyleLbl="parChTrans1D3" presStyleIdx="1" presStyleCnt="3"/>
      <dgm:spPr/>
    </dgm:pt>
    <dgm:pt modelId="{BB748FF9-2E6B-E74B-8189-837C71A0C5E7}" type="pres">
      <dgm:prSet presAssocID="{2D93B9C1-C198-6A41-9674-82C7EBDCBA8C}" presName="root2" presStyleCnt="0"/>
      <dgm:spPr/>
    </dgm:pt>
    <dgm:pt modelId="{D2153102-D025-904C-8A02-AE36C366A1F1}" type="pres">
      <dgm:prSet presAssocID="{2D93B9C1-C198-6A41-9674-82C7EBDCBA8C}" presName="LevelTwoTextNode" presStyleLbl="node3" presStyleIdx="1" presStyleCnt="3" custLinFactNeighborX="-13767" custLinFactNeighborY="68939">
        <dgm:presLayoutVars>
          <dgm:chPref val="3"/>
        </dgm:presLayoutVars>
      </dgm:prSet>
      <dgm:spPr/>
    </dgm:pt>
    <dgm:pt modelId="{0DB8DAF8-B7F8-C942-9D30-F1B63F875E2F}" type="pres">
      <dgm:prSet presAssocID="{2D93B9C1-C198-6A41-9674-82C7EBDCBA8C}" presName="level3hierChild" presStyleCnt="0"/>
      <dgm:spPr/>
    </dgm:pt>
    <dgm:pt modelId="{6FD8D1AD-825F-8F44-B71E-FFC10003FAE4}" type="pres">
      <dgm:prSet presAssocID="{D0F04F66-ED9E-D242-9131-307C1A1A52D7}" presName="conn2-1" presStyleLbl="parChTrans1D3" presStyleIdx="2" presStyleCnt="3"/>
      <dgm:spPr/>
    </dgm:pt>
    <dgm:pt modelId="{D1CDFA1E-ECE6-324A-8BDD-E5BBF2FFEB70}" type="pres">
      <dgm:prSet presAssocID="{D0F04F66-ED9E-D242-9131-307C1A1A52D7}" presName="connTx" presStyleLbl="parChTrans1D3" presStyleIdx="2" presStyleCnt="3"/>
      <dgm:spPr/>
    </dgm:pt>
    <dgm:pt modelId="{ED59447D-20A4-3B4F-9FAC-B9864028C29F}" type="pres">
      <dgm:prSet presAssocID="{DBE56CC9-9668-4349-9A78-2DC4EFD1780A}" presName="root2" presStyleCnt="0"/>
      <dgm:spPr/>
    </dgm:pt>
    <dgm:pt modelId="{5014334D-2648-EF4A-923E-64609E36A2A5}" type="pres">
      <dgm:prSet presAssocID="{DBE56CC9-9668-4349-9A78-2DC4EFD1780A}" presName="LevelTwoTextNode" presStyleLbl="node3" presStyleIdx="2" presStyleCnt="3" custLinFactY="64179" custLinFactNeighborX="6625" custLinFactNeighborY="100000">
        <dgm:presLayoutVars>
          <dgm:chPref val="3"/>
        </dgm:presLayoutVars>
      </dgm:prSet>
      <dgm:spPr/>
    </dgm:pt>
    <dgm:pt modelId="{A14E79D1-233D-7B44-BFAE-57FD3EBE52C3}" type="pres">
      <dgm:prSet presAssocID="{DBE56CC9-9668-4349-9A78-2DC4EFD1780A}" presName="level3hierChild" presStyleCnt="0"/>
      <dgm:spPr/>
    </dgm:pt>
  </dgm:ptLst>
  <dgm:cxnLst>
    <dgm:cxn modelId="{C4BC4A16-A2ED-3942-935E-DCFDA44EB63F}" type="presOf" srcId="{D0F04F66-ED9E-D242-9131-307C1A1A52D7}" destId="{D1CDFA1E-ECE6-324A-8BDD-E5BBF2FFEB70}" srcOrd="1" destOrd="0" presId="urn:microsoft.com/office/officeart/2005/8/layout/hierarchy2"/>
    <dgm:cxn modelId="{FF28151D-F54A-D34E-B998-0841DD068AFE}" type="presOf" srcId="{5A860FD6-54D7-9D4B-983C-844F6CFF16C7}" destId="{76331FAF-74E4-FD48-B5BE-CE9C23426278}" srcOrd="1" destOrd="0" presId="urn:microsoft.com/office/officeart/2005/8/layout/hierarchy2"/>
    <dgm:cxn modelId="{B1E3D41E-6107-1846-A807-B2A0FE6170AE}" type="presOf" srcId="{082B0A5C-7282-FE4A-AB33-56A3B27FF4D2}" destId="{8AA7D7AE-91C0-8443-BA28-0789AFCA6C00}" srcOrd="0" destOrd="0" presId="urn:microsoft.com/office/officeart/2005/8/layout/hierarchy2"/>
    <dgm:cxn modelId="{CA1A8B2A-56F6-7A41-B4BF-9B5B1AE0E059}" type="presOf" srcId="{DBE56CC9-9668-4349-9A78-2DC4EFD1780A}" destId="{5014334D-2648-EF4A-923E-64609E36A2A5}" srcOrd="0" destOrd="0" presId="urn:microsoft.com/office/officeart/2005/8/layout/hierarchy2"/>
    <dgm:cxn modelId="{95D8D838-7DF8-BC47-9638-A43A921D2C33}" srcId="{9F663906-DFE2-4542-A9A3-20A21848EC2F}" destId="{A959EEA4-E637-B148-BF88-A9EC2214F34A}" srcOrd="0" destOrd="0" parTransId="{04C4E769-B089-F248-B674-BD3F311066A1}" sibTransId="{3D2C25A6-2177-C74E-85B7-DEE2E8F87BC9}"/>
    <dgm:cxn modelId="{DDFC193B-C46F-F94A-8703-F615DEDC227E}" srcId="{082B0A5C-7282-FE4A-AB33-56A3B27FF4D2}" destId="{2D93B9C1-C198-6A41-9674-82C7EBDCBA8C}" srcOrd="0" destOrd="0" parTransId="{DF09E277-8A32-374D-90E9-BA7D81966077}" sibTransId="{37767AB4-5A44-114A-9C6D-5FDF48C2B860}"/>
    <dgm:cxn modelId="{46D9F03E-7938-5443-AD30-1BED5D765FFF}" type="presOf" srcId="{9F663906-DFE2-4542-A9A3-20A21848EC2F}" destId="{FD4CF2B9-9551-8B41-904E-FF228233D1F4}" srcOrd="0" destOrd="0" presId="urn:microsoft.com/office/officeart/2005/8/layout/hierarchy2"/>
    <dgm:cxn modelId="{B8EEF35D-A48A-F548-A14F-FC5B0DED9151}" type="presOf" srcId="{A959EEA4-E637-B148-BF88-A9EC2214F34A}" destId="{034150F0-BD1C-7643-B012-7B0AF308E0AC}" srcOrd="0" destOrd="0" presId="urn:microsoft.com/office/officeart/2005/8/layout/hierarchy2"/>
    <dgm:cxn modelId="{990A405F-C69B-6D40-804D-9DC56CF8EAC4}" type="presOf" srcId="{D4BF99F8-A801-3B48-8CBA-FB4DCAA90EF3}" destId="{429A2B65-6B70-734E-9539-048094BF013B}" srcOrd="0" destOrd="0" presId="urn:microsoft.com/office/officeart/2005/8/layout/hierarchy2"/>
    <dgm:cxn modelId="{5D605D46-3024-CD4F-BF0A-52CD626F0054}" srcId="{CDFE44E6-CF86-B243-AB49-B039B271E1B4}" destId="{8B55104E-03EC-E449-B02B-EF0826531EE8}" srcOrd="0" destOrd="0" parTransId="{D4BF99F8-A801-3B48-8CBA-FB4DCAA90EF3}" sibTransId="{D7B33B74-F85D-D040-BBDE-F8D3D6D55009}"/>
    <dgm:cxn modelId="{82A6E34F-4CCC-454F-A187-4924E2F483F2}" srcId="{A959EEA4-E637-B148-BF88-A9EC2214F34A}" destId="{082B0A5C-7282-FE4A-AB33-56A3B27FF4D2}" srcOrd="1" destOrd="0" parTransId="{5A860FD6-54D7-9D4B-983C-844F6CFF16C7}" sibTransId="{B286E712-8950-BC41-B0F5-3C92B6A5DDBE}"/>
    <dgm:cxn modelId="{52A2F970-DB1F-E74E-A746-115A3207C5B2}" type="presOf" srcId="{DF09E277-8A32-374D-90E9-BA7D81966077}" destId="{1222B39B-946C-394D-8CFD-730480CD190F}" srcOrd="0" destOrd="0" presId="urn:microsoft.com/office/officeart/2005/8/layout/hierarchy2"/>
    <dgm:cxn modelId="{B8071F72-8410-024F-801F-49B8C4596E69}" type="presOf" srcId="{E1958F2B-A555-5A49-B15A-64DE43281011}" destId="{77267556-C332-C04C-8DF6-DFD1C06F2555}" srcOrd="0" destOrd="0" presId="urn:microsoft.com/office/officeart/2005/8/layout/hierarchy2"/>
    <dgm:cxn modelId="{A0458877-AA2D-DE4F-8CD7-54D8B009E63F}" type="presOf" srcId="{D0F04F66-ED9E-D242-9131-307C1A1A52D7}" destId="{6FD8D1AD-825F-8F44-B71E-FFC10003FAE4}" srcOrd="0" destOrd="0" presId="urn:microsoft.com/office/officeart/2005/8/layout/hierarchy2"/>
    <dgm:cxn modelId="{21651958-E448-464F-AF12-A0D97B95343E}" type="presOf" srcId="{8B55104E-03EC-E449-B02B-EF0826531EE8}" destId="{258E52EE-1423-014F-88C9-7009AE516447}" srcOrd="0" destOrd="0" presId="urn:microsoft.com/office/officeart/2005/8/layout/hierarchy2"/>
    <dgm:cxn modelId="{BC4C1390-E3A4-4241-AA58-A705894254D8}" srcId="{A959EEA4-E637-B148-BF88-A9EC2214F34A}" destId="{CDFE44E6-CF86-B243-AB49-B039B271E1B4}" srcOrd="0" destOrd="0" parTransId="{E1958F2B-A555-5A49-B15A-64DE43281011}" sibTransId="{8FCCB501-5A3E-4240-80D5-2CF2B05D6EDD}"/>
    <dgm:cxn modelId="{B54D7391-BBE3-8B47-A9C8-71F66BB6992A}" type="presOf" srcId="{E1958F2B-A555-5A49-B15A-64DE43281011}" destId="{8332CAD3-72E7-544B-B8DB-B98D15F24D1F}" srcOrd="1" destOrd="0" presId="urn:microsoft.com/office/officeart/2005/8/layout/hierarchy2"/>
    <dgm:cxn modelId="{13C99DAB-F4C6-0147-83CB-F2772E6F6BF8}" type="presOf" srcId="{2D93B9C1-C198-6A41-9674-82C7EBDCBA8C}" destId="{D2153102-D025-904C-8A02-AE36C366A1F1}" srcOrd="0" destOrd="0" presId="urn:microsoft.com/office/officeart/2005/8/layout/hierarchy2"/>
    <dgm:cxn modelId="{37A76CB6-E87D-0148-B557-F230A01D530B}" type="presOf" srcId="{D4BF99F8-A801-3B48-8CBA-FB4DCAA90EF3}" destId="{601450B7-464A-6A43-BBCA-14F65B306811}" srcOrd="1" destOrd="0" presId="urn:microsoft.com/office/officeart/2005/8/layout/hierarchy2"/>
    <dgm:cxn modelId="{C31232C1-33A0-F348-AA6E-5D0A9B9C359C}" srcId="{082B0A5C-7282-FE4A-AB33-56A3B27FF4D2}" destId="{DBE56CC9-9668-4349-9A78-2DC4EFD1780A}" srcOrd="1" destOrd="0" parTransId="{D0F04F66-ED9E-D242-9131-307C1A1A52D7}" sibTransId="{E1350992-78EC-B24F-83F6-27E9F9A99A95}"/>
    <dgm:cxn modelId="{1D7782D9-2B71-A143-AE48-E34F4B3244B8}" type="presOf" srcId="{CDFE44E6-CF86-B243-AB49-B039B271E1B4}" destId="{9FB2CDB8-FF24-384D-AC32-0EF6E2313F49}" srcOrd="0" destOrd="0" presId="urn:microsoft.com/office/officeart/2005/8/layout/hierarchy2"/>
    <dgm:cxn modelId="{0C08DFE3-EB89-8E40-A77A-5E017032FE03}" type="presOf" srcId="{DF09E277-8A32-374D-90E9-BA7D81966077}" destId="{53A3364B-0D94-7341-9561-03F406D71590}" srcOrd="1" destOrd="0" presId="urn:microsoft.com/office/officeart/2005/8/layout/hierarchy2"/>
    <dgm:cxn modelId="{0C6307FF-16A4-924E-BF20-65FEED213EEA}" type="presOf" srcId="{5A860FD6-54D7-9D4B-983C-844F6CFF16C7}" destId="{0D07193E-4699-0149-BB64-D9AE843C7C27}" srcOrd="0" destOrd="0" presId="urn:microsoft.com/office/officeart/2005/8/layout/hierarchy2"/>
    <dgm:cxn modelId="{18964549-494C-B744-A801-53FF20B78C35}" type="presParOf" srcId="{FD4CF2B9-9551-8B41-904E-FF228233D1F4}" destId="{508618EF-10A9-2D4A-B1BE-7134188B2041}" srcOrd="0" destOrd="0" presId="urn:microsoft.com/office/officeart/2005/8/layout/hierarchy2"/>
    <dgm:cxn modelId="{873B4C7B-5D5E-5E46-BAAD-B0F58E1DEC10}" type="presParOf" srcId="{508618EF-10A9-2D4A-B1BE-7134188B2041}" destId="{034150F0-BD1C-7643-B012-7B0AF308E0AC}" srcOrd="0" destOrd="0" presId="urn:microsoft.com/office/officeart/2005/8/layout/hierarchy2"/>
    <dgm:cxn modelId="{34EF8306-7FC5-644C-B527-1A3F91D2D842}" type="presParOf" srcId="{508618EF-10A9-2D4A-B1BE-7134188B2041}" destId="{A2FD9E6A-A835-D64B-A33D-74B67B4842BB}" srcOrd="1" destOrd="0" presId="urn:microsoft.com/office/officeart/2005/8/layout/hierarchy2"/>
    <dgm:cxn modelId="{A4785949-C866-DC43-9E5B-861192FAC373}" type="presParOf" srcId="{A2FD9E6A-A835-D64B-A33D-74B67B4842BB}" destId="{77267556-C332-C04C-8DF6-DFD1C06F2555}" srcOrd="0" destOrd="0" presId="urn:microsoft.com/office/officeart/2005/8/layout/hierarchy2"/>
    <dgm:cxn modelId="{21D62B31-8CA8-BA41-B329-73C4C65A587C}" type="presParOf" srcId="{77267556-C332-C04C-8DF6-DFD1C06F2555}" destId="{8332CAD3-72E7-544B-B8DB-B98D15F24D1F}" srcOrd="0" destOrd="0" presId="urn:microsoft.com/office/officeart/2005/8/layout/hierarchy2"/>
    <dgm:cxn modelId="{09A7ED71-9026-1546-9510-D001FE047C9F}" type="presParOf" srcId="{A2FD9E6A-A835-D64B-A33D-74B67B4842BB}" destId="{F2D80BBD-9AEE-D341-8965-812117757C16}" srcOrd="1" destOrd="0" presId="urn:microsoft.com/office/officeart/2005/8/layout/hierarchy2"/>
    <dgm:cxn modelId="{7A8129B4-E04A-5943-A510-B8601A5669BB}" type="presParOf" srcId="{F2D80BBD-9AEE-D341-8965-812117757C16}" destId="{9FB2CDB8-FF24-384D-AC32-0EF6E2313F49}" srcOrd="0" destOrd="0" presId="urn:microsoft.com/office/officeart/2005/8/layout/hierarchy2"/>
    <dgm:cxn modelId="{C9EE7F77-EDA1-154D-BE36-7A5539CC0FDE}" type="presParOf" srcId="{F2D80BBD-9AEE-D341-8965-812117757C16}" destId="{D60DF87B-29CC-F541-ADEA-991C02F3DC1A}" srcOrd="1" destOrd="0" presId="urn:microsoft.com/office/officeart/2005/8/layout/hierarchy2"/>
    <dgm:cxn modelId="{04E0DE0B-09F4-2744-805C-60607E398FF5}" type="presParOf" srcId="{D60DF87B-29CC-F541-ADEA-991C02F3DC1A}" destId="{429A2B65-6B70-734E-9539-048094BF013B}" srcOrd="0" destOrd="0" presId="urn:microsoft.com/office/officeart/2005/8/layout/hierarchy2"/>
    <dgm:cxn modelId="{ED22BDEB-97FE-7D4A-85A7-57806D64CD4D}" type="presParOf" srcId="{429A2B65-6B70-734E-9539-048094BF013B}" destId="{601450B7-464A-6A43-BBCA-14F65B306811}" srcOrd="0" destOrd="0" presId="urn:microsoft.com/office/officeart/2005/8/layout/hierarchy2"/>
    <dgm:cxn modelId="{1AB6FC42-FEDD-E544-A5B4-EA972082E3CD}" type="presParOf" srcId="{D60DF87B-29CC-F541-ADEA-991C02F3DC1A}" destId="{6771C6F9-80C1-3346-BAC7-F4CB5B0D6431}" srcOrd="1" destOrd="0" presId="urn:microsoft.com/office/officeart/2005/8/layout/hierarchy2"/>
    <dgm:cxn modelId="{E0856706-5DE2-4C4F-8B85-53AC0A0DAFDF}" type="presParOf" srcId="{6771C6F9-80C1-3346-BAC7-F4CB5B0D6431}" destId="{258E52EE-1423-014F-88C9-7009AE516447}" srcOrd="0" destOrd="0" presId="urn:microsoft.com/office/officeart/2005/8/layout/hierarchy2"/>
    <dgm:cxn modelId="{1D9124B7-5E79-4D4F-A384-D2F600948C3B}" type="presParOf" srcId="{6771C6F9-80C1-3346-BAC7-F4CB5B0D6431}" destId="{C3763266-334E-6D4E-89AA-7A2A84BDC363}" srcOrd="1" destOrd="0" presId="urn:microsoft.com/office/officeart/2005/8/layout/hierarchy2"/>
    <dgm:cxn modelId="{DE4B7CC5-2970-AB45-A21D-1AF7454D59A4}" type="presParOf" srcId="{A2FD9E6A-A835-D64B-A33D-74B67B4842BB}" destId="{0D07193E-4699-0149-BB64-D9AE843C7C27}" srcOrd="2" destOrd="0" presId="urn:microsoft.com/office/officeart/2005/8/layout/hierarchy2"/>
    <dgm:cxn modelId="{778DD2DB-8F82-1343-BFA2-19E33FEF177D}" type="presParOf" srcId="{0D07193E-4699-0149-BB64-D9AE843C7C27}" destId="{76331FAF-74E4-FD48-B5BE-CE9C23426278}" srcOrd="0" destOrd="0" presId="urn:microsoft.com/office/officeart/2005/8/layout/hierarchy2"/>
    <dgm:cxn modelId="{8F66FCB1-C64F-B94C-B2C5-7038CC4B6F4D}" type="presParOf" srcId="{A2FD9E6A-A835-D64B-A33D-74B67B4842BB}" destId="{8887B627-865B-874E-BA5D-C8CB19BB4737}" srcOrd="3" destOrd="0" presId="urn:microsoft.com/office/officeart/2005/8/layout/hierarchy2"/>
    <dgm:cxn modelId="{EC038204-E759-B94B-BDDA-167E28884EE1}" type="presParOf" srcId="{8887B627-865B-874E-BA5D-C8CB19BB4737}" destId="{8AA7D7AE-91C0-8443-BA28-0789AFCA6C00}" srcOrd="0" destOrd="0" presId="urn:microsoft.com/office/officeart/2005/8/layout/hierarchy2"/>
    <dgm:cxn modelId="{03E42281-9AB7-5347-80F5-3B88F9D191B4}" type="presParOf" srcId="{8887B627-865B-874E-BA5D-C8CB19BB4737}" destId="{53E30BE4-C8FE-7048-9143-A114D9B53E84}" srcOrd="1" destOrd="0" presId="urn:microsoft.com/office/officeart/2005/8/layout/hierarchy2"/>
    <dgm:cxn modelId="{F5F21EE4-C4B3-084D-A7C1-9A03E3F18B0C}" type="presParOf" srcId="{53E30BE4-C8FE-7048-9143-A114D9B53E84}" destId="{1222B39B-946C-394D-8CFD-730480CD190F}" srcOrd="0" destOrd="0" presId="urn:microsoft.com/office/officeart/2005/8/layout/hierarchy2"/>
    <dgm:cxn modelId="{BC10AFE6-9893-9247-9EEA-AC07C1231C6B}" type="presParOf" srcId="{1222B39B-946C-394D-8CFD-730480CD190F}" destId="{53A3364B-0D94-7341-9561-03F406D71590}" srcOrd="0" destOrd="0" presId="urn:microsoft.com/office/officeart/2005/8/layout/hierarchy2"/>
    <dgm:cxn modelId="{368BE0BE-5133-5240-AA38-45033A37907A}" type="presParOf" srcId="{53E30BE4-C8FE-7048-9143-A114D9B53E84}" destId="{BB748FF9-2E6B-E74B-8189-837C71A0C5E7}" srcOrd="1" destOrd="0" presId="urn:microsoft.com/office/officeart/2005/8/layout/hierarchy2"/>
    <dgm:cxn modelId="{1B8E9B3B-81EB-0C4F-B76F-8C29C802B512}" type="presParOf" srcId="{BB748FF9-2E6B-E74B-8189-837C71A0C5E7}" destId="{D2153102-D025-904C-8A02-AE36C366A1F1}" srcOrd="0" destOrd="0" presId="urn:microsoft.com/office/officeart/2005/8/layout/hierarchy2"/>
    <dgm:cxn modelId="{73F55668-67EA-B346-9117-A851159E53F3}" type="presParOf" srcId="{BB748FF9-2E6B-E74B-8189-837C71A0C5E7}" destId="{0DB8DAF8-B7F8-C942-9D30-F1B63F875E2F}" srcOrd="1" destOrd="0" presId="urn:microsoft.com/office/officeart/2005/8/layout/hierarchy2"/>
    <dgm:cxn modelId="{337D2A4B-76F2-9B4D-8043-166EFDC33C08}" type="presParOf" srcId="{53E30BE4-C8FE-7048-9143-A114D9B53E84}" destId="{6FD8D1AD-825F-8F44-B71E-FFC10003FAE4}" srcOrd="2" destOrd="0" presId="urn:microsoft.com/office/officeart/2005/8/layout/hierarchy2"/>
    <dgm:cxn modelId="{AF25B002-1ADA-6E4F-A29D-CC0FFFA4F78E}" type="presParOf" srcId="{6FD8D1AD-825F-8F44-B71E-FFC10003FAE4}" destId="{D1CDFA1E-ECE6-324A-8BDD-E5BBF2FFEB70}" srcOrd="0" destOrd="0" presId="urn:microsoft.com/office/officeart/2005/8/layout/hierarchy2"/>
    <dgm:cxn modelId="{B2CBBA57-BDF8-2541-8FB0-45CBD3F6E188}" type="presParOf" srcId="{53E30BE4-C8FE-7048-9143-A114D9B53E84}" destId="{ED59447D-20A4-3B4F-9FAC-B9864028C29F}" srcOrd="3" destOrd="0" presId="urn:microsoft.com/office/officeart/2005/8/layout/hierarchy2"/>
    <dgm:cxn modelId="{5A743182-4DA0-4947-9C5D-36382EFA2390}" type="presParOf" srcId="{ED59447D-20A4-3B4F-9FAC-B9864028C29F}" destId="{5014334D-2648-EF4A-923E-64609E36A2A5}" srcOrd="0" destOrd="0" presId="urn:microsoft.com/office/officeart/2005/8/layout/hierarchy2"/>
    <dgm:cxn modelId="{5B5A74E0-704E-7549-B0D4-762C1EE48BFE}" type="presParOf" srcId="{ED59447D-20A4-3B4F-9FAC-B9864028C29F}" destId="{A14E79D1-233D-7B44-BFAE-57FD3EBE52C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6FF619-6474-CA4A-8D8E-AA430E40B8FA}" type="doc">
      <dgm:prSet loTypeId="urn:microsoft.com/office/officeart/2005/8/layout/hierarchy2" loCatId="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5E76F03-33A1-734A-A4F6-F131E1DDFF73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</a:rPr>
            <a:t>Enveloped</a:t>
          </a:r>
        </a:p>
      </dgm:t>
    </dgm:pt>
    <dgm:pt modelId="{D79AD2F9-BFE5-7F46-82E1-EBE6AA25DB6F}" type="parTrans" cxnId="{95C4FF0F-105F-304C-9F9A-6DD44F80C155}">
      <dgm:prSet/>
      <dgm:spPr/>
      <dgm:t>
        <a:bodyPr/>
        <a:lstStyle/>
        <a:p>
          <a:endParaRPr lang="en-US"/>
        </a:p>
      </dgm:t>
    </dgm:pt>
    <dgm:pt modelId="{1956A858-7309-1B46-914F-6B9FCEE9F26B}" type="sibTrans" cxnId="{95C4FF0F-105F-304C-9F9A-6DD44F80C155}">
      <dgm:prSet/>
      <dgm:spPr/>
      <dgm:t>
        <a:bodyPr/>
        <a:lstStyle/>
        <a:p>
          <a:endParaRPr lang="en-US"/>
        </a:p>
      </dgm:t>
    </dgm:pt>
    <dgm:pt modelId="{134F407C-C922-B74B-B3DB-C150AF41E6DA}">
      <dgm:prSet phldrT="[Text]"/>
      <dgm:spPr/>
      <dgm:t>
        <a:bodyPr/>
        <a:lstStyle/>
        <a:p>
          <a:r>
            <a:rPr lang="en-US" dirty="0">
              <a:solidFill>
                <a:srgbClr val="7030A0"/>
              </a:solidFill>
            </a:rPr>
            <a:t>Helical</a:t>
          </a:r>
        </a:p>
      </dgm:t>
    </dgm:pt>
    <dgm:pt modelId="{EE67F7AC-60C7-7A44-A074-91C6CA519142}" type="parTrans" cxnId="{3870D395-B4CA-D34F-BA56-1448653F57D7}">
      <dgm:prSet/>
      <dgm:spPr/>
      <dgm:t>
        <a:bodyPr/>
        <a:lstStyle/>
        <a:p>
          <a:endParaRPr lang="en-US"/>
        </a:p>
      </dgm:t>
    </dgm:pt>
    <dgm:pt modelId="{DA18B119-8A5A-EE4C-93CA-3F5750BFF77D}" type="sibTrans" cxnId="{3870D395-B4CA-D34F-BA56-1448653F57D7}">
      <dgm:prSet/>
      <dgm:spPr/>
      <dgm:t>
        <a:bodyPr/>
        <a:lstStyle/>
        <a:p>
          <a:endParaRPr lang="en-US"/>
        </a:p>
      </dgm:t>
    </dgm:pt>
    <dgm:pt modelId="{AB7E6AD8-9CF9-8040-A33B-95DEC7E1B6F7}" type="pres">
      <dgm:prSet presAssocID="{586FF619-6474-CA4A-8D8E-AA430E40B8FA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CE3E47E7-73F9-9448-965A-D0FF8003450D}" type="pres">
      <dgm:prSet presAssocID="{25E76F03-33A1-734A-A4F6-F131E1DDFF73}" presName="root1" presStyleCnt="0"/>
      <dgm:spPr/>
    </dgm:pt>
    <dgm:pt modelId="{5B9C8FCD-2ACD-6249-8BC6-9124B17CDFCE}" type="pres">
      <dgm:prSet presAssocID="{25E76F03-33A1-734A-A4F6-F131E1DDFF73}" presName="LevelOneTextNode" presStyleLbl="node0" presStyleIdx="0" presStyleCnt="1">
        <dgm:presLayoutVars>
          <dgm:chPref val="3"/>
        </dgm:presLayoutVars>
      </dgm:prSet>
      <dgm:spPr/>
    </dgm:pt>
    <dgm:pt modelId="{BF5D61A5-CBDC-544D-A99B-3D383C7B5CAB}" type="pres">
      <dgm:prSet presAssocID="{25E76F03-33A1-734A-A4F6-F131E1DDFF73}" presName="level2hierChild" presStyleCnt="0"/>
      <dgm:spPr/>
    </dgm:pt>
    <dgm:pt modelId="{5F691164-BAC6-E04A-B0F0-98C945ADAFB3}" type="pres">
      <dgm:prSet presAssocID="{EE67F7AC-60C7-7A44-A074-91C6CA519142}" presName="conn2-1" presStyleLbl="parChTrans1D2" presStyleIdx="0" presStyleCnt="1"/>
      <dgm:spPr/>
    </dgm:pt>
    <dgm:pt modelId="{9B102B2B-8EB0-F54D-ADB0-DCDA70C43F18}" type="pres">
      <dgm:prSet presAssocID="{EE67F7AC-60C7-7A44-A074-91C6CA519142}" presName="connTx" presStyleLbl="parChTrans1D2" presStyleIdx="0" presStyleCnt="1"/>
      <dgm:spPr/>
    </dgm:pt>
    <dgm:pt modelId="{FC9A136B-1C3A-424F-86D1-43873BF4D218}" type="pres">
      <dgm:prSet presAssocID="{134F407C-C922-B74B-B3DB-C150AF41E6DA}" presName="root2" presStyleCnt="0"/>
      <dgm:spPr/>
    </dgm:pt>
    <dgm:pt modelId="{A1028418-ECD6-C440-BCEB-9F62463040D6}" type="pres">
      <dgm:prSet presAssocID="{134F407C-C922-B74B-B3DB-C150AF41E6DA}" presName="LevelTwoTextNode" presStyleLbl="node2" presStyleIdx="0" presStyleCnt="1">
        <dgm:presLayoutVars>
          <dgm:chPref val="3"/>
        </dgm:presLayoutVars>
      </dgm:prSet>
      <dgm:spPr/>
    </dgm:pt>
    <dgm:pt modelId="{462930D0-3D11-7B49-BEB2-FB3289EB712F}" type="pres">
      <dgm:prSet presAssocID="{134F407C-C922-B74B-B3DB-C150AF41E6DA}" presName="level3hierChild" presStyleCnt="0"/>
      <dgm:spPr/>
    </dgm:pt>
  </dgm:ptLst>
  <dgm:cxnLst>
    <dgm:cxn modelId="{95C4FF0F-105F-304C-9F9A-6DD44F80C155}" srcId="{586FF619-6474-CA4A-8D8E-AA430E40B8FA}" destId="{25E76F03-33A1-734A-A4F6-F131E1DDFF73}" srcOrd="0" destOrd="0" parTransId="{D79AD2F9-BFE5-7F46-82E1-EBE6AA25DB6F}" sibTransId="{1956A858-7309-1B46-914F-6B9FCEE9F26B}"/>
    <dgm:cxn modelId="{9EE2D414-8FCA-E94C-8D8A-C4E3FFAB7E69}" type="presOf" srcId="{586FF619-6474-CA4A-8D8E-AA430E40B8FA}" destId="{AB7E6AD8-9CF9-8040-A33B-95DEC7E1B6F7}" srcOrd="0" destOrd="0" presId="urn:microsoft.com/office/officeart/2005/8/layout/hierarchy2"/>
    <dgm:cxn modelId="{5394C52B-45CD-1F47-9DC7-E92BA8AD79CF}" type="presOf" srcId="{25E76F03-33A1-734A-A4F6-F131E1DDFF73}" destId="{5B9C8FCD-2ACD-6249-8BC6-9124B17CDFCE}" srcOrd="0" destOrd="0" presId="urn:microsoft.com/office/officeart/2005/8/layout/hierarchy2"/>
    <dgm:cxn modelId="{D634FC6C-D90C-4F41-9094-59272DFB4115}" type="presOf" srcId="{EE67F7AC-60C7-7A44-A074-91C6CA519142}" destId="{5F691164-BAC6-E04A-B0F0-98C945ADAFB3}" srcOrd="0" destOrd="0" presId="urn:microsoft.com/office/officeart/2005/8/layout/hierarchy2"/>
    <dgm:cxn modelId="{3870D395-B4CA-D34F-BA56-1448653F57D7}" srcId="{25E76F03-33A1-734A-A4F6-F131E1DDFF73}" destId="{134F407C-C922-B74B-B3DB-C150AF41E6DA}" srcOrd="0" destOrd="0" parTransId="{EE67F7AC-60C7-7A44-A074-91C6CA519142}" sibTransId="{DA18B119-8A5A-EE4C-93CA-3F5750BFF77D}"/>
    <dgm:cxn modelId="{0337F09D-A458-5A47-AE29-02307C0982A8}" type="presOf" srcId="{EE67F7AC-60C7-7A44-A074-91C6CA519142}" destId="{9B102B2B-8EB0-F54D-ADB0-DCDA70C43F18}" srcOrd="1" destOrd="0" presId="urn:microsoft.com/office/officeart/2005/8/layout/hierarchy2"/>
    <dgm:cxn modelId="{978505B6-96DB-C74F-8469-1C87B5305EBC}" type="presOf" srcId="{134F407C-C922-B74B-B3DB-C150AF41E6DA}" destId="{A1028418-ECD6-C440-BCEB-9F62463040D6}" srcOrd="0" destOrd="0" presId="urn:microsoft.com/office/officeart/2005/8/layout/hierarchy2"/>
    <dgm:cxn modelId="{EF8B5BF9-7058-AA40-8CFC-8E913AEDB477}" type="presParOf" srcId="{AB7E6AD8-9CF9-8040-A33B-95DEC7E1B6F7}" destId="{CE3E47E7-73F9-9448-965A-D0FF8003450D}" srcOrd="0" destOrd="0" presId="urn:microsoft.com/office/officeart/2005/8/layout/hierarchy2"/>
    <dgm:cxn modelId="{F5265F46-C4A5-234D-BB2A-96EEBC686663}" type="presParOf" srcId="{CE3E47E7-73F9-9448-965A-D0FF8003450D}" destId="{5B9C8FCD-2ACD-6249-8BC6-9124B17CDFCE}" srcOrd="0" destOrd="0" presId="urn:microsoft.com/office/officeart/2005/8/layout/hierarchy2"/>
    <dgm:cxn modelId="{BC231699-8D79-D64A-886C-70A93A2B57E1}" type="presParOf" srcId="{CE3E47E7-73F9-9448-965A-D0FF8003450D}" destId="{BF5D61A5-CBDC-544D-A99B-3D383C7B5CAB}" srcOrd="1" destOrd="0" presId="urn:microsoft.com/office/officeart/2005/8/layout/hierarchy2"/>
    <dgm:cxn modelId="{E8B3C6F9-727F-1940-8F64-CC2D4B291AC1}" type="presParOf" srcId="{BF5D61A5-CBDC-544D-A99B-3D383C7B5CAB}" destId="{5F691164-BAC6-E04A-B0F0-98C945ADAFB3}" srcOrd="0" destOrd="0" presId="urn:microsoft.com/office/officeart/2005/8/layout/hierarchy2"/>
    <dgm:cxn modelId="{3A4280A8-5337-E547-A541-812832E1F56B}" type="presParOf" srcId="{5F691164-BAC6-E04A-B0F0-98C945ADAFB3}" destId="{9B102B2B-8EB0-F54D-ADB0-DCDA70C43F18}" srcOrd="0" destOrd="0" presId="urn:microsoft.com/office/officeart/2005/8/layout/hierarchy2"/>
    <dgm:cxn modelId="{56A5ECD2-0A8C-0A42-B519-7BE091D72FED}" type="presParOf" srcId="{BF5D61A5-CBDC-544D-A99B-3D383C7B5CAB}" destId="{FC9A136B-1C3A-424F-86D1-43873BF4D218}" srcOrd="1" destOrd="0" presId="urn:microsoft.com/office/officeart/2005/8/layout/hierarchy2"/>
    <dgm:cxn modelId="{A01F775F-A438-C641-95D7-1A86751E403E}" type="presParOf" srcId="{FC9A136B-1C3A-424F-86D1-43873BF4D218}" destId="{A1028418-ECD6-C440-BCEB-9F62463040D6}" srcOrd="0" destOrd="0" presId="urn:microsoft.com/office/officeart/2005/8/layout/hierarchy2"/>
    <dgm:cxn modelId="{956BE6C9-343D-D34F-8128-915043FA3640}" type="presParOf" srcId="{FC9A136B-1C3A-424F-86D1-43873BF4D218}" destId="{462930D0-3D11-7B49-BEB2-FB3289EB712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E6173-D65B-9A4C-9CF3-A1012026B1B7}">
      <dsp:nvSpPr>
        <dsp:cNvPr id="0" name=""/>
        <dsp:cNvSpPr/>
      </dsp:nvSpPr>
      <dsp:spPr>
        <a:xfrm>
          <a:off x="5256256" y="2789207"/>
          <a:ext cx="1386213" cy="1354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>
                  <a:lumMod val="50000"/>
                </a:schemeClr>
              </a:solidFill>
              <a:latin typeface="Century Schoolbook" charset="0"/>
              <a:ea typeface="Century Schoolbook" charset="0"/>
              <a:cs typeface="Century Schoolbook" charset="0"/>
            </a:rPr>
            <a:t>Medically important viruses</a:t>
          </a:r>
        </a:p>
      </dsp:txBody>
      <dsp:txXfrm>
        <a:off x="5459262" y="2987520"/>
        <a:ext cx="980201" cy="957538"/>
      </dsp:txXfrm>
    </dsp:sp>
    <dsp:sp modelId="{28C56BF2-29F9-BD4F-B158-555A7D78D8DE}">
      <dsp:nvSpPr>
        <dsp:cNvPr id="0" name=""/>
        <dsp:cNvSpPr/>
      </dsp:nvSpPr>
      <dsp:spPr>
        <a:xfrm rot="10813767">
          <a:off x="5010212" y="3439841"/>
          <a:ext cx="246051" cy="46360"/>
        </a:xfrm>
        <a:custGeom>
          <a:avLst/>
          <a:gdLst/>
          <a:ahLst/>
          <a:cxnLst/>
          <a:rect l="0" t="0" r="0" b="0"/>
          <a:pathLst>
            <a:path>
              <a:moveTo>
                <a:pt x="0" y="23180"/>
              </a:moveTo>
              <a:lnTo>
                <a:pt x="246051" y="231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0212" y="3459295"/>
        <a:ext cx="246051" cy="7451"/>
      </dsp:txXfrm>
    </dsp:sp>
    <dsp:sp modelId="{2388AEC6-FD5C-E445-B4AF-31E9439D3144}">
      <dsp:nvSpPr>
        <dsp:cNvPr id="0" name=""/>
        <dsp:cNvSpPr/>
      </dsp:nvSpPr>
      <dsp:spPr>
        <a:xfrm>
          <a:off x="4263919" y="3094029"/>
          <a:ext cx="746296" cy="734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2">
                  <a:lumMod val="50000"/>
                </a:schemeClr>
              </a:solidFill>
            </a:rPr>
            <a:t>RNA</a:t>
          </a:r>
        </a:p>
      </dsp:txBody>
      <dsp:txXfrm>
        <a:off x="4373212" y="3201522"/>
        <a:ext cx="527710" cy="519023"/>
      </dsp:txXfrm>
    </dsp:sp>
    <dsp:sp modelId="{0906A888-16AF-8B4C-B3F1-FFB0DE34419E}">
      <dsp:nvSpPr>
        <dsp:cNvPr id="0" name=""/>
        <dsp:cNvSpPr/>
      </dsp:nvSpPr>
      <dsp:spPr>
        <a:xfrm rot="21507745">
          <a:off x="6642168" y="3421520"/>
          <a:ext cx="223011" cy="46360"/>
        </a:xfrm>
        <a:custGeom>
          <a:avLst/>
          <a:gdLst/>
          <a:ahLst/>
          <a:cxnLst/>
          <a:rect l="0" t="0" r="0" b="0"/>
          <a:pathLst>
            <a:path>
              <a:moveTo>
                <a:pt x="0" y="23180"/>
              </a:moveTo>
              <a:lnTo>
                <a:pt x="223011" y="231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0355" y="3441323"/>
        <a:ext cx="166636" cy="6754"/>
      </dsp:txXfrm>
    </dsp:sp>
    <dsp:sp modelId="{610DF1C7-FA0C-D749-BFC4-8D01CFA7BB00}">
      <dsp:nvSpPr>
        <dsp:cNvPr id="0" name=""/>
        <dsp:cNvSpPr/>
      </dsp:nvSpPr>
      <dsp:spPr>
        <a:xfrm>
          <a:off x="6865015" y="3051990"/>
          <a:ext cx="734580" cy="7597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2">
                  <a:lumMod val="50000"/>
                </a:schemeClr>
              </a:solidFill>
            </a:rPr>
            <a:t>DNA</a:t>
          </a:r>
        </a:p>
      </dsp:txBody>
      <dsp:txXfrm>
        <a:off x="6972592" y="3163249"/>
        <a:ext cx="519426" cy="537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A8D92-692F-0345-AA2F-EDE23174280F}">
      <dsp:nvSpPr>
        <dsp:cNvPr id="0" name=""/>
        <dsp:cNvSpPr/>
      </dsp:nvSpPr>
      <dsp:spPr>
        <a:xfrm>
          <a:off x="448" y="105122"/>
          <a:ext cx="976933" cy="488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>
                  <a:lumMod val="50000"/>
                </a:schemeClr>
              </a:solidFill>
            </a:rPr>
            <a:t>Complex</a:t>
          </a:r>
        </a:p>
      </dsp:txBody>
      <dsp:txXfrm>
        <a:off x="14755" y="119429"/>
        <a:ext cx="948319" cy="459852"/>
      </dsp:txXfrm>
    </dsp:sp>
    <dsp:sp modelId="{7508456C-2749-B64D-AC26-E3EA3E77B6CD}">
      <dsp:nvSpPr>
        <dsp:cNvPr id="0" name=""/>
        <dsp:cNvSpPr/>
      </dsp:nvSpPr>
      <dsp:spPr>
        <a:xfrm>
          <a:off x="977382" y="325230"/>
          <a:ext cx="390773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390773" y="24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62999" y="339586"/>
        <a:ext cx="19538" cy="19538"/>
      </dsp:txXfrm>
    </dsp:sp>
    <dsp:sp modelId="{0034A427-95EA-2444-B1B4-6601660682AF}">
      <dsp:nvSpPr>
        <dsp:cNvPr id="0" name=""/>
        <dsp:cNvSpPr/>
      </dsp:nvSpPr>
      <dsp:spPr>
        <a:xfrm>
          <a:off x="1368155" y="105122"/>
          <a:ext cx="976933" cy="488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accent1">
                  <a:lumMod val="50000"/>
                </a:schemeClr>
              </a:solidFill>
            </a:rPr>
            <a:t>poxviridae</a:t>
          </a:r>
          <a:endParaRPr lang="en-US" sz="1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82462" y="119429"/>
        <a:ext cx="948319" cy="459852"/>
      </dsp:txXfrm>
    </dsp:sp>
    <dsp:sp modelId="{97AD54BF-8D21-2A4B-8515-5B6C73E0C544}">
      <dsp:nvSpPr>
        <dsp:cNvPr id="0" name=""/>
        <dsp:cNvSpPr/>
      </dsp:nvSpPr>
      <dsp:spPr>
        <a:xfrm>
          <a:off x="448" y="947728"/>
          <a:ext cx="976933" cy="488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accent1">
                  <a:lumMod val="50000"/>
                </a:schemeClr>
              </a:solidFill>
            </a:rPr>
            <a:t>lcosahedral</a:t>
          </a:r>
          <a:endParaRPr lang="en-US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755" y="962035"/>
        <a:ext cx="948319" cy="459852"/>
      </dsp:txXfrm>
    </dsp:sp>
    <dsp:sp modelId="{854258AD-F07D-0C48-8DB7-4CD266047392}">
      <dsp:nvSpPr>
        <dsp:cNvPr id="0" name=""/>
        <dsp:cNvSpPr/>
      </dsp:nvSpPr>
      <dsp:spPr>
        <a:xfrm rot="19457599">
          <a:off x="932149" y="1027401"/>
          <a:ext cx="481239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481239" y="24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60738" y="1039496"/>
        <a:ext cx="24061" cy="24061"/>
      </dsp:txXfrm>
    </dsp:sp>
    <dsp:sp modelId="{F16E8D79-446B-9144-A143-3DBA2150C72B}">
      <dsp:nvSpPr>
        <dsp:cNvPr id="0" name=""/>
        <dsp:cNvSpPr/>
      </dsp:nvSpPr>
      <dsp:spPr>
        <a:xfrm>
          <a:off x="1368155" y="666859"/>
          <a:ext cx="976933" cy="488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accent1">
                  <a:lumMod val="50000"/>
                </a:schemeClr>
              </a:solidFill>
            </a:rPr>
            <a:t>Herpesviridae</a:t>
          </a:r>
          <a:endParaRPr lang="en-US" sz="1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82462" y="681166"/>
        <a:ext cx="948319" cy="459852"/>
      </dsp:txXfrm>
    </dsp:sp>
    <dsp:sp modelId="{47DA8704-989A-5748-AB91-721E35714104}">
      <dsp:nvSpPr>
        <dsp:cNvPr id="0" name=""/>
        <dsp:cNvSpPr/>
      </dsp:nvSpPr>
      <dsp:spPr>
        <a:xfrm rot="2142401">
          <a:off x="932149" y="1308269"/>
          <a:ext cx="481239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481239" y="24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60738" y="1320364"/>
        <a:ext cx="24061" cy="24061"/>
      </dsp:txXfrm>
    </dsp:sp>
    <dsp:sp modelId="{45048B00-6D0D-5444-A9FE-83F0D25216B2}">
      <dsp:nvSpPr>
        <dsp:cNvPr id="0" name=""/>
        <dsp:cNvSpPr/>
      </dsp:nvSpPr>
      <dsp:spPr>
        <a:xfrm>
          <a:off x="1368155" y="1228596"/>
          <a:ext cx="976933" cy="488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accent1">
                  <a:lumMod val="50000"/>
                </a:schemeClr>
              </a:solidFill>
            </a:rPr>
            <a:t>Hepadnaviridae</a:t>
          </a:r>
          <a:endParaRPr lang="en-US" sz="1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82462" y="1242903"/>
        <a:ext cx="948319" cy="459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B55ED-BE53-0242-897C-8A31387B2F13}">
      <dsp:nvSpPr>
        <dsp:cNvPr id="0" name=""/>
        <dsp:cNvSpPr/>
      </dsp:nvSpPr>
      <dsp:spPr>
        <a:xfrm>
          <a:off x="142043" y="609272"/>
          <a:ext cx="1104648" cy="552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accent1">
                  <a:lumMod val="50000"/>
                </a:schemeClr>
              </a:solidFill>
            </a:rPr>
            <a:t>lcosahedral</a:t>
          </a:r>
          <a:endParaRPr lang="en-US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8220" y="625449"/>
        <a:ext cx="1072294" cy="519970"/>
      </dsp:txXfrm>
    </dsp:sp>
    <dsp:sp modelId="{8A98FC5E-4707-3144-8C1C-71547070E6AD}">
      <dsp:nvSpPr>
        <dsp:cNvPr id="0" name=""/>
        <dsp:cNvSpPr/>
      </dsp:nvSpPr>
      <dsp:spPr>
        <a:xfrm rot="18361821">
          <a:off x="1092027" y="554470"/>
          <a:ext cx="75118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751188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48842" y="562910"/>
        <a:ext cx="37559" cy="37559"/>
      </dsp:txXfrm>
    </dsp:sp>
    <dsp:sp modelId="{AB660946-33C2-3746-96F5-1A6CA0C63ECA}">
      <dsp:nvSpPr>
        <dsp:cNvPr id="0" name=""/>
        <dsp:cNvSpPr/>
      </dsp:nvSpPr>
      <dsp:spPr>
        <a:xfrm>
          <a:off x="1688551" y="1782"/>
          <a:ext cx="1104648" cy="552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1">
                  <a:lumMod val="50000"/>
                </a:schemeClr>
              </a:solidFill>
            </a:rPr>
            <a:t>Adenoviridae</a:t>
          </a:r>
        </a:p>
      </dsp:txBody>
      <dsp:txXfrm>
        <a:off x="1704728" y="17959"/>
        <a:ext cx="1072294" cy="519970"/>
      </dsp:txXfrm>
    </dsp:sp>
    <dsp:sp modelId="{9B5BE788-B98C-154E-922C-D82B2530CE06}">
      <dsp:nvSpPr>
        <dsp:cNvPr id="0" name=""/>
        <dsp:cNvSpPr/>
      </dsp:nvSpPr>
      <dsp:spPr>
        <a:xfrm rot="215094">
          <a:off x="1246258" y="872056"/>
          <a:ext cx="44272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442725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56553" y="888208"/>
        <a:ext cx="22136" cy="22136"/>
      </dsp:txXfrm>
    </dsp:sp>
    <dsp:sp modelId="{1C9A94C9-0683-5C41-AEFD-54122FCC709C}">
      <dsp:nvSpPr>
        <dsp:cNvPr id="0" name=""/>
        <dsp:cNvSpPr/>
      </dsp:nvSpPr>
      <dsp:spPr>
        <a:xfrm>
          <a:off x="1688551" y="636955"/>
          <a:ext cx="1227628" cy="552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accent1">
                  <a:lumMod val="50000"/>
                </a:schemeClr>
              </a:solidFill>
            </a:rPr>
            <a:t>papillomaviridae</a:t>
          </a:r>
          <a:endParaRPr lang="en-US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04728" y="653132"/>
        <a:ext cx="1195274" cy="519970"/>
      </dsp:txXfrm>
    </dsp:sp>
    <dsp:sp modelId="{7BF1CDCE-C64A-D040-9C75-75136E1FA738}">
      <dsp:nvSpPr>
        <dsp:cNvPr id="0" name=""/>
        <dsp:cNvSpPr/>
      </dsp:nvSpPr>
      <dsp:spPr>
        <a:xfrm rot="3378755">
          <a:off x="1069307" y="1189643"/>
          <a:ext cx="79662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796628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47706" y="1196946"/>
        <a:ext cx="39831" cy="39831"/>
      </dsp:txXfrm>
    </dsp:sp>
    <dsp:sp modelId="{292ADBEA-7A0C-E143-878C-41602029A096}">
      <dsp:nvSpPr>
        <dsp:cNvPr id="0" name=""/>
        <dsp:cNvSpPr/>
      </dsp:nvSpPr>
      <dsp:spPr>
        <a:xfrm>
          <a:off x="1688551" y="1272128"/>
          <a:ext cx="1104648" cy="5523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accent1">
                  <a:lumMod val="50000"/>
                </a:schemeClr>
              </a:solidFill>
            </a:rPr>
            <a:t>polyomaviridae</a:t>
          </a:r>
          <a:endParaRPr lang="en-US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04728" y="1288305"/>
        <a:ext cx="1072294" cy="519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150F0-BD1C-7643-B012-7B0AF308E0AC}">
      <dsp:nvSpPr>
        <dsp:cNvPr id="0" name=""/>
        <dsp:cNvSpPr/>
      </dsp:nvSpPr>
      <dsp:spPr>
        <a:xfrm>
          <a:off x="2151525" y="1014015"/>
          <a:ext cx="1805345" cy="772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>
                  <a:lumMod val="50000"/>
                </a:schemeClr>
              </a:solidFill>
            </a:rPr>
            <a:t>Pos</a:t>
          </a:r>
          <a:r>
            <a:rPr lang="en-US" sz="1600" kern="1200" dirty="0">
              <a:solidFill>
                <a:schemeClr val="bg1">
                  <a:lumMod val="50000"/>
                </a:schemeClr>
              </a:solidFill>
            </a:rPr>
            <a:t>-strand</a:t>
          </a:r>
        </a:p>
      </dsp:txBody>
      <dsp:txXfrm>
        <a:off x="2415912" y="1127198"/>
        <a:ext cx="1276571" cy="546495"/>
      </dsp:txXfrm>
    </dsp:sp>
    <dsp:sp modelId="{77267556-C332-C04C-8DF6-DFD1C06F2555}">
      <dsp:nvSpPr>
        <dsp:cNvPr id="0" name=""/>
        <dsp:cNvSpPr/>
      </dsp:nvSpPr>
      <dsp:spPr>
        <a:xfrm rot="14904573">
          <a:off x="1522760" y="962634"/>
          <a:ext cx="919268" cy="20853"/>
        </a:xfrm>
        <a:custGeom>
          <a:avLst/>
          <a:gdLst/>
          <a:ahLst/>
          <a:cxnLst/>
          <a:rect l="0" t="0" r="0" b="0"/>
          <a:pathLst>
            <a:path>
              <a:moveTo>
                <a:pt x="0" y="10426"/>
              </a:moveTo>
              <a:lnTo>
                <a:pt x="919268" y="1042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959412" y="950079"/>
        <a:ext cx="45963" cy="45963"/>
      </dsp:txXfrm>
    </dsp:sp>
    <dsp:sp modelId="{9FB2CDB8-FF24-384D-AC32-0EF6E2313F49}">
      <dsp:nvSpPr>
        <dsp:cNvPr id="0" name=""/>
        <dsp:cNvSpPr/>
      </dsp:nvSpPr>
      <dsp:spPr>
        <a:xfrm>
          <a:off x="1047689" y="354282"/>
          <a:ext cx="765573" cy="382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>
              <a:solidFill>
                <a:schemeClr val="bg1">
                  <a:lumMod val="50000"/>
                </a:schemeClr>
              </a:solidFill>
            </a:rPr>
            <a:t>Nonenveloped</a:t>
          </a:r>
          <a:endParaRPr lang="en-US" sz="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058900" y="365493"/>
        <a:ext cx="743151" cy="360364"/>
      </dsp:txXfrm>
    </dsp:sp>
    <dsp:sp modelId="{429A2B65-6B70-734E-9539-048094BF013B}">
      <dsp:nvSpPr>
        <dsp:cNvPr id="0" name=""/>
        <dsp:cNvSpPr/>
      </dsp:nvSpPr>
      <dsp:spPr>
        <a:xfrm rot="10758907">
          <a:off x="766208" y="536931"/>
          <a:ext cx="281490" cy="20853"/>
        </a:xfrm>
        <a:custGeom>
          <a:avLst/>
          <a:gdLst/>
          <a:ahLst/>
          <a:cxnLst/>
          <a:rect l="0" t="0" r="0" b="0"/>
          <a:pathLst>
            <a:path>
              <a:moveTo>
                <a:pt x="0" y="10426"/>
              </a:moveTo>
              <a:lnTo>
                <a:pt x="281490" y="1042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899916" y="540320"/>
        <a:ext cx="14074" cy="14074"/>
      </dsp:txXfrm>
    </dsp:sp>
    <dsp:sp modelId="{258E52EE-1423-014F-88C9-7009AE516447}">
      <dsp:nvSpPr>
        <dsp:cNvPr id="0" name=""/>
        <dsp:cNvSpPr/>
      </dsp:nvSpPr>
      <dsp:spPr>
        <a:xfrm>
          <a:off x="644" y="357646"/>
          <a:ext cx="765573" cy="382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accent6">
                  <a:lumMod val="75000"/>
                </a:schemeClr>
              </a:solidFill>
            </a:rPr>
            <a:t>Icosahedral</a:t>
          </a:r>
        </a:p>
      </dsp:txBody>
      <dsp:txXfrm>
        <a:off x="11855" y="368857"/>
        <a:ext cx="743151" cy="360364"/>
      </dsp:txXfrm>
    </dsp:sp>
    <dsp:sp modelId="{0D07193E-4699-0149-BB64-D9AE843C7C27}">
      <dsp:nvSpPr>
        <dsp:cNvPr id="0" name=""/>
        <dsp:cNvSpPr/>
      </dsp:nvSpPr>
      <dsp:spPr>
        <a:xfrm rot="7196699">
          <a:off x="1633520" y="1689421"/>
          <a:ext cx="691057" cy="20853"/>
        </a:xfrm>
        <a:custGeom>
          <a:avLst/>
          <a:gdLst/>
          <a:ahLst/>
          <a:cxnLst/>
          <a:rect l="0" t="0" r="0" b="0"/>
          <a:pathLst>
            <a:path>
              <a:moveTo>
                <a:pt x="0" y="10426"/>
              </a:moveTo>
              <a:lnTo>
                <a:pt x="691057" y="1042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961772" y="1682572"/>
        <a:ext cx="34552" cy="34552"/>
      </dsp:txXfrm>
    </dsp:sp>
    <dsp:sp modelId="{8AA7D7AE-91C0-8443-BA28-0789AFCA6C00}">
      <dsp:nvSpPr>
        <dsp:cNvPr id="0" name=""/>
        <dsp:cNvSpPr/>
      </dsp:nvSpPr>
      <dsp:spPr>
        <a:xfrm>
          <a:off x="1040998" y="1807857"/>
          <a:ext cx="765573" cy="382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bg1">
                  <a:lumMod val="50000"/>
                </a:schemeClr>
              </a:solidFill>
            </a:rPr>
            <a:t>enveloped</a:t>
          </a:r>
        </a:p>
      </dsp:txBody>
      <dsp:txXfrm>
        <a:off x="1052209" y="1819068"/>
        <a:ext cx="743151" cy="360364"/>
      </dsp:txXfrm>
    </dsp:sp>
    <dsp:sp modelId="{1222B39B-946C-394D-8CFD-730480CD190F}">
      <dsp:nvSpPr>
        <dsp:cNvPr id="0" name=""/>
        <dsp:cNvSpPr/>
      </dsp:nvSpPr>
      <dsp:spPr>
        <a:xfrm rot="11810026">
          <a:off x="759408" y="1947157"/>
          <a:ext cx="287755" cy="20853"/>
        </a:xfrm>
        <a:custGeom>
          <a:avLst/>
          <a:gdLst/>
          <a:ahLst/>
          <a:cxnLst/>
          <a:rect l="0" t="0" r="0" b="0"/>
          <a:pathLst>
            <a:path>
              <a:moveTo>
                <a:pt x="0" y="10426"/>
              </a:moveTo>
              <a:lnTo>
                <a:pt x="287755" y="1042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896092" y="1950390"/>
        <a:ext cx="14387" cy="14387"/>
      </dsp:txXfrm>
    </dsp:sp>
    <dsp:sp modelId="{D2153102-D025-904C-8A02-AE36C366A1F1}">
      <dsp:nvSpPr>
        <dsp:cNvPr id="0" name=""/>
        <dsp:cNvSpPr/>
      </dsp:nvSpPr>
      <dsp:spPr>
        <a:xfrm>
          <a:off x="0" y="1724525"/>
          <a:ext cx="765573" cy="382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rgbClr val="0070C0"/>
              </a:solidFill>
            </a:rPr>
            <a:t>Helical</a:t>
          </a:r>
        </a:p>
      </dsp:txBody>
      <dsp:txXfrm>
        <a:off x="11211" y="1735736"/>
        <a:ext cx="743151" cy="360364"/>
      </dsp:txXfrm>
    </dsp:sp>
    <dsp:sp modelId="{6FD8D1AD-825F-8F44-B71E-FFC10003FAE4}">
      <dsp:nvSpPr>
        <dsp:cNvPr id="0" name=""/>
        <dsp:cNvSpPr/>
      </dsp:nvSpPr>
      <dsp:spPr>
        <a:xfrm rot="6420783">
          <a:off x="553398" y="2349543"/>
          <a:ext cx="754454" cy="20853"/>
        </a:xfrm>
        <a:custGeom>
          <a:avLst/>
          <a:gdLst/>
          <a:ahLst/>
          <a:cxnLst/>
          <a:rect l="0" t="0" r="0" b="0"/>
          <a:pathLst>
            <a:path>
              <a:moveTo>
                <a:pt x="0" y="10426"/>
              </a:moveTo>
              <a:lnTo>
                <a:pt x="754454" y="1042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911764" y="2341108"/>
        <a:ext cx="37722" cy="37722"/>
      </dsp:txXfrm>
    </dsp:sp>
    <dsp:sp modelId="{5014334D-2648-EF4A-923E-64609E36A2A5}">
      <dsp:nvSpPr>
        <dsp:cNvPr id="0" name=""/>
        <dsp:cNvSpPr/>
      </dsp:nvSpPr>
      <dsp:spPr>
        <a:xfrm>
          <a:off x="54678" y="2529296"/>
          <a:ext cx="765573" cy="382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rgbClr val="C00000"/>
              </a:solidFill>
            </a:rPr>
            <a:t>Icosahedral</a:t>
          </a:r>
        </a:p>
      </dsp:txBody>
      <dsp:txXfrm>
        <a:off x="65889" y="2540507"/>
        <a:ext cx="743151" cy="360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C8FCD-2ACD-6249-8BC6-9124B17CDFCE}">
      <dsp:nvSpPr>
        <dsp:cNvPr id="0" name=""/>
        <dsp:cNvSpPr/>
      </dsp:nvSpPr>
      <dsp:spPr>
        <a:xfrm>
          <a:off x="986208" y="604422"/>
          <a:ext cx="704270" cy="352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50000"/>
                </a:schemeClr>
              </a:solidFill>
            </a:rPr>
            <a:t>Enveloped</a:t>
          </a:r>
        </a:p>
      </dsp:txBody>
      <dsp:txXfrm>
        <a:off x="996522" y="614736"/>
        <a:ext cx="683642" cy="331507"/>
      </dsp:txXfrm>
    </dsp:sp>
    <dsp:sp modelId="{5F691164-BAC6-E04A-B0F0-98C945ADAFB3}">
      <dsp:nvSpPr>
        <dsp:cNvPr id="0" name=""/>
        <dsp:cNvSpPr/>
      </dsp:nvSpPr>
      <dsp:spPr>
        <a:xfrm rot="10800000">
          <a:off x="704499" y="760187"/>
          <a:ext cx="281708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281708" y="2030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838311" y="773447"/>
        <a:ext cx="14085" cy="14085"/>
      </dsp:txXfrm>
    </dsp:sp>
    <dsp:sp modelId="{A1028418-ECD6-C440-BCEB-9F62463040D6}">
      <dsp:nvSpPr>
        <dsp:cNvPr id="0" name=""/>
        <dsp:cNvSpPr/>
      </dsp:nvSpPr>
      <dsp:spPr>
        <a:xfrm>
          <a:off x="229" y="604422"/>
          <a:ext cx="704270" cy="352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7030A0"/>
              </a:solidFill>
            </a:rPr>
            <a:t>Helical</a:t>
          </a:r>
        </a:p>
      </dsp:txBody>
      <dsp:txXfrm>
        <a:off x="10543" y="614736"/>
        <a:ext cx="683642" cy="33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1T16:04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11714 18373 5248,'-49'49'2016,"49"-49"-1088,0 0-2560,0 0-384,0 0 160,0 0 288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1T16:25:5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5825 5798 1152,'-26'26'512,"0"0"-256,26-1-800,0 1-128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1T16:00:1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2341 11133 2304,'-22'0'864,"22"0"-448,0 0-224,0 0 352,0 0-224,0 0-96,22 0-128,-22 0-96,0-23-64,23 23-32,-23 0-992,0 0-480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1T16:30:3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12598 4079 4736,'-26'52'1760,"26"-26"-960,0-26-928,0-26-256,0 0 160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1T16:30:3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12597 4054 4672,'26'-26'-2176,"0"0"864,-52-25 544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1T16:41:1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251 112 3584,'-13'22'1408,"13"-18"-768,5 5-768,-5-5 320,0 1-224,4-1-64,0 5 128,1-1 32,-1 1 0,5 4 32,-5-4-128,5-1 0,0 5 32,-5-4 64,5 4-32,-1-4-32,1-1-64,0-3 32</inkml:trace>
  <inkml:trace contextRef="#ctx0" brushRef="#br0" timeOffset="11944.9748">338 277 6400,'0'-4'352,"-4"-1"-96,0-3-64,-1-5-128,-3 0 32,-1-5 0,5 1-128,-5 4 32,4 0 64,1 4 96,0 5-64,-1-5 0,1 5-32,4 4 32,0 0-64,0 0 64,4 4 0,-4 5-32,5 0 32,3-1-64,-3 5 64,4 0-64,-1 0 64,1 0-64,4-4 64,-9 4-128,5 0 0,-5-4 96,5-1 32,-9 1-32,4-4-64,1-1 160,-5-8 128,-5-1-96,1-4-96,0 1-64,-5-1 0,0-4-32,1 0 0,-1-4 64,5 8-96,-5 0 0,5 1 32,-1 3 64,5 1-32,-4 0-32,4 4-64,0 0 32,0 4-32,4 5 0,1-1 128,3 5 32,5 0-128,-4 0 32,4 5 0,-4-5 0,-1-5 0,1 1 0,-5 0-96,1-5 64,-1-8 32,-4 0 64,0-1-32,-4-4 64,-1-4 0,-3 0 96,-1-4-96,-4-5-64,4 5 0,1 4-32,-1 0-96,5 0 64,-5 0 32,5 4 64,-1 1-32,5 8-32,0 0-64,0 4 32,0 5 32,5-1 0,3 10 0,1-1 0,4 5 0,-4-1 0,4 1 0,-5-5 0,-3-4 0,3 1 0,-3-6 0,-1-3 64,-4 3-32,0-8-32,0 0 32,0-8-32,-9-1 64,5-4 32,-9 0-32,0 0-64,0-9 32,0 5 32,0-1-96,0 1-64,0 4 64,0 4 0,4 1 32,5 3 64,-1 1-32,1 4-32,4 0 32,4 4-32,1 5 0,3 8 0,1-4 0,4 5 0,0 8 0,5-5 0,-10-3-96,5-1 64,-4-4 96,0-4 32,-5 0-128,0-5 32,-4-4 64,0 0 32,-4-9 32,0-4-64,-5 0-64,0 0 96,-4-9 0,0 1-128,0-1 32,0 5-64,0-5 0,0 5 128,4 4 96,1 0-64,-1 4-64,5 4-96,-1 1 32,1 0 32,4 8 64,4 5-32,1 0-32,3 4-64,1 8 32,4-3 32,-4-1 64,-1 5-32,1-1-32,4 1-64,-4-5 32,-5 1 96,1-5 96,-1-4-128,0-1-32,1 1 0,-1-5 0,-4 1 0,-4-5 64,-1-5-32,1-3 64,0-5-64,-5 0 64,0-9-128,-4 0 0,0 0 32,0 1 64,0 3-96,4 5 0,1 0 32,-1 5 64,5-1-32,-1 0 64,5 9-128,0 5 0,5 3 32,3 5 0,1 5 0,4 3 0,0 1 0,0 4 0,0 0 64,0 0-96,0-4 0,-4-5 32,0 1 0,-1-5 64,-3-5 32,-1 1-32,-4-9 32,0 4-64,-4-8-32,-1-5 96,1-4 0,-5 0-128,-4 0 32,5-4 0,-6-5 0,1 9 0,0-4 0,5 4 0,-5 0 0,8 4 0,-3 0 0,3 5-96,1-5 64,4 9 96,0 0-32,0 5-32,9-1-64,-1 5 32,5-1 32,0 5 0,-4 0 0,8 5 64,1-5-32,-5 4-32,0 1 96,-4-5 0,-1-5-128,1 1-32,-5 0 32,1-5 64,-5-4 0,0 0-32,-5-9 96,-3 1 0,-1-5-32,-4-5-64,0 1 32,0 0-32,0-1 0,-5 5 0,5-4 128,5 4 64,-1 4-224,0-4-192,5 4 96,4 9 128,-4 0-32,8 5 0,5-1 32,-1 9 0,1-4-96,4 8 64,0-4 32,0 5 0,5-5 0,-10 0 64,5 0-32,-4 0-32,0-5 32,-5 1 32,0 0-32,1-5 64,-5-8 0,0-1-32,-9 1-64,0-5 32,-4-4 32,0-4-96,-8 0 0,3-1-32,5 1 0,-4-1 64,8 5 0,-4 0 0,9 5 0,-5 3 0,9 5 192,0 0-224,9 9-128,-1 4 96,1-4 0,8 8-32,-4 0 64,5-3 32,-1 7 64,-4-3-96,5-5 0,-10 0 32,1 0 0,0-5 128,-5-3 64,0 3-160,1-8 0,-5 5-32,-5-5 64,1-9-96,-5 0-64,-4-4 192,0-4 160,-8 0-352,3-5-64,-4 0 192,1 5 192,3-5-96,5 9-64,5-4-32,-1 8-32,5 5-96,-1-1 64,5 10-32,5-1 0,3 5 0,5 4-64,0 4 0,5 0 96,-1-4 0,0 5 32,1 8 0,-1-9 64,1 1-96,-10-1 0,5-4 96,-4 0 96,-5-4-64,5-5 0,-9 5-32,0-9-64,0 0 96,-9-5 0,1-3-32,-1-1 32,-4-4-128,-4-4 0,-1 4-32,1-5 0,-1 1 64,5 4 0,0 0 0,5 4 64,-1 0-320,0 1-128,5 3 192,4 5 160,0-4 160,0 8 160,9-4-352,-1 9-96,5 4 192,0-4 128,0 4-224,5 0 0,-5 0 0,0 0 32,0-4 160,-4 4 64,-1-9-288,1 5-96,-5-5 288,1-4 160,-5 0-96,-5 0-32,1-9-64,-5 1 32,1-5-128,-5-5 0,0 1 32,0 4 0,-1-4 0,1 3 64,0 1-96,9 5 0,-5-1 32,5 5 0,4-1-160,4 5 32,1 5 64,3-1 96,1 0 0,0 5-32,4 0 32,0 4-32,4 0 0,1 0 64,-5 0-96,0 0 0,-5-4 32,1 4 64,0-5-32,-5 1-32,1-5 96,-1 1 0,0-1-128,1-4 32,-5 0 0,0 0 0,0-4 0,-5 4 64,5-5-96,0 1 0,0 4-32,0-4 0,0-1 64,0 1 64,0 0-96,0-1 0,0 1 32,5 0 0,-1-1 0,0-3 0,5-1-160,-5 0-32,5 1 224,-5-1 128,5 0-160,-5 0 32,1 1-32,-1 3 0,0-3 0,1 3 0,-1 1 0,-4 4 64,4-4-32,-4 4 64,0 0-64,-4 4-32,4-4-64,-4 4 32,-1 5-32,-8-5 0,5 9 0,-5-4 0,4 4 64,0-4 0,1 4 0,-1-4 0,0 4-96,5-9 64,-5 5-32,9-5 0,-4 0-96,4-4 32,0 0 64,0-4 32,4 4-64,0-4 64,1-5 32,-1 5 0,5-5-96,4-4 64,-4 4 96,-1-4 32,1 0-128,0 4 32,-1 1 0,1-1 64,0 0-96,-5 1 0,0 3 32,1 1 64,-1 0-32,0-1 64,1 5-64,-1-4-32,-4 4 32,0 0-32,0 0 0,0 4 0,-4 1-160,-1-1 32,1 0 0,0 5-32,-5 0 128,0 8 0,-4-4 32,0 0 0,0 9-96,0-5 64,0 5 32,0-5 0,4 1 128,-4-5 160,9 0-160,0-9-64,-1 5-128,5-9-32,0 0 64,5 0 0,-1-5 32,0-3-96,5-5 64,0 0-32,4 0 0,0-5 64,0 1 0,0 0 0,0-1 0,-4-3 0,8 7 64,-4-3-32,0 4-32,-4 0 32,0-4 32,-1 8-32,1 0-32,-5 5 96,-4 0 64,0 4 0,0 0 0,0 4-192,-4 0 32,-5 5 0,1-5 0,-1 9 0,0-4 0,-4 8-96,-4 1 0,4-5 64,-5 4 0,1 5 32,4-5 0,0 1 0,0-5 0,4 0-96,5 0 64,-1-5 32,1-3 64,0 3-192,4-3-32,0-5 64,4-5 32,0 1-32,5-9 0,0 4 64,4-8 0,0 0 32,4-1 0,-4 1 0,0-5 0,5 5 0,-1-5 64,-4 0-32,5 5-32,-5 0 32,0 4 32,-5 4-32,1 0-32,0 1 96,-5 3 0,0 1 32,-4 0 0,0 4 0,0 0 0,0 4-160,-4-4 32,0 9 0,-1-1 64,-3 5-32,-1-4-32,0 4 32,-4 4-32,5 1-96,-5-1 64,4 0 32,0-3 0,-4 3 0,4 0 0,1 1 0,3-10 0,1 5 0,0-8 0,-1 3-96,5-8 0,5-4 64,-1 0-64,0-1-32,1-3 96,3-5 0,1 0-64,0-5 0,-1 5 128,6-4 32,-1-1-96,-5-3 32,5-1 0,-4 5 64,4 4-32,-4 0-32,-5 4 32,5 0 32,-5 1-32,-4 3-32,4 1 96,-4 0 64,0 4-64,-4 0-64,0 4 0,-1 0 32,-3 1-32,-1 3 64,-4 5-128,0 0 0,-4 5-32,4-5 0,-1 4 64,1 5 0,-4-9 0,4 4 64,0-8-96,4 4 0,1-4-32,3-5 0,-3 5 0,8-9-64,0 0 0,0-5 96,4-3-64,5-5 32,-1 0 128,1-5 32,4 1-128,-4-5 32,8 0-64,-4 1 0,0-1 64,0 5 64,-4-1-96,4 5 0,-4 0 96,-5 4 32,0 5 32,-4 0 0,0 4-64,0 4 32,-4 5-64,0-1 64,-9 6-64,0 3-32,0 5 32,-5-1-32,-4 5 0,5 5 64,-5-10-32,5 6 64,0-6-128,-1 1 0,5-5 32,0-8 64,4 0-192,5-1-32,0-8-32,8-4 64,-4-5 64,4 1 32,5-10-64,0 1 64,4-9 32,4 0 0,1 0-96,-1-5 64,0 5 32,1 0 0,-5 5 0,0 3 64,0 1-32,-4 8 64,-1 0 0,-3 5 32,-1 0 0,-4 8 0,0 0-64,-4 5-64,-5 4 96,0 5 0,-4 3-128,-4 1 32,-1 0 0,1-1 64,0 5 32,4-8 32,0-1-64,4-4-64,-4-4-128,8 0 0,1-5-96,0-8 64,4-5 96,4 0 32,0-4-64,5-9 64,0 1 32,4-1 0,0-4-96,0 4 64,-4 1 32,-1 3 0,1 5 0,-5 0 64,1 4 32,-1 5 96,0 4-96,-4 4 0,-4 5-32,0 4-64,-1 5-128,-3 3 0,-1 1 352,0 4 128,1-4-64,-1-1-96,5-3-96,-5-5 0,5 0-128,-1-9-64,1-4-32,4 0 96,-5-9-64,1 1-32,4-10 96,-4 1 0,-1-5 32,5 1 64,0-1-96,-4 0 0,4 5-32,0 4 0,0 0 64,4 4 0,1 0-96,-1 9 64,5-4 32,4 8 0,0 5-96,0 0 64,4-1 32,-4 1 64,5 0 32,-5 0 96,0-1-320,-4-3-64,-1-1 224,1 0 128,-5 1-64,-4-5 0,0-5 32,-4 5 64,-5-4-96,1-5-64,-1 5 0,-4-9 32,0 4-96,-5 0 0,1 1 96,4 3 32,0 1-32,0 4-64,4 0 32,0 4-32,5 5 0,-5 0-96,9 0 64,0-5 32,5 5 0,-1-1-96,9-3 64,5 3-32,-5-3-64,4-1 96,0 0 0,1-4 32,-1-4 64,-4 4-32,0 0 64,-4 0-128,0-4 0,-1 4 96,-3-5 32,-5 5-32,0-4 32,-9 0 64,0-1 128,1 1-128,-10-5-32,1 5-64,-5-5 32,0 0-64,1 5 64,3 0-64,-4-1 64,9 5-64,-4 5-32,8-5-64,1 4 32,3 0-32,1 1-64,8-1 0,1 1 96,3-1-160,10 0 0,-1 1 96,5-1 32,-5-4 64,1 4 0,-1-4-96,0 0 64,1-4 32,-5 4 64,-4 0 32,-1 0 32,-3 0 0,-5 0 64,0 0-32,-9-4 64,0 4 0,-4 0 32,-9 0-64,1 0 32,-5-5-64,0-3 0,-1 3-96,1 1-64,5 4 32,-1-5 31,4 5-31,10 0-32,3 0-191,5 5-33,5-5-64,3 4 32,6 1 64,3-1-32,5-4 64,4 0-64,-5 0 0,1 0 128,0 0 32,-5 0 64,1 0 0,-5 0 64,0 0 32,-5 0-32,1 0 32,-4 0 64,-10 0 64,5-4-32,-9-1-32,1 1-32,-10-1 64,1 1-96,-5-5-64,1 5 0,-1-5 32,-4 5-96,8 0 0,1-1 32,0 5 64,-1 0-96,5 0 0,4 0-32,1 0-64,8 5-128,4-1 64,5 0 96,4 5 0,0 0-32,0-5 0,4 0 96,1 1-64,-5-1 32,4-4 64,-4 0 0,0 0 0,-4-4 64,0 4-32,-5-5-32,-4 5 96,0-4 0,-4 0 32,-1 4 0,-3-5-64,-1 1-64,-4 0 32,-5-1 32,5-3 96,-4 3 64,0 5-96,-1-4-96,1 4 0,4 4-32,0-4 0,4 0 0,0 5-96,5-1 64,0 0-128,8 5 32,0 0 0,9-1 64,0 6-32,9-1-32,-4 4 0,8 0 96,0-4 0,-5 0 32,-3-4 0,-1 0 64,-8-5-32,4 0-32,-9 1 32,5-1 32,-9-8 32,-4-5 32,-5 0 0,-4-8 0,-4 4-64,-1-4-64,-4-5 32,5 5-32,0 3 0,8 1 0,-4 5-96,4 3 64,5 1 32,4 4 0,0 0-96,4 9 0,9 4 64,5-5 0,-1 6-64,5-1 64,0 0 32,-5 0 0,0-5 0,-4 1 0,0 0 0,-4-5 0,0 0 0,-5-4 0,-4-4 192,-4 0-96,-9-5-32,0-4 32,-5 0 64,1 0-128,4 0-96,-5 4 96,10 5 32,-1 4-96,5 9-32,8-1-64,0 10 0,9-1 96,5 0-64,-5 1 32,4-1 64,-4-4 64,-4-4-32,0-1 64,-1-3-128,-3-1-64,-1-4 64,-8-4 64,-1-5 64,-8-4 96,0-4-96,-8-1-64,3-3 0,-8-1 32,9 5-32,-1-1 64,10 5-128,-1 9 0,0-1-32,9 10-64,9 3 0,0 6 0,8 3 0,0 5 96,1-1 0,-1-3 96,1-1-32,-5-4-32,-5-4 32,1-1-32,-9-8 64,-4-4-32,-5 0 64,-4-14 0,-9-3 32,0-5-64,-4 4 32,5-4-128,-1 8 0,5 1-32,3 8 0,1 1 0,13 8-64,0 4 0,5 9 96,8 4 0,0 10 32,4-6 0,-4 5 0,0-8 0,0 3 64,-4-8-32,-5 0-32,5-4 32,-13-9 32,-1-9 32,-8-4-32,0-4 32,-4-5 0,-5-4 32,0 5-64,5-1-64,4 9-64,4 0 32,5 8 32,4 10-160,9 3 32,4 6 64,0 12 32,4 0 32,1 0 0,3 4 0,-8-4 64,5-9-32,-10 1 64,1-5-128,-9-9-64,0-8 64,-4-5 64,-5-8 128,-4-5-128,-4 0-32,-1-4 0,5 9 64,5 0-96,-1-1 0,0 10 32,5 3 0,4 5 0,0 0 0,4 13-96,5 0 64,4 5 32,0 3 64,0 1-32,4 0-32,-8-5 32,0-4-32,-1-4-96,1 0 0,-5-9 128,-4-5 32,0-8 0,-4 0-64,-5-9 32,1-4 32,-1 5-32,-4-5-32,4 8 32,5 1-32,-5 4 64,5 4 32,0 0-32,-1 9-64,5 5 32,0 4 32,0 4-96,0 4 0,5 5 32,-5 4 64,0-5-96,4 1 0,-4-5 32,0-4 0,-4-8-96,4-5 64,0-5 32,-5-8 0,1 0-96,4-8 0,-4-1 64,4-4 0,0 0 32,0 4 64,0 0-32,0 9-32,0 0 96,0 9 0,0 0-32,0 8-64,0 5 32,0 4-32,0 0 0,0 9 64,0 4-32,0-5 63,0 5-63,0-4-32,4 0-63,-4-5-33,0-4-32,4-4 96,1-5-64,-1-4 32,0-8 0,5-1 0,-5 0 64,1-8 0,3-5 0,-3 5 0,3 4 0,1 0 0,-5 4 64,5 5 32,-5-1-32,5 10 32,-4 3-64,-1 5 64,0 0-128,1 9 0,-5 0 32,4-5 64,-4 1-32,0-5-32,0 0 32,0-9-192,0-4 32,0 0 64,4-9 96,1-4-64,-1 0 0,5-4-32,-1-5 0,1 0 64,0-4 0,-1 5-96,1 3 64,0 1 32,-1 4 64,-3 4 96,-1 0 64,-4 9-192,0 5 0,0-1-32,-4 5 64,-1 4-32,-3 4-32,-5 1 32,0-1 31,-5 0-31,1 9-32,0-8 32,4-1 32,-5 1-96,1-5 0,4-5 32,4 1 0,0 0-159,5-5-33,0-4 0,4 0 128,4-4-32,5-5 32,-1 0 0,1-4-64,4-4 96,4-1 64,1-3 0,-1-5-32,1 8-64,-5-3 32,0 3 96,0 5 32,-5 0-32,1 9 96,-9 4 32,0 9 0,-4 8-128,-1-4-32,1 9 0,-9-1 31,0 1-31,0 0-32,0-1-63,0-3 31,0-1 32,4 1 63,0-5-94,1-9-1,3 5-128,5-9 32,-4-5 0,8 1 64,1-5-32,-1-4-32,5 0 96,8-4 0,-8-1-64,4-3 64,0 3 32,-4-3 64,-1 8 32,1 4 32,0 0-64,-5 1 32,0 8 0,-4 0 32,0 4-64,0 5 32,-4 4-64,-5 4 63,1 0-63,-1 5-32,-8-5 32,4 5-32,0 0-95,0-5-1,4 1 64,-4-5 64,4 0-160,0-5 32,5-3-32,0-1-32,4-4 32,0 0 96,4-4-64,0-5-32,5-4 96,0 0 64,4-4-64,0-1-64,4-3 64,-4 3 0,0-8 32,5 9 64,-5-5-96,0 5 0,0 4 32,-4 4 64,-1 0-32,-3 5 64,3 0 0,-8-1 32,5 5-64,-5 5 32,-5 3-64,1 1 64,0 0-128,-5 4-64,0 4-32,0-4 96,-4 4-64,0 1 32,0-5 0,0 4 0,5-4 64,-1 0 0,0 5 0,1-10 0,3 5-96,-3-4 0,8 0 64,-5-5 0,5 0 32,0 1 0,0-5-96,5 0 0,-5-5 64,8 1 0,-3-5-64,3 1 64,1-1-32,4-4 0,-4 0 64,-1-4 0,1 4 0,0 0 0,-1-1 0,5 1 0,-4 0 0,0 0 0,0 0 64,-5 5 32,0-1-128,1 0 32,-1 5 0,-4 0 64,0 8 96,0 0-64,0 1 0,-4 3-96,-1 1-32,-3 0-32,-1 4-64,0 0 0,0 0 0,-4 4 160,-4-4 32,4 5-96,-4 3-32,4-3 32,0-1 0,0-4 32,4 4 64,-4-4-96,4 0-64,0-4 64,5 0 0,0-5-64,-1 0 64,1-4-32,4 0-64,4 0 0,-4-4 96,5 0 0,-1-5 32,5 0-96,-1 1 64,1-10 32,4 5 0,0-4 0,0 4 0,0-9 0,0 5 64,0 4-32,-4-4-32,4 3 32,0 6-32,-4-5 0,0 4 64,-1-4-32,-3 9-32,-1-5 32,0 5 96,1-1 64,-5 5-160,0 0 0,-5 5-32,5-5 64,-4 4-32,0 0-32,-5 1-64,5-1 32,-5 5 96,4-1 32,-3 5-128,-1 0-32,0-4 32,-4 4 64,0 0 0,5 5-32,-1-5-64,0 0-32,1 0 64,-1 0 0,0 0 96,5-5 32,-1-3-128,1 3-32,0 1-64,-1-9 96,5 4-64,0-4 32,0 0 0,5 0 0,-1 0 64,-4-4 0,4 0-96,1-1 0,4-3 128,-5-1 32,5-4-96,-1 4-32,1-4 96,0 5 32,-1-5-96,1 0 32,0 0 0,-1 0 0,-3 4 0,3-4 64,-3 4-96,3 0-64,-3 1 64,4 3 64,-5 1 64,0 0 32,1-5-64,-5 9-64,4-4 96,-4 4 0,0 0 32,0 0 0,-4 4-160,4-4-32,-9 9 96,5-5 32,-1 0-96,1 9 32,-5 0 0,0 1 0,1-1 0,-5 0 64,0 4-32,0 0-32,4-4-64,0 5 32,-4-5 32,5 0 64,3-5-96,-4 1 0,5 0-32,0-5 0,-1 0 0,1 1 0,4-1 64,-4-4 0,4 4-96,0-4 0,0 0 64,0 0 64,0 0-64,0 0 0,4-4 32,0 0 0,1-1-96,3 1 0,-3 0 64,4-5 64,-1-4 0,1 0-32,4 4-64,-4-4 32,-1 0 32,5-4 64,-4 0-32,4-1-32,0 5 96,-4-4 0,4-1-128,-4 5 32,4-4-64,0 0 0,-5 4 64,1 0 0,0 4 0,-5 5 64,0-5 32,1 5 32,-1 4-64,-4-5 32,0 5-64,0-4-32,0 4 96,0 4 0,0-4-32,-4 0-64,-1 5 32,1-1-32,0 5 0,-1-1 0,1 1 0,-5-5 0,1 5 0,-1 0 0,0 4 0,1-5 0,-1 1-96,0 0 64,0 4-32,1 0 0,-1-4 128,0 4 96,1-5-128,-1 1-32,0 0 0,1 4 0,-1 0-96,0-5 64,5-3-32,0 3-64,-1-3 96,5-1 64,-4 0-64,4-4-64,0 5 64,0-5 0,0 0 32,0-5 64,4 1-96,1-5 0,-1 5-32,5-5 0,-1 1 64,1-1 0,0-4-96,-1 0 64,1 0 32,0 0 0,-1 0 64,5 0 32,-4-5-128,0 1-32,0 4 32,-1 0 64,1 0-64,0 0 0,-1 0 32,1 4 64,0-4-32,-5 5 64,0-1-64,1 5 64,-1 4-64,-4-5 64,0 5 0,0 0-32,0 0 32,0 5 0,0-1 32,-4 0-160,-1 1-32,1-1 32,0 0 0,-1 5 32,1 4 64,-5-4-96,5 4 0,-5 0 32,1 0 64,3-5-32,-3 5-32,-1-4 32,5 4-32,-5-4 0,4 4 64,1-9-96,0 5-64,4-5 64,-5 1 0,5-1-192,0-4 64,5 0 64,-5-4 0,4-5 32,0 0 64,5-4 0,0 4-160,0-4 32,-5-4-1344,5 4-544</inkml:trace>
  <inkml:trace contextRef="#ctx0" brushRef="#br0" timeOffset="47381.1363">647 143 8128,'-4'4'256,"-5"1"64,1-1-160,3 5-96,-8 4 32,5 0 64,-1 0 0,0 0 64,-4 0 0,0 4 32,4-8-64,1 4-32,-1-4-96,5 0-64,-1-1-64,1-3 32,0-1-32,4 0-64,0-4 0,0-4 96,0 0 0,0-1 32,4-3 0,0-1 0,5 0-96,-5-4 64,5-4 32,0-1 0,-1 5 0,5-4 0,1 4-96,-1 0 64,0-5 96,-5 5 32,-5 11-82</inkml:trace>
  <inkml:trace contextRef="#ctx0" brushRef="#br0" timeOffset="47379.1363">632 141 10436,'-15'11'28,"2"11"-28,0-5 96,-5 0 0,1 9-32,-5 0 32,5 1-128,-5-1 0,1 0 32,3 0 64,1-4-32,-1 4-32,10-5-64,-5-8 32,4 0-32,5-4 0,-1 0-96,1-5-32,4-8 96,4-1 32,1-3-32,3-1 64,5-4 32,5-9 0,-1 5 0,1-5 64,-1-4-96,5 4 0,-5-4 32,5-4 0,4 4 0,-4 0 0</inkml:trace>
  <inkml:trace contextRef="#ctx0" brushRef="#br0" timeOffset="44018.2665">587 226 9984,'8'-11'0</inkml:trace>
  <inkml:trace contextRef="#ctx0" brushRef="#br0" timeOffset="44016.2665">597 213 9984,'7'-9'0,"-3"5"15</inkml:trace>
  <inkml:trace contextRef="#ctx0" brushRef="#br0" timeOffset="44014.2665">612 196 10014,'9'-9'34</inkml:trace>
  <inkml:trace contextRef="#ctx0" brushRef="#br0" timeOffset="44012.2665">628 178 10087,'6'-7'30</inkml:trace>
  <inkml:trace contextRef="#ctx0" brushRef="#br0" timeOffset="47377.6323">642 161 10172,'5'-7'50</inkml:trace>
  <inkml:trace contextRef="#ctx0" brushRef="#br0" timeOffset="47375.1172">647 150 11544,'-8'11'40</inkml:trace>
  <inkml:trace contextRef="#ctx0" brushRef="#br0" timeOffset="44004.2665">634 166 11596,'-8'8'20,"5"-4"-20</inkml:trace>
  <inkml:trace contextRef="#ctx0" brushRef="#br0" timeOffset="44002.2665">621 180 11616,'-8'11'0,"-10"2"32,5 4-32,-4 1 0,4 3 0,0-3-96,-5-1 64,10-4 32,-5 5 64,0-1-96,4-4 0,0 0 32,1-4 0,-1 0-96,4-1 64,1-3-32,4-1-64,0-4 0,4-4 96,1 4-64,-1-9-32,1 0 96,3 1 64,-3-1 0,3-9-32,1 5 32,4-4-32,-4 0 0,4 4 0,0-5 0,0 1 0,0-1-96,0 1 64,0 0 96,-4 4 32,4 0-32,-5 4-64,1 0 32,-5 5-32,1-1 64,-1 1 32,-4 4-32,0 0 32,-4 4-64,-1 1 64,-3-1-64,-1 5-32,0 4 32,1 0-32,-5 0 64,-1 4 32,1 5-128,-4 0-32,4 0 32,-9-1 64,5 5 0,-5-4-32,5 0 32,-1 4-32,1-4 0,4-5 64,4 0 32,1-4 32,-1-4-64,5 0-64,-1-5-128,5 1 0,0-1 64,0-8 32,5-5-64,3 0 0,1-4 64,4 0 64,4-4 0,-4-9-32,5 4 32,4 0-32,-5-4-96,5 0 64,-5 0 96,5 0 32,-1 0-32,1 4-64</inkml:trace>
  <inkml:trace contextRef="#ctx0" brushRef="#br0" timeOffset="44000.2665">598 213 11621,'10'-12'17</inkml:trace>
  <inkml:trace contextRef="#ctx0" brushRef="#br0" timeOffset="43998.2665">612 196 11646,'1'-1'2,"7"-9"-2</inkml:trace>
  <inkml:trace contextRef="#ctx0" brushRef="#br0" timeOffset="43996.2665">626 178 11648,'8'-8'0</inkml:trace>
  <inkml:trace contextRef="#ctx0" brushRef="#br0" timeOffset="47364.4852">643 161 11667,'4'-4'20</inkml:trace>
  <inkml:trace contextRef="#ctx0" brushRef="#br0" timeOffset="47363.4852">647 156 12672,'-3'5'0</inkml:trace>
  <inkml:trace contextRef="#ctx0" brushRef="#br0" timeOffset="43988.2665">634 174 12696,'-4'4'20</inkml:trace>
  <inkml:trace contextRef="#ctx0" brushRef="#br0" timeOffset="43986.2665">621 187 12762,'-9'9'48</inkml:trace>
  <inkml:trace contextRef="#ctx0" brushRef="#br0" timeOffset="43984.2665">608 200 12832,'-10'13'48</inkml:trace>
  <inkml:trace contextRef="#ctx0" brushRef="#br0" timeOffset="43982.2665">595 217 12896,'-3'5'0</inkml:trace>
  <inkml:trace contextRef="#ctx0" brushRef="#br0" timeOffset="43980.2665">591 224 12896,'-1'2'0</inkml:trace>
  <inkml:trace contextRef="#ctx0" brushRef="#br0" timeOffset="47362.4852">587 230 12896,'-5'9'0,"-12"12"-64,-1-3 32,1 4 32,0 4 0,-1-9 0,1 5 0,4-5-96,0-4 64,0 5 32,4-10 0,5 1-96,-1 0 64,1-5-32,4-4 0,0 0 0,4-4 0,5-1 0,0-8 0,-1 0 0,6-4 0,-6 4 64,10-9 64,-5 0-32,0 5-32,4-5-64,-4 1 32,0-1 32,4 0 64,-3 5-32,-1-1 64,0 5-128,-5-4 0,1 4 32,-2 2 54</inkml:trace>
  <inkml:trace contextRef="#ctx0" brushRef="#br0" timeOffset="47361.4852">600 91 14304,'-9'0'32,"0"0"-32,5 0 64,-5 0 96,0 0 0,1 4 0,-1-4-32,0 0 0,1 0 0,-1 5 0,0-1-160,1-4 32,3 0 0,1 4 0,0-4-96,-1 0 64,1 0-32,4 0-64,0 0 0,0 0 0,4-4 0,1 4 96,3-4 0,1 4 32,0-5 0,4 5 0,0 0 0,0 0 0,4 0 0,1 0 0,-5-4 0</inkml:trace>
  <inkml:trace contextRef="#ctx0" brushRef="#br0" timeOffset="43974.2665">535 69 16354,'-9'0'-66,"0"0"34,-4 5 32,9-5 64,-5 0-32,5 4-32,-1-4-64,1 0 32,0 0-32,4 0 0,-5 0 0,5 0-64,0 0 96,5 0 0,-1 4-64,5-4 0,-1 0 64,1 5 0,0-5-64,4 0 64,-5 0 32,5 0 64,-4 0-32,0 0 64,-1 0-64,-3 0-32,-1 0 32,1 0 32,-1 0 32,-4 0 96,0 0-96,-4 0-64,-5 0 0,4 0 32,-8 0-32,0-5 63,-4 5-63,0-4-32,-5 4 32,5 0-32,-5 0 0,4 0 0,5 0 0,0 0 0,0 4-95,5-4 63,3 0-32,1 0 0,0 5 0,-1-5-64,5 0 0,5 0 96,-1 0-64,5 0 32,-1 0 0,10 0 0,-5 0 64,0 0 0,4 0-96,-4 0 64,5-5 32,-5 5 64,-5 0-32,5 0-32,-8 0 32,3 0 32,-3 0 32,-1 0 32,-4 0 0,4 5 0,-4-5-160,-4 0 32,0 0 64,-1 0 96,-3 0-65,-5 0-63,4 0 64,-8 0 64,-1 0-128,1 0-32,-1 0 0,1-5 64,4 5-96,0 0-64,4 0 64,-4 0 0,5 0 32,-1 0 0,5 0-96,-1 0 64,1 0-32,4 0-127,4 0 31,1 0 32,-1 0 64,5 0 32,-1 0 32,5 0 0,5 0 0,-5 0 0,0 0 0,0 0 64,-5 0 32,1 0-128,-4 0 32,3 0 64,-3 0 32,-5 0 32,0 0 0,0 0-65,-5 0 33,-3 0-64,-1 0-32,-4 0 96,-5 0 0,5-4-128,-8 4 32,3 0 0,1 4 64,4-4 32,-5 5 32,5-1-64,-4 0-64,4 5 96,0-5 0,4 1-192,1-1 0,3 0 32,1-4 32,0 5-64,-1-5 0,5 0-32,0 0 96,9 0-64,-5 0-32,5 0 97,4 0-1,-4 0 32,-1 0 0,5 4 0,0-8 63,0-1-94,0 1-1,1 0 32,-6-1 0,5 5 0,-4-4 0,-5 0 0,5 4 63,-5-5 33,1 5 32,-5 0 0,0 0 0,0-4-64,-5 4-64,1 0 32,-5-4 32,5 4-96,-9 0 0,0-5 96,4 5 32,-4 0 32,0 0 0,4 5-64,-4-5-64,0 0-64,5 0 32,-5 4 32,4-4 64,0 0-96,1 0 0,-1 0 32,5 0 64,-5 0-96,9 0-64,-5-4-96,5 4-32,0 0 128,0 0 96,0 0 32,5 0-32,4 0-64,-5 0 32,5 0 32,4 0 0,-5 0-96,1 0 64,0-5 32,-1 5 64,1 0 32,0-4 32,-5 4-160,5 0-32,-5 0 32,0 0 64,-4 0 64,0 0 96,-4 0-32,4 0-96,-9 0 64,1 0-96,-1 0 64,-4 0-64,0 0-32,-4 0-64,-1 0 32,5 0 96,0 0 96,-4 0-128,4 0-32,0 4 0,4-4 0,-4 5 0,4-5 0,5 0-160,0 0 32,-1 0 0,1 0 64,4 0 32,0 0 32,4 0-96,1 4 0,-1-4 64,5 0 0,-1 0-64,1 0 64,4 0 32,0 0 64,-4 0-32,4 0-32,0 4-64,0-4 32,0 0 32,-4 0 0,-1 0 64,-3 0 32,-1 0-32,0 0 32,-4 0 0,0 0 32,0 0-64,-4 0-64,0 0 32,-5 0 32,0 0-32,1 0 64,-5 0-64,4 0 64,-4 0-64,0 0-32,0 0 32,0 0 32,0 0-96,0 0 0,4 0 32,-4 0 0,9 5 0,-9-5-96,8 0 64,-4 0-32,5 0-64,0 0 96,8 0-64,-4 0-32,4-5 96,1 5 0,4 0-64,-5 0 0,9-4 64,-4 4 0,-1 0 32,5 0 64,-4 0-96,4 0 0,0-4 32,-4 4 0,-1 0 64,1 0 32,0 0-32,0 0-64,-1 0 96,-8 0 0,5 0 32,-5 0-64,-5 0 32,5 0-64,-8 0-32,3 0 32,-4-5-32,1 5 0,-1 0 64,-4 0-32,4 0-32,-4 0 32,5 0-32,-1 0 0,0 0 0,1 5-96,-1-5 64,5 0-32,-1 0 0,1 4 64,0-4 64,4 0-96,-5 0-64,5 0-32,0 0 0,0 0 96,5 0 0,-5 0 32,4 0 64,0 0-32,1 0-32,-1 0-64,5 0 32,-1 0 32,1 0 0,-5 4 0,5 1 0,0-1-96,-1 0 64,1 1 96,0-1 32,-1 0-32,-3 1-64,-1-5-64,0 0 32,1 4 160,-5-4 64,0 0-64,0-4-96,-5 4 0,1-5-32,-5 1 0,1 0 0,-1-1 0,0 1 0,-4 0 0,5-1 0,-1 5 0,0 0 64,1-4-96,-1 4 0,5 0 32,-1 0 0,-3 0-96,8 0 64,-5 4-32,1-4 0,4 5 64,0-5 0,0 4-96,4 0 64,1 5-32,-1-5 0,0 1 0,5 3 0,4 1 64,0 4 0,0 0 64,4 0 32,5 5-128,0-1 32,-5 0-64,1 1-64,3-1 160,-3-4 32,-1 0-96,0 0-32,-4-4 96,-4 0 32,0-5 0,0 0-64,-9-4 96,4 0 0,-4-4-32,-4 0 32,-1-1-64,1-3 64,-5-1-64,-4 0-32,0-4-64,-4 0 32,-5 0 32,5-4 64,-5-1-32,5 1-32,-1 4 32,1 0-32,4 4 0,0 1 0,4-1 0,0 4 0,5 1-96,0 0 0,-1-1 64,1 5-64,4 0-32,4 5 96,1-1 0,3 5-64,1 4 0,4 0-32,0 4 96,9 1 0,-5 3 96,1-3 32,-1-1 32,5 1-160,-5-1 32,-4 5 0,0-5 0,-4-4 64,-1-4 32,-3 0-32,-1-1 32,1-3-64,-1-5 64,-4 0-64,-4-5-32,-1-3 32,-4-1 32,-4-4-32,0-5-32,-4 1 32,0-5 32,-5 1-32,0-1 64,5 4-128,-1 1 0,1 0 32,8 8 0,-4 0 0,5 1 0,3 3-96,1 1 64,0 0-32,4 4 0,0 4 0,4 5 0,5-1 0,4 10-64,0-1 96,4 5 64,0-1 0,5-3 64,-4-1-128,-1 1-64,0-1 64,1 0 0,-10-8 32,5 4 64,-4-8-32,0 3 64,-5-3-64,1-1 64,-1-4 0,-4 4 32,0-8-160,0 4 32,-4-9 64,-5 5 32,0-5-128,-4-4-32,4 0 32,-8 0 64,4 0 0,0 0 64,0 0 0,0 4 32,4 1-224,1 3 0,-1-4 160,4 5 128,1 4-320,4-4-128,-4 4 32,4 0 64,4 4 96,5 0 32,0 5 32,4 0 0,0 4 0,4 0 0,-4 4 0,4 1 0,-4-1 0,0-4 0,0 0 64,-4 0 32,0-4-128,-5 0 32,1-5 0,-1 5 64,0-5 32,-4-4 32,0 4-160,0-4 32,-4-4 0,0 0 64,-5-5-32,0-4-32,-4 0 32,0-4 32,-4-1-96,-1 1 0,5 4 32,0-5 64,0 10-96,0-5 0,5 8-32,3-3 0,1 3 64,-1 5 0,5-4 0,0 4 0,0 4-96,5 1 64,4 3 32,-1 5 0,5-4 0,0 4 0,-4 4 0,4 1 0,-4-1 0,4 1 64,-5-5-96,1 0 0,0-5 32,-5 1 64,0 0-32,1-5 64,-1 0-64,-4-4-32,-4 0 96,-1 0 0,1-4-128,0-5-32,-5 1 96,0-10 32,1 5 0,-5-4-64,0-1-64,-5 1-32,5-5 64,-4 5 0,4 0 96,4 4 32,0-1-32,1 6-64,3-1-64,1 5-32,0-1 64,-1 1 0,5 0 32,0 4 0,0 4-96,5 0 64,-1 1-32,5 8 0,-1-5 64,5 6 0,1 3 0,3-4 64,-4 4-96,0 1-64,-4-5 128,4 0 32,0 0 0,-5-4-64,-3-1 32,-1 1 32,0-5-32,1 1 64,-10-5 0,5 0-32,-4-5-64,-5 1-64,1-9 32,-5 0 32,-5-5 64,1-3-32,-5-5 64,-4 0-64,4-5-32,1 9-64,3-4 32,1 9 32,0 0 64,4 4-192,4-1 32,0 6 32,0-1 32,14 5-64,-1 4 0,0 4 64,5 5 0,4 4 96,5 4-96,-5 1-64,4-1 64,0 0 64,5 5 0,-5-5-32,1 1-64,-1-5 32,-4-4 32,-4-1 64,0 1-32,-5-5 64,0 1-64,1-1-32,-5-8 160,-5-5-160,1 0 0,-9-8 0,0-5 0,-4 0 0,4-4 64,-9 0-32,4 5-32,5-1-64,0 4 32,5 1-32,-1 8 0,5 1 0,-1-1 0,1 5 64,4 4 64,0 0-96,4 4-64,5 5 64,-5-1 0,9 5-64,0 0 0,0 0 128,5 5 32,-1-5 0,-4-4-64,0 4-64,-4-5 32,0-3 96,-1 3 96,-3-8-64,-5 5 0,0-5-96,0-5-96,0 5 128,-9-8 32,0-1 0,-4 0-64,0-4 32,0 5-32,0-5 64,-4-1 96,4 1-224,4 5 0,0-1-64,5 5 64,0-1-32,4 5-32,4 5 96,0 3-64,9 1-32,-4 4 96,4-4 0,4 4 96,-3-4 32,-1 4-32,0-5-64,-5-3 32,1-1 32,-5 0-32,1 1-32,-5-5 96,0 0 0,0-5-32,-9 1-64,0-5 32,-4 1-32,0-1 0,0 0 0,0 1 64,4-6 32,-4 1-128,5 9-32,-1-5-64,5 9 0,4 0 96,4 0 0,0 5 32,5 3-160,4 1 32,0 0 64,5 0 32,-5-1 32,4 1 64,-4 0-32,-4-5-32,-1 0 32,-3 1 32,-1-1 32,0-4 96,-4 0-96,0-4-64,-4 4 0,-5-9-32,-4 5 0,0-5 0,0 0 64,-4 5 32,-1-9-32,5 4-64,-4 0-64,4 1-32,4-1 64,5 5 0,0 4-128,4 0 32,4 4 64,0 0 32,5 1 96,4-1-96,0 5 0,4-5 32,1 5 64,-5-5-96,4 1 0,-8-1 32,4 0 64,-9-4-32,5 5-32,-5-5 96,-4 0 0,0 0 32,-4-5 0,-5 1-160,-4-5-32,0 0 160,-4-4 96,0 0-192,3 5 32,6-1-192,-1 5 32,5-1-96,4 1 64,0 4-256,13 0-128,4 0-2175,5-4-993,0-5-96</inkml:trace>
  <inkml:trace contextRef="#ctx0" brushRef="#br0" timeOffset="47359.4852">365 348 3072,'-4'0'1120,"4"0"-576,-5 4-416,5-4 320,-4 0-128,4 5 0,0-5-128,-4 4-32,-1 0 32,1 5 32,0-5 32,4 1 0,-9-1-128,9 5-32,-4-5-32,4 5 32,-5-5 0,5 5-32,0-5 32,-4 5-64,4-5-32,0-4-64,0 5-32,0-5 128,0 4 32,0-4-96,0 0-32,0 0 32,0 0 0,0 0 32,0 0 0,0 0 192,4 0 128,-4-4-160,0-1-32,0-4-64,5 5 32,-1-9-64,0 0-32,1 0 32,-1 4-32,0-4 0,-4 5 0,5-1 0,-1 0 0,-4 1 0,4 3 0,1-4 64,-5 9 32,0 0 320,0 0-96,0 0-32,0 5-64,0-1 0,0 5-64,0-5 0,-5 9-96,5 0 32,0-4-64,-4 4-32,4-4-64,0 4 32,0-9 32,0 5 64,-4-1 32,4-3 32,0-5-160,0 4-32,0-4-64,0 0 0,0 0 160,0 0 32,0 0 0,4-4-64,-4-5-64,0 0 32,0-4 32,4 0 64,-4 5-32,0-5-32,5 4 32,-5-4-32,0 4 0,0 1 0,4-1-96,-4 0 64,5 5 96,-5 4-32,0 0 64,4 0-64,-4 8 64,0-3 0,0 4-32,0-1-64,0 5 96,0 0 0,0 5-32,0-5-64,-4 0 32,4 0 32,0-5-32,0 6 64,0-6-128,0 1-64,0 0 64,0-5 0,0 0 32,0-4 0,0 0 0,0 0 128,0-8-128,0 3 0,0-8 0,0 5 64,4-6-32,-4-3 64,4 8-128,-4-4 0,0 0 32,5 5 0,-5-1-96,0 5 64,4-1 32,-4 1 64,0 0 32,0 4 32,0-5-64,0 10-64,0-5 32,0 4-32,-4 5 64,-1-1 32,5 1-32,-4 4-64,0-4 32,-1 4-32,5 0 0,-4-5 64,-1 6-96,1-6 0,0 5 32,4-8 64,-5 3-32,5-3-32,0-1-64,0 0-32,0-4 64,0 0 64,0-4 0,0-5-32,0 1 96,0-1-64,5 0-32,-5-4 32,0-4-32,0-1-96,0 5 64,4 5 32,-4-5 0,0 0 0,0 4 64,0-4-32,0 0-32,0 4 32,4 0-32,-4 5 0,0 0 0,0-1 0,0 5 0,0 9 64,0-5-32,0 9-32,-4-4 96,4 4-64,0 5 64,0-1-128,0 0 0,-4 5 96,4 0 32,0 0-32,0-5 32,0 0-128,0-4 0,-5-4 32,5 0 0,0-5 128,0 0 160,-4-4-96,4-4 64,-4 0-96,4-5 0,-5-4-96,1 0-64,0-4 32,-1 4-32,1-9 0,0 0 0,-1 0-96,1 5 64,0-5 32,-1 5 0,1-1 0,0 1 0,4 0 0,0 8 0,-5-4 0,5 9 0,0-5 0,0 5 0,0 4 0,0 0 0,0 0 0,0 4 0,5 5-96,-5-5 64,4 9 32,0 0 64,-4 0-96,5 4-64,-1 1 128,5 4 32,-5-1-96,5-3 32,-5 3 0,5 1 64,-5-4-32,0-1-32,-4-8 32,5-1-32,-1 1 128,-4 0 64,0-9 64,0 4 0,-4-8-128,4-1-96,-9 1 64,5-5 0,-5-4-32,0-4 32,-4 0-64,0-1 64,0-4-128,0 1 0,-4-1 32,8 5 0,-4-1-96,5 5 64,3 0 32,-3 4 0,3 1-96,1-1 0,4 5 64,0 4 64,0-5-64,0 10 0,4-5 32,1 8 0,3 5 0,5 0 0,0 5-96,-4-1 64,4 5 32,0-5 0,-4 5 0,4 0 0,-5-5 0,5 1 0,-4-5 0,-5-5 0,1 5 0,3-8 64,-8 3 32,5-3 32,-5-5 0,0 0 0,0 0-64,-5-5-64,1-8 96,-5 5 64,1-10-128,-5 1-32,0-1 0,0-8 64,-5 0-32,-3 0-32,3 0 32,5 4 32,0 1-32,0-1-32,0 5 32,4 4-32,1-5-96,3 9 0,-3 1 64,8 3 0,-5 1-64,5 4 0,0 0-32,5 0 96,-1 9 0,5-5 96,-1 9-96,1 0 0,4 0 32,0 5 64,5-1-96,-5 0 0,4 1 32,-4-1 0,0-4 0,-4 0 64,-5-4-32,5 0-32,-5-5 96,-4 0 64,0-4 64,0-4-96,-4 4-32,-1-9-32,-8 1 31,0-5-63,0 0-32,-4-5 32,0-4 32,-1 1-32,1-1-32,-5 0-64,5 0 32,-1 9 96,5 0 32,0 0-128,0 0-32,5 5-64,-1-1 97,5 5-1,-1-5 95,5 9-94,0 0-65,9 0 64,-5 4 0,5 5-64,0 0 64,-1-1 32,5 5 0,0 0 0,0 0 64,0 5-32,0-5-32,5 9 32,-1-5-32,-4 0 0,5 1 64,-5-1-96,0 1 0,-5-1 32,1-4 64,0-4-32,-5-1 63,0 1-63,-4-5 64,0 1-64,0-5 64,-4-5-64,-5 1 64,1-5-64,-5-4-32,-5-4 32,1 0 32,0-5-32,-1 4-32,1 1 32,-1-5-32,1 5 0,4 0 0,-4 3-96,4 1 64,4 5-32,5 3 0,-5-3 0,9 3 0,0 5 0,0-4 0,4 4 64,1 0 0,-1 4 0,5 1 0,-1 3 0,1 5 0,4 0-95,0 5 63,0 4 32,4-1 63,1 1-94,4 0-1,-5 0 32,5 4 0,-9-9 0,4 5 63,0-5-31,-8 5 64,4-9-64,-4 0-32,-5-4 32,5-1-32,-9-3 64,0-1 160,-5-8-32,-3-5-96,-1 0-64,-4-8 0,-4-1 32,-1-3-32,-3-1-32,3 0 96,-3 1 0,3-1-128,1 4-32,4 1 32,0 4 0,4 0-64,0 4 64,1-4 32,3 9 64,1-5-192,0 5 32,4 0 32,-5-1 32,5 5-64,5 0 64,-1 5 32,0-1 64,5 5-96,0-1-64,4 5-32,0 5 0,4-1 160,1 0 32,3 5 0,-3-4-64,-1 3-64,0-3 32,1 3 32,-1-3 64,-4-1-32,0-4 64,-4 0-64,-1 0 64,1-4 0,-5-5 32,1 1-64,-5-5 32,0-5-64,-5 1 64,-3-5 0,3-4-32,-8-4-64,0-1-64,0-3 32,-4 3 32,4 1 64,-4 0-96,8 4 0,-4 0 32,4 4 0,1 0 0,3 0 0,1 5-96,0 0 64,-1-1-32,5 5-64,0 0 96,0 5 0,5 3-64,-1 1 64,5 0-32,-1 4 0,5 4 64,0 1 64,0-1-32,-4 0 64,4 5-128,0-4 0,0-1 32,-4-4 0,-5-4 0,5 4 0,-5-5 64,0 1 32,1-5 32,-1 1 0,-4-1-160,0-4-32,0-4 96,-4-1 96,-1 1-96,-3-9-32,-1 0-64,0-4 0,-4-5 128,0 0 32,-4 0-128,8 5 32,-4 0-64,0-1 0,5 1 0,-1 4 0,5 4 0,-1 0-64,1 1 96,0 3 64,4 1 0,4 4-32,0 0-64,1 9 32,-1-5 32,9 5 0,-4 4-96,4 0 64,-5 0 32,1 0 0,4 0 0,-9-4 0,5 4 0,0-5 64,-5 1-32,0-5 64,-4 1 0,0-1 32,0-4-64,-4-4-64,0-5 32,-5 0-32,0-4 0,-8 0 64,0-8-32,-1 3 64,1-4-128,-5 1 0,0-5 32,1 0 64,-1 4-32,0-4-32,1 8-64,8 1-32,-5 0 64,10 4 0,-1 4-64,5 5 0,-1-5-32,5 9 96,0-4-64,0 4 32,9 0 64,0 4 64,-1 0-32,1 1-32,4-1 32,-4 5-32,4-5-96,0 5 64,0-1 32,-5-3 0,5 3 0,-4 1 64,-5 0-96,5-1 0,-5-3 96,1-1 96,-1 0-64,-4 1-64,5-1 64,-10-4 0,5 0 32,-4 0 0,-1-4-160,1-5 32,0 5 0,-5-1 64,0-3-96,1-1 0,-1 5 32,0-5 64,5 5-32,-5-1-32,1 1 32,3 0-32,1-1-96,-5 1 64,5 0 32,0 4 0,4 0-160,-5 0 32,5 4 64,5 0 32,-5 1 32,8 3 0,-3 1-96,3 4 64,-3 0-32,3 0 0,5 0 64,-4 5 64,-5-5-96,5 0 0,-5-5 96,1 1 96,-1-5-64,0 1-64,-4-5 0,-4 0 32,4-5 32,-9-3-32,5-1 32,-5 0-64,1-4-32,-10 0 32,5-4 32,-4 4-96,4-5-64,0 1 128,0 4 32,4 0-96,1 4-32,-1 1-64,4 3 96,1 1 0,0-5 96,-1 5-96,5 4-64,0-5 64,0 1 0,5 4-64,-1 4 64,0-4 32,5 5 0,4 4 0,-4-1 0,8 1-96,-4 4 64,0 0 32,5 0 0,-10 0 0,5 0 0,-4-4 0,0-1 64,-1 1-32,1-4 64,-5 3-64,1-3 64,-5-5 0,0 0 32,0 0-160,0-5 32,-5-3 0,1-1 64,-5-4-32,1 4-32,-1-4 32,0 0 32,-4 4-96,5 1 0,-1-1 32,0 0 0,5 5-96,-5-5 64,5 9-32,4-4 0,-4 0 64,4-1 64,0 1-96,4 4-64,-4-5 64,4 5 0,1 0-64,3-4 64,-3 4 32,3 0 64,-3 0-96,3 0 0,5 0 32,-4 0 64,0 0-96,-1 0 0,1 0 32,0 4 64,-1-4-32,1 0-32,-4 0 32,-1 5 32,0-5-32,1 0 64,-5 0-64,0 0-32,-5 0 96,1 0 0,0 0-32,-1 0-64,-4 0 32,1 4 32,-1-4-96,0 0 0,-4 0 96,5 0 32,-5 0-32,0 0 32,-5 0-64,10 0 64,-5 0-128,4 0-64,0 0-32,1 0 0,3 0 96,1 0 64,0 0-64,4 0-64,-5 0 64,10-4 64,-5 4-64,4 0 0,0 0-32,5 0 0,4 0 64,-4 0 0,4 0-96,-5 0 64,5 0 96,0 0 32,0 0-128,-4 0 32,0 0 64,-1 4 32,-3-4-32,-1 5-128,0-5 128,-4 0 0,0 0 0,0-5 32,-4 5-128,0 0 0,-1-4 96,-3 4 32,3-5-32,-3 5-64,-1-4-64,0 0-32,-4-1 192,0 5 96,5 0-192,-1 0 32,0-4-96,5 4 0,0 0 64,-5-4 0,9 4-96,-4 0 64,-1 0-32,5 0-64,0 0 96,0 0 0,5 0-64,-1 0 64,5 0 32,-1 0 64,1 4-96,0-4 0,4 0 32,-5 4 0,1-4 0,4 0 0,-4 0 0,-5 0 0,0 0 0,1 0 64,-1 0 32,0 0 32,-4 0-160,0 0 32,0 0 128,-4 0 64,0 0-160,-1-4-64,-3 4 64,-1 0 32,0 0-96,-4 0 32,0 0 0,5 0 0,-1 0 0,-4 0 0,4 0-96,5 0 64,-5 0 32,1 4 0,3-4 0,1 0 0,4 0-96,-5 0 64,5 0-32,-4 0-64,4 0 96,0 0 0,4 0-64,-4 0 0,5 0 64,-1 5 0,1-5 32,3 0 0,1 0 64,4 0 32,-4 0-128,-1 0 32,1-5 0,0 5 0,-1 0 0,-3 0 0,3-4 0,-3 4 0,-1-4 64,-4 4 32,4 0-32,-4 0 32,0-5-64,-4 5 64,4 0-64,-4 0-32,-1 0 96,1 0 0,0 0-32,-9 5-64,4-5 32,0 0-32,-4 0-96,5 0 64,-1 4 32,0-4 64,5 0-192,-5 0 32,5 0-32,-1 0 64,5 0 96,0 0 64,0 0-192,0 4-64,5-4 64,-1 0 32,1 0 64,3 5 0,1-5 0,4 4 0,0-4 0,0 4 0,-4-4 0,4 0 0,4 5-96,-4-5 64,0 0 32,0 4 64,0-4-32,-4 0-32,4 0 32,-4 0-32,-1 0 0,1 0 64,-5 0-32,1 0 64,-5 0 0,0 0 32,0 0 0,0 0-64,-5 0-64,1 0 32,-5 0-32,1 0 0,-1 0 64,5-4-32,-5 4-32,-4 0 32,4 0-32,0-5 0,1 5 0,-1 0-96,0 0 64,1 0-32,3 0 0,1 0-96,0 0 32,4 0 128,-5 0 64,5 0-96,5 0 32,-5 0-64,8 0 0,-3 0 0,3 0 0,1 0 0,0 5 0,-1-5 128,5 0 32,-4 0-128,0 0 32,0 0 0,-1 0 64,-3 0-32,3 0-32,-8 0 96,0 0 64,0 0-224,0 0 0,-4 0 128,0 0 192,-1-5-192,-3 5-32,-1 0 32,-4-4 32,4 4-32,0 0-64,-4 0-64,5 0-32,3 0-32,1 0 96,0 0-64,-1 0 32,5 0 0,5 0 0,-5 4 0,4 1-64,5-1 96,-5 1 64,5 3-64,-1-3 0,-3-1 32,3 0 0,1 1 0,-5-1 64,1-4-32,-1 4 64,1-4-64,-1 5-32,-4-5 96,-4 0 64,4 0-64,-5-5-64,1 1 0,-5 0 32,5-1-32,-5-3-32,0 3-64,1-3 32,-1 3-32,0-4 0,5 5 0,0 4 0,-1-4 64,1 4 64,0 0-192,4 0 32,0 4 32,4 0 32,0 1 32,-4 4 0,9-1-96,-5 1 64,5 0 32,-5-1 0,1 1 0,-1 0 0,0-5 0,-4 0 64,5 1 32,-10-5-128,5 0-32,-8-5 32,3 1 64,1-5 0,-5 1-32,5-1 32,-5 0-32,1 1 0,3 3 0,1 1 0,0 0 0,-1 4-96,5 0 0,0 0-32,0 4 96,5 5-64,-1-5-32,5 5 160,-1-1 32,1 1-96,0 0 32,-1-1 0,1 1 0,0-5-96,-5 1 64,0-1-32,1-8 0,-5-1 128,0-3-32,0-1-32,0 0 32,-5-4-32,1 5-96,0-5 64,-1 4 32,1 5 0,0-1 0,4 1 64,-5-1-96,5 5-64,0 0-32,5 0 0,-5 5 96,8 4 0,-3-1-64,3 1 64,1 0 32,4 4 0,-4-5 0,8 5 0,-4-4 0,0 0 0,0-1 0,-4-3 0,4-1-96,-4-4 64,-1-4 32,1 4 0,0-5 0,-5 1 0,5 0 0,-5-1 64,5 1-96,-5 0-64,0-1 128,-4 5 32,5 0 0,-5-4 32,0 4-64,-5 0 64,1-4-64,0-1 64,-5 1 0,0 0 32,1-1-64,-5 1-64,0-5 32,0 5-32,0 0-160,-5-1 32,5 1 128,0 0 128,5-1-32,-1 1-64,0-1 0,-4 1-32,4 0-96,5-1 0,-5 1 64,1 0 0,3-1 32,1 1 64,0 0-96,-1 4 0,5-5-32,-4 5 0,4-4 0,0 4 0,0 0 0,0 0-64,0 0 96,4 0 64,1 0-64,-1 0 0,0 4 32,1-4 0,3 0-95,1 0 63,-5 5 32,9-5 0,-4 0 0,0 0 63,4 0-94,0 0-1,-4 0 32,4 0 0,0 0 0,-5 0 0,1 0 0,4 0 63,-4 0-31,-1 0-32,1 0-63,0 0 31,-1 4 95,1-4 33,0 0-128,-5 0 32,5 0 0,0 4 0,-1-4 0,-3 0 0,3 0 0,-3 5 0,3-5 0,1 0 64,0 0-32,-1 4-32,-3-4-64,3 0 32,1 0 32,-5 0 0,5 0 0,-5 0 0,5 0 0,-5 0 64,1 0-96,-1 0 0,5 0 32,-5 4 0,5-4 0,-5 0 0,0 0 0,5 0 0,-4 0 0,-1 0 64,5 0-32,-5 0-32,0 0-64,5 0 32,-5 0 32,1 0 64,-1 0-32,0 0-32,5 0 32</inkml:trace>
  <inkml:trace contextRef="#ctx0" brushRef="#br0" timeOffset="47357.3051">600 106 17023,'-5'3'0,"-3"6"64,-5 4-32,4 0 64,-4 0-128,0 0 0,4 0 32,0-5 0,1 1 0,3 0 64,1-5-192,0 1 32,-1-1-32,5-4 64,0 0-32,0-4 32,5-5 0,3 0 0,-3 5 0,3-5 1,1 0 63,0 1 0,0-5 0,4 0 63,-5 4-31,1-4 64,0 4-128,-1 5 0,-3-1 32</inkml:trace>
  <inkml:trace contextRef="#ctx0" brushRef="#br0" timeOffset="47356.3051">600 100 16991,'-9'9'0,"0"0"32,1-1-32,-1 1 0,0 0 0,-4 4 0,5 0 0,-6-5 0,6 5 0,-1-4-96,5-5 64,-1 5 32,1-4 0,0-1-96,4-4 0,0 0-32,0 0 96,4 0 0,0-4 32,5-5 0,0 0 0,-1 5 0,1-5 0,0 0 0,0 1 0,-1-1-95,1 0-1,0 1 128,-5 3 32,0 1-1,5 0-63,-9-1 32,4 1 32,1 4-255,-5 0-33,0-4-800,0 4-352</inkml:trace>
  <inkml:trace contextRef="#ctx0" brushRef="#br0" timeOffset="52207.7846">656 166 2560,'0'0'960,"-8"0"-512,8 0-256,0 0 352,0 0-288,0-9-128</inkml:trace>
  <inkml:trace contextRef="#ctx0" brushRef="#br0" timeOffset="55763.1705">643 157 5312,'0'0'320,"-4"0"32,0 0 32,4 0-64,0-5-32,0 5-160,0 0-96,-5 0 0,5 0-32,0 0 0,0 0 0,5 0 64,-1 0-32,-4-4-32,4 4 96,-4-4 64,5 4 128,-1 0 64,0-5-320,1 5-96,-1-4 96,-4 0 96,4-1 32,-4 1 0,5-1 32,-1 1 96,-4 0-64,5-1-64,-1 1-160,-4 0 0,4-1 64,1 1 32,-5 0-128,4-1 32,-4 5 0,0-4 0,4 4 64,1-4-32,-5 4-32,4-5-64,-4 5 32,0 0 32,4-4 64,-4 4-96,5 0 0,-5 0-32,0 0 96,0 0 32,0 0-96,0 0 32,0 0 0,0 0 0,0 0 0,0 0 64,4 4-32,-4-4 64,-4 5 0,4-5 32,0 4-160,-5 0-32,1-4 32,0 9 64,4 0 0,-5-5-32,1 5-64,0-1 32,-5 1 32,0-4 64,5 3-96,-1 1 0,-3-5 96,-1 5 96,0-5-64,1 1 0,3 3-32,1-3-64,0-1 32,-1 0-32,1-4 64,4 0-32,-4 5-32,4-5-64,0 0 32,0-5 32,0 1 0,4 0 0,0-1 64,1 1-96,-1 0 0,5-1 32,-1-3 0,-3-1 0,3-4 0,-3 4 0,3 0 0,-3 1 0,-1-1 64,1 5-32,-1-5-32,-4 5 32,4-1 32,-4 5-32,5-4-32,-5 4 32,0 0-32,0 0 0,-5 0 0,1 4 0,4-4 0,-4 5 0,-1-1 0,-4 0 0,1 5 0,-1 0 0,-4-1 64,0 1-32,4 0-32,-4 0-64,5 4 32,-1 0 32,0-5 64,0 1-32,5-5-32,-5 5 32,9-5-32,-4-4-96,0 5 64,4-5 32,0 0 0,0 0-96,4-9 64,0 5 96,1-5 32,-1 0-128,5 1-32,-1-5 96,1 0 32,4 0-96,0 4 32,-4-4 0,4 4 64,-4 0-32,-5 1 64,5 3-64,-5-3-32,0 3 32,-4 5-32,0-4 0,0 4 64,0 4-32,0-4 64,-4 5-64,0-1 64,-9 0-64,4 5-32,0 0-64,1 4 32,-1-5 32,0 1 64,1 0-96,3 0 0,-4-1 32,1-3 0,3 3-96,1 1 64,0-5 32,4 1 64,-5-1-32,5-4-32,0 0-64,5-4 32,-1-1 32,0 1 0,5 0 0,-5-1 0,5-3 0,0-1 64,4 0-32,-4 1-32,-5-1 32,5 4-32,-5-3 0,0 3 64,1 1-32,-1 0 64,-4-1-64,0 5-32,0-4 32,0 4 32,-4 0-32,-1 0 64,1 0-64,0 0-32,-5 0 32,5 4-32,-1-4 0,-3 5 0,3 3 0,-3 1 0,-1 0 0,4 0 0,-3-5 0,3 5 0,1-5 0,-5 0 0,9 1 64,-4-1 32,0-4-32,-1 4 32,1-4-64,4 0-96,0 0-32,4-4 64,-4 0 0,5-1 96,-1-8 96,5 5-128,-5-1-32,5-4-160,-1 4 32,1 0 128,0 1 64,0-1-96,-1 0 32,1 5 0,-5 0 0,1 4 0,-1-5 64,0 5-96,1 0 0,-5 0 96,0 5 96,-5-5-64,1 4-64,-5-4 0,5 4 32,-5-4 32,1 5 32,-1-5-64,0 4-64,5 0 96,-5-4 0,5 0-32,-1 5-64,1-5 32,0 4-32,-1-4 0,5 0 64,0 0-96,-4 0-64,4 0-32,0 0 96,4 0 0,1 0 32,-1 0 0,0-4 0,5-1-96,0 5 64,4-4 32,0 0 0,0-1 0,0 1 0,-4 0 0,4-1 64,-5 1-32,6 4-32,-6-4 32,1 4-32,-5 0 0,1 0 64,3-5-32,-8 5-32,5 0 32,-1 0 32,-4 0 32,0 0 32,-4 0-64,-1 0-64,1 0 32,0 5-32,-5-5 0,5 0 0,-5 4 0,0-4 0,-4 4 0,0 1 0,4-1 0,1-4 64,-1 4-32,0-4 64,1 5-64,-1-5 64,0 4-64,0-4 64,5 0-128,0 4 0,-1-4 32,1 0 0,0 0-96,4 0 64,-5 0 32,5 0 0,0 0-96,0 0 0,5 5-32,-1-5 96,0 0 0,5 0 32,-5-5 0,10 5 0,-1 0 0,-5 0 64,5 0-96,-4-4 0,4 4 32,-4-4 64,-1 4-96,1 0 0,-4 0 32,-1 0 64,0 0-32,1 0-32,-5 0 96,0 0 64,0 0 0,0 0 0,0 0-96,-5 0-64,1 0 32,-5 0-32,-4 0 64,0 4 96,4-4 0,-4 0 0,5 4-96,-1-4-64,0 0 32,5 0-32,-5 0-96,5 0 64,-1 0 32,1 0 0,4 0 0,-4 0 64,4 0-96,0 0-64,0 0-32,4 0 0,0 0 96,1-4 64,-1 0 0,9 4-32,0-5-64,-4 1 32,4 4 32,-4-4 0,4 4 0,0-5 64,-4 5-32,-1 0-32,1 0 32,-5 0-32,1 0 64,-1 0 32,0 0-32,-4 0-64,0-4 32,0 4 32,0 0-32,-4 0 64,0-4-64,-5 4 64,0 0-64,1 0-32,-6 0 32,6 4-32,-5-4-96,4 4 0,0 1 64,1-1 64,-1-4-64,0 4 0,5-4 32,-5 5 64,0-5-32,5 4 64,0-4-128,-1 0-64,1 4-32,0-4 96,-1 0 0,5 0 96,0 0-192,0 5 32,0-5 32,5 0 96,-1 0 0,0 0-32,5 0-64,-5 0 32,10 0 32,-6 0 64,5 0-96,-4 0 0,0 0 32,-1 0 64,1 0-32,0 0 64,-5 0-64,0 0-32,-4 0 32,0 0 32,0 0 32,0 0 32,-4 0-64,0 0-64,-9 0 32,4 0 32,0-5 96,-4 5 64,5 0-96,-5 0-32,4 0-32,0 0 32,-4 0-128,4 0-64,1 0 64,-1 0 64,5 0 0,-5 0-32,5 0 32,-5 0-32,4 0 0,1 0 0,4 0-96,-4 0 64,4 0-32,-5 0-64,5 0 96,5 0 0,-1 0-64,0 0 64,5 0 32,0 0 0,0 0 0,-1 0 0,5 0 0,-4 0 64,8 0-96,-3 0 0,-1 0 32,4 0 0,-8 0 0,4-4 64,0 4-32,-5 0-32,-3-4-192,4 4-128,-5 0-736,5-5-288,-5 5-1760</inkml:trace>
  <inkml:trace contextRef="#ctx0" brushRef="#br0" timeOffset="67812.6142">609 187 2944,'-9'4'1120,"9"1"-576,0-1-640,0 0 256,0-4-128,0 0-32,0 0 384,0 0 192,0 0 128,0-4 64,0 0-288,0-1-64,4 1-224,1 0-128,-1-1-32,5-3-128,0 3 64,-1-3 32,1-1 64,0-4-32,-1 4-32,-3 0 32,3-4-32,-3 5 0,3 3 64,-3-3-32,-1 3-32,5 1 160,-9 0 32,4-1-64,0 5-96,-4-4 128,0 4 128,0 4-96,-4 1 64,0-5-224,4 8-32,-9-3 0,5 8 64,-5-5-96,-4 5 0,0-4 32,0 9 0,0-5 0,0 4 0,0-4 0,0-4 64,4 4-32,5-5-32,-5-3 32,5 3-32,-1-8 128,5 0-64,0-4 32,5-5 32,-1 1 64,5-1-160,-5 0-96,5-4 32,-1 0 0,1 0 96,0 0 32,0 0-32,-1 0-64,-3 4 32,-1 5 32,0-5-96,1 5 0,-1 0 96,-4-1 96,4 5 0,-8 0 64,4 0-64,0 0 0,-9 5-32,1 3-64,3 1-64,-3 0 32,-5-1-32,4 6 0,0-1 64,0 0-96,-4 0 0,5 0 32,-1 0 64,5-5-96,-5 1-64,0 0 64,5-1 64,0 1-64,4-9 0,0 4-32,0-4 0,0 0 64,4-4 64,0-5 32,5 1 32,0-5-64,4 0-64,0 0-64,0 0 32,0-5 32,0 1 64,-4 4-96,-1 0-64,1 4 128,-5 0 32,5 5 0,-5-5-64,-4 9 96,0 0 0,0 0-32,-4 5 32,0 3-64,-9 5-32,4 0 32,-4 1-32,0 3 0,-5 0 0,5 1 0,0-1 64,-4-4-32,4 4-32,0 1 32,4-5-32,-4 0 0,9-5 64,-5 1-32,5-4 64,0-1-128,4-8-64,4 4 64,0-9 64,1 0 0,3-4-32,1 0-64,4-4 32,0-5 32,0 5 0,4-5 0,-4 0 64,5 5-32,-1-5-32,-4 9-64,0 0 32,-4 0 32,0 4 64,-1 1-32,-3 3-32,-5 5 32,0 0 32,0 5-32,-5-1 64,-8 9-64,5 0-32,-5 4 32,0 1-32,-5-1 0,5 1 64,0-1-32,-4 0-32,8-4 32,-4 0-32,4 0 0,5-4 0,-5 0 0,5-5 0,0 0 0,4 1 0,0-10 0,4 5 0,0-8 0,5-1 0,0 0 0,-1-4 0,5 0 0,0 0 0,0 0 0,5 0 0,-5 0-96,0-4 64,0 8 96,-4 0 32,-1 1-32,-3-1 32,-1 5-64,0-1-32,-4 5 32,0 0-32,0 0 0,-4 0 64,-5 9-32,1 0-32,-1-1 32,0-3-32,1 4 0,-1-1 64,0 1-32,0-5-32,5 1 32,0-1-32,-1 0 0,1 1 64,4-5-32,0 0-32,0-5 32,9 1 32,-5-5-32,5-8-32,4 4-64,0 0 32,0-5 32,-4 5 0,8 0 0,-8-4 0,4 4 0,-5 4 0,1 1 0</inkml:trace>
  <inkml:trace contextRef="#ctx0" brushRef="#br0" timeOffset="67813.6142">701 34 13952,'-1'1'0,"-8"12"0,-4 0 0,0 4 0,0-4 0,0 0-96,5-4 64,-1 4 32,5-4 0,-5-5 0,9 1 64,-5 3-96,1-8 0,4 5 32,0-5 64,4 0-32,-4-5-32,5 5-64,-1-4 32,1 0-32,3-1 0,-3 1 0,3-5 0,-3 0 64,3 5 0,-3-5 0,3 1 64,-3 3-32,-1 1-32,0 0-64,1-1-32,-1 1 64,0 0 64,1-1 0,-5 5-32,0-4-64,4 4 32,-4 0 96,0 0 32,0 0-128,0 0 32,-4 4 0,-1 1 0,1 3-96,0 1 64,-5 0-32,0 4-64,-4-5 96,5 1 64,-1 0-160,5-5 32,-1 1-32,1 3 64,0-8 32,4 0 32,0 0 0,8-8 64,-3 3-32,3-8 64,1 0-64,0 0-32,4 0-64,-5 4 32,1-4 96,4 0 32,-9 5-128,5-1 32,-8 8-8</inkml:trace>
  <inkml:trace contextRef="#ctx0" brushRef="#br0" timeOffset="67811.6142">722 34 13180,'0'1'4,"-5"12"60,-3-4-96,3 4-64,1 0 64,-5 0 0,5-5 96,0 1 32,-1-5-32,5 1 32,-4-1-128,4-4 0,0 0 32,0-4 64,4-1-32,1-3-32,-1-1 96,0 0 0,5-4-128,-5 5-32,5-1 32,-5 0 0,1 1 32,-1-1 0,-3 8-56</inkml:trace>
  <inkml:trace contextRef="#ctx0" brushRef="#br0" timeOffset="67809.6142">730 34 13688,'0'1'8,"-4"-1"-104,4 0 64,0 0 96,0 0 32,-4 0-128,4 0 32,0 0 0,-5 0 64,5 0-32,0 0-32,0 0 96,0 0 128,-4 0-32,0 0 64,-1 0-32,1 0-96,4 0-32,-4 0 96,-5 0 32,5 0-32,-1 0-32,1 0-96,0 0-64,-5 0 32,0 4-32,1-4 0,-1 5 64,5-5-32,-5 0 64,5 0 0,-5 0 32,4 0-64,1 4 31,-5-4-63,5 0-32,0 0-63,-1 0 31,1 4 95,0-4 33,-1 0-128,5 0 32,-4 0 0,0 0 64,-1 0-32,1 0 64,4 0 0,-4 0 96,-1 0-96,1 0-64,0 0 0,-1 5-32,1-5 0,-5 0 64,5 0-32,0 0 64,-1 0-64,1 0-32,0 0 32,-1 0-32,-3 0 0,-1 0 0,0 0 0,1 0 64,3 0-32,-4 0-32,1 0 96,3 0 0,-3 0-32,-1 0-64,0 0 32,1 0 32,-1 0 32,5 0 32,-5 0-64,0 0 32,1 0-64,-1 0-32,-4-5-64,4 5 32,-4 0 32,5 0 64,-1-4-192,-4 4 32,4 0 160,0 0 128,1 0-192,-1 0-32,0 0-96,5 0 96,-5 0-352,1 4-64,3-4-128,-3 0-63,3 0-129,1 5-64,0-5-544,-1 0-256,5 0-1920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2T12:07:4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20941 11803 4864,'-32'0'1824,"1"-32"-960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1T16:04:0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14771 8706 6144,'-24'-25'2368,"24"25"-1280,-25 0-1920,25 0 160,0 0 96,0 0 160,0 0-224,0-25-128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5181600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518160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03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9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04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32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36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91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230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1588" y="6513513"/>
            <a:ext cx="3962400" cy="3444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TEAM 437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065227" y="2780424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50501" y="0"/>
            <a:ext cx="1836502" cy="148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109669"/>
            <a:ext cx="1333551" cy="125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/>
        </p:nvSpPr>
        <p:spPr>
          <a:xfrm>
            <a:off x="1065227" y="4402386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TEAM 437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065227" y="5020111"/>
            <a:ext cx="3621073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Red: important</a:t>
            </a:r>
          </a:p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Green : doctor notes</a:t>
            </a:r>
          </a:p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: original slides</a:t>
            </a:r>
          </a:p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Grey: extra information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50501" y="0"/>
            <a:ext cx="1836502" cy="148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50501" y="0"/>
            <a:ext cx="1836502" cy="148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50501" y="0"/>
            <a:ext cx="1836502" cy="1485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46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50501" y="0"/>
            <a:ext cx="1836502" cy="148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50501" y="0"/>
            <a:ext cx="1836502" cy="148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50501" y="0"/>
            <a:ext cx="1836502" cy="148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50501" y="0"/>
            <a:ext cx="1836502" cy="148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50501" y="0"/>
            <a:ext cx="1836502" cy="148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50501" y="0"/>
            <a:ext cx="1836502" cy="148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50501" y="0"/>
            <a:ext cx="1836502" cy="148566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yIQt3G8UDFG6xYMRhXkTk-dS54NeTfhJaPe_y0M-kjk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customXml" Target="../ink/ink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customXml" Target="../ink/ink8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icro.437@hot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0h5Jd7sgQWY" TargetMode="External"/><Relationship Id="rId4" Type="http://schemas.openxmlformats.org/officeDocument/2006/relationships/hyperlink" Target="https://www.youtube.com/watch?v=s8jhJXgC-bk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hyperlink" Target="http://www.ncbi.nlm.nih.gov/ICTVdb/Images/Murphy/ebola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65227" y="2901536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Microbiology – Lecture   7 </a:t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Introduction to viruses </a:t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D0F24A-D687-486E-A160-DBD130B57849}"/>
              </a:ext>
            </a:extLst>
          </p:cNvPr>
          <p:cNvSpPr/>
          <p:nvPr/>
        </p:nvSpPr>
        <p:spPr>
          <a:xfrm>
            <a:off x="5370022" y="4998572"/>
            <a:ext cx="6096000" cy="11169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this link, you will find any corrections or notes unmentioned in the team's work. Please check the link below </a:t>
            </a:r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frequently.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https://docs.google.com/presentation/d/1yIQt3G8UDFG6xYMRhXkTk-dS54NeTfhJaPe_y0M-kjk/edit?usp=sharing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7165C-BCB2-43B2-A2BA-FD07CCB70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972" y="1672004"/>
            <a:ext cx="382905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686932" y="1281956"/>
            <a:ext cx="2383235" cy="6410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b="1" u="sng" dirty="0">
                <a:latin typeface="+mn-lt"/>
                <a:ea typeface="Calibri"/>
                <a:cs typeface="Calibri"/>
                <a:sym typeface="Calibri"/>
              </a:rPr>
              <a:t>1-Adsorption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686932" y="2251911"/>
            <a:ext cx="1928309" cy="4897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>
                <a:latin typeface="+mn-lt"/>
              </a:rPr>
              <a:t>ex- glycoprotein fiber </a:t>
            </a:r>
          </a:p>
          <a:p>
            <a:pPr lvl="0">
              <a:spcBef>
                <a:spcPts val="0"/>
              </a:spcBef>
              <a:buNone/>
            </a:pPr>
            <a:endParaRPr dirty="0">
              <a:latin typeface="+mn-lt"/>
            </a:endParaRP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77" y="2839842"/>
            <a:ext cx="3059503" cy="377405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5444527" y="1252238"/>
            <a:ext cx="2785583" cy="5123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b="1" u="sng" dirty="0">
                <a:latin typeface="+mn-lt"/>
                <a:ea typeface="Calibri"/>
                <a:cs typeface="Calibri"/>
                <a:sym typeface="Calibri"/>
              </a:rPr>
              <a:t>2-Penetration</a:t>
            </a: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4314226" y="2155838"/>
            <a:ext cx="2778724" cy="9721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1-Fusion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 (for enveloped virus only)</a:t>
            </a:r>
          </a:p>
          <a:p>
            <a:pPr lvl="0">
              <a:spcBef>
                <a:spcPts val="0"/>
              </a:spcBef>
              <a:buNone/>
            </a:pPr>
            <a:endParaRPr dirty="0">
              <a:latin typeface="+mn-lt"/>
            </a:endParaRPr>
          </a:p>
        </p:txBody>
      </p:sp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2456" y="2839842"/>
            <a:ext cx="2689046" cy="377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6154" y="3542474"/>
            <a:ext cx="2540469" cy="307142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9990125" y="4047525"/>
            <a:ext cx="2028900" cy="2142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>
                <a:latin typeface="+mn-lt"/>
              </a:rPr>
              <a:t>Note: Why can the enveloped virus membrane infuse with cell membrane?</a:t>
            </a:r>
            <a:r>
              <a:rPr lang="en-US" dirty="0">
                <a:latin typeface="+mn-lt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It is made of lipids unlike bacteria made of polysaccharides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634F7D-3541-4614-9115-AB9B3E86C889}"/>
              </a:ext>
            </a:extLst>
          </p:cNvPr>
          <p:cNvSpPr/>
          <p:nvPr/>
        </p:nvSpPr>
        <p:spPr>
          <a:xfrm>
            <a:off x="7264057" y="2229638"/>
            <a:ext cx="30557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2-Endocytosis </a:t>
            </a:r>
            <a:r>
              <a:rPr lang="en-US" dirty="0">
                <a:solidFill>
                  <a:schemeClr val="accent2"/>
                </a:solidFill>
              </a:rPr>
              <a:t>(cell eating)</a:t>
            </a:r>
          </a:p>
          <a:p>
            <a:endParaRPr lang="en-US" dirty="0"/>
          </a:p>
          <a:p>
            <a:pPr marL="342900" indent="-342900">
              <a:buFont typeface="+mj-lt"/>
              <a:buAutoNum type="alphaUcPeriod"/>
              <a:defRPr/>
            </a:pPr>
            <a:r>
              <a:rPr lang="en-GB" dirty="0"/>
              <a:t>Enveloped virus fuses with endosome membrane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en-GB" dirty="0">
                <a:solidFill>
                  <a:schemeClr val="tx1"/>
                </a:solidFill>
              </a:rPr>
              <a:t>Nonenveloped</a:t>
            </a:r>
            <a:r>
              <a:rPr lang="en-GB" dirty="0"/>
              <a:t> Virus lysis, pore</a:t>
            </a:r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8862B37-B780-4FE5-BA5E-27AE95D3D604}"/>
              </a:ext>
            </a:extLst>
          </p:cNvPr>
          <p:cNvSpPr/>
          <p:nvPr/>
        </p:nvSpPr>
        <p:spPr>
          <a:xfrm>
            <a:off x="7197542" y="1821371"/>
            <a:ext cx="223155" cy="4305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7985C69-DC76-4D84-81F8-8ED830AD8BEC}"/>
              </a:ext>
            </a:extLst>
          </p:cNvPr>
          <p:cNvSpPr/>
          <p:nvPr/>
        </p:nvSpPr>
        <p:spPr>
          <a:xfrm>
            <a:off x="6142483" y="1832811"/>
            <a:ext cx="217225" cy="419100"/>
          </a:xfrm>
          <a:prstGeom prst="downArrow">
            <a:avLst>
              <a:gd name="adj1" fmla="val 50000"/>
              <a:gd name="adj2" fmla="val 504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hape 191">
            <a:extLst>
              <a:ext uri="{FF2B5EF4-FFF2-40B4-BE49-F238E27FC236}">
                <a16:creationId xmlns:a16="http://schemas.microsoft.com/office/drawing/2014/main" id="{7F9A8E2C-8A0F-4CB8-8544-C4FECCFB45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Replication 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63E92943-EA6A-4678-A620-D8771EE55275}"/>
              </a:ext>
            </a:extLst>
          </p:cNvPr>
          <p:cNvSpPr/>
          <p:nvPr/>
        </p:nvSpPr>
        <p:spPr>
          <a:xfrm>
            <a:off x="9412316" y="2797688"/>
            <a:ext cx="1930400" cy="1151899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DD2635-CAD2-4F60-AFAF-2CF4CC654F35}"/>
              </a:ext>
            </a:extLst>
          </p:cNvPr>
          <p:cNvSpPr/>
          <p:nvPr/>
        </p:nvSpPr>
        <p:spPr>
          <a:xfrm>
            <a:off x="9924661" y="1600407"/>
            <a:ext cx="1314450" cy="93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9" name="Shape 229"/>
          <p:cNvCxnSpPr>
            <a:cxnSpLocks/>
          </p:cNvCxnSpPr>
          <p:nvPr/>
        </p:nvCxnSpPr>
        <p:spPr>
          <a:xfrm>
            <a:off x="7847800" y="3140497"/>
            <a:ext cx="1241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5" name="Shape 235"/>
          <p:cNvCxnSpPr>
            <a:cxnSpLocks/>
          </p:cNvCxnSpPr>
          <p:nvPr/>
        </p:nvCxnSpPr>
        <p:spPr>
          <a:xfrm>
            <a:off x="7892645" y="2005424"/>
            <a:ext cx="158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B5737D6-446B-43F8-8BB2-8F1048FB1AE9}"/>
              </a:ext>
            </a:extLst>
          </p:cNvPr>
          <p:cNvSpPr/>
          <p:nvPr/>
        </p:nvSpPr>
        <p:spPr>
          <a:xfrm>
            <a:off x="1034475" y="1456531"/>
            <a:ext cx="35689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Uncoating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r>
              <a:rPr lang="en-US" dirty="0"/>
              <a:t>   Release of viral genome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cytoplasm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 nucleus </a:t>
            </a:r>
            <a:r>
              <a:rPr lang="en-US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(Most DNA viruses replicate here)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CA5A14-1474-48B9-A784-FE7DCA6749BA}"/>
              </a:ext>
            </a:extLst>
          </p:cNvPr>
          <p:cNvSpPr/>
          <p:nvPr/>
        </p:nvSpPr>
        <p:spPr>
          <a:xfrm>
            <a:off x="6441491" y="1492316"/>
            <a:ext cx="52964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</a:rPr>
              <a:t>mRNA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</a:rPr>
              <a:t>    Viral genome    transcription 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</a:rPr>
              <a:t>                           +</a:t>
            </a:r>
            <a:r>
              <a:rPr lang="en-US" dirty="0" err="1">
                <a:solidFill>
                  <a:schemeClr val="tx1"/>
                </a:solidFill>
              </a:rPr>
              <a:t>ssRNA</a:t>
            </a:r>
            <a:r>
              <a:rPr lang="en-US" dirty="0">
                <a:solidFill>
                  <a:schemeClr val="tx1"/>
                </a:solidFill>
              </a:rPr>
              <a:t> acts directly</a:t>
            </a:r>
          </a:p>
          <a:p>
            <a:pPr lvl="2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2"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</a:rPr>
              <a:t> Viral proteins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</a:rPr>
              <a:t>     mRNA            translation                      viral proteins: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</a:rPr>
              <a:t>                           cell ribosome                   -  enzymes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</a:rPr>
              <a:t>                                                                -  structural proteins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</a:rPr>
              <a:t>                                                                  </a:t>
            </a:r>
            <a:r>
              <a:rPr lang="en-US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eg</a:t>
            </a:r>
            <a:r>
              <a:rPr lang="en-US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; capsomeres)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</a:rPr>
              <a:t>     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</a:rPr>
              <a:t> replication of viral genome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A7E0A-E4B5-412B-B206-130459A37606}"/>
              </a:ext>
            </a:extLst>
          </p:cNvPr>
          <p:cNvSpPr txBox="1"/>
          <p:nvPr/>
        </p:nvSpPr>
        <p:spPr>
          <a:xfrm>
            <a:off x="10201543" y="1869667"/>
            <a:ext cx="8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mRNA</a:t>
            </a:r>
          </a:p>
          <a:p>
            <a:endParaRPr lang="en-US" dirty="0"/>
          </a:p>
        </p:txBody>
      </p:sp>
      <p:sp>
        <p:nvSpPr>
          <p:cNvPr id="10" name="Shape 228">
            <a:extLst>
              <a:ext uri="{FF2B5EF4-FFF2-40B4-BE49-F238E27FC236}">
                <a16:creationId xmlns:a16="http://schemas.microsoft.com/office/drawing/2014/main" id="{8B1364B4-5917-4F19-B6FD-4434414B1D3E}"/>
              </a:ext>
            </a:extLst>
          </p:cNvPr>
          <p:cNvSpPr txBox="1"/>
          <p:nvPr/>
        </p:nvSpPr>
        <p:spPr>
          <a:xfrm>
            <a:off x="955965" y="3171826"/>
            <a:ext cx="2297150" cy="6281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 b="1" u="sng" dirty="0">
                <a:latin typeface="Calibri"/>
                <a:ea typeface="Calibri"/>
                <a:cs typeface="Calibri"/>
                <a:sym typeface="Calibri"/>
              </a:rPr>
              <a:t>5-Assembly</a:t>
            </a:r>
          </a:p>
        </p:txBody>
      </p:sp>
      <p:sp>
        <p:nvSpPr>
          <p:cNvPr id="11" name="Shape 224">
            <a:extLst>
              <a:ext uri="{FF2B5EF4-FFF2-40B4-BE49-F238E27FC236}">
                <a16:creationId xmlns:a16="http://schemas.microsoft.com/office/drawing/2014/main" id="{9E487C1C-75D1-4041-B8F9-C96560F110B6}"/>
              </a:ext>
            </a:extLst>
          </p:cNvPr>
          <p:cNvSpPr txBox="1"/>
          <p:nvPr/>
        </p:nvSpPr>
        <p:spPr>
          <a:xfrm>
            <a:off x="6917397" y="884788"/>
            <a:ext cx="3737827" cy="630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b="1" u="sng" dirty="0">
                <a:latin typeface="Calibri"/>
                <a:ea typeface="Calibri"/>
                <a:cs typeface="Calibri"/>
                <a:sym typeface="Calibri"/>
              </a:rPr>
              <a:t>4-</a:t>
            </a: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of viral components</a:t>
            </a:r>
          </a:p>
          <a:p>
            <a:pPr lvl="0">
              <a:spcBef>
                <a:spcPts val="0"/>
              </a:spcBef>
            </a:pPr>
            <a:endParaRPr sz="1800" dirty="0"/>
          </a:p>
        </p:txBody>
      </p:sp>
      <p:sp>
        <p:nvSpPr>
          <p:cNvPr id="12" name="Shape 237">
            <a:extLst>
              <a:ext uri="{FF2B5EF4-FFF2-40B4-BE49-F238E27FC236}">
                <a16:creationId xmlns:a16="http://schemas.microsoft.com/office/drawing/2014/main" id="{5321A1FF-1E96-484D-8934-B28102669972}"/>
              </a:ext>
            </a:extLst>
          </p:cNvPr>
          <p:cNvSpPr txBox="1"/>
          <p:nvPr/>
        </p:nvSpPr>
        <p:spPr>
          <a:xfrm>
            <a:off x="1034474" y="3780464"/>
            <a:ext cx="3481541" cy="5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The viral Proteins +Nucleic acid= 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virion</a:t>
            </a:r>
          </a:p>
        </p:txBody>
      </p:sp>
      <p:sp>
        <p:nvSpPr>
          <p:cNvPr id="13" name="Shape 239">
            <a:extLst>
              <a:ext uri="{FF2B5EF4-FFF2-40B4-BE49-F238E27FC236}">
                <a16:creationId xmlns:a16="http://schemas.microsoft.com/office/drawing/2014/main" id="{19A9878B-D4E4-4B58-9E65-FB4F98612883}"/>
              </a:ext>
            </a:extLst>
          </p:cNvPr>
          <p:cNvSpPr/>
          <p:nvPr/>
        </p:nvSpPr>
        <p:spPr>
          <a:xfrm>
            <a:off x="1034474" y="4721310"/>
            <a:ext cx="2410500" cy="173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What is a 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virion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? is a complete virus particles, consisting of RNA or DNA surrounded by a protein shell.</a:t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Basically it is the infective form of a virus.</a:t>
            </a:r>
          </a:p>
        </p:txBody>
      </p:sp>
      <p:sp>
        <p:nvSpPr>
          <p:cNvPr id="14" name="Shape 222">
            <a:extLst>
              <a:ext uri="{FF2B5EF4-FFF2-40B4-BE49-F238E27FC236}">
                <a16:creationId xmlns:a16="http://schemas.microsoft.com/office/drawing/2014/main" id="{C1156070-254C-4E6D-994B-10224BB80483}"/>
              </a:ext>
            </a:extLst>
          </p:cNvPr>
          <p:cNvSpPr txBox="1"/>
          <p:nvPr/>
        </p:nvSpPr>
        <p:spPr>
          <a:xfrm>
            <a:off x="1079499" y="826026"/>
            <a:ext cx="2203623" cy="398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u="sng" dirty="0">
                <a:latin typeface="Calibri"/>
                <a:ea typeface="Calibri"/>
                <a:cs typeface="Calibri"/>
                <a:sym typeface="Calibri"/>
              </a:rPr>
              <a:t>3-Uncoating</a:t>
            </a:r>
          </a:p>
          <a:p>
            <a:pPr lvl="0" algn="ctr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17" name="Shape 191">
            <a:extLst>
              <a:ext uri="{FF2B5EF4-FFF2-40B4-BE49-F238E27FC236}">
                <a16:creationId xmlns:a16="http://schemas.microsoft.com/office/drawing/2014/main" id="{742F116E-F58E-4592-8422-246D7C8F2C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7116" y="187661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Replication 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1EE79A-522C-4486-B00C-8F7A832E2178}"/>
                  </a:ext>
                </a:extLst>
              </p14:cNvPr>
              <p14:cNvContentPartPr/>
              <p14:nvPr/>
            </p14:nvContentPartPr>
            <p14:xfrm>
              <a:off x="3639747" y="6480575"/>
              <a:ext cx="9000" cy="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1EE79A-522C-4486-B00C-8F7A832E21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7587" y="6478415"/>
                <a:ext cx="13320" cy="13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7EB71FE-A2D0-4404-A5B3-2762BB9784FA}"/>
              </a:ext>
            </a:extLst>
          </p:cNvPr>
          <p:cNvSpPr/>
          <p:nvPr/>
        </p:nvSpPr>
        <p:spPr>
          <a:xfrm>
            <a:off x="6514701" y="5633667"/>
            <a:ext cx="54479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If –RNA virus </a:t>
            </a:r>
            <a:r>
              <a:rPr lang="en-US" dirty="0"/>
              <a:t>: viral genome goes through transcription to make (+mRNA) which is translatable. So it goes through ALL the steps</a:t>
            </a:r>
          </a:p>
          <a:p>
            <a:r>
              <a:rPr lang="en-US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If +RNA virus : no need for step 1 (already has mRNA) so it automatically goes to step 2.</a:t>
            </a:r>
          </a:p>
          <a:p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B65D28-C478-49A2-81DF-B07F710516C4}"/>
              </a:ext>
            </a:extLst>
          </p:cNvPr>
          <p:cNvSpPr txBox="1"/>
          <p:nvPr/>
        </p:nvSpPr>
        <p:spPr>
          <a:xfrm>
            <a:off x="6487886" y="4612119"/>
            <a:ext cx="554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The virus will replicate and synthesize it’s nucleic acids using the host cell’s resources </a:t>
            </a:r>
            <a:r>
              <a:rPr lang="x-none" dirty="0"/>
              <a:t>مواردها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One virus can produce millions of viruses by continuation of this process ( synthesis of viral proteins 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F83898-C0E3-4993-A962-87770A3F5276}"/>
              </a:ext>
            </a:extLst>
          </p:cNvPr>
          <p:cNvSpPr/>
          <p:nvPr/>
        </p:nvSpPr>
        <p:spPr>
          <a:xfrm>
            <a:off x="1034475" y="3989277"/>
            <a:ext cx="3771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Then the virion is released.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7A7570-A7AA-164F-896A-F3C58AB62819}"/>
              </a:ext>
            </a:extLst>
          </p:cNvPr>
          <p:cNvCxnSpPr>
            <a:cxnSpLocks/>
          </p:cNvCxnSpPr>
          <p:nvPr/>
        </p:nvCxnSpPr>
        <p:spPr>
          <a:xfrm>
            <a:off x="7470890" y="4520720"/>
            <a:ext cx="2906626" cy="2395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Right 8">
            <a:extLst>
              <a:ext uri="{FF2B5EF4-FFF2-40B4-BE49-F238E27FC236}">
                <a16:creationId xmlns:a16="http://schemas.microsoft.com/office/drawing/2014/main" id="{55AB0AB0-0B17-49E7-8196-FE7C665518A7}"/>
              </a:ext>
            </a:extLst>
          </p:cNvPr>
          <p:cNvSpPr/>
          <p:nvPr/>
        </p:nvSpPr>
        <p:spPr>
          <a:xfrm>
            <a:off x="6824247" y="2149028"/>
            <a:ext cx="1023553" cy="61460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486109-E146-40EB-9DEC-9CB57D0D9A8C}"/>
              </a:ext>
            </a:extLst>
          </p:cNvPr>
          <p:cNvSpPr txBox="1"/>
          <p:nvPr/>
        </p:nvSpPr>
        <p:spPr>
          <a:xfrm>
            <a:off x="4747386" y="1700975"/>
            <a:ext cx="163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ssRNA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= single stranded +RNA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755073" y="92900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Replication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1461800" y="3530075"/>
            <a:ext cx="3032400" cy="258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The Virion leaves the Cell and creates its Envelope by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budding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through the host’s </a:t>
            </a:r>
            <a:r>
              <a:rPr lang="en-US" sz="1600" u="sng" dirty="0">
                <a:latin typeface="Calibri"/>
                <a:ea typeface="Calibri"/>
                <a:cs typeface="Calibri"/>
                <a:sym typeface="Calibri"/>
              </a:rPr>
              <a:t>cell membrane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Except 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Herpes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viruses = budding host’s </a:t>
            </a:r>
            <a:r>
              <a:rPr lang="en-US" sz="160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nuclear membrane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3650675" y="1651800"/>
            <a:ext cx="1383900" cy="49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700" b="1" u="sng">
                <a:latin typeface="Calibri"/>
                <a:ea typeface="Calibri"/>
                <a:cs typeface="Calibri"/>
                <a:sym typeface="Calibri"/>
              </a:rPr>
              <a:t>6- Release</a:t>
            </a:r>
          </a:p>
        </p:txBody>
      </p:sp>
      <p:sp>
        <p:nvSpPr>
          <p:cNvPr id="248" name="Shape 248"/>
          <p:cNvSpPr/>
          <p:nvPr/>
        </p:nvSpPr>
        <p:spPr>
          <a:xfrm>
            <a:off x="1761125" y="2799175"/>
            <a:ext cx="1803900" cy="497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Enveloped Viruses </a:t>
            </a:r>
          </a:p>
        </p:txBody>
      </p:sp>
      <p:sp>
        <p:nvSpPr>
          <p:cNvPr id="249" name="Shape 249"/>
          <p:cNvSpPr/>
          <p:nvPr/>
        </p:nvSpPr>
        <p:spPr>
          <a:xfrm>
            <a:off x="5147350" y="2861400"/>
            <a:ext cx="2301600" cy="497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Non-Enveloped viruses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5489638" y="3530075"/>
            <a:ext cx="1959300" cy="102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Cell 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lysis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rupture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r="-3231"/>
          <a:stretch/>
        </p:blipFill>
        <p:spPr>
          <a:xfrm>
            <a:off x="8223425" y="1524000"/>
            <a:ext cx="3486500" cy="518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Shape 252"/>
          <p:cNvCxnSpPr>
            <a:stCxn id="247" idx="2"/>
            <a:endCxn id="248" idx="0"/>
          </p:cNvCxnSpPr>
          <p:nvPr/>
        </p:nvCxnSpPr>
        <p:spPr>
          <a:xfrm flipH="1">
            <a:off x="2662925" y="2149500"/>
            <a:ext cx="1679700" cy="64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3" name="Shape 253"/>
          <p:cNvCxnSpPr>
            <a:stCxn id="247" idx="2"/>
            <a:endCxn id="249" idx="0"/>
          </p:cNvCxnSpPr>
          <p:nvPr/>
        </p:nvCxnSpPr>
        <p:spPr>
          <a:xfrm>
            <a:off x="4342625" y="2149500"/>
            <a:ext cx="1955400" cy="71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404197A-6FD9-4F0E-8920-0B1F7EE1EF90}"/>
              </a:ext>
            </a:extLst>
          </p:cNvPr>
          <p:cNvSpPr/>
          <p:nvPr/>
        </p:nvSpPr>
        <p:spPr>
          <a:xfrm>
            <a:off x="1109376" y="1654690"/>
            <a:ext cx="2270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last step of the replication cycle of the viruses.</a:t>
            </a:r>
          </a:p>
        </p:txBody>
      </p:sp>
    </p:spTree>
    <p:extLst>
      <p:ext uri="{BB962C8B-B14F-4D97-AF65-F5344CB8AC3E}">
        <p14:creationId xmlns:p14="http://schemas.microsoft.com/office/powerpoint/2010/main" val="3482914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2810343" y="-204955"/>
            <a:ext cx="6707408" cy="301679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Laboratory Diagnosis of Viral Infections </a:t>
            </a:r>
            <a:r>
              <a:rPr lang="en-US" sz="3200" u="sng" dirty="0">
                <a:solidFill>
                  <a:schemeClr val="tx1"/>
                </a:solidFill>
              </a:rPr>
              <a:t>Microscopic examination.</a:t>
            </a:r>
            <a:br>
              <a:rPr lang="en-US" sz="3200" u="sng" dirty="0">
                <a:solidFill>
                  <a:srgbClr val="FF0000"/>
                </a:solidFill>
              </a:rPr>
            </a:br>
            <a:endParaRPr lang="en-US" sz="3200" dirty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4618575" y="1116300"/>
            <a:ext cx="3141300" cy="57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buNone/>
            </a:pPr>
            <a:endParaRPr lang="en-US" sz="1800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1174150" y="2151325"/>
            <a:ext cx="2301600" cy="42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>
              <a:spcBef>
                <a:spcPts val="0"/>
              </a:spcBef>
              <a:buSzPct val="100000"/>
              <a:buFont typeface="Calibri"/>
              <a:buChar char="❖"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Light microscopy: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1049625" y="3191013"/>
            <a:ext cx="2736900" cy="124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Histological appearance “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see what the virus has done to the cell, without seeing the virus itself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Ex. “Inclusion bodies”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7534525" y="2151325"/>
            <a:ext cx="2496000" cy="29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23850">
              <a:spcBef>
                <a:spcPts val="0"/>
              </a:spcBef>
              <a:buSzPct val="100000"/>
              <a:buFont typeface="Calibri"/>
              <a:buChar char="❖"/>
            </a:pPr>
            <a:r>
              <a:rPr lang="en-US" sz="1500" b="1">
                <a:latin typeface="Calibri"/>
                <a:ea typeface="Calibri"/>
                <a:cs typeface="Calibri"/>
                <a:sym typeface="Calibri"/>
              </a:rPr>
              <a:t>Electron microscopy:   </a:t>
            </a:r>
            <a:br>
              <a:rPr lang="en-US" sz="1500" b="1">
                <a:latin typeface="Calibri"/>
                <a:ea typeface="Calibri"/>
                <a:cs typeface="Calibri"/>
                <a:sym typeface="Calibri"/>
              </a:rPr>
            </a:br>
            <a:endParaRPr lang="en-US" sz="1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7759875" y="2898339"/>
            <a:ext cx="4132426" cy="169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Morphology &amp; size of virions . “ 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see the virus particle itself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• Ex. Diagnosis of 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viral gastroenteritis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such as </a:t>
            </a: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Rota, adenoviruses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. Diagnosis of skin lesion caused by herpes, or poxviruses.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• It is replaced by Antigen detection &amp; molecular tests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007" y="4226925"/>
            <a:ext cx="3107925" cy="196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1275" y="4309875"/>
            <a:ext cx="2736900" cy="19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61275" y="4309875"/>
            <a:ext cx="2981325" cy="191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1694925" y="6239864"/>
            <a:ext cx="1446300" cy="29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i="1" dirty="0">
                <a:latin typeface="Calibri"/>
                <a:ea typeface="Calibri"/>
                <a:cs typeface="Calibri"/>
                <a:sym typeface="Calibri"/>
              </a:rPr>
              <a:t>Owl’s eye (CMV)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6557763" y="6223350"/>
            <a:ext cx="1383900" cy="29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Herpesvirus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9583238" y="6187000"/>
            <a:ext cx="1337400" cy="29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Poxvirus</a:t>
            </a:r>
          </a:p>
        </p:txBody>
      </p:sp>
      <p:cxnSp>
        <p:nvCxnSpPr>
          <p:cNvPr id="272" name="Shape 272"/>
          <p:cNvCxnSpPr>
            <a:cxnSpLocks/>
            <a:stCxn id="260" idx="2"/>
          </p:cNvCxnSpPr>
          <p:nvPr/>
        </p:nvCxnSpPr>
        <p:spPr>
          <a:xfrm flipH="1">
            <a:off x="3141225" y="1690800"/>
            <a:ext cx="3048000" cy="43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3" name="Shape 273"/>
          <p:cNvCxnSpPr>
            <a:cxnSpLocks/>
            <a:stCxn id="260" idx="2"/>
          </p:cNvCxnSpPr>
          <p:nvPr/>
        </p:nvCxnSpPr>
        <p:spPr>
          <a:xfrm>
            <a:off x="6189225" y="1690800"/>
            <a:ext cx="2130600" cy="4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597A6CE-A4E7-4B37-9AB3-10F10FFF1702}"/>
              </a:ext>
            </a:extLst>
          </p:cNvPr>
          <p:cNvSpPr/>
          <p:nvPr/>
        </p:nvSpPr>
        <p:spPr>
          <a:xfrm>
            <a:off x="1049625" y="2744333"/>
            <a:ext cx="243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See effect </a:t>
            </a:r>
            <a:r>
              <a:rPr lang="en-US" dirty="0"/>
              <a:t>of virus on cell </a:t>
            </a:r>
            <a:r>
              <a:rPr lang="en-US" b="1" dirty="0"/>
              <a:t>Can’t</a:t>
            </a:r>
            <a:r>
              <a:rPr lang="en-US" dirty="0"/>
              <a:t> see Virus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01ED52-169F-4CC1-A755-0D3EFADAC213}"/>
              </a:ext>
            </a:extLst>
          </p:cNvPr>
          <p:cNvSpPr/>
          <p:nvPr/>
        </p:nvSpPr>
        <p:spPr>
          <a:xfrm>
            <a:off x="7759875" y="2709014"/>
            <a:ext cx="3018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see </a:t>
            </a:r>
            <a:r>
              <a:rPr lang="en-US" b="1" dirty="0"/>
              <a:t>SIZE</a:t>
            </a:r>
            <a:r>
              <a:rPr lang="en-US" dirty="0"/>
              <a:t> and </a:t>
            </a:r>
            <a:r>
              <a:rPr lang="en-US" b="1" dirty="0"/>
              <a:t>Morphology</a:t>
            </a:r>
            <a:r>
              <a:rPr lang="en-US" dirty="0"/>
              <a:t> of virus.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0573CF-74E1-4554-B0F6-27B4930AA559}"/>
                  </a:ext>
                </a:extLst>
              </p14:cNvPr>
              <p14:cNvContentPartPr/>
              <p14:nvPr/>
            </p14:nvContentPartPr>
            <p14:xfrm>
              <a:off x="1801009" y="1810189"/>
              <a:ext cx="18720" cy="37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0573CF-74E1-4554-B0F6-27B4930AA5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96689" y="1805911"/>
                <a:ext cx="27360" cy="456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6763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2626087" y="242717"/>
            <a:ext cx="6751139" cy="1615045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Cell </a:t>
            </a:r>
            <a:r>
              <a:rPr lang="en-US" sz="3200" dirty="0">
                <a:solidFill>
                  <a:schemeClr val="tx1"/>
                </a:solidFill>
              </a:rPr>
              <a:t>culture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9658800" y="2016929"/>
            <a:ext cx="2161500" cy="959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ar-SA" sz="1600" dirty="0">
                <a:solidFill>
                  <a:schemeClr val="bg1">
                    <a:lumMod val="50000"/>
                  </a:schemeClr>
                </a:solidFill>
              </a:rPr>
              <a:t>ھو ﺗﺄﺛﯾر اﻟﻔﯾروس ﻋﻠﻰ اﻟﺧﻼﯾﺎ ﺧﺎرج ﺑﯾﺋﺗﮭﺎ ﻟﺗﺷﺧﯾص اﻟﻌدوى اﻟﻔﯾروﺳﯾﺔ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1438388" y="1857763"/>
            <a:ext cx="7635600" cy="95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2385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Cell culture refers to the </a:t>
            </a:r>
            <a:r>
              <a:rPr lang="en-US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removal of cells</a:t>
            </a: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 to see their subsequent </a:t>
            </a:r>
            <a:r>
              <a:rPr lang="en-US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growth</a:t>
            </a: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 under suitable environment. </a:t>
            </a:r>
          </a:p>
          <a:p>
            <a:pPr marL="457200" lvl="0" indent="-32385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After isolating</a:t>
            </a: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 the cells from the tissue, it has 3 types of sub passages :</a:t>
            </a:r>
          </a:p>
        </p:txBody>
      </p:sp>
      <p:sp>
        <p:nvSpPr>
          <p:cNvPr id="283" name="Shape 283"/>
          <p:cNvSpPr/>
          <p:nvPr/>
        </p:nvSpPr>
        <p:spPr>
          <a:xfrm>
            <a:off x="9658800" y="3620652"/>
            <a:ext cx="2472600" cy="236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sz="1500" b="1" dirty="0">
                <a:latin typeface="Calibri"/>
                <a:ea typeface="Calibri"/>
                <a:cs typeface="Calibri"/>
                <a:sym typeface="Calibri"/>
              </a:rPr>
              <a:t>Note :there are Variation of Sensitivity of cell cultures to infection by viruses.</a:t>
            </a:r>
            <a:br>
              <a:rPr lang="ar-SA" sz="1600" dirty="0"/>
            </a:br>
            <a:r>
              <a:rPr lang="ar-SA" b="1" dirty="0"/>
              <a:t>ﯾﻌﻧﻲاﻟﺧﻼﯾﺎ اﻟﻠﻲ ﻓﻲ اﻟﻌﺑوات ﺗﺧﺗﻠف ﺣﺳﺎﺳﯾﺗﮭﺎ ﺗﺟﺎه اﻟﻔﯾروس وھذا اﻟﺷﻲ اﻟﻠﻲ ﯾﺣددﻛوﻧﮭﺎ  </a:t>
            </a:r>
            <a:endParaRPr lang="ar-SA" sz="1600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Primary</a:t>
            </a:r>
            <a:r>
              <a:rPr lang="en-US" b="1" dirty="0"/>
              <a:t> or </a:t>
            </a:r>
            <a:r>
              <a:rPr lang="en-US" b="1" dirty="0">
                <a:solidFill>
                  <a:srgbClr val="FF0000"/>
                </a:solidFill>
              </a:rPr>
              <a:t>diploid</a:t>
            </a:r>
            <a:r>
              <a:rPr lang="en-US" b="1" dirty="0"/>
              <a:t> or </a:t>
            </a:r>
            <a:r>
              <a:rPr lang="en-US" b="1" dirty="0">
                <a:solidFill>
                  <a:srgbClr val="FF0000"/>
                </a:solidFill>
              </a:rPr>
              <a:t>continues</a:t>
            </a:r>
            <a:endParaRPr lang="en-US" sz="15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150" y="2817463"/>
            <a:ext cx="8319950" cy="359217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/>
          <p:nvPr/>
        </p:nvSpPr>
        <p:spPr>
          <a:xfrm>
            <a:off x="202175" y="4540925"/>
            <a:ext cx="855300" cy="66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Team 436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A1F039-EF46-4CB7-B6CD-40B818CA702F}"/>
                  </a:ext>
                </a:extLst>
              </p14:cNvPr>
              <p14:cNvContentPartPr/>
              <p14:nvPr/>
            </p14:nvContentPartPr>
            <p14:xfrm>
              <a:off x="779181" y="4802502"/>
              <a:ext cx="16020" cy="81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A1F039-EF46-4CB7-B6CD-40B818CA70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5002" y="4798452"/>
                <a:ext cx="24378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185B70-1BED-4FF9-8DEF-1EBA335B2920}"/>
                  </a:ext>
                </a:extLst>
              </p14:cNvPr>
              <p14:cNvContentPartPr/>
              <p14:nvPr/>
            </p14:nvContentPartPr>
            <p14:xfrm>
              <a:off x="4248649" y="1191349"/>
              <a:ext cx="9360" cy="279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185B70-1BED-4FF9-8DEF-1EBA335B29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4489" y="1187057"/>
                <a:ext cx="17680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3F739D-4DAE-4882-B171-67D04BB1720E}"/>
                  </a:ext>
                </a:extLst>
              </p14:cNvPr>
              <p14:cNvContentPartPr/>
              <p14:nvPr/>
            </p14:nvContentPartPr>
            <p14:xfrm>
              <a:off x="4257829" y="1145269"/>
              <a:ext cx="18720" cy="37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3F739D-4DAE-4882-B171-67D04BB172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3509" y="1140991"/>
                <a:ext cx="27360" cy="45637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Shape 265">
            <a:extLst>
              <a:ext uri="{FF2B5EF4-FFF2-40B4-BE49-F238E27FC236}">
                <a16:creationId xmlns:a16="http://schemas.microsoft.com/office/drawing/2014/main" id="{9A763D45-9195-40E8-BE5D-23A211F3BA03}"/>
              </a:ext>
            </a:extLst>
          </p:cNvPr>
          <p:cNvSpPr/>
          <p:nvPr/>
        </p:nvSpPr>
        <p:spPr>
          <a:xfrm>
            <a:off x="202175" y="708344"/>
            <a:ext cx="2295062" cy="121214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1600" b="1" i="1" dirty="0">
                <a:latin typeface="Calibri"/>
                <a:ea typeface="Calibri"/>
                <a:cs typeface="Calibri"/>
                <a:sym typeface="Calibri"/>
              </a:rPr>
              <a:t>Virus cultivation :</a:t>
            </a:r>
          </a:p>
          <a:p>
            <a:pPr marL="571500" lvl="0" indent="-342900" rtl="0">
              <a:spcBef>
                <a:spcPts val="0"/>
              </a:spcBef>
              <a:buFont typeface="+mj-lt"/>
              <a:buAutoNum type="alphaLcParenR"/>
            </a:pPr>
            <a:r>
              <a:rPr lang="en-US" b="1" i="1" dirty="0">
                <a:latin typeface="Calibri"/>
                <a:ea typeface="Calibri"/>
                <a:cs typeface="Calibri"/>
                <a:sym typeface="Calibri"/>
              </a:rPr>
              <a:t>Laboratory animal.</a:t>
            </a:r>
          </a:p>
          <a:p>
            <a:pPr marL="571500" lvl="0" indent="-342900" rtl="0">
              <a:spcBef>
                <a:spcPts val="0"/>
              </a:spcBef>
              <a:buFont typeface="+mj-lt"/>
              <a:buAutoNum type="alphaLcParenR"/>
            </a:pPr>
            <a:r>
              <a:rPr lang="en-US" b="1" i="1" dirty="0">
                <a:latin typeface="Calibri"/>
                <a:ea typeface="Calibri"/>
                <a:cs typeface="Calibri"/>
                <a:sym typeface="Calibri"/>
              </a:rPr>
              <a:t>Embryonated egg.</a:t>
            </a:r>
          </a:p>
          <a:p>
            <a:pPr marL="469900" lvl="0" indent="-342900">
              <a:spcBef>
                <a:spcPts val="0"/>
              </a:spcBef>
              <a:buFont typeface="+mj-lt"/>
              <a:buAutoNum type="alphaLcParenR"/>
            </a:pPr>
            <a:r>
              <a:rPr lang="en-US" b="1" i="1" dirty="0">
                <a:latin typeface="Calibri"/>
                <a:ea typeface="Calibri"/>
                <a:cs typeface="Calibri"/>
                <a:sym typeface="Calibri"/>
              </a:rPr>
              <a:t>   Cell culture.</a:t>
            </a:r>
            <a:br>
              <a:rPr lang="en-US" sz="1600" b="1" i="1" dirty="0">
                <a:latin typeface="Calibri"/>
                <a:ea typeface="Calibri"/>
                <a:cs typeface="Calibri"/>
                <a:sym typeface="Calibri"/>
              </a:rPr>
            </a:br>
            <a:endParaRPr lang="en-US" sz="16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0B629E-3034-4B95-B07A-2947DF38849E}"/>
              </a:ext>
            </a:extLst>
          </p:cNvPr>
          <p:cNvSpPr/>
          <p:nvPr/>
        </p:nvSpPr>
        <p:spPr>
          <a:xfrm>
            <a:off x="308172" y="198187"/>
            <a:ext cx="2260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Difficult to handle used only in laboratories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325E68-441B-4748-8CF5-E46EE5530380}"/>
              </a:ext>
            </a:extLst>
          </p:cNvPr>
          <p:cNvSpPr/>
          <p:nvPr/>
        </p:nvSpPr>
        <p:spPr>
          <a:xfrm>
            <a:off x="1601734" y="504839"/>
            <a:ext cx="633329" cy="402333"/>
          </a:xfrm>
          <a:custGeom>
            <a:avLst/>
            <a:gdLst>
              <a:gd name="connsiteX0" fmla="*/ 0 w 633329"/>
              <a:gd name="connsiteY0" fmla="*/ 20979 h 402333"/>
              <a:gd name="connsiteX1" fmla="*/ 497090 w 633329"/>
              <a:gd name="connsiteY1" fmla="*/ 33252 h 402333"/>
              <a:gd name="connsiteX2" fmla="*/ 521637 w 633329"/>
              <a:gd name="connsiteY2" fmla="*/ 333961 h 402333"/>
              <a:gd name="connsiteX3" fmla="*/ 484816 w 633329"/>
              <a:gd name="connsiteY3" fmla="*/ 297140 h 402333"/>
              <a:gd name="connsiteX4" fmla="*/ 509363 w 633329"/>
              <a:gd name="connsiteY4" fmla="*/ 309413 h 402333"/>
              <a:gd name="connsiteX5" fmla="*/ 607554 w 633329"/>
              <a:gd name="connsiteY5" fmla="*/ 309413 h 402333"/>
              <a:gd name="connsiteX6" fmla="*/ 625965 w 633329"/>
              <a:gd name="connsiteY6" fmla="*/ 297140 h 402333"/>
              <a:gd name="connsiteX7" fmla="*/ 503227 w 633329"/>
              <a:gd name="connsiteY7" fmla="*/ 401467 h 402333"/>
              <a:gd name="connsiteX8" fmla="*/ 460268 w 633329"/>
              <a:gd name="connsiteY8" fmla="*/ 346235 h 402333"/>
              <a:gd name="connsiteX9" fmla="*/ 515500 w 633329"/>
              <a:gd name="connsiteY9" fmla="*/ 333961 h 402333"/>
              <a:gd name="connsiteX10" fmla="*/ 546185 w 633329"/>
              <a:gd name="connsiteY10" fmla="*/ 376919 h 402333"/>
              <a:gd name="connsiteX11" fmla="*/ 503227 w 633329"/>
              <a:gd name="connsiteY11" fmla="*/ 333961 h 40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3329" h="402333">
                <a:moveTo>
                  <a:pt x="0" y="20979"/>
                </a:moveTo>
                <a:cubicBezTo>
                  <a:pt x="205075" y="1033"/>
                  <a:pt x="410150" y="-18912"/>
                  <a:pt x="497090" y="33252"/>
                </a:cubicBezTo>
                <a:cubicBezTo>
                  <a:pt x="584030" y="85416"/>
                  <a:pt x="523683" y="289980"/>
                  <a:pt x="521637" y="333961"/>
                </a:cubicBezTo>
                <a:cubicBezTo>
                  <a:pt x="519591" y="377942"/>
                  <a:pt x="486862" y="301231"/>
                  <a:pt x="484816" y="297140"/>
                </a:cubicBezTo>
                <a:cubicBezTo>
                  <a:pt x="482770" y="293049"/>
                  <a:pt x="488907" y="307368"/>
                  <a:pt x="509363" y="309413"/>
                </a:cubicBezTo>
                <a:cubicBezTo>
                  <a:pt x="529819" y="311458"/>
                  <a:pt x="588120" y="311459"/>
                  <a:pt x="607554" y="309413"/>
                </a:cubicBezTo>
                <a:cubicBezTo>
                  <a:pt x="626988" y="307367"/>
                  <a:pt x="643353" y="281798"/>
                  <a:pt x="625965" y="297140"/>
                </a:cubicBezTo>
                <a:cubicBezTo>
                  <a:pt x="608577" y="312482"/>
                  <a:pt x="530843" y="393285"/>
                  <a:pt x="503227" y="401467"/>
                </a:cubicBezTo>
                <a:cubicBezTo>
                  <a:pt x="475611" y="409649"/>
                  <a:pt x="458223" y="357486"/>
                  <a:pt x="460268" y="346235"/>
                </a:cubicBezTo>
                <a:cubicBezTo>
                  <a:pt x="462313" y="334984"/>
                  <a:pt x="501181" y="328847"/>
                  <a:pt x="515500" y="333961"/>
                </a:cubicBezTo>
                <a:cubicBezTo>
                  <a:pt x="529819" y="339075"/>
                  <a:pt x="548230" y="376919"/>
                  <a:pt x="546185" y="376919"/>
                </a:cubicBezTo>
                <a:cubicBezTo>
                  <a:pt x="544140" y="376919"/>
                  <a:pt x="523683" y="355440"/>
                  <a:pt x="503227" y="333961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2BE88C7-3288-4F52-BC89-A34C4C57946C}"/>
                  </a:ext>
                </a:extLst>
              </p14:cNvPr>
              <p14:cNvContentPartPr/>
              <p14:nvPr/>
            </p14:nvContentPartPr>
            <p14:xfrm>
              <a:off x="1992758" y="779751"/>
              <a:ext cx="262980" cy="185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2BE88C7-3288-4F52-BC89-A34C4C5794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8441" y="775431"/>
                <a:ext cx="271614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DFB043-F956-4131-BCE3-2A5C35E7F638}"/>
                  </a:ext>
                </a:extLst>
              </p14:cNvPr>
              <p14:cNvContentPartPr/>
              <p14:nvPr/>
            </p14:nvContentPartPr>
            <p14:xfrm>
              <a:off x="7393237" y="602082"/>
              <a:ext cx="22500" cy="113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DFB043-F956-4131-BCE3-2A5C35E7F6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88951" y="597829"/>
                <a:ext cx="31071" cy="198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767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84">
            <a:extLst>
              <a:ext uri="{FF2B5EF4-FFF2-40B4-BE49-F238E27FC236}">
                <a16:creationId xmlns:a16="http://schemas.microsoft.com/office/drawing/2014/main" id="{E83708F3-9938-4070-9D93-F181B3E70DD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5150" y="2817463"/>
            <a:ext cx="8319950" cy="35921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F19248-6299-4438-A0F0-9003E116B711}"/>
              </a:ext>
            </a:extLst>
          </p:cNvPr>
          <p:cNvSpPr/>
          <p:nvPr/>
        </p:nvSpPr>
        <p:spPr>
          <a:xfrm>
            <a:off x="1135150" y="776828"/>
            <a:ext cx="44785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What is meant by passage in cell culture?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 biology, a subculture is a new 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cell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 or microbiological 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culture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 made by transferring some or all 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cells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 from a previous 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culture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 to fresh growth medium. This action is called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subculturing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or passaging the 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cells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 Subculture is used to prolong the life and/or expand the number of 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cells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 or microorganisms in the 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culture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061ECF-5634-4CD1-9126-5C85B218715B}"/>
              </a:ext>
            </a:extLst>
          </p:cNvPr>
          <p:cNvSpPr/>
          <p:nvPr/>
        </p:nvSpPr>
        <p:spPr>
          <a:xfrm>
            <a:off x="5613738" y="676102"/>
            <a:ext cx="38681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The term 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passage number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 refers to the 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number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 of times that a 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cell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 population has been removed from the 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culture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 vessel and undergone a subculture (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passage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) process, in order to keep the 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cells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 at a sufficiently low density to stimulate further growth.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B5931-8D34-429D-8B33-E469BDBFE882}"/>
              </a:ext>
            </a:extLst>
          </p:cNvPr>
          <p:cNvSpPr txBox="1"/>
          <p:nvPr/>
        </p:nvSpPr>
        <p:spPr>
          <a:xfrm>
            <a:off x="7482213" y="2397309"/>
            <a:ext cx="197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نفس السلايد الي قبل + شرح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78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3374700" y="2136100"/>
            <a:ext cx="2939100" cy="42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>
              <a:spcBef>
                <a:spcPts val="0"/>
              </a:spcBef>
              <a:buSzPct val="100000"/>
              <a:buFont typeface="Calibri"/>
              <a:buChar char="❖"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Detection of viral growth: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3841100" y="2703084"/>
            <a:ext cx="3944880" cy="15931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Calibri"/>
              <a:buAutoNum type="arabicPeriod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By the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cytopathic effects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 affected cell will have “Rounding, shrinkage, aggregation, Syncytium( giant multinucleate cell) and lose of adherence.</a:t>
            </a:r>
          </a:p>
          <a:p>
            <a:pPr marL="457200" lvl="0" indent="-228600" rtl="0">
              <a:spcBef>
                <a:spcPts val="0"/>
              </a:spcBef>
              <a:buFont typeface="Calibri"/>
              <a:buAutoNum type="arabicPeriod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Other</a:t>
            </a:r>
          </a:p>
          <a:p>
            <a:pPr marL="457200" lvl="0" indent="-228600" rtl="0">
              <a:spcBef>
                <a:spcPts val="0"/>
              </a:spcBef>
              <a:buFont typeface="Calibri"/>
              <a:buAutoNum type="arabicPeriod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By Immunofluorescence (IF)</a:t>
            </a:r>
          </a:p>
        </p:txBody>
      </p:sp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000" y="4296375"/>
            <a:ext cx="5000625" cy="22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3374700" y="6375675"/>
            <a:ext cx="1461900" cy="42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Uninfected cc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5164838" y="6375675"/>
            <a:ext cx="1306200" cy="3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Cell rounding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7005675" y="6375675"/>
            <a:ext cx="1104000" cy="3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Syncytium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475" y="1881203"/>
            <a:ext cx="2733675" cy="38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8619938" y="4708088"/>
            <a:ext cx="3107720" cy="335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27000" lvl="0">
              <a:spcBef>
                <a:spcPts val="0"/>
              </a:spcBef>
              <a:buSzPct val="100000"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Problems with cell culture :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8347988" y="5043713"/>
            <a:ext cx="3576900" cy="15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Long incubation (up to 5 days) </a:t>
            </a:r>
            <a:r>
              <a:rPr lang="en-US" sz="15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can be solved with rapid culture technique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Sensitivity is variable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Susceptible to bacterial contamination    </a:t>
            </a:r>
            <a:r>
              <a:rPr lang="en-US" sz="15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500" dirty="0" err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عرضه</a:t>
            </a:r>
            <a:r>
              <a:rPr lang="en-US" sz="15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dirty="0" err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للتلوث</a:t>
            </a:r>
            <a:r>
              <a:rPr lang="en-US" sz="15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dirty="0" err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البكتيري</a:t>
            </a:r>
            <a:r>
              <a:rPr lang="en-US" sz="15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Some Viruses do not grow in cell culture ex. HCV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cxnSp>
        <p:nvCxnSpPr>
          <p:cNvPr id="302" name="Shape 302"/>
          <p:cNvCxnSpPr/>
          <p:nvPr/>
        </p:nvCxnSpPr>
        <p:spPr>
          <a:xfrm rot="10800000">
            <a:off x="3141000" y="3001350"/>
            <a:ext cx="85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3" name="Shape 303"/>
          <p:cNvCxnSpPr/>
          <p:nvPr/>
        </p:nvCxnSpPr>
        <p:spPr>
          <a:xfrm flipH="1">
            <a:off x="3561225" y="3001350"/>
            <a:ext cx="466500" cy="125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4" name="Shape 304"/>
          <p:cNvSpPr/>
          <p:nvPr/>
        </p:nvSpPr>
        <p:spPr>
          <a:xfrm>
            <a:off x="8708475" y="1581100"/>
            <a:ext cx="3110100" cy="1110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Calibri"/>
              <a:buChar char="❖"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Rapid culture technique :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Shell viral assay It detect </a:t>
            </a:r>
            <a:r>
              <a:rPr lang="en-US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viral antigens</a:t>
            </a: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 within 1-3 days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DEE982-2B83-4736-BC14-D088A773619E}"/>
                  </a:ext>
                </a:extLst>
              </p14:cNvPr>
              <p14:cNvContentPartPr/>
              <p14:nvPr/>
            </p14:nvContentPartPr>
            <p14:xfrm>
              <a:off x="4740627" y="2982815"/>
              <a:ext cx="18000" cy="18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DEE982-2B83-4736-BC14-D088A77361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6307" y="2978495"/>
                <a:ext cx="26640" cy="2664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3" descr="scan0001">
            <a:extLst>
              <a:ext uri="{FF2B5EF4-FFF2-40B4-BE49-F238E27FC236}">
                <a16:creationId xmlns:a16="http://schemas.microsoft.com/office/drawing/2014/main" id="{F36D37A1-D72B-47E0-946E-969A58809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475" y="2772964"/>
            <a:ext cx="3042807" cy="204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hape 279">
            <a:extLst>
              <a:ext uri="{FF2B5EF4-FFF2-40B4-BE49-F238E27FC236}">
                <a16:creationId xmlns:a16="http://schemas.microsoft.com/office/drawing/2014/main" id="{A059509D-3172-444F-84AD-B38EBEFC96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6087" y="242717"/>
            <a:ext cx="6751139" cy="1615045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Cell culture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25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hape 322">
            <a:extLst>
              <a:ext uri="{FF2B5EF4-FFF2-40B4-BE49-F238E27FC236}">
                <a16:creationId xmlns:a16="http://schemas.microsoft.com/office/drawing/2014/main" id="{8F4FCB1E-D9A0-46DC-80F2-BB10E93D9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151448"/>
              </p:ext>
            </p:extLst>
          </p:nvPr>
        </p:nvGraphicFramePr>
        <p:xfrm>
          <a:off x="780365" y="3807953"/>
          <a:ext cx="5553934" cy="21938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51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81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virus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</a:t>
                      </a:r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181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Skin  scrapings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HSV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473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(HBV)hepatitis B virus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(HBsAg)   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ELISA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Shape 312">
            <a:extLst>
              <a:ext uri="{FF2B5EF4-FFF2-40B4-BE49-F238E27FC236}">
                <a16:creationId xmlns:a16="http://schemas.microsoft.com/office/drawing/2014/main" id="{4C2BCA9B-A924-40D8-8175-2944C5A752BE}"/>
              </a:ext>
            </a:extLst>
          </p:cNvPr>
          <p:cNvSpPr txBox="1"/>
          <p:nvPr/>
        </p:nvSpPr>
        <p:spPr>
          <a:xfrm>
            <a:off x="700976" y="2906831"/>
            <a:ext cx="4428142" cy="79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27000" lvl="0">
              <a:spcBef>
                <a:spcPts val="0"/>
              </a:spcBef>
              <a:buSzPct val="100000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Antigen detection</a:t>
            </a:r>
          </a:p>
          <a:p>
            <a:pPr marL="127000" lvl="0">
              <a:spcBef>
                <a:spcPts val="0"/>
              </a:spcBef>
              <a:buSzPct val="100000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It is a test that looks for a (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antibodies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) from a sample to determine the availability of (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antigen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sp>
        <p:nvSpPr>
          <p:cNvPr id="9" name="Shape 310">
            <a:extLst>
              <a:ext uri="{FF2B5EF4-FFF2-40B4-BE49-F238E27FC236}">
                <a16:creationId xmlns:a16="http://schemas.microsoft.com/office/drawing/2014/main" id="{FCB26FAA-166E-430D-8E32-9FCD91FFCF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9733" y="0"/>
            <a:ext cx="6727551" cy="1807984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Laboratory Diagnosis of Viral Infections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-</a:t>
            </a:r>
            <a:r>
              <a:rPr lang="en-US" sz="3200" dirty="0">
                <a:solidFill>
                  <a:srgbClr val="FF0000"/>
                </a:solidFill>
              </a:rPr>
              <a:t>3-SEROLOGICAL TEST: </a:t>
            </a:r>
            <a:br>
              <a:rPr lang="en-US" sz="3200" dirty="0"/>
            </a:br>
            <a:endParaRPr lang="en-US" sz="3200" dirty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30F164-45D8-46F0-A26D-DC2736286DF5}"/>
              </a:ext>
            </a:extLst>
          </p:cNvPr>
          <p:cNvSpPr/>
          <p:nvPr/>
        </p:nvSpPr>
        <p:spPr>
          <a:xfrm>
            <a:off x="780365" y="15437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tx1"/>
                </a:solidFill>
              </a:rPr>
              <a:t>To locate antibody or antigen:</a:t>
            </a:r>
            <a:endParaRPr lang="ar-SA" sz="1800" b="1" dirty="0">
              <a:solidFill>
                <a:schemeClr val="tx1"/>
              </a:solidFill>
            </a:endParaRPr>
          </a:p>
          <a:p>
            <a:pPr marL="2857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Immunofluorescence  (IF)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Enzyme- linked immunosorbent assay  (ELISA)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Molecular test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67120-52EA-4497-9C29-FEBBCF30EEE0}"/>
              </a:ext>
            </a:extLst>
          </p:cNvPr>
          <p:cNvSpPr txBox="1"/>
          <p:nvPr/>
        </p:nvSpPr>
        <p:spPr>
          <a:xfrm>
            <a:off x="8129846" y="1952724"/>
            <a:ext cx="3131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Uses the same technique </a:t>
            </a:r>
          </a:p>
          <a:p>
            <a:r>
              <a:rPr lang="en-US" dirty="0">
                <a:solidFill>
                  <a:schemeClr val="accent3"/>
                </a:solidFill>
              </a:rPr>
              <a:t>1- ELISA </a:t>
            </a:r>
          </a:p>
          <a:p>
            <a:r>
              <a:rPr lang="en-US" sz="1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2- IF </a:t>
            </a:r>
          </a:p>
          <a:p>
            <a:r>
              <a:rPr lang="en-US" u="sng" dirty="0">
                <a:solidFill>
                  <a:schemeClr val="accent3"/>
                </a:solidFill>
              </a:rPr>
              <a:t> To find either antigen or antibody</a:t>
            </a:r>
            <a:r>
              <a:rPr lang="en-US" dirty="0">
                <a:solidFill>
                  <a:schemeClr val="accent3"/>
                </a:solidFill>
              </a:rPr>
              <a:t>!</a:t>
            </a:r>
            <a:endParaRPr lang="en-US" sz="1400" b="0" i="0" u="none" strike="noStrike" cap="none" dirty="0">
              <a:solidFill>
                <a:schemeClr val="accent3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651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 18">
            <a:extLst>
              <a:ext uri="{FF2B5EF4-FFF2-40B4-BE49-F238E27FC236}">
                <a16:creationId xmlns:a16="http://schemas.microsoft.com/office/drawing/2014/main" id="{AC05462B-9C34-4D3E-B463-75799E5FA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7378" y="2806633"/>
            <a:ext cx="2873198" cy="35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314">
            <a:extLst>
              <a:ext uri="{FF2B5EF4-FFF2-40B4-BE49-F238E27FC236}">
                <a16:creationId xmlns:a16="http://schemas.microsoft.com/office/drawing/2014/main" id="{0EC80724-271A-43DF-B5EC-4905F1C8F3EC}"/>
              </a:ext>
            </a:extLst>
          </p:cNvPr>
          <p:cNvSpPr/>
          <p:nvPr/>
        </p:nvSpPr>
        <p:spPr>
          <a:xfrm>
            <a:off x="1395536" y="1655987"/>
            <a:ext cx="3082574" cy="809263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Immunofluorescence 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(IF)</a:t>
            </a:r>
          </a:p>
        </p:txBody>
      </p:sp>
      <p:sp>
        <p:nvSpPr>
          <p:cNvPr id="4" name="Shape 319">
            <a:extLst>
              <a:ext uri="{FF2B5EF4-FFF2-40B4-BE49-F238E27FC236}">
                <a16:creationId xmlns:a16="http://schemas.microsoft.com/office/drawing/2014/main" id="{CEC68F61-08A7-44D4-948D-7074B1D17482}"/>
              </a:ext>
            </a:extLst>
          </p:cNvPr>
          <p:cNvSpPr txBox="1"/>
          <p:nvPr/>
        </p:nvSpPr>
        <p:spPr>
          <a:xfrm>
            <a:off x="1179573" y="2806633"/>
            <a:ext cx="3514500" cy="2268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using a fluorescent dye And can be viewed by fluorescence microscope .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Direct Ag</a:t>
            </a: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 detection; Sample (Antigen)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Indirect Ab</a:t>
            </a: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 detection; Sample (Antibody)</a:t>
            </a:r>
          </a:p>
        </p:txBody>
      </p:sp>
      <p:sp>
        <p:nvSpPr>
          <p:cNvPr id="5" name="Shape 310">
            <a:extLst>
              <a:ext uri="{FF2B5EF4-FFF2-40B4-BE49-F238E27FC236}">
                <a16:creationId xmlns:a16="http://schemas.microsoft.com/office/drawing/2014/main" id="{E2C54D4A-01D4-46A3-807D-53564F6E7B99}"/>
              </a:ext>
            </a:extLst>
          </p:cNvPr>
          <p:cNvSpPr txBox="1">
            <a:spLocks/>
          </p:cNvSpPr>
          <p:nvPr/>
        </p:nvSpPr>
        <p:spPr>
          <a:xfrm>
            <a:off x="2819733" y="0"/>
            <a:ext cx="6727551" cy="1807984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3200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Laboratory Diagnosis of Viral Infections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-</a:t>
            </a:r>
            <a:r>
              <a:rPr lang="en-US" sz="3200" dirty="0">
                <a:solidFill>
                  <a:srgbClr val="FF0000"/>
                </a:solidFill>
              </a:rPr>
              <a:t>3-SEROLOGICAL TEST: </a:t>
            </a:r>
            <a:br>
              <a:rPr lang="en-US" sz="3200" dirty="0"/>
            </a:br>
            <a:endParaRPr lang="en-US" sz="3200" dirty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346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2951708" y="19166"/>
            <a:ext cx="6727551" cy="1807984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Laboratory Diagnosis of Viral Infections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-</a:t>
            </a:r>
            <a:r>
              <a:rPr lang="en-US" sz="3200" dirty="0">
                <a:solidFill>
                  <a:srgbClr val="FF0000"/>
                </a:solidFill>
              </a:rPr>
              <a:t>3-SEROLOGICAL TEST: </a:t>
            </a:r>
            <a:br>
              <a:rPr lang="en-US" sz="3200" dirty="0"/>
            </a:br>
            <a:endParaRPr lang="en-US" sz="3200" dirty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3858510" y="1079408"/>
            <a:ext cx="4292100" cy="63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4500060" y="1674849"/>
            <a:ext cx="3009000" cy="730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enzyme-linked immunosorbent assay 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(ELISA)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8686849" y="3261702"/>
            <a:ext cx="3197887" cy="19222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Sample is viewed using spectrometer.</a:t>
            </a:r>
          </a:p>
          <a:p>
            <a:pPr>
              <a:lnSpc>
                <a:spcPct val="150000"/>
              </a:lnSpc>
            </a:pP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Indirect ELISA for Antibodies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detection ; colored wells indicate reactivity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0C83AC-A1AE-410F-93B0-40C6103EE30A}"/>
              </a:ext>
            </a:extLst>
          </p:cNvPr>
          <p:cNvSpPr/>
          <p:nvPr/>
        </p:nvSpPr>
        <p:spPr>
          <a:xfrm>
            <a:off x="9429084" y="1556550"/>
            <a:ext cx="2515295" cy="967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bg1">
                    <a:lumMod val="50000"/>
                  </a:schemeClr>
                </a:solidFill>
              </a:rPr>
              <a:t>ﻣﻼﺣظﺔ : اﻟطرق أﺣﯾﺎﻧﺎ ﺗﻛون ﻣﺑﺎﺷرة وﻏﯾر مباشرة . اذا ﻛﺎﻧت ﻏﯾر ﻣﺑﺎﺷرة ﻓﮭﻲ ﻋن طرﯾق اﻷﻧﺗﻲ ﺑدﯾز واذا ﻣﺑﺎﺷرة ﻋﻠﻰ طول ﺗﻛون ﻋن طرﯾق اﻻﻧﺗﻲ ﺟﯾن</a:t>
            </a:r>
            <a:endParaRPr lang="ar-S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" name="Picture 4" descr="Copy of Fig-18-38">
            <a:extLst>
              <a:ext uri="{FF2B5EF4-FFF2-40B4-BE49-F238E27FC236}">
                <a16:creationId xmlns:a16="http://schemas.microsoft.com/office/drawing/2014/main" id="{2E211EE6-8F2F-4181-A525-29079CBA7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1717" y="3984598"/>
            <a:ext cx="4013846" cy="280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Documents and Settings\Dr.Malak\Desktop\MALAK (E)\maram\Picture.jpg">
            <a:extLst>
              <a:ext uri="{FF2B5EF4-FFF2-40B4-BE49-F238E27FC236}">
                <a16:creationId xmlns:a16="http://schemas.microsoft.com/office/drawing/2014/main" id="{B135747B-AE6C-4AA6-80F2-54955F187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9" y="1827150"/>
            <a:ext cx="3149001" cy="490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Object 5">
            <a:extLst>
              <a:ext uri="{FF2B5EF4-FFF2-40B4-BE49-F238E27FC236}">
                <a16:creationId xmlns:a16="http://schemas.microsoft.com/office/drawing/2014/main" id="{D17D7462-B6E8-4915-A1FF-228EC37E1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285012"/>
              </p:ext>
            </p:extLst>
          </p:nvPr>
        </p:nvGraphicFramePr>
        <p:xfrm>
          <a:off x="8370948" y="5183974"/>
          <a:ext cx="3513788" cy="15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Suite Image" r:id="rId6" imgW="3714750" imgH="2533650" progId="PhotoSuite.Image">
                  <p:embed/>
                </p:oleObj>
              </mc:Choice>
              <mc:Fallback>
                <p:oleObj name="PhotoSuite Image" r:id="rId6" imgW="3714750" imgH="2533650" progId="PhotoSuite.Image">
                  <p:embed/>
                  <p:pic>
                    <p:nvPicPr>
                      <p:cNvPr id="46084" name="Object 5">
                        <a:extLst>
                          <a:ext uri="{FF2B5EF4-FFF2-40B4-BE49-F238E27FC236}">
                            <a16:creationId xmlns:a16="http://schemas.microsoft.com/office/drawing/2014/main" id="{C00695E6-3800-4B9E-8F8D-32FEB0DA4E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948" y="5183974"/>
                        <a:ext cx="3513788" cy="154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794DCA29-C4E9-4D3D-8337-32E57912943C}"/>
              </a:ext>
            </a:extLst>
          </p:cNvPr>
          <p:cNvSpPr/>
          <p:nvPr/>
        </p:nvSpPr>
        <p:spPr>
          <a:xfrm>
            <a:off x="132106" y="1028826"/>
            <a:ext cx="30777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 -</a:t>
            </a:r>
            <a:r>
              <a:rPr lang="en-US" dirty="0">
                <a:solidFill>
                  <a:srgbClr val="FF0000"/>
                </a:solidFill>
              </a:rPr>
              <a:t>Direct ELISA for Antigens </a:t>
            </a:r>
            <a:r>
              <a:rPr lang="en-US" dirty="0"/>
              <a:t>detection or specific IgM, IgG</a:t>
            </a:r>
          </a:p>
        </p:txBody>
      </p:sp>
    </p:spTree>
    <p:extLst>
      <p:ext uri="{BB962C8B-B14F-4D97-AF65-F5344CB8AC3E}">
        <p14:creationId xmlns:p14="http://schemas.microsoft.com/office/powerpoint/2010/main" val="344842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BBB487"/>
              </a:buClr>
              <a:buSzPct val="25000"/>
              <a:buFont typeface="Libre Baskerville"/>
              <a:buNone/>
            </a:pPr>
            <a:r>
              <a:rPr lang="en-US" sz="4500" b="1" i="0" u="none" strike="noStrike" cap="none" dirty="0">
                <a:solidFill>
                  <a:srgbClr val="BBB48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Objectives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36861" y="163132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869950" lvl="0" indent="-742950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Distinguish the viruses from other microorganisms</a:t>
            </a:r>
          </a:p>
          <a:p>
            <a:pPr marL="869950" lvl="0" indent="-7429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General characteristics of viruses.</a:t>
            </a:r>
          </a:p>
          <a:p>
            <a:pPr marL="869950" lvl="0" indent="-7429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Structure &amp; symmetry of viruses.</a:t>
            </a:r>
          </a:p>
          <a:p>
            <a:pPr marL="869950" lvl="0" indent="-7429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Classification of viruses.</a:t>
            </a:r>
          </a:p>
          <a:p>
            <a:pPr marL="869950" lvl="0" indent="-7429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Steps of virus replication .</a:t>
            </a:r>
          </a:p>
          <a:p>
            <a:pPr marL="869950" lvl="0" indent="-742950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Laboratory diagnosis of viral infections.</a:t>
            </a:r>
          </a:p>
        </p:txBody>
      </p:sp>
      <p:pic>
        <p:nvPicPr>
          <p:cNvPr id="4" name="Shape 170">
            <a:extLst>
              <a:ext uri="{FF2B5EF4-FFF2-40B4-BE49-F238E27FC236}">
                <a16:creationId xmlns:a16="http://schemas.microsoft.com/office/drawing/2014/main" id="{6837BBBF-523E-4045-89B2-0EA96D74E2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9224" y="2859579"/>
            <a:ext cx="2637853" cy="3942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4580933" y="1751589"/>
            <a:ext cx="2565900" cy="54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 b="1" u="sng" dirty="0">
                <a:latin typeface="Calibri"/>
                <a:ea typeface="Calibri"/>
                <a:cs typeface="Calibri"/>
                <a:sym typeface="Calibri"/>
              </a:rPr>
              <a:t>Molecular test</a:t>
            </a:r>
          </a:p>
        </p:txBody>
      </p:sp>
      <p:sp>
        <p:nvSpPr>
          <p:cNvPr id="331" name="Shape 331"/>
          <p:cNvSpPr/>
          <p:nvPr/>
        </p:nvSpPr>
        <p:spPr>
          <a:xfrm>
            <a:off x="4089246" y="3077289"/>
            <a:ext cx="3639000" cy="16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❖"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Polymerase chain reaction (PCR): </a:t>
            </a:r>
            <a:b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 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Amplification technique.</a:t>
            </a:r>
            <a:b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-Viral genome</a:t>
            </a:r>
          </a:p>
        </p:txBody>
      </p:sp>
      <p:sp>
        <p:nvSpPr>
          <p:cNvPr id="332" name="Shape 332"/>
          <p:cNvSpPr/>
          <p:nvPr/>
        </p:nvSpPr>
        <p:spPr>
          <a:xfrm>
            <a:off x="8226475" y="2806950"/>
            <a:ext cx="3639000" cy="124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❖"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Uses: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❖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Diagnosis</a:t>
            </a:r>
            <a:b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-Monitoring response to treatment</a:t>
            </a:r>
          </a:p>
        </p:txBody>
      </p:sp>
      <p:sp>
        <p:nvSpPr>
          <p:cNvPr id="333" name="Shape 333"/>
          <p:cNvSpPr/>
          <p:nvPr/>
        </p:nvSpPr>
        <p:spPr>
          <a:xfrm>
            <a:off x="559825" y="2806950"/>
            <a:ext cx="2674800" cy="124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Used for Diagnosis </a:t>
            </a:r>
          </a:p>
          <a:p>
            <a:pPr lvl="0" algn="ctr"/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Only way to 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measure viral load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b="1" dirty="0"/>
              <a:t>ﻛﻣﯾﺔ اﻟﻔﯾروﺳﺎت</a:t>
            </a:r>
            <a:endParaRPr lang="en-US"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A2F6EC6-C0E1-4A3F-9D3F-F8E95B7C9BDB}"/>
              </a:ext>
            </a:extLst>
          </p:cNvPr>
          <p:cNvSpPr/>
          <p:nvPr/>
        </p:nvSpPr>
        <p:spPr>
          <a:xfrm>
            <a:off x="5782137" y="2200527"/>
            <a:ext cx="253219" cy="682283"/>
          </a:xfrm>
          <a:prstGeom prst="downArrow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AFEFC34-964A-4D11-8FBF-E71D522B2AC4}"/>
              </a:ext>
            </a:extLst>
          </p:cNvPr>
          <p:cNvSpPr/>
          <p:nvPr/>
        </p:nvSpPr>
        <p:spPr>
          <a:xfrm rot="3169182">
            <a:off x="3028102" y="2093555"/>
            <a:ext cx="115458" cy="773199"/>
          </a:xfrm>
          <a:prstGeom prst="downArrow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9C48784-52B5-436B-80B3-01FD8F84CFB0}"/>
              </a:ext>
            </a:extLst>
          </p:cNvPr>
          <p:cNvSpPr/>
          <p:nvPr/>
        </p:nvSpPr>
        <p:spPr>
          <a:xfrm rot="18182825">
            <a:off x="8181393" y="2005611"/>
            <a:ext cx="115458" cy="773199"/>
          </a:xfrm>
          <a:prstGeom prst="downArrow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hape 310">
            <a:extLst>
              <a:ext uri="{FF2B5EF4-FFF2-40B4-BE49-F238E27FC236}">
                <a16:creationId xmlns:a16="http://schemas.microsoft.com/office/drawing/2014/main" id="{C8B58A70-FDB9-4248-8169-A6B038C33744}"/>
              </a:ext>
            </a:extLst>
          </p:cNvPr>
          <p:cNvSpPr txBox="1">
            <a:spLocks/>
          </p:cNvSpPr>
          <p:nvPr/>
        </p:nvSpPr>
        <p:spPr>
          <a:xfrm>
            <a:off x="2819733" y="0"/>
            <a:ext cx="6727551" cy="1807984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3200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Laboratory Diagnosis of Viral Infections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br>
              <a:rPr lang="en-US" sz="3200" dirty="0"/>
            </a:br>
            <a:endParaRPr lang="en-US" sz="3200" dirty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BB92BF-A428-4D1A-A41A-DDB24FF7883C}"/>
              </a:ext>
            </a:extLst>
          </p:cNvPr>
          <p:cNvSpPr/>
          <p:nvPr/>
        </p:nvSpPr>
        <p:spPr>
          <a:xfrm>
            <a:off x="596366" y="5121953"/>
            <a:ext cx="39845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Molecular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 diagnostics is a collection of techniques used to analyze biological markers in the genome and proteome—the individual's genetic code and how their cells express their genes as proteins—by applying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molecular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 biology to medical 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testing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45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868306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Elbow Connector 3"/>
          <p:cNvCxnSpPr/>
          <p:nvPr/>
        </p:nvCxnSpPr>
        <p:spPr>
          <a:xfrm rot="5400000" flipH="1" flipV="1">
            <a:off x="6689349" y="1697827"/>
            <a:ext cx="1793549" cy="97868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rot="16200000" flipH="1">
            <a:off x="6503211" y="4380093"/>
            <a:ext cx="2173659" cy="984373"/>
          </a:xfrm>
          <a:prstGeom prst="bentConnector3">
            <a:avLst>
              <a:gd name="adj1" fmla="val 7049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29334" y="1829458"/>
            <a:ext cx="15461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Double-stranded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30671" y="5414847"/>
            <a:ext cx="154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single-stranded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16091" y="871944"/>
            <a:ext cx="1439501" cy="622328"/>
            <a:chOff x="7276163" y="2802252"/>
            <a:chExt cx="1203469" cy="1244655"/>
          </a:xfrm>
        </p:grpSpPr>
        <p:sp>
          <p:nvSpPr>
            <p:cNvPr id="26" name="Oval 25"/>
            <p:cNvSpPr/>
            <p:nvPr/>
          </p:nvSpPr>
          <p:spPr>
            <a:xfrm>
              <a:off x="7276163" y="2802252"/>
              <a:ext cx="1203469" cy="1244655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Oval 4"/>
            <p:cNvSpPr/>
            <p:nvPr/>
          </p:nvSpPr>
          <p:spPr>
            <a:xfrm>
              <a:off x="7464026" y="2949122"/>
              <a:ext cx="850981" cy="88010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</a:rPr>
                <a:t>enveloped</a:t>
              </a:r>
              <a:endParaRPr lang="en-US" sz="150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96549" y="2738832"/>
            <a:ext cx="1439501" cy="684561"/>
            <a:chOff x="7287782" y="2766846"/>
            <a:chExt cx="1203469" cy="1244655"/>
          </a:xfrm>
        </p:grpSpPr>
        <p:sp>
          <p:nvSpPr>
            <p:cNvPr id="29" name="Oval 28"/>
            <p:cNvSpPr/>
            <p:nvPr/>
          </p:nvSpPr>
          <p:spPr>
            <a:xfrm>
              <a:off x="7287782" y="2766846"/>
              <a:ext cx="1203469" cy="1244655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Oval 4"/>
            <p:cNvSpPr/>
            <p:nvPr/>
          </p:nvSpPr>
          <p:spPr>
            <a:xfrm>
              <a:off x="7464026" y="2949122"/>
              <a:ext cx="850981" cy="88010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accent1">
                      <a:lumMod val="50000"/>
                    </a:schemeClr>
                  </a:solidFill>
                </a:rPr>
                <a:t>Non</a:t>
              </a:r>
            </a:p>
            <a:p>
              <a:pPr lvl="0" algn="ctr" defTabSz="1511300"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accent1">
                      <a:lumMod val="50000"/>
                    </a:schemeClr>
                  </a:solidFill>
                </a:rPr>
                <a:t>enveloped</a:t>
              </a:r>
            </a:p>
          </p:txBody>
        </p:sp>
      </p:grpSp>
      <p:graphicFrame>
        <p:nvGraphicFramePr>
          <p:cNvPr id="33" name="Diagram 32"/>
          <p:cNvGraphicFramePr/>
          <p:nvPr>
            <p:extLst/>
          </p:nvPr>
        </p:nvGraphicFramePr>
        <p:xfrm>
          <a:off x="9336843" y="411950"/>
          <a:ext cx="2345538" cy="182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39" name="Straight Connector 38"/>
          <p:cNvCxnSpPr/>
          <p:nvPr/>
        </p:nvCxnSpPr>
        <p:spPr>
          <a:xfrm flipH="1">
            <a:off x="8076486" y="2192571"/>
            <a:ext cx="1696" cy="740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093578" y="5319355"/>
            <a:ext cx="1439501" cy="684561"/>
            <a:chOff x="7287782" y="2766846"/>
            <a:chExt cx="1203469" cy="1244655"/>
          </a:xfrm>
        </p:grpSpPr>
        <p:sp>
          <p:nvSpPr>
            <p:cNvPr id="44" name="Oval 43"/>
            <p:cNvSpPr/>
            <p:nvPr/>
          </p:nvSpPr>
          <p:spPr>
            <a:xfrm>
              <a:off x="7287782" y="2766846"/>
              <a:ext cx="1203469" cy="1244655"/>
            </a:xfrm>
            <a:prstGeom prst="ellips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Oval 4"/>
            <p:cNvSpPr/>
            <p:nvPr/>
          </p:nvSpPr>
          <p:spPr>
            <a:xfrm>
              <a:off x="7464026" y="2949122"/>
              <a:ext cx="850981" cy="88010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solidFill>
                    <a:schemeClr val="accent6">
                      <a:lumMod val="50000"/>
                    </a:schemeClr>
                  </a:solidFill>
                </a:rPr>
                <a:t>Non-</a:t>
              </a:r>
            </a:p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solidFill>
                    <a:schemeClr val="accent6">
                      <a:lumMod val="50000"/>
                    </a:schemeClr>
                  </a:solidFill>
                </a:rPr>
                <a:t>Enveloped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541349" y="5430159"/>
            <a:ext cx="976933" cy="488466"/>
            <a:chOff x="448" y="947728"/>
            <a:chExt cx="976933" cy="488466"/>
          </a:xfrm>
        </p:grpSpPr>
        <p:sp>
          <p:nvSpPr>
            <p:cNvPr id="47" name="Rounded Rectangle 46"/>
            <p:cNvSpPr/>
            <p:nvPr/>
          </p:nvSpPr>
          <p:spPr>
            <a:xfrm>
              <a:off x="448" y="947728"/>
              <a:ext cx="976933" cy="48846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/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14755" y="962035"/>
              <a:ext cx="948319" cy="4598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solidFill>
                    <a:schemeClr val="accent6">
                      <a:lumMod val="50000"/>
                    </a:schemeClr>
                  </a:solidFill>
                </a:rPr>
                <a:t>lcosahedral</a:t>
              </a:r>
              <a:endParaRPr lang="en-US" sz="140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920594354"/>
              </p:ext>
            </p:extLst>
          </p:nvPr>
        </p:nvGraphicFramePr>
        <p:xfrm>
          <a:off x="9133775" y="2683984"/>
          <a:ext cx="3058224" cy="1826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10527586" y="5634955"/>
            <a:ext cx="390773" cy="48251"/>
            <a:chOff x="977382" y="325230"/>
            <a:chExt cx="390773" cy="48251"/>
          </a:xfrm>
        </p:grpSpPr>
        <p:sp>
          <p:nvSpPr>
            <p:cNvPr id="55" name="Straight Connector 3"/>
            <p:cNvSpPr/>
            <p:nvPr/>
          </p:nvSpPr>
          <p:spPr>
            <a:xfrm>
              <a:off x="977382" y="325230"/>
              <a:ext cx="390773" cy="482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4125"/>
                  </a:moveTo>
                  <a:lnTo>
                    <a:pt x="390773" y="24125"/>
                  </a:lnTo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6" name="Straight Connector 4"/>
            <p:cNvSpPr/>
            <p:nvPr/>
          </p:nvSpPr>
          <p:spPr>
            <a:xfrm>
              <a:off x="1162999" y="339586"/>
              <a:ext cx="19538" cy="1953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918359" y="5414847"/>
            <a:ext cx="1118470" cy="488466"/>
            <a:chOff x="1368155" y="105122"/>
            <a:chExt cx="976933" cy="488466"/>
          </a:xfrm>
        </p:grpSpPr>
        <p:sp>
          <p:nvSpPr>
            <p:cNvPr id="53" name="Rounded Rectangle 52"/>
            <p:cNvSpPr/>
            <p:nvPr/>
          </p:nvSpPr>
          <p:spPr>
            <a:xfrm>
              <a:off x="1368155" y="105122"/>
              <a:ext cx="976933" cy="4884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4" name="Rounded Rectangle 6"/>
            <p:cNvSpPr/>
            <p:nvPr/>
          </p:nvSpPr>
          <p:spPr>
            <a:xfrm>
              <a:off x="1382462" y="119429"/>
              <a:ext cx="948319" cy="4598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Parvoviridae</a:t>
              </a:r>
              <a:endParaRPr lang="en-US" sz="140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cxnSp>
        <p:nvCxnSpPr>
          <p:cNvPr id="57" name="Elbow Connector 56"/>
          <p:cNvCxnSpPr/>
          <p:nvPr/>
        </p:nvCxnSpPr>
        <p:spPr>
          <a:xfrm rot="16200000" flipV="1">
            <a:off x="3245504" y="1555413"/>
            <a:ext cx="2352693" cy="786054"/>
          </a:xfrm>
          <a:prstGeom prst="bentConnector3">
            <a:avLst>
              <a:gd name="adj1" fmla="val 71747"/>
            </a:avLst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5400000">
            <a:off x="3699792" y="4105159"/>
            <a:ext cx="1444117" cy="786056"/>
          </a:xfrm>
          <a:prstGeom prst="bentConnector3">
            <a:avLst>
              <a:gd name="adj1" fmla="val 5603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017968" y="1086365"/>
            <a:ext cx="14993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Double-stranded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19168" y="4609932"/>
            <a:ext cx="159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single-stranded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2593137" y="759573"/>
            <a:ext cx="1439501" cy="684561"/>
            <a:chOff x="7287782" y="2766846"/>
            <a:chExt cx="1203469" cy="1244655"/>
          </a:xfrm>
        </p:grpSpPr>
        <p:sp>
          <p:nvSpPr>
            <p:cNvPr id="71" name="Oval 70"/>
            <p:cNvSpPr/>
            <p:nvPr/>
          </p:nvSpPr>
          <p:spPr>
            <a:xfrm>
              <a:off x="7287782" y="2766846"/>
              <a:ext cx="1203469" cy="1244655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Oval 4"/>
            <p:cNvSpPr/>
            <p:nvPr/>
          </p:nvSpPr>
          <p:spPr>
            <a:xfrm>
              <a:off x="7464026" y="2949122"/>
              <a:ext cx="850981" cy="88010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rgbClr val="7030A0"/>
                  </a:solidFill>
                </a:rPr>
                <a:t>Non</a:t>
              </a:r>
            </a:p>
            <a:p>
              <a:pPr lvl="0" algn="ctr" defTabSz="1511300"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rgbClr val="7030A0"/>
                  </a:solidFill>
                </a:rPr>
                <a:t>enveloped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464575" y="789144"/>
            <a:ext cx="1105728" cy="552864"/>
            <a:chOff x="99196" y="636685"/>
            <a:chExt cx="1105728" cy="552864"/>
          </a:xfrm>
        </p:grpSpPr>
        <p:sp>
          <p:nvSpPr>
            <p:cNvPr id="74" name="Rounded Rectangle 73"/>
            <p:cNvSpPr/>
            <p:nvPr/>
          </p:nvSpPr>
          <p:spPr>
            <a:xfrm>
              <a:off x="99196" y="636685"/>
              <a:ext cx="1105728" cy="552864"/>
            </a:xfrm>
            <a:prstGeom prst="roundRect">
              <a:avLst>
                <a:gd name="adj" fmla="val 10000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Rounded Rectangle 4"/>
            <p:cNvSpPr/>
            <p:nvPr/>
          </p:nvSpPr>
          <p:spPr>
            <a:xfrm>
              <a:off x="115389" y="652878"/>
              <a:ext cx="1073342" cy="52047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>
                  <a:solidFill>
                    <a:srgbClr val="7030A0"/>
                  </a:solidFill>
                </a:rPr>
                <a:t>lcosahedral</a:t>
              </a:r>
              <a:endParaRPr lang="en-US" sz="1600" kern="12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77704" y="1065576"/>
            <a:ext cx="390773" cy="48251"/>
            <a:chOff x="977382" y="325230"/>
            <a:chExt cx="390773" cy="48251"/>
          </a:xfrm>
        </p:grpSpPr>
        <p:sp>
          <p:nvSpPr>
            <p:cNvPr id="82" name="Straight Connector 3"/>
            <p:cNvSpPr/>
            <p:nvPr/>
          </p:nvSpPr>
          <p:spPr>
            <a:xfrm>
              <a:off x="977382" y="325230"/>
              <a:ext cx="390773" cy="482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4125"/>
                  </a:moveTo>
                  <a:lnTo>
                    <a:pt x="390773" y="24125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Straight Connector 4"/>
            <p:cNvSpPr/>
            <p:nvPr/>
          </p:nvSpPr>
          <p:spPr>
            <a:xfrm>
              <a:off x="1162999" y="339586"/>
              <a:ext cx="19538" cy="19538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37015" y="845469"/>
            <a:ext cx="1048143" cy="488466"/>
            <a:chOff x="1368155" y="105122"/>
            <a:chExt cx="976933" cy="488466"/>
          </a:xfrm>
        </p:grpSpPr>
        <p:sp>
          <p:nvSpPr>
            <p:cNvPr id="80" name="Rounded Rectangle 79"/>
            <p:cNvSpPr/>
            <p:nvPr/>
          </p:nvSpPr>
          <p:spPr>
            <a:xfrm>
              <a:off x="1368155" y="105122"/>
              <a:ext cx="976933" cy="488466"/>
            </a:xfrm>
            <a:prstGeom prst="roundRect">
              <a:avLst>
                <a:gd name="adj" fmla="val 10000"/>
              </a:avLst>
            </a:prstGeom>
            <a:ln>
              <a:solidFill>
                <a:srgbClr val="7030A0"/>
              </a:solidFill>
            </a:ln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Rounded Rectangle 6"/>
            <p:cNvSpPr/>
            <p:nvPr/>
          </p:nvSpPr>
          <p:spPr>
            <a:xfrm>
              <a:off x="1382462" y="119429"/>
              <a:ext cx="948319" cy="4598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rgbClr val="7030A0"/>
                  </a:solidFill>
                </a:rPr>
                <a:t>Reoviridae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618771" y="4848444"/>
            <a:ext cx="1439501" cy="684561"/>
            <a:chOff x="7287782" y="2766846"/>
            <a:chExt cx="1203469" cy="1244655"/>
          </a:xfrm>
        </p:grpSpPr>
        <p:sp>
          <p:nvSpPr>
            <p:cNvPr id="94" name="Oval 93"/>
            <p:cNvSpPr/>
            <p:nvPr/>
          </p:nvSpPr>
          <p:spPr>
            <a:xfrm>
              <a:off x="7287782" y="2766846"/>
              <a:ext cx="1203469" cy="1244655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5" name="Oval 4"/>
            <p:cNvSpPr/>
            <p:nvPr/>
          </p:nvSpPr>
          <p:spPr>
            <a:xfrm>
              <a:off x="7464026" y="2949122"/>
              <a:ext cx="850981" cy="88010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</a:rPr>
                <a:t>Neg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-strand</a:t>
              </a:r>
              <a:endParaRPr lang="en-US" sz="1400" kern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97" name="Straight Connector 96"/>
          <p:cNvCxnSpPr/>
          <p:nvPr/>
        </p:nvCxnSpPr>
        <p:spPr>
          <a:xfrm flipV="1">
            <a:off x="4028823" y="2683984"/>
            <a:ext cx="0" cy="18899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98" name="Diagram 97"/>
          <p:cNvGraphicFramePr/>
          <p:nvPr>
            <p:extLst>
              <p:ext uri="{D42A27DB-BD31-4B8C-83A1-F6EECF244321}">
                <p14:modId xmlns:p14="http://schemas.microsoft.com/office/powerpoint/2010/main" val="22952331"/>
              </p:ext>
            </p:extLst>
          </p:nvPr>
        </p:nvGraphicFramePr>
        <p:xfrm>
          <a:off x="61097" y="1214079"/>
          <a:ext cx="3956871" cy="3304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0" y="3323141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0070C0"/>
                </a:solidFill>
              </a:rPr>
              <a:t>coronaviridea</a:t>
            </a:r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751" y="4170721"/>
            <a:ext cx="89159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C00000"/>
                </a:solidFill>
              </a:rPr>
              <a:t>Togaviridae</a:t>
            </a:r>
            <a:endParaRPr lang="en-US" sz="1100" dirty="0">
              <a:solidFill>
                <a:srgbClr val="C00000"/>
              </a:solidFill>
            </a:endParaRPr>
          </a:p>
          <a:p>
            <a:r>
              <a:rPr lang="en-US" sz="1100" dirty="0" err="1">
                <a:solidFill>
                  <a:srgbClr val="C00000"/>
                </a:solidFill>
              </a:rPr>
              <a:t>Flaviviridae</a:t>
            </a:r>
            <a:endParaRPr lang="en-US" sz="1100" dirty="0">
              <a:solidFill>
                <a:srgbClr val="C00000"/>
              </a:solidFill>
            </a:endParaRPr>
          </a:p>
          <a:p>
            <a:r>
              <a:rPr lang="en-US" sz="1100" dirty="0" err="1">
                <a:solidFill>
                  <a:srgbClr val="C00000"/>
                </a:solidFill>
              </a:rPr>
              <a:t>Retroviridae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0" y="2037613"/>
            <a:ext cx="1127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accent6">
                    <a:lumMod val="75000"/>
                  </a:schemeClr>
                </a:solidFill>
              </a:rPr>
              <a:t>Picornaviridae</a:t>
            </a:r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050" dirty="0" err="1">
                <a:solidFill>
                  <a:schemeClr val="accent6">
                    <a:lumMod val="75000"/>
                  </a:schemeClr>
                </a:solidFill>
              </a:rPr>
              <a:t>Hepeviridae</a:t>
            </a:r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050" dirty="0" err="1">
                <a:solidFill>
                  <a:schemeClr val="accent6">
                    <a:lumMod val="75000"/>
                  </a:schemeClr>
                </a:solidFill>
              </a:rPr>
              <a:t>Calicviridae</a:t>
            </a:r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050" dirty="0" err="1">
                <a:solidFill>
                  <a:schemeClr val="accent6">
                    <a:lumMod val="75000"/>
                  </a:schemeClr>
                </a:solidFill>
              </a:rPr>
              <a:t>AstroViridae</a:t>
            </a:r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3" name="Diagram 102"/>
          <p:cNvGraphicFramePr/>
          <p:nvPr>
            <p:extLst/>
          </p:nvPr>
        </p:nvGraphicFramePr>
        <p:xfrm>
          <a:off x="931877" y="4410234"/>
          <a:ext cx="1690708" cy="156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866920" y="5385731"/>
            <a:ext cx="1958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7030A0"/>
                </a:solidFill>
              </a:rPr>
              <a:t>Orthomyxoviridae</a:t>
            </a:r>
            <a:endParaRPr lang="en-US" sz="1200" dirty="0">
              <a:solidFill>
                <a:srgbClr val="7030A0"/>
              </a:solidFill>
            </a:endParaRPr>
          </a:p>
          <a:p>
            <a:r>
              <a:rPr lang="en-US" sz="1200" dirty="0" err="1">
                <a:solidFill>
                  <a:srgbClr val="7030A0"/>
                </a:solidFill>
              </a:rPr>
              <a:t>Paramyxoviridae</a:t>
            </a:r>
            <a:endParaRPr lang="en-US" sz="1200" dirty="0">
              <a:solidFill>
                <a:srgbClr val="7030A0"/>
              </a:solidFill>
            </a:endParaRPr>
          </a:p>
          <a:p>
            <a:r>
              <a:rPr lang="en-US" sz="1200" dirty="0" err="1">
                <a:solidFill>
                  <a:srgbClr val="7030A0"/>
                </a:solidFill>
              </a:rPr>
              <a:t>Rhabdoviridae</a:t>
            </a:r>
            <a:endParaRPr lang="en-US" sz="1200" dirty="0">
              <a:solidFill>
                <a:srgbClr val="7030A0"/>
              </a:solidFill>
            </a:endParaRPr>
          </a:p>
          <a:p>
            <a:r>
              <a:rPr lang="en-US" sz="1200" dirty="0">
                <a:solidFill>
                  <a:srgbClr val="7030A0"/>
                </a:solidFill>
              </a:rPr>
              <a:t>Filoviridae</a:t>
            </a:r>
          </a:p>
          <a:p>
            <a:r>
              <a:rPr lang="en-US" sz="1200" dirty="0" err="1">
                <a:solidFill>
                  <a:srgbClr val="7030A0"/>
                </a:solidFill>
              </a:rPr>
              <a:t>Bunyaviridae</a:t>
            </a:r>
            <a:endParaRPr lang="en-US" sz="1200" dirty="0">
              <a:solidFill>
                <a:srgbClr val="7030A0"/>
              </a:solidFill>
            </a:endParaRPr>
          </a:p>
          <a:p>
            <a:r>
              <a:rPr lang="en-US" sz="1200" dirty="0" err="1">
                <a:solidFill>
                  <a:srgbClr val="7030A0"/>
                </a:solidFill>
              </a:rPr>
              <a:t>Arenaviridae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00B13-9F36-4C48-8DDF-B74CD395EF74}"/>
              </a:ext>
            </a:extLst>
          </p:cNvPr>
          <p:cNvSpPr txBox="1"/>
          <p:nvPr/>
        </p:nvSpPr>
        <p:spPr>
          <a:xfrm>
            <a:off x="5621605" y="214540"/>
            <a:ext cx="2453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اسامي الفيروسات غير مطلوبه مننا في الوقت الحالي بس اعرفوا التقسيمات.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DNA\RNA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Complex or icosahedral  enveloped or non-enveloped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3851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Quiz and references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7887" y="6317672"/>
            <a:ext cx="5036128" cy="3635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ntium Basic"/>
              <a:buNone/>
            </a:pPr>
            <a:r>
              <a:rPr lang="en-US" sz="1200" b="1" i="1" u="none" strike="noStrike" cap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Sherries</a:t>
            </a:r>
            <a:r>
              <a:rPr lang="en-US" sz="1200" b="1" i="0" u="none" strike="noStrike" cap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 Medical Microbiology, an Introduction to Infectious Diseases</a:t>
            </a:r>
            <a:r>
              <a:rPr lang="en-US" sz="1200" b="0" i="0" u="none" strike="noStrike" cap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.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ntium Basic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  Latest edition, Kenneth Ryan and George Ray. Publisher : McGraw Hill 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Gentium Basic"/>
              <a:ea typeface="Gentium Basic"/>
              <a:cs typeface="Gentium Basic"/>
              <a:sym typeface="Gentium Bas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DD81A5-4991-4444-8504-5AA81CF666EB}"/>
              </a:ext>
            </a:extLst>
          </p:cNvPr>
          <p:cNvSpPr/>
          <p:nvPr/>
        </p:nvSpPr>
        <p:spPr>
          <a:xfrm>
            <a:off x="67887" y="1690689"/>
            <a:ext cx="119360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1- Viruses contain :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A) RNA                      b)DNA                   c)RNA or DNA                d) both RNA and DNA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2- Direct ELISA detection for which of the following: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A) RNA    b) DNA           c) antibody            d)antigen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3- All viruses are haploid except 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A)retroviruses            b)phage                     c)</a:t>
            </a:r>
            <a:r>
              <a:rPr lang="en-US" sz="2400" dirty="0" err="1"/>
              <a:t>herpesviridae</a:t>
            </a:r>
            <a:r>
              <a:rPr lang="en-US" sz="2400" dirty="0"/>
              <a:t>             d)parvoviruses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4- The viral envelope is composed from 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A) lipoprotein    b)polysaccharides             c) proteins                       d)glycoprotein</a:t>
            </a:r>
          </a:p>
        </p:txBody>
      </p:sp>
    </p:spTree>
    <p:extLst>
      <p:ext uri="{BB962C8B-B14F-4D97-AF65-F5344CB8AC3E}">
        <p14:creationId xmlns:p14="http://schemas.microsoft.com/office/powerpoint/2010/main" val="719685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639462-F376-4A90-B2C1-631704CAEA17}"/>
              </a:ext>
            </a:extLst>
          </p:cNvPr>
          <p:cNvSpPr/>
          <p:nvPr/>
        </p:nvSpPr>
        <p:spPr>
          <a:xfrm>
            <a:off x="499351" y="1457932"/>
            <a:ext cx="11531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5-herpes virus is derived from: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A)Hosts nuclear membrane   b) Hosts plasma membrane             C)cell wall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6-How many genes present in the smallest virus 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A)3                                     B)5                                C)6                   d)4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7-We can not see viruses in :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US" sz="2000" dirty="0"/>
              <a:t>Electron microscope    B) light microscope      C) cell culture    d)inclusion body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8- Capsid composed from : 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US" sz="2000" dirty="0"/>
              <a:t>Lipoprotein                 b)</a:t>
            </a:r>
            <a:r>
              <a:rPr lang="en-US" sz="2000" dirty="0" err="1"/>
              <a:t>polysacchraides</a:t>
            </a:r>
            <a:r>
              <a:rPr lang="en-US" sz="2000" dirty="0"/>
              <a:t>          C) proteins         d)glycoprotein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9- Enveloped viruses less sensitive to heat than non-enveloped viruses?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en-US" sz="2000" dirty="0"/>
              <a:t>T                B) F</a:t>
            </a:r>
          </a:p>
        </p:txBody>
      </p:sp>
      <p:sp>
        <p:nvSpPr>
          <p:cNvPr id="3" name="مربع نص 3">
            <a:extLst>
              <a:ext uri="{FF2B5EF4-FFF2-40B4-BE49-F238E27FC236}">
                <a16:creationId xmlns:a16="http://schemas.microsoft.com/office/drawing/2014/main" id="{A12B6B9F-29B8-4ACE-AE46-61323D76CBF0}"/>
              </a:ext>
            </a:extLst>
          </p:cNvPr>
          <p:cNvSpPr txBox="1"/>
          <p:nvPr/>
        </p:nvSpPr>
        <p:spPr>
          <a:xfrm>
            <a:off x="59425" y="60961"/>
            <a:ext cx="87985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1- c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2-d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3-a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4-a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5-a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6-d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7-b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8-c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9-F</a:t>
            </a:r>
          </a:p>
          <a:p>
            <a:endParaRPr lang="ar-S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hape 243">
            <a:extLst>
              <a:ext uri="{FF2B5EF4-FFF2-40B4-BE49-F238E27FC236}">
                <a16:creationId xmlns:a16="http://schemas.microsoft.com/office/drawing/2014/main" id="{36873792-CEA3-4C7D-986C-2D27BB3A1FE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90000"/>
              </a:lnSpc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Quiz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579544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683709" y="1727530"/>
            <a:ext cx="1764615" cy="33376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الهام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العلامي</a:t>
            </a:r>
            <a:b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رناد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المقرن</a:t>
            </a:r>
            <a:b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هديل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عورتاني</a:t>
            </a:r>
            <a:b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اسراء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النزاوي</a:t>
            </a:r>
            <a:b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لمياء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القويز</a:t>
            </a:r>
            <a:b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شوق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القحطاني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نورة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القاضي</a:t>
            </a:r>
            <a:b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افنان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المصطفى</a:t>
            </a:r>
            <a:b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رهف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الشمري</a:t>
            </a:r>
            <a:b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الهنوف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الجلعود</a:t>
            </a:r>
            <a:endParaRPr lang="en-US"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66018" cy="147383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2352136" y="296174"/>
            <a:ext cx="815483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لايقوى الإنسان في الحياة على هذه الأرض من دون أن يعاونه النّاس ويقفوا معه.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8678487" y="1921568"/>
            <a:ext cx="3299585" cy="12248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Team leaders:</a:t>
            </a:r>
          </a:p>
          <a:p>
            <a:pPr marL="0" marR="0" lvl="0" indent="0" algn="l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غادة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الحيدري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، 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علي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الشحادة</a:t>
            </a:r>
            <a:endParaRPr lang="en-US"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1566018" y="726755"/>
            <a:ext cx="3388367" cy="5700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Team members: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6B0BA6-39FC-4F76-A276-D4AECEF39FF2}"/>
              </a:ext>
            </a:extLst>
          </p:cNvPr>
          <p:cNvSpPr/>
          <p:nvPr/>
        </p:nvSpPr>
        <p:spPr>
          <a:xfrm>
            <a:off x="6506093" y="6111797"/>
            <a:ext cx="5644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75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any corrections, suggestions or any useful information please contact us at:</a:t>
            </a:r>
            <a:r>
              <a:rPr lang="en-US" sz="1400" dirty="0">
                <a:solidFill>
                  <a:srgbClr val="737373"/>
                </a:solidFill>
                <a:latin typeface="Open Sans"/>
                <a:ea typeface="Times New Roman" panose="02020603050405020304" pitchFamily="18" charset="0"/>
              </a:rPr>
              <a:t> </a:t>
            </a:r>
            <a:r>
              <a:rPr lang="en-US" sz="1400" b="1" u="sng" dirty="0">
                <a:solidFill>
                  <a:srgbClr val="0563C1"/>
                </a:solidFill>
                <a:latin typeface="Open Sans"/>
                <a:ea typeface="Times New Roman" panose="02020603050405020304" pitchFamily="18" charset="0"/>
                <a:hlinkClick r:id="rId4"/>
              </a:rPr>
              <a:t>Micro.437@hotmail.com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068BE4-72DA-4813-A409-4C81B5C9C07A}"/>
              </a:ext>
            </a:extLst>
          </p:cNvPr>
          <p:cNvSpPr/>
          <p:nvPr/>
        </p:nvSpPr>
        <p:spPr>
          <a:xfrm>
            <a:off x="1048589" y="1535084"/>
            <a:ext cx="27994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ar-SA" sz="2000" dirty="0"/>
          </a:p>
          <a:p>
            <a:pPr algn="r"/>
            <a:r>
              <a:rPr lang="ar-SA" sz="2000" dirty="0"/>
              <a:t>داود إسماعيل</a:t>
            </a:r>
          </a:p>
          <a:p>
            <a:pPr algn="r"/>
            <a:r>
              <a:rPr lang="ar-SA" sz="2000" dirty="0"/>
              <a:t>عمر الفوزان</a:t>
            </a:r>
          </a:p>
          <a:p>
            <a:pPr algn="r"/>
            <a:r>
              <a:rPr lang="ar-SA" sz="2000" dirty="0"/>
              <a:t>عبدالله الزهراني</a:t>
            </a:r>
          </a:p>
          <a:p>
            <a:pPr algn="r"/>
            <a:r>
              <a:rPr lang="ar-SA" sz="2000" dirty="0"/>
              <a:t>معن شكر</a:t>
            </a:r>
          </a:p>
          <a:p>
            <a:pPr algn="r"/>
            <a:r>
              <a:rPr lang="ar-SA" sz="2000" dirty="0"/>
              <a:t>عبدالمجيد الوردي</a:t>
            </a:r>
          </a:p>
          <a:p>
            <a:pPr algn="r"/>
            <a:r>
              <a:rPr lang="ar-SA" sz="2000" dirty="0"/>
              <a:t>محمد إبراهيم</a:t>
            </a:r>
          </a:p>
          <a:p>
            <a:pPr algn="r"/>
            <a:r>
              <a:rPr lang="ar-SA" sz="2000" dirty="0"/>
              <a:t>عمر السحيباني</a:t>
            </a:r>
          </a:p>
          <a:p>
            <a:pPr algn="r"/>
            <a:r>
              <a:rPr lang="ar-SA" sz="2000" dirty="0"/>
              <a:t>سيف المشاري</a:t>
            </a:r>
          </a:p>
          <a:p>
            <a:pPr algn="r"/>
            <a:r>
              <a:rPr lang="ar-SA" sz="2000" dirty="0"/>
              <a:t>سعد العقيلي</a:t>
            </a:r>
          </a:p>
          <a:p>
            <a:pPr algn="r"/>
            <a:r>
              <a:rPr lang="ar-SA" sz="2000" dirty="0"/>
              <a:t>فهد الشغيرثي</a:t>
            </a:r>
          </a:p>
          <a:p>
            <a:pPr algn="r"/>
            <a:r>
              <a:rPr lang="ar-SA" sz="2000" dirty="0"/>
              <a:t>حسين علامي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FFBF5-B3B3-4915-8C73-6CE455D67512}"/>
              </a:ext>
            </a:extLst>
          </p:cNvPr>
          <p:cNvSpPr txBox="1"/>
          <p:nvPr/>
        </p:nvSpPr>
        <p:spPr>
          <a:xfrm>
            <a:off x="4040082" y="1842861"/>
            <a:ext cx="203858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0"/>
            <a:r>
              <a:rPr lang="ar-SA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فهد الفايز</a:t>
            </a:r>
          </a:p>
          <a:p>
            <a:pPr lvl="0" rtl="0"/>
            <a:r>
              <a:rPr lang="ar-SA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سعد الهداب</a:t>
            </a:r>
          </a:p>
          <a:p>
            <a:pPr lvl="0" rtl="0"/>
            <a:r>
              <a:rPr lang="ar-SA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خالد الدوسري</a:t>
            </a:r>
          </a:p>
          <a:p>
            <a:pPr lvl="0" rtl="0"/>
            <a:r>
              <a:rPr lang="ar-SA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خالد المطيري</a:t>
            </a:r>
          </a:p>
          <a:p>
            <a:pPr lvl="0" rtl="0"/>
            <a:r>
              <a:rPr lang="ar-SA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أنس السيف</a:t>
            </a:r>
          </a:p>
          <a:p>
            <a:pPr lvl="0" rtl="0"/>
            <a:r>
              <a:rPr lang="ar-SA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عبدالجبار اليماني</a:t>
            </a:r>
          </a:p>
          <a:p>
            <a:pPr lvl="0" rtl="0"/>
            <a:r>
              <a:rPr lang="ar-SA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عبدالله السرجاني</a:t>
            </a:r>
          </a:p>
          <a:p>
            <a:pPr lvl="0" rtl="0"/>
            <a:r>
              <a:rPr lang="ar-SA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عبدالعزيز الدخيل</a:t>
            </a:r>
          </a:p>
          <a:p>
            <a:pPr lvl="0" rtl="0"/>
            <a:r>
              <a:rPr lang="ar-SA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عادل العريني</a:t>
            </a:r>
          </a:p>
          <a:p>
            <a:pPr lvl="0" rtl="0"/>
            <a:r>
              <a:rPr lang="ar-SA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محمد الدويغري</a:t>
            </a:r>
          </a:p>
          <a:p>
            <a:pPr lvl="0" rtl="0"/>
            <a:endParaRPr lang="ar-SA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781025" y="14497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Properties of Microorganisms</a:t>
            </a:r>
          </a:p>
        </p:txBody>
      </p:sp>
      <p:graphicFrame>
        <p:nvGraphicFramePr>
          <p:cNvPr id="125" name="Shape 125"/>
          <p:cNvGraphicFramePr/>
          <p:nvPr>
            <p:extLst>
              <p:ext uri="{D42A27DB-BD31-4B8C-83A1-F6EECF244321}">
                <p14:modId xmlns:p14="http://schemas.microsoft.com/office/powerpoint/2010/main" val="366062064"/>
              </p:ext>
            </p:extLst>
          </p:nvPr>
        </p:nvGraphicFramePr>
        <p:xfrm>
          <a:off x="648630" y="1594624"/>
          <a:ext cx="10959790" cy="5018584"/>
        </p:xfrm>
        <a:graphic>
          <a:graphicData uri="http://schemas.openxmlformats.org/drawingml/2006/table">
            <a:tbl>
              <a:tblPr>
                <a:noFill/>
                <a:tableStyleId>{432EE7DC-1808-46C0-B08F-C7D882D2FFDC}</a:tableStyleId>
              </a:tblPr>
              <a:tblGrid>
                <a:gridCol w="2191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1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1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1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909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Parasites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Fungi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Bacteria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Viruses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03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it a cell?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03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of nucleus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Eukaryotic 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Eukaryotic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Prokaryotic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256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of nucleic acid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Both DNA &amp; RNA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Both DNA &amp; RNA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Both DNA &amp; RNA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DNA 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RNA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(not both!)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03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Ribosomes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 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Absent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03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Mitochondria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Absent 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Absent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037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Replication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Mitosis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Budding or Mitosis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Binary fission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6" name="Shape 126"/>
          <p:cNvSpPr/>
          <p:nvPr/>
        </p:nvSpPr>
        <p:spPr>
          <a:xfrm>
            <a:off x="10231727" y="3093975"/>
            <a:ext cx="566700" cy="505800"/>
          </a:xfrm>
          <a:prstGeom prst="noSmoking">
            <a:avLst>
              <a:gd name="adj" fmla="val 18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l="6281" t="18301" r="8867" b="8495"/>
          <a:stretch/>
        </p:blipFill>
        <p:spPr>
          <a:xfrm>
            <a:off x="7874427" y="1354351"/>
            <a:ext cx="4184569" cy="223509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771698" y="28651"/>
            <a:ext cx="10515600" cy="92454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0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Characteristics of Viruses &amp; Virus proteins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0" y="902446"/>
            <a:ext cx="6626787" cy="32550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127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They are </a:t>
            </a:r>
            <a:r>
              <a:rPr lang="en-US" sz="1300" b="1" dirty="0">
                <a:solidFill>
                  <a:srgbClr val="FF0000"/>
                </a:solidFill>
                <a:latin typeface="+mn-lt"/>
              </a:rPr>
              <a:t>Acellular</a:t>
            </a:r>
            <a:r>
              <a:rPr lang="en-US" sz="1300" b="1" dirty="0">
                <a:latin typeface="+mn-lt"/>
              </a:rPr>
              <a:t> </a:t>
            </a:r>
            <a:r>
              <a:rPr lang="en-US" sz="1300" dirty="0">
                <a:latin typeface="+mn-lt"/>
              </a:rPr>
              <a:t>organisms </a:t>
            </a:r>
            <a:r>
              <a:rPr lang="en-US" sz="1300" dirty="0">
                <a:solidFill>
                  <a:srgbClr val="7F7F7F"/>
                </a:solidFill>
                <a:latin typeface="+mn-lt"/>
              </a:rPr>
              <a:t>(</a:t>
            </a:r>
            <a:r>
              <a:rPr lang="en-US" sz="1300" b="1" dirty="0">
                <a:solidFill>
                  <a:srgbClr val="7F7F7F"/>
                </a:solidFill>
                <a:latin typeface="+mn-lt"/>
              </a:rPr>
              <a:t>Acellular = not having cells)</a:t>
            </a:r>
          </a:p>
          <a:p>
            <a:pPr marL="127000" lvl="0" rtl="0">
              <a:spcBef>
                <a:spcPts val="0"/>
              </a:spcBef>
              <a:buSzPct val="100000"/>
            </a:pPr>
            <a:endParaRPr lang="en-US" sz="1300" b="1" dirty="0">
              <a:solidFill>
                <a:srgbClr val="7F7F7F"/>
              </a:solidFill>
              <a:latin typeface="+mn-lt"/>
            </a:endParaRPr>
          </a:p>
          <a:p>
            <a:pPr marL="4127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They are tiny particles consisting of :</a:t>
            </a:r>
          </a:p>
          <a:p>
            <a:pPr marL="457200" lvl="0" indent="-330200" rtl="0">
              <a:spcBef>
                <a:spcPts val="0"/>
              </a:spcBef>
              <a:buSzPct val="100000"/>
              <a:buAutoNum type="arabicPeriod"/>
            </a:pPr>
            <a:r>
              <a:rPr lang="en-US" sz="1300" dirty="0">
                <a:latin typeface="+mn-lt"/>
              </a:rPr>
              <a:t>An internal core (</a:t>
            </a:r>
            <a:r>
              <a:rPr lang="en-US" sz="1300" dirty="0">
                <a:solidFill>
                  <a:schemeClr val="accent2"/>
                </a:solidFill>
                <a:latin typeface="+mn-lt"/>
              </a:rPr>
              <a:t>Containing DNA </a:t>
            </a:r>
            <a:r>
              <a:rPr lang="en-US" sz="1300" u="sng" dirty="0">
                <a:solidFill>
                  <a:schemeClr val="accent2"/>
                </a:solidFill>
                <a:latin typeface="+mn-lt"/>
              </a:rPr>
              <a:t>or</a:t>
            </a:r>
            <a:r>
              <a:rPr lang="en-US" sz="1300" dirty="0">
                <a:solidFill>
                  <a:schemeClr val="accent2"/>
                </a:solidFill>
                <a:latin typeface="+mn-lt"/>
              </a:rPr>
              <a:t> RNA</a:t>
            </a:r>
            <a:r>
              <a:rPr lang="en-US" sz="1300" dirty="0">
                <a:latin typeface="+mn-lt"/>
              </a:rPr>
              <a:t>) </a:t>
            </a:r>
          </a:p>
          <a:p>
            <a:pPr marL="457200" lvl="0" indent="-330200" rtl="0">
              <a:spcBef>
                <a:spcPts val="0"/>
              </a:spcBef>
              <a:buSzPct val="100000"/>
              <a:buAutoNum type="arabicPeriod"/>
            </a:pPr>
            <a:r>
              <a:rPr lang="en-US" sz="1300" dirty="0">
                <a:latin typeface="+mn-lt"/>
              </a:rPr>
              <a:t>Protein coat (capsid)</a:t>
            </a:r>
          </a:p>
          <a:p>
            <a:pPr marL="457200" lvl="0" indent="-330200" rtl="0">
              <a:spcBef>
                <a:spcPts val="0"/>
              </a:spcBef>
              <a:buSzPct val="100000"/>
              <a:buAutoNum type="arabicPeriod"/>
            </a:pPr>
            <a:r>
              <a:rPr lang="en-US" sz="1300" dirty="0">
                <a:latin typeface="+mn-lt"/>
              </a:rPr>
              <a:t> </a:t>
            </a:r>
            <a:r>
              <a:rPr lang="en-US" sz="1300" i="1" dirty="0">
                <a:latin typeface="+mn-lt"/>
              </a:rPr>
              <a:t>some</a:t>
            </a:r>
            <a:r>
              <a:rPr lang="en-US" sz="1300" dirty="0">
                <a:latin typeface="+mn-lt"/>
              </a:rPr>
              <a:t> viruses also have </a:t>
            </a:r>
            <a:r>
              <a:rPr lang="en-US" sz="1300" dirty="0">
                <a:solidFill>
                  <a:srgbClr val="FF0000"/>
                </a:solidFill>
                <a:latin typeface="+mn-lt"/>
              </a:rPr>
              <a:t>lipoprotein membranes (envelope)                                                </a:t>
            </a:r>
            <a:r>
              <a:rPr lang="en-US" sz="1300" dirty="0">
                <a:solidFill>
                  <a:schemeClr val="accent2"/>
                </a:solidFill>
                <a:latin typeface="+mn-lt"/>
              </a:rPr>
              <a:t>the envelop is taken from the host .</a:t>
            </a:r>
            <a:endParaRPr lang="en-US" sz="1300" dirty="0">
              <a:solidFill>
                <a:srgbClr val="FF0000"/>
              </a:solidFill>
              <a:latin typeface="+mn-lt"/>
            </a:endParaRPr>
          </a:p>
          <a:p>
            <a:pPr marL="457200" lvl="0" indent="-330200" rtl="0">
              <a:spcBef>
                <a:spcPts val="0"/>
              </a:spcBef>
              <a:buSzPct val="100000"/>
              <a:buAutoNum type="arabicPeriod"/>
            </a:pPr>
            <a:endParaRPr lang="en-US" sz="1300" dirty="0">
              <a:latin typeface="+mn-lt"/>
            </a:endParaRPr>
          </a:p>
          <a:p>
            <a:pPr marL="127000" lvl="0" rtl="0">
              <a:spcBef>
                <a:spcPts val="0"/>
              </a:spcBef>
              <a:buSzPct val="100000"/>
            </a:pPr>
            <a:endParaRPr lang="en-US" sz="1300" dirty="0">
              <a:latin typeface="+mn-lt"/>
            </a:endParaRPr>
          </a:p>
          <a:p>
            <a:pPr marL="4127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They are </a:t>
            </a:r>
            <a:r>
              <a:rPr lang="en-US" sz="1300" b="1" dirty="0">
                <a:latin typeface="+mn-lt"/>
              </a:rPr>
              <a:t>obligate intracellular organisms.</a:t>
            </a:r>
            <a:r>
              <a:rPr lang="en-US" sz="1300" dirty="0">
                <a:latin typeface="+mn-lt"/>
              </a:rPr>
              <a:t>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(which means that they are unable to reproduce outside of their host cell)</a:t>
            </a:r>
            <a:r>
              <a:rPr lang="en-US" sz="1300" dirty="0">
                <a:latin typeface="+mn-lt"/>
              </a:rPr>
              <a:t> </a:t>
            </a:r>
            <a:r>
              <a:rPr lang="en-US" sz="1300" dirty="0">
                <a:solidFill>
                  <a:schemeClr val="accent2"/>
                </a:solidFill>
                <a:latin typeface="+mn-lt"/>
              </a:rPr>
              <a:t>Why?  They don’t have ribosomes or mitochondria</a:t>
            </a:r>
          </a:p>
          <a:p>
            <a:pPr marL="4127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Replicate in a manner different from cells (e.g. one virus replicate to  Produce many viruses)</a:t>
            </a:r>
          </a:p>
          <a:p>
            <a:pPr marL="4127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Size: 20-300 nm</a:t>
            </a:r>
          </a:p>
          <a:p>
            <a:pPr marL="127000" lvl="0" rtl="0">
              <a:spcBef>
                <a:spcPts val="0"/>
              </a:spcBef>
              <a:buSzPct val="100000"/>
            </a:pPr>
            <a:r>
              <a:rPr lang="en-US" sz="1300" dirty="0">
                <a:solidFill>
                  <a:schemeClr val="accent2"/>
                </a:solidFill>
                <a:latin typeface="+mn-lt"/>
              </a:rPr>
              <a:t>   They can only be seen by electron because of their tiny size</a:t>
            </a:r>
          </a:p>
          <a:p>
            <a:pPr marL="127000" lvl="0">
              <a:spcBef>
                <a:spcPts val="0"/>
              </a:spcBef>
              <a:buSzPct val="100000"/>
            </a:pPr>
            <a:r>
              <a:rPr lang="en-US" sz="1300" dirty="0">
                <a:solidFill>
                  <a:schemeClr val="accent2"/>
                </a:solidFill>
                <a:latin typeface="+mn-lt"/>
              </a:rPr>
              <a:t>    They are 1000 times smaller than </a:t>
            </a:r>
            <a:r>
              <a:rPr lang="en-US" sz="1300" dirty="0" err="1">
                <a:solidFill>
                  <a:schemeClr val="accent2"/>
                </a:solidFill>
                <a:latin typeface="+mn-lt"/>
              </a:rPr>
              <a:t>bacteriamicroscope</a:t>
            </a:r>
            <a:endParaRPr lang="en-US" sz="1300" dirty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127000" lvl="0" rtl="0">
              <a:spcBef>
                <a:spcPts val="0"/>
              </a:spcBef>
              <a:buSzPct val="100000"/>
            </a:pPr>
            <a:endParaRPr lang="en-US" sz="1300" dirty="0">
              <a:solidFill>
                <a:schemeClr val="accent2"/>
              </a:solidFill>
              <a:latin typeface="+mn-lt"/>
            </a:endParaRPr>
          </a:p>
          <a:p>
            <a:pPr marL="127000" lvl="0" rtl="0">
              <a:spcBef>
                <a:spcPts val="0"/>
              </a:spcBef>
              <a:buSzPct val="100000"/>
            </a:pPr>
            <a:endParaRPr lang="en-US" sz="1300" dirty="0">
              <a:solidFill>
                <a:schemeClr val="accent2"/>
              </a:solidFill>
              <a:latin typeface="+mn-lt"/>
            </a:endParaRPr>
          </a:p>
          <a:p>
            <a:pPr lvl="0" rtl="0">
              <a:spcBef>
                <a:spcPts val="0"/>
              </a:spcBef>
              <a:buNone/>
            </a:pPr>
            <a:endParaRPr sz="1400" b="1" dirty="0">
              <a:solidFill>
                <a:schemeClr val="accent2"/>
              </a:solidFill>
            </a:endParaRPr>
          </a:p>
        </p:txBody>
      </p:sp>
      <p:sp>
        <p:nvSpPr>
          <p:cNvPr id="6" name="Shape 168">
            <a:extLst>
              <a:ext uri="{FF2B5EF4-FFF2-40B4-BE49-F238E27FC236}">
                <a16:creationId xmlns:a16="http://schemas.microsoft.com/office/drawing/2014/main" id="{AD8BD1F2-35AC-4640-B4BE-D65DCD385339}"/>
              </a:ext>
            </a:extLst>
          </p:cNvPr>
          <p:cNvSpPr txBox="1"/>
          <p:nvPr/>
        </p:nvSpPr>
        <p:spPr>
          <a:xfrm>
            <a:off x="361865" y="4315660"/>
            <a:ext cx="4522123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sz="1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6D87206-DD1D-864C-B1D0-053C7099C2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077" b="13441"/>
          <a:stretch/>
        </p:blipFill>
        <p:spPr>
          <a:xfrm>
            <a:off x="5389703" y="1177013"/>
            <a:ext cx="2358499" cy="1233374"/>
          </a:xfrm>
          <a:prstGeom prst="rect">
            <a:avLst/>
          </a:prstGeom>
        </p:spPr>
      </p:pic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2C3432B-4DB5-EB45-92C7-2F31345FD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634893"/>
              </p:ext>
            </p:extLst>
          </p:nvPr>
        </p:nvGraphicFramePr>
        <p:xfrm>
          <a:off x="1254974" y="4125337"/>
          <a:ext cx="9886602" cy="2622042"/>
        </p:xfrm>
        <a:graphic>
          <a:graphicData uri="http://schemas.openxmlformats.org/drawingml/2006/table">
            <a:tbl>
              <a:tblPr>
                <a:tableStyleId>{432EE7DC-1808-46C0-B08F-C7D882D2FFDC}</a:tableStyleId>
              </a:tblPr>
              <a:tblGrid>
                <a:gridCol w="3136106">
                  <a:extLst>
                    <a:ext uri="{9D8B030D-6E8A-4147-A177-3AD203B41FA5}">
                      <a16:colId xmlns:a16="http://schemas.microsoft.com/office/drawing/2014/main" val="2121828448"/>
                    </a:ext>
                  </a:extLst>
                </a:gridCol>
                <a:gridCol w="6750496">
                  <a:extLst>
                    <a:ext uri="{9D8B030D-6E8A-4147-A177-3AD203B41FA5}">
                      <a16:colId xmlns:a16="http://schemas.microsoft.com/office/drawing/2014/main" val="2703923686"/>
                    </a:ext>
                  </a:extLst>
                </a:gridCol>
              </a:tblGrid>
              <a:tr h="773369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Outer Viral Proteins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lang="en-US" sz="2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Internal Viral Proteins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863387"/>
                  </a:ext>
                </a:extLst>
              </a:tr>
              <a:tr h="1616026">
                <a:tc>
                  <a:txBody>
                    <a:bodyPr/>
                    <a:lstStyle/>
                    <a:p>
                      <a:pPr marL="285750" lvl="0" indent="-2857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Mediate attachment to specific receptors on the host cell</a:t>
                      </a:r>
                    </a:p>
                    <a:p>
                      <a:pPr marL="285750" lvl="0" indent="-2857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Induce neutralizing antibodies. </a:t>
                      </a:r>
                      <a:r>
                        <a:rPr lang="en-US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9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oboto-Regular"/>
                        </a:rPr>
                        <a:t>neutralizing antibody: is an antibody that defends a cell from an antigen or infectious body by neutralizing any effect it has biologically).</a:t>
                      </a:r>
                      <a:endParaRPr 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lvl="0" indent="-2857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They are the target of antibodies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Structural proteins ( capsid proteins of enveloped viruses )</a:t>
                      </a:r>
                    </a:p>
                    <a:p>
                      <a:pPr marL="171450" lvl="0" indent="-1714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Nonstructural proteins ( enzymes)</a:t>
                      </a:r>
                    </a:p>
                    <a:p>
                      <a:pPr marL="171450" lvl="0" indent="-1714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    All single stranded RNA viruses with (-) polarity have  transcriptase (an  RNA dependent RNA polymerase) inside </a:t>
                      </a:r>
                      <a:r>
                        <a:rPr lang="en-US" sz="1400" dirty="0" err="1">
                          <a:solidFill>
                            <a:schemeClr val="dk1"/>
                          </a:solidFill>
                        </a:rPr>
                        <a:t>virions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-US" dirty="0"/>
                        <a:t> </a:t>
                      </a:r>
                      <a:br>
                        <a:rPr lang="en-US" dirty="0"/>
                      </a:b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Virions</a:t>
                      </a: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en-US" sz="12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oboto-Light"/>
                        </a:rPr>
                        <a:t>the complete, infective form of a virus outside a host cell)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171450" lvl="0" indent="-1714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       Retroviruses &amp; HBV contain reverse transcriptase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5913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13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Viral Structure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6" name="Shape 146"/>
          <p:cNvSpPr/>
          <p:nvPr/>
        </p:nvSpPr>
        <p:spPr>
          <a:xfrm>
            <a:off x="231374" y="174519"/>
            <a:ext cx="2959566" cy="946602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All viruses are </a:t>
            </a:r>
            <a:r>
              <a:rPr lang="en-US" u="sng" dirty="0">
                <a:latin typeface="Calibri"/>
                <a:ea typeface="Calibri"/>
                <a:cs typeface="Calibri"/>
                <a:sym typeface="Calibri"/>
              </a:rPr>
              <a:t>haploid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, except Retroviruses which are </a:t>
            </a:r>
            <a:r>
              <a:rPr lang="en-US" u="sng" dirty="0">
                <a:latin typeface="Calibri"/>
                <a:ea typeface="Calibri"/>
                <a:cs typeface="Calibri"/>
                <a:sym typeface="Calibri"/>
              </a:rPr>
              <a:t>diploid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219238-4CA7-4247-80D6-EE389443B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760" y="3894971"/>
            <a:ext cx="1876238" cy="2678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92BAE7-7986-4CE6-9BFC-D709F5DAA7A2}"/>
              </a:ext>
            </a:extLst>
          </p:cNvPr>
          <p:cNvSpPr txBox="1"/>
          <p:nvPr/>
        </p:nvSpPr>
        <p:spPr>
          <a:xfrm>
            <a:off x="7544711" y="5460337"/>
            <a:ext cx="2261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For more info click here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Also here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7C22EB-AE01-4308-B626-CE6D776C3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20184"/>
              </p:ext>
            </p:extLst>
          </p:nvPr>
        </p:nvGraphicFramePr>
        <p:xfrm>
          <a:off x="298333" y="1234829"/>
          <a:ext cx="9865632" cy="53202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90998">
                  <a:extLst>
                    <a:ext uri="{9D8B030D-6E8A-4147-A177-3AD203B41FA5}">
                      <a16:colId xmlns:a16="http://schemas.microsoft.com/office/drawing/2014/main" val="3711864403"/>
                    </a:ext>
                  </a:extLst>
                </a:gridCol>
                <a:gridCol w="3691677">
                  <a:extLst>
                    <a:ext uri="{9D8B030D-6E8A-4147-A177-3AD203B41FA5}">
                      <a16:colId xmlns:a16="http://schemas.microsoft.com/office/drawing/2014/main" val="2943790603"/>
                    </a:ext>
                  </a:extLst>
                </a:gridCol>
                <a:gridCol w="2782957">
                  <a:extLst>
                    <a:ext uri="{9D8B030D-6E8A-4147-A177-3AD203B41FA5}">
                      <a16:colId xmlns:a16="http://schemas.microsoft.com/office/drawing/2014/main" val="2196551800"/>
                    </a:ext>
                  </a:extLst>
                </a:gridCol>
              </a:tblGrid>
              <a:tr h="3745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ym typeface="Calibri"/>
                        </a:rPr>
                        <a:t>1-Viral Genome</a:t>
                      </a:r>
                      <a:r>
                        <a:rPr lang="en-US" sz="1400" dirty="0">
                          <a:sym typeface="Calibri"/>
                        </a:rPr>
                        <a:t>   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Calibri"/>
                        </a:rPr>
                        <a:t>Can be either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sng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Calibri"/>
                        </a:rPr>
                        <a:t>2-Envelope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3-Capsid</a:t>
                      </a:r>
                    </a:p>
                    <a:p>
                      <a:endParaRPr lang="en-US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858455"/>
                  </a:ext>
                </a:extLst>
              </a:tr>
              <a:tr h="4453053"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dk1"/>
                        </a:buClr>
                        <a:buSzPct val="68750"/>
                      </a:pPr>
                      <a:endParaRPr lang="en-US" sz="1400" u="sng" dirty="0">
                        <a:sym typeface="Calibri"/>
                      </a:endParaRP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sym typeface="Calibri"/>
                        </a:rPr>
                        <a:t>1-RNA </a:t>
                      </a: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400" dirty="0">
                          <a:sym typeface="Calibri"/>
                        </a:rPr>
                        <a:t>(Ribonucleic acid)</a:t>
                      </a: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400" dirty="0">
                          <a:sym typeface="Calibri"/>
                        </a:rPr>
                        <a:t>All RNA viruses </a:t>
                      </a:r>
                      <a:r>
                        <a:rPr lang="en-US" sz="1400" b="1" dirty="0">
                          <a:sym typeface="Calibri"/>
                        </a:rPr>
                        <a:t>have single stranded</a:t>
                      </a:r>
                      <a:r>
                        <a:rPr lang="en-US" sz="1400" dirty="0">
                          <a:sym typeface="Calibri"/>
                        </a:rPr>
                        <a:t> RNA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400" b="1" u="sng" dirty="0">
                          <a:solidFill>
                            <a:srgbClr val="FF0000"/>
                          </a:solidFill>
                          <a:sym typeface="Calibri"/>
                        </a:rPr>
                        <a:t>except Reoviruses(multiple)</a:t>
                      </a:r>
                      <a:endParaRPr lang="en-US" sz="1400" b="1" dirty="0">
                        <a:solidFill>
                          <a:srgbClr val="FF0000"/>
                        </a:solidFill>
                        <a:sym typeface="Calibri"/>
                      </a:endParaRPr>
                    </a:p>
                    <a:p>
                      <a:pPr marL="285750" lvl="0" indent="-2857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ym typeface="Calibri"/>
                        </a:rPr>
                        <a:t>(+) polarity (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  <a:sym typeface="Calibri"/>
                        </a:rPr>
                        <a:t>having same sequence as RNA)</a:t>
                      </a:r>
                    </a:p>
                    <a:p>
                      <a:pPr marL="285750" lvl="0" indent="-2857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ym typeface="Calibri"/>
                        </a:rPr>
                        <a:t>(-) polarity 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  <a:sym typeface="Calibri"/>
                        </a:rPr>
                        <a:t>(having complementary sequence as RNA)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lang="en-US" dirty="0">
                        <a:sym typeface="Calibri"/>
                      </a:endParaRP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sym typeface="Calibri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Calibri"/>
                        </a:rPr>
                        <a:t>2-DNA </a:t>
                      </a: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400" dirty="0">
                          <a:sym typeface="Calibri"/>
                        </a:rPr>
                        <a:t> (Deoxyribonucleic acid)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ym typeface="Calibri"/>
                        </a:rPr>
                        <a:t>All DNA viruses  have double stranded DNA </a:t>
                      </a:r>
                      <a:r>
                        <a:rPr lang="en-US" sz="1400" u="sng" dirty="0">
                          <a:solidFill>
                            <a:schemeClr val="accent2"/>
                          </a:solidFill>
                          <a:sym typeface="Calibri"/>
                        </a:rPr>
                        <a:t>except Parvoviruses</a:t>
                      </a:r>
                      <a:r>
                        <a:rPr lang="en-US" sz="1400" dirty="0">
                          <a:sym typeface="Calibri"/>
                        </a:rPr>
                        <a:t>. 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  <a:sym typeface="Calibri"/>
                        </a:rPr>
                        <a:t>Has single stranded</a:t>
                      </a: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</a:pPr>
                      <a:endParaRPr lang="en-US" sz="1400" dirty="0">
                        <a:sym typeface="Calibri"/>
                      </a:endParaRPr>
                    </a:p>
                    <a:p>
                      <a:pPr marL="285750" indent="-285750">
                        <a:buClr>
                          <a:schemeClr val="dk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ym typeface="Calibri"/>
                        </a:rPr>
                        <a:t>Single molecule 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  <a:sym typeface="Calibri"/>
                        </a:rPr>
                        <a:t>(It mean they only have 1 molecule of DNA)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dirty="0">
                          <a:sym typeface="Calibri"/>
                        </a:rPr>
                        <a:t> It is a 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  <a:sym typeface="Calibri"/>
                        </a:rPr>
                        <a:t>Lipoprotein membrane</a:t>
                      </a: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endParaRPr lang="en-US" sz="1600" i="1" dirty="0">
                        <a:sym typeface="Calibri"/>
                      </a:endParaRP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dirty="0">
                          <a:sym typeface="Calibri"/>
                        </a:rPr>
                        <a:t>(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sym typeface="Calibri"/>
                        </a:rPr>
                        <a:t>host lipid + virus specific protein </a:t>
                      </a:r>
                      <a:r>
                        <a:rPr lang="en-US" dirty="0">
                          <a:sym typeface="Calibri"/>
                        </a:rPr>
                        <a:t>)</a:t>
                      </a:r>
                    </a:p>
                    <a:p>
                      <a:pPr lvl="0">
                        <a:buClr>
                          <a:schemeClr val="dk1"/>
                        </a:buClr>
                      </a:pPr>
                      <a:r>
                        <a:rPr lang="en-US" dirty="0"/>
                        <a:t>contains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protein</a:t>
                      </a:r>
                      <a:r>
                        <a:rPr lang="en-US" dirty="0"/>
                        <a:t> and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glycoprotein</a:t>
                      </a:r>
                      <a:endParaRPr lang="en-US" dirty="0">
                        <a:solidFill>
                          <a:srgbClr val="FF0000"/>
                        </a:solidFill>
                        <a:sym typeface="Calibri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endParaRPr lang="en-US" dirty="0">
                        <a:sym typeface="Calibri"/>
                      </a:endParaRPr>
                    </a:p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Calibri"/>
                      </a:pPr>
                      <a:r>
                        <a:rPr lang="en-US" sz="1600" dirty="0">
                          <a:sym typeface="Calibri"/>
                        </a:rPr>
                        <a:t>Budding </a:t>
                      </a:r>
                    </a:p>
                    <a:p>
                      <a:pPr marL="425450" lvl="0" indent="-285750">
                        <a:lnSpc>
                          <a:spcPct val="115000"/>
                        </a:lnSpc>
                        <a:buClr>
                          <a:schemeClr val="dk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ym typeface="Calibri"/>
                        </a:rPr>
                        <a:t>Envelope is derived from </a:t>
                      </a:r>
                      <a:r>
                        <a:rPr lang="en-US" u="sng" dirty="0">
                          <a:sym typeface="Calibri"/>
                        </a:rPr>
                        <a:t>host cell membrane</a:t>
                      </a:r>
                      <a:r>
                        <a:rPr lang="en-US" dirty="0">
                          <a:sym typeface="Calibri"/>
                        </a:rPr>
                        <a:t>, </a:t>
                      </a:r>
                      <a:r>
                        <a:rPr lang="en-US" u="sng" dirty="0"/>
                        <a:t>except</a:t>
                      </a:r>
                      <a:r>
                        <a:rPr lang="en-US" dirty="0"/>
                        <a:t> 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herpesviruses</a:t>
                      </a:r>
                      <a:r>
                        <a:rPr lang="en-US" dirty="0"/>
                        <a:t> from nuclear</a:t>
                      </a:r>
                      <a:r>
                        <a:rPr lang="en-US" dirty="0">
                          <a:sym typeface="Calibri"/>
                        </a:rPr>
                        <a:t> membranes.</a:t>
                      </a:r>
                    </a:p>
                    <a:p>
                      <a:pPr marL="425450" lvl="0" indent="-285750">
                        <a:lnSpc>
                          <a:spcPct val="115000"/>
                        </a:lnSpc>
                        <a:buClr>
                          <a:schemeClr val="dk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ym typeface="Calibri"/>
                        </a:rPr>
                        <a:t> Enveloped Viruses are more sensitive to heat ,dry &amp; other factors than non-enveloped Viruses.</a:t>
                      </a:r>
                    </a:p>
                    <a:p>
                      <a:pPr marL="457200" lvl="0" indent="-3175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ym typeface="Calibri"/>
                        </a:rPr>
                        <a:t>Glycoprotein attaches to host cell receptor usually in form of spike / finger like projections.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protein coat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made of subunits (capsomeres)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Genome (Nucleic acid)+capsid = nucleocapsid</a:t>
                      </a:r>
                    </a:p>
                    <a:p>
                      <a:endParaRPr lang="en-US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>
                        <a:lnSpc>
                          <a:spcPct val="115000"/>
                        </a:lnSpc>
                        <a:buClr>
                          <a:schemeClr val="dk1"/>
                        </a:buClr>
                        <a:buFont typeface="Calibri"/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b="1" u="sng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Function</a:t>
                      </a:r>
                    </a:p>
                    <a:p>
                      <a:pPr lvl="0">
                        <a:lnSpc>
                          <a:spcPct val="115000"/>
                        </a:lnSpc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-Protects Nucleic Acid</a:t>
                      </a:r>
                    </a:p>
                    <a:p>
                      <a:pPr lvl="0">
                        <a:lnSpc>
                          <a:spcPct val="115000"/>
                        </a:lnSpc>
                      </a:pPr>
                      <a:r>
                        <a:rPr lang="en-U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-Facilitates its entry into cell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0329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Symmetry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8E0A7-716F-4BD3-AD2E-F9DEB4EB4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942" y="1335925"/>
            <a:ext cx="7462892" cy="3933854"/>
          </a:xfrm>
          <a:prstGeom prst="rect">
            <a:avLst/>
          </a:prstGeom>
        </p:spPr>
      </p:pic>
      <p:pic>
        <p:nvPicPr>
          <p:cNvPr id="7" name="Picture 4" descr="scan0001">
            <a:extLst>
              <a:ext uri="{FF2B5EF4-FFF2-40B4-BE49-F238E27FC236}">
                <a16:creationId xmlns:a16="http://schemas.microsoft.com/office/drawing/2014/main" id="{F674F40A-F01D-4CC6-9D92-3057AC31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9" y="1848659"/>
            <a:ext cx="2481996" cy="232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149">
            <a:extLst>
              <a:ext uri="{FF2B5EF4-FFF2-40B4-BE49-F238E27FC236}">
                <a16:creationId xmlns:a16="http://schemas.microsoft.com/office/drawing/2014/main" id="{D6CE0325-D8F1-49EC-B11D-693434838540}"/>
              </a:ext>
            </a:extLst>
          </p:cNvPr>
          <p:cNvSpPr/>
          <p:nvPr/>
        </p:nvSpPr>
        <p:spPr>
          <a:xfrm>
            <a:off x="589307" y="4360789"/>
            <a:ext cx="1982400" cy="101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 arrangement of a virus’ capsomeres gives it a unique </a:t>
            </a:r>
            <a:r>
              <a:rPr lang="en-US" b="1" u="sng" dirty="0">
                <a:latin typeface="Calibri"/>
                <a:ea typeface="Calibri"/>
                <a:cs typeface="Calibri"/>
                <a:sym typeface="Calibri"/>
              </a:rPr>
              <a:t>symmetry</a:t>
            </a:r>
          </a:p>
        </p:txBody>
      </p:sp>
      <p:pic>
        <p:nvPicPr>
          <p:cNvPr id="9" name="Picture 7" descr="Fig-23-5">
            <a:extLst>
              <a:ext uri="{FF2B5EF4-FFF2-40B4-BE49-F238E27FC236}">
                <a16:creationId xmlns:a16="http://schemas.microsoft.com/office/drawing/2014/main" id="{1C3D49B5-D546-4D62-888D-D0F2D0112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88" y="1848659"/>
            <a:ext cx="2056098" cy="15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~DESTscan0001">
            <a:extLst>
              <a:ext uri="{FF2B5EF4-FFF2-40B4-BE49-F238E27FC236}">
                <a16:creationId xmlns:a16="http://schemas.microsoft.com/office/drawing/2014/main" id="{D0A12BED-EDDE-4E46-86DE-0F4BFF0D9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06" y="3527231"/>
            <a:ext cx="920638" cy="73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scan0001">
            <a:extLst>
              <a:ext uri="{FF2B5EF4-FFF2-40B4-BE49-F238E27FC236}">
                <a16:creationId xmlns:a16="http://schemas.microsoft.com/office/drawing/2014/main" id="{4AE95E4E-7C5E-4CF7-A635-1782A96FE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034" y="5033521"/>
            <a:ext cx="1377796" cy="1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scan0002">
            <a:extLst>
              <a:ext uri="{FF2B5EF4-FFF2-40B4-BE49-F238E27FC236}">
                <a16:creationId xmlns:a16="http://schemas.microsoft.com/office/drawing/2014/main" id="{8F3D2466-426C-4B91-9E3C-B4F873CA5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76" y="5033521"/>
            <a:ext cx="1261836" cy="1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E110D3D-A796-437C-B08E-A922BCEB7F80}"/>
              </a:ext>
            </a:extLst>
          </p:cNvPr>
          <p:cNvSpPr/>
          <p:nvPr/>
        </p:nvSpPr>
        <p:spPr>
          <a:xfrm rot="3240616">
            <a:off x="6363137" y="4696731"/>
            <a:ext cx="141898" cy="301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A1CE041-79FE-4A20-A650-5A6D5F00CDFF}"/>
              </a:ext>
            </a:extLst>
          </p:cNvPr>
          <p:cNvSpPr/>
          <p:nvPr/>
        </p:nvSpPr>
        <p:spPr>
          <a:xfrm rot="19815846">
            <a:off x="7251944" y="4716808"/>
            <a:ext cx="141898" cy="301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BBFD79C1-ABE5-4F4A-BB36-EBB86A85D4C7}"/>
              </a:ext>
            </a:extLst>
          </p:cNvPr>
          <p:cNvSpPr/>
          <p:nvPr/>
        </p:nvSpPr>
        <p:spPr>
          <a:xfrm>
            <a:off x="4828209" y="3747095"/>
            <a:ext cx="260626" cy="171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7C5F76D-0A46-4FD9-8007-8CF1496AE6A7}"/>
              </a:ext>
            </a:extLst>
          </p:cNvPr>
          <p:cNvSpPr/>
          <p:nvPr/>
        </p:nvSpPr>
        <p:spPr>
          <a:xfrm>
            <a:off x="5256696" y="3353527"/>
            <a:ext cx="208884" cy="215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2" descr="EM by of F.A. Murphy">
            <a:hlinkClick r:id="rId9"/>
            <a:extLst>
              <a:ext uri="{FF2B5EF4-FFF2-40B4-BE49-F238E27FC236}">
                <a16:creationId xmlns:a16="http://schemas.microsoft.com/office/drawing/2014/main" id="{E28B4F03-E0DF-4DE5-BA50-9D33C4A9F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74" y="343419"/>
            <a:ext cx="1689690" cy="122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scan0001">
            <a:extLst>
              <a:ext uri="{FF2B5EF4-FFF2-40B4-BE49-F238E27FC236}">
                <a16:creationId xmlns:a16="http://schemas.microsoft.com/office/drawing/2014/main" id="{E14A4422-04B2-425D-9BA3-011AD4EFE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324" y="1262897"/>
            <a:ext cx="1986096" cy="121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scan0001">
            <a:extLst>
              <a:ext uri="{FF2B5EF4-FFF2-40B4-BE49-F238E27FC236}">
                <a16:creationId xmlns:a16="http://schemas.microsoft.com/office/drawing/2014/main" id="{681DDBF9-8CE8-4C1E-89CB-2D181685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110" y="5096069"/>
            <a:ext cx="2188748" cy="118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9179B849-5DF1-48BE-9DF2-58EE6186136D}"/>
              </a:ext>
            </a:extLst>
          </p:cNvPr>
          <p:cNvSpPr/>
          <p:nvPr/>
        </p:nvSpPr>
        <p:spPr>
          <a:xfrm>
            <a:off x="9598782" y="4794706"/>
            <a:ext cx="141898" cy="301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06F2C52-B6E4-49D2-A292-323BFDD3364F}"/>
              </a:ext>
            </a:extLst>
          </p:cNvPr>
          <p:cNvSpPr/>
          <p:nvPr/>
        </p:nvSpPr>
        <p:spPr>
          <a:xfrm rot="10800000">
            <a:off x="8356670" y="1293694"/>
            <a:ext cx="141898" cy="301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CB245CB0-40B5-4096-B49F-054493359422}"/>
              </a:ext>
            </a:extLst>
          </p:cNvPr>
          <p:cNvSpPr/>
          <p:nvPr/>
        </p:nvSpPr>
        <p:spPr>
          <a:xfrm rot="10800000">
            <a:off x="10112094" y="2234921"/>
            <a:ext cx="141898" cy="301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ADDF72-C7EC-564F-A54A-2A4CDD21C304}"/>
              </a:ext>
            </a:extLst>
          </p:cNvPr>
          <p:cNvSpPr txBox="1"/>
          <p:nvPr/>
        </p:nvSpPr>
        <p:spPr>
          <a:xfrm>
            <a:off x="6270473" y="3326413"/>
            <a:ext cx="1317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20 Triangles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Classification of Viruses 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7520247" y="1634714"/>
            <a:ext cx="2433640" cy="6817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Classification of Viruses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72" name="Shape 172"/>
          <p:cNvSpPr/>
          <p:nvPr/>
        </p:nvSpPr>
        <p:spPr>
          <a:xfrm>
            <a:off x="6330813" y="2544499"/>
            <a:ext cx="1796352" cy="1041569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Type of Nucleic Acid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(DNA/RNA)</a:t>
            </a:r>
          </a:p>
        </p:txBody>
      </p:sp>
      <p:sp>
        <p:nvSpPr>
          <p:cNvPr id="173" name="Shape 173"/>
          <p:cNvSpPr/>
          <p:nvPr/>
        </p:nvSpPr>
        <p:spPr>
          <a:xfrm>
            <a:off x="7970200" y="3664684"/>
            <a:ext cx="1774490" cy="1028893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 polarity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of viral genome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(+/-)</a:t>
            </a:r>
          </a:p>
        </p:txBody>
      </p:sp>
      <p:sp>
        <p:nvSpPr>
          <p:cNvPr id="174" name="Shape 174"/>
          <p:cNvSpPr/>
          <p:nvPr/>
        </p:nvSpPr>
        <p:spPr>
          <a:xfrm>
            <a:off x="9587725" y="2544488"/>
            <a:ext cx="1796371" cy="1041580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 number of strand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(Single/Double)</a:t>
            </a:r>
          </a:p>
        </p:txBody>
      </p:sp>
      <p:sp>
        <p:nvSpPr>
          <p:cNvPr id="175" name="Shape 175"/>
          <p:cNvSpPr/>
          <p:nvPr/>
        </p:nvSpPr>
        <p:spPr>
          <a:xfrm>
            <a:off x="9823151" y="4456957"/>
            <a:ext cx="1867837" cy="1083018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Type of symmetry</a:t>
            </a:r>
          </a:p>
        </p:txBody>
      </p:sp>
      <p:sp>
        <p:nvSpPr>
          <p:cNvPr id="176" name="Shape 176"/>
          <p:cNvSpPr/>
          <p:nvPr/>
        </p:nvSpPr>
        <p:spPr>
          <a:xfrm>
            <a:off x="6117292" y="4554830"/>
            <a:ext cx="1774447" cy="1028868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presence or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absence of envelope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256D6AA-9EC4-4DBC-BB46-D11E8B692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2" y="1027975"/>
            <a:ext cx="5226163" cy="56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Medically Important Viruses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329225"/>
            <a:ext cx="31896" cy="3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96" y="6329225"/>
            <a:ext cx="31896" cy="3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5EA7B0-5786-402E-B2E7-819E06953A55}"/>
              </a:ext>
            </a:extLst>
          </p:cNvPr>
          <p:cNvSpPr txBox="1"/>
          <p:nvPr/>
        </p:nvSpPr>
        <p:spPr>
          <a:xfrm>
            <a:off x="184296" y="6551711"/>
            <a:ext cx="1185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 436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179998-BD3B-41C7-B314-F9CD129BC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79094"/>
              </p:ext>
            </p:extLst>
          </p:nvPr>
        </p:nvGraphicFramePr>
        <p:xfrm>
          <a:off x="2032000" y="1369822"/>
          <a:ext cx="812800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1456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099444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806668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3462101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 DNA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95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Stranded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Double Stranded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672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</a:t>
                      </a:r>
                      <a:r>
                        <a:rPr lang="en-US" baseline="0" dirty="0"/>
                        <a:t> Enveloped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Enveloped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 Enveloped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02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accent1"/>
                          </a:solidFill>
                        </a:rPr>
                        <a:t>Icosahedral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accent1"/>
                          </a:solidFill>
                        </a:rPr>
                        <a:t>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accent1"/>
                          </a:solidFill>
                        </a:rPr>
                        <a:t>Icosahedral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accent1"/>
                          </a:solidFill>
                        </a:rPr>
                        <a:t>Icosahedral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8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Parvoviridae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Poxviridae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Herpesviridae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Adenoviridae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15508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2663716-3E30-4340-AC9B-21F39FA84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758524"/>
              </p:ext>
            </p:extLst>
          </p:nvPr>
        </p:nvGraphicFramePr>
        <p:xfrm>
          <a:off x="2032000" y="3451654"/>
          <a:ext cx="8128000" cy="314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605199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45702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67476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41896582"/>
                    </a:ext>
                  </a:extLst>
                </a:gridCol>
              </a:tblGrid>
              <a:tr h="351344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2- RNA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3464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Stranded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Double Stranded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84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Neg</a:t>
                      </a:r>
                      <a:r>
                        <a:rPr lang="en-US" dirty="0"/>
                        <a:t>-Strand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Pos</a:t>
                      </a:r>
                      <a:r>
                        <a:rPr lang="en-US" dirty="0"/>
                        <a:t>-Strand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Non-Enveloped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6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Non-Enveloped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accent1"/>
                          </a:solidFill>
                        </a:rPr>
                        <a:t>Icosahedral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75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Helical</a:t>
                      </a:r>
                    </a:p>
                    <a:p>
                      <a:pPr algn="ctr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Filoviridae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Helical</a:t>
                      </a:r>
                    </a:p>
                    <a:p>
                      <a:pPr algn="ctr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Coronaviridae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u="sng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Icosahedral </a:t>
                      </a:r>
                    </a:p>
                    <a:p>
                      <a:pPr algn="ctr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Retroviridae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Icosahedral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Hepeviridae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Reoviridae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2523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E8FB27-FE30-4A63-B63A-B777FE7F9DD2}"/>
              </a:ext>
            </a:extLst>
          </p:cNvPr>
          <p:cNvSpPr txBox="1"/>
          <p:nvPr/>
        </p:nvSpPr>
        <p:spPr>
          <a:xfrm>
            <a:off x="576349" y="543098"/>
            <a:ext cx="170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بس اعرفوا التقسيم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 need to memorize names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Replication 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329" y="1504525"/>
            <a:ext cx="6481413" cy="422903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9368671" y="1670284"/>
            <a:ext cx="1921200" cy="1200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6-Release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6689450" y="5919896"/>
            <a:ext cx="1921200" cy="938104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4-Synthesis of viral components (mRNA,Viral proteins, Nucleic Acid)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6" name="Shape 196"/>
          <p:cNvSpPr/>
          <p:nvPr/>
        </p:nvSpPr>
        <p:spPr>
          <a:xfrm>
            <a:off x="3581350" y="5919896"/>
            <a:ext cx="1921200" cy="918318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3-Uncoating</a:t>
            </a:r>
          </a:p>
        </p:txBody>
      </p:sp>
      <p:sp>
        <p:nvSpPr>
          <p:cNvPr id="197" name="Shape 197"/>
          <p:cNvSpPr/>
          <p:nvPr/>
        </p:nvSpPr>
        <p:spPr>
          <a:xfrm>
            <a:off x="838200" y="4063609"/>
            <a:ext cx="1921200" cy="1200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2-Penetration</a:t>
            </a:r>
          </a:p>
        </p:txBody>
      </p:sp>
      <p:sp>
        <p:nvSpPr>
          <p:cNvPr id="198" name="Shape 198"/>
          <p:cNvSpPr/>
          <p:nvPr/>
        </p:nvSpPr>
        <p:spPr>
          <a:xfrm>
            <a:off x="838200" y="1701321"/>
            <a:ext cx="1921200" cy="1200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1-Adsorption (Attachment)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9368671" y="4063609"/>
            <a:ext cx="1731729" cy="108219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5-Assembly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4605875" y="1231525"/>
            <a:ext cx="3078900" cy="27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Viral Growth Cycle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029682-CA03-DE49-A719-31F34BB133C4}"/>
              </a:ext>
            </a:extLst>
          </p:cNvPr>
          <p:cNvSpPr/>
          <p:nvPr/>
        </p:nvSpPr>
        <p:spPr>
          <a:xfrm>
            <a:off x="2955407" y="3743422"/>
            <a:ext cx="828522" cy="357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C54FD7-7EC5-BC43-99A0-4865268753CA}"/>
              </a:ext>
            </a:extLst>
          </p:cNvPr>
          <p:cNvSpPr/>
          <p:nvPr/>
        </p:nvSpPr>
        <p:spPr>
          <a:xfrm>
            <a:off x="3007148" y="2419860"/>
            <a:ext cx="1148404" cy="494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735B2-37D0-DE40-88FB-0552C2025A66}"/>
              </a:ext>
            </a:extLst>
          </p:cNvPr>
          <p:cNvSpPr/>
          <p:nvPr/>
        </p:nvSpPr>
        <p:spPr>
          <a:xfrm>
            <a:off x="4671846" y="1670284"/>
            <a:ext cx="906051" cy="319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8F07D-6122-064D-A9E4-A9EF8B3BE177}"/>
              </a:ext>
            </a:extLst>
          </p:cNvPr>
          <p:cNvSpPr/>
          <p:nvPr/>
        </p:nvSpPr>
        <p:spPr>
          <a:xfrm>
            <a:off x="6388218" y="1784605"/>
            <a:ext cx="953866" cy="411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E6D8B8-4F8F-114A-AE42-1E94AC2337C6}"/>
              </a:ext>
            </a:extLst>
          </p:cNvPr>
          <p:cNvSpPr/>
          <p:nvPr/>
        </p:nvSpPr>
        <p:spPr>
          <a:xfrm>
            <a:off x="7684775" y="2600562"/>
            <a:ext cx="828522" cy="357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67D29A-BAB9-1C43-BD3B-9DE27AA3C3E7}"/>
              </a:ext>
            </a:extLst>
          </p:cNvPr>
          <p:cNvSpPr/>
          <p:nvPr/>
        </p:nvSpPr>
        <p:spPr>
          <a:xfrm>
            <a:off x="5460914" y="5264208"/>
            <a:ext cx="1206241" cy="372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1905</Words>
  <Application>Microsoft Office PowerPoint</Application>
  <PresentationFormat>Widescreen</PresentationFormat>
  <Paragraphs>445</Paragraphs>
  <Slides>24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Arial</vt:lpstr>
      <vt:lpstr>Calibri</vt:lpstr>
      <vt:lpstr>Century Schoolbook</vt:lpstr>
      <vt:lpstr>Gentium Basic</vt:lpstr>
      <vt:lpstr>Libre Baskerville</vt:lpstr>
      <vt:lpstr>Open Sans</vt:lpstr>
      <vt:lpstr>Roboto-Light</vt:lpstr>
      <vt:lpstr>Roboto-Regular</vt:lpstr>
      <vt:lpstr>Times New Roman</vt:lpstr>
      <vt:lpstr>Wingdings</vt:lpstr>
      <vt:lpstr>Office Theme</vt:lpstr>
      <vt:lpstr>PhotoSuite Image</vt:lpstr>
      <vt:lpstr>Microbiology – Lecture   7  Introduction to viruses  </vt:lpstr>
      <vt:lpstr>Objectives</vt:lpstr>
      <vt:lpstr>Properties of Microorganisms</vt:lpstr>
      <vt:lpstr>Characteristics of Viruses &amp; Virus proteins</vt:lpstr>
      <vt:lpstr>Viral Structure </vt:lpstr>
      <vt:lpstr>Symmetry</vt:lpstr>
      <vt:lpstr>Classification of Viruses  </vt:lpstr>
      <vt:lpstr>Medically Important Viruses</vt:lpstr>
      <vt:lpstr>Replication   </vt:lpstr>
      <vt:lpstr>Replication   </vt:lpstr>
      <vt:lpstr>Replication   </vt:lpstr>
      <vt:lpstr>Replication</vt:lpstr>
      <vt:lpstr>Laboratory Diagnosis of Viral Infections Microscopic examination. </vt:lpstr>
      <vt:lpstr>Cell culture </vt:lpstr>
      <vt:lpstr>PowerPoint Presentation</vt:lpstr>
      <vt:lpstr>Cell culture </vt:lpstr>
      <vt:lpstr>Laboratory Diagnosis of Viral Infections -3-SEROLOGICAL TEST:  </vt:lpstr>
      <vt:lpstr>PowerPoint Presentation</vt:lpstr>
      <vt:lpstr>Laboratory Diagnosis of Viral Infections -3-SEROLOGICAL TEST:  </vt:lpstr>
      <vt:lpstr>PowerPoint Presentation</vt:lpstr>
      <vt:lpstr>PowerPoint Presentation</vt:lpstr>
      <vt:lpstr>Quiz and references</vt:lpstr>
      <vt:lpstr>PowerPoint Presentation</vt:lpstr>
      <vt:lpstr>الهام العلامي رناد المقرن هديل عورتاني اسراء النزاوي لمياء القويز شوق القحطاني  نورة القاضي افنان المصطفى رهف  الشمري الهنوف الجلعود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 – Lecture</dc:title>
  <dc:creator>WXV3 .</dc:creator>
  <cp:lastModifiedBy>Dana Al-Kadi</cp:lastModifiedBy>
  <cp:revision>54</cp:revision>
  <dcterms:modified xsi:type="dcterms:W3CDTF">2017-10-29T18:07:32Z</dcterms:modified>
</cp:coreProperties>
</file>