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68" r:id="rId1"/>
  </p:sldMasterIdLst>
  <p:notesMasterIdLst>
    <p:notesMasterId r:id="rId50"/>
  </p:notesMasterIdLst>
  <p:handoutMasterIdLst>
    <p:handoutMasterId r:id="rId51"/>
  </p:handoutMasterIdLst>
  <p:sldIdLst>
    <p:sldId id="546" r:id="rId2"/>
    <p:sldId id="634" r:id="rId3"/>
    <p:sldId id="550" r:id="rId4"/>
    <p:sldId id="510" r:id="rId5"/>
    <p:sldId id="636" r:id="rId6"/>
    <p:sldId id="637" r:id="rId7"/>
    <p:sldId id="553" r:id="rId8"/>
    <p:sldId id="644" r:id="rId9"/>
    <p:sldId id="528" r:id="rId10"/>
    <p:sldId id="587" r:id="rId11"/>
    <p:sldId id="645" r:id="rId12"/>
    <p:sldId id="484" r:id="rId13"/>
    <p:sldId id="517" r:id="rId14"/>
    <p:sldId id="496" r:id="rId15"/>
    <p:sldId id="533" r:id="rId16"/>
    <p:sldId id="643" r:id="rId17"/>
    <p:sldId id="646" r:id="rId18"/>
    <p:sldId id="590" r:id="rId19"/>
    <p:sldId id="556" r:id="rId20"/>
    <p:sldId id="647" r:id="rId21"/>
    <p:sldId id="648" r:id="rId22"/>
    <p:sldId id="649" r:id="rId23"/>
    <p:sldId id="650" r:id="rId24"/>
    <p:sldId id="580" r:id="rId25"/>
    <p:sldId id="559" r:id="rId26"/>
    <p:sldId id="578" r:id="rId27"/>
    <p:sldId id="579" r:id="rId28"/>
    <p:sldId id="591" r:id="rId29"/>
    <p:sldId id="581" r:id="rId30"/>
    <p:sldId id="651" r:id="rId31"/>
    <p:sldId id="652" r:id="rId32"/>
    <p:sldId id="654" r:id="rId33"/>
    <p:sldId id="564" r:id="rId34"/>
    <p:sldId id="655" r:id="rId35"/>
    <p:sldId id="561" r:id="rId36"/>
    <p:sldId id="577" r:id="rId37"/>
    <p:sldId id="638" r:id="rId38"/>
    <p:sldId id="639" r:id="rId39"/>
    <p:sldId id="576" r:id="rId40"/>
    <p:sldId id="656" r:id="rId41"/>
    <p:sldId id="657" r:id="rId42"/>
    <p:sldId id="658" r:id="rId43"/>
    <p:sldId id="659" r:id="rId44"/>
    <p:sldId id="660" r:id="rId45"/>
    <p:sldId id="661" r:id="rId46"/>
    <p:sldId id="612" r:id="rId47"/>
    <p:sldId id="620" r:id="rId48"/>
    <p:sldId id="641" r:id="rId49"/>
  </p:sldIdLst>
  <p:sldSz cx="9144000" cy="6858000" type="screen4x3"/>
  <p:notesSz cx="6934200" cy="90805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A50021"/>
    <a:srgbClr val="FFFFCC"/>
    <a:srgbClr val="008000"/>
    <a:srgbClr val="B2B2B2"/>
    <a:srgbClr val="FF9933"/>
    <a:srgbClr val="FFCC66"/>
    <a:srgbClr val="9876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25" autoAdjust="0"/>
    <p:restoredTop sz="94683" autoAdjust="0"/>
  </p:normalViewPr>
  <p:slideViewPr>
    <p:cSldViewPr>
      <p:cViewPr varScale="1">
        <p:scale>
          <a:sx n="86" d="100"/>
          <a:sy n="86" d="100"/>
        </p:scale>
        <p:origin x="1029"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5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5457CDCD-E778-437C-BC73-0CE1A8646B43}"/>
              </a:ext>
            </a:extLst>
          </p:cNvPr>
          <p:cNvSpPr>
            <a:spLocks noGrp="1" noChangeArrowheads="1"/>
          </p:cNvSpPr>
          <p:nvPr>
            <p:ph type="hdr" sz="quarter"/>
          </p:nvPr>
        </p:nvSpPr>
        <p:spPr bwMode="auto">
          <a:xfrm>
            <a:off x="0" y="0"/>
            <a:ext cx="3005138" cy="452438"/>
          </a:xfrm>
          <a:prstGeom prst="rect">
            <a:avLst/>
          </a:prstGeom>
          <a:noFill/>
          <a:ln w="12700">
            <a:noFill/>
            <a:miter lim="800000"/>
            <a:headEnd/>
            <a:tailEnd/>
          </a:ln>
          <a:effectLst/>
        </p:spPr>
        <p:txBody>
          <a:bodyPr vert="horz" wrap="square" lIns="91180" tIns="45590" rIns="91180" bIns="45590" numCol="1" anchor="ctr" anchorCtr="0" compatLnSpc="1">
            <a:prstTxWarp prst="textNoShape">
              <a:avLst/>
            </a:prstTxWarp>
          </a:bodyPr>
          <a:lstStyle>
            <a:lvl1pPr algn="l" defTabSz="911225" rtl="0" eaLnBrk="0" hangingPunct="0">
              <a:defRPr sz="1200">
                <a:latin typeface="Arial" charset="0"/>
                <a:cs typeface="+mn-cs"/>
              </a:defRPr>
            </a:lvl1pPr>
          </a:lstStyle>
          <a:p>
            <a:pPr>
              <a:defRPr/>
            </a:pPr>
            <a:endParaRPr lang="en-US"/>
          </a:p>
        </p:txBody>
      </p:sp>
      <p:sp>
        <p:nvSpPr>
          <p:cNvPr id="183299" name="Rectangle 3">
            <a:extLst>
              <a:ext uri="{FF2B5EF4-FFF2-40B4-BE49-F238E27FC236}">
                <a16:creationId xmlns:a16="http://schemas.microsoft.com/office/drawing/2014/main" id="{B1E4BF77-DFFD-4033-A666-50D7268D9852}"/>
              </a:ext>
            </a:extLst>
          </p:cNvPr>
          <p:cNvSpPr>
            <a:spLocks noGrp="1" noChangeArrowheads="1"/>
          </p:cNvSpPr>
          <p:nvPr>
            <p:ph type="dt" sz="quarter" idx="1"/>
          </p:nvPr>
        </p:nvSpPr>
        <p:spPr bwMode="auto">
          <a:xfrm>
            <a:off x="3929063" y="0"/>
            <a:ext cx="3005137" cy="452438"/>
          </a:xfrm>
          <a:prstGeom prst="rect">
            <a:avLst/>
          </a:prstGeom>
          <a:noFill/>
          <a:ln w="12700">
            <a:noFill/>
            <a:miter lim="800000"/>
            <a:headEnd/>
            <a:tailEnd/>
          </a:ln>
          <a:effectLst/>
        </p:spPr>
        <p:txBody>
          <a:bodyPr vert="horz" wrap="square" lIns="91180" tIns="45590" rIns="91180" bIns="45590" numCol="1" anchor="ctr" anchorCtr="0" compatLnSpc="1">
            <a:prstTxWarp prst="textNoShape">
              <a:avLst/>
            </a:prstTxWarp>
          </a:bodyPr>
          <a:lstStyle>
            <a:lvl1pPr algn="r" defTabSz="911225" rtl="0" eaLnBrk="0" hangingPunct="0">
              <a:defRPr sz="1200">
                <a:latin typeface="Arial" charset="0"/>
                <a:cs typeface="+mn-cs"/>
              </a:defRPr>
            </a:lvl1pPr>
          </a:lstStyle>
          <a:p>
            <a:pPr>
              <a:defRPr/>
            </a:pPr>
            <a:endParaRPr lang="en-US"/>
          </a:p>
        </p:txBody>
      </p:sp>
      <p:sp>
        <p:nvSpPr>
          <p:cNvPr id="183300" name="Rectangle 4">
            <a:extLst>
              <a:ext uri="{FF2B5EF4-FFF2-40B4-BE49-F238E27FC236}">
                <a16:creationId xmlns:a16="http://schemas.microsoft.com/office/drawing/2014/main" id="{73E50ADB-D51D-4468-965A-C751D69575F1}"/>
              </a:ext>
            </a:extLst>
          </p:cNvPr>
          <p:cNvSpPr>
            <a:spLocks noGrp="1" noChangeArrowheads="1"/>
          </p:cNvSpPr>
          <p:nvPr>
            <p:ph type="ftr" sz="quarter" idx="2"/>
          </p:nvPr>
        </p:nvSpPr>
        <p:spPr bwMode="auto">
          <a:xfrm>
            <a:off x="0" y="8648700"/>
            <a:ext cx="3005138" cy="452438"/>
          </a:xfrm>
          <a:prstGeom prst="rect">
            <a:avLst/>
          </a:prstGeom>
          <a:noFill/>
          <a:ln w="12700">
            <a:noFill/>
            <a:miter lim="800000"/>
            <a:headEnd/>
            <a:tailEnd/>
          </a:ln>
          <a:effectLst/>
        </p:spPr>
        <p:txBody>
          <a:bodyPr vert="horz" wrap="square" lIns="91180" tIns="45590" rIns="91180" bIns="45590" numCol="1" anchor="b" anchorCtr="0" compatLnSpc="1">
            <a:prstTxWarp prst="textNoShape">
              <a:avLst/>
            </a:prstTxWarp>
          </a:bodyPr>
          <a:lstStyle>
            <a:lvl1pPr algn="l" defTabSz="911225" rtl="0" eaLnBrk="0" hangingPunct="0">
              <a:defRPr sz="1200">
                <a:latin typeface="Arial" charset="0"/>
                <a:cs typeface="+mn-cs"/>
              </a:defRPr>
            </a:lvl1pPr>
          </a:lstStyle>
          <a:p>
            <a:pPr>
              <a:defRPr/>
            </a:pPr>
            <a:endParaRPr lang="en-US"/>
          </a:p>
        </p:txBody>
      </p:sp>
      <p:sp>
        <p:nvSpPr>
          <p:cNvPr id="183301" name="Rectangle 5">
            <a:extLst>
              <a:ext uri="{FF2B5EF4-FFF2-40B4-BE49-F238E27FC236}">
                <a16:creationId xmlns:a16="http://schemas.microsoft.com/office/drawing/2014/main" id="{B22C6CBE-7922-4F7E-BD76-BAC0773C20B1}"/>
              </a:ext>
            </a:extLst>
          </p:cNvPr>
          <p:cNvSpPr>
            <a:spLocks noGrp="1" noChangeArrowheads="1"/>
          </p:cNvSpPr>
          <p:nvPr>
            <p:ph type="sldNum" sz="quarter" idx="3"/>
          </p:nvPr>
        </p:nvSpPr>
        <p:spPr bwMode="auto">
          <a:xfrm>
            <a:off x="3929063" y="8648700"/>
            <a:ext cx="3005137" cy="452438"/>
          </a:xfrm>
          <a:prstGeom prst="rect">
            <a:avLst/>
          </a:prstGeom>
          <a:noFill/>
          <a:ln w="12700">
            <a:noFill/>
            <a:miter lim="800000"/>
            <a:headEnd/>
            <a:tailEnd/>
          </a:ln>
          <a:effectLst/>
        </p:spPr>
        <p:txBody>
          <a:bodyPr vert="horz" wrap="square" lIns="91180" tIns="45590" rIns="91180" bIns="45590" numCol="1" anchor="b" anchorCtr="0" compatLnSpc="1">
            <a:prstTxWarp prst="textNoShape">
              <a:avLst/>
            </a:prstTxWarp>
          </a:bodyPr>
          <a:lstStyle>
            <a:lvl1pPr algn="r" defTabSz="911225" rtl="0" eaLnBrk="0" hangingPunct="0">
              <a:defRPr sz="1200"/>
            </a:lvl1pPr>
          </a:lstStyle>
          <a:p>
            <a:pPr>
              <a:defRPr/>
            </a:pPr>
            <a:fld id="{4F2C7910-EB73-4361-BD23-6C768DAF4240}" type="slidenum">
              <a:rPr lang="en-US" altLang="ar-SA"/>
              <a:pPr>
                <a:defRPr/>
              </a:pPr>
              <a:t>‹#›</a:t>
            </a:fld>
            <a:endParaRPr lang="en-US" altLang="ar-S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FF03C3E6-74D4-4FFB-B94B-6377AD64B705}"/>
              </a:ext>
            </a:extLst>
          </p:cNvPr>
          <p:cNvSpPr>
            <a:spLocks noGrp="1" noChangeArrowheads="1"/>
          </p:cNvSpPr>
          <p:nvPr>
            <p:ph type="hdr" sz="quarter"/>
          </p:nvPr>
        </p:nvSpPr>
        <p:spPr bwMode="auto">
          <a:xfrm>
            <a:off x="0" y="0"/>
            <a:ext cx="3005138" cy="454025"/>
          </a:xfrm>
          <a:prstGeom prst="rect">
            <a:avLst/>
          </a:prstGeom>
          <a:noFill/>
          <a:ln w="12700">
            <a:noFill/>
            <a:miter lim="800000"/>
            <a:headEnd/>
            <a:tailEnd/>
          </a:ln>
          <a:effectLst/>
        </p:spPr>
        <p:txBody>
          <a:bodyPr vert="horz" wrap="square" lIns="91180" tIns="45590" rIns="91180" bIns="45590" numCol="1" anchor="ctr" anchorCtr="0" compatLnSpc="1">
            <a:prstTxWarp prst="textNoShape">
              <a:avLst/>
            </a:prstTxWarp>
          </a:bodyPr>
          <a:lstStyle>
            <a:lvl1pPr algn="l" defTabSz="911225" rtl="0" eaLnBrk="0" hangingPunct="0">
              <a:defRPr sz="1200">
                <a:latin typeface="Arial" charset="0"/>
                <a:cs typeface="+mn-cs"/>
              </a:defRPr>
            </a:lvl1pPr>
          </a:lstStyle>
          <a:p>
            <a:pPr>
              <a:defRPr/>
            </a:pPr>
            <a:endParaRPr lang="en-US"/>
          </a:p>
        </p:txBody>
      </p:sp>
      <p:sp>
        <p:nvSpPr>
          <p:cNvPr id="26627" name="Rectangle 3">
            <a:extLst>
              <a:ext uri="{FF2B5EF4-FFF2-40B4-BE49-F238E27FC236}">
                <a16:creationId xmlns:a16="http://schemas.microsoft.com/office/drawing/2014/main" id="{45DDD510-57BF-4C9F-8C84-823AA9E6E3BA}"/>
              </a:ext>
            </a:extLst>
          </p:cNvPr>
          <p:cNvSpPr>
            <a:spLocks noGrp="1" noChangeArrowheads="1"/>
          </p:cNvSpPr>
          <p:nvPr>
            <p:ph type="dt" idx="1"/>
          </p:nvPr>
        </p:nvSpPr>
        <p:spPr bwMode="auto">
          <a:xfrm>
            <a:off x="3929063" y="0"/>
            <a:ext cx="3005137" cy="454025"/>
          </a:xfrm>
          <a:prstGeom prst="rect">
            <a:avLst/>
          </a:prstGeom>
          <a:noFill/>
          <a:ln w="12700">
            <a:noFill/>
            <a:miter lim="800000"/>
            <a:headEnd/>
            <a:tailEnd/>
          </a:ln>
          <a:effectLst/>
        </p:spPr>
        <p:txBody>
          <a:bodyPr vert="horz" wrap="square" lIns="91180" tIns="45590" rIns="91180" bIns="45590" numCol="1" anchor="ctr" anchorCtr="0" compatLnSpc="1">
            <a:prstTxWarp prst="textNoShape">
              <a:avLst/>
            </a:prstTxWarp>
          </a:bodyPr>
          <a:lstStyle>
            <a:lvl1pPr algn="r" defTabSz="911225" rtl="0" eaLnBrk="0" hangingPunct="0">
              <a:defRPr sz="1200">
                <a:latin typeface="Arial" charset="0"/>
                <a:cs typeface="+mn-cs"/>
              </a:defRPr>
            </a:lvl1pPr>
          </a:lstStyle>
          <a:p>
            <a:pPr>
              <a:defRPr/>
            </a:pPr>
            <a:endParaRPr lang="en-US"/>
          </a:p>
        </p:txBody>
      </p:sp>
      <p:sp>
        <p:nvSpPr>
          <p:cNvPr id="5124" name="Rectangle 4">
            <a:extLst>
              <a:ext uri="{FF2B5EF4-FFF2-40B4-BE49-F238E27FC236}">
                <a16:creationId xmlns:a16="http://schemas.microsoft.com/office/drawing/2014/main" id="{CF8D0DD5-8964-48EA-AC7E-B85008CA38D9}"/>
              </a:ext>
            </a:extLst>
          </p:cNvPr>
          <p:cNvSpPr>
            <a:spLocks noGrp="1" noRot="1" noChangeAspect="1" noChangeArrowheads="1" noTextEdit="1"/>
          </p:cNvSpPr>
          <p:nvPr>
            <p:ph type="sldImg" idx="2"/>
          </p:nvPr>
        </p:nvSpPr>
        <p:spPr bwMode="auto">
          <a:xfrm>
            <a:off x="1196975" y="681038"/>
            <a:ext cx="4540250" cy="34051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a:extLst>
              <a:ext uri="{FF2B5EF4-FFF2-40B4-BE49-F238E27FC236}">
                <a16:creationId xmlns:a16="http://schemas.microsoft.com/office/drawing/2014/main" id="{9EE5EC67-29CA-4E6A-8FF8-05C2FFBD0AE1}"/>
              </a:ext>
            </a:extLst>
          </p:cNvPr>
          <p:cNvSpPr>
            <a:spLocks noGrp="1" noChangeArrowheads="1"/>
          </p:cNvSpPr>
          <p:nvPr>
            <p:ph type="body" sz="quarter" idx="3"/>
          </p:nvPr>
        </p:nvSpPr>
        <p:spPr bwMode="auto">
          <a:xfrm>
            <a:off x="923925" y="4313238"/>
            <a:ext cx="5086350" cy="4086225"/>
          </a:xfrm>
          <a:prstGeom prst="rect">
            <a:avLst/>
          </a:prstGeom>
          <a:noFill/>
          <a:ln w="12700">
            <a:noFill/>
            <a:miter lim="800000"/>
            <a:headEnd/>
            <a:tailEnd/>
          </a:ln>
          <a:effectLst/>
        </p:spPr>
        <p:txBody>
          <a:bodyPr vert="horz" wrap="square" lIns="91180" tIns="45590" rIns="91180" bIns="45590"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a:extLst>
              <a:ext uri="{FF2B5EF4-FFF2-40B4-BE49-F238E27FC236}">
                <a16:creationId xmlns:a16="http://schemas.microsoft.com/office/drawing/2014/main" id="{3282D4F3-990D-4924-8281-5D4947C58A0E}"/>
              </a:ext>
            </a:extLst>
          </p:cNvPr>
          <p:cNvSpPr>
            <a:spLocks noGrp="1" noChangeArrowheads="1"/>
          </p:cNvSpPr>
          <p:nvPr>
            <p:ph type="ftr" sz="quarter" idx="4"/>
          </p:nvPr>
        </p:nvSpPr>
        <p:spPr bwMode="auto">
          <a:xfrm>
            <a:off x="0" y="8626475"/>
            <a:ext cx="3005138" cy="454025"/>
          </a:xfrm>
          <a:prstGeom prst="rect">
            <a:avLst/>
          </a:prstGeom>
          <a:noFill/>
          <a:ln w="12700">
            <a:noFill/>
            <a:miter lim="800000"/>
            <a:headEnd/>
            <a:tailEnd/>
          </a:ln>
          <a:effectLst/>
        </p:spPr>
        <p:txBody>
          <a:bodyPr vert="horz" wrap="square" lIns="91180" tIns="45590" rIns="91180" bIns="45590" numCol="1" anchor="b" anchorCtr="0" compatLnSpc="1">
            <a:prstTxWarp prst="textNoShape">
              <a:avLst/>
            </a:prstTxWarp>
          </a:bodyPr>
          <a:lstStyle>
            <a:lvl1pPr algn="l" defTabSz="911225" rtl="0" eaLnBrk="0" hangingPunct="0">
              <a:defRPr sz="1200">
                <a:latin typeface="Arial" charset="0"/>
                <a:cs typeface="+mn-cs"/>
              </a:defRPr>
            </a:lvl1pPr>
          </a:lstStyle>
          <a:p>
            <a:pPr>
              <a:defRPr/>
            </a:pPr>
            <a:endParaRPr lang="en-US"/>
          </a:p>
        </p:txBody>
      </p:sp>
      <p:sp>
        <p:nvSpPr>
          <p:cNvPr id="26631" name="Rectangle 7">
            <a:extLst>
              <a:ext uri="{FF2B5EF4-FFF2-40B4-BE49-F238E27FC236}">
                <a16:creationId xmlns:a16="http://schemas.microsoft.com/office/drawing/2014/main" id="{63991276-D509-41C5-9DB0-818325A66B39}"/>
              </a:ext>
            </a:extLst>
          </p:cNvPr>
          <p:cNvSpPr>
            <a:spLocks noGrp="1" noChangeArrowheads="1"/>
          </p:cNvSpPr>
          <p:nvPr>
            <p:ph type="sldNum" sz="quarter" idx="5"/>
          </p:nvPr>
        </p:nvSpPr>
        <p:spPr bwMode="auto">
          <a:xfrm>
            <a:off x="3929063" y="8626475"/>
            <a:ext cx="3005137" cy="454025"/>
          </a:xfrm>
          <a:prstGeom prst="rect">
            <a:avLst/>
          </a:prstGeom>
          <a:noFill/>
          <a:ln w="12700">
            <a:noFill/>
            <a:miter lim="800000"/>
            <a:headEnd/>
            <a:tailEnd/>
          </a:ln>
          <a:effectLst/>
        </p:spPr>
        <p:txBody>
          <a:bodyPr vert="horz" wrap="square" lIns="91180" tIns="45590" rIns="91180" bIns="45590" numCol="1" anchor="b" anchorCtr="0" compatLnSpc="1">
            <a:prstTxWarp prst="textNoShape">
              <a:avLst/>
            </a:prstTxWarp>
          </a:bodyPr>
          <a:lstStyle>
            <a:lvl1pPr algn="r" defTabSz="911225" rtl="0" eaLnBrk="0" hangingPunct="0">
              <a:defRPr sz="1200"/>
            </a:lvl1pPr>
          </a:lstStyle>
          <a:p>
            <a:pPr>
              <a:defRPr/>
            </a:pPr>
            <a:fld id="{A96A8060-B48E-4FF6-ACC4-7462A3F8C16C}" type="slidenum">
              <a:rPr lang="en-US" altLang="ar-SA"/>
              <a:pPr>
                <a:defRPr/>
              </a:pPr>
              <a:t>‹#›</a:t>
            </a:fld>
            <a:endParaRPr lang="en-US" altLang="ar-S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9AC03A88-8AF8-4CBE-A066-AF70E15094E0}"/>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898B7F09-136A-4AE0-AF13-4F472EFB2DB6}"/>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
        <p:nvSpPr>
          <p:cNvPr id="8196" name="Slide Number Placeholder 3">
            <a:extLst>
              <a:ext uri="{FF2B5EF4-FFF2-40B4-BE49-F238E27FC236}">
                <a16:creationId xmlns:a16="http://schemas.microsoft.com/office/drawing/2014/main" id="{A5DED17D-1FE1-4B0E-B1E1-FFBC455E547C}"/>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defRPr>
            </a:lvl1pPr>
            <a:lvl2pPr marL="742950" indent="-285750" defTabSz="911225">
              <a:spcBef>
                <a:spcPct val="30000"/>
              </a:spcBef>
              <a:defRPr sz="1200">
                <a:solidFill>
                  <a:schemeClr val="tx1"/>
                </a:solidFill>
                <a:latin typeface="Times New Roman" panose="02020603050405020304" pitchFamily="18" charset="0"/>
              </a:defRPr>
            </a:lvl2pPr>
            <a:lvl3pPr marL="1143000" indent="-228600" defTabSz="911225">
              <a:spcBef>
                <a:spcPct val="30000"/>
              </a:spcBef>
              <a:defRPr sz="1200">
                <a:solidFill>
                  <a:schemeClr val="tx1"/>
                </a:solidFill>
                <a:latin typeface="Times New Roman" panose="02020603050405020304" pitchFamily="18" charset="0"/>
              </a:defRPr>
            </a:lvl3pPr>
            <a:lvl4pPr marL="1600200" indent="-228600" defTabSz="911225">
              <a:spcBef>
                <a:spcPct val="30000"/>
              </a:spcBef>
              <a:defRPr sz="1200">
                <a:solidFill>
                  <a:schemeClr val="tx1"/>
                </a:solidFill>
                <a:latin typeface="Times New Roman" panose="02020603050405020304" pitchFamily="18" charset="0"/>
              </a:defRPr>
            </a:lvl4pPr>
            <a:lvl5pPr marL="2057400" indent="-228600" defTabSz="911225">
              <a:spcBef>
                <a:spcPct val="30000"/>
              </a:spcBef>
              <a:defRPr sz="1200">
                <a:solidFill>
                  <a:schemeClr val="tx1"/>
                </a:solidFill>
                <a:latin typeface="Times New Roman"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B1978BF-B514-4658-B9D8-BD717AA333BD}" type="slidenum">
              <a:rPr lang="en-US" altLang="ar-SA" smtClean="0">
                <a:latin typeface="Arial" panose="020B0604020202020204" pitchFamily="34" charset="0"/>
              </a:rPr>
              <a:pPr>
                <a:spcBef>
                  <a:spcPct val="0"/>
                </a:spcBef>
              </a:pPr>
              <a:t>1</a:t>
            </a:fld>
            <a:endParaRPr lang="en-US" altLang="ar-SA">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C466B6CF-0F8B-48A4-8C07-B1C566625159}"/>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defRPr>
            </a:lvl1pPr>
            <a:lvl2pPr marL="742950" indent="-285750" defTabSz="911225">
              <a:spcBef>
                <a:spcPct val="30000"/>
              </a:spcBef>
              <a:defRPr sz="1200">
                <a:solidFill>
                  <a:schemeClr val="tx1"/>
                </a:solidFill>
                <a:latin typeface="Times New Roman" panose="02020603050405020304" pitchFamily="18" charset="0"/>
              </a:defRPr>
            </a:lvl2pPr>
            <a:lvl3pPr marL="1143000" indent="-228600" defTabSz="911225">
              <a:spcBef>
                <a:spcPct val="30000"/>
              </a:spcBef>
              <a:defRPr sz="1200">
                <a:solidFill>
                  <a:schemeClr val="tx1"/>
                </a:solidFill>
                <a:latin typeface="Times New Roman" panose="02020603050405020304" pitchFamily="18" charset="0"/>
              </a:defRPr>
            </a:lvl3pPr>
            <a:lvl4pPr marL="1600200" indent="-228600" defTabSz="911225">
              <a:spcBef>
                <a:spcPct val="30000"/>
              </a:spcBef>
              <a:defRPr sz="1200">
                <a:solidFill>
                  <a:schemeClr val="tx1"/>
                </a:solidFill>
                <a:latin typeface="Times New Roman" panose="02020603050405020304" pitchFamily="18" charset="0"/>
              </a:defRPr>
            </a:lvl4pPr>
            <a:lvl5pPr marL="2057400" indent="-228600" defTabSz="911225">
              <a:spcBef>
                <a:spcPct val="30000"/>
              </a:spcBef>
              <a:defRPr sz="1200">
                <a:solidFill>
                  <a:schemeClr val="tx1"/>
                </a:solidFill>
                <a:latin typeface="Times New Roman"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E85FE43-985A-44E0-9345-238438871BFB}" type="slidenum">
              <a:rPr lang="en-US" altLang="ar-SA" smtClean="0">
                <a:latin typeface="Arial" panose="020B0604020202020204" pitchFamily="34" charset="0"/>
              </a:rPr>
              <a:pPr>
                <a:spcBef>
                  <a:spcPct val="0"/>
                </a:spcBef>
              </a:pPr>
              <a:t>14</a:t>
            </a:fld>
            <a:endParaRPr lang="en-US" altLang="ar-SA">
              <a:latin typeface="Arial" panose="020B0604020202020204" pitchFamily="34" charset="0"/>
            </a:endParaRPr>
          </a:p>
        </p:txBody>
      </p:sp>
      <p:sp>
        <p:nvSpPr>
          <p:cNvPr id="30723" name="Rectangle 2">
            <a:extLst>
              <a:ext uri="{FF2B5EF4-FFF2-40B4-BE49-F238E27FC236}">
                <a16:creationId xmlns:a16="http://schemas.microsoft.com/office/drawing/2014/main" id="{E0A021D8-F598-406F-95A1-D0E273F89B36}"/>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627326C8-31A0-4B77-90A6-6F746B55DA6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6FCF4FE0-015B-4D63-AAEF-2A3556F2A9E4}"/>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defRPr>
            </a:lvl1pPr>
            <a:lvl2pPr marL="742950" indent="-285750" defTabSz="911225">
              <a:spcBef>
                <a:spcPct val="30000"/>
              </a:spcBef>
              <a:defRPr sz="1200">
                <a:solidFill>
                  <a:schemeClr val="tx1"/>
                </a:solidFill>
                <a:latin typeface="Times New Roman" panose="02020603050405020304" pitchFamily="18" charset="0"/>
              </a:defRPr>
            </a:lvl2pPr>
            <a:lvl3pPr marL="1143000" indent="-228600" defTabSz="911225">
              <a:spcBef>
                <a:spcPct val="30000"/>
              </a:spcBef>
              <a:defRPr sz="1200">
                <a:solidFill>
                  <a:schemeClr val="tx1"/>
                </a:solidFill>
                <a:latin typeface="Times New Roman" panose="02020603050405020304" pitchFamily="18" charset="0"/>
              </a:defRPr>
            </a:lvl3pPr>
            <a:lvl4pPr marL="1600200" indent="-228600" defTabSz="911225">
              <a:spcBef>
                <a:spcPct val="30000"/>
              </a:spcBef>
              <a:defRPr sz="1200">
                <a:solidFill>
                  <a:schemeClr val="tx1"/>
                </a:solidFill>
                <a:latin typeface="Times New Roman" panose="02020603050405020304" pitchFamily="18" charset="0"/>
              </a:defRPr>
            </a:lvl4pPr>
            <a:lvl5pPr marL="2057400" indent="-228600" defTabSz="911225">
              <a:spcBef>
                <a:spcPct val="30000"/>
              </a:spcBef>
              <a:defRPr sz="1200">
                <a:solidFill>
                  <a:schemeClr val="tx1"/>
                </a:solidFill>
                <a:latin typeface="Times New Roman"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3BF33DB-82BB-492D-96BB-066859B4830D}" type="slidenum">
              <a:rPr lang="en-US" altLang="ar-SA" smtClean="0">
                <a:latin typeface="Arial" panose="020B0604020202020204" pitchFamily="34" charset="0"/>
              </a:rPr>
              <a:pPr>
                <a:spcBef>
                  <a:spcPct val="0"/>
                </a:spcBef>
              </a:pPr>
              <a:t>15</a:t>
            </a:fld>
            <a:endParaRPr lang="en-US" altLang="ar-SA">
              <a:latin typeface="Arial" panose="020B0604020202020204" pitchFamily="34" charset="0"/>
            </a:endParaRPr>
          </a:p>
        </p:txBody>
      </p:sp>
      <p:sp>
        <p:nvSpPr>
          <p:cNvPr id="32771" name="Rectangle 1">
            <a:extLst>
              <a:ext uri="{FF2B5EF4-FFF2-40B4-BE49-F238E27FC236}">
                <a16:creationId xmlns:a16="http://schemas.microsoft.com/office/drawing/2014/main" id="{E78570DD-3F04-46ED-8502-7A1E3FF89B20}"/>
              </a:ext>
            </a:extLst>
          </p:cNvPr>
          <p:cNvSpPr>
            <a:spLocks noGrp="1" noRot="1" noChangeAspect="1" noChangeArrowheads="1" noTextEdit="1"/>
          </p:cNvSpPr>
          <p:nvPr>
            <p:ph type="sldImg"/>
          </p:nvPr>
        </p:nvSpPr>
        <p:spPr>
          <a:ln>
            <a:noFill/>
          </a:ln>
          <a:extLst>
            <a:ext uri="{91240B29-F687-4F45-9708-019B960494DF}">
              <a14:hiddenLine xmlns:a14="http://schemas.microsoft.com/office/drawing/2010/main" w="9525">
                <a:solidFill>
                  <a:srgbClr val="000000"/>
                </a:solidFill>
                <a:miter lim="800000"/>
                <a:headEnd/>
                <a:tailEnd/>
              </a14:hiddenLine>
            </a:ext>
          </a:extLst>
        </p:spPr>
      </p:sp>
      <p:sp>
        <p:nvSpPr>
          <p:cNvPr id="32772" name="Rectangle 2">
            <a:extLst>
              <a:ext uri="{FF2B5EF4-FFF2-40B4-BE49-F238E27FC236}">
                <a16:creationId xmlns:a16="http://schemas.microsoft.com/office/drawing/2014/main" id="{5F36956F-D62C-4289-A06D-9F902FF0330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22E00A26-36EB-4F7F-BECF-41CBA3F180B6}"/>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1B7C93F4-3479-4E31-B48D-20557FA28AEB}"/>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
        <p:nvSpPr>
          <p:cNvPr id="37892" name="Slide Number Placeholder 3">
            <a:extLst>
              <a:ext uri="{FF2B5EF4-FFF2-40B4-BE49-F238E27FC236}">
                <a16:creationId xmlns:a16="http://schemas.microsoft.com/office/drawing/2014/main" id="{5BF5BE0C-1536-42B4-A254-0BFA61587B45}"/>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defRPr>
            </a:lvl1pPr>
            <a:lvl2pPr marL="742950" indent="-285750" defTabSz="911225">
              <a:spcBef>
                <a:spcPct val="30000"/>
              </a:spcBef>
              <a:defRPr sz="1200">
                <a:solidFill>
                  <a:schemeClr val="tx1"/>
                </a:solidFill>
                <a:latin typeface="Times New Roman" panose="02020603050405020304" pitchFamily="18" charset="0"/>
              </a:defRPr>
            </a:lvl2pPr>
            <a:lvl3pPr marL="1143000" indent="-228600" defTabSz="911225">
              <a:spcBef>
                <a:spcPct val="30000"/>
              </a:spcBef>
              <a:defRPr sz="1200">
                <a:solidFill>
                  <a:schemeClr val="tx1"/>
                </a:solidFill>
                <a:latin typeface="Times New Roman" panose="02020603050405020304" pitchFamily="18" charset="0"/>
              </a:defRPr>
            </a:lvl3pPr>
            <a:lvl4pPr marL="1600200" indent="-228600" defTabSz="911225">
              <a:spcBef>
                <a:spcPct val="30000"/>
              </a:spcBef>
              <a:defRPr sz="1200">
                <a:solidFill>
                  <a:schemeClr val="tx1"/>
                </a:solidFill>
                <a:latin typeface="Times New Roman" panose="02020603050405020304" pitchFamily="18" charset="0"/>
              </a:defRPr>
            </a:lvl4pPr>
            <a:lvl5pPr marL="2057400" indent="-228600" defTabSz="911225">
              <a:spcBef>
                <a:spcPct val="30000"/>
              </a:spcBef>
              <a:defRPr sz="1200">
                <a:solidFill>
                  <a:schemeClr val="tx1"/>
                </a:solidFill>
                <a:latin typeface="Times New Roman"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8DB6D99-A7CF-4A93-995A-FF9E82280FBB}" type="slidenum">
              <a:rPr lang="en-US" altLang="ar-SA" smtClean="0">
                <a:latin typeface="Arial" panose="020B0604020202020204" pitchFamily="34" charset="0"/>
              </a:rPr>
              <a:pPr>
                <a:spcBef>
                  <a:spcPct val="0"/>
                </a:spcBef>
              </a:pPr>
              <a:t>19</a:t>
            </a:fld>
            <a:endParaRPr lang="en-US" altLang="ar-SA">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5DBBB4E2-4368-4F11-835B-7F7B47EFDC8C}"/>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ACB60C27-A6D4-4786-9A7C-ADF60A3C540D}"/>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
        <p:nvSpPr>
          <p:cNvPr id="44036" name="Slide Number Placeholder 3">
            <a:extLst>
              <a:ext uri="{FF2B5EF4-FFF2-40B4-BE49-F238E27FC236}">
                <a16:creationId xmlns:a16="http://schemas.microsoft.com/office/drawing/2014/main" id="{74055EA3-FD9B-4820-BA5F-296D276BC0DE}"/>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defRPr>
            </a:lvl1pPr>
            <a:lvl2pPr marL="742950" indent="-285750" defTabSz="911225">
              <a:spcBef>
                <a:spcPct val="30000"/>
              </a:spcBef>
              <a:defRPr sz="1200">
                <a:solidFill>
                  <a:schemeClr val="tx1"/>
                </a:solidFill>
                <a:latin typeface="Times New Roman" panose="02020603050405020304" pitchFamily="18" charset="0"/>
              </a:defRPr>
            </a:lvl2pPr>
            <a:lvl3pPr marL="1143000" indent="-228600" defTabSz="911225">
              <a:spcBef>
                <a:spcPct val="30000"/>
              </a:spcBef>
              <a:defRPr sz="1200">
                <a:solidFill>
                  <a:schemeClr val="tx1"/>
                </a:solidFill>
                <a:latin typeface="Times New Roman" panose="02020603050405020304" pitchFamily="18" charset="0"/>
              </a:defRPr>
            </a:lvl3pPr>
            <a:lvl4pPr marL="1600200" indent="-228600" defTabSz="911225">
              <a:spcBef>
                <a:spcPct val="30000"/>
              </a:spcBef>
              <a:defRPr sz="1200">
                <a:solidFill>
                  <a:schemeClr val="tx1"/>
                </a:solidFill>
                <a:latin typeface="Times New Roman" panose="02020603050405020304" pitchFamily="18" charset="0"/>
              </a:defRPr>
            </a:lvl4pPr>
            <a:lvl5pPr marL="2057400" indent="-228600" defTabSz="911225">
              <a:spcBef>
                <a:spcPct val="30000"/>
              </a:spcBef>
              <a:defRPr sz="1200">
                <a:solidFill>
                  <a:schemeClr val="tx1"/>
                </a:solidFill>
                <a:latin typeface="Times New Roman"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EDB96AA-99F9-4C8E-B552-97C3AA76B995}" type="slidenum">
              <a:rPr lang="en-US" altLang="ar-SA" smtClean="0">
                <a:latin typeface="Arial" panose="020B0604020202020204" pitchFamily="34" charset="0"/>
              </a:rPr>
              <a:pPr>
                <a:spcBef>
                  <a:spcPct val="0"/>
                </a:spcBef>
              </a:pPr>
              <a:t>24</a:t>
            </a:fld>
            <a:endParaRPr lang="en-US" altLang="ar-SA">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B62B7285-567E-4414-82B1-BFA19360D558}"/>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defRPr>
            </a:lvl1pPr>
            <a:lvl2pPr marL="742950" indent="-285750" defTabSz="911225">
              <a:spcBef>
                <a:spcPct val="30000"/>
              </a:spcBef>
              <a:defRPr sz="1200">
                <a:solidFill>
                  <a:schemeClr val="tx1"/>
                </a:solidFill>
                <a:latin typeface="Times New Roman" panose="02020603050405020304" pitchFamily="18" charset="0"/>
              </a:defRPr>
            </a:lvl2pPr>
            <a:lvl3pPr marL="1143000" indent="-228600" defTabSz="911225">
              <a:spcBef>
                <a:spcPct val="30000"/>
              </a:spcBef>
              <a:defRPr sz="1200">
                <a:solidFill>
                  <a:schemeClr val="tx1"/>
                </a:solidFill>
                <a:latin typeface="Times New Roman" panose="02020603050405020304" pitchFamily="18" charset="0"/>
              </a:defRPr>
            </a:lvl3pPr>
            <a:lvl4pPr marL="1600200" indent="-228600" defTabSz="911225">
              <a:spcBef>
                <a:spcPct val="30000"/>
              </a:spcBef>
              <a:defRPr sz="1200">
                <a:solidFill>
                  <a:schemeClr val="tx1"/>
                </a:solidFill>
                <a:latin typeface="Times New Roman" panose="02020603050405020304" pitchFamily="18" charset="0"/>
              </a:defRPr>
            </a:lvl4pPr>
            <a:lvl5pPr marL="2057400" indent="-228600" defTabSz="911225">
              <a:spcBef>
                <a:spcPct val="30000"/>
              </a:spcBef>
              <a:defRPr sz="1200">
                <a:solidFill>
                  <a:schemeClr val="tx1"/>
                </a:solidFill>
                <a:latin typeface="Times New Roman"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FFD31FD-9A65-4AB3-9C4E-520DA833FAAB}" type="slidenum">
              <a:rPr lang="en-US" altLang="ar-SA" smtClean="0">
                <a:latin typeface="Arial" panose="020B0604020202020204" pitchFamily="34" charset="0"/>
              </a:rPr>
              <a:pPr>
                <a:spcBef>
                  <a:spcPct val="0"/>
                </a:spcBef>
              </a:pPr>
              <a:t>25</a:t>
            </a:fld>
            <a:endParaRPr lang="en-US" altLang="ar-SA">
              <a:latin typeface="Arial" panose="020B0604020202020204" pitchFamily="34" charset="0"/>
            </a:endParaRPr>
          </a:p>
        </p:txBody>
      </p:sp>
      <p:sp>
        <p:nvSpPr>
          <p:cNvPr id="46083" name="Rectangle 2">
            <a:extLst>
              <a:ext uri="{FF2B5EF4-FFF2-40B4-BE49-F238E27FC236}">
                <a16:creationId xmlns:a16="http://schemas.microsoft.com/office/drawing/2014/main" id="{7B8270EC-0769-40B6-8D99-DC43A45CB986}"/>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B2AEDD3F-9953-43E0-AC2F-1287F30311A4}"/>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ar-S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EEF65022-9E87-417D-89FA-444E99FDD50E}"/>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C8B6C36E-0881-4341-843A-AEA4EC7786DE}"/>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
        <p:nvSpPr>
          <p:cNvPr id="48132" name="Slide Number Placeholder 3">
            <a:extLst>
              <a:ext uri="{FF2B5EF4-FFF2-40B4-BE49-F238E27FC236}">
                <a16:creationId xmlns:a16="http://schemas.microsoft.com/office/drawing/2014/main" id="{948F2A16-6818-4A3C-B0EF-DA1BA8AB6272}"/>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defRPr>
            </a:lvl1pPr>
            <a:lvl2pPr marL="742950" indent="-285750" defTabSz="911225">
              <a:spcBef>
                <a:spcPct val="30000"/>
              </a:spcBef>
              <a:defRPr sz="1200">
                <a:solidFill>
                  <a:schemeClr val="tx1"/>
                </a:solidFill>
                <a:latin typeface="Times New Roman" panose="02020603050405020304" pitchFamily="18" charset="0"/>
              </a:defRPr>
            </a:lvl2pPr>
            <a:lvl3pPr marL="1143000" indent="-228600" defTabSz="911225">
              <a:spcBef>
                <a:spcPct val="30000"/>
              </a:spcBef>
              <a:defRPr sz="1200">
                <a:solidFill>
                  <a:schemeClr val="tx1"/>
                </a:solidFill>
                <a:latin typeface="Times New Roman" panose="02020603050405020304" pitchFamily="18" charset="0"/>
              </a:defRPr>
            </a:lvl3pPr>
            <a:lvl4pPr marL="1600200" indent="-228600" defTabSz="911225">
              <a:spcBef>
                <a:spcPct val="30000"/>
              </a:spcBef>
              <a:defRPr sz="1200">
                <a:solidFill>
                  <a:schemeClr val="tx1"/>
                </a:solidFill>
                <a:latin typeface="Times New Roman" panose="02020603050405020304" pitchFamily="18" charset="0"/>
              </a:defRPr>
            </a:lvl4pPr>
            <a:lvl5pPr marL="2057400" indent="-228600" defTabSz="911225">
              <a:spcBef>
                <a:spcPct val="30000"/>
              </a:spcBef>
              <a:defRPr sz="1200">
                <a:solidFill>
                  <a:schemeClr val="tx1"/>
                </a:solidFill>
                <a:latin typeface="Times New Roman"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71E15EA-B24D-479E-89B1-18A25A4AFE0B}" type="slidenum">
              <a:rPr lang="en-US" altLang="ar-SA" smtClean="0">
                <a:latin typeface="Arial" panose="020B0604020202020204" pitchFamily="34" charset="0"/>
              </a:rPr>
              <a:pPr>
                <a:spcBef>
                  <a:spcPct val="0"/>
                </a:spcBef>
              </a:pPr>
              <a:t>26</a:t>
            </a:fld>
            <a:endParaRPr lang="en-US" altLang="ar-SA">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E8F11571-C83E-4F81-A366-A17C892F69A8}"/>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5773C961-907B-4883-B604-BFC526C1FFB6}"/>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
        <p:nvSpPr>
          <p:cNvPr id="50180" name="Slide Number Placeholder 3">
            <a:extLst>
              <a:ext uri="{FF2B5EF4-FFF2-40B4-BE49-F238E27FC236}">
                <a16:creationId xmlns:a16="http://schemas.microsoft.com/office/drawing/2014/main" id="{B86F870F-3FC5-49F2-914F-5A988D907162}"/>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defRPr>
            </a:lvl1pPr>
            <a:lvl2pPr marL="742950" indent="-285750" defTabSz="911225">
              <a:spcBef>
                <a:spcPct val="30000"/>
              </a:spcBef>
              <a:defRPr sz="1200">
                <a:solidFill>
                  <a:schemeClr val="tx1"/>
                </a:solidFill>
                <a:latin typeface="Times New Roman" panose="02020603050405020304" pitchFamily="18" charset="0"/>
              </a:defRPr>
            </a:lvl2pPr>
            <a:lvl3pPr marL="1143000" indent="-228600" defTabSz="911225">
              <a:spcBef>
                <a:spcPct val="30000"/>
              </a:spcBef>
              <a:defRPr sz="1200">
                <a:solidFill>
                  <a:schemeClr val="tx1"/>
                </a:solidFill>
                <a:latin typeface="Times New Roman" panose="02020603050405020304" pitchFamily="18" charset="0"/>
              </a:defRPr>
            </a:lvl3pPr>
            <a:lvl4pPr marL="1600200" indent="-228600" defTabSz="911225">
              <a:spcBef>
                <a:spcPct val="30000"/>
              </a:spcBef>
              <a:defRPr sz="1200">
                <a:solidFill>
                  <a:schemeClr val="tx1"/>
                </a:solidFill>
                <a:latin typeface="Times New Roman" panose="02020603050405020304" pitchFamily="18" charset="0"/>
              </a:defRPr>
            </a:lvl4pPr>
            <a:lvl5pPr marL="2057400" indent="-228600" defTabSz="911225">
              <a:spcBef>
                <a:spcPct val="30000"/>
              </a:spcBef>
              <a:defRPr sz="1200">
                <a:solidFill>
                  <a:schemeClr val="tx1"/>
                </a:solidFill>
                <a:latin typeface="Times New Roman"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E72AE31-15CB-456A-9E41-D28A05E7B276}" type="slidenum">
              <a:rPr lang="en-US" altLang="ar-SA" smtClean="0">
                <a:latin typeface="Arial" panose="020B0604020202020204" pitchFamily="34" charset="0"/>
              </a:rPr>
              <a:pPr>
                <a:spcBef>
                  <a:spcPct val="0"/>
                </a:spcBef>
              </a:pPr>
              <a:t>27</a:t>
            </a:fld>
            <a:endParaRPr lang="en-US" altLang="ar-SA">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77F508D6-AAE3-495B-9547-680D72A8DD9A}"/>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97F15364-20B3-41FF-B16B-190EC2C7AD78}"/>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
        <p:nvSpPr>
          <p:cNvPr id="52228" name="Slide Number Placeholder 3">
            <a:extLst>
              <a:ext uri="{FF2B5EF4-FFF2-40B4-BE49-F238E27FC236}">
                <a16:creationId xmlns:a16="http://schemas.microsoft.com/office/drawing/2014/main" id="{37762ED1-9AC5-48DC-88AB-4BDD7D8BA688}"/>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defRPr>
            </a:lvl1pPr>
            <a:lvl2pPr marL="742950" indent="-285750" defTabSz="911225">
              <a:spcBef>
                <a:spcPct val="30000"/>
              </a:spcBef>
              <a:defRPr sz="1200">
                <a:solidFill>
                  <a:schemeClr val="tx1"/>
                </a:solidFill>
                <a:latin typeface="Times New Roman" panose="02020603050405020304" pitchFamily="18" charset="0"/>
              </a:defRPr>
            </a:lvl2pPr>
            <a:lvl3pPr marL="1143000" indent="-228600" defTabSz="911225">
              <a:spcBef>
                <a:spcPct val="30000"/>
              </a:spcBef>
              <a:defRPr sz="1200">
                <a:solidFill>
                  <a:schemeClr val="tx1"/>
                </a:solidFill>
                <a:latin typeface="Times New Roman" panose="02020603050405020304" pitchFamily="18" charset="0"/>
              </a:defRPr>
            </a:lvl3pPr>
            <a:lvl4pPr marL="1600200" indent="-228600" defTabSz="911225">
              <a:spcBef>
                <a:spcPct val="30000"/>
              </a:spcBef>
              <a:defRPr sz="1200">
                <a:solidFill>
                  <a:schemeClr val="tx1"/>
                </a:solidFill>
                <a:latin typeface="Times New Roman" panose="02020603050405020304" pitchFamily="18" charset="0"/>
              </a:defRPr>
            </a:lvl4pPr>
            <a:lvl5pPr marL="2057400" indent="-228600" defTabSz="911225">
              <a:spcBef>
                <a:spcPct val="30000"/>
              </a:spcBef>
              <a:defRPr sz="1200">
                <a:solidFill>
                  <a:schemeClr val="tx1"/>
                </a:solidFill>
                <a:latin typeface="Times New Roman"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F07EB49-213B-4B87-BF96-1557C0EA1415}" type="slidenum">
              <a:rPr lang="en-US" altLang="ar-SA" smtClean="0">
                <a:latin typeface="Arial" panose="020B0604020202020204" pitchFamily="34" charset="0"/>
              </a:rPr>
              <a:pPr>
                <a:spcBef>
                  <a:spcPct val="0"/>
                </a:spcBef>
              </a:pPr>
              <a:t>28</a:t>
            </a:fld>
            <a:endParaRPr lang="en-US" altLang="ar-SA">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6DBB5EEB-9FA0-4C40-B2B3-68C75E0B5B9D}"/>
              </a:ext>
            </a:extLst>
          </p:cNvPr>
          <p:cNvSpPr>
            <a:spLocks noGrp="1" noRot="1" noChangeAspect="1" noChangeArrowheads="1" noTextEdit="1"/>
          </p:cNvSpPr>
          <p:nvPr>
            <p:ph type="sldImg"/>
          </p:nvPr>
        </p:nvSpPr>
        <p:spPr>
          <a:ln/>
        </p:spPr>
      </p:sp>
      <p:sp>
        <p:nvSpPr>
          <p:cNvPr id="54275" name="Notes Placeholder 2">
            <a:extLst>
              <a:ext uri="{FF2B5EF4-FFF2-40B4-BE49-F238E27FC236}">
                <a16:creationId xmlns:a16="http://schemas.microsoft.com/office/drawing/2014/main" id="{B90357E7-4419-4B02-9DA9-26B43E1989E2}"/>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
        <p:nvSpPr>
          <p:cNvPr id="54276" name="Slide Number Placeholder 3">
            <a:extLst>
              <a:ext uri="{FF2B5EF4-FFF2-40B4-BE49-F238E27FC236}">
                <a16:creationId xmlns:a16="http://schemas.microsoft.com/office/drawing/2014/main" id="{0D260B8B-713E-4E98-B1D0-99AF15590BC9}"/>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defRPr>
            </a:lvl1pPr>
            <a:lvl2pPr marL="742950" indent="-285750" defTabSz="911225">
              <a:spcBef>
                <a:spcPct val="30000"/>
              </a:spcBef>
              <a:defRPr sz="1200">
                <a:solidFill>
                  <a:schemeClr val="tx1"/>
                </a:solidFill>
                <a:latin typeface="Times New Roman" panose="02020603050405020304" pitchFamily="18" charset="0"/>
              </a:defRPr>
            </a:lvl2pPr>
            <a:lvl3pPr marL="1143000" indent="-228600" defTabSz="911225">
              <a:spcBef>
                <a:spcPct val="30000"/>
              </a:spcBef>
              <a:defRPr sz="1200">
                <a:solidFill>
                  <a:schemeClr val="tx1"/>
                </a:solidFill>
                <a:latin typeface="Times New Roman" panose="02020603050405020304" pitchFamily="18" charset="0"/>
              </a:defRPr>
            </a:lvl3pPr>
            <a:lvl4pPr marL="1600200" indent="-228600" defTabSz="911225">
              <a:spcBef>
                <a:spcPct val="30000"/>
              </a:spcBef>
              <a:defRPr sz="1200">
                <a:solidFill>
                  <a:schemeClr val="tx1"/>
                </a:solidFill>
                <a:latin typeface="Times New Roman" panose="02020603050405020304" pitchFamily="18" charset="0"/>
              </a:defRPr>
            </a:lvl4pPr>
            <a:lvl5pPr marL="2057400" indent="-228600" defTabSz="911225">
              <a:spcBef>
                <a:spcPct val="30000"/>
              </a:spcBef>
              <a:defRPr sz="1200">
                <a:solidFill>
                  <a:schemeClr val="tx1"/>
                </a:solidFill>
                <a:latin typeface="Times New Roman"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A51890E-4A9D-4FA5-83D0-58A3BC36F8BB}" type="slidenum">
              <a:rPr lang="en-US" altLang="ar-SA" smtClean="0">
                <a:latin typeface="Arial" panose="020B0604020202020204" pitchFamily="34" charset="0"/>
              </a:rPr>
              <a:pPr>
                <a:spcBef>
                  <a:spcPct val="0"/>
                </a:spcBef>
              </a:pPr>
              <a:t>29</a:t>
            </a:fld>
            <a:endParaRPr lang="en-US" altLang="ar-SA">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08396D2A-A507-4E4B-A927-FC99E886260D}"/>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defRPr>
            </a:lvl1pPr>
            <a:lvl2pPr marL="742950" indent="-285750" defTabSz="911225">
              <a:spcBef>
                <a:spcPct val="30000"/>
              </a:spcBef>
              <a:defRPr sz="1200">
                <a:solidFill>
                  <a:schemeClr val="tx1"/>
                </a:solidFill>
                <a:latin typeface="Times New Roman" panose="02020603050405020304" pitchFamily="18" charset="0"/>
              </a:defRPr>
            </a:lvl2pPr>
            <a:lvl3pPr marL="1143000" indent="-228600" defTabSz="911225">
              <a:spcBef>
                <a:spcPct val="30000"/>
              </a:spcBef>
              <a:defRPr sz="1200">
                <a:solidFill>
                  <a:schemeClr val="tx1"/>
                </a:solidFill>
                <a:latin typeface="Times New Roman" panose="02020603050405020304" pitchFamily="18" charset="0"/>
              </a:defRPr>
            </a:lvl3pPr>
            <a:lvl4pPr marL="1600200" indent="-228600" defTabSz="911225">
              <a:spcBef>
                <a:spcPct val="30000"/>
              </a:spcBef>
              <a:defRPr sz="1200">
                <a:solidFill>
                  <a:schemeClr val="tx1"/>
                </a:solidFill>
                <a:latin typeface="Times New Roman" panose="02020603050405020304" pitchFamily="18" charset="0"/>
              </a:defRPr>
            </a:lvl4pPr>
            <a:lvl5pPr marL="2057400" indent="-228600" defTabSz="911225">
              <a:spcBef>
                <a:spcPct val="30000"/>
              </a:spcBef>
              <a:defRPr sz="1200">
                <a:solidFill>
                  <a:schemeClr val="tx1"/>
                </a:solidFill>
                <a:latin typeface="Times New Roman"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78E9790-8DCC-43D9-8250-26845A2BE836}" type="slidenum">
              <a:rPr lang="en-US" altLang="ar-SA" smtClean="0">
                <a:latin typeface="Arial" panose="020B0604020202020204" pitchFamily="34" charset="0"/>
              </a:rPr>
              <a:pPr>
                <a:spcBef>
                  <a:spcPct val="0"/>
                </a:spcBef>
              </a:pPr>
              <a:t>33</a:t>
            </a:fld>
            <a:endParaRPr lang="en-US" altLang="ar-SA">
              <a:latin typeface="Arial" panose="020B0604020202020204" pitchFamily="34" charset="0"/>
            </a:endParaRPr>
          </a:p>
        </p:txBody>
      </p:sp>
      <p:sp>
        <p:nvSpPr>
          <p:cNvPr id="59395" name="Rectangle 2">
            <a:extLst>
              <a:ext uri="{FF2B5EF4-FFF2-40B4-BE49-F238E27FC236}">
                <a16:creationId xmlns:a16="http://schemas.microsoft.com/office/drawing/2014/main" id="{6FBE7439-6277-4600-8E04-583B856652F3}"/>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41D2E3E8-89BA-48B2-A658-DC6366061210}"/>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FBF96648-25EC-4BFA-A87E-DACDE40C70F5}"/>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29F3CF0F-F070-44F8-B12A-08F19C08B05F}"/>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
        <p:nvSpPr>
          <p:cNvPr id="11268" name="Slide Number Placeholder 3">
            <a:extLst>
              <a:ext uri="{FF2B5EF4-FFF2-40B4-BE49-F238E27FC236}">
                <a16:creationId xmlns:a16="http://schemas.microsoft.com/office/drawing/2014/main" id="{0B60E20D-3383-4EB6-9855-57774C4B5D7A}"/>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defRPr>
            </a:lvl1pPr>
            <a:lvl2pPr marL="742950" indent="-285750" defTabSz="911225">
              <a:spcBef>
                <a:spcPct val="30000"/>
              </a:spcBef>
              <a:defRPr sz="1200">
                <a:solidFill>
                  <a:schemeClr val="tx1"/>
                </a:solidFill>
                <a:latin typeface="Times New Roman" panose="02020603050405020304" pitchFamily="18" charset="0"/>
              </a:defRPr>
            </a:lvl2pPr>
            <a:lvl3pPr marL="1143000" indent="-228600" defTabSz="911225">
              <a:spcBef>
                <a:spcPct val="30000"/>
              </a:spcBef>
              <a:defRPr sz="1200">
                <a:solidFill>
                  <a:schemeClr val="tx1"/>
                </a:solidFill>
                <a:latin typeface="Times New Roman" panose="02020603050405020304" pitchFamily="18" charset="0"/>
              </a:defRPr>
            </a:lvl3pPr>
            <a:lvl4pPr marL="1600200" indent="-228600" defTabSz="911225">
              <a:spcBef>
                <a:spcPct val="30000"/>
              </a:spcBef>
              <a:defRPr sz="1200">
                <a:solidFill>
                  <a:schemeClr val="tx1"/>
                </a:solidFill>
                <a:latin typeface="Times New Roman" panose="02020603050405020304" pitchFamily="18" charset="0"/>
              </a:defRPr>
            </a:lvl4pPr>
            <a:lvl5pPr marL="2057400" indent="-228600" defTabSz="911225">
              <a:spcBef>
                <a:spcPct val="30000"/>
              </a:spcBef>
              <a:defRPr sz="1200">
                <a:solidFill>
                  <a:schemeClr val="tx1"/>
                </a:solidFill>
                <a:latin typeface="Times New Roman"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9E4AB4F-1457-423F-8C9A-4EF3FF0472EF}" type="slidenum">
              <a:rPr lang="en-US" altLang="ar-SA" smtClean="0">
                <a:latin typeface="Arial" panose="020B0604020202020204" pitchFamily="34" charset="0"/>
              </a:rPr>
              <a:pPr>
                <a:spcBef>
                  <a:spcPct val="0"/>
                </a:spcBef>
              </a:pPr>
              <a:t>3</a:t>
            </a:fld>
            <a:endParaRPr lang="en-US" altLang="ar-SA">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9977B733-83F3-42BC-94C0-D2E0452C2487}"/>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defRPr>
            </a:lvl1pPr>
            <a:lvl2pPr marL="742950" indent="-285750" defTabSz="911225">
              <a:spcBef>
                <a:spcPct val="30000"/>
              </a:spcBef>
              <a:defRPr sz="1200">
                <a:solidFill>
                  <a:schemeClr val="tx1"/>
                </a:solidFill>
                <a:latin typeface="Times New Roman" panose="02020603050405020304" pitchFamily="18" charset="0"/>
              </a:defRPr>
            </a:lvl2pPr>
            <a:lvl3pPr marL="1143000" indent="-228600" defTabSz="911225">
              <a:spcBef>
                <a:spcPct val="30000"/>
              </a:spcBef>
              <a:defRPr sz="1200">
                <a:solidFill>
                  <a:schemeClr val="tx1"/>
                </a:solidFill>
                <a:latin typeface="Times New Roman" panose="02020603050405020304" pitchFamily="18" charset="0"/>
              </a:defRPr>
            </a:lvl3pPr>
            <a:lvl4pPr marL="1600200" indent="-228600" defTabSz="911225">
              <a:spcBef>
                <a:spcPct val="30000"/>
              </a:spcBef>
              <a:defRPr sz="1200">
                <a:solidFill>
                  <a:schemeClr val="tx1"/>
                </a:solidFill>
                <a:latin typeface="Times New Roman" panose="02020603050405020304" pitchFamily="18" charset="0"/>
              </a:defRPr>
            </a:lvl4pPr>
            <a:lvl5pPr marL="2057400" indent="-228600" defTabSz="911225">
              <a:spcBef>
                <a:spcPct val="30000"/>
              </a:spcBef>
              <a:defRPr sz="1200">
                <a:solidFill>
                  <a:schemeClr val="tx1"/>
                </a:solidFill>
                <a:latin typeface="Times New Roman"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761B5F9-CEB9-4D14-87C6-113C89B8A79A}" type="slidenum">
              <a:rPr lang="en-US" altLang="ar-SA" smtClean="0">
                <a:latin typeface="Arial" panose="020B0604020202020204" pitchFamily="34" charset="0"/>
              </a:rPr>
              <a:pPr>
                <a:spcBef>
                  <a:spcPct val="0"/>
                </a:spcBef>
              </a:pPr>
              <a:t>35</a:t>
            </a:fld>
            <a:endParaRPr lang="en-US" altLang="ar-SA">
              <a:latin typeface="Arial" panose="020B0604020202020204" pitchFamily="34" charset="0"/>
            </a:endParaRPr>
          </a:p>
        </p:txBody>
      </p:sp>
      <p:sp>
        <p:nvSpPr>
          <p:cNvPr id="62467" name="Rectangle 2">
            <a:extLst>
              <a:ext uri="{FF2B5EF4-FFF2-40B4-BE49-F238E27FC236}">
                <a16:creationId xmlns:a16="http://schemas.microsoft.com/office/drawing/2014/main" id="{5C61F703-BCF1-47C8-A7FB-B1698D301A01}"/>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F65689AE-687C-46EF-9787-0A7C05CAD293}"/>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ar-S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6DBFBF40-254D-4B2A-83A8-8E173F664E5F}"/>
              </a:ext>
            </a:extLst>
          </p:cNvPr>
          <p:cNvSpPr>
            <a:spLocks noGrp="1" noRot="1" noChangeAspect="1" noChangeArrowheads="1" noTextEdit="1"/>
          </p:cNvSpPr>
          <p:nvPr>
            <p:ph type="sldImg"/>
          </p:nvPr>
        </p:nvSpPr>
        <p:spPr>
          <a:ln/>
        </p:spPr>
      </p:sp>
      <p:sp>
        <p:nvSpPr>
          <p:cNvPr id="64515" name="Notes Placeholder 2">
            <a:extLst>
              <a:ext uri="{FF2B5EF4-FFF2-40B4-BE49-F238E27FC236}">
                <a16:creationId xmlns:a16="http://schemas.microsoft.com/office/drawing/2014/main" id="{530FD2F1-2E46-487E-9E94-A7239E65AEDD}"/>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
        <p:nvSpPr>
          <p:cNvPr id="64516" name="Slide Number Placeholder 3">
            <a:extLst>
              <a:ext uri="{FF2B5EF4-FFF2-40B4-BE49-F238E27FC236}">
                <a16:creationId xmlns:a16="http://schemas.microsoft.com/office/drawing/2014/main" id="{0F90CE2D-0847-479F-8421-014131494C02}"/>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defRPr>
            </a:lvl1pPr>
            <a:lvl2pPr marL="742950" indent="-285750" defTabSz="911225">
              <a:spcBef>
                <a:spcPct val="30000"/>
              </a:spcBef>
              <a:defRPr sz="1200">
                <a:solidFill>
                  <a:schemeClr val="tx1"/>
                </a:solidFill>
                <a:latin typeface="Times New Roman" panose="02020603050405020304" pitchFamily="18" charset="0"/>
              </a:defRPr>
            </a:lvl2pPr>
            <a:lvl3pPr marL="1143000" indent="-228600" defTabSz="911225">
              <a:spcBef>
                <a:spcPct val="30000"/>
              </a:spcBef>
              <a:defRPr sz="1200">
                <a:solidFill>
                  <a:schemeClr val="tx1"/>
                </a:solidFill>
                <a:latin typeface="Times New Roman" panose="02020603050405020304" pitchFamily="18" charset="0"/>
              </a:defRPr>
            </a:lvl3pPr>
            <a:lvl4pPr marL="1600200" indent="-228600" defTabSz="911225">
              <a:spcBef>
                <a:spcPct val="30000"/>
              </a:spcBef>
              <a:defRPr sz="1200">
                <a:solidFill>
                  <a:schemeClr val="tx1"/>
                </a:solidFill>
                <a:latin typeface="Times New Roman" panose="02020603050405020304" pitchFamily="18" charset="0"/>
              </a:defRPr>
            </a:lvl4pPr>
            <a:lvl5pPr marL="2057400" indent="-228600" defTabSz="911225">
              <a:spcBef>
                <a:spcPct val="30000"/>
              </a:spcBef>
              <a:defRPr sz="1200">
                <a:solidFill>
                  <a:schemeClr val="tx1"/>
                </a:solidFill>
                <a:latin typeface="Times New Roman"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76772CB-4591-4D86-AEA2-291186EAA3BB}" type="slidenum">
              <a:rPr lang="en-US" altLang="ar-SA" smtClean="0">
                <a:latin typeface="Arial" panose="020B0604020202020204" pitchFamily="34" charset="0"/>
              </a:rPr>
              <a:pPr>
                <a:spcBef>
                  <a:spcPct val="0"/>
                </a:spcBef>
              </a:pPr>
              <a:t>36</a:t>
            </a:fld>
            <a:endParaRPr lang="en-US" altLang="ar-SA">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4DB4D1A1-B82B-443E-B090-E35D6A9C730F}"/>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defRPr>
            </a:lvl1pPr>
            <a:lvl2pPr marL="742950" indent="-285750" defTabSz="911225">
              <a:spcBef>
                <a:spcPct val="30000"/>
              </a:spcBef>
              <a:defRPr sz="1200">
                <a:solidFill>
                  <a:schemeClr val="tx1"/>
                </a:solidFill>
                <a:latin typeface="Times New Roman" panose="02020603050405020304" pitchFamily="18" charset="0"/>
              </a:defRPr>
            </a:lvl2pPr>
            <a:lvl3pPr marL="1143000" indent="-228600" defTabSz="911225">
              <a:spcBef>
                <a:spcPct val="30000"/>
              </a:spcBef>
              <a:defRPr sz="1200">
                <a:solidFill>
                  <a:schemeClr val="tx1"/>
                </a:solidFill>
                <a:latin typeface="Times New Roman" panose="02020603050405020304" pitchFamily="18" charset="0"/>
              </a:defRPr>
            </a:lvl3pPr>
            <a:lvl4pPr marL="1600200" indent="-228600" defTabSz="911225">
              <a:spcBef>
                <a:spcPct val="30000"/>
              </a:spcBef>
              <a:defRPr sz="1200">
                <a:solidFill>
                  <a:schemeClr val="tx1"/>
                </a:solidFill>
                <a:latin typeface="Times New Roman" panose="02020603050405020304" pitchFamily="18" charset="0"/>
              </a:defRPr>
            </a:lvl4pPr>
            <a:lvl5pPr marL="2057400" indent="-228600" defTabSz="911225">
              <a:spcBef>
                <a:spcPct val="30000"/>
              </a:spcBef>
              <a:defRPr sz="1200">
                <a:solidFill>
                  <a:schemeClr val="tx1"/>
                </a:solidFill>
                <a:latin typeface="Times New Roman"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C98B539-AA3D-4AE2-B973-77E47A279BBC}" type="slidenum">
              <a:rPr lang="en-US" altLang="ar-SA" smtClean="0">
                <a:latin typeface="Arial" panose="020B0604020202020204" pitchFamily="34" charset="0"/>
              </a:rPr>
              <a:pPr>
                <a:spcBef>
                  <a:spcPct val="0"/>
                </a:spcBef>
              </a:pPr>
              <a:t>37</a:t>
            </a:fld>
            <a:endParaRPr lang="en-US" altLang="ar-SA">
              <a:latin typeface="Arial" panose="020B0604020202020204" pitchFamily="34" charset="0"/>
            </a:endParaRPr>
          </a:p>
        </p:txBody>
      </p:sp>
      <p:sp>
        <p:nvSpPr>
          <p:cNvPr id="66563" name="Rectangle 1">
            <a:extLst>
              <a:ext uri="{FF2B5EF4-FFF2-40B4-BE49-F238E27FC236}">
                <a16:creationId xmlns:a16="http://schemas.microsoft.com/office/drawing/2014/main" id="{6B80E46C-18F9-4742-9C60-097CB95F7CC3}"/>
              </a:ext>
            </a:extLst>
          </p:cNvPr>
          <p:cNvSpPr>
            <a:spLocks noGrp="1" noRot="1" noChangeAspect="1" noChangeArrowheads="1" noTextEdit="1"/>
          </p:cNvSpPr>
          <p:nvPr>
            <p:ph type="sldImg"/>
          </p:nvPr>
        </p:nvSpPr>
        <p:spPr>
          <a:ln>
            <a:noFill/>
          </a:ln>
          <a:extLst>
            <a:ext uri="{91240B29-F687-4F45-9708-019B960494DF}">
              <a14:hiddenLine xmlns:a14="http://schemas.microsoft.com/office/drawing/2010/main" w="9525">
                <a:solidFill>
                  <a:srgbClr val="000000"/>
                </a:solidFill>
                <a:miter lim="800000"/>
                <a:headEnd/>
                <a:tailEnd/>
              </a14:hiddenLine>
            </a:ext>
          </a:extLst>
        </p:spPr>
      </p:sp>
      <p:sp>
        <p:nvSpPr>
          <p:cNvPr id="66564" name="Rectangle 2">
            <a:extLst>
              <a:ext uri="{FF2B5EF4-FFF2-40B4-BE49-F238E27FC236}">
                <a16:creationId xmlns:a16="http://schemas.microsoft.com/office/drawing/2014/main" id="{DEC3A168-DFD1-4DAF-A312-BAC7AB9ECFF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1E8C002A-F4AF-4F0F-8103-CFE6C264232E}"/>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id="{81127E63-B471-4EC9-9E3B-8D7211ECF57A}"/>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
        <p:nvSpPr>
          <p:cNvPr id="69636" name="Slide Number Placeholder 3">
            <a:extLst>
              <a:ext uri="{FF2B5EF4-FFF2-40B4-BE49-F238E27FC236}">
                <a16:creationId xmlns:a16="http://schemas.microsoft.com/office/drawing/2014/main" id="{1AB7060D-175D-4837-9FDB-55B80CBB5BDD}"/>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defRPr>
            </a:lvl1pPr>
            <a:lvl2pPr marL="742950" indent="-285750" defTabSz="911225">
              <a:spcBef>
                <a:spcPct val="30000"/>
              </a:spcBef>
              <a:defRPr sz="1200">
                <a:solidFill>
                  <a:schemeClr val="tx1"/>
                </a:solidFill>
                <a:latin typeface="Times New Roman" panose="02020603050405020304" pitchFamily="18" charset="0"/>
              </a:defRPr>
            </a:lvl2pPr>
            <a:lvl3pPr marL="1143000" indent="-228600" defTabSz="911225">
              <a:spcBef>
                <a:spcPct val="30000"/>
              </a:spcBef>
              <a:defRPr sz="1200">
                <a:solidFill>
                  <a:schemeClr val="tx1"/>
                </a:solidFill>
                <a:latin typeface="Times New Roman" panose="02020603050405020304" pitchFamily="18" charset="0"/>
              </a:defRPr>
            </a:lvl3pPr>
            <a:lvl4pPr marL="1600200" indent="-228600" defTabSz="911225">
              <a:spcBef>
                <a:spcPct val="30000"/>
              </a:spcBef>
              <a:defRPr sz="1200">
                <a:solidFill>
                  <a:schemeClr val="tx1"/>
                </a:solidFill>
                <a:latin typeface="Times New Roman" panose="02020603050405020304" pitchFamily="18" charset="0"/>
              </a:defRPr>
            </a:lvl4pPr>
            <a:lvl5pPr marL="2057400" indent="-228600" defTabSz="911225">
              <a:spcBef>
                <a:spcPct val="30000"/>
              </a:spcBef>
              <a:defRPr sz="1200">
                <a:solidFill>
                  <a:schemeClr val="tx1"/>
                </a:solidFill>
                <a:latin typeface="Times New Roman"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C9E44F6-0442-4404-845D-F1F49B1BF92D}" type="slidenum">
              <a:rPr lang="en-US" altLang="ar-SA" smtClean="0">
                <a:latin typeface="Arial" panose="020B0604020202020204" pitchFamily="34" charset="0"/>
              </a:rPr>
              <a:pPr>
                <a:spcBef>
                  <a:spcPct val="0"/>
                </a:spcBef>
              </a:pPr>
              <a:t>39</a:t>
            </a:fld>
            <a:endParaRPr lang="en-US" altLang="ar-SA">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7B2EE694-01B3-4484-B4FD-87115E365E32}"/>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defRPr>
            </a:lvl1pPr>
            <a:lvl2pPr marL="742950" indent="-285750" defTabSz="911225">
              <a:spcBef>
                <a:spcPct val="30000"/>
              </a:spcBef>
              <a:defRPr sz="1200">
                <a:solidFill>
                  <a:schemeClr val="tx1"/>
                </a:solidFill>
                <a:latin typeface="Times New Roman" panose="02020603050405020304" pitchFamily="18" charset="0"/>
              </a:defRPr>
            </a:lvl2pPr>
            <a:lvl3pPr marL="1143000" indent="-228600" defTabSz="911225">
              <a:spcBef>
                <a:spcPct val="30000"/>
              </a:spcBef>
              <a:defRPr sz="1200">
                <a:solidFill>
                  <a:schemeClr val="tx1"/>
                </a:solidFill>
                <a:latin typeface="Times New Roman" panose="02020603050405020304" pitchFamily="18" charset="0"/>
              </a:defRPr>
            </a:lvl3pPr>
            <a:lvl4pPr marL="1600200" indent="-228600" defTabSz="911225">
              <a:spcBef>
                <a:spcPct val="30000"/>
              </a:spcBef>
              <a:defRPr sz="1200">
                <a:solidFill>
                  <a:schemeClr val="tx1"/>
                </a:solidFill>
                <a:latin typeface="Times New Roman" panose="02020603050405020304" pitchFamily="18" charset="0"/>
              </a:defRPr>
            </a:lvl4pPr>
            <a:lvl5pPr marL="2057400" indent="-228600" defTabSz="911225">
              <a:spcBef>
                <a:spcPct val="30000"/>
              </a:spcBef>
              <a:defRPr sz="1200">
                <a:solidFill>
                  <a:schemeClr val="tx1"/>
                </a:solidFill>
                <a:latin typeface="Times New Roman"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7145234-1338-4A2F-AF40-1247D90B1B98}" type="slidenum">
              <a:rPr lang="en-US" altLang="ar-SA" smtClean="0">
                <a:latin typeface="Arial" panose="020B0604020202020204" pitchFamily="34" charset="0"/>
              </a:rPr>
              <a:pPr>
                <a:spcBef>
                  <a:spcPct val="0"/>
                </a:spcBef>
              </a:pPr>
              <a:t>4</a:t>
            </a:fld>
            <a:endParaRPr lang="en-US" altLang="ar-SA">
              <a:latin typeface="Arial" panose="020B0604020202020204" pitchFamily="34" charset="0"/>
            </a:endParaRPr>
          </a:p>
        </p:txBody>
      </p:sp>
      <p:sp>
        <p:nvSpPr>
          <p:cNvPr id="13315" name="Rectangle 2">
            <a:extLst>
              <a:ext uri="{FF2B5EF4-FFF2-40B4-BE49-F238E27FC236}">
                <a16:creationId xmlns:a16="http://schemas.microsoft.com/office/drawing/2014/main" id="{2D8F79D2-DC91-4169-8350-FE02B1D87E48}"/>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1EADE4E5-9C7A-4C09-94D0-D6824BD70778}"/>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ar-S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5BC8AD31-87AC-404B-BF1D-74D97A5E73A3}"/>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36975AB0-F697-42CD-BE52-4EFEE6C998CB}"/>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
        <p:nvSpPr>
          <p:cNvPr id="15364" name="Slide Number Placeholder 3">
            <a:extLst>
              <a:ext uri="{FF2B5EF4-FFF2-40B4-BE49-F238E27FC236}">
                <a16:creationId xmlns:a16="http://schemas.microsoft.com/office/drawing/2014/main" id="{AF3B3056-8325-4140-84AC-FCE44D52D81C}"/>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defRPr>
            </a:lvl1pPr>
            <a:lvl2pPr marL="742950" indent="-285750" defTabSz="911225">
              <a:spcBef>
                <a:spcPct val="30000"/>
              </a:spcBef>
              <a:defRPr sz="1200">
                <a:solidFill>
                  <a:schemeClr val="tx1"/>
                </a:solidFill>
                <a:latin typeface="Times New Roman" panose="02020603050405020304" pitchFamily="18" charset="0"/>
              </a:defRPr>
            </a:lvl2pPr>
            <a:lvl3pPr marL="1143000" indent="-228600" defTabSz="911225">
              <a:spcBef>
                <a:spcPct val="30000"/>
              </a:spcBef>
              <a:defRPr sz="1200">
                <a:solidFill>
                  <a:schemeClr val="tx1"/>
                </a:solidFill>
                <a:latin typeface="Times New Roman" panose="02020603050405020304" pitchFamily="18" charset="0"/>
              </a:defRPr>
            </a:lvl3pPr>
            <a:lvl4pPr marL="1600200" indent="-228600" defTabSz="911225">
              <a:spcBef>
                <a:spcPct val="30000"/>
              </a:spcBef>
              <a:defRPr sz="1200">
                <a:solidFill>
                  <a:schemeClr val="tx1"/>
                </a:solidFill>
                <a:latin typeface="Times New Roman" panose="02020603050405020304" pitchFamily="18" charset="0"/>
              </a:defRPr>
            </a:lvl4pPr>
            <a:lvl5pPr marL="2057400" indent="-228600" defTabSz="911225">
              <a:spcBef>
                <a:spcPct val="30000"/>
              </a:spcBef>
              <a:defRPr sz="1200">
                <a:solidFill>
                  <a:schemeClr val="tx1"/>
                </a:solidFill>
                <a:latin typeface="Times New Roman"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DAA2343-C71D-4391-8891-E22BD1C77108}" type="slidenum">
              <a:rPr lang="en-US" altLang="ar-SA" smtClean="0">
                <a:latin typeface="Arial" panose="020B0604020202020204" pitchFamily="34" charset="0"/>
              </a:rPr>
              <a:pPr>
                <a:spcBef>
                  <a:spcPct val="0"/>
                </a:spcBef>
              </a:pPr>
              <a:t>5</a:t>
            </a:fld>
            <a:endParaRPr lang="en-US" altLang="ar-SA">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F39B10AF-8D11-42F6-86D7-ED4EA9B23AB0}"/>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2DE583EE-8983-44AE-9D99-F95E06E74CFB}"/>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
        <p:nvSpPr>
          <p:cNvPr id="17412" name="Slide Number Placeholder 3">
            <a:extLst>
              <a:ext uri="{FF2B5EF4-FFF2-40B4-BE49-F238E27FC236}">
                <a16:creationId xmlns:a16="http://schemas.microsoft.com/office/drawing/2014/main" id="{52164689-870B-4A8D-83C4-FEA03501C40D}"/>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defRPr>
            </a:lvl1pPr>
            <a:lvl2pPr marL="742950" indent="-285750" defTabSz="911225">
              <a:spcBef>
                <a:spcPct val="30000"/>
              </a:spcBef>
              <a:defRPr sz="1200">
                <a:solidFill>
                  <a:schemeClr val="tx1"/>
                </a:solidFill>
                <a:latin typeface="Times New Roman" panose="02020603050405020304" pitchFamily="18" charset="0"/>
              </a:defRPr>
            </a:lvl2pPr>
            <a:lvl3pPr marL="1143000" indent="-228600" defTabSz="911225">
              <a:spcBef>
                <a:spcPct val="30000"/>
              </a:spcBef>
              <a:defRPr sz="1200">
                <a:solidFill>
                  <a:schemeClr val="tx1"/>
                </a:solidFill>
                <a:latin typeface="Times New Roman" panose="02020603050405020304" pitchFamily="18" charset="0"/>
              </a:defRPr>
            </a:lvl3pPr>
            <a:lvl4pPr marL="1600200" indent="-228600" defTabSz="911225">
              <a:spcBef>
                <a:spcPct val="30000"/>
              </a:spcBef>
              <a:defRPr sz="1200">
                <a:solidFill>
                  <a:schemeClr val="tx1"/>
                </a:solidFill>
                <a:latin typeface="Times New Roman" panose="02020603050405020304" pitchFamily="18" charset="0"/>
              </a:defRPr>
            </a:lvl4pPr>
            <a:lvl5pPr marL="2057400" indent="-228600" defTabSz="911225">
              <a:spcBef>
                <a:spcPct val="30000"/>
              </a:spcBef>
              <a:defRPr sz="1200">
                <a:solidFill>
                  <a:schemeClr val="tx1"/>
                </a:solidFill>
                <a:latin typeface="Times New Roman"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A4A0E25-BB59-42E1-A207-99535E67BBDE}" type="slidenum">
              <a:rPr lang="en-US" altLang="ar-SA" smtClean="0">
                <a:latin typeface="Arial" panose="020B0604020202020204" pitchFamily="34" charset="0"/>
              </a:rPr>
              <a:pPr>
                <a:spcBef>
                  <a:spcPct val="0"/>
                </a:spcBef>
              </a:pPr>
              <a:t>6</a:t>
            </a:fld>
            <a:endParaRPr lang="en-US" altLang="ar-SA">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6B20D56D-F1A9-4571-8754-816EAACD1D76}"/>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39941C50-6C36-4CC9-BF25-952156A942AA}"/>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
        <p:nvSpPr>
          <p:cNvPr id="19460" name="Slide Number Placeholder 3">
            <a:extLst>
              <a:ext uri="{FF2B5EF4-FFF2-40B4-BE49-F238E27FC236}">
                <a16:creationId xmlns:a16="http://schemas.microsoft.com/office/drawing/2014/main" id="{8F42D1BD-6D5F-4C41-A636-FF4C24AFB7DF}"/>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defRPr>
            </a:lvl1pPr>
            <a:lvl2pPr marL="742950" indent="-285750" defTabSz="911225">
              <a:spcBef>
                <a:spcPct val="30000"/>
              </a:spcBef>
              <a:defRPr sz="1200">
                <a:solidFill>
                  <a:schemeClr val="tx1"/>
                </a:solidFill>
                <a:latin typeface="Times New Roman" panose="02020603050405020304" pitchFamily="18" charset="0"/>
              </a:defRPr>
            </a:lvl2pPr>
            <a:lvl3pPr marL="1143000" indent="-228600" defTabSz="911225">
              <a:spcBef>
                <a:spcPct val="30000"/>
              </a:spcBef>
              <a:defRPr sz="1200">
                <a:solidFill>
                  <a:schemeClr val="tx1"/>
                </a:solidFill>
                <a:latin typeface="Times New Roman" panose="02020603050405020304" pitchFamily="18" charset="0"/>
              </a:defRPr>
            </a:lvl3pPr>
            <a:lvl4pPr marL="1600200" indent="-228600" defTabSz="911225">
              <a:spcBef>
                <a:spcPct val="30000"/>
              </a:spcBef>
              <a:defRPr sz="1200">
                <a:solidFill>
                  <a:schemeClr val="tx1"/>
                </a:solidFill>
                <a:latin typeface="Times New Roman" panose="02020603050405020304" pitchFamily="18" charset="0"/>
              </a:defRPr>
            </a:lvl4pPr>
            <a:lvl5pPr marL="2057400" indent="-228600" defTabSz="911225">
              <a:spcBef>
                <a:spcPct val="30000"/>
              </a:spcBef>
              <a:defRPr sz="1200">
                <a:solidFill>
                  <a:schemeClr val="tx1"/>
                </a:solidFill>
                <a:latin typeface="Times New Roman"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7F22272-BCAE-4292-8611-9913E31A7D81}" type="slidenum">
              <a:rPr lang="en-US" altLang="ar-SA" smtClean="0">
                <a:latin typeface="Arial" panose="020B0604020202020204" pitchFamily="34" charset="0"/>
              </a:rPr>
              <a:pPr>
                <a:spcBef>
                  <a:spcPct val="0"/>
                </a:spcBef>
              </a:pPr>
              <a:t>7</a:t>
            </a:fld>
            <a:endParaRPr lang="en-US" altLang="ar-SA">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859315DC-FAF1-4D83-8625-842B0115F423}"/>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BF5B37DF-577B-4C86-ABF8-8E9660A8B26C}"/>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
        <p:nvSpPr>
          <p:cNvPr id="22532" name="Slide Number Placeholder 3">
            <a:extLst>
              <a:ext uri="{FF2B5EF4-FFF2-40B4-BE49-F238E27FC236}">
                <a16:creationId xmlns:a16="http://schemas.microsoft.com/office/drawing/2014/main" id="{6241BDE3-AA44-4F0C-AA86-4246419D9415}"/>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defRPr>
            </a:lvl1pPr>
            <a:lvl2pPr marL="742950" indent="-285750" defTabSz="911225">
              <a:spcBef>
                <a:spcPct val="30000"/>
              </a:spcBef>
              <a:defRPr sz="1200">
                <a:solidFill>
                  <a:schemeClr val="tx1"/>
                </a:solidFill>
                <a:latin typeface="Times New Roman" panose="02020603050405020304" pitchFamily="18" charset="0"/>
              </a:defRPr>
            </a:lvl2pPr>
            <a:lvl3pPr marL="1143000" indent="-228600" defTabSz="911225">
              <a:spcBef>
                <a:spcPct val="30000"/>
              </a:spcBef>
              <a:defRPr sz="1200">
                <a:solidFill>
                  <a:schemeClr val="tx1"/>
                </a:solidFill>
                <a:latin typeface="Times New Roman" panose="02020603050405020304" pitchFamily="18" charset="0"/>
              </a:defRPr>
            </a:lvl3pPr>
            <a:lvl4pPr marL="1600200" indent="-228600" defTabSz="911225">
              <a:spcBef>
                <a:spcPct val="30000"/>
              </a:spcBef>
              <a:defRPr sz="1200">
                <a:solidFill>
                  <a:schemeClr val="tx1"/>
                </a:solidFill>
                <a:latin typeface="Times New Roman" panose="02020603050405020304" pitchFamily="18" charset="0"/>
              </a:defRPr>
            </a:lvl4pPr>
            <a:lvl5pPr marL="2057400" indent="-228600" defTabSz="911225">
              <a:spcBef>
                <a:spcPct val="30000"/>
              </a:spcBef>
              <a:defRPr sz="1200">
                <a:solidFill>
                  <a:schemeClr val="tx1"/>
                </a:solidFill>
                <a:latin typeface="Times New Roman"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4E067E1-3FAD-4F71-88C0-4DE973F39367}" type="slidenum">
              <a:rPr lang="en-US" altLang="ar-SA" smtClean="0">
                <a:latin typeface="Arial" panose="020B0604020202020204" pitchFamily="34" charset="0"/>
              </a:rPr>
              <a:pPr>
                <a:spcBef>
                  <a:spcPct val="0"/>
                </a:spcBef>
              </a:pPr>
              <a:t>9</a:t>
            </a:fld>
            <a:endParaRPr lang="en-US" altLang="ar-SA">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81F5A7AF-FCB4-4828-AB05-D61BC000E678}"/>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defRPr>
            </a:lvl1pPr>
            <a:lvl2pPr marL="742950" indent="-285750" defTabSz="911225">
              <a:spcBef>
                <a:spcPct val="30000"/>
              </a:spcBef>
              <a:defRPr sz="1200">
                <a:solidFill>
                  <a:schemeClr val="tx1"/>
                </a:solidFill>
                <a:latin typeface="Times New Roman" panose="02020603050405020304" pitchFamily="18" charset="0"/>
              </a:defRPr>
            </a:lvl2pPr>
            <a:lvl3pPr marL="1143000" indent="-228600" defTabSz="911225">
              <a:spcBef>
                <a:spcPct val="30000"/>
              </a:spcBef>
              <a:defRPr sz="1200">
                <a:solidFill>
                  <a:schemeClr val="tx1"/>
                </a:solidFill>
                <a:latin typeface="Times New Roman" panose="02020603050405020304" pitchFamily="18" charset="0"/>
              </a:defRPr>
            </a:lvl3pPr>
            <a:lvl4pPr marL="1600200" indent="-228600" defTabSz="911225">
              <a:spcBef>
                <a:spcPct val="30000"/>
              </a:spcBef>
              <a:defRPr sz="1200">
                <a:solidFill>
                  <a:schemeClr val="tx1"/>
                </a:solidFill>
                <a:latin typeface="Times New Roman" panose="02020603050405020304" pitchFamily="18" charset="0"/>
              </a:defRPr>
            </a:lvl4pPr>
            <a:lvl5pPr marL="2057400" indent="-228600" defTabSz="911225">
              <a:spcBef>
                <a:spcPct val="30000"/>
              </a:spcBef>
              <a:defRPr sz="1200">
                <a:solidFill>
                  <a:schemeClr val="tx1"/>
                </a:solidFill>
                <a:latin typeface="Times New Roman"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0A8806F-E65D-4911-9F17-DCE3E2F23DCE}" type="slidenum">
              <a:rPr lang="en-US" altLang="ar-SA" smtClean="0">
                <a:latin typeface="Arial" panose="020B0604020202020204" pitchFamily="34" charset="0"/>
              </a:rPr>
              <a:pPr>
                <a:spcBef>
                  <a:spcPct val="0"/>
                </a:spcBef>
              </a:pPr>
              <a:t>12</a:t>
            </a:fld>
            <a:endParaRPr lang="en-US" altLang="ar-SA">
              <a:latin typeface="Arial" panose="020B0604020202020204" pitchFamily="34" charset="0"/>
            </a:endParaRPr>
          </a:p>
        </p:txBody>
      </p:sp>
      <p:sp>
        <p:nvSpPr>
          <p:cNvPr id="26627" name="Rectangle 2">
            <a:extLst>
              <a:ext uri="{FF2B5EF4-FFF2-40B4-BE49-F238E27FC236}">
                <a16:creationId xmlns:a16="http://schemas.microsoft.com/office/drawing/2014/main" id="{B8D50937-75B1-48EC-B74A-399843C8F125}"/>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17FF8473-20D0-4C61-87EA-4EC878CAE878}"/>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5C9C3BA0-DE44-4539-A022-C7A6678C19B6}"/>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defRPr>
            </a:lvl1pPr>
            <a:lvl2pPr marL="742950" indent="-285750" defTabSz="911225">
              <a:spcBef>
                <a:spcPct val="30000"/>
              </a:spcBef>
              <a:defRPr sz="1200">
                <a:solidFill>
                  <a:schemeClr val="tx1"/>
                </a:solidFill>
                <a:latin typeface="Times New Roman" panose="02020603050405020304" pitchFamily="18" charset="0"/>
              </a:defRPr>
            </a:lvl2pPr>
            <a:lvl3pPr marL="1143000" indent="-228600" defTabSz="911225">
              <a:spcBef>
                <a:spcPct val="30000"/>
              </a:spcBef>
              <a:defRPr sz="1200">
                <a:solidFill>
                  <a:schemeClr val="tx1"/>
                </a:solidFill>
                <a:latin typeface="Times New Roman" panose="02020603050405020304" pitchFamily="18" charset="0"/>
              </a:defRPr>
            </a:lvl3pPr>
            <a:lvl4pPr marL="1600200" indent="-228600" defTabSz="911225">
              <a:spcBef>
                <a:spcPct val="30000"/>
              </a:spcBef>
              <a:defRPr sz="1200">
                <a:solidFill>
                  <a:schemeClr val="tx1"/>
                </a:solidFill>
                <a:latin typeface="Times New Roman" panose="02020603050405020304" pitchFamily="18" charset="0"/>
              </a:defRPr>
            </a:lvl4pPr>
            <a:lvl5pPr marL="2057400" indent="-228600" defTabSz="911225">
              <a:spcBef>
                <a:spcPct val="30000"/>
              </a:spcBef>
              <a:defRPr sz="1200">
                <a:solidFill>
                  <a:schemeClr val="tx1"/>
                </a:solidFill>
                <a:latin typeface="Times New Roman"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2A6CD61-1C4D-40AF-B66B-4156D298AE96}" type="slidenum">
              <a:rPr lang="en-US" altLang="ar-SA" smtClean="0">
                <a:latin typeface="Arial" panose="020B0604020202020204" pitchFamily="34" charset="0"/>
              </a:rPr>
              <a:pPr>
                <a:spcBef>
                  <a:spcPct val="0"/>
                </a:spcBef>
              </a:pPr>
              <a:t>13</a:t>
            </a:fld>
            <a:endParaRPr lang="en-US" altLang="ar-SA">
              <a:latin typeface="Arial" panose="020B0604020202020204" pitchFamily="34" charset="0"/>
            </a:endParaRPr>
          </a:p>
        </p:txBody>
      </p:sp>
      <p:sp>
        <p:nvSpPr>
          <p:cNvPr id="28675" name="Rectangle 2">
            <a:extLst>
              <a:ext uri="{FF2B5EF4-FFF2-40B4-BE49-F238E27FC236}">
                <a16:creationId xmlns:a16="http://schemas.microsoft.com/office/drawing/2014/main" id="{60996B89-7711-48DE-8785-DAF5FA11B6E2}"/>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73B58B3A-0439-49DB-A2BB-C9DFFB3573F3}"/>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40F41C72-F6DB-45DB-8AD1-852FBE5481ED}"/>
              </a:ext>
            </a:extLst>
          </p:cNvPr>
          <p:cNvGrpSpPr>
            <a:grpSpLocks/>
          </p:cNvGrpSpPr>
          <p:nvPr/>
        </p:nvGrpSpPr>
        <p:grpSpPr bwMode="auto">
          <a:xfrm>
            <a:off x="-7938" y="-7938"/>
            <a:ext cx="9169401" cy="6873876"/>
            <a:chOff x="-8466" y="-8468"/>
            <a:chExt cx="9169804" cy="6874935"/>
          </a:xfrm>
        </p:grpSpPr>
        <p:cxnSp>
          <p:nvCxnSpPr>
            <p:cNvPr id="5" name="Straight Connector 4">
              <a:extLst>
                <a:ext uri="{FF2B5EF4-FFF2-40B4-BE49-F238E27FC236}">
                  <a16:creationId xmlns:a16="http://schemas.microsoft.com/office/drawing/2014/main" id="{3F251DB1-540E-4C6E-8694-6013FBCC8D3A}"/>
                </a:ext>
              </a:extLst>
            </p:cNvPr>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A4BCF91C-D205-4E49-883C-88149CDC317F}"/>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20">
              <a:extLst>
                <a:ext uri="{FF2B5EF4-FFF2-40B4-BE49-F238E27FC236}">
                  <a16:creationId xmlns:a16="http://schemas.microsoft.com/office/drawing/2014/main" id="{5F165FEB-ACF6-4384-A552-2A7C473D28AC}"/>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21">
              <a:extLst>
                <a:ext uri="{FF2B5EF4-FFF2-40B4-BE49-F238E27FC236}">
                  <a16:creationId xmlns:a16="http://schemas.microsoft.com/office/drawing/2014/main" id="{238BFE28-156A-4A03-9B8B-734D5B490600}"/>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2">
              <a:extLst>
                <a:ext uri="{FF2B5EF4-FFF2-40B4-BE49-F238E27FC236}">
                  <a16:creationId xmlns:a16="http://schemas.microsoft.com/office/drawing/2014/main" id="{3EA76159-9843-44EE-BDE5-F708104471BD}"/>
                </a:ext>
              </a:extLst>
            </p:cNvPr>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3">
              <a:extLst>
                <a:ext uri="{FF2B5EF4-FFF2-40B4-BE49-F238E27FC236}">
                  <a16:creationId xmlns:a16="http://schemas.microsoft.com/office/drawing/2014/main" id="{667B4CD1-6B2C-442D-8097-7116C1BDC112}"/>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4">
              <a:extLst>
                <a:ext uri="{FF2B5EF4-FFF2-40B4-BE49-F238E27FC236}">
                  <a16:creationId xmlns:a16="http://schemas.microsoft.com/office/drawing/2014/main" id="{1AAAAE76-0097-40D4-A882-65C7E58505F5}"/>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5">
              <a:extLst>
                <a:ext uri="{FF2B5EF4-FFF2-40B4-BE49-F238E27FC236}">
                  <a16:creationId xmlns:a16="http://schemas.microsoft.com/office/drawing/2014/main" id="{AD4891E9-E39F-4209-BED2-43A2230B5A65}"/>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6">
              <a:extLst>
                <a:ext uri="{FF2B5EF4-FFF2-40B4-BE49-F238E27FC236}">
                  <a16:creationId xmlns:a16="http://schemas.microsoft.com/office/drawing/2014/main" id="{A4D6EC42-E545-4E0D-BA3C-6B68AF535A48}"/>
                </a:ext>
              </a:extLst>
            </p:cNvPr>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7">
              <a:extLst>
                <a:ext uri="{FF2B5EF4-FFF2-40B4-BE49-F238E27FC236}">
                  <a16:creationId xmlns:a16="http://schemas.microsoft.com/office/drawing/2014/main" id="{A8E635CE-1552-4F38-8209-D29BC61B115E}"/>
                </a:ext>
              </a:extLst>
            </p:cNvPr>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id="{1A609289-0D05-4E92-8754-7A1542D26C62}"/>
              </a:ext>
            </a:extLst>
          </p:cNvPr>
          <p:cNvSpPr>
            <a:spLocks noGrp="1"/>
          </p:cNvSpPr>
          <p:nvPr>
            <p:ph type="dt" sz="half" idx="10"/>
          </p:nvPr>
        </p:nvSpPr>
        <p:spPr/>
        <p:txBody>
          <a:bodyPr/>
          <a:lstStyle>
            <a:lvl1pPr>
              <a:defRPr/>
            </a:lvl1pPr>
          </a:lstStyle>
          <a:p>
            <a:pPr>
              <a:defRPr/>
            </a:pPr>
            <a:endParaRPr lang="en-US"/>
          </a:p>
        </p:txBody>
      </p:sp>
      <p:sp>
        <p:nvSpPr>
          <p:cNvPr id="16" name="Footer Placeholder 4">
            <a:extLst>
              <a:ext uri="{FF2B5EF4-FFF2-40B4-BE49-F238E27FC236}">
                <a16:creationId xmlns:a16="http://schemas.microsoft.com/office/drawing/2014/main" id="{230ADBC1-62DE-4FF5-8EB4-F676974A9882}"/>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id="{F97E91DE-1228-45D6-A76A-690CB5B64419}"/>
              </a:ext>
            </a:extLst>
          </p:cNvPr>
          <p:cNvSpPr>
            <a:spLocks noGrp="1"/>
          </p:cNvSpPr>
          <p:nvPr>
            <p:ph type="sldNum" sz="quarter" idx="12"/>
          </p:nvPr>
        </p:nvSpPr>
        <p:spPr/>
        <p:txBody>
          <a:bodyPr/>
          <a:lstStyle>
            <a:lvl1pPr>
              <a:defRPr/>
            </a:lvl1pPr>
          </a:lstStyle>
          <a:p>
            <a:pPr>
              <a:defRPr/>
            </a:pPr>
            <a:fld id="{386CC6B7-0093-43E6-AD40-C7C3635BEBFE}" type="slidenum">
              <a:rPr lang="en-US" altLang="ar-SA"/>
              <a:pPr>
                <a:defRPr/>
              </a:pPr>
              <a:t>‹#›</a:t>
            </a:fld>
            <a:endParaRPr lang="en-US" altLang="ar-SA"/>
          </a:p>
        </p:txBody>
      </p:sp>
    </p:spTree>
    <p:extLst>
      <p:ext uri="{BB962C8B-B14F-4D97-AF65-F5344CB8AC3E}">
        <p14:creationId xmlns:p14="http://schemas.microsoft.com/office/powerpoint/2010/main" val="4172939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844C1A-2864-4D04-BA9C-BE9787A0456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C600CAC-64F2-42EC-A227-0884D80ADE7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7FF0840-1DD3-4253-80B5-6720D9550E26}"/>
              </a:ext>
            </a:extLst>
          </p:cNvPr>
          <p:cNvSpPr>
            <a:spLocks noGrp="1"/>
          </p:cNvSpPr>
          <p:nvPr>
            <p:ph type="sldNum" sz="quarter" idx="12"/>
          </p:nvPr>
        </p:nvSpPr>
        <p:spPr/>
        <p:txBody>
          <a:bodyPr/>
          <a:lstStyle>
            <a:lvl1pPr>
              <a:defRPr/>
            </a:lvl1pPr>
          </a:lstStyle>
          <a:p>
            <a:pPr>
              <a:defRPr/>
            </a:pPr>
            <a:fld id="{A0A872AE-49D8-4196-BE85-813B5930ACEA}" type="slidenum">
              <a:rPr lang="en-US" altLang="ar-SA"/>
              <a:pPr>
                <a:defRPr/>
              </a:pPr>
              <a:t>‹#›</a:t>
            </a:fld>
            <a:endParaRPr lang="en-US" altLang="ar-SA"/>
          </a:p>
        </p:txBody>
      </p:sp>
    </p:spTree>
    <p:extLst>
      <p:ext uri="{BB962C8B-B14F-4D97-AF65-F5344CB8AC3E}">
        <p14:creationId xmlns:p14="http://schemas.microsoft.com/office/powerpoint/2010/main" val="3109637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30967C-5323-44D3-8650-30FE34948F9F}"/>
              </a:ext>
            </a:extLst>
          </p:cNvPr>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8000">
                <a:solidFill>
                  <a:srgbClr val="C0E474"/>
                </a:solidFill>
              </a:rPr>
              <a:t>“</a:t>
            </a:r>
          </a:p>
        </p:txBody>
      </p:sp>
      <p:sp>
        <p:nvSpPr>
          <p:cNvPr id="6" name="TextBox 5">
            <a:extLst>
              <a:ext uri="{FF2B5EF4-FFF2-40B4-BE49-F238E27FC236}">
                <a16:creationId xmlns:a16="http://schemas.microsoft.com/office/drawing/2014/main" id="{A01790D6-8E70-40D2-9D34-46FBC4BB8EE0}"/>
              </a:ext>
            </a:extLst>
          </p:cNvPr>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800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F9865DDD-F63D-4AB3-8724-4ED4CFD0E6C0}"/>
              </a:ext>
            </a:extLst>
          </p:cNvPr>
          <p:cNvSpPr>
            <a:spLocks noGrp="1"/>
          </p:cNvSpPr>
          <p:nvPr>
            <p:ph type="dt" sz="half" idx="14"/>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E5F54CCB-6594-4F14-84D3-BE69031430E3}"/>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742F078-F998-45B2-821A-CF0CA183176A}"/>
              </a:ext>
            </a:extLst>
          </p:cNvPr>
          <p:cNvSpPr>
            <a:spLocks noGrp="1"/>
          </p:cNvSpPr>
          <p:nvPr>
            <p:ph type="sldNum" sz="quarter" idx="16"/>
          </p:nvPr>
        </p:nvSpPr>
        <p:spPr/>
        <p:txBody>
          <a:bodyPr/>
          <a:lstStyle>
            <a:lvl1pPr>
              <a:defRPr/>
            </a:lvl1pPr>
          </a:lstStyle>
          <a:p>
            <a:pPr>
              <a:defRPr/>
            </a:pPr>
            <a:fld id="{A7B8A16C-8D6A-47C6-BEE5-F2608D70F3A4}" type="slidenum">
              <a:rPr lang="en-US" altLang="ar-SA"/>
              <a:pPr>
                <a:defRPr/>
              </a:pPr>
              <a:t>‹#›</a:t>
            </a:fld>
            <a:endParaRPr lang="en-US" altLang="ar-SA"/>
          </a:p>
        </p:txBody>
      </p:sp>
    </p:spTree>
    <p:extLst>
      <p:ext uri="{BB962C8B-B14F-4D97-AF65-F5344CB8AC3E}">
        <p14:creationId xmlns:p14="http://schemas.microsoft.com/office/powerpoint/2010/main" val="2435151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5E64A1-7AF1-4118-9CE5-266E7A95A3C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D0C8D4F-F5EE-4547-9F28-0CA3F9133B3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0A17B3D-EFDD-4766-AAF0-681B648367BB}"/>
              </a:ext>
            </a:extLst>
          </p:cNvPr>
          <p:cNvSpPr>
            <a:spLocks noGrp="1"/>
          </p:cNvSpPr>
          <p:nvPr>
            <p:ph type="sldNum" sz="quarter" idx="12"/>
          </p:nvPr>
        </p:nvSpPr>
        <p:spPr/>
        <p:txBody>
          <a:bodyPr/>
          <a:lstStyle>
            <a:lvl1pPr>
              <a:defRPr/>
            </a:lvl1pPr>
          </a:lstStyle>
          <a:p>
            <a:pPr>
              <a:defRPr/>
            </a:pPr>
            <a:fld id="{71EC5EBD-C291-43A9-9B8F-DD3130F4825D}" type="slidenum">
              <a:rPr lang="en-US" altLang="ar-SA"/>
              <a:pPr>
                <a:defRPr/>
              </a:pPr>
              <a:t>‹#›</a:t>
            </a:fld>
            <a:endParaRPr lang="en-US" altLang="ar-SA"/>
          </a:p>
        </p:txBody>
      </p:sp>
    </p:spTree>
    <p:extLst>
      <p:ext uri="{BB962C8B-B14F-4D97-AF65-F5344CB8AC3E}">
        <p14:creationId xmlns:p14="http://schemas.microsoft.com/office/powerpoint/2010/main" val="1074591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29B5C4-DB0D-42C7-83B5-44168B20AB3C}"/>
              </a:ext>
            </a:extLst>
          </p:cNvPr>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8000">
                <a:solidFill>
                  <a:srgbClr val="C0E474"/>
                </a:solidFill>
              </a:rPr>
              <a:t>“</a:t>
            </a:r>
          </a:p>
        </p:txBody>
      </p:sp>
      <p:sp>
        <p:nvSpPr>
          <p:cNvPr id="6" name="TextBox 5">
            <a:extLst>
              <a:ext uri="{FF2B5EF4-FFF2-40B4-BE49-F238E27FC236}">
                <a16:creationId xmlns:a16="http://schemas.microsoft.com/office/drawing/2014/main" id="{E74A9A9B-32FF-4607-9E5A-4F1382F0FFAE}"/>
              </a:ext>
            </a:extLst>
          </p:cNvPr>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800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5852029B-61F7-44FA-9099-48F7B8D3345D}"/>
              </a:ext>
            </a:extLst>
          </p:cNvPr>
          <p:cNvSpPr>
            <a:spLocks noGrp="1"/>
          </p:cNvSpPr>
          <p:nvPr>
            <p:ph type="dt" sz="half" idx="14"/>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FB9DB73D-9594-4024-A084-92DF1A39EDBB}"/>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52BCD8A-358B-41C6-92CA-0BE865D28BFF}"/>
              </a:ext>
            </a:extLst>
          </p:cNvPr>
          <p:cNvSpPr>
            <a:spLocks noGrp="1"/>
          </p:cNvSpPr>
          <p:nvPr>
            <p:ph type="sldNum" sz="quarter" idx="16"/>
          </p:nvPr>
        </p:nvSpPr>
        <p:spPr/>
        <p:txBody>
          <a:bodyPr/>
          <a:lstStyle>
            <a:lvl1pPr>
              <a:defRPr/>
            </a:lvl1pPr>
          </a:lstStyle>
          <a:p>
            <a:pPr>
              <a:defRPr/>
            </a:pPr>
            <a:fld id="{5B80C84F-E73E-46E8-86FA-2670A0FAD60B}" type="slidenum">
              <a:rPr lang="en-US" altLang="ar-SA"/>
              <a:pPr>
                <a:defRPr/>
              </a:pPr>
              <a:t>‹#›</a:t>
            </a:fld>
            <a:endParaRPr lang="en-US" altLang="ar-SA"/>
          </a:p>
        </p:txBody>
      </p:sp>
    </p:spTree>
    <p:extLst>
      <p:ext uri="{BB962C8B-B14F-4D97-AF65-F5344CB8AC3E}">
        <p14:creationId xmlns:p14="http://schemas.microsoft.com/office/powerpoint/2010/main" val="455518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41113E19-25D6-4BD8-AADA-0623996350B7}"/>
              </a:ext>
            </a:extLst>
          </p:cNvPr>
          <p:cNvSpPr>
            <a:spLocks noGrp="1"/>
          </p:cNvSpPr>
          <p:nvPr>
            <p:ph type="dt" sz="half" idx="14"/>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18A548F-8BF7-49F7-A7F2-0982FB36DFC2}"/>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379EF9C-41EC-4017-91A9-F3CA5DA18F4D}"/>
              </a:ext>
            </a:extLst>
          </p:cNvPr>
          <p:cNvSpPr>
            <a:spLocks noGrp="1"/>
          </p:cNvSpPr>
          <p:nvPr>
            <p:ph type="sldNum" sz="quarter" idx="16"/>
          </p:nvPr>
        </p:nvSpPr>
        <p:spPr/>
        <p:txBody>
          <a:bodyPr/>
          <a:lstStyle>
            <a:lvl1pPr>
              <a:defRPr/>
            </a:lvl1pPr>
          </a:lstStyle>
          <a:p>
            <a:pPr>
              <a:defRPr/>
            </a:pPr>
            <a:fld id="{A8F7048D-87B2-4EDC-B06E-071F21465AC3}" type="slidenum">
              <a:rPr lang="en-US" altLang="ar-SA"/>
              <a:pPr>
                <a:defRPr/>
              </a:pPr>
              <a:t>‹#›</a:t>
            </a:fld>
            <a:endParaRPr lang="en-US" altLang="ar-SA"/>
          </a:p>
        </p:txBody>
      </p:sp>
    </p:spTree>
    <p:extLst>
      <p:ext uri="{BB962C8B-B14F-4D97-AF65-F5344CB8AC3E}">
        <p14:creationId xmlns:p14="http://schemas.microsoft.com/office/powerpoint/2010/main" val="495296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FA6471D-7CA3-4F87-8D13-3576E7D5E49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0D06E2E-C571-47C8-8877-7FC5776EF9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5E6B5F1-8BBC-401B-980F-CE477FCBFB4C}"/>
              </a:ext>
            </a:extLst>
          </p:cNvPr>
          <p:cNvSpPr>
            <a:spLocks noGrp="1"/>
          </p:cNvSpPr>
          <p:nvPr>
            <p:ph type="sldNum" sz="quarter" idx="12"/>
          </p:nvPr>
        </p:nvSpPr>
        <p:spPr/>
        <p:txBody>
          <a:bodyPr/>
          <a:lstStyle>
            <a:lvl1pPr>
              <a:defRPr/>
            </a:lvl1pPr>
          </a:lstStyle>
          <a:p>
            <a:pPr>
              <a:defRPr/>
            </a:pPr>
            <a:fld id="{AC2B1998-4B60-419C-8321-5167B12FDFDC}" type="slidenum">
              <a:rPr lang="en-US" altLang="ar-SA"/>
              <a:pPr>
                <a:defRPr/>
              </a:pPr>
              <a:t>‹#›</a:t>
            </a:fld>
            <a:endParaRPr lang="en-US" altLang="ar-SA"/>
          </a:p>
        </p:txBody>
      </p:sp>
    </p:spTree>
    <p:extLst>
      <p:ext uri="{BB962C8B-B14F-4D97-AF65-F5344CB8AC3E}">
        <p14:creationId xmlns:p14="http://schemas.microsoft.com/office/powerpoint/2010/main" val="3084604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D79AA24-D398-44F0-B364-4E4F6A85106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6050683-B16C-429D-BB25-D41BED98A3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196D6DB-08C5-4FC3-BCDD-92814BC2CE1B}"/>
              </a:ext>
            </a:extLst>
          </p:cNvPr>
          <p:cNvSpPr>
            <a:spLocks noGrp="1"/>
          </p:cNvSpPr>
          <p:nvPr>
            <p:ph type="sldNum" sz="quarter" idx="12"/>
          </p:nvPr>
        </p:nvSpPr>
        <p:spPr/>
        <p:txBody>
          <a:bodyPr/>
          <a:lstStyle>
            <a:lvl1pPr>
              <a:defRPr/>
            </a:lvl1pPr>
          </a:lstStyle>
          <a:p>
            <a:pPr>
              <a:defRPr/>
            </a:pPr>
            <a:fld id="{45319E81-73BB-4118-9955-371F90B2F935}" type="slidenum">
              <a:rPr lang="en-US" altLang="ar-SA"/>
              <a:pPr>
                <a:defRPr/>
              </a:pPr>
              <a:t>‹#›</a:t>
            </a:fld>
            <a:endParaRPr lang="en-US" altLang="ar-SA"/>
          </a:p>
        </p:txBody>
      </p:sp>
    </p:spTree>
    <p:extLst>
      <p:ext uri="{BB962C8B-B14F-4D97-AF65-F5344CB8AC3E}">
        <p14:creationId xmlns:p14="http://schemas.microsoft.com/office/powerpoint/2010/main" val="2001973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gn="l" rtl="0">
              <a:defRPr/>
            </a:lvl1pPr>
            <a:lvl2pPr algn="l" rtl="0">
              <a:defRPr/>
            </a:lvl2pPr>
            <a:lvl3pPr algn="l" rtl="0">
              <a:defRPr/>
            </a:lvl3pPr>
            <a:lvl4pPr algn="l" rtl="0">
              <a:defRPr/>
            </a:lvl4pPr>
            <a:lvl5pPr algn="l" rtl="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0A573FC-1A43-46BE-86BF-6057E177D77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CC66502-D6CC-4BBA-AEDA-C4C94947822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8A49790-72FD-49A6-BE7F-067B55134129}"/>
              </a:ext>
            </a:extLst>
          </p:cNvPr>
          <p:cNvSpPr>
            <a:spLocks noGrp="1"/>
          </p:cNvSpPr>
          <p:nvPr>
            <p:ph type="sldNum" sz="quarter" idx="12"/>
          </p:nvPr>
        </p:nvSpPr>
        <p:spPr/>
        <p:txBody>
          <a:bodyPr/>
          <a:lstStyle>
            <a:lvl1pPr>
              <a:defRPr/>
            </a:lvl1pPr>
          </a:lstStyle>
          <a:p>
            <a:pPr>
              <a:defRPr/>
            </a:pPr>
            <a:fld id="{3708D953-3ED0-4404-964C-8C0BFE510E1A}" type="slidenum">
              <a:rPr lang="en-US" altLang="ar-SA"/>
              <a:pPr>
                <a:defRPr/>
              </a:pPr>
              <a:t>‹#›</a:t>
            </a:fld>
            <a:endParaRPr lang="en-US" altLang="ar-SA"/>
          </a:p>
        </p:txBody>
      </p:sp>
    </p:spTree>
    <p:extLst>
      <p:ext uri="{BB962C8B-B14F-4D97-AF65-F5344CB8AC3E}">
        <p14:creationId xmlns:p14="http://schemas.microsoft.com/office/powerpoint/2010/main" val="2917008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29E44D-7AC5-4590-8C8C-6F7B7A831B3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742BD43-DB42-4EBC-9DDA-83AE2C19F56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647B49-44E8-497B-82D8-31C6B37882B8}"/>
              </a:ext>
            </a:extLst>
          </p:cNvPr>
          <p:cNvSpPr>
            <a:spLocks noGrp="1"/>
          </p:cNvSpPr>
          <p:nvPr>
            <p:ph type="sldNum" sz="quarter" idx="12"/>
          </p:nvPr>
        </p:nvSpPr>
        <p:spPr/>
        <p:txBody>
          <a:bodyPr/>
          <a:lstStyle>
            <a:lvl1pPr>
              <a:defRPr/>
            </a:lvl1pPr>
          </a:lstStyle>
          <a:p>
            <a:pPr>
              <a:defRPr/>
            </a:pPr>
            <a:fld id="{7A8DFA04-DCE0-4C2E-9DFC-19B7C44AC1CC}" type="slidenum">
              <a:rPr lang="en-US" altLang="ar-SA"/>
              <a:pPr>
                <a:defRPr/>
              </a:pPr>
              <a:t>‹#›</a:t>
            </a:fld>
            <a:endParaRPr lang="en-US" altLang="ar-SA"/>
          </a:p>
        </p:txBody>
      </p:sp>
    </p:spTree>
    <p:extLst>
      <p:ext uri="{BB962C8B-B14F-4D97-AF65-F5344CB8AC3E}">
        <p14:creationId xmlns:p14="http://schemas.microsoft.com/office/powerpoint/2010/main" val="4006336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lgn="l" rtl="0">
              <a:defRPr sz="1800"/>
            </a:lvl1pPr>
            <a:lvl2pPr algn="l" rtl="0">
              <a:defRPr sz="1600"/>
            </a:lvl2pPr>
            <a:lvl3pPr algn="l" rtl="0">
              <a:defRPr sz="1400"/>
            </a:lvl3pPr>
            <a:lvl4pPr algn="l" rtl="0">
              <a:defRPr sz="1200"/>
            </a:lvl4pPr>
            <a:lvl5pPr algn="l" rtl="0">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869204" y="2160590"/>
            <a:ext cx="3088110" cy="3880773"/>
          </a:xfrm>
        </p:spPr>
        <p:txBody>
          <a:bodyPr>
            <a:normAutofit/>
          </a:bodyPr>
          <a:lstStyle>
            <a:lvl1pPr algn="l" rtl="0">
              <a:defRPr sz="1800"/>
            </a:lvl1pPr>
            <a:lvl2pPr algn="l" rtl="0">
              <a:defRPr sz="1600"/>
            </a:lvl2pPr>
            <a:lvl3pPr algn="l" rtl="0">
              <a:defRPr sz="1400"/>
            </a:lvl3pPr>
            <a:lvl4pPr algn="l" rtl="0">
              <a:defRPr sz="1200"/>
            </a:lvl4pPr>
            <a:lvl5pPr algn="l" rtl="0">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A6FEE0E1-C46A-4221-87DB-19CBD3742D1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DC8667B-5E98-4C5B-B3AF-E96A61288AC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2E657F6-6ED8-4B86-BED2-3FC299E81F13}"/>
              </a:ext>
            </a:extLst>
          </p:cNvPr>
          <p:cNvSpPr>
            <a:spLocks noGrp="1"/>
          </p:cNvSpPr>
          <p:nvPr>
            <p:ph type="sldNum" sz="quarter" idx="12"/>
          </p:nvPr>
        </p:nvSpPr>
        <p:spPr/>
        <p:txBody>
          <a:bodyPr/>
          <a:lstStyle>
            <a:lvl1pPr>
              <a:defRPr/>
            </a:lvl1pPr>
          </a:lstStyle>
          <a:p>
            <a:pPr>
              <a:defRPr/>
            </a:pPr>
            <a:fld id="{B627036D-3DC4-45C6-B98C-023A080C46B6}" type="slidenum">
              <a:rPr lang="en-US" altLang="ar-SA"/>
              <a:pPr>
                <a:defRPr/>
              </a:pPr>
              <a:t>‹#›</a:t>
            </a:fld>
            <a:endParaRPr lang="en-US" altLang="ar-SA"/>
          </a:p>
        </p:txBody>
      </p:sp>
    </p:spTree>
    <p:extLst>
      <p:ext uri="{BB962C8B-B14F-4D97-AF65-F5344CB8AC3E}">
        <p14:creationId xmlns:p14="http://schemas.microsoft.com/office/powerpoint/2010/main" val="1005695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9DC19603-B2CE-4346-B77F-ED7BB208A3CE}"/>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35B62AB9-1943-4617-B778-49D9CED85FF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875787A-4905-439D-90C9-7703D5CC5AA6}"/>
              </a:ext>
            </a:extLst>
          </p:cNvPr>
          <p:cNvSpPr>
            <a:spLocks noGrp="1"/>
          </p:cNvSpPr>
          <p:nvPr>
            <p:ph type="sldNum" sz="quarter" idx="12"/>
          </p:nvPr>
        </p:nvSpPr>
        <p:spPr/>
        <p:txBody>
          <a:bodyPr/>
          <a:lstStyle>
            <a:lvl1pPr>
              <a:defRPr/>
            </a:lvl1pPr>
          </a:lstStyle>
          <a:p>
            <a:pPr>
              <a:defRPr/>
            </a:pPr>
            <a:fld id="{BBDBB53D-DFC1-46F3-BCD1-23794236BE7E}" type="slidenum">
              <a:rPr lang="en-US" altLang="ar-SA"/>
              <a:pPr>
                <a:defRPr/>
              </a:pPr>
              <a:t>‹#›</a:t>
            </a:fld>
            <a:endParaRPr lang="en-US" altLang="ar-SA"/>
          </a:p>
        </p:txBody>
      </p:sp>
    </p:spTree>
    <p:extLst>
      <p:ext uri="{BB962C8B-B14F-4D97-AF65-F5344CB8AC3E}">
        <p14:creationId xmlns:p14="http://schemas.microsoft.com/office/powerpoint/2010/main" val="3376253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317AF166-47D8-4D0A-9795-8600AF6F4948}"/>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B3C8DC15-2434-4CB6-9DFC-9CC3EC55CC2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D7F4E73-B7A4-47B9-9A17-865D607F24C2}"/>
              </a:ext>
            </a:extLst>
          </p:cNvPr>
          <p:cNvSpPr>
            <a:spLocks noGrp="1"/>
          </p:cNvSpPr>
          <p:nvPr>
            <p:ph type="sldNum" sz="quarter" idx="12"/>
          </p:nvPr>
        </p:nvSpPr>
        <p:spPr/>
        <p:txBody>
          <a:bodyPr/>
          <a:lstStyle>
            <a:lvl1pPr>
              <a:defRPr/>
            </a:lvl1pPr>
          </a:lstStyle>
          <a:p>
            <a:pPr>
              <a:defRPr/>
            </a:pPr>
            <a:fld id="{B6EFAAAA-D692-4F1B-8CAE-FC679045DF5C}" type="slidenum">
              <a:rPr lang="en-US" altLang="ar-SA"/>
              <a:pPr>
                <a:defRPr/>
              </a:pPr>
              <a:t>‹#›</a:t>
            </a:fld>
            <a:endParaRPr lang="en-US" altLang="ar-SA"/>
          </a:p>
        </p:txBody>
      </p:sp>
    </p:spTree>
    <p:extLst>
      <p:ext uri="{BB962C8B-B14F-4D97-AF65-F5344CB8AC3E}">
        <p14:creationId xmlns:p14="http://schemas.microsoft.com/office/powerpoint/2010/main" val="1595213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36937D9-B704-4EB3-AD56-A8A0EC140AEC}"/>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9D9C61B5-AE9A-4D1D-970A-4545559479E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0BB8D51-C3E6-4DD8-B114-12D71D71A667}"/>
              </a:ext>
            </a:extLst>
          </p:cNvPr>
          <p:cNvSpPr>
            <a:spLocks noGrp="1"/>
          </p:cNvSpPr>
          <p:nvPr>
            <p:ph type="sldNum" sz="quarter" idx="12"/>
          </p:nvPr>
        </p:nvSpPr>
        <p:spPr/>
        <p:txBody>
          <a:bodyPr/>
          <a:lstStyle>
            <a:lvl1pPr>
              <a:defRPr/>
            </a:lvl1pPr>
          </a:lstStyle>
          <a:p>
            <a:pPr>
              <a:defRPr/>
            </a:pPr>
            <a:fld id="{C17089B9-94D2-4715-8C3D-2255529C5A78}" type="slidenum">
              <a:rPr lang="en-US" altLang="ar-SA"/>
              <a:pPr>
                <a:defRPr/>
              </a:pPr>
              <a:t>‹#›</a:t>
            </a:fld>
            <a:endParaRPr lang="en-US" altLang="ar-SA"/>
          </a:p>
        </p:txBody>
      </p:sp>
    </p:spTree>
    <p:extLst>
      <p:ext uri="{BB962C8B-B14F-4D97-AF65-F5344CB8AC3E}">
        <p14:creationId xmlns:p14="http://schemas.microsoft.com/office/powerpoint/2010/main" val="71878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22759724-DD57-4BBD-AB41-3B25C3D3BDF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2FE399A-87C1-4127-9FFB-4B402AD7A53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E846F34-FA1B-493B-A87F-169A601264C4}"/>
              </a:ext>
            </a:extLst>
          </p:cNvPr>
          <p:cNvSpPr>
            <a:spLocks noGrp="1"/>
          </p:cNvSpPr>
          <p:nvPr>
            <p:ph type="sldNum" sz="quarter" idx="12"/>
          </p:nvPr>
        </p:nvSpPr>
        <p:spPr/>
        <p:txBody>
          <a:bodyPr/>
          <a:lstStyle>
            <a:lvl1pPr>
              <a:defRPr/>
            </a:lvl1pPr>
          </a:lstStyle>
          <a:p>
            <a:pPr>
              <a:defRPr/>
            </a:pPr>
            <a:fld id="{80BE9579-0B84-4D67-8049-F1FA18CF6DA4}" type="slidenum">
              <a:rPr lang="en-US" altLang="ar-SA"/>
              <a:pPr>
                <a:defRPr/>
              </a:pPr>
              <a:t>‹#›</a:t>
            </a:fld>
            <a:endParaRPr lang="en-US" altLang="ar-SA"/>
          </a:p>
        </p:txBody>
      </p:sp>
    </p:spTree>
    <p:extLst>
      <p:ext uri="{BB962C8B-B14F-4D97-AF65-F5344CB8AC3E}">
        <p14:creationId xmlns:p14="http://schemas.microsoft.com/office/powerpoint/2010/main" val="1682742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4532C69-BAEB-4F55-8A65-172DABB69CE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C64E2627-8C35-46F2-BD60-1D8A3FAE131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2DC2C5C-81C5-476A-AA79-E3B14B1168A6}"/>
              </a:ext>
            </a:extLst>
          </p:cNvPr>
          <p:cNvSpPr>
            <a:spLocks noGrp="1"/>
          </p:cNvSpPr>
          <p:nvPr>
            <p:ph type="sldNum" sz="quarter" idx="12"/>
          </p:nvPr>
        </p:nvSpPr>
        <p:spPr/>
        <p:txBody>
          <a:bodyPr/>
          <a:lstStyle>
            <a:lvl1pPr>
              <a:defRPr/>
            </a:lvl1pPr>
          </a:lstStyle>
          <a:p>
            <a:pPr>
              <a:defRPr/>
            </a:pPr>
            <a:fld id="{FFDBBC39-4605-43CF-ADDD-FD5FE62C05CA}" type="slidenum">
              <a:rPr lang="en-US" altLang="ar-SA"/>
              <a:pPr>
                <a:defRPr/>
              </a:pPr>
              <a:t>‹#›</a:t>
            </a:fld>
            <a:endParaRPr lang="en-US" altLang="ar-SA"/>
          </a:p>
        </p:txBody>
      </p:sp>
    </p:spTree>
    <p:extLst>
      <p:ext uri="{BB962C8B-B14F-4D97-AF65-F5344CB8AC3E}">
        <p14:creationId xmlns:p14="http://schemas.microsoft.com/office/powerpoint/2010/main" val="1646775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6">
            <a:extLst>
              <a:ext uri="{FF2B5EF4-FFF2-40B4-BE49-F238E27FC236}">
                <a16:creationId xmlns:a16="http://schemas.microsoft.com/office/drawing/2014/main" id="{BFBD747F-50E6-463E-9F32-C05A38240B37}"/>
              </a:ext>
            </a:extLst>
          </p:cNvPr>
          <p:cNvGrpSpPr>
            <a:grpSpLocks/>
          </p:cNvGrpSpPr>
          <p:nvPr/>
        </p:nvGrpSpPr>
        <p:grpSpPr bwMode="auto">
          <a:xfrm>
            <a:off x="-7938" y="-7938"/>
            <a:ext cx="9169401" cy="6873876"/>
            <a:chOff x="-8467" y="-8468"/>
            <a:chExt cx="9169805" cy="6874935"/>
          </a:xfrm>
        </p:grpSpPr>
        <p:sp>
          <p:nvSpPr>
            <p:cNvPr id="7" name="Freeform 6">
              <a:extLst>
                <a:ext uri="{FF2B5EF4-FFF2-40B4-BE49-F238E27FC236}">
                  <a16:creationId xmlns:a16="http://schemas.microsoft.com/office/drawing/2014/main" id="{CE1EE60A-9169-45DE-A59B-7E6003DD695A}"/>
                </a:ext>
              </a:extLst>
            </p:cNvPr>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a:extLst>
                <a:ext uri="{FF2B5EF4-FFF2-40B4-BE49-F238E27FC236}">
                  <a16:creationId xmlns:a16="http://schemas.microsoft.com/office/drawing/2014/main" id="{175A9906-15B8-4E0E-89E9-A62C1D489719}"/>
                </a:ext>
              </a:extLst>
            </p:cNvPr>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1C234AB-899E-477D-8EC5-AAAF0675D55B}"/>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927FEA3A-F75C-4280-94DA-BDE64FA8B117}"/>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FC7C8FAF-FBFD-4174-B09E-1E95ABA950FB}"/>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53D543D9-7087-4C6C-BF10-7FE4C1C5ECB3}"/>
                </a:ext>
              </a:extLst>
            </p:cNvPr>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B883F8BD-772C-4D50-B942-178924690E37}"/>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DFDE56C2-C131-4A43-BC72-CCD542797C38}"/>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70FF0B8F-9DD9-464C-A689-EF155B1DB475}"/>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2D3B6784-339B-44DC-904D-D00833B73A5A}"/>
                </a:ext>
              </a:extLst>
            </p:cNvPr>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a:extLst>
              <a:ext uri="{FF2B5EF4-FFF2-40B4-BE49-F238E27FC236}">
                <a16:creationId xmlns:a16="http://schemas.microsoft.com/office/drawing/2014/main" id="{4258FEB4-6449-4BEA-82ED-F6BD5AD64860}"/>
              </a:ext>
            </a:extLst>
          </p:cNvPr>
          <p:cNvSpPr>
            <a:spLocks noGrp="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7B35B531-28A8-4E4A-A74C-DEBE5D4F178B}"/>
              </a:ext>
            </a:extLst>
          </p:cNvPr>
          <p:cNvSpPr>
            <a:spLocks noGrp="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D4574F9-93F3-46BA-8328-E538C42F850A}"/>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rtl="1" eaLnBrk="1" hangingPunct="1">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E2B62435-7A5D-4628-810D-EFD356B6D10B}"/>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rtl="1" eaLnBrk="1" hangingPunct="1">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F909AE7C-2903-4717-A8CC-89D2437D4A32}"/>
              </a:ext>
            </a:extLst>
          </p:cNvPr>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rtl="1" eaLnBrk="1" hangingPunct="1">
              <a:defRPr sz="900">
                <a:solidFill>
                  <a:schemeClr val="accent1"/>
                </a:solidFill>
              </a:defRPr>
            </a:lvl1pPr>
          </a:lstStyle>
          <a:p>
            <a:pPr>
              <a:defRPr/>
            </a:pPr>
            <a:fld id="{A27F2E26-6ECE-48BA-8E90-25DEA2F99CEC}" type="slidenum">
              <a:rPr lang="en-US" altLang="ar-SA"/>
              <a:pPr>
                <a:defRPr/>
              </a:pPr>
              <a:t>‹#›</a:t>
            </a:fld>
            <a:endParaRPr lang="en-US" altLang="ar-SA"/>
          </a:p>
        </p:txBody>
      </p:sp>
    </p:spTree>
  </p:cSld>
  <p:clrMap bg1="lt1" tx1="dk1" bg2="lt2" tx2="dk2" accent1="accent1" accent2="accent2" accent3="accent3" accent4="accent4" accent5="accent5" accent6="accent6" hlink="hlink" folHlink="folHlink"/>
  <p:sldLayoutIdLst>
    <p:sldLayoutId id="2147484100"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101" r:id="rId11"/>
    <p:sldLayoutId id="2147484096" r:id="rId12"/>
    <p:sldLayoutId id="2147484102" r:id="rId13"/>
    <p:sldLayoutId id="2147484097" r:id="rId14"/>
    <p:sldLayoutId id="2147484098" r:id="rId15"/>
    <p:sldLayoutId id="2147484099" r:id="rId16"/>
  </p:sldLayoutIdLst>
  <p:txStyles>
    <p:titleStyle>
      <a:lvl1pPr algn="l" defTabSz="457200" rtl="1" eaLnBrk="0" fontAlgn="base" hangingPunct="0">
        <a:spcBef>
          <a:spcPct val="0"/>
        </a:spcBef>
        <a:spcAft>
          <a:spcPct val="0"/>
        </a:spcAft>
        <a:defRPr sz="3600" kern="1200">
          <a:solidFill>
            <a:schemeClr val="accent1"/>
          </a:solidFill>
          <a:latin typeface="+mj-lt"/>
          <a:ea typeface="+mj-ea"/>
          <a:cs typeface="+mj-cs"/>
        </a:defRPr>
      </a:lvl1pPr>
      <a:lvl2pPr algn="l" defTabSz="457200" rtl="1"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1"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1"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1" eaLnBrk="0" fontAlgn="base" hangingPunct="0">
        <a:spcBef>
          <a:spcPct val="0"/>
        </a:spcBef>
        <a:spcAft>
          <a:spcPct val="0"/>
        </a:spcAft>
        <a:defRPr sz="3600">
          <a:solidFill>
            <a:schemeClr val="accent1"/>
          </a:solidFill>
          <a:latin typeface="Trebuchet MS" panose="020B0603020202020204" pitchFamily="34" charset="0"/>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r" defTabSz="457200" rtl="1"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r" defTabSz="457200" rtl="1"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r" defTabSz="457200" rtl="1"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r" defTabSz="457200" rtl="1"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image" Target="../media/image6.emf"/><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 Id="rId9" Type="http://schemas.openxmlformats.org/officeDocument/2006/relationships/image" Target="../media/image13.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a:extLst>
              <a:ext uri="{FF2B5EF4-FFF2-40B4-BE49-F238E27FC236}">
                <a16:creationId xmlns:a16="http://schemas.microsoft.com/office/drawing/2014/main" id="{D5DD6C41-C000-4AB5-AA8F-A8C80BF9BAFA}"/>
              </a:ext>
            </a:extLst>
          </p:cNvPr>
          <p:cNvSpPr>
            <a:spLocks noGrp="1"/>
          </p:cNvSpPr>
          <p:nvPr>
            <p:ph type="ctrTitle"/>
          </p:nvPr>
        </p:nvSpPr>
        <p:spPr>
          <a:xfrm>
            <a:off x="1116013" y="2852738"/>
            <a:ext cx="6480175" cy="2301875"/>
          </a:xfrm>
        </p:spPr>
        <p:txBody>
          <a:bodyPr rtlCol="0">
            <a:normAutofit fontScale="90000"/>
          </a:bodyPr>
          <a:lstStyle/>
          <a:p>
            <a:pPr algn="ctr" eaLnBrk="1" fontAlgn="auto" hangingPunct="1">
              <a:spcAft>
                <a:spcPts val="0"/>
              </a:spcAft>
              <a:defRPr/>
            </a:pPr>
            <a:br>
              <a:rPr lang="en-US" dirty="0"/>
            </a:br>
            <a:br>
              <a:rPr lang="en-US" dirty="0"/>
            </a:br>
            <a:r>
              <a:rPr dirty="0"/>
              <a:t>MUSCULOSKELETAL BLOCK</a:t>
            </a:r>
            <a:br>
              <a:rPr dirty="0"/>
            </a:br>
            <a:r>
              <a:rPr sz="3100" dirty="0">
                <a:effectLst>
                  <a:outerShdw blurRad="38100" dist="38100" dir="2700000" algn="tl">
                    <a:srgbClr val="000000">
                      <a:alpha val="43137"/>
                    </a:srgbClr>
                  </a:outerShdw>
                </a:effectLst>
              </a:rPr>
              <a:t>Pathology</a:t>
            </a:r>
            <a:br>
              <a:rPr dirty="0"/>
            </a:br>
            <a:br>
              <a:rPr dirty="0"/>
            </a:br>
            <a:r>
              <a:rPr dirty="0"/>
              <a:t> </a:t>
            </a:r>
            <a:r>
              <a:rPr lang="en-US" dirty="0"/>
              <a:t>Non-infectious arthritis</a:t>
            </a:r>
            <a:endParaRPr dirty="0"/>
          </a:p>
        </p:txBody>
      </p:sp>
      <p:sp>
        <p:nvSpPr>
          <p:cNvPr id="9219" name="Subtitle 4">
            <a:extLst>
              <a:ext uri="{FF2B5EF4-FFF2-40B4-BE49-F238E27FC236}">
                <a16:creationId xmlns:a16="http://schemas.microsoft.com/office/drawing/2014/main" id="{25F81449-66B8-437D-9E13-BC6D80D4E6C3}"/>
              </a:ext>
            </a:extLst>
          </p:cNvPr>
          <p:cNvSpPr>
            <a:spLocks noGrp="1"/>
          </p:cNvSpPr>
          <p:nvPr>
            <p:ph type="subTitle" idx="1"/>
          </p:nvPr>
        </p:nvSpPr>
        <p:spPr>
          <a:xfrm>
            <a:off x="785813" y="4941888"/>
            <a:ext cx="6480175" cy="1239837"/>
          </a:xfrm>
        </p:spPr>
        <p:txBody>
          <a:bodyPr rtlCol="0">
            <a:normAutofit/>
          </a:bodyPr>
          <a:lstStyle/>
          <a:p>
            <a:pPr algn="ctr" eaLnBrk="1" fontAlgn="auto" hangingPunct="1">
              <a:spcAft>
                <a:spcPts val="0"/>
              </a:spcAft>
              <a:buFont typeface="Wingdings 3" charset="2"/>
              <a:buNone/>
              <a:defRPr/>
            </a:pPr>
            <a:endParaRPr lang="en-US" altLang="ar-SA" dirty="0"/>
          </a:p>
          <a:p>
            <a:pPr algn="ctr" eaLnBrk="1" fontAlgn="auto" hangingPunct="1">
              <a:spcAft>
                <a:spcPts val="0"/>
              </a:spcAft>
              <a:buFont typeface="Wingdings 3" charset="2"/>
              <a:buNone/>
              <a:defRPr/>
            </a:pPr>
            <a:r>
              <a:rPr lang="en-US" altLang="ar-SA" dirty="0" err="1"/>
              <a:t>Dr.Amany</a:t>
            </a:r>
            <a:r>
              <a:rPr lang="en-US" altLang="ar-SA" dirty="0"/>
              <a:t> </a:t>
            </a:r>
            <a:r>
              <a:rPr lang="en-US" altLang="ar-SA" dirty="0" err="1"/>
              <a:t>Fathaddin</a:t>
            </a:r>
            <a:endParaRPr lang="ar-SA" altLang="ar-S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88C84EE0-1DED-4216-9A08-5917231A74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285750"/>
            <a:ext cx="1643062"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1" name="Picture 3">
            <a:extLst>
              <a:ext uri="{FF2B5EF4-FFF2-40B4-BE49-F238E27FC236}">
                <a16:creationId xmlns:a16="http://schemas.microsoft.com/office/drawing/2014/main" id="{E67507F4-09B5-4FB4-8B95-5A773B2B2568}"/>
              </a:ext>
            </a:extLst>
          </p:cNvPr>
          <p:cNvPicPr>
            <a:picLocks noChangeAspect="1" noChangeArrowheads="1"/>
          </p:cNvPicPr>
          <p:nvPr/>
        </p:nvPicPr>
        <p:blipFill>
          <a:blip r:embed="rId3"/>
          <a:srcRect/>
          <a:stretch>
            <a:fillRect/>
          </a:stretch>
        </p:blipFill>
        <p:spPr bwMode="auto">
          <a:xfrm>
            <a:off x="0" y="2428875"/>
            <a:ext cx="2484438" cy="428625"/>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23556" name="Picture 4">
            <a:extLst>
              <a:ext uri="{FF2B5EF4-FFF2-40B4-BE49-F238E27FC236}">
                <a16:creationId xmlns:a16="http://schemas.microsoft.com/office/drawing/2014/main" id="{9A9879CF-358F-4A34-B5BC-1171F72071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625" y="357188"/>
            <a:ext cx="1196975"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3" name="Picture 5">
            <a:extLst>
              <a:ext uri="{FF2B5EF4-FFF2-40B4-BE49-F238E27FC236}">
                <a16:creationId xmlns:a16="http://schemas.microsoft.com/office/drawing/2014/main" id="{379D6842-46EA-4485-A372-458D22116D88}"/>
              </a:ext>
            </a:extLst>
          </p:cNvPr>
          <p:cNvPicPr>
            <a:picLocks noChangeAspect="1" noChangeArrowheads="1"/>
          </p:cNvPicPr>
          <p:nvPr/>
        </p:nvPicPr>
        <p:blipFill>
          <a:blip r:embed="rId5"/>
          <a:srcRect/>
          <a:stretch>
            <a:fillRect/>
          </a:stretch>
        </p:blipFill>
        <p:spPr bwMode="auto">
          <a:xfrm>
            <a:off x="3143250" y="2143125"/>
            <a:ext cx="2571750" cy="985838"/>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23558" name="Picture 6">
            <a:extLst>
              <a:ext uri="{FF2B5EF4-FFF2-40B4-BE49-F238E27FC236}">
                <a16:creationId xmlns:a16="http://schemas.microsoft.com/office/drawing/2014/main" id="{8002B7FD-EED6-4019-9ECE-6615B8B535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3688" y="500063"/>
            <a:ext cx="1306512"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5" name="Picture 7">
            <a:extLst>
              <a:ext uri="{FF2B5EF4-FFF2-40B4-BE49-F238E27FC236}">
                <a16:creationId xmlns:a16="http://schemas.microsoft.com/office/drawing/2014/main" id="{81E02AE1-5651-4254-B92B-BFE238A5CDAF}"/>
              </a:ext>
            </a:extLst>
          </p:cNvPr>
          <p:cNvPicPr>
            <a:picLocks noChangeAspect="1" noChangeArrowheads="1"/>
          </p:cNvPicPr>
          <p:nvPr/>
        </p:nvPicPr>
        <p:blipFill>
          <a:blip r:embed="rId7"/>
          <a:srcRect/>
          <a:stretch>
            <a:fillRect/>
          </a:stretch>
        </p:blipFill>
        <p:spPr bwMode="auto">
          <a:xfrm>
            <a:off x="6286500" y="2000250"/>
            <a:ext cx="2571750" cy="1500188"/>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23560" name="Picture 8">
            <a:extLst>
              <a:ext uri="{FF2B5EF4-FFF2-40B4-BE49-F238E27FC236}">
                <a16:creationId xmlns:a16="http://schemas.microsoft.com/office/drawing/2014/main" id="{93865264-77C6-4D56-9E49-4D19525B9CC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3286125"/>
            <a:ext cx="1487488"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7" name="Picture 9">
            <a:extLst>
              <a:ext uri="{FF2B5EF4-FFF2-40B4-BE49-F238E27FC236}">
                <a16:creationId xmlns:a16="http://schemas.microsoft.com/office/drawing/2014/main" id="{1F6C0F5B-7F1B-4569-AB3A-EC2325497E17}"/>
              </a:ext>
            </a:extLst>
          </p:cNvPr>
          <p:cNvPicPr>
            <a:picLocks noChangeAspect="1" noChangeArrowheads="1"/>
          </p:cNvPicPr>
          <p:nvPr/>
        </p:nvPicPr>
        <p:blipFill>
          <a:blip r:embed="rId9"/>
          <a:srcRect/>
          <a:stretch>
            <a:fillRect/>
          </a:stretch>
        </p:blipFill>
        <p:spPr bwMode="auto">
          <a:xfrm>
            <a:off x="2071688" y="4786313"/>
            <a:ext cx="3143250" cy="1719262"/>
          </a:xfrm>
          <a:prstGeom prst="rect">
            <a:avLst/>
          </a:prstGeom>
          <a:ln>
            <a:headEnd/>
            <a:tailEnd/>
          </a:ln>
        </p:spPr>
        <p:style>
          <a:lnRef idx="2">
            <a:schemeClr val="accent1"/>
          </a:lnRef>
          <a:fillRef idx="1">
            <a:schemeClr val="lt1"/>
          </a:fillRef>
          <a:effectRef idx="0">
            <a:schemeClr val="accent1"/>
          </a:effectRef>
          <a:fontRef idx="minor">
            <a:schemeClr val="dk1"/>
          </a:fontRef>
        </p:style>
      </p:pic>
      <p:sp>
        <p:nvSpPr>
          <p:cNvPr id="12" name="Rectangle 11">
            <a:extLst>
              <a:ext uri="{FF2B5EF4-FFF2-40B4-BE49-F238E27FC236}">
                <a16:creationId xmlns:a16="http://schemas.microsoft.com/office/drawing/2014/main" id="{3CF80919-9F69-42D9-8787-56EC1C447896}"/>
              </a:ext>
            </a:extLst>
          </p:cNvPr>
          <p:cNvSpPr/>
          <p:nvPr/>
        </p:nvSpPr>
        <p:spPr>
          <a:xfrm>
            <a:off x="4572000" y="3654425"/>
            <a:ext cx="4572000" cy="92392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rtl="1" eaLnBrk="1" hangingPunct="1">
              <a:defRPr/>
            </a:pPr>
            <a:r>
              <a:rPr lang="en-US" dirty="0"/>
              <a:t>constant friction of bone surfaces, leading to a polished ivory bony articular surface (eburnation)</a:t>
            </a:r>
          </a:p>
        </p:txBody>
      </p:sp>
      <p:sp>
        <p:nvSpPr>
          <p:cNvPr id="13" name="Rectangle 12">
            <a:extLst>
              <a:ext uri="{FF2B5EF4-FFF2-40B4-BE49-F238E27FC236}">
                <a16:creationId xmlns:a16="http://schemas.microsoft.com/office/drawing/2014/main" id="{137B40EA-0AEC-4586-8F45-1E575D845975}"/>
              </a:ext>
            </a:extLst>
          </p:cNvPr>
          <p:cNvSpPr/>
          <p:nvPr/>
        </p:nvSpPr>
        <p:spPr>
          <a:xfrm>
            <a:off x="0" y="3500438"/>
            <a:ext cx="2286000" cy="61595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eaLnBrk="1" hangingPunct="1">
              <a:defRPr/>
            </a:pPr>
            <a:r>
              <a:rPr lang="en-US" b="1" dirty="0"/>
              <a:t>Small cysts</a:t>
            </a:r>
            <a:r>
              <a:rPr lang="en-US" dirty="0"/>
              <a:t> </a:t>
            </a:r>
            <a:r>
              <a:rPr lang="en-US" sz="1600" dirty="0"/>
              <a:t>develop in the bone</a:t>
            </a:r>
            <a:endParaRPr lang="en-US" dirty="0"/>
          </a:p>
        </p:txBody>
      </p:sp>
      <p:sp>
        <p:nvSpPr>
          <p:cNvPr id="14" name="Oval 13">
            <a:extLst>
              <a:ext uri="{FF2B5EF4-FFF2-40B4-BE49-F238E27FC236}">
                <a16:creationId xmlns:a16="http://schemas.microsoft.com/office/drawing/2014/main" id="{1BF0026F-0BF5-46A1-875A-22F95E956146}"/>
              </a:ext>
            </a:extLst>
          </p:cNvPr>
          <p:cNvSpPr/>
          <p:nvPr/>
        </p:nvSpPr>
        <p:spPr>
          <a:xfrm>
            <a:off x="2357438" y="3500438"/>
            <a:ext cx="285750" cy="4857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a:p>
        </p:txBody>
      </p:sp>
      <p:sp>
        <p:nvSpPr>
          <p:cNvPr id="15" name="Oval 14">
            <a:extLst>
              <a:ext uri="{FF2B5EF4-FFF2-40B4-BE49-F238E27FC236}">
                <a16:creationId xmlns:a16="http://schemas.microsoft.com/office/drawing/2014/main" id="{A01992FA-7821-48A6-9E68-F75A8A37F929}"/>
              </a:ext>
            </a:extLst>
          </p:cNvPr>
          <p:cNvSpPr/>
          <p:nvPr/>
        </p:nvSpPr>
        <p:spPr>
          <a:xfrm>
            <a:off x="3429000" y="3500438"/>
            <a:ext cx="285750" cy="4857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a:p>
        </p:txBody>
      </p:sp>
      <p:sp>
        <p:nvSpPr>
          <p:cNvPr id="16" name="TextBox 15">
            <a:extLst>
              <a:ext uri="{FF2B5EF4-FFF2-40B4-BE49-F238E27FC236}">
                <a16:creationId xmlns:a16="http://schemas.microsoft.com/office/drawing/2014/main" id="{813DCFA0-818A-483D-9779-703086076452}"/>
              </a:ext>
            </a:extLst>
          </p:cNvPr>
          <p:cNvSpPr txBox="1"/>
          <p:nvPr/>
        </p:nvSpPr>
        <p:spPr>
          <a:xfrm>
            <a:off x="2339975" y="4005263"/>
            <a:ext cx="1428750" cy="369887"/>
          </a:xfrm>
          <a:prstGeom prst="rect">
            <a:avLst/>
          </a:prstGeom>
        </p:spPr>
        <p:style>
          <a:lnRef idx="3">
            <a:schemeClr val="lt1"/>
          </a:lnRef>
          <a:fillRef idx="1">
            <a:schemeClr val="accent2"/>
          </a:fillRef>
          <a:effectRef idx="1">
            <a:schemeClr val="accent2"/>
          </a:effectRef>
          <a:fontRef idx="minor">
            <a:schemeClr val="lt1"/>
          </a:fontRef>
        </p:style>
        <p:txBody>
          <a:bodyPr wrap="none" rtlCol="1">
            <a:spAutoFit/>
          </a:bodyPr>
          <a:lstStyle/>
          <a:p>
            <a:pPr algn="r" rtl="1" eaLnBrk="1" hangingPunct="1">
              <a:defRPr/>
            </a:pPr>
            <a:r>
              <a:rPr lang="en-US" dirty="0" err="1"/>
              <a:t>osteophytes</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linds(horizont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a:extLst>
              <a:ext uri="{FF2B5EF4-FFF2-40B4-BE49-F238E27FC236}">
                <a16:creationId xmlns:a16="http://schemas.microsoft.com/office/drawing/2014/main" id="{C1BFCF36-AED9-46DE-A0E1-246CB27DC9F5}"/>
              </a:ext>
            </a:extLst>
          </p:cNvPr>
          <p:cNvSpPr>
            <a:spLocks noGrp="1"/>
          </p:cNvSpPr>
          <p:nvPr>
            <p:ph type="title"/>
          </p:nvPr>
        </p:nvSpPr>
        <p:spPr/>
        <p:txBody>
          <a:bodyPr/>
          <a:lstStyle/>
          <a:p>
            <a:pPr algn="ctr"/>
            <a:r>
              <a:rPr lang="en-US" altLang="en-US"/>
              <a:t>Morphology</a:t>
            </a:r>
          </a:p>
        </p:txBody>
      </p:sp>
      <p:sp>
        <p:nvSpPr>
          <p:cNvPr id="24579" name="Content Placeholder 5">
            <a:extLst>
              <a:ext uri="{FF2B5EF4-FFF2-40B4-BE49-F238E27FC236}">
                <a16:creationId xmlns:a16="http://schemas.microsoft.com/office/drawing/2014/main" id="{8804167A-A1A0-49DD-A683-21D9F918E7ED}"/>
              </a:ext>
            </a:extLst>
          </p:cNvPr>
          <p:cNvSpPr>
            <a:spLocks noGrp="1"/>
          </p:cNvSpPr>
          <p:nvPr>
            <p:ph idx="1"/>
          </p:nvPr>
        </p:nvSpPr>
        <p:spPr>
          <a:xfrm>
            <a:off x="609600" y="1930400"/>
            <a:ext cx="6348413" cy="4111625"/>
          </a:xfrm>
        </p:spPr>
        <p:txBody>
          <a:bodyPr/>
          <a:lstStyle/>
          <a:p>
            <a:r>
              <a:rPr lang="en-US" altLang="en-US" b="1"/>
              <a:t>fibrillation and cracking of the matrix </a:t>
            </a:r>
            <a:r>
              <a:rPr lang="en-US" altLang="en-US"/>
              <a:t>occur as the superficial layers of the cartilage are degraded </a:t>
            </a:r>
          </a:p>
          <a:p>
            <a:r>
              <a:rPr lang="en-US" altLang="en-US"/>
              <a:t>Eventually, full-thickness portions of the cartilage are lost, and the subchondral bone plate is exposed and is smoothened  by friction, giving it the appearance of polished ivory </a:t>
            </a:r>
            <a:r>
              <a:rPr lang="en-US" altLang="en-US" b="1"/>
              <a:t>(bone eburnation)</a:t>
            </a:r>
            <a:r>
              <a:rPr lang="en-US" altLang="en-US"/>
              <a:t> </a:t>
            </a:r>
          </a:p>
          <a:p>
            <a:r>
              <a:rPr lang="en-US" altLang="en-US"/>
              <a:t> Small fractures can dislodge pieces of cartilage and subchondral bone into the joint, forming loose bodies </a:t>
            </a:r>
            <a:r>
              <a:rPr lang="en-US" altLang="en-US" b="1"/>
              <a:t>(joint mice).</a:t>
            </a:r>
          </a:p>
          <a:p>
            <a:r>
              <a:rPr lang="en-US" altLang="en-US"/>
              <a:t> The fracture gaps allow synovial fluid to be forced into the subchondral regions to form fibrous walled </a:t>
            </a:r>
            <a:r>
              <a:rPr lang="en-US" altLang="en-US" b="1"/>
              <a:t>cysts. </a:t>
            </a:r>
          </a:p>
          <a:p>
            <a:r>
              <a:rPr lang="en-US" altLang="en-US"/>
              <a:t>Mushroom-shaped </a:t>
            </a:r>
            <a:r>
              <a:rPr lang="en-US" altLang="en-US" b="1"/>
              <a:t>osteophytes</a:t>
            </a:r>
            <a:r>
              <a:rPr lang="en-US" altLang="en-US"/>
              <a:t> (bony outgrowths) develop at the margins of the articular surface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77" descr="D:\SCContent\9781416029731\graphics\fullsize\S9781416029731-021-f016.jpg">
            <a:extLst>
              <a:ext uri="{FF2B5EF4-FFF2-40B4-BE49-F238E27FC236}">
                <a16:creationId xmlns:a16="http://schemas.microsoft.com/office/drawing/2014/main" id="{E06F4196-C1EF-499A-AA06-E52F362684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1625" b="5263"/>
          <a:stretch>
            <a:fillRect/>
          </a:stretch>
        </p:blipFill>
        <p:spPr bwMode="auto">
          <a:xfrm>
            <a:off x="1000125" y="857250"/>
            <a:ext cx="6929438" cy="48339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603" name="Text Box 267">
            <a:extLst>
              <a:ext uri="{FF2B5EF4-FFF2-40B4-BE49-F238E27FC236}">
                <a16:creationId xmlns:a16="http://schemas.microsoft.com/office/drawing/2014/main" id="{364E688D-850A-4483-9F61-ACEB510FDD30}"/>
              </a:ext>
            </a:extLst>
          </p:cNvPr>
          <p:cNvSpPr txBox="1">
            <a:spLocks noChangeArrowheads="1"/>
          </p:cNvSpPr>
          <p:nvPr/>
        </p:nvSpPr>
        <p:spPr bwMode="auto">
          <a:xfrm>
            <a:off x="611188" y="5692775"/>
            <a:ext cx="7848600" cy="584200"/>
          </a:xfrm>
          <a:prstGeom prst="rect">
            <a:avLst/>
          </a:prstGeom>
          <a:solidFill>
            <a:schemeClr val="bg1">
              <a:alpha val="38039"/>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lgn="r" rtl="1">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lgn="r" rtl="1">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lgn="r" rtl="1">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algn="r" rtl="1"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algn="r" rtl="1"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algn="r" rtl="1"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algn="r" rtl="1"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rtl="0">
              <a:spcBef>
                <a:spcPct val="0"/>
              </a:spcBef>
              <a:buClrTx/>
              <a:buSzTx/>
              <a:buFontTx/>
              <a:buNone/>
            </a:pPr>
            <a:r>
              <a:rPr lang="en-US" altLang="ar-SA" sz="1600">
                <a:solidFill>
                  <a:schemeClr val="tx1"/>
                </a:solidFill>
                <a:latin typeface="Arial" panose="020B0604020202020204" pitchFamily="34" charset="0"/>
              </a:rPr>
              <a:t>Osteoarthritis. </a:t>
            </a:r>
            <a:r>
              <a:rPr lang="en-US" altLang="ar-SA" sz="1600" b="1">
                <a:solidFill>
                  <a:schemeClr val="tx1"/>
                </a:solidFill>
                <a:latin typeface="Arial" panose="020B0604020202020204" pitchFamily="34" charset="0"/>
              </a:rPr>
              <a:t>:</a:t>
            </a:r>
            <a:r>
              <a:rPr lang="en-US" altLang="ar-SA" sz="1600">
                <a:solidFill>
                  <a:schemeClr val="tx1"/>
                </a:solidFill>
                <a:latin typeface="Arial" panose="020B0604020202020204" pitchFamily="34" charset="0"/>
              </a:rPr>
              <a:t> Histologic demonstration of the characteristic fibrillation of the articular cartilage.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C86695AC-F145-4DFA-9EAA-F8F39AD643FA}"/>
              </a:ext>
            </a:extLst>
          </p:cNvPr>
          <p:cNvSpPr>
            <a:spLocks noGrp="1" noChangeArrowheads="1"/>
          </p:cNvSpPr>
          <p:nvPr>
            <p:ph type="title"/>
          </p:nvPr>
        </p:nvSpPr>
        <p:spPr>
          <a:xfrm>
            <a:off x="457200" y="304800"/>
            <a:ext cx="8229600" cy="1143000"/>
          </a:xfrm>
        </p:spPr>
        <p:txBody>
          <a:bodyPr rtlCol="0">
            <a:normAutofit fontScale="90000"/>
          </a:bodyPr>
          <a:lstStyle/>
          <a:p>
            <a:pPr eaLnBrk="1" fontAlgn="auto" hangingPunct="1">
              <a:spcAft>
                <a:spcPts val="0"/>
              </a:spcAft>
              <a:defRPr/>
            </a:pPr>
            <a:r>
              <a:rPr lang="en-US" sz="4000"/>
              <a:t>Cracking and fibrillation of cartilage</a:t>
            </a:r>
          </a:p>
        </p:txBody>
      </p:sp>
      <p:sp>
        <p:nvSpPr>
          <p:cNvPr id="27651" name="Rectangle 3">
            <a:extLst>
              <a:ext uri="{FF2B5EF4-FFF2-40B4-BE49-F238E27FC236}">
                <a16:creationId xmlns:a16="http://schemas.microsoft.com/office/drawing/2014/main" id="{E5A2EC8C-1133-497B-A897-D2E64F3F3FFA}"/>
              </a:ext>
            </a:extLst>
          </p:cNvPr>
          <p:cNvSpPr>
            <a:spLocks noGrp="1"/>
          </p:cNvSpPr>
          <p:nvPr>
            <p:ph idx="1"/>
          </p:nvPr>
        </p:nvSpPr>
        <p:spPr/>
        <p:txBody>
          <a:bodyPr/>
          <a:lstStyle/>
          <a:p>
            <a:pPr eaLnBrk="1" hangingPunct="1"/>
            <a:endParaRPr lang="ar-SA" altLang="ar-SA"/>
          </a:p>
        </p:txBody>
      </p:sp>
      <p:pic>
        <p:nvPicPr>
          <p:cNvPr id="27652" name="Picture 5" descr="04cart_crack_surf_lmag">
            <a:extLst>
              <a:ext uri="{FF2B5EF4-FFF2-40B4-BE49-F238E27FC236}">
                <a16:creationId xmlns:a16="http://schemas.microsoft.com/office/drawing/2014/main" id="{55BEB305-0631-49FE-872F-F98BC0B721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1915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77" descr="D:\SCContent\9781416029731\graphics\fullsize\S9781416029731-021-f016.jpg">
            <a:extLst>
              <a:ext uri="{FF2B5EF4-FFF2-40B4-BE49-F238E27FC236}">
                <a16:creationId xmlns:a16="http://schemas.microsoft.com/office/drawing/2014/main" id="{E71D22A0-3B73-407D-BC09-60A824FF0E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0999" b="9264"/>
          <a:stretch>
            <a:fillRect/>
          </a:stretch>
        </p:blipFill>
        <p:spPr bwMode="auto">
          <a:xfrm>
            <a:off x="1000125" y="1214438"/>
            <a:ext cx="6697663" cy="44180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628" name="TextBox 6">
            <a:extLst>
              <a:ext uri="{FF2B5EF4-FFF2-40B4-BE49-F238E27FC236}">
                <a16:creationId xmlns:a16="http://schemas.microsoft.com/office/drawing/2014/main" id="{78737007-79ED-44D5-8E45-EBFB2D96D5E2}"/>
              </a:ext>
            </a:extLst>
          </p:cNvPr>
          <p:cNvSpPr txBox="1">
            <a:spLocks noChangeArrowheads="1"/>
          </p:cNvSpPr>
          <p:nvPr/>
        </p:nvSpPr>
        <p:spPr bwMode="auto">
          <a:xfrm>
            <a:off x="5786438" y="5500688"/>
            <a:ext cx="3357562" cy="36988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eaLnBrk="1" hangingPunct="1">
              <a:defRPr/>
            </a:pPr>
            <a:r>
              <a:rPr lang="en-US" dirty="0"/>
              <a:t>Residual </a:t>
            </a:r>
            <a:r>
              <a:rPr lang="en-US" dirty="0" err="1"/>
              <a:t>articular</a:t>
            </a:r>
            <a:r>
              <a:rPr lang="en-US" dirty="0"/>
              <a:t> cartilage</a:t>
            </a:r>
          </a:p>
        </p:txBody>
      </p:sp>
      <p:sp>
        <p:nvSpPr>
          <p:cNvPr id="5" name="Rectangle 4">
            <a:extLst>
              <a:ext uri="{FF2B5EF4-FFF2-40B4-BE49-F238E27FC236}">
                <a16:creationId xmlns:a16="http://schemas.microsoft.com/office/drawing/2014/main" id="{5CC3628C-996C-4D18-95AF-8E4319AF3ECD}"/>
              </a:ext>
            </a:extLst>
          </p:cNvPr>
          <p:cNvSpPr/>
          <p:nvPr/>
        </p:nvSpPr>
        <p:spPr>
          <a:xfrm>
            <a:off x="2500298" y="500042"/>
            <a:ext cx="3857652" cy="46166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rtl="1" eaLnBrk="1" hangingPunct="1">
              <a:defRPr/>
            </a:pPr>
            <a:r>
              <a:rPr lang="en-US" sz="2400" dirty="0"/>
              <a:t>Severe Osteoarthritis </a:t>
            </a:r>
          </a:p>
        </p:txBody>
      </p:sp>
      <p:sp>
        <p:nvSpPr>
          <p:cNvPr id="6" name="TextBox 5">
            <a:extLst>
              <a:ext uri="{FF2B5EF4-FFF2-40B4-BE49-F238E27FC236}">
                <a16:creationId xmlns:a16="http://schemas.microsoft.com/office/drawing/2014/main" id="{2CC82CCB-F8F7-4A84-B3F1-0200D094839E}"/>
              </a:ext>
            </a:extLst>
          </p:cNvPr>
          <p:cNvSpPr txBox="1"/>
          <p:nvPr/>
        </p:nvSpPr>
        <p:spPr>
          <a:xfrm>
            <a:off x="6888163" y="1143000"/>
            <a:ext cx="2255837" cy="120015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rtl="1" eaLnBrk="1" hangingPunct="1">
              <a:defRPr/>
            </a:pPr>
            <a:r>
              <a:rPr lang="en-US" dirty="0" err="1"/>
              <a:t>Eburnated</a:t>
            </a:r>
            <a:r>
              <a:rPr lang="en-US" dirty="0"/>
              <a:t> </a:t>
            </a:r>
            <a:r>
              <a:rPr lang="en-US" dirty="0" err="1"/>
              <a:t>articular</a:t>
            </a:r>
            <a:r>
              <a:rPr lang="en-US" dirty="0"/>
              <a:t> surface exposing </a:t>
            </a:r>
            <a:r>
              <a:rPr lang="en-US" dirty="0" err="1"/>
              <a:t>subchondral</a:t>
            </a:r>
            <a:r>
              <a:rPr lang="en-US" dirty="0"/>
              <a:t> bone</a:t>
            </a:r>
          </a:p>
        </p:txBody>
      </p:sp>
      <p:sp>
        <p:nvSpPr>
          <p:cNvPr id="7" name="Rectangle 6">
            <a:extLst>
              <a:ext uri="{FF2B5EF4-FFF2-40B4-BE49-F238E27FC236}">
                <a16:creationId xmlns:a16="http://schemas.microsoft.com/office/drawing/2014/main" id="{42A6E84B-511D-4EA2-B59C-BF0B6D664AD2}"/>
              </a:ext>
            </a:extLst>
          </p:cNvPr>
          <p:cNvSpPr/>
          <p:nvPr/>
        </p:nvSpPr>
        <p:spPr>
          <a:xfrm>
            <a:off x="6858000" y="3286125"/>
            <a:ext cx="2286000" cy="3698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rtl="1" eaLnBrk="1" hangingPunct="1">
              <a:defRPr/>
            </a:pPr>
            <a:r>
              <a:rPr lang="en-US" dirty="0" err="1"/>
              <a:t>Subchondral</a:t>
            </a:r>
            <a:r>
              <a:rPr lang="en-US" dirty="0"/>
              <a:t> cyst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descr="D:\SCContent\9780723434443\graphics\fullsize\M9780723434443-024-f017.jpg">
            <a:extLst>
              <a:ext uri="{FF2B5EF4-FFF2-40B4-BE49-F238E27FC236}">
                <a16:creationId xmlns:a16="http://schemas.microsoft.com/office/drawing/2014/main" id="{86BF4B9C-F27A-4718-B957-E9AAE7A700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688"/>
          <a:stretch>
            <a:fillRect/>
          </a:stretch>
        </p:blipFill>
        <p:spPr bwMode="auto">
          <a:xfrm>
            <a:off x="250825" y="571500"/>
            <a:ext cx="8391525" cy="55006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1747" name="Text Box 2">
            <a:extLst>
              <a:ext uri="{FF2B5EF4-FFF2-40B4-BE49-F238E27FC236}">
                <a16:creationId xmlns:a16="http://schemas.microsoft.com/office/drawing/2014/main" id="{50753A18-147B-4139-8B6B-4791FD2E3781}"/>
              </a:ext>
            </a:extLst>
          </p:cNvPr>
          <p:cNvSpPr txBox="1">
            <a:spLocks noChangeArrowheads="1"/>
          </p:cNvSpPr>
          <p:nvPr/>
        </p:nvSpPr>
        <p:spPr bwMode="auto">
          <a:xfrm>
            <a:off x="611188" y="5876925"/>
            <a:ext cx="7848600" cy="215900"/>
          </a:xfrm>
          <a:prstGeom prst="rect">
            <a:avLst/>
          </a:prstGeom>
          <a:solidFill>
            <a:schemeClr val="bg1">
              <a:alpha val="38039"/>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lgn="r" rtl="1">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lgn="r" rtl="1">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lgn="r" rtl="1">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algn="r" rtl="1"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algn="r" rtl="1"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algn="r" rtl="1"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algn="r" rtl="1"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rtl="0">
              <a:spcBef>
                <a:spcPct val="0"/>
              </a:spcBef>
              <a:buClrTx/>
              <a:buSzTx/>
              <a:buFontTx/>
              <a:buNone/>
            </a:pPr>
            <a:endParaRPr lang="ar-SA" altLang="ar-SA" sz="800">
              <a:solidFill>
                <a:schemeClr val="tx1"/>
              </a:solidFill>
              <a:latin typeface="Arial" panose="020B0604020202020204" pitchFamily="34" charset="0"/>
              <a:cs typeface="Tahoma" panose="020B0604030504040204" pitchFamily="34" charset="0"/>
            </a:endParaRPr>
          </a:p>
        </p:txBody>
      </p:sp>
      <p:sp>
        <p:nvSpPr>
          <p:cNvPr id="25604" name="TextBox 3">
            <a:extLst>
              <a:ext uri="{FF2B5EF4-FFF2-40B4-BE49-F238E27FC236}">
                <a16:creationId xmlns:a16="http://schemas.microsoft.com/office/drawing/2014/main" id="{7633BCB8-7AFF-410A-8E50-B3E9AF0B7210}"/>
              </a:ext>
            </a:extLst>
          </p:cNvPr>
          <p:cNvSpPr txBox="1">
            <a:spLocks noChangeArrowheads="1"/>
          </p:cNvSpPr>
          <p:nvPr/>
        </p:nvSpPr>
        <p:spPr bwMode="auto">
          <a:xfrm>
            <a:off x="5076825" y="5921375"/>
            <a:ext cx="3852863" cy="892175"/>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342900" indent="-342900" eaLnBrk="1" hangingPunct="1">
              <a:defRPr/>
            </a:pPr>
            <a:r>
              <a:rPr lang="en-US" sz="2000" b="1" dirty="0"/>
              <a:t>'</a:t>
            </a:r>
            <a:r>
              <a:rPr lang="en-US" sz="2000" b="1" dirty="0" err="1"/>
              <a:t>Heberden's</a:t>
            </a:r>
            <a:r>
              <a:rPr lang="en-US" sz="2000" b="1" dirty="0"/>
              <a:t> nodes </a:t>
            </a:r>
            <a:r>
              <a:rPr lang="en-US" sz="1600" dirty="0"/>
              <a:t>(</a:t>
            </a:r>
            <a:r>
              <a:rPr lang="en-US" sz="1600" dirty="0" err="1"/>
              <a:t>osteophytes</a:t>
            </a:r>
            <a:r>
              <a:rPr lang="en-US" sz="1600" dirty="0"/>
              <a:t> on the </a:t>
            </a:r>
            <a:r>
              <a:rPr lang="en-US" sz="1600" dirty="0" err="1"/>
              <a:t>interphalangeal</a:t>
            </a:r>
            <a:r>
              <a:rPr lang="en-US" sz="1600" dirty="0"/>
              <a:t> joints of the fingers)</a:t>
            </a:r>
          </a:p>
        </p:txBody>
      </p:sp>
      <p:sp>
        <p:nvSpPr>
          <p:cNvPr id="31749" name="TextBox 4">
            <a:extLst>
              <a:ext uri="{FF2B5EF4-FFF2-40B4-BE49-F238E27FC236}">
                <a16:creationId xmlns:a16="http://schemas.microsoft.com/office/drawing/2014/main" id="{8F5A458C-0153-45B3-8469-AFA22A307AEB}"/>
              </a:ext>
            </a:extLst>
          </p:cNvPr>
          <p:cNvSpPr txBox="1">
            <a:spLocks noChangeArrowheads="1"/>
          </p:cNvSpPr>
          <p:nvPr/>
        </p:nvSpPr>
        <p:spPr bwMode="auto">
          <a:xfrm>
            <a:off x="2357438" y="214313"/>
            <a:ext cx="4365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lgn="r" rtl="1">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lgn="r" rtl="1">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algn="r" rtl="1"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algn="r" rtl="1"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algn="r" rtl="1"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algn="r" rtl="1"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l" rtl="0" eaLnBrk="1" hangingPunct="1">
              <a:spcBef>
                <a:spcPct val="0"/>
              </a:spcBef>
              <a:buClrTx/>
              <a:buSzTx/>
              <a:buFontTx/>
              <a:buNone/>
            </a:pPr>
            <a:r>
              <a:rPr lang="en-US" altLang="ar-SA" b="1">
                <a:solidFill>
                  <a:schemeClr val="tx1"/>
                </a:solidFill>
                <a:latin typeface="Arial" panose="020B0604020202020204" pitchFamily="34" charset="0"/>
              </a:rPr>
              <a:t>Pathological changes in osteoarthritis</a:t>
            </a:r>
            <a:endParaRPr lang="en-US" altLang="ar-SA">
              <a:solidFill>
                <a:schemeClr val="tx1"/>
              </a:solidFill>
              <a:latin typeface="Arial" panose="020B0604020202020204" pitchFamily="34" charset="0"/>
            </a:endParaRPr>
          </a:p>
        </p:txBody>
      </p:sp>
      <p:sp>
        <p:nvSpPr>
          <p:cNvPr id="6" name="Rectangle 5">
            <a:extLst>
              <a:ext uri="{FF2B5EF4-FFF2-40B4-BE49-F238E27FC236}">
                <a16:creationId xmlns:a16="http://schemas.microsoft.com/office/drawing/2014/main" id="{51870302-0B53-4219-A831-13F438A648AF}"/>
              </a:ext>
            </a:extLst>
          </p:cNvPr>
          <p:cNvSpPr/>
          <p:nvPr/>
        </p:nvSpPr>
        <p:spPr>
          <a:xfrm>
            <a:off x="1357313" y="2857500"/>
            <a:ext cx="2571750" cy="3698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342900" indent="-342900" eaLnBrk="1" hangingPunct="1">
              <a:defRPr/>
            </a:pPr>
            <a:r>
              <a:rPr lang="en-US" dirty="0"/>
              <a:t>normal synovial joint </a:t>
            </a:r>
          </a:p>
        </p:txBody>
      </p:sp>
      <p:sp>
        <p:nvSpPr>
          <p:cNvPr id="7" name="Rectangle 6">
            <a:extLst>
              <a:ext uri="{FF2B5EF4-FFF2-40B4-BE49-F238E27FC236}">
                <a16:creationId xmlns:a16="http://schemas.microsoft.com/office/drawing/2014/main" id="{6B884321-1099-42A0-A55B-56CC9E739EFD}"/>
              </a:ext>
            </a:extLst>
          </p:cNvPr>
          <p:cNvSpPr/>
          <p:nvPr/>
        </p:nvSpPr>
        <p:spPr>
          <a:xfrm>
            <a:off x="4857750" y="3000375"/>
            <a:ext cx="3500438" cy="369888"/>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marL="342900" indent="-342900" eaLnBrk="1" hangingPunct="1">
              <a:defRPr/>
            </a:pPr>
            <a:r>
              <a:rPr lang="en-US" dirty="0"/>
              <a:t>early change in osteoarthritis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604"/>
                                        </p:tgtEl>
                                        <p:attrNameLst>
                                          <p:attrName>style.visibility</p:attrName>
                                        </p:attrNameLst>
                                      </p:cBhvr>
                                      <p:to>
                                        <p:strVal val="visible"/>
                                      </p:to>
                                    </p:set>
                                    <p:animEffect transition="in" filter="blinds(horizontal)">
                                      <p:cBhvr>
                                        <p:cTn id="17"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a:extLst>
              <a:ext uri="{FF2B5EF4-FFF2-40B4-BE49-F238E27FC236}">
                <a16:creationId xmlns:a16="http://schemas.microsoft.com/office/drawing/2014/main" id="{41EA6AF4-7ED7-4725-893F-74D0524E27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404813"/>
            <a:ext cx="8496300" cy="611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7FE8377D-6275-450D-B002-1E66DE002E0F}"/>
              </a:ext>
            </a:extLst>
          </p:cNvPr>
          <p:cNvSpPr>
            <a:spLocks noGrp="1"/>
          </p:cNvSpPr>
          <p:nvPr>
            <p:ph type="title"/>
          </p:nvPr>
        </p:nvSpPr>
        <p:spPr/>
        <p:txBody>
          <a:bodyPr/>
          <a:lstStyle/>
          <a:p>
            <a:r>
              <a:rPr lang="en-US" altLang="en-US"/>
              <a:t>Clinical course</a:t>
            </a:r>
          </a:p>
        </p:txBody>
      </p:sp>
      <p:sp>
        <p:nvSpPr>
          <p:cNvPr id="34819" name="Content Placeholder 2">
            <a:extLst>
              <a:ext uri="{FF2B5EF4-FFF2-40B4-BE49-F238E27FC236}">
                <a16:creationId xmlns:a16="http://schemas.microsoft.com/office/drawing/2014/main" id="{48CA79C8-E0BC-4E90-9C15-F9F079AB161E}"/>
              </a:ext>
            </a:extLst>
          </p:cNvPr>
          <p:cNvSpPr>
            <a:spLocks noGrp="1"/>
          </p:cNvSpPr>
          <p:nvPr>
            <p:ph idx="1"/>
          </p:nvPr>
        </p:nvSpPr>
        <p:spPr/>
        <p:txBody>
          <a:bodyPr/>
          <a:lstStyle/>
          <a:p>
            <a:r>
              <a:rPr lang="en-US" altLang="en-US"/>
              <a:t> Characteristic symptoms and signs include deep, aching pain exacerbated by use, morning stiffness, crepitus (grating or popping sensation in the joint), and limitation in range of movement.</a:t>
            </a:r>
          </a:p>
          <a:p>
            <a:r>
              <a:rPr lang="en-US" altLang="en-US"/>
              <a:t> Osteophyte impingement on spinal foramina can cause nerve root compression with radicular pain and neurologic deficits.</a:t>
            </a:r>
          </a:p>
          <a:p>
            <a:r>
              <a:rPr lang="en-US" altLang="en-US"/>
              <a:t> Hips, knees, lower lumbar and cervical vertebrae, proximal and distal interphalangeal joints of the fingers, first carpometacarpal joints, and first tarsometatarsal joints of the feet are commonly involved. </a:t>
            </a:r>
            <a:r>
              <a:rPr lang="en-US" altLang="en-US" b="1" i="1">
                <a:solidFill>
                  <a:srgbClr val="FF0000"/>
                </a:solidFill>
              </a:rPr>
              <a:t>Heberden nodes</a:t>
            </a:r>
            <a:r>
              <a:rPr lang="en-US" altLang="en-US"/>
              <a:t> in the fingers, representing prominent osteophytes at the distal interphalangeal joints, are characteristic in women.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a:extLst>
              <a:ext uri="{FF2B5EF4-FFF2-40B4-BE49-F238E27FC236}">
                <a16:creationId xmlns:a16="http://schemas.microsoft.com/office/drawing/2014/main" id="{E89B7C7C-EFCE-454C-BE5E-EA2F701D579D}"/>
              </a:ext>
            </a:extLst>
          </p:cNvPr>
          <p:cNvSpPr>
            <a:spLocks noGrp="1"/>
          </p:cNvSpPr>
          <p:nvPr>
            <p:ph type="title"/>
          </p:nvPr>
        </p:nvSpPr>
        <p:spPr/>
        <p:txBody>
          <a:bodyPr/>
          <a:lstStyle/>
          <a:p>
            <a:pPr eaLnBrk="1" hangingPunct="1"/>
            <a:r>
              <a:rPr lang="en-US" altLang="en-US"/>
              <a:t>Course &amp; Prognosis</a:t>
            </a:r>
            <a:br>
              <a:rPr lang="en-US" altLang="en-US"/>
            </a:br>
            <a:endParaRPr lang="en-US" altLang="en-US"/>
          </a:p>
        </p:txBody>
      </p:sp>
      <p:sp>
        <p:nvSpPr>
          <p:cNvPr id="35843" name="Content Placeholder 1">
            <a:extLst>
              <a:ext uri="{FF2B5EF4-FFF2-40B4-BE49-F238E27FC236}">
                <a16:creationId xmlns:a16="http://schemas.microsoft.com/office/drawing/2014/main" id="{844EE583-2600-4EBF-BFE2-8227F675F0A4}"/>
              </a:ext>
            </a:extLst>
          </p:cNvPr>
          <p:cNvSpPr>
            <a:spLocks noGrp="1"/>
          </p:cNvSpPr>
          <p:nvPr>
            <p:ph idx="1"/>
          </p:nvPr>
        </p:nvSpPr>
        <p:spPr/>
        <p:txBody>
          <a:bodyPr/>
          <a:lstStyle/>
          <a:p>
            <a:pPr eaLnBrk="1" hangingPunct="1"/>
            <a:r>
              <a:rPr lang="en-US" altLang="en-US"/>
              <a:t>slowly progressive.</a:t>
            </a:r>
          </a:p>
          <a:p>
            <a:pPr eaLnBrk="1" hangingPunct="1"/>
            <a:r>
              <a:rPr lang="en-US" altLang="en-US"/>
              <a:t> With time, significant joint deformity can occur, Treatment usually is based on symptoms, with joint replacement in severe cases.</a:t>
            </a:r>
            <a:endParaRPr lang="en-US" altLang="ar-SA"/>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C43EFD2F-023F-45E8-99E8-FAE9E7C9F068}"/>
              </a:ext>
            </a:extLst>
          </p:cNvPr>
          <p:cNvSpPr>
            <a:spLocks noGrp="1" noChangeArrowheads="1"/>
          </p:cNvSpPr>
          <p:nvPr>
            <p:ph type="subTitle" idx="1"/>
          </p:nvPr>
        </p:nvSpPr>
        <p:spPr>
          <a:xfrm>
            <a:off x="1042988" y="2708275"/>
            <a:ext cx="6480175" cy="1752600"/>
          </a:xfrm>
        </p:spPr>
        <p:txBody>
          <a:bodyPr rtlCol="0">
            <a:normAutofit/>
          </a:bodyPr>
          <a:lstStyle/>
          <a:p>
            <a:pPr eaLnBrk="1" fontAlgn="auto" hangingPunct="1">
              <a:spcAft>
                <a:spcPts val="0"/>
              </a:spcAft>
              <a:buFontTx/>
              <a:buNone/>
              <a:defRPr/>
            </a:pPr>
            <a:r>
              <a:rPr lang="en-US" altLang="ar-SA" sz="4400" b="1" dirty="0"/>
              <a:t>Rheumatoid arthritis</a:t>
            </a:r>
            <a:r>
              <a:rPr lang="en-US" altLang="ar-SA" sz="4000" b="1" dirty="0"/>
              <a:t>   </a:t>
            </a:r>
          </a:p>
        </p:txBody>
      </p:sp>
      <p:sp>
        <p:nvSpPr>
          <p:cNvPr id="2" name="Title 3">
            <a:extLst>
              <a:ext uri="{FF2B5EF4-FFF2-40B4-BE49-F238E27FC236}">
                <a16:creationId xmlns:a16="http://schemas.microsoft.com/office/drawing/2014/main" id="{40CEC8AD-AA01-4E7F-A6AD-B43112FE5F2C}"/>
              </a:ext>
            </a:extLst>
          </p:cNvPr>
          <p:cNvSpPr>
            <a:spLocks noGrp="1"/>
          </p:cNvSpPr>
          <p:nvPr>
            <p:ph type="ctrTitle"/>
          </p:nvPr>
        </p:nvSpPr>
        <p:spPr>
          <a:xfrm>
            <a:off x="1130300" y="2405063"/>
            <a:ext cx="5827713" cy="1646237"/>
          </a:xfrm>
        </p:spPr>
        <p:txBody>
          <a:bodyPr/>
          <a:lstStyle/>
          <a:p>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a:extLst>
              <a:ext uri="{FF2B5EF4-FFF2-40B4-BE49-F238E27FC236}">
                <a16:creationId xmlns:a16="http://schemas.microsoft.com/office/drawing/2014/main" id="{7E3E06A5-421C-4CE9-9A64-2AE2277F6CF9}"/>
              </a:ext>
            </a:extLst>
          </p:cNvPr>
          <p:cNvSpPr>
            <a:spLocks noGrp="1"/>
          </p:cNvSpPr>
          <p:nvPr>
            <p:ph type="title"/>
          </p:nvPr>
        </p:nvSpPr>
        <p:spPr>
          <a:xfrm>
            <a:off x="609600" y="609600"/>
            <a:ext cx="6348413" cy="947738"/>
          </a:xfrm>
        </p:spPr>
        <p:txBody>
          <a:bodyPr/>
          <a:lstStyle/>
          <a:p>
            <a:r>
              <a:rPr lang="en-US" altLang="en-US"/>
              <a:t>Objectives</a:t>
            </a:r>
          </a:p>
        </p:txBody>
      </p:sp>
      <p:sp>
        <p:nvSpPr>
          <p:cNvPr id="6" name="Content Placeholder 5">
            <a:extLst>
              <a:ext uri="{FF2B5EF4-FFF2-40B4-BE49-F238E27FC236}">
                <a16:creationId xmlns:a16="http://schemas.microsoft.com/office/drawing/2014/main" id="{6C637E65-09E8-4D87-AC8E-6114B42A3C27}"/>
              </a:ext>
            </a:extLst>
          </p:cNvPr>
          <p:cNvSpPr>
            <a:spLocks noGrp="1"/>
          </p:cNvSpPr>
          <p:nvPr>
            <p:ph idx="1"/>
          </p:nvPr>
        </p:nvSpPr>
        <p:spPr>
          <a:xfrm>
            <a:off x="323850" y="1989138"/>
            <a:ext cx="7993063" cy="4464050"/>
          </a:xfrm>
        </p:spPr>
        <p:txBody>
          <a:bodyPr/>
          <a:lstStyle/>
          <a:p>
            <a:pPr>
              <a:defRPr/>
            </a:pPr>
            <a:r>
              <a:rPr lang="en-US" sz="2400" dirty="0"/>
              <a:t>Know the pathogenesis and clinicopathological features of </a:t>
            </a:r>
            <a:r>
              <a:rPr lang="en-US" sz="2400" dirty="0">
                <a:solidFill>
                  <a:srgbClr val="FF0000"/>
                </a:solidFill>
              </a:rPr>
              <a:t>osteoarthritis</a:t>
            </a:r>
            <a:r>
              <a:rPr lang="en-US" sz="2400" dirty="0"/>
              <a:t> (degenerative joint disease), </a:t>
            </a:r>
            <a:endParaRPr lang="en-US" sz="2400" b="1" u="words" dirty="0"/>
          </a:p>
          <a:p>
            <a:pPr marL="0" indent="0">
              <a:buFont typeface="Wingdings 3" panose="05040102010807070707" pitchFamily="18" charset="2"/>
              <a:buNone/>
              <a:defRPr/>
            </a:pPr>
            <a:endParaRPr lang="en-US" sz="2400" b="1" u="words" dirty="0"/>
          </a:p>
          <a:p>
            <a:pPr>
              <a:defRPr/>
            </a:pPr>
            <a:r>
              <a:rPr lang="en-US" sz="2400" dirty="0"/>
              <a:t>Know the pathogenesis and clinicopathological features of </a:t>
            </a:r>
            <a:r>
              <a:rPr lang="en-US" sz="2400" dirty="0">
                <a:solidFill>
                  <a:srgbClr val="FF0000"/>
                </a:solidFill>
              </a:rPr>
              <a:t>rheumatoid arthritis</a:t>
            </a:r>
            <a:endParaRPr lang="en-US" sz="2400" b="1" u="words" dirty="0">
              <a:solidFill>
                <a:srgbClr val="FF0000"/>
              </a:solidFill>
            </a:endParaRPr>
          </a:p>
          <a:p>
            <a:pPr marL="0" indent="0">
              <a:buFont typeface="Wingdings 3" panose="05040102010807070707" pitchFamily="18" charset="2"/>
              <a:buNone/>
              <a:defRPr/>
            </a:pPr>
            <a:r>
              <a:rPr lang="en-US" sz="2400" b="1" dirty="0"/>
              <a:t> </a:t>
            </a:r>
            <a:endParaRPr lang="en-US" sz="2400" b="1" u="words" dirty="0"/>
          </a:p>
          <a:p>
            <a:pPr>
              <a:defRPr/>
            </a:pPr>
            <a:r>
              <a:rPr lang="en-US" sz="2400" dirty="0"/>
              <a:t>Know the pathogenesis and clinicopathological features of</a:t>
            </a:r>
            <a:r>
              <a:rPr lang="en-US" sz="2400" dirty="0">
                <a:solidFill>
                  <a:srgbClr val="FF0000"/>
                </a:solidFill>
              </a:rPr>
              <a:t> gout </a:t>
            </a:r>
            <a:r>
              <a:rPr lang="en-US" sz="2400" dirty="0"/>
              <a:t>and calcium pyrophosphate </a:t>
            </a:r>
            <a:r>
              <a:rPr lang="en-US" sz="2400" dirty="0" err="1"/>
              <a:t>arthropathy</a:t>
            </a:r>
            <a:r>
              <a:rPr lang="en-US" sz="2400" dirty="0"/>
              <a:t> [</a:t>
            </a:r>
            <a:r>
              <a:rPr lang="en-US" sz="2400" dirty="0" err="1">
                <a:solidFill>
                  <a:srgbClr val="FF0000"/>
                </a:solidFill>
              </a:rPr>
              <a:t>pseudogout</a:t>
            </a:r>
            <a:r>
              <a:rPr lang="en-US" sz="2400" dirty="0"/>
              <a:t>]</a:t>
            </a:r>
            <a:endParaRPr lang="en-US" sz="2400" b="1" u="words" dirty="0"/>
          </a:p>
          <a:p>
            <a:pPr>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3AE1223C-A43D-4447-A5BC-D08BDA429841}"/>
              </a:ext>
            </a:extLst>
          </p:cNvPr>
          <p:cNvSpPr>
            <a:spLocks noGrp="1"/>
          </p:cNvSpPr>
          <p:nvPr>
            <p:ph type="title"/>
          </p:nvPr>
        </p:nvSpPr>
        <p:spPr/>
        <p:txBody>
          <a:bodyPr/>
          <a:lstStyle/>
          <a:p>
            <a:r>
              <a:rPr lang="en-US" altLang="en-US" i="1"/>
              <a:t>Rheumatoid arthritis</a:t>
            </a:r>
            <a:endParaRPr lang="en-US" altLang="en-US"/>
          </a:p>
        </p:txBody>
      </p:sp>
      <p:sp>
        <p:nvSpPr>
          <p:cNvPr id="38915" name="Content Placeholder 2">
            <a:extLst>
              <a:ext uri="{FF2B5EF4-FFF2-40B4-BE49-F238E27FC236}">
                <a16:creationId xmlns:a16="http://schemas.microsoft.com/office/drawing/2014/main" id="{754F475A-BE8D-4DC9-98B4-FE8A367C0AC0}"/>
              </a:ext>
            </a:extLst>
          </p:cNvPr>
          <p:cNvSpPr>
            <a:spLocks noGrp="1"/>
          </p:cNvSpPr>
          <p:nvPr>
            <p:ph idx="1"/>
          </p:nvPr>
        </p:nvSpPr>
        <p:spPr>
          <a:xfrm>
            <a:off x="609600" y="2160588"/>
            <a:ext cx="7923213" cy="4364037"/>
          </a:xfrm>
        </p:spPr>
        <p:txBody>
          <a:bodyPr/>
          <a:lstStyle/>
          <a:p>
            <a:r>
              <a:rPr lang="en-US" altLang="en-US" i="1"/>
              <a:t>Rheumatoid arthritis (RA)</a:t>
            </a:r>
            <a:r>
              <a:rPr lang="en-US" altLang="en-US"/>
              <a:t> is a systemic, chronic inflammatory autoimmune disease affecting many tissues but principally attacking the joints.</a:t>
            </a:r>
          </a:p>
          <a:p>
            <a:r>
              <a:rPr lang="en-US" altLang="en-US"/>
              <a:t> It causes a </a:t>
            </a:r>
            <a:r>
              <a:rPr lang="en-US" altLang="en-US">
                <a:solidFill>
                  <a:srgbClr val="FF0000"/>
                </a:solidFill>
              </a:rPr>
              <a:t>nonsuppurative proliferative synovitis </a:t>
            </a:r>
            <a:r>
              <a:rPr lang="en-US" altLang="en-US"/>
              <a:t>that frequently progresses to destroy articular cartilage and underlying bone with resulting disabling arthritis. </a:t>
            </a:r>
          </a:p>
          <a:p>
            <a:r>
              <a:rPr lang="en-US" altLang="en-US"/>
              <a:t>RA is a relatively common condition, with a prevalence of approximately 1%; it is three to five times more common in women than in men. </a:t>
            </a:r>
          </a:p>
          <a:p>
            <a:r>
              <a:rPr lang="en-US" altLang="en-US"/>
              <a:t>The peak incidence is in the second to fourth decades of life, but no age is immune.</a:t>
            </a:r>
          </a:p>
          <a:p>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3F0B9AAB-EE2E-44AA-A610-3C359D218B74}"/>
              </a:ext>
            </a:extLst>
          </p:cNvPr>
          <p:cNvSpPr>
            <a:spLocks noGrp="1"/>
          </p:cNvSpPr>
          <p:nvPr>
            <p:ph type="title"/>
          </p:nvPr>
        </p:nvSpPr>
        <p:spPr/>
        <p:txBody>
          <a:bodyPr/>
          <a:lstStyle/>
          <a:p>
            <a:r>
              <a:rPr lang="en-US" altLang="en-US"/>
              <a:t>Pathogenesis (RA)</a:t>
            </a:r>
          </a:p>
        </p:txBody>
      </p:sp>
      <p:sp>
        <p:nvSpPr>
          <p:cNvPr id="3" name="Content Placeholder 2">
            <a:extLst>
              <a:ext uri="{FF2B5EF4-FFF2-40B4-BE49-F238E27FC236}">
                <a16:creationId xmlns:a16="http://schemas.microsoft.com/office/drawing/2014/main" id="{F4092344-25BE-441A-B5F4-561A82904B02}"/>
              </a:ext>
            </a:extLst>
          </p:cNvPr>
          <p:cNvSpPr>
            <a:spLocks noGrp="1"/>
          </p:cNvSpPr>
          <p:nvPr>
            <p:ph idx="1"/>
          </p:nvPr>
        </p:nvSpPr>
        <p:spPr>
          <a:xfrm>
            <a:off x="609600" y="2160588"/>
            <a:ext cx="7634288" cy="3881437"/>
          </a:xfrm>
        </p:spPr>
        <p:txBody>
          <a:bodyPr/>
          <a:lstStyle/>
          <a:p>
            <a:pPr>
              <a:defRPr/>
            </a:pPr>
            <a:r>
              <a:rPr lang="en-US" dirty="0"/>
              <a:t>RA is an autoimmune disease involving complex, and still poorly understood, interactions of genetic risk factors, environment, and the immune system. The pathologic changes are caused mainly by </a:t>
            </a:r>
            <a:r>
              <a:rPr lang="en-US" b="1" dirty="0"/>
              <a:t>cytokine-mediated inflammation, with CD4+ T cells being the principal source of the cytokines</a:t>
            </a:r>
          </a:p>
          <a:p>
            <a:pPr>
              <a:defRPr/>
            </a:pPr>
            <a:r>
              <a:rPr lang="en-US" dirty="0"/>
              <a:t> Many patients also produce </a:t>
            </a:r>
            <a:r>
              <a:rPr lang="en-US" b="1" dirty="0"/>
              <a:t>antibodies against cyclic citrullinated peptides (CCPs),</a:t>
            </a:r>
            <a:r>
              <a:rPr lang="en-US" dirty="0"/>
              <a:t> which may contribute to the joint lesions In RA, antibodies to citrullinated fibrinogen, type II collagen, α-enolase, and vimentin are the most important and may form immune complexes that deposit in the joints. </a:t>
            </a:r>
            <a:r>
              <a:rPr lang="en-US" dirty="0">
                <a:solidFill>
                  <a:srgbClr val="FF0000"/>
                </a:solidFill>
              </a:rPr>
              <a:t>These antibodies are a diagnostic marker for the disease and may be involved in tissue injury.</a:t>
            </a:r>
          </a:p>
          <a:p>
            <a:pPr marL="0" indent="0">
              <a:buFont typeface="Wingdings 3" panose="05040102010807070707" pitchFamily="18" charset="2"/>
              <a:buNone/>
              <a:defRPr/>
            </a:pPr>
            <a:endParaRPr lang="en-US" dirty="0"/>
          </a:p>
          <a:p>
            <a:pPr>
              <a:defRPr/>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A8733DBA-7777-4BED-8F9C-377D83FEF56D}"/>
              </a:ext>
            </a:extLst>
          </p:cNvPr>
          <p:cNvSpPr>
            <a:spLocks noGrp="1"/>
          </p:cNvSpPr>
          <p:nvPr>
            <p:ph type="title"/>
          </p:nvPr>
        </p:nvSpPr>
        <p:spPr/>
        <p:txBody>
          <a:bodyPr/>
          <a:lstStyle/>
          <a:p>
            <a:r>
              <a:rPr lang="en-US" altLang="en-US"/>
              <a:t>Pathogenesis (RA)</a:t>
            </a:r>
          </a:p>
        </p:txBody>
      </p:sp>
      <p:sp>
        <p:nvSpPr>
          <p:cNvPr id="40963" name="Content Placeholder 2">
            <a:extLst>
              <a:ext uri="{FF2B5EF4-FFF2-40B4-BE49-F238E27FC236}">
                <a16:creationId xmlns:a16="http://schemas.microsoft.com/office/drawing/2014/main" id="{8CF2ABCD-93F1-40E1-B420-0F23CD6E6548}"/>
              </a:ext>
            </a:extLst>
          </p:cNvPr>
          <p:cNvSpPr>
            <a:spLocks noGrp="1"/>
          </p:cNvSpPr>
          <p:nvPr>
            <p:ph idx="1"/>
          </p:nvPr>
        </p:nvSpPr>
        <p:spPr/>
        <p:txBody>
          <a:bodyPr/>
          <a:lstStyle/>
          <a:p>
            <a:r>
              <a:rPr lang="en-US" altLang="en-US" b="1"/>
              <a:t>Genetic factors:</a:t>
            </a:r>
            <a:r>
              <a:rPr lang="en-US" altLang="en-US"/>
              <a:t> It is estimated that 50% of the risk of developing RA is related to genetic factors. Susceptibility to rheumatoid arthritis is linked to the HLA-DRB1 locus. </a:t>
            </a:r>
          </a:p>
          <a:p>
            <a:r>
              <a:rPr lang="en-US" altLang="en-US" b="1"/>
              <a:t>Environmental factors:</a:t>
            </a:r>
            <a:r>
              <a:rPr lang="en-US" altLang="en-US"/>
              <a:t> Many candidate infectious agents whose antigens may activate T or B cells have been considered, but none has been conclusively implicated. </a:t>
            </a:r>
          </a:p>
          <a:p>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11D4D6FE-BBBA-4E40-89C3-1E1DB2E0BB84}"/>
              </a:ext>
            </a:extLst>
          </p:cNvPr>
          <p:cNvSpPr>
            <a:spLocks noGrp="1"/>
          </p:cNvSpPr>
          <p:nvPr>
            <p:ph type="title"/>
          </p:nvPr>
        </p:nvSpPr>
        <p:spPr/>
        <p:txBody>
          <a:bodyPr/>
          <a:lstStyle/>
          <a:p>
            <a:r>
              <a:rPr lang="en-US" altLang="en-US"/>
              <a:t>Pathogenesis (RA)</a:t>
            </a:r>
          </a:p>
        </p:txBody>
      </p:sp>
      <p:sp>
        <p:nvSpPr>
          <p:cNvPr id="41987" name="Content Placeholder 2">
            <a:extLst>
              <a:ext uri="{FF2B5EF4-FFF2-40B4-BE49-F238E27FC236}">
                <a16:creationId xmlns:a16="http://schemas.microsoft.com/office/drawing/2014/main" id="{D0062A0A-A172-4617-A011-CEF893E22FE9}"/>
              </a:ext>
            </a:extLst>
          </p:cNvPr>
          <p:cNvSpPr>
            <a:spLocks noGrp="1"/>
          </p:cNvSpPr>
          <p:nvPr>
            <p:ph idx="1"/>
          </p:nvPr>
        </p:nvSpPr>
        <p:spPr>
          <a:xfrm>
            <a:off x="609600" y="2160588"/>
            <a:ext cx="6699250" cy="3881437"/>
          </a:xfrm>
        </p:spPr>
        <p:txBody>
          <a:bodyPr/>
          <a:lstStyle/>
          <a:p>
            <a:r>
              <a:rPr lang="en-US" altLang="en-US"/>
              <a:t>About 80% of patients have serum immunoglobulin M (IgM) (and,  autoantibodies that bind to the Fc portions of their own (self) IgG. </a:t>
            </a:r>
          </a:p>
          <a:p>
            <a:r>
              <a:rPr lang="en-US" altLang="en-US"/>
              <a:t>These autoantibodies are called </a:t>
            </a:r>
            <a:r>
              <a:rPr lang="en-US" altLang="en-US" b="1"/>
              <a:t>rheumatoid factor.</a:t>
            </a:r>
            <a:r>
              <a:rPr lang="en-US" altLang="en-US"/>
              <a:t> They may form immune complexes with self-IgG that deposit in joints and other tissues, leading to inflammation and tissue damage. However, the role of rheumatoid factor in the pathogenesis of the joint or extraarticular lesions has not been established.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77" descr="D:\SCContent\9781437717815\graphics\fullsize\S9781437717815-020-f018.jpg">
            <a:extLst>
              <a:ext uri="{FF2B5EF4-FFF2-40B4-BE49-F238E27FC236}">
                <a16:creationId xmlns:a16="http://schemas.microsoft.com/office/drawing/2014/main" id="{9D8F4579-8AC5-4CC6-9C47-939A762400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875"/>
          <a:stretch>
            <a:fillRect/>
          </a:stretch>
        </p:blipFill>
        <p:spPr bwMode="auto">
          <a:xfrm>
            <a:off x="684213" y="0"/>
            <a:ext cx="5761037" cy="6634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8AA772E-581C-4F4E-AC0C-DF295E436192}"/>
              </a:ext>
            </a:extLst>
          </p:cNvPr>
          <p:cNvSpPr/>
          <p:nvPr/>
        </p:nvSpPr>
        <p:spPr>
          <a:xfrm>
            <a:off x="6430963" y="1125538"/>
            <a:ext cx="2484437" cy="2032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eaLnBrk="1" hangingPunct="1">
              <a:defRPr/>
            </a:pPr>
            <a:r>
              <a:rPr lang="en-US" dirty="0"/>
              <a:t> A</a:t>
            </a:r>
            <a:r>
              <a:rPr lang="en-US" b="1" dirty="0"/>
              <a:t>ntibodies against cyclic </a:t>
            </a:r>
            <a:r>
              <a:rPr lang="en-US" b="1" dirty="0" err="1"/>
              <a:t>citrullinated</a:t>
            </a:r>
            <a:r>
              <a:rPr lang="en-US" b="1" dirty="0"/>
              <a:t> peptides (</a:t>
            </a:r>
            <a:r>
              <a:rPr lang="en-US" dirty="0"/>
              <a:t>CCP protein antibodies)</a:t>
            </a:r>
            <a:r>
              <a:rPr lang="ar-SA" dirty="0"/>
              <a:t>  </a:t>
            </a:r>
            <a:r>
              <a:rPr lang="en-US" dirty="0"/>
              <a:t>is the</a:t>
            </a:r>
            <a:r>
              <a:rPr lang="ar-SA" dirty="0"/>
              <a:t> </a:t>
            </a:r>
            <a:r>
              <a:rPr lang="en-US" dirty="0"/>
              <a:t>most specific for a diagnosis of rheumatoid arthritis</a:t>
            </a:r>
            <a:endParaRPr lang="ar-SA" dirty="0"/>
          </a:p>
        </p:txBody>
      </p:sp>
      <p:sp>
        <p:nvSpPr>
          <p:cNvPr id="6" name="Rectangle 5">
            <a:extLst>
              <a:ext uri="{FF2B5EF4-FFF2-40B4-BE49-F238E27FC236}">
                <a16:creationId xmlns:a16="http://schemas.microsoft.com/office/drawing/2014/main" id="{F0EAAA5C-EF2C-4D1B-BE47-7E325C827E58}"/>
              </a:ext>
            </a:extLst>
          </p:cNvPr>
          <p:cNvSpPr/>
          <p:nvPr/>
        </p:nvSpPr>
        <p:spPr>
          <a:xfrm>
            <a:off x="827088" y="549275"/>
            <a:ext cx="2570162" cy="3683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algn="r" rtl="1" eaLnBrk="1" hangingPunct="1">
              <a:defRPr/>
            </a:pPr>
            <a:r>
              <a:rPr lang="en-US" dirty="0"/>
              <a:t>HLA-DR4, DR1 (65%)</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878050A2-A530-4D3E-ADA1-134E396A875C}"/>
              </a:ext>
            </a:extLst>
          </p:cNvPr>
          <p:cNvSpPr>
            <a:spLocks noGrp="1"/>
          </p:cNvSpPr>
          <p:nvPr>
            <p:ph type="title"/>
          </p:nvPr>
        </p:nvSpPr>
        <p:spPr>
          <a:xfrm>
            <a:off x="457200" y="274638"/>
            <a:ext cx="8229600" cy="777875"/>
          </a:xfrm>
        </p:spPr>
        <p:txBody>
          <a:bodyPr/>
          <a:lstStyle/>
          <a:p>
            <a:pPr eaLnBrk="1" hangingPunct="1"/>
            <a:r>
              <a:rPr lang="en-US" altLang="en-US"/>
              <a:t>Rheumatoid arthritis </a:t>
            </a:r>
            <a:endParaRPr lang="en-US" altLang="en-US">
              <a:solidFill>
                <a:srgbClr val="FF0000"/>
              </a:solidFill>
            </a:endParaRPr>
          </a:p>
        </p:txBody>
      </p:sp>
      <p:sp>
        <p:nvSpPr>
          <p:cNvPr id="43010" name="Rectangle 3">
            <a:extLst>
              <a:ext uri="{FF2B5EF4-FFF2-40B4-BE49-F238E27FC236}">
                <a16:creationId xmlns:a16="http://schemas.microsoft.com/office/drawing/2014/main" id="{598AAE3F-16E7-4998-B5F1-A043F136E1FD}"/>
              </a:ext>
            </a:extLst>
          </p:cNvPr>
          <p:cNvSpPr>
            <a:spLocks noGrp="1" noChangeArrowheads="1"/>
          </p:cNvSpPr>
          <p:nvPr>
            <p:ph idx="1"/>
          </p:nvPr>
        </p:nvSpPr>
        <p:spPr>
          <a:xfrm>
            <a:off x="395288" y="1063625"/>
            <a:ext cx="7129462" cy="5534025"/>
          </a:xfrm>
        </p:spPr>
        <p:txBody>
          <a:bodyPr rtlCol="0">
            <a:normAutofit/>
          </a:bodyPr>
          <a:lstStyle/>
          <a:p>
            <a:pPr eaLnBrk="1" fontAlgn="auto" hangingPunct="1">
              <a:lnSpc>
                <a:spcPct val="90000"/>
              </a:lnSpc>
              <a:spcAft>
                <a:spcPts val="0"/>
              </a:spcAft>
              <a:buFont typeface="Wingdings 3" panose="05040102010807070707" pitchFamily="18" charset="2"/>
              <a:buNone/>
              <a:defRPr/>
            </a:pPr>
            <a:r>
              <a:rPr lang="en-US" sz="2800" dirty="0">
                <a:solidFill>
                  <a:schemeClr val="tx1">
                    <a:lumMod val="75000"/>
                    <a:lumOff val="25000"/>
                  </a:schemeClr>
                </a:solidFill>
              </a:rPr>
              <a:t> </a:t>
            </a:r>
            <a:r>
              <a:rPr lang="en-US" sz="2800" b="1" dirty="0">
                <a:solidFill>
                  <a:schemeClr val="tx1">
                    <a:lumMod val="75000"/>
                    <a:lumOff val="25000"/>
                  </a:schemeClr>
                </a:solidFill>
              </a:rPr>
              <a:t>Laboratory Findings:</a:t>
            </a:r>
            <a:r>
              <a:rPr lang="en-US" sz="2800" dirty="0">
                <a:solidFill>
                  <a:schemeClr val="tx1">
                    <a:lumMod val="75000"/>
                    <a:lumOff val="25000"/>
                  </a:schemeClr>
                </a:solidFill>
              </a:rPr>
              <a:t> </a:t>
            </a:r>
          </a:p>
          <a:p>
            <a:pPr eaLnBrk="1" fontAlgn="auto" hangingPunct="1">
              <a:lnSpc>
                <a:spcPct val="90000"/>
              </a:lnSpc>
              <a:spcAft>
                <a:spcPts val="0"/>
              </a:spcAft>
              <a:buFont typeface="Wingdings 3" charset="2"/>
              <a:buChar char=""/>
              <a:defRPr/>
            </a:pPr>
            <a:r>
              <a:rPr lang="en-US" sz="2400" b="1" dirty="0">
                <a:solidFill>
                  <a:schemeClr val="tx1">
                    <a:lumMod val="75000"/>
                    <a:lumOff val="25000"/>
                  </a:schemeClr>
                </a:solidFill>
              </a:rPr>
              <a:t>Rheumatoid factor:  </a:t>
            </a:r>
            <a:r>
              <a:rPr lang="en-US" sz="2400" dirty="0">
                <a:solidFill>
                  <a:schemeClr val="tx1">
                    <a:lumMod val="75000"/>
                    <a:lumOff val="25000"/>
                  </a:schemeClr>
                </a:solidFill>
              </a:rPr>
              <a:t>80% have </a:t>
            </a:r>
            <a:r>
              <a:rPr lang="en-US" sz="2400" dirty="0" err="1">
                <a:solidFill>
                  <a:schemeClr val="tx1">
                    <a:lumMod val="75000"/>
                    <a:lumOff val="25000"/>
                  </a:schemeClr>
                </a:solidFill>
              </a:rPr>
              <a:t>IgM</a:t>
            </a:r>
            <a:r>
              <a:rPr lang="en-US" sz="2400" dirty="0">
                <a:solidFill>
                  <a:schemeClr val="tx1">
                    <a:lumMod val="75000"/>
                    <a:lumOff val="25000"/>
                  </a:schemeClr>
                </a:solidFill>
              </a:rPr>
              <a:t> autoantibodies to Fc portion of IgG </a:t>
            </a:r>
          </a:p>
          <a:p>
            <a:pPr lvl="1" eaLnBrk="1" fontAlgn="auto" hangingPunct="1">
              <a:lnSpc>
                <a:spcPct val="90000"/>
              </a:lnSpc>
              <a:spcAft>
                <a:spcPts val="0"/>
              </a:spcAft>
              <a:buFont typeface="Wingdings 3" charset="2"/>
              <a:buChar char=""/>
              <a:defRPr/>
            </a:pPr>
            <a:r>
              <a:rPr lang="en-US" sz="2200" dirty="0">
                <a:solidFill>
                  <a:schemeClr val="tx1">
                    <a:lumMod val="75000"/>
                    <a:lumOff val="25000"/>
                  </a:schemeClr>
                </a:solidFill>
              </a:rPr>
              <a:t> not sensitive or specific</a:t>
            </a:r>
          </a:p>
          <a:p>
            <a:pPr eaLnBrk="1" fontAlgn="auto" hangingPunct="1">
              <a:lnSpc>
                <a:spcPct val="90000"/>
              </a:lnSpc>
              <a:spcAft>
                <a:spcPts val="0"/>
              </a:spcAft>
              <a:buFont typeface="Wingdings 3" charset="2"/>
              <a:buChar char=""/>
              <a:defRPr/>
            </a:pPr>
            <a:endParaRPr lang="en-US" sz="2400" dirty="0">
              <a:solidFill>
                <a:schemeClr val="bg2">
                  <a:lumMod val="25000"/>
                </a:schemeClr>
              </a:solidFill>
            </a:endParaRPr>
          </a:p>
          <a:p>
            <a:pPr eaLnBrk="1" fontAlgn="auto" hangingPunct="1">
              <a:lnSpc>
                <a:spcPct val="90000"/>
              </a:lnSpc>
              <a:spcAft>
                <a:spcPts val="0"/>
              </a:spcAft>
              <a:buFont typeface="Wingdings 3" charset="2"/>
              <a:buChar char=""/>
              <a:defRPr/>
            </a:pPr>
            <a:r>
              <a:rPr lang="en-US" sz="2400" dirty="0">
                <a:solidFill>
                  <a:schemeClr val="bg2">
                    <a:lumMod val="25000"/>
                  </a:schemeClr>
                </a:solidFill>
              </a:rPr>
              <a:t>Anti-CCP (</a:t>
            </a:r>
            <a:r>
              <a:rPr lang="en-CA" sz="2400" dirty="0">
                <a:solidFill>
                  <a:schemeClr val="tx1">
                    <a:lumMod val="75000"/>
                    <a:lumOff val="25000"/>
                  </a:schemeClr>
                </a:solidFill>
              </a:rPr>
              <a:t>cyclic </a:t>
            </a:r>
            <a:r>
              <a:rPr lang="en-CA" sz="2400" dirty="0" err="1">
                <a:solidFill>
                  <a:schemeClr val="tx1">
                    <a:lumMod val="75000"/>
                    <a:lumOff val="25000"/>
                  </a:schemeClr>
                </a:solidFill>
              </a:rPr>
              <a:t>citrullinated</a:t>
            </a:r>
            <a:r>
              <a:rPr lang="en-CA" sz="2400" dirty="0">
                <a:solidFill>
                  <a:schemeClr val="tx1">
                    <a:lumMod val="75000"/>
                    <a:lumOff val="25000"/>
                  </a:schemeClr>
                </a:solidFill>
              </a:rPr>
              <a:t> peptides)</a:t>
            </a:r>
            <a:r>
              <a:rPr lang="en-US" sz="2400" dirty="0">
                <a:solidFill>
                  <a:schemeClr val="bg2">
                    <a:lumMod val="25000"/>
                  </a:schemeClr>
                </a:solidFill>
              </a:rPr>
              <a:t>protein antibodies </a:t>
            </a:r>
            <a:r>
              <a:rPr lang="en-US" sz="2400" dirty="0">
                <a:solidFill>
                  <a:schemeClr val="tx1">
                    <a:lumMod val="75000"/>
                    <a:lumOff val="25000"/>
                  </a:schemeClr>
                </a:solidFill>
              </a:rPr>
              <a:t>most specific for a diagnosis of rheumatoid arthritis</a:t>
            </a:r>
          </a:p>
          <a:p>
            <a:pPr eaLnBrk="1" fontAlgn="auto" hangingPunct="1">
              <a:lnSpc>
                <a:spcPct val="90000"/>
              </a:lnSpc>
              <a:spcAft>
                <a:spcPts val="0"/>
              </a:spcAft>
              <a:buFont typeface="Wingdings 3" charset="2"/>
              <a:buChar char=""/>
              <a:defRPr/>
            </a:pPr>
            <a:endParaRPr lang="en-US" sz="2400" dirty="0">
              <a:solidFill>
                <a:schemeClr val="tx1">
                  <a:lumMod val="75000"/>
                  <a:lumOff val="25000"/>
                </a:schemeClr>
              </a:solidFill>
            </a:endParaRPr>
          </a:p>
          <a:p>
            <a:pPr eaLnBrk="1" fontAlgn="auto" hangingPunct="1">
              <a:lnSpc>
                <a:spcPct val="90000"/>
              </a:lnSpc>
              <a:spcAft>
                <a:spcPts val="0"/>
              </a:spcAft>
              <a:buFont typeface="Wingdings 3" charset="2"/>
              <a:buChar char=""/>
              <a:defRPr/>
            </a:pPr>
            <a:r>
              <a:rPr lang="en-US" sz="2400" dirty="0">
                <a:solidFill>
                  <a:schemeClr val="tx1">
                    <a:lumMod val="75000"/>
                    <a:lumOff val="25000"/>
                  </a:schemeClr>
                </a:solidFill>
              </a:rPr>
              <a:t>ESR and C-reactive </a:t>
            </a:r>
            <a:r>
              <a:rPr lang="en-US" sz="2400" dirty="0" err="1">
                <a:solidFill>
                  <a:schemeClr val="tx1">
                    <a:lumMod val="75000"/>
                    <a:lumOff val="25000"/>
                  </a:schemeClr>
                </a:solidFill>
              </a:rPr>
              <a:t>proteien</a:t>
            </a:r>
            <a:endParaRPr lang="en-US" sz="2400" dirty="0">
              <a:solidFill>
                <a:schemeClr val="tx1">
                  <a:lumMod val="75000"/>
                  <a:lumOff val="25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7C9E5836-FDBA-4F9A-841E-72E170043ED1}"/>
              </a:ext>
            </a:extLst>
          </p:cNvPr>
          <p:cNvSpPr>
            <a:spLocks noGrp="1"/>
          </p:cNvSpPr>
          <p:nvPr>
            <p:ph type="title"/>
          </p:nvPr>
        </p:nvSpPr>
        <p:spPr/>
        <p:txBody>
          <a:bodyPr/>
          <a:lstStyle/>
          <a:p>
            <a:pPr eaLnBrk="1" hangingPunct="1"/>
            <a:r>
              <a:rPr lang="en-US" altLang="en-US"/>
              <a:t>Rheumatoid arthritis</a:t>
            </a:r>
            <a:br>
              <a:rPr lang="en-US" altLang="en-US"/>
            </a:br>
            <a:r>
              <a:rPr lang="en-US" altLang="en-US" sz="2800" b="1">
                <a:solidFill>
                  <a:schemeClr val="tx1"/>
                </a:solidFill>
              </a:rPr>
              <a:t>Pathologic Features</a:t>
            </a:r>
            <a:endParaRPr lang="en-US" altLang="en-US" b="1">
              <a:solidFill>
                <a:schemeClr val="tx1"/>
              </a:solidFill>
            </a:endParaRPr>
          </a:p>
        </p:txBody>
      </p:sp>
      <p:sp>
        <p:nvSpPr>
          <p:cNvPr id="47107" name="Content Placeholder 2">
            <a:extLst>
              <a:ext uri="{FF2B5EF4-FFF2-40B4-BE49-F238E27FC236}">
                <a16:creationId xmlns:a16="http://schemas.microsoft.com/office/drawing/2014/main" id="{BC295C5C-6E98-4391-B059-FD019DE777F4}"/>
              </a:ext>
            </a:extLst>
          </p:cNvPr>
          <p:cNvSpPr>
            <a:spLocks noGrp="1"/>
          </p:cNvSpPr>
          <p:nvPr>
            <p:ph idx="1"/>
          </p:nvPr>
        </p:nvSpPr>
        <p:spPr>
          <a:xfrm>
            <a:off x="357188" y="1857375"/>
            <a:ext cx="8229600" cy="4525963"/>
          </a:xfrm>
        </p:spPr>
        <p:txBody>
          <a:bodyPr/>
          <a:lstStyle/>
          <a:p>
            <a:pPr marL="565150" indent="-457200" eaLnBrk="1" hangingPunct="1">
              <a:buFont typeface="Lucida Sans Unicode" panose="020B0602030504020204" pitchFamily="34" charset="0"/>
              <a:buAutoNum type="arabicPeriod"/>
            </a:pPr>
            <a:r>
              <a:rPr lang="en-US" altLang="ar-SA" sz="2400"/>
              <a:t>synovial cell hyperplasia and proliferation</a:t>
            </a:r>
          </a:p>
          <a:p>
            <a:pPr marL="565150" indent="-457200" eaLnBrk="1" hangingPunct="1">
              <a:buFont typeface="Lucida Sans Unicode" panose="020B0602030504020204" pitchFamily="34" charset="0"/>
              <a:buAutoNum type="arabicPeriod"/>
            </a:pPr>
            <a:r>
              <a:rPr lang="en-US" altLang="ar-SA" sz="2400"/>
              <a:t>dense perivascular inflammatory cell infiltrates (Chronic synovitis ) 	</a:t>
            </a:r>
            <a:r>
              <a:rPr lang="en-US" altLang="ar-SA"/>
              <a:t>(frequently forming lymphoid follicles) in the synovium composed of CD4+ T cells, plasma cells, and macrophages</a:t>
            </a:r>
          </a:p>
          <a:p>
            <a:pPr marL="565150" indent="-457200" eaLnBrk="1" hangingPunct="1">
              <a:buFont typeface="Lucida Sans Unicode" panose="020B0602030504020204" pitchFamily="34" charset="0"/>
              <a:buAutoNum type="arabicPeriod"/>
            </a:pPr>
            <a:r>
              <a:rPr lang="en-US" altLang="ar-SA" sz="2400"/>
              <a:t>increased vascularity due to angiogenesis</a:t>
            </a:r>
          </a:p>
          <a:p>
            <a:pPr marL="565150" indent="-457200" eaLnBrk="1" hangingPunct="1">
              <a:buFont typeface="Lucida Sans Unicode" panose="020B0602030504020204" pitchFamily="34" charset="0"/>
              <a:buAutoNum type="arabicPeriod"/>
            </a:pPr>
            <a:r>
              <a:rPr lang="en-US" altLang="ar-SA" sz="2400"/>
              <a:t>neutrophils and aggregates of organizing fibrin on the synovial surface </a:t>
            </a:r>
          </a:p>
          <a:p>
            <a:pPr marL="565150" indent="-457200" eaLnBrk="1" hangingPunct="1">
              <a:buFont typeface="Lucida Sans Unicode" panose="020B0602030504020204" pitchFamily="34" charset="0"/>
              <a:buAutoNum type="arabicPeriod"/>
            </a:pPr>
            <a:r>
              <a:rPr lang="en-US" altLang="ar-SA" sz="2400"/>
              <a:t>increased osteoclast activity in the underlying bone </a:t>
            </a:r>
            <a:r>
              <a:rPr lang="en-US" altLang="ar-SA" sz="2400">
                <a:sym typeface="Wingdings" panose="05000000000000000000" pitchFamily="2" charset="2"/>
              </a:rPr>
              <a:t></a:t>
            </a:r>
            <a:r>
              <a:rPr lang="en-US" altLang="ar-SA" sz="2400"/>
              <a:t> bone erosion.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D2EE21AD-BCA1-44CF-AE11-87D8CF798EA1}"/>
              </a:ext>
            </a:extLst>
          </p:cNvPr>
          <p:cNvSpPr>
            <a:spLocks noGrp="1"/>
          </p:cNvSpPr>
          <p:nvPr>
            <p:ph type="title"/>
          </p:nvPr>
        </p:nvSpPr>
        <p:spPr>
          <a:xfrm>
            <a:off x="428625" y="285750"/>
            <a:ext cx="7467600" cy="1143000"/>
          </a:xfrm>
        </p:spPr>
        <p:txBody>
          <a:bodyPr/>
          <a:lstStyle/>
          <a:p>
            <a:pPr eaLnBrk="1" hangingPunct="1"/>
            <a:r>
              <a:rPr lang="en-US" altLang="en-US"/>
              <a:t>Rheumatoid arthritis</a:t>
            </a:r>
            <a:br>
              <a:rPr lang="en-US" altLang="en-US"/>
            </a:br>
            <a:r>
              <a:rPr lang="en-US" altLang="en-US" sz="2800">
                <a:solidFill>
                  <a:srgbClr val="FF0000"/>
                </a:solidFill>
              </a:rPr>
              <a:t>Pathologic Features</a:t>
            </a:r>
            <a:endParaRPr lang="en-US" altLang="en-US">
              <a:solidFill>
                <a:srgbClr val="FF0000"/>
              </a:solidFill>
            </a:endParaRPr>
          </a:p>
        </p:txBody>
      </p:sp>
      <p:sp>
        <p:nvSpPr>
          <p:cNvPr id="49155" name="Content Placeholder 2">
            <a:extLst>
              <a:ext uri="{FF2B5EF4-FFF2-40B4-BE49-F238E27FC236}">
                <a16:creationId xmlns:a16="http://schemas.microsoft.com/office/drawing/2014/main" id="{56DD709A-CC78-4CB9-BBF3-ECF88B8C2931}"/>
              </a:ext>
            </a:extLst>
          </p:cNvPr>
          <p:cNvSpPr>
            <a:spLocks noGrp="1"/>
          </p:cNvSpPr>
          <p:nvPr>
            <p:ph idx="1"/>
          </p:nvPr>
        </p:nvSpPr>
        <p:spPr>
          <a:xfrm>
            <a:off x="500063" y="1714500"/>
            <a:ext cx="7467600" cy="4525963"/>
          </a:xfrm>
        </p:spPr>
        <p:txBody>
          <a:bodyPr/>
          <a:lstStyle/>
          <a:p>
            <a:pPr eaLnBrk="1" hangingPunct="1">
              <a:buFont typeface="Wingdings 2" panose="05020102010507070707" pitchFamily="18" charset="2"/>
              <a:buNone/>
            </a:pPr>
            <a:r>
              <a:rPr lang="en-US" altLang="ar-SA" sz="2400" b="1"/>
              <a:t>Pannus </a:t>
            </a:r>
          </a:p>
          <a:p>
            <a:pPr eaLnBrk="1" hangingPunct="1"/>
            <a:r>
              <a:rPr lang="en-US" altLang="ar-SA" sz="2400"/>
              <a:t>formed by proliferating synovial-lining cells admixed with inflammatory cells, granulation tissue, and fibrous connective tissue</a:t>
            </a:r>
          </a:p>
          <a:p>
            <a:pPr eaLnBrk="1" hangingPunct="1"/>
            <a:r>
              <a:rPr lang="en-US" altLang="ar-SA" sz="2400"/>
              <a:t>Eventually the pannus fills the joint space, and subsequent </a:t>
            </a:r>
            <a:r>
              <a:rPr lang="en-US" altLang="ar-SA" sz="2400" b="1"/>
              <a:t>fibrosis and calcification</a:t>
            </a:r>
            <a:r>
              <a:rPr lang="en-US" altLang="ar-SA" sz="2400"/>
              <a:t> may cause permanent </a:t>
            </a:r>
            <a:r>
              <a:rPr lang="en-US" altLang="ar-SA" sz="2400" b="1"/>
              <a:t>ankylosis.</a:t>
            </a:r>
            <a:r>
              <a:rPr lang="en-US" altLang="ar-SA" sz="2400"/>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1C9C0FD7-4D6C-48FE-A9D4-A626F55BF656}"/>
              </a:ext>
            </a:extLst>
          </p:cNvPr>
          <p:cNvSpPr>
            <a:spLocks noGrp="1"/>
          </p:cNvSpPr>
          <p:nvPr>
            <p:ph type="title"/>
          </p:nvPr>
        </p:nvSpPr>
        <p:spPr/>
        <p:txBody>
          <a:bodyPr/>
          <a:lstStyle/>
          <a:p>
            <a:pPr eaLnBrk="1" hangingPunct="1"/>
            <a:endParaRPr lang="ar-SA" altLang="en-US"/>
          </a:p>
        </p:txBody>
      </p:sp>
      <p:pic>
        <p:nvPicPr>
          <p:cNvPr id="51203" name="Picture 1" descr="D:\SCContent\9780723434443\graphics\fullsize\M9780723434443-024-f018.jpg">
            <a:extLst>
              <a:ext uri="{FF2B5EF4-FFF2-40B4-BE49-F238E27FC236}">
                <a16:creationId xmlns:a16="http://schemas.microsoft.com/office/drawing/2014/main" id="{8A2D7CF2-8CDF-48B0-966F-C56FF9F0176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b="5113"/>
          <a:stretch>
            <a:fillRect/>
          </a:stretch>
        </p:blipFill>
        <p:spPr>
          <a:xfrm>
            <a:off x="0" y="382588"/>
            <a:ext cx="9144000" cy="6475412"/>
          </a:xfrm>
          <a:ln>
            <a:solidFill>
              <a:schemeClr val="tx1"/>
            </a:solidFill>
            <a:miter lim="800000"/>
            <a:headEnd/>
            <a:tailEnd/>
          </a:ln>
        </p:spPr>
      </p:pic>
      <p:sp>
        <p:nvSpPr>
          <p:cNvPr id="4" name="TextBox 3">
            <a:extLst>
              <a:ext uri="{FF2B5EF4-FFF2-40B4-BE49-F238E27FC236}">
                <a16:creationId xmlns:a16="http://schemas.microsoft.com/office/drawing/2014/main" id="{6D0369E8-80C6-479D-A4D0-8F8BC3D87B05}"/>
              </a:ext>
            </a:extLst>
          </p:cNvPr>
          <p:cNvSpPr txBox="1"/>
          <p:nvPr/>
        </p:nvSpPr>
        <p:spPr>
          <a:xfrm>
            <a:off x="269875" y="2357438"/>
            <a:ext cx="4335463" cy="338137"/>
          </a:xfrm>
          <a:prstGeom prst="rect">
            <a:avLst/>
          </a:prstGeom>
        </p:spPr>
        <p:style>
          <a:lnRef idx="1">
            <a:schemeClr val="accent2"/>
          </a:lnRef>
          <a:fillRef idx="2">
            <a:schemeClr val="accent2"/>
          </a:fillRef>
          <a:effectRef idx="1">
            <a:schemeClr val="accent2"/>
          </a:effectRef>
          <a:fontRef idx="minor">
            <a:schemeClr val="dk1"/>
          </a:fontRef>
        </p:style>
        <p:txBody>
          <a:bodyPr wrap="none" rtlCol="1">
            <a:spAutoFit/>
          </a:bodyPr>
          <a:lstStyle/>
          <a:p>
            <a:pPr algn="r" rtl="1" eaLnBrk="1" hangingPunct="1">
              <a:defRPr/>
            </a:pPr>
            <a:r>
              <a:rPr lang="en-US" sz="1600" dirty="0"/>
              <a:t>synovial cell hyperplasia and proliferation</a:t>
            </a:r>
            <a:endParaRPr lang="ar-SA" sz="1600" dirty="0"/>
          </a:p>
        </p:txBody>
      </p:sp>
      <p:sp>
        <p:nvSpPr>
          <p:cNvPr id="5" name="TextBox 4">
            <a:extLst>
              <a:ext uri="{FF2B5EF4-FFF2-40B4-BE49-F238E27FC236}">
                <a16:creationId xmlns:a16="http://schemas.microsoft.com/office/drawing/2014/main" id="{290A15D3-70F1-40CF-85C2-3A4BCB081348}"/>
              </a:ext>
            </a:extLst>
          </p:cNvPr>
          <p:cNvSpPr txBox="1"/>
          <p:nvPr/>
        </p:nvSpPr>
        <p:spPr>
          <a:xfrm>
            <a:off x="53975" y="0"/>
            <a:ext cx="4849813" cy="338138"/>
          </a:xfrm>
          <a:prstGeom prst="rect">
            <a:avLst/>
          </a:prstGeom>
        </p:spPr>
        <p:style>
          <a:lnRef idx="1">
            <a:schemeClr val="accent2"/>
          </a:lnRef>
          <a:fillRef idx="2">
            <a:schemeClr val="accent2"/>
          </a:fillRef>
          <a:effectRef idx="1">
            <a:schemeClr val="accent2"/>
          </a:effectRef>
          <a:fontRef idx="minor">
            <a:schemeClr val="dk1"/>
          </a:fontRef>
        </p:style>
        <p:txBody>
          <a:bodyPr wrap="none" rtlCol="1">
            <a:spAutoFit/>
          </a:bodyPr>
          <a:lstStyle/>
          <a:p>
            <a:pPr algn="r" rtl="1" eaLnBrk="1" hangingPunct="1">
              <a:defRPr/>
            </a:pPr>
            <a:r>
              <a:rPr lang="en-US" sz="1600" dirty="0"/>
              <a:t>dense perivascular inflammatory cell infiltrates</a:t>
            </a:r>
            <a:endParaRPr lang="ar-SA" sz="1600" dirty="0"/>
          </a:p>
        </p:txBody>
      </p:sp>
      <p:sp>
        <p:nvSpPr>
          <p:cNvPr id="6" name="TextBox 5">
            <a:extLst>
              <a:ext uri="{FF2B5EF4-FFF2-40B4-BE49-F238E27FC236}">
                <a16:creationId xmlns:a16="http://schemas.microsoft.com/office/drawing/2014/main" id="{5DEDB671-CEC8-4864-9D6E-1EA37C8DA998}"/>
              </a:ext>
            </a:extLst>
          </p:cNvPr>
          <p:cNvSpPr txBox="1"/>
          <p:nvPr/>
        </p:nvSpPr>
        <p:spPr>
          <a:xfrm>
            <a:off x="5429250" y="142875"/>
            <a:ext cx="2520950" cy="369888"/>
          </a:xfrm>
          <a:prstGeom prst="rect">
            <a:avLst/>
          </a:prstGeom>
        </p:spPr>
        <p:style>
          <a:lnRef idx="1">
            <a:schemeClr val="accent2"/>
          </a:lnRef>
          <a:fillRef idx="2">
            <a:schemeClr val="accent2"/>
          </a:fillRef>
          <a:effectRef idx="1">
            <a:schemeClr val="accent2"/>
          </a:effectRef>
          <a:fontRef idx="minor">
            <a:schemeClr val="dk1"/>
          </a:fontRef>
        </p:style>
        <p:txBody>
          <a:bodyPr wrap="none" rtlCol="1">
            <a:spAutoFit/>
          </a:bodyPr>
          <a:lstStyle/>
          <a:p>
            <a:pPr algn="ctr" rtl="1" eaLnBrk="1" hangingPunct="1">
              <a:defRPr/>
            </a:pPr>
            <a:r>
              <a:rPr lang="en-US" dirty="0"/>
              <a:t>increased </a:t>
            </a:r>
            <a:r>
              <a:rPr lang="en-US" dirty="0" err="1"/>
              <a:t>vascularity</a:t>
            </a:r>
            <a:endParaRPr lang="ar-SA" dirty="0"/>
          </a:p>
        </p:txBody>
      </p:sp>
      <p:sp>
        <p:nvSpPr>
          <p:cNvPr id="7" name="TextBox 6">
            <a:extLst>
              <a:ext uri="{FF2B5EF4-FFF2-40B4-BE49-F238E27FC236}">
                <a16:creationId xmlns:a16="http://schemas.microsoft.com/office/drawing/2014/main" id="{2B64F17F-06FE-4DCC-A890-F652746A25A5}"/>
              </a:ext>
            </a:extLst>
          </p:cNvPr>
          <p:cNvSpPr txBox="1"/>
          <p:nvPr/>
        </p:nvSpPr>
        <p:spPr>
          <a:xfrm>
            <a:off x="0" y="5643563"/>
            <a:ext cx="4000500" cy="615950"/>
          </a:xfrm>
          <a:prstGeom prst="rect">
            <a:avLst/>
          </a:prstGeom>
        </p:spPr>
        <p:style>
          <a:lnRef idx="1">
            <a:schemeClr val="accent2"/>
          </a:lnRef>
          <a:fillRef idx="2">
            <a:schemeClr val="accent2"/>
          </a:fillRef>
          <a:effectRef idx="1">
            <a:schemeClr val="accent2"/>
          </a:effectRef>
          <a:fontRef idx="minor">
            <a:schemeClr val="dk1"/>
          </a:fontRef>
        </p:style>
        <p:txBody>
          <a:bodyPr rtlCol="1">
            <a:spAutoFit/>
          </a:bodyPr>
          <a:lstStyle/>
          <a:p>
            <a:pPr algn="ctr" rtl="1" eaLnBrk="1" hangingPunct="1">
              <a:defRPr/>
            </a:pPr>
            <a:r>
              <a:rPr lang="en-US" dirty="0"/>
              <a:t> </a:t>
            </a:r>
            <a:r>
              <a:rPr lang="en-US" sz="1600" dirty="0"/>
              <a:t>increased </a:t>
            </a:r>
            <a:r>
              <a:rPr lang="en-US" sz="1600" dirty="0" err="1"/>
              <a:t>osteoclast</a:t>
            </a:r>
            <a:r>
              <a:rPr lang="en-US" sz="1600" dirty="0"/>
              <a:t> activity in the underlying bone </a:t>
            </a:r>
            <a:r>
              <a:rPr lang="en-US" sz="1600" dirty="0">
                <a:sym typeface="Wingdings" pitchFamily="2" charset="2"/>
              </a:rPr>
              <a:t></a:t>
            </a:r>
            <a:r>
              <a:rPr lang="en-US" sz="1600" dirty="0"/>
              <a:t> bone erosion</a:t>
            </a:r>
            <a:endParaRPr lang="ar-SA" dirty="0"/>
          </a:p>
        </p:txBody>
      </p:sp>
      <p:sp>
        <p:nvSpPr>
          <p:cNvPr id="8" name="TextBox 7">
            <a:extLst>
              <a:ext uri="{FF2B5EF4-FFF2-40B4-BE49-F238E27FC236}">
                <a16:creationId xmlns:a16="http://schemas.microsoft.com/office/drawing/2014/main" id="{05FED657-5E7A-499E-BB27-7DEFD7830DF9}"/>
              </a:ext>
            </a:extLst>
          </p:cNvPr>
          <p:cNvSpPr txBox="1"/>
          <p:nvPr/>
        </p:nvSpPr>
        <p:spPr>
          <a:xfrm>
            <a:off x="285750" y="1357313"/>
            <a:ext cx="3887788" cy="584200"/>
          </a:xfrm>
          <a:prstGeom prst="rect">
            <a:avLst/>
          </a:prstGeom>
        </p:spPr>
        <p:style>
          <a:lnRef idx="1">
            <a:schemeClr val="accent2"/>
          </a:lnRef>
          <a:fillRef idx="2">
            <a:schemeClr val="accent2"/>
          </a:fillRef>
          <a:effectRef idx="1">
            <a:schemeClr val="accent2"/>
          </a:effectRef>
          <a:fontRef idx="minor">
            <a:schemeClr val="dk1"/>
          </a:fontRef>
        </p:style>
        <p:txBody>
          <a:bodyPr rtlCol="1">
            <a:spAutoFit/>
          </a:bodyPr>
          <a:lstStyle/>
          <a:p>
            <a:pPr algn="ctr" rtl="1" eaLnBrk="1" hangingPunct="1">
              <a:defRPr/>
            </a:pPr>
            <a:r>
              <a:rPr lang="en-US" sz="1600" dirty="0" err="1"/>
              <a:t>neutrophils</a:t>
            </a:r>
            <a:r>
              <a:rPr lang="en-US" sz="1600" dirty="0"/>
              <a:t> and aggregates of organizing fibrin on the synovial surface</a:t>
            </a:r>
            <a:endParaRPr lang="ar-SA" dirty="0"/>
          </a:p>
        </p:txBody>
      </p:sp>
      <p:sp>
        <p:nvSpPr>
          <p:cNvPr id="9" name="TextBox 8">
            <a:extLst>
              <a:ext uri="{FF2B5EF4-FFF2-40B4-BE49-F238E27FC236}">
                <a16:creationId xmlns:a16="http://schemas.microsoft.com/office/drawing/2014/main" id="{6633114C-8E48-40A1-AD6C-AA657ED8078E}"/>
              </a:ext>
            </a:extLst>
          </p:cNvPr>
          <p:cNvSpPr txBox="1"/>
          <p:nvPr/>
        </p:nvSpPr>
        <p:spPr>
          <a:xfrm>
            <a:off x="5214938" y="2714625"/>
            <a:ext cx="2160587" cy="369888"/>
          </a:xfrm>
          <a:prstGeom prst="rect">
            <a:avLst/>
          </a:prstGeom>
        </p:spPr>
        <p:style>
          <a:lnRef idx="1">
            <a:schemeClr val="accent2"/>
          </a:lnRef>
          <a:fillRef idx="2">
            <a:schemeClr val="accent2"/>
          </a:fillRef>
          <a:effectRef idx="1">
            <a:schemeClr val="accent2"/>
          </a:effectRef>
          <a:fontRef idx="minor">
            <a:schemeClr val="dk1"/>
          </a:fontRef>
        </p:style>
        <p:txBody>
          <a:bodyPr wrap="none" rtlCol="1">
            <a:spAutoFit/>
          </a:bodyPr>
          <a:lstStyle/>
          <a:p>
            <a:pPr algn="ctr" rtl="1" eaLnBrk="1" hangingPunct="1">
              <a:defRPr/>
            </a:pPr>
            <a:r>
              <a:rPr lang="en-US" dirty="0" err="1"/>
              <a:t>Pannus</a:t>
            </a:r>
            <a:r>
              <a:rPr lang="en-US" dirty="0"/>
              <a:t> formation</a:t>
            </a:r>
            <a:endParaRPr lang="ar-SA" dirty="0"/>
          </a:p>
        </p:txBody>
      </p:sp>
      <p:sp>
        <p:nvSpPr>
          <p:cNvPr id="10" name="TextBox 9">
            <a:extLst>
              <a:ext uri="{FF2B5EF4-FFF2-40B4-BE49-F238E27FC236}">
                <a16:creationId xmlns:a16="http://schemas.microsoft.com/office/drawing/2014/main" id="{166407C2-100D-49B6-B50D-5BE75888EBA0}"/>
              </a:ext>
            </a:extLst>
          </p:cNvPr>
          <p:cNvSpPr txBox="1"/>
          <p:nvPr/>
        </p:nvSpPr>
        <p:spPr>
          <a:xfrm>
            <a:off x="5786438" y="6488113"/>
            <a:ext cx="2084387" cy="369887"/>
          </a:xfrm>
          <a:prstGeom prst="rect">
            <a:avLst/>
          </a:prstGeom>
        </p:spPr>
        <p:style>
          <a:lnRef idx="1">
            <a:schemeClr val="accent2"/>
          </a:lnRef>
          <a:fillRef idx="2">
            <a:schemeClr val="accent2"/>
          </a:fillRef>
          <a:effectRef idx="1">
            <a:schemeClr val="accent2"/>
          </a:effectRef>
          <a:fontRef idx="minor">
            <a:schemeClr val="dk1"/>
          </a:fontRef>
        </p:style>
        <p:txBody>
          <a:bodyPr wrap="none" rtlCol="1">
            <a:spAutoFit/>
          </a:bodyPr>
          <a:lstStyle/>
          <a:p>
            <a:pPr algn="ctr" rtl="1" eaLnBrk="1" hangingPunct="1">
              <a:defRPr/>
            </a:pPr>
            <a:r>
              <a:rPr lang="en-US" dirty="0"/>
              <a:t>swan neck finger</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linds(horizontal)">
                                      <p:cBhvr>
                                        <p:cTn id="30" dur="500"/>
                                        <p:tgtEl>
                                          <p:spTgt spid="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7478A94F-B640-4F12-B69B-FECF70762403}"/>
              </a:ext>
            </a:extLst>
          </p:cNvPr>
          <p:cNvSpPr>
            <a:spLocks noGrp="1"/>
          </p:cNvSpPr>
          <p:nvPr>
            <p:ph type="title"/>
          </p:nvPr>
        </p:nvSpPr>
        <p:spPr/>
        <p:txBody>
          <a:bodyPr/>
          <a:lstStyle/>
          <a:p>
            <a:pPr eaLnBrk="1" hangingPunct="1"/>
            <a:r>
              <a:rPr lang="en-US" altLang="en-US"/>
              <a:t>Rheumatoid arthritis</a:t>
            </a:r>
            <a:br>
              <a:rPr lang="en-US" altLang="en-US"/>
            </a:br>
            <a:r>
              <a:rPr lang="en-US" altLang="en-US" sz="2800">
                <a:solidFill>
                  <a:srgbClr val="FF0000"/>
                </a:solidFill>
              </a:rPr>
              <a:t>Pathologic Features</a:t>
            </a:r>
            <a:endParaRPr lang="en-US" altLang="en-US">
              <a:solidFill>
                <a:srgbClr val="FF0000"/>
              </a:solidFill>
            </a:endParaRPr>
          </a:p>
        </p:txBody>
      </p:sp>
      <p:pic>
        <p:nvPicPr>
          <p:cNvPr id="53251" name="Picture 277" descr="D:\SCContent\9781416029731\graphics\fullsize\S9781416029731-005-f023.jpg">
            <a:extLst>
              <a:ext uri="{FF2B5EF4-FFF2-40B4-BE49-F238E27FC236}">
                <a16:creationId xmlns:a16="http://schemas.microsoft.com/office/drawing/2014/main" id="{D930A825-20C0-4E8B-9A7A-CB352F4F0A1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b="6879"/>
          <a:stretch>
            <a:fillRect/>
          </a:stretch>
        </p:blipFill>
        <p:spPr>
          <a:xfrm>
            <a:off x="107950" y="1930400"/>
            <a:ext cx="8829675" cy="3946525"/>
          </a:xfrm>
          <a:ln>
            <a:solidFill>
              <a:schemeClr val="tx1"/>
            </a:solid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6EF9B2E4-95BE-414F-837A-5B781E3289C3}"/>
              </a:ext>
            </a:extLst>
          </p:cNvPr>
          <p:cNvSpPr>
            <a:spLocks noGrp="1"/>
          </p:cNvSpPr>
          <p:nvPr>
            <p:ph type="title"/>
          </p:nvPr>
        </p:nvSpPr>
        <p:spPr>
          <a:xfrm>
            <a:off x="428625" y="357188"/>
            <a:ext cx="8229600" cy="1143000"/>
          </a:xfrm>
        </p:spPr>
        <p:txBody>
          <a:bodyPr/>
          <a:lstStyle/>
          <a:p>
            <a:pPr eaLnBrk="1" hangingPunct="1"/>
            <a:r>
              <a:rPr lang="en-US" altLang="en-US" sz="3200"/>
              <a:t>Inflammatory disease of joints</a:t>
            </a:r>
            <a:br>
              <a:rPr lang="en-US" altLang="en-US" sz="3200"/>
            </a:br>
            <a:r>
              <a:rPr lang="en-US" altLang="en-US" sz="3200"/>
              <a:t> (arthritis and synovitis)</a:t>
            </a:r>
            <a:endParaRPr lang="en-US" altLang="en-US"/>
          </a:p>
        </p:txBody>
      </p:sp>
      <p:sp>
        <p:nvSpPr>
          <p:cNvPr id="13314" name="Content Placeholder 2">
            <a:extLst>
              <a:ext uri="{FF2B5EF4-FFF2-40B4-BE49-F238E27FC236}">
                <a16:creationId xmlns:a16="http://schemas.microsoft.com/office/drawing/2014/main" id="{6405642B-3F34-476A-8300-9CC906CA2ECE}"/>
              </a:ext>
            </a:extLst>
          </p:cNvPr>
          <p:cNvSpPr>
            <a:spLocks noGrp="1"/>
          </p:cNvSpPr>
          <p:nvPr>
            <p:ph idx="1"/>
          </p:nvPr>
        </p:nvSpPr>
        <p:spPr>
          <a:xfrm>
            <a:off x="357188" y="1500188"/>
            <a:ext cx="5686425" cy="4525962"/>
          </a:xfrm>
        </p:spPr>
        <p:txBody>
          <a:bodyPr/>
          <a:lstStyle/>
          <a:p>
            <a:pPr eaLnBrk="1" hangingPunct="1"/>
            <a:r>
              <a:rPr lang="en-US" altLang="ar-SA" b="1"/>
              <a:t>has four main causes</a:t>
            </a:r>
            <a:endParaRPr lang="en-US" altLang="ar-SA"/>
          </a:p>
          <a:p>
            <a:pPr marL="849313" lvl="1" indent="-457200" eaLnBrk="1" hangingPunct="1">
              <a:buFont typeface="Lucida Sans Unicode" panose="020B0602030504020204" pitchFamily="34" charset="0"/>
              <a:buAutoNum type="arabicPeriod"/>
            </a:pPr>
            <a:r>
              <a:rPr lang="en-US" altLang="ar-SA" b="1"/>
              <a:t>Degeneration</a:t>
            </a:r>
            <a:r>
              <a:rPr lang="en-US" altLang="ar-SA"/>
              <a:t>, e.g. osteoarthritis.</a:t>
            </a:r>
          </a:p>
          <a:p>
            <a:pPr marL="849313" lvl="1" indent="-457200" eaLnBrk="1" hangingPunct="1">
              <a:buFont typeface="Lucida Sans Unicode" panose="020B0602030504020204" pitchFamily="34" charset="0"/>
              <a:buAutoNum type="arabicPeriod"/>
            </a:pPr>
            <a:r>
              <a:rPr lang="en-US" altLang="ar-SA" b="1"/>
              <a:t>Autoimmity</a:t>
            </a:r>
            <a:r>
              <a:rPr lang="en-US" altLang="ar-SA"/>
              <a:t>, e.g. rheumatoid arthritis, SLE</a:t>
            </a:r>
          </a:p>
          <a:p>
            <a:pPr marL="849313" lvl="1" indent="-457200" eaLnBrk="1" hangingPunct="1">
              <a:buFont typeface="Lucida Sans Unicode" panose="020B0602030504020204" pitchFamily="34" charset="0"/>
              <a:buAutoNum type="arabicPeriod"/>
            </a:pPr>
            <a:r>
              <a:rPr lang="en-US" altLang="ar-SA" b="1"/>
              <a:t>Crystal deposition</a:t>
            </a:r>
            <a:r>
              <a:rPr lang="en-US" altLang="ar-SA"/>
              <a:t>, e.g. gout and other crystalline arthropathies.</a:t>
            </a:r>
          </a:p>
          <a:p>
            <a:pPr marL="849313" lvl="1" indent="-457200" eaLnBrk="1" hangingPunct="1">
              <a:buFont typeface="Lucida Sans Unicode" panose="020B0602030504020204" pitchFamily="34" charset="0"/>
              <a:buAutoNum type="arabicPeriod"/>
            </a:pPr>
            <a:r>
              <a:rPr lang="en-US" altLang="ar-SA" b="1"/>
              <a:t>Infection</a:t>
            </a:r>
            <a:r>
              <a:rPr lang="en-US" altLang="ar-SA"/>
              <a:t>, e.g. septic arthritis, tuberculous arthritis.</a:t>
            </a:r>
          </a:p>
          <a:p>
            <a:pPr eaLnBrk="1" hangingPunct="1"/>
            <a:endParaRPr lang="en-US" altLang="ar-SA"/>
          </a:p>
        </p:txBody>
      </p:sp>
      <p:pic>
        <p:nvPicPr>
          <p:cNvPr id="71684" name="Picture 4" descr="http://lifesciencefacts.com/wp-content/uploads/2010/09/C0017374-Osteoarthritis-SPL1.jpg">
            <a:extLst>
              <a:ext uri="{FF2B5EF4-FFF2-40B4-BE49-F238E27FC236}">
                <a16:creationId xmlns:a16="http://schemas.microsoft.com/office/drawing/2014/main" id="{6D57B8B8-3FE0-4092-87F3-92F9AEBBA5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2856" b="9483"/>
          <a:stretch>
            <a:fillRect/>
          </a:stretch>
        </p:blipFill>
        <p:spPr bwMode="auto">
          <a:xfrm>
            <a:off x="6286500" y="1000125"/>
            <a:ext cx="1971675"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6" name="Picture 6" descr="http://www.sciencephoto.com/image/250956/large/M1100269-Deformed_hands_due_to_rheumatoid_arthritis-SPL.jpg">
            <a:extLst>
              <a:ext uri="{FF2B5EF4-FFF2-40B4-BE49-F238E27FC236}">
                <a16:creationId xmlns:a16="http://schemas.microsoft.com/office/drawing/2014/main" id="{5A0DA506-8F23-4AA5-B91F-633DA49E40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5565" r="2357" b="7280"/>
          <a:stretch>
            <a:fillRect/>
          </a:stretch>
        </p:blipFill>
        <p:spPr bwMode="auto">
          <a:xfrm>
            <a:off x="6286500" y="2428875"/>
            <a:ext cx="2301875"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8" descr="uric acid crystals">
            <a:extLst>
              <a:ext uri="{FF2B5EF4-FFF2-40B4-BE49-F238E27FC236}">
                <a16:creationId xmlns:a16="http://schemas.microsoft.com/office/drawing/2014/main" id="{C3C5DA68-AC89-437D-AAD4-9FCC732849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1838" y="4929188"/>
            <a:ext cx="2411412"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0" descr="http://www.bakerchiropractic.org/wp-content/uploads/2011/11/iStock_000013068613XSmall-2.jpg">
            <a:extLst>
              <a:ext uri="{FF2B5EF4-FFF2-40B4-BE49-F238E27FC236}">
                <a16:creationId xmlns:a16="http://schemas.microsoft.com/office/drawing/2014/main" id="{1221D3B4-1E04-4BE0-B9A3-382195FEDC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4103688"/>
            <a:ext cx="1838325" cy="27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1684"/>
                                        </p:tgtEl>
                                        <p:attrNameLst>
                                          <p:attrName>style.visibility</p:attrName>
                                        </p:attrNameLst>
                                      </p:cBhvr>
                                      <p:to>
                                        <p:strVal val="visible"/>
                                      </p:to>
                                    </p:set>
                                    <p:animEffect transition="in" filter="blinds(horizontal)">
                                      <p:cBhvr>
                                        <p:cTn id="7" dur="500"/>
                                        <p:tgtEl>
                                          <p:spTgt spid="71684"/>
                                        </p:tgtEl>
                                      </p:cBhvr>
                                    </p:animEffect>
                                  </p:childTnLst>
                                </p:cTn>
                              </p:par>
                              <p:par>
                                <p:cTn id="8" presetID="3" presetClass="entr" presetSubtype="10" fill="hold" nodeType="withEffect">
                                  <p:stCondLst>
                                    <p:cond delay="0"/>
                                  </p:stCondLst>
                                  <p:childTnLst>
                                    <p:set>
                                      <p:cBhvr>
                                        <p:cTn id="9" dur="1" fill="hold">
                                          <p:stCondLst>
                                            <p:cond delay="0"/>
                                          </p:stCondLst>
                                        </p:cTn>
                                        <p:tgtEl>
                                          <p:spTgt spid="13314">
                                            <p:txEl>
                                              <p:pRg st="1" end="1"/>
                                            </p:txEl>
                                          </p:spTgt>
                                        </p:tgtEl>
                                        <p:attrNameLst>
                                          <p:attrName>style.visibility</p:attrName>
                                        </p:attrNameLst>
                                      </p:cBhvr>
                                      <p:to>
                                        <p:strVal val="visible"/>
                                      </p:to>
                                    </p:set>
                                    <p:animEffect transition="in" filter="blinds(horizontal)">
                                      <p:cBhvr>
                                        <p:cTn id="10" dur="500"/>
                                        <p:tgtEl>
                                          <p:spTgt spid="13314">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71686"/>
                                        </p:tgtEl>
                                        <p:attrNameLst>
                                          <p:attrName>style.visibility</p:attrName>
                                        </p:attrNameLst>
                                      </p:cBhvr>
                                      <p:to>
                                        <p:strVal val="visible"/>
                                      </p:to>
                                    </p:set>
                                    <p:animEffect transition="in" filter="blinds(horizontal)">
                                      <p:cBhvr>
                                        <p:cTn id="15" dur="500"/>
                                        <p:tgtEl>
                                          <p:spTgt spid="71686"/>
                                        </p:tgtEl>
                                      </p:cBhvr>
                                    </p:animEffect>
                                  </p:childTnLst>
                                </p:cTn>
                              </p:par>
                              <p:par>
                                <p:cTn id="16" presetID="3" presetClass="entr" presetSubtype="10" fill="hold" nodeType="withEffect">
                                  <p:stCondLst>
                                    <p:cond delay="0"/>
                                  </p:stCondLst>
                                  <p:childTnLst>
                                    <p:set>
                                      <p:cBhvr>
                                        <p:cTn id="17" dur="1" fill="hold">
                                          <p:stCondLst>
                                            <p:cond delay="0"/>
                                          </p:stCondLst>
                                        </p:cTn>
                                        <p:tgtEl>
                                          <p:spTgt spid="13314">
                                            <p:txEl>
                                              <p:pRg st="2" end="2"/>
                                            </p:txEl>
                                          </p:spTgt>
                                        </p:tgtEl>
                                        <p:attrNameLst>
                                          <p:attrName>style.visibility</p:attrName>
                                        </p:attrNameLst>
                                      </p:cBhvr>
                                      <p:to>
                                        <p:strVal val="visible"/>
                                      </p:to>
                                    </p:set>
                                    <p:animEffect transition="in" filter="blinds(horizontal)">
                                      <p:cBhvr>
                                        <p:cTn id="18" dur="500"/>
                                        <p:tgtEl>
                                          <p:spTgt spid="13314">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13320"/>
                                        </p:tgtEl>
                                        <p:attrNameLst>
                                          <p:attrName>style.visibility</p:attrName>
                                        </p:attrNameLst>
                                      </p:cBhvr>
                                      <p:to>
                                        <p:strVal val="visible"/>
                                      </p:to>
                                    </p:set>
                                    <p:animEffect transition="in" filter="blinds(horizontal)">
                                      <p:cBhvr>
                                        <p:cTn id="23" dur="500"/>
                                        <p:tgtEl>
                                          <p:spTgt spid="13320"/>
                                        </p:tgtEl>
                                      </p:cBhvr>
                                    </p:animEffect>
                                  </p:childTnLst>
                                </p:cTn>
                              </p:par>
                              <p:par>
                                <p:cTn id="24" presetID="3" presetClass="entr" presetSubtype="10" fill="hold" nodeType="withEffect">
                                  <p:stCondLst>
                                    <p:cond delay="0"/>
                                  </p:stCondLst>
                                  <p:childTnLst>
                                    <p:set>
                                      <p:cBhvr>
                                        <p:cTn id="25" dur="1" fill="hold">
                                          <p:stCondLst>
                                            <p:cond delay="0"/>
                                          </p:stCondLst>
                                        </p:cTn>
                                        <p:tgtEl>
                                          <p:spTgt spid="13322"/>
                                        </p:tgtEl>
                                        <p:attrNameLst>
                                          <p:attrName>style.visibility</p:attrName>
                                        </p:attrNameLst>
                                      </p:cBhvr>
                                      <p:to>
                                        <p:strVal val="visible"/>
                                      </p:to>
                                    </p:set>
                                    <p:animEffect transition="in" filter="blinds(horizontal)">
                                      <p:cBhvr>
                                        <p:cTn id="26" dur="500"/>
                                        <p:tgtEl>
                                          <p:spTgt spid="13322"/>
                                        </p:tgtEl>
                                      </p:cBhvr>
                                    </p:animEffect>
                                  </p:childTnLst>
                                </p:cTn>
                              </p:par>
                              <p:par>
                                <p:cTn id="27" presetID="3" presetClass="entr" presetSubtype="10" fill="hold" nodeType="withEffect">
                                  <p:stCondLst>
                                    <p:cond delay="0"/>
                                  </p:stCondLst>
                                  <p:childTnLst>
                                    <p:set>
                                      <p:cBhvr>
                                        <p:cTn id="28" dur="1" fill="hold">
                                          <p:stCondLst>
                                            <p:cond delay="0"/>
                                          </p:stCondLst>
                                        </p:cTn>
                                        <p:tgtEl>
                                          <p:spTgt spid="13314">
                                            <p:txEl>
                                              <p:pRg st="3" end="3"/>
                                            </p:txEl>
                                          </p:spTgt>
                                        </p:tgtEl>
                                        <p:attrNameLst>
                                          <p:attrName>style.visibility</p:attrName>
                                        </p:attrNameLst>
                                      </p:cBhvr>
                                      <p:to>
                                        <p:strVal val="visible"/>
                                      </p:to>
                                    </p:set>
                                    <p:animEffect transition="in" filter="blinds(horizontal)">
                                      <p:cBhvr>
                                        <p:cTn id="29" dur="500"/>
                                        <p:tgtEl>
                                          <p:spTgt spid="13314">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13314">
                                            <p:txEl>
                                              <p:pRg st="4" end="4"/>
                                            </p:txEl>
                                          </p:spTgt>
                                        </p:tgtEl>
                                        <p:attrNameLst>
                                          <p:attrName>style.visibility</p:attrName>
                                        </p:attrNameLst>
                                      </p:cBhvr>
                                      <p:to>
                                        <p:strVal val="visible"/>
                                      </p:to>
                                    </p:set>
                                    <p:animEffect transition="in" filter="blinds(horizontal)">
                                      <p:cBhvr>
                                        <p:cTn id="34" dur="500"/>
                                        <p:tgtEl>
                                          <p:spTgt spid="133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4F066392-B81C-49D1-B7A3-35E416D2F7CA}"/>
              </a:ext>
            </a:extLst>
          </p:cNvPr>
          <p:cNvSpPr>
            <a:spLocks noGrp="1"/>
          </p:cNvSpPr>
          <p:nvPr>
            <p:ph type="title"/>
          </p:nvPr>
        </p:nvSpPr>
        <p:spPr/>
        <p:txBody>
          <a:bodyPr/>
          <a:lstStyle/>
          <a:p>
            <a:r>
              <a:rPr lang="en-US" altLang="en-US" b="1"/>
              <a:t>Rheumatoid subcutaneous nodules</a:t>
            </a:r>
            <a:endParaRPr lang="en-US" altLang="en-US"/>
          </a:p>
        </p:txBody>
      </p:sp>
      <p:sp>
        <p:nvSpPr>
          <p:cNvPr id="55299" name="Content Placeholder 2">
            <a:extLst>
              <a:ext uri="{FF2B5EF4-FFF2-40B4-BE49-F238E27FC236}">
                <a16:creationId xmlns:a16="http://schemas.microsoft.com/office/drawing/2014/main" id="{6B418C58-B087-49D5-A48F-F41DF5E2B9D4}"/>
              </a:ext>
            </a:extLst>
          </p:cNvPr>
          <p:cNvSpPr>
            <a:spLocks noGrp="1"/>
          </p:cNvSpPr>
          <p:nvPr>
            <p:ph idx="1"/>
          </p:nvPr>
        </p:nvSpPr>
        <p:spPr>
          <a:xfrm>
            <a:off x="609600" y="2160588"/>
            <a:ext cx="7634288" cy="3881437"/>
          </a:xfrm>
        </p:spPr>
        <p:txBody>
          <a:bodyPr/>
          <a:lstStyle/>
          <a:p>
            <a:r>
              <a:rPr lang="en-US" altLang="en-US"/>
              <a:t> develop in about one fourth of patients</a:t>
            </a:r>
          </a:p>
          <a:p>
            <a:r>
              <a:rPr lang="en-US" altLang="en-US"/>
              <a:t> occurring along the extensor surface of the forearm  </a:t>
            </a:r>
          </a:p>
          <a:p>
            <a:r>
              <a:rPr lang="en-US" altLang="en-US"/>
              <a:t>Rheumatoid nodules are firm, nontender, oval or rounded masses as large as 2 cm in diameter.</a:t>
            </a:r>
          </a:p>
          <a:p>
            <a:r>
              <a:rPr lang="en-US" altLang="en-US"/>
              <a:t> They are characterized microscopically by a central focus of fibrinoid necrosis surrounded by a palisade of macrophages, which in turn is rimmed by granulation tissue and lymphocytes</a:t>
            </a:r>
          </a:p>
        </p:txBody>
      </p:sp>
      <p:pic>
        <p:nvPicPr>
          <p:cNvPr id="55300" name="Picture 3">
            <a:extLst>
              <a:ext uri="{FF2B5EF4-FFF2-40B4-BE49-F238E27FC236}">
                <a16:creationId xmlns:a16="http://schemas.microsoft.com/office/drawing/2014/main" id="{63D670F1-B4DE-43AB-A9C4-4471774023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652963"/>
            <a:ext cx="3051175"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5BD71545-5FCA-48E4-8BAD-4D232A5ABFC9}"/>
              </a:ext>
            </a:extLst>
          </p:cNvPr>
          <p:cNvSpPr>
            <a:spLocks noGrp="1"/>
          </p:cNvSpPr>
          <p:nvPr>
            <p:ph type="title"/>
          </p:nvPr>
        </p:nvSpPr>
        <p:spPr/>
        <p:txBody>
          <a:bodyPr/>
          <a:lstStyle/>
          <a:p>
            <a:r>
              <a:rPr lang="en-US" altLang="en-US" b="1"/>
              <a:t>Rheumatoid subcutaneous nodules</a:t>
            </a:r>
            <a:endParaRPr lang="en-US" altLang="en-US"/>
          </a:p>
        </p:txBody>
      </p:sp>
      <p:pic>
        <p:nvPicPr>
          <p:cNvPr id="56323" name="Content Placeholder 3">
            <a:extLst>
              <a:ext uri="{FF2B5EF4-FFF2-40B4-BE49-F238E27FC236}">
                <a16:creationId xmlns:a16="http://schemas.microsoft.com/office/drawing/2014/main" id="{10472E05-6A15-4B18-A56F-631FD76FE61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95338" y="2060575"/>
            <a:ext cx="5976937" cy="3981450"/>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D8DE1884-EA79-475F-9CBD-E78664133436}"/>
              </a:ext>
            </a:extLst>
          </p:cNvPr>
          <p:cNvSpPr>
            <a:spLocks noGrp="1"/>
          </p:cNvSpPr>
          <p:nvPr>
            <p:ph type="title"/>
          </p:nvPr>
        </p:nvSpPr>
        <p:spPr/>
        <p:txBody>
          <a:bodyPr/>
          <a:lstStyle/>
          <a:p>
            <a:r>
              <a:rPr lang="en-US" altLang="en-US"/>
              <a:t>RA</a:t>
            </a:r>
            <a:br>
              <a:rPr lang="en-US" altLang="en-US"/>
            </a:br>
            <a:r>
              <a:rPr lang="en-US" altLang="en-US"/>
              <a:t>Clinical features </a:t>
            </a:r>
          </a:p>
        </p:txBody>
      </p:sp>
      <p:sp>
        <p:nvSpPr>
          <p:cNvPr id="57347" name="Content Placeholder 2">
            <a:extLst>
              <a:ext uri="{FF2B5EF4-FFF2-40B4-BE49-F238E27FC236}">
                <a16:creationId xmlns:a16="http://schemas.microsoft.com/office/drawing/2014/main" id="{6D507E80-9F66-42B8-A1FB-59BCEF7D3D70}"/>
              </a:ext>
            </a:extLst>
          </p:cNvPr>
          <p:cNvSpPr>
            <a:spLocks noGrp="1"/>
          </p:cNvSpPr>
          <p:nvPr>
            <p:ph idx="1"/>
          </p:nvPr>
        </p:nvSpPr>
        <p:spPr/>
        <p:txBody>
          <a:bodyPr/>
          <a:lstStyle/>
          <a:p>
            <a:r>
              <a:rPr lang="en-US" altLang="en-US" b="1"/>
              <a:t>symmetric arthritis, principally affecting the small joints</a:t>
            </a:r>
            <a:r>
              <a:rPr lang="en-US" altLang="en-US"/>
              <a:t> of the hands and feet, ankles, knees, wrists, elbows, and shoulders. </a:t>
            </a:r>
          </a:p>
          <a:p>
            <a:r>
              <a:rPr lang="en-US" altLang="en-US"/>
              <a:t>Most often, the proximal interphalangeal and metacarpophalangeal joints are affected, but distal interphalangeal joints are spared. </a:t>
            </a:r>
          </a:p>
          <a:p>
            <a:r>
              <a:rPr lang="en-US" altLang="en-US"/>
              <a:t>Axial involvement, when it occurs, is limited to the upper cervical spine; similarly, hip joint involvement is extremely uncommon.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E9BE1B15-93C0-4782-BC34-0B92CF2D61D5}"/>
              </a:ext>
            </a:extLst>
          </p:cNvPr>
          <p:cNvSpPr>
            <a:spLocks noGrp="1" noChangeArrowheads="1"/>
          </p:cNvSpPr>
          <p:nvPr>
            <p:ph type="title"/>
          </p:nvPr>
        </p:nvSpPr>
        <p:spPr>
          <a:xfrm>
            <a:off x="428625" y="857250"/>
            <a:ext cx="7467600" cy="1143000"/>
          </a:xfrm>
        </p:spPr>
        <p:txBody>
          <a:bodyPr rtlCol="0">
            <a:normAutofit fontScale="90000"/>
          </a:bodyPr>
          <a:lstStyle/>
          <a:p>
            <a:pPr eaLnBrk="1" fontAlgn="auto" hangingPunct="1">
              <a:spcAft>
                <a:spcPts val="0"/>
              </a:spcAft>
              <a:defRPr/>
            </a:pPr>
            <a:r>
              <a:rPr lang="en-US" dirty="0"/>
              <a:t>RA</a:t>
            </a:r>
            <a:br>
              <a:rPr lang="en-US" dirty="0"/>
            </a:br>
            <a:r>
              <a:rPr lang="en-US" dirty="0"/>
              <a:t>Clinical features </a:t>
            </a:r>
            <a:endParaRPr lang="en-US" dirty="0">
              <a:solidFill>
                <a:srgbClr val="FF0000"/>
              </a:solidFill>
            </a:endParaRPr>
          </a:p>
        </p:txBody>
      </p:sp>
      <p:sp>
        <p:nvSpPr>
          <p:cNvPr id="79875" name="Rectangle 3">
            <a:extLst>
              <a:ext uri="{FF2B5EF4-FFF2-40B4-BE49-F238E27FC236}">
                <a16:creationId xmlns:a16="http://schemas.microsoft.com/office/drawing/2014/main" id="{0809ABDB-4520-44C3-A268-B911E6F16789}"/>
              </a:ext>
            </a:extLst>
          </p:cNvPr>
          <p:cNvSpPr>
            <a:spLocks noGrp="1" noChangeArrowheads="1"/>
          </p:cNvSpPr>
          <p:nvPr>
            <p:ph idx="1"/>
          </p:nvPr>
        </p:nvSpPr>
        <p:spPr>
          <a:xfrm>
            <a:off x="428625" y="2143125"/>
            <a:ext cx="7467600" cy="4525963"/>
          </a:xfrm>
        </p:spPr>
        <p:txBody>
          <a:bodyPr/>
          <a:lstStyle/>
          <a:p>
            <a:pPr eaLnBrk="1" hangingPunct="1">
              <a:defRPr/>
            </a:pPr>
            <a:r>
              <a:rPr lang="en-US" altLang="ar-SA" dirty="0">
                <a:solidFill>
                  <a:schemeClr val="tx1">
                    <a:lumMod val="75000"/>
                    <a:lumOff val="25000"/>
                  </a:schemeClr>
                </a:solidFill>
              </a:rPr>
              <a:t>Weakness , low grade fever</a:t>
            </a:r>
            <a:endParaRPr lang="en-US" altLang="ar-SA" dirty="0"/>
          </a:p>
          <a:p>
            <a:pPr eaLnBrk="1" hangingPunct="1">
              <a:defRPr/>
            </a:pPr>
            <a:r>
              <a:rPr lang="en-US" dirty="0"/>
              <a:t>aching and stiffness of the joints, particularly in the morning</a:t>
            </a:r>
          </a:p>
          <a:p>
            <a:pPr eaLnBrk="1" hangingPunct="1">
              <a:defRPr/>
            </a:pPr>
            <a:r>
              <a:rPr lang="en-US" dirty="0"/>
              <a:t>As the disease advances, the joints become enlarged, motion is limited</a:t>
            </a:r>
            <a:endParaRPr lang="en-US" altLang="ar-SA" dirty="0"/>
          </a:p>
          <a:p>
            <a:pPr>
              <a:defRPr/>
            </a:pPr>
            <a:r>
              <a:rPr lang="en-US" dirty="0"/>
              <a:t>characteristic </a:t>
            </a:r>
            <a:r>
              <a:rPr lang="en-US" dirty="0" err="1"/>
              <a:t>derformities</a:t>
            </a:r>
            <a:r>
              <a:rPr lang="en-US" dirty="0"/>
              <a:t> develop. These include:</a:t>
            </a:r>
          </a:p>
          <a:p>
            <a:pPr marL="0" indent="0">
              <a:buFont typeface="Wingdings 3" panose="05040102010807070707" pitchFamily="18" charset="2"/>
              <a:buNone/>
              <a:defRPr/>
            </a:pPr>
            <a:r>
              <a:rPr lang="en-US" dirty="0"/>
              <a:t>Radial deviation at the wrists.</a:t>
            </a:r>
          </a:p>
          <a:p>
            <a:pPr marL="0" indent="0">
              <a:buFont typeface="Wingdings 3" panose="05040102010807070707" pitchFamily="18" charset="2"/>
              <a:buNone/>
              <a:defRPr/>
            </a:pPr>
            <a:r>
              <a:rPr lang="en-US" dirty="0"/>
              <a:t>Ulnar deviation at the fingers.</a:t>
            </a:r>
          </a:p>
          <a:p>
            <a:pPr marL="0" indent="0">
              <a:buFont typeface="Wingdings 3" panose="05040102010807070707" pitchFamily="18" charset="2"/>
              <a:buNone/>
              <a:defRPr/>
            </a:pPr>
            <a:r>
              <a:rPr lang="en-US" dirty="0"/>
              <a:t>Flexion and hyperextension deformities of the fingers (swan neck and boutonniere deformities).</a:t>
            </a:r>
          </a:p>
          <a:p>
            <a:pPr eaLnBrk="1" hangingPunct="1">
              <a:defRPr/>
            </a:pPr>
            <a:endParaRPr lang="en-US" altLang="ar-SA" dirty="0"/>
          </a:p>
          <a:p>
            <a:pPr eaLnBrk="1" hangingPunct="1">
              <a:buFont typeface="Wingdings 3" panose="05040102010807070707" pitchFamily="18" charset="2"/>
              <a:buNone/>
              <a:defRPr/>
            </a:pPr>
            <a:r>
              <a:rPr lang="en-US" altLang="ar-SA" dirty="0"/>
              <a:t> </a:t>
            </a:r>
          </a:p>
          <a:p>
            <a:pPr eaLnBrk="1" hangingPunct="1">
              <a:defRPr/>
            </a:pPr>
            <a:endParaRPr lang="en-US" altLang="ar-SA"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www.eorthopod.com/images/ContentImages/hand/finger_swan_neck_deformity/finger_swanneck_cause02_collage_booklet.jpg">
            <a:extLst>
              <a:ext uri="{FF2B5EF4-FFF2-40B4-BE49-F238E27FC236}">
                <a16:creationId xmlns:a16="http://schemas.microsoft.com/office/drawing/2014/main" id="{344D7AE1-BA57-4EAD-85D8-5AC5203A54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3750"/>
          <a:stretch>
            <a:fillRect/>
          </a:stretch>
        </p:blipFill>
        <p:spPr bwMode="auto">
          <a:xfrm>
            <a:off x="357188" y="1000125"/>
            <a:ext cx="3810000" cy="32861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0052" name="Picture 4" descr="http://img.dailymail.co.uk/i/pix/2006/12/SwanNeckSplitPA_468x681.jpg">
            <a:extLst>
              <a:ext uri="{FF2B5EF4-FFF2-40B4-BE49-F238E27FC236}">
                <a16:creationId xmlns:a16="http://schemas.microsoft.com/office/drawing/2014/main" id="{67756C83-8ACC-40E0-9F2C-79EBD58B61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25" y="371475"/>
            <a:ext cx="4457700" cy="648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30052"/>
                                        </p:tgtEl>
                                        <p:attrNameLst>
                                          <p:attrName>style.visibility</p:attrName>
                                        </p:attrNameLst>
                                      </p:cBhvr>
                                      <p:to>
                                        <p:strVal val="visible"/>
                                      </p:to>
                                    </p:set>
                                    <p:animEffect transition="in" filter="diamond(in)">
                                      <p:cBhvr>
                                        <p:cTn id="7" dur="500"/>
                                        <p:tgtEl>
                                          <p:spTgt spid="130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8E4CD499-5E65-43F6-A66B-87314DB32681}"/>
              </a:ext>
            </a:extLst>
          </p:cNvPr>
          <p:cNvSpPr>
            <a:spLocks noGrp="1"/>
          </p:cNvSpPr>
          <p:nvPr>
            <p:ph type="title"/>
          </p:nvPr>
        </p:nvSpPr>
        <p:spPr>
          <a:xfrm>
            <a:off x="250825" y="192088"/>
            <a:ext cx="6348413" cy="1320800"/>
          </a:xfrm>
        </p:spPr>
        <p:txBody>
          <a:bodyPr/>
          <a:lstStyle/>
          <a:p>
            <a:pPr eaLnBrk="1" hangingPunct="1"/>
            <a:r>
              <a:rPr lang="en-US" altLang="en-US"/>
              <a:t>Rheumatoid arthritis</a:t>
            </a:r>
            <a:br>
              <a:rPr lang="en-US" altLang="en-US"/>
            </a:br>
            <a:r>
              <a:rPr lang="en-US" altLang="en-US"/>
              <a:t> </a:t>
            </a:r>
            <a:r>
              <a:rPr lang="en-US" altLang="en-US" sz="4000">
                <a:solidFill>
                  <a:srgbClr val="FF0000"/>
                </a:solidFill>
              </a:rPr>
              <a:t>X-ray: </a:t>
            </a:r>
            <a:endParaRPr lang="en-US" altLang="en-US">
              <a:solidFill>
                <a:srgbClr val="FF0000"/>
              </a:solidFill>
            </a:endParaRPr>
          </a:p>
        </p:txBody>
      </p:sp>
      <p:sp>
        <p:nvSpPr>
          <p:cNvPr id="41987" name="Rectangle 3">
            <a:extLst>
              <a:ext uri="{FF2B5EF4-FFF2-40B4-BE49-F238E27FC236}">
                <a16:creationId xmlns:a16="http://schemas.microsoft.com/office/drawing/2014/main" id="{25F4F7FD-687E-4E31-805C-393E6F842F6A}"/>
              </a:ext>
            </a:extLst>
          </p:cNvPr>
          <p:cNvSpPr>
            <a:spLocks noGrp="1" noChangeArrowheads="1"/>
          </p:cNvSpPr>
          <p:nvPr>
            <p:ph idx="1"/>
          </p:nvPr>
        </p:nvSpPr>
        <p:spPr>
          <a:xfrm>
            <a:off x="250825" y="1512888"/>
            <a:ext cx="5114925" cy="4525962"/>
          </a:xfrm>
        </p:spPr>
        <p:txBody>
          <a:bodyPr rtlCol="0">
            <a:normAutofit/>
          </a:bodyPr>
          <a:lstStyle/>
          <a:p>
            <a:pPr>
              <a:defRPr/>
            </a:pPr>
            <a:r>
              <a:rPr lang="en-US" altLang="ar-SA" dirty="0">
                <a:solidFill>
                  <a:schemeClr val="tx1">
                    <a:lumMod val="75000"/>
                    <a:lumOff val="25000"/>
                  </a:schemeClr>
                </a:solidFill>
              </a:rPr>
              <a:t> </a:t>
            </a:r>
            <a:r>
              <a:rPr lang="en-US" dirty="0"/>
              <a:t>Loss of articular cartilage leading to narrowing of the joint space.</a:t>
            </a:r>
          </a:p>
          <a:p>
            <a:pPr>
              <a:defRPr/>
            </a:pPr>
            <a:r>
              <a:rPr lang="en-US" dirty="0"/>
              <a:t>Joint effusions.</a:t>
            </a:r>
          </a:p>
          <a:p>
            <a:pPr>
              <a:defRPr/>
            </a:pPr>
            <a:r>
              <a:rPr lang="en-US" dirty="0"/>
              <a:t>Erosions.</a:t>
            </a:r>
          </a:p>
          <a:p>
            <a:pPr eaLnBrk="1" fontAlgn="auto" hangingPunct="1">
              <a:lnSpc>
                <a:spcPct val="90000"/>
              </a:lnSpc>
              <a:spcAft>
                <a:spcPts val="0"/>
              </a:spcAft>
              <a:buFont typeface="Wingdings 3" charset="2"/>
              <a:buChar char=""/>
              <a:defRPr/>
            </a:pPr>
            <a:endParaRPr lang="en-US" altLang="ar-SA" dirty="0">
              <a:solidFill>
                <a:schemeClr val="tx1">
                  <a:lumMod val="75000"/>
                  <a:lumOff val="25000"/>
                </a:schemeClr>
              </a:solidFill>
            </a:endParaRPr>
          </a:p>
          <a:p>
            <a:pPr eaLnBrk="1" fontAlgn="auto" hangingPunct="1">
              <a:lnSpc>
                <a:spcPct val="90000"/>
              </a:lnSpc>
              <a:spcAft>
                <a:spcPts val="0"/>
              </a:spcAft>
              <a:buFont typeface="Wingdings 3" charset="2"/>
              <a:buChar char=""/>
              <a:defRPr/>
            </a:pPr>
            <a:endParaRPr lang="en-US" altLang="ar-SA" dirty="0">
              <a:solidFill>
                <a:schemeClr val="tx1">
                  <a:lumMod val="75000"/>
                  <a:lumOff val="25000"/>
                </a:schemeClr>
              </a:solidFill>
            </a:endParaRPr>
          </a:p>
          <a:p>
            <a:pPr eaLnBrk="1" fontAlgn="auto" hangingPunct="1">
              <a:lnSpc>
                <a:spcPct val="90000"/>
              </a:lnSpc>
              <a:spcAft>
                <a:spcPts val="0"/>
              </a:spcAft>
              <a:buFont typeface="Wingdings 2" panose="05020102010507070707" pitchFamily="18" charset="2"/>
              <a:buNone/>
              <a:defRPr/>
            </a:pPr>
            <a:endParaRPr lang="en-US" altLang="ar-SA" sz="2800" b="1" dirty="0">
              <a:solidFill>
                <a:schemeClr val="tx1">
                  <a:lumMod val="75000"/>
                  <a:lumOff val="25000"/>
                </a:schemeClr>
              </a:solidFill>
            </a:endParaRPr>
          </a:p>
          <a:p>
            <a:pPr eaLnBrk="1" fontAlgn="auto" hangingPunct="1">
              <a:lnSpc>
                <a:spcPct val="90000"/>
              </a:lnSpc>
              <a:spcAft>
                <a:spcPts val="0"/>
              </a:spcAft>
              <a:buFont typeface="Wingdings 3" charset="2"/>
              <a:buChar char=""/>
              <a:defRPr/>
            </a:pPr>
            <a:endParaRPr lang="en-US" altLang="ar-SA" sz="2800" dirty="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blinds(horizontal)">
                                      <p:cBhvr>
                                        <p:cTn id="7" dur="500"/>
                                        <p:tgtEl>
                                          <p:spTgt spid="419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blinds(horizontal)">
                                      <p:cBhvr>
                                        <p:cTn id="12" dur="500"/>
                                        <p:tgtEl>
                                          <p:spTgt spid="419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blinds(horizontal)">
                                      <p:cBhvr>
                                        <p:cTn id="17" dur="500"/>
                                        <p:tgtEl>
                                          <p:spTgt spid="419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5BAAC780-2C8A-4C5F-BAF5-D272EFD3B690}"/>
              </a:ext>
            </a:extLst>
          </p:cNvPr>
          <p:cNvSpPr>
            <a:spLocks noGrp="1"/>
          </p:cNvSpPr>
          <p:nvPr>
            <p:ph type="title"/>
          </p:nvPr>
        </p:nvSpPr>
        <p:spPr/>
        <p:txBody>
          <a:bodyPr/>
          <a:lstStyle/>
          <a:p>
            <a:pPr algn="ctr" eaLnBrk="1" hangingPunct="1"/>
            <a:r>
              <a:rPr lang="en-US" altLang="en-US"/>
              <a:t>Rheumatoid arthritis</a:t>
            </a:r>
            <a:br>
              <a:rPr lang="en-US" altLang="en-US"/>
            </a:br>
            <a:r>
              <a:rPr lang="en-US" altLang="en-US" sz="3200">
                <a:solidFill>
                  <a:srgbClr val="FF0000"/>
                </a:solidFill>
              </a:rPr>
              <a:t>Prognosis</a:t>
            </a:r>
            <a:endParaRPr lang="en-US" altLang="en-US">
              <a:solidFill>
                <a:srgbClr val="FF0000"/>
              </a:solidFill>
            </a:endParaRPr>
          </a:p>
        </p:txBody>
      </p:sp>
      <p:sp>
        <p:nvSpPr>
          <p:cNvPr id="63491" name="Content Placeholder 2">
            <a:extLst>
              <a:ext uri="{FF2B5EF4-FFF2-40B4-BE49-F238E27FC236}">
                <a16:creationId xmlns:a16="http://schemas.microsoft.com/office/drawing/2014/main" id="{96D75CF9-6B71-4C6D-A567-F1261ACFD741}"/>
              </a:ext>
            </a:extLst>
          </p:cNvPr>
          <p:cNvSpPr>
            <a:spLocks noGrp="1"/>
          </p:cNvSpPr>
          <p:nvPr>
            <p:ph idx="1"/>
          </p:nvPr>
        </p:nvSpPr>
        <p:spPr>
          <a:xfrm>
            <a:off x="628650" y="1939925"/>
            <a:ext cx="6348413" cy="3879850"/>
          </a:xfrm>
        </p:spPr>
        <p:txBody>
          <a:bodyPr/>
          <a:lstStyle/>
          <a:p>
            <a:pPr eaLnBrk="1" hangingPunct="1"/>
            <a:r>
              <a:rPr lang="en-US" altLang="en-US"/>
              <a:t>The clinical course of RA is highly variable. </a:t>
            </a:r>
          </a:p>
          <a:p>
            <a:pPr eaLnBrk="1" hangingPunct="1"/>
            <a:r>
              <a:rPr lang="en-US" altLang="en-US"/>
              <a:t>In a minority of patients, the disease may stabilize or even regress</a:t>
            </a:r>
          </a:p>
          <a:p>
            <a:pPr eaLnBrk="1" hangingPunct="1"/>
            <a:r>
              <a:rPr lang="en-US" altLang="en-US"/>
              <a:t> in most patients it pursues a chronic, remitting-relapsing course.</a:t>
            </a:r>
          </a:p>
          <a:p>
            <a:pPr eaLnBrk="1" hangingPunct="1"/>
            <a:r>
              <a:rPr lang="en-US" altLang="en-US"/>
              <a:t>progressive joint destruction leading to disability after 10 to 15 years. The outcome has been dramatically improved by recent advances in therapy.</a:t>
            </a:r>
          </a:p>
          <a:p>
            <a:pPr eaLnBrk="1" hangingPunct="1"/>
            <a:r>
              <a:rPr lang="en-US" altLang="en-US"/>
              <a:t> RA is an important cause of reactive amyloidosis, which develops in 5% to 10% of these patients, particularly those with long-standing severe disease</a:t>
            </a:r>
            <a:endParaRPr lang="en-US" altLang="ar-SA"/>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1" descr="D:\SCContent\9781416029731\graphics\fullsize\S9781416029731-021-f017.jpg">
            <a:extLst>
              <a:ext uri="{FF2B5EF4-FFF2-40B4-BE49-F238E27FC236}">
                <a16:creationId xmlns:a16="http://schemas.microsoft.com/office/drawing/2014/main" id="{C1D032F4-2374-4611-8579-A456329172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063"/>
          <a:stretch>
            <a:fillRect/>
          </a:stretch>
        </p:blipFill>
        <p:spPr bwMode="auto">
          <a:xfrm>
            <a:off x="500063" y="1285875"/>
            <a:ext cx="8286750" cy="5072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5539" name="TextBox 8">
            <a:extLst>
              <a:ext uri="{FF2B5EF4-FFF2-40B4-BE49-F238E27FC236}">
                <a16:creationId xmlns:a16="http://schemas.microsoft.com/office/drawing/2014/main" id="{8F0840A1-50B0-40D9-A805-52B645A8357F}"/>
              </a:ext>
            </a:extLst>
          </p:cNvPr>
          <p:cNvSpPr txBox="1">
            <a:spLocks noChangeArrowheads="1"/>
          </p:cNvSpPr>
          <p:nvPr/>
        </p:nvSpPr>
        <p:spPr bwMode="auto">
          <a:xfrm>
            <a:off x="428625" y="428625"/>
            <a:ext cx="8429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lgn="r" rtl="1">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lgn="r" rtl="1">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algn="r" rtl="1"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algn="r" rtl="1"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algn="r" rtl="1"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algn="r" rtl="1"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rtl="0" eaLnBrk="1" hangingPunct="1">
              <a:spcBef>
                <a:spcPct val="0"/>
              </a:spcBef>
              <a:buClrTx/>
              <a:buSzTx/>
              <a:buFontTx/>
              <a:buNone/>
            </a:pPr>
            <a:r>
              <a:rPr lang="en-US" altLang="ar-SA" sz="2000" b="1">
                <a:solidFill>
                  <a:schemeClr val="tx1"/>
                </a:solidFill>
                <a:latin typeface="Arial" panose="020B0604020202020204" pitchFamily="34" charset="0"/>
              </a:rPr>
              <a:t>Comparison of the morphologic features of RA and osteoarthritis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D24BEC0D-E4B6-47CE-A871-F8D824E7D334}"/>
              </a:ext>
            </a:extLst>
          </p:cNvPr>
          <p:cNvSpPr>
            <a:spLocks noGrp="1"/>
          </p:cNvSpPr>
          <p:nvPr>
            <p:ph type="title"/>
          </p:nvPr>
        </p:nvSpPr>
        <p:spPr>
          <a:xfrm>
            <a:off x="285750" y="0"/>
            <a:ext cx="8401050" cy="1143000"/>
          </a:xfrm>
        </p:spPr>
        <p:txBody>
          <a:bodyPr/>
          <a:lstStyle/>
          <a:p>
            <a:pPr algn="ctr" eaLnBrk="1" hangingPunct="1"/>
            <a:r>
              <a:rPr lang="en-US" altLang="en-US" sz="2800"/>
              <a:t>Comparison of </a:t>
            </a:r>
            <a:br>
              <a:rPr lang="en-US" altLang="en-US" sz="2800"/>
            </a:br>
            <a:r>
              <a:rPr lang="en-US" altLang="en-US" sz="2800"/>
              <a:t>Osteoarthrosis &amp; Rheumatoid Arthritis</a:t>
            </a:r>
          </a:p>
        </p:txBody>
      </p:sp>
      <p:pic>
        <p:nvPicPr>
          <p:cNvPr id="59394" name="Picture 2">
            <a:extLst>
              <a:ext uri="{FF2B5EF4-FFF2-40B4-BE49-F238E27FC236}">
                <a16:creationId xmlns:a16="http://schemas.microsoft.com/office/drawing/2014/main" id="{E75F61F5-C805-4655-BA6D-1C806ACCBE2E}"/>
              </a:ext>
            </a:extLst>
          </p:cNvPr>
          <p:cNvPicPr>
            <a:picLocks noGrp="1" noChangeAspect="1" noChangeArrowheads="1"/>
          </p:cNvPicPr>
          <p:nvPr>
            <p:ph idx="1"/>
          </p:nvPr>
        </p:nvPicPr>
        <p:blipFill>
          <a:blip r:embed="rId2" cstate="print">
            <a:duotone>
              <a:prstClr val="black"/>
              <a:schemeClr val="accent1">
                <a:tint val="45000"/>
                <a:satMod val="400000"/>
              </a:schemeClr>
            </a:duotone>
            <a:lum contrast="20000"/>
          </a:blip>
          <a:stretch>
            <a:fillRect/>
          </a:stretch>
        </p:blipFill>
        <p:spPr>
          <a:xfrm>
            <a:off x="539552" y="1628800"/>
            <a:ext cx="7992888" cy="4752528"/>
          </a:xfrm>
          <a:ln>
            <a:solidFill>
              <a:schemeClr val="accent1">
                <a:lumMod val="50000"/>
                <a:alpha val="13000"/>
              </a:schemeClr>
            </a:solid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D6967F59-DEF3-4157-9D75-2E903243E9A6}"/>
              </a:ext>
            </a:extLst>
          </p:cNvPr>
          <p:cNvSpPr>
            <a:spLocks noGrp="1"/>
          </p:cNvSpPr>
          <p:nvPr>
            <p:ph type="title"/>
          </p:nvPr>
        </p:nvSpPr>
        <p:spPr>
          <a:xfrm>
            <a:off x="500063" y="714375"/>
            <a:ext cx="7467600" cy="1143000"/>
          </a:xfrm>
        </p:spPr>
        <p:txBody>
          <a:bodyPr/>
          <a:lstStyle/>
          <a:p>
            <a:pPr eaLnBrk="1" hangingPunct="1"/>
            <a:endParaRPr lang="en-US" altLang="en-US">
              <a:solidFill>
                <a:schemeClr val="tx1"/>
              </a:solidFill>
            </a:endParaRPr>
          </a:p>
        </p:txBody>
      </p:sp>
      <p:sp>
        <p:nvSpPr>
          <p:cNvPr id="68611" name="Content Placeholder 2">
            <a:extLst>
              <a:ext uri="{FF2B5EF4-FFF2-40B4-BE49-F238E27FC236}">
                <a16:creationId xmlns:a16="http://schemas.microsoft.com/office/drawing/2014/main" id="{A3FA1747-6CBC-4A99-B263-6BC41A1609E8}"/>
              </a:ext>
            </a:extLst>
          </p:cNvPr>
          <p:cNvSpPr>
            <a:spLocks noGrp="1"/>
          </p:cNvSpPr>
          <p:nvPr>
            <p:ph idx="1"/>
          </p:nvPr>
        </p:nvSpPr>
        <p:spPr/>
        <p:txBody>
          <a:bodyPr/>
          <a:lstStyle/>
          <a:p>
            <a:pPr marL="0" indent="0" algn="ctr">
              <a:buFont typeface="Wingdings 3" panose="05040102010807070707" pitchFamily="18" charset="2"/>
              <a:buNone/>
            </a:pPr>
            <a:r>
              <a:rPr lang="en-US" altLang="en-US" sz="7200" b="1" u="sng"/>
              <a:t>GOUT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BB2ADB0-7EC1-452C-9005-1CEBE6A881F4}"/>
              </a:ext>
            </a:extLst>
          </p:cNvPr>
          <p:cNvSpPr>
            <a:spLocks noGrp="1" noChangeArrowheads="1"/>
          </p:cNvSpPr>
          <p:nvPr>
            <p:ph type="title"/>
          </p:nvPr>
        </p:nvSpPr>
        <p:spPr/>
        <p:txBody>
          <a:bodyPr rtlCol="0">
            <a:normAutofit fontScale="90000"/>
          </a:bodyPr>
          <a:lstStyle/>
          <a:p>
            <a:pPr algn="ctr" eaLnBrk="1" fontAlgn="auto" hangingPunct="1">
              <a:spcAft>
                <a:spcPts val="0"/>
              </a:spcAft>
              <a:defRPr/>
            </a:pPr>
            <a:br>
              <a:rPr lang="en-US" sz="3200" dirty="0"/>
            </a:br>
            <a:r>
              <a:rPr lang="en-US" sz="3200" dirty="0"/>
              <a:t> </a:t>
            </a:r>
            <a:r>
              <a:rPr lang="en-US" sz="4400" dirty="0"/>
              <a:t>Osteoarthritis</a:t>
            </a:r>
            <a:br>
              <a:rPr lang="en-US" sz="3200" dirty="0"/>
            </a:br>
            <a:r>
              <a:rPr lang="en-US" sz="3200" dirty="0">
                <a:solidFill>
                  <a:srgbClr val="009999"/>
                </a:solidFill>
              </a:rPr>
              <a:t>Definition and Incidence</a:t>
            </a:r>
          </a:p>
        </p:txBody>
      </p:sp>
      <p:sp>
        <p:nvSpPr>
          <p:cNvPr id="17410" name="Rectangle 3">
            <a:extLst>
              <a:ext uri="{FF2B5EF4-FFF2-40B4-BE49-F238E27FC236}">
                <a16:creationId xmlns:a16="http://schemas.microsoft.com/office/drawing/2014/main" id="{8BB164B3-1CBA-4B02-B137-F2514811759C}"/>
              </a:ext>
            </a:extLst>
          </p:cNvPr>
          <p:cNvSpPr>
            <a:spLocks noGrp="1" noChangeArrowheads="1"/>
          </p:cNvSpPr>
          <p:nvPr>
            <p:ph idx="1"/>
          </p:nvPr>
        </p:nvSpPr>
        <p:spPr>
          <a:xfrm>
            <a:off x="609600" y="2160588"/>
            <a:ext cx="8066088" cy="3881437"/>
          </a:xfrm>
        </p:spPr>
        <p:txBody>
          <a:bodyPr rtlCol="0">
            <a:normAutofit/>
          </a:bodyPr>
          <a:lstStyle/>
          <a:p>
            <a:pPr algn="ctr" eaLnBrk="1" fontAlgn="auto" hangingPunct="1">
              <a:lnSpc>
                <a:spcPct val="80000"/>
              </a:lnSpc>
              <a:spcAft>
                <a:spcPts val="0"/>
              </a:spcAft>
              <a:buFontTx/>
              <a:buNone/>
              <a:defRPr/>
            </a:pPr>
            <a:r>
              <a:rPr lang="en-US" altLang="ar-SA" sz="2800" b="1" dirty="0">
                <a:solidFill>
                  <a:schemeClr val="tx1">
                    <a:lumMod val="75000"/>
                    <a:lumOff val="25000"/>
                  </a:schemeClr>
                </a:solidFill>
              </a:rPr>
              <a:t>   </a:t>
            </a:r>
          </a:p>
          <a:p>
            <a:pPr eaLnBrk="1" fontAlgn="auto" hangingPunct="1">
              <a:lnSpc>
                <a:spcPct val="150000"/>
              </a:lnSpc>
              <a:spcAft>
                <a:spcPts val="0"/>
              </a:spcAft>
              <a:buFont typeface="Wingdings 3" charset="2"/>
              <a:buChar char=""/>
              <a:defRPr/>
            </a:pPr>
            <a:r>
              <a:rPr lang="en-US" altLang="ar-SA" sz="2400" b="1" dirty="0">
                <a:solidFill>
                  <a:schemeClr val="tx2"/>
                </a:solidFill>
                <a:latin typeface="Tahoma" panose="020B0604030504040204" pitchFamily="34" charset="0"/>
              </a:rPr>
              <a:t>Osteoarthritis</a:t>
            </a:r>
            <a:r>
              <a:rPr lang="en-US" dirty="0"/>
              <a:t> ( degenerative joint disease)is the most common  joint disease and is characterized by the progressive degeneration  of articular cartilage in weight-bearing joints. </a:t>
            </a:r>
          </a:p>
          <a:p>
            <a:pPr eaLnBrk="1" fontAlgn="auto" hangingPunct="1">
              <a:lnSpc>
                <a:spcPct val="150000"/>
              </a:lnSpc>
              <a:spcAft>
                <a:spcPts val="0"/>
              </a:spcAft>
              <a:buFont typeface="Wingdings 3" charset="2"/>
              <a:buChar char=""/>
              <a:defRPr/>
            </a:pPr>
            <a:r>
              <a:rPr lang="en-US" dirty="0"/>
              <a:t>Osteoarthritis can be:  primary or secondary</a:t>
            </a:r>
            <a:endParaRPr lang="en-US" altLang="ar-SA" sz="2400" dirty="0">
              <a:solidFill>
                <a:schemeClr val="tx1">
                  <a:lumMod val="75000"/>
                  <a:lumOff val="25000"/>
                </a:schemeClr>
              </a:solidFill>
              <a:latin typeface="Tahoma" panose="020B060403050404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0754E585-3BA2-4D3D-97AD-A778E1EB6C41}"/>
              </a:ext>
            </a:extLst>
          </p:cNvPr>
          <p:cNvSpPr>
            <a:spLocks noGrp="1"/>
          </p:cNvSpPr>
          <p:nvPr>
            <p:ph type="title"/>
          </p:nvPr>
        </p:nvSpPr>
        <p:spPr/>
        <p:txBody>
          <a:bodyPr/>
          <a:lstStyle/>
          <a:p>
            <a:r>
              <a:rPr lang="en-US" altLang="en-US"/>
              <a:t>Gout</a:t>
            </a:r>
          </a:p>
        </p:txBody>
      </p:sp>
      <p:sp>
        <p:nvSpPr>
          <p:cNvPr id="70659" name="Content Placeholder 2">
            <a:extLst>
              <a:ext uri="{FF2B5EF4-FFF2-40B4-BE49-F238E27FC236}">
                <a16:creationId xmlns:a16="http://schemas.microsoft.com/office/drawing/2014/main" id="{F41732EC-9A62-4E96-A475-0CA7B0171728}"/>
              </a:ext>
            </a:extLst>
          </p:cNvPr>
          <p:cNvSpPr>
            <a:spLocks noGrp="1"/>
          </p:cNvSpPr>
          <p:nvPr>
            <p:ph idx="1"/>
          </p:nvPr>
        </p:nvSpPr>
        <p:spPr>
          <a:xfrm>
            <a:off x="609600" y="2160588"/>
            <a:ext cx="7275513" cy="3881437"/>
          </a:xfrm>
        </p:spPr>
        <p:txBody>
          <a:bodyPr/>
          <a:lstStyle/>
          <a:p>
            <a:r>
              <a:rPr lang="en-US" altLang="en-US"/>
              <a:t>Gout affects about 1% of the population, and shows a predeliction for males. </a:t>
            </a:r>
          </a:p>
          <a:p>
            <a:r>
              <a:rPr lang="en-US" altLang="en-US"/>
              <a:t>It is caused by excessive amounts of </a:t>
            </a:r>
            <a:r>
              <a:rPr lang="en-US" altLang="en-US" i="1"/>
              <a:t>uric acid, </a:t>
            </a:r>
          </a:p>
          <a:p>
            <a:r>
              <a:rPr lang="en-US" altLang="en-US"/>
              <a:t>Monosodium urate crystals precipitate from supersaturated body fluids and induce an acute inflammatory reaction. </a:t>
            </a:r>
          </a:p>
          <a:p>
            <a:r>
              <a:rPr lang="en-US" altLang="en-US"/>
              <a:t>Gout is marked by recurrent episodes of acute arthritis, sometimes accompanied by the formation of large crystalline aggregates called </a:t>
            </a:r>
            <a:r>
              <a:rPr lang="en-US" altLang="en-US" i="1"/>
              <a:t>tophi,</a:t>
            </a:r>
            <a:r>
              <a:rPr lang="en-US" altLang="en-US"/>
              <a:t> and eventual permanent joint deformity. </a:t>
            </a:r>
          </a:p>
          <a:p>
            <a:r>
              <a:rPr lang="en-US" altLang="en-US"/>
              <a:t>Risk factors for the disease include obesity, excess alcohol intake, consumption of purine-rich foods, diabetes, the metabolic syndrome, and renal failure.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E609BE41-3305-45B1-97D2-615D278CB910}"/>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B6879FE8-45FF-4B33-8A3B-D0375A79F055}"/>
              </a:ext>
            </a:extLst>
          </p:cNvPr>
          <p:cNvSpPr>
            <a:spLocks noGrp="1"/>
          </p:cNvSpPr>
          <p:nvPr>
            <p:ph idx="1"/>
          </p:nvPr>
        </p:nvSpPr>
        <p:spPr/>
        <p:txBody>
          <a:bodyPr/>
          <a:lstStyle/>
          <a:p>
            <a:pPr marL="0" indent="0">
              <a:buFont typeface="Wingdings 3" panose="05040102010807070707" pitchFamily="18" charset="2"/>
              <a:buNone/>
              <a:defRPr/>
            </a:pPr>
            <a:r>
              <a:rPr lang="en-US" sz="2000" dirty="0">
                <a:solidFill>
                  <a:srgbClr val="FF0000"/>
                </a:solidFill>
              </a:rPr>
              <a:t>Gout  is divided into :</a:t>
            </a:r>
          </a:p>
          <a:p>
            <a:pPr>
              <a:defRPr/>
            </a:pPr>
            <a:r>
              <a:rPr lang="en-US" dirty="0"/>
              <a:t>Primary 90%</a:t>
            </a:r>
          </a:p>
          <a:p>
            <a:pPr>
              <a:defRPr/>
            </a:pPr>
            <a:r>
              <a:rPr lang="en-US" dirty="0"/>
              <a:t> Secondary  10 %forms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C6F31AD4-EF62-4F66-B5B5-A3C9970668BE}"/>
              </a:ext>
            </a:extLst>
          </p:cNvPr>
          <p:cNvSpPr>
            <a:spLocks noGrp="1"/>
          </p:cNvSpPr>
          <p:nvPr>
            <p:ph type="title"/>
          </p:nvPr>
        </p:nvSpPr>
        <p:spPr/>
        <p:txBody>
          <a:bodyPr/>
          <a:lstStyle/>
          <a:p>
            <a:pPr eaLnBrk="1" hangingPunct="1"/>
            <a:endParaRPr lang="en-US" altLang="en-US"/>
          </a:p>
        </p:txBody>
      </p:sp>
      <p:pic>
        <p:nvPicPr>
          <p:cNvPr id="72707" name="Content Placeholder 3">
            <a:extLst>
              <a:ext uri="{FF2B5EF4-FFF2-40B4-BE49-F238E27FC236}">
                <a16:creationId xmlns:a16="http://schemas.microsoft.com/office/drawing/2014/main" id="{3B1AE491-E5A2-4CB3-BA53-79255119210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27088" y="463550"/>
            <a:ext cx="6699250" cy="6394450"/>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2">
            <a:extLst>
              <a:ext uri="{FF2B5EF4-FFF2-40B4-BE49-F238E27FC236}">
                <a16:creationId xmlns:a16="http://schemas.microsoft.com/office/drawing/2014/main" id="{FA56B15D-C7CE-485D-9A71-C2ABD4EE7820}"/>
              </a:ext>
            </a:extLst>
          </p:cNvPr>
          <p:cNvSpPr>
            <a:spLocks noGrp="1"/>
          </p:cNvSpPr>
          <p:nvPr>
            <p:ph type="title"/>
          </p:nvPr>
        </p:nvSpPr>
        <p:spPr/>
        <p:txBody>
          <a:bodyPr/>
          <a:lstStyle/>
          <a:p>
            <a:pPr eaLnBrk="1" hangingPunct="1"/>
            <a:endParaRPr lang="ar-SA" altLang="en-US"/>
          </a:p>
        </p:txBody>
      </p:sp>
      <p:pic>
        <p:nvPicPr>
          <p:cNvPr id="73731" name="Picture 2">
            <a:extLst>
              <a:ext uri="{FF2B5EF4-FFF2-40B4-BE49-F238E27FC236}">
                <a16:creationId xmlns:a16="http://schemas.microsoft.com/office/drawing/2014/main" id="{69207E8D-E807-435D-8592-1F53CCE81A9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9750" y="115888"/>
            <a:ext cx="6769100" cy="6446837"/>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4">
            <a:extLst>
              <a:ext uri="{FF2B5EF4-FFF2-40B4-BE49-F238E27FC236}">
                <a16:creationId xmlns:a16="http://schemas.microsoft.com/office/drawing/2014/main" id="{2864447A-90BC-475C-A12D-96FF12788D25}"/>
              </a:ext>
            </a:extLst>
          </p:cNvPr>
          <p:cNvSpPr>
            <a:spLocks noGrp="1"/>
          </p:cNvSpPr>
          <p:nvPr>
            <p:ph type="title"/>
          </p:nvPr>
        </p:nvSpPr>
        <p:spPr>
          <a:xfrm>
            <a:off x="609600" y="609600"/>
            <a:ext cx="6348413" cy="1090613"/>
          </a:xfrm>
        </p:spPr>
        <p:txBody>
          <a:bodyPr/>
          <a:lstStyle/>
          <a:p>
            <a:r>
              <a:rPr lang="en-US" altLang="en-US"/>
              <a:t>Gout Morphology</a:t>
            </a:r>
          </a:p>
        </p:txBody>
      </p:sp>
      <p:sp>
        <p:nvSpPr>
          <p:cNvPr id="74755" name="Content Placeholder 5">
            <a:extLst>
              <a:ext uri="{FF2B5EF4-FFF2-40B4-BE49-F238E27FC236}">
                <a16:creationId xmlns:a16="http://schemas.microsoft.com/office/drawing/2014/main" id="{58F9F3E7-E035-40CE-8B74-2C0D92EEE9A7}"/>
              </a:ext>
            </a:extLst>
          </p:cNvPr>
          <p:cNvSpPr>
            <a:spLocks noGrp="1"/>
          </p:cNvSpPr>
          <p:nvPr>
            <p:ph idx="1"/>
          </p:nvPr>
        </p:nvSpPr>
        <p:spPr>
          <a:xfrm>
            <a:off x="249238" y="1700213"/>
            <a:ext cx="6348412" cy="3881437"/>
          </a:xfrm>
        </p:spPr>
        <p:txBody>
          <a:bodyPr/>
          <a:lstStyle/>
          <a:p>
            <a:r>
              <a:rPr lang="en-US" altLang="en-US" b="1"/>
              <a:t>Acute arthritis</a:t>
            </a:r>
            <a:r>
              <a:rPr lang="en-US" altLang="en-US"/>
              <a:t> is characterized by a dense neutrophilic infiltrate permeating the synovium and synovial fluid. Long, slender, needle-shaped </a:t>
            </a:r>
            <a:r>
              <a:rPr lang="en-US" altLang="en-US" b="1"/>
              <a:t>monosodium urate crystals</a:t>
            </a:r>
            <a:r>
              <a:rPr lang="en-US" altLang="en-US"/>
              <a:t> frequently are</a:t>
            </a:r>
          </a:p>
          <a:p>
            <a:r>
              <a:rPr lang="en-US" altLang="en-US" b="1"/>
              <a:t>Chronic tophaceous arthritis</a:t>
            </a:r>
            <a:r>
              <a:rPr lang="en-US" altLang="en-US"/>
              <a:t> evolves from repetitive precipitation of urate crystals during acute attacks.  The synovium becomes hyperplastic, fibrotic, and thickened by inflammatory cells</a:t>
            </a:r>
          </a:p>
          <a:p>
            <a:r>
              <a:rPr lang="en-US" altLang="en-US"/>
              <a:t>.</a:t>
            </a:r>
          </a:p>
          <a:p>
            <a:endParaRPr lang="en-US" altLang="en-US"/>
          </a:p>
        </p:txBody>
      </p:sp>
      <p:pic>
        <p:nvPicPr>
          <p:cNvPr id="74756" name="Picture 6">
            <a:extLst>
              <a:ext uri="{FF2B5EF4-FFF2-40B4-BE49-F238E27FC236}">
                <a16:creationId xmlns:a16="http://schemas.microsoft.com/office/drawing/2014/main" id="{C854A973-2A7E-475D-ABC8-0C10590950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3979863"/>
            <a:ext cx="3602038" cy="287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BED1E737-B0BC-4547-919E-7E395E264A03}"/>
              </a:ext>
            </a:extLst>
          </p:cNvPr>
          <p:cNvSpPr>
            <a:spLocks noGrp="1"/>
          </p:cNvSpPr>
          <p:nvPr>
            <p:ph type="title"/>
          </p:nvPr>
        </p:nvSpPr>
        <p:spPr/>
        <p:txBody>
          <a:bodyPr/>
          <a:lstStyle/>
          <a:p>
            <a:r>
              <a:rPr lang="en-US" altLang="en-US"/>
              <a:t>Gout Morphology</a:t>
            </a:r>
          </a:p>
        </p:txBody>
      </p:sp>
      <p:sp>
        <p:nvSpPr>
          <p:cNvPr id="75779" name="Content Placeholder 2">
            <a:extLst>
              <a:ext uri="{FF2B5EF4-FFF2-40B4-BE49-F238E27FC236}">
                <a16:creationId xmlns:a16="http://schemas.microsoft.com/office/drawing/2014/main" id="{D3C55AA6-3EAA-40A4-9CD5-8AD6C4B84C5C}"/>
              </a:ext>
            </a:extLst>
          </p:cNvPr>
          <p:cNvSpPr>
            <a:spLocks noGrp="1"/>
          </p:cNvSpPr>
          <p:nvPr>
            <p:ph idx="1"/>
          </p:nvPr>
        </p:nvSpPr>
        <p:spPr>
          <a:xfrm>
            <a:off x="600075" y="1592263"/>
            <a:ext cx="6348413" cy="3881437"/>
          </a:xfrm>
        </p:spPr>
        <p:txBody>
          <a:bodyPr/>
          <a:lstStyle/>
          <a:p>
            <a:r>
              <a:rPr lang="en-US" altLang="en-US" b="1"/>
              <a:t>Tophi are pathognomonic for gout.</a:t>
            </a:r>
            <a:r>
              <a:rPr lang="en-US" altLang="en-US"/>
              <a:t> They are formed by large aggregations of urate crystals surrounded by an intense inflammatory reaction of lymphocytes, macrophages, and foreign-body giant cells</a:t>
            </a:r>
          </a:p>
          <a:p>
            <a:r>
              <a:rPr lang="en-US" altLang="en-US"/>
              <a:t>Tophi can appear in the articular cartilage of joints and in the soft tissues, including the ear lobes &amp; nasal cartilages</a:t>
            </a:r>
          </a:p>
        </p:txBody>
      </p:sp>
      <p:pic>
        <p:nvPicPr>
          <p:cNvPr id="75780" name="Picture 3">
            <a:extLst>
              <a:ext uri="{FF2B5EF4-FFF2-40B4-BE49-F238E27FC236}">
                <a16:creationId xmlns:a16="http://schemas.microsoft.com/office/drawing/2014/main" id="{5959A612-C787-4EC4-9D7E-AB071BC8FD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3933825"/>
            <a:ext cx="3286125"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Picture 4">
            <a:extLst>
              <a:ext uri="{FF2B5EF4-FFF2-40B4-BE49-F238E27FC236}">
                <a16:creationId xmlns:a16="http://schemas.microsoft.com/office/drawing/2014/main" id="{534D2938-030E-490F-83A4-63C42D0617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5863" y="4110038"/>
            <a:ext cx="333375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2">
            <a:extLst>
              <a:ext uri="{FF2B5EF4-FFF2-40B4-BE49-F238E27FC236}">
                <a16:creationId xmlns:a16="http://schemas.microsoft.com/office/drawing/2014/main" id="{A1D9597E-C051-4253-B697-38C3E57EFCB8}"/>
              </a:ext>
            </a:extLst>
          </p:cNvPr>
          <p:cNvSpPr>
            <a:spLocks noGrp="1"/>
          </p:cNvSpPr>
          <p:nvPr>
            <p:ph type="title"/>
          </p:nvPr>
        </p:nvSpPr>
        <p:spPr>
          <a:xfrm>
            <a:off x="373063" y="485775"/>
            <a:ext cx="6348412" cy="1320800"/>
          </a:xfrm>
        </p:spPr>
        <p:txBody>
          <a:bodyPr/>
          <a:lstStyle/>
          <a:p>
            <a:pPr eaLnBrk="1" hangingPunct="1"/>
            <a:r>
              <a:rPr lang="en-US" altLang="en-US"/>
              <a:t>Gout, clinical features </a:t>
            </a:r>
            <a:endParaRPr lang="ar-SA" altLang="en-US"/>
          </a:p>
        </p:txBody>
      </p:sp>
      <p:sp>
        <p:nvSpPr>
          <p:cNvPr id="73731" name="Content Placeholder 1">
            <a:extLst>
              <a:ext uri="{FF2B5EF4-FFF2-40B4-BE49-F238E27FC236}">
                <a16:creationId xmlns:a16="http://schemas.microsoft.com/office/drawing/2014/main" id="{68A7BA58-DE98-41CB-85B8-97F0AF1D85E4}"/>
              </a:ext>
            </a:extLst>
          </p:cNvPr>
          <p:cNvSpPr>
            <a:spLocks noGrp="1"/>
          </p:cNvSpPr>
          <p:nvPr>
            <p:ph idx="1"/>
          </p:nvPr>
        </p:nvSpPr>
        <p:spPr>
          <a:xfrm>
            <a:off x="323850" y="1270000"/>
            <a:ext cx="6346825" cy="3881438"/>
          </a:xfrm>
        </p:spPr>
        <p:txBody>
          <a:bodyPr/>
          <a:lstStyle/>
          <a:p>
            <a:pPr marL="0" indent="0" eaLnBrk="1" hangingPunct="1">
              <a:buFont typeface="Wingdings 3" panose="05040102010807070707" pitchFamily="18" charset="2"/>
              <a:buNone/>
              <a:defRPr/>
            </a:pPr>
            <a:endParaRPr lang="en-US" altLang="ar-SA" dirty="0"/>
          </a:p>
          <a:p>
            <a:pPr eaLnBrk="1" hangingPunct="1">
              <a:defRPr/>
            </a:pPr>
            <a:r>
              <a:rPr lang="en-US" altLang="ar-SA" dirty="0"/>
              <a:t>The most commonly affected site is: </a:t>
            </a:r>
            <a:r>
              <a:rPr lang="en-US" altLang="ar-SA" b="1" dirty="0"/>
              <a:t>first metatarsophalangeal joint</a:t>
            </a:r>
            <a:r>
              <a:rPr lang="en-US" altLang="ar-SA" dirty="0"/>
              <a:t>.</a:t>
            </a:r>
          </a:p>
          <a:p>
            <a:pPr eaLnBrk="1" hangingPunct="1">
              <a:defRPr/>
            </a:pPr>
            <a:r>
              <a:rPr lang="en-US" altLang="ar-SA" dirty="0"/>
              <a:t> It is swollen, red, and very painful. </a:t>
            </a:r>
          </a:p>
          <a:p>
            <a:pPr eaLnBrk="1" hangingPunct="1">
              <a:defRPr/>
            </a:pPr>
            <a:r>
              <a:rPr lang="en-US" dirty="0"/>
              <a:t>Renal manifestations of gout can appear as renal colic associated with the passage of gravel and stones</a:t>
            </a:r>
            <a:endParaRPr lang="ar-SA" altLang="ar-SA" dirty="0"/>
          </a:p>
        </p:txBody>
      </p:sp>
      <p:pic>
        <p:nvPicPr>
          <p:cNvPr id="76804" name="Picture 8" descr="http://uvahealth.com/Plone/ebsco_images/2479.jpg">
            <a:extLst>
              <a:ext uri="{FF2B5EF4-FFF2-40B4-BE49-F238E27FC236}">
                <a16:creationId xmlns:a16="http://schemas.microsoft.com/office/drawing/2014/main" id="{59439FD3-E477-4954-B215-8C0BFC88E5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0" y="9739313"/>
            <a:ext cx="1728787"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Picture 10" descr="http://www.holisticdawn.com/wp-content/uploads/2014/09/Gout-1.jpg">
            <a:extLst>
              <a:ext uri="{FF2B5EF4-FFF2-40B4-BE49-F238E27FC236}">
                <a16:creationId xmlns:a16="http://schemas.microsoft.com/office/drawing/2014/main" id="{09023601-D937-451A-AE86-8C1708604D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382"/>
          <a:stretch>
            <a:fillRect/>
          </a:stretch>
        </p:blipFill>
        <p:spPr bwMode="auto">
          <a:xfrm>
            <a:off x="373063" y="3716338"/>
            <a:ext cx="353377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6" name="Picture 12" descr="http://uvahealth.com/Plone/ebsco_images/2479.jpg">
            <a:extLst>
              <a:ext uri="{FF2B5EF4-FFF2-40B4-BE49-F238E27FC236}">
                <a16:creationId xmlns:a16="http://schemas.microsoft.com/office/drawing/2014/main" id="{B043306D-92B6-4739-8A2C-8F361EE927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3716338"/>
            <a:ext cx="3724275" cy="2428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8C10A2-0D07-4471-B4C2-2F12138FDD22}"/>
              </a:ext>
            </a:extLst>
          </p:cNvPr>
          <p:cNvSpPr>
            <a:spLocks noGrp="1"/>
          </p:cNvSpPr>
          <p:nvPr>
            <p:ph type="title"/>
          </p:nvPr>
        </p:nvSpPr>
        <p:spPr/>
        <p:txBody>
          <a:bodyPr rtlCol="0">
            <a:normAutofit fontScale="90000"/>
          </a:bodyPr>
          <a:lstStyle/>
          <a:p>
            <a:pPr eaLnBrk="1" fontAlgn="auto" hangingPunct="1">
              <a:spcAft>
                <a:spcPts val="0"/>
              </a:spcAft>
              <a:defRPr/>
            </a:pPr>
            <a:r>
              <a:rPr lang="en-CA" dirty="0" err="1"/>
              <a:t>Pseudogout</a:t>
            </a:r>
            <a:br>
              <a:rPr lang="en-CA" dirty="0"/>
            </a:br>
            <a:r>
              <a:rPr lang="en-US" dirty="0"/>
              <a:t>Calcium pyrophosphate crystals </a:t>
            </a:r>
            <a:endParaRPr lang="ar-SA" dirty="0"/>
          </a:p>
        </p:txBody>
      </p:sp>
      <p:sp>
        <p:nvSpPr>
          <p:cNvPr id="103427" name="Content Placeholder 1">
            <a:extLst>
              <a:ext uri="{FF2B5EF4-FFF2-40B4-BE49-F238E27FC236}">
                <a16:creationId xmlns:a16="http://schemas.microsoft.com/office/drawing/2014/main" id="{AF326D72-2B75-4B17-AFBB-7DE7AC79F52B}"/>
              </a:ext>
            </a:extLst>
          </p:cNvPr>
          <p:cNvSpPr>
            <a:spLocks noGrp="1"/>
          </p:cNvSpPr>
          <p:nvPr>
            <p:ph idx="1"/>
          </p:nvPr>
        </p:nvSpPr>
        <p:spPr/>
        <p:txBody>
          <a:bodyPr/>
          <a:lstStyle/>
          <a:p>
            <a:pPr>
              <a:defRPr/>
            </a:pPr>
            <a:r>
              <a:rPr lang="en-US" dirty="0"/>
              <a:t>This condition is due to the deposition of calcium pyrophosphate crystals in the synovium (</a:t>
            </a:r>
            <a:r>
              <a:rPr lang="en-US" dirty="0" err="1"/>
              <a:t>pseudogout</a:t>
            </a:r>
            <a:r>
              <a:rPr lang="en-US" dirty="0"/>
              <a:t>) and articular cartilage (</a:t>
            </a:r>
            <a:r>
              <a:rPr lang="en-US" dirty="0" err="1"/>
              <a:t>chondrocalcinosis</a:t>
            </a:r>
            <a:r>
              <a:rPr lang="en-US" dirty="0"/>
              <a:t>). It can occur in three main settings:</a:t>
            </a:r>
          </a:p>
          <a:p>
            <a:pPr>
              <a:defRPr/>
            </a:pPr>
            <a:r>
              <a:rPr lang="en-US" dirty="0"/>
              <a:t>Sporadic (more common in the elderly).</a:t>
            </a:r>
          </a:p>
          <a:p>
            <a:pPr>
              <a:defRPr/>
            </a:pPr>
            <a:r>
              <a:rPr lang="en-US" dirty="0"/>
              <a:t>Hereditary.</a:t>
            </a:r>
          </a:p>
          <a:p>
            <a:pPr>
              <a:defRPr/>
            </a:pPr>
            <a:r>
              <a:rPr lang="en-US" dirty="0"/>
              <a:t>Secondary to other conditions, such as  previous joint damage, hyperparathyroidism, hypothyroidism, haemochromatosis and diabetes.</a:t>
            </a:r>
          </a:p>
          <a:p>
            <a:pPr>
              <a:defRPr/>
            </a:pPr>
            <a:r>
              <a:rPr lang="en-US" dirty="0"/>
              <a:t>The crystals first develop in the articular cartilage (</a:t>
            </a:r>
            <a:r>
              <a:rPr lang="en-US" dirty="0" err="1"/>
              <a:t>chondrocalcinosis</a:t>
            </a:r>
            <a:r>
              <a:rPr lang="en-US" dirty="0"/>
              <a:t>), which is usually asymptomatic.  From here, the crystals may shed into the joint cavity resulting in an acute arthritis, which mimics gout and is therefore called </a:t>
            </a:r>
            <a:r>
              <a:rPr lang="en-US" dirty="0" err="1"/>
              <a:t>pseudogout</a:t>
            </a:r>
            <a:r>
              <a:rPr lang="en-US" dirty="0"/>
              <a:t>.  </a:t>
            </a:r>
          </a:p>
          <a:p>
            <a:pPr marL="0" indent="0">
              <a:buFont typeface="Wingdings 3" panose="05040102010807070707" pitchFamily="18" charset="2"/>
              <a:buNone/>
              <a:defRPr/>
            </a:pP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3EDA662C-E3F2-4C50-A652-0EFDF794ED27}"/>
              </a:ext>
            </a:extLst>
          </p:cNvPr>
          <p:cNvSpPr>
            <a:spLocks noGrp="1"/>
          </p:cNvSpPr>
          <p:nvPr>
            <p:ph type="title"/>
          </p:nvPr>
        </p:nvSpPr>
        <p:spPr/>
        <p:txBody>
          <a:bodyPr/>
          <a:lstStyle/>
          <a:p>
            <a:endParaRPr lang="en-US" altLang="en-US"/>
          </a:p>
        </p:txBody>
      </p:sp>
      <p:sp>
        <p:nvSpPr>
          <p:cNvPr id="78851" name="Content Placeholder 2">
            <a:extLst>
              <a:ext uri="{FF2B5EF4-FFF2-40B4-BE49-F238E27FC236}">
                <a16:creationId xmlns:a16="http://schemas.microsoft.com/office/drawing/2014/main" id="{8C720C4C-6D3F-4921-BA33-528B41F98F27}"/>
              </a:ext>
            </a:extLst>
          </p:cNvPr>
          <p:cNvSpPr>
            <a:spLocks noGrp="1"/>
          </p:cNvSpPr>
          <p:nvPr>
            <p:ph idx="1"/>
          </p:nvPr>
        </p:nvSpPr>
        <p:spPr/>
        <p:txBody>
          <a:bodyPr/>
          <a:lstStyle/>
          <a:p>
            <a:r>
              <a:rPr lang="en-US" altLang="en-US"/>
              <a:t>Pseudogout can be differentiated from gout in three ways:</a:t>
            </a:r>
          </a:p>
          <a:p>
            <a:r>
              <a:rPr lang="en-US" altLang="en-US"/>
              <a:t>The knee is most commonly involved.</a:t>
            </a:r>
          </a:p>
          <a:p>
            <a:r>
              <a:rPr lang="en-US" altLang="en-US"/>
              <a:t>X-rays show the characteristic line of calcification of the articular cartilage.</a:t>
            </a:r>
          </a:p>
          <a:p>
            <a:r>
              <a:rPr lang="en-US" altLang="en-US"/>
              <a:t>The crystals look different under polarizing microscopy, they are rhomboid in shape .</a:t>
            </a:r>
          </a:p>
          <a:p>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a:extLst>
              <a:ext uri="{FF2B5EF4-FFF2-40B4-BE49-F238E27FC236}">
                <a16:creationId xmlns:a16="http://schemas.microsoft.com/office/drawing/2014/main" id="{E11CCE5B-0CC7-491D-BC04-246592089281}"/>
              </a:ext>
            </a:extLst>
          </p:cNvPr>
          <p:cNvSpPr>
            <a:spLocks noGrp="1"/>
          </p:cNvSpPr>
          <p:nvPr>
            <p:ph type="title"/>
          </p:nvPr>
        </p:nvSpPr>
        <p:spPr>
          <a:xfrm>
            <a:off x="285750" y="357188"/>
            <a:ext cx="8229600" cy="1143000"/>
          </a:xfrm>
        </p:spPr>
        <p:txBody>
          <a:bodyPr rtlCol="0">
            <a:normAutofit fontScale="90000"/>
          </a:bodyPr>
          <a:lstStyle/>
          <a:p>
            <a:pPr algn="ctr" eaLnBrk="1" fontAlgn="auto" hangingPunct="1">
              <a:spcAft>
                <a:spcPts val="0"/>
              </a:spcAft>
              <a:defRPr/>
            </a:pPr>
            <a:r>
              <a:rPr lang="en-US" dirty="0"/>
              <a:t>Osteoarthritis</a:t>
            </a:r>
            <a:br>
              <a:rPr lang="en-US" dirty="0"/>
            </a:br>
            <a:r>
              <a:rPr lang="en-US" dirty="0">
                <a:solidFill>
                  <a:srgbClr val="009999"/>
                </a:solidFill>
              </a:rPr>
              <a:t>Types</a:t>
            </a:r>
          </a:p>
        </p:txBody>
      </p:sp>
      <p:sp>
        <p:nvSpPr>
          <p:cNvPr id="14339" name="Content Placeholder 2">
            <a:extLst>
              <a:ext uri="{FF2B5EF4-FFF2-40B4-BE49-F238E27FC236}">
                <a16:creationId xmlns:a16="http://schemas.microsoft.com/office/drawing/2014/main" id="{8D92C545-097B-4F23-A7C3-DE96587CD700}"/>
              </a:ext>
            </a:extLst>
          </p:cNvPr>
          <p:cNvSpPr>
            <a:spLocks noGrp="1"/>
          </p:cNvSpPr>
          <p:nvPr>
            <p:ph idx="1"/>
          </p:nvPr>
        </p:nvSpPr>
        <p:spPr>
          <a:xfrm>
            <a:off x="428625" y="1500188"/>
            <a:ext cx="8229600" cy="4525962"/>
          </a:xfrm>
        </p:spPr>
        <p:txBody>
          <a:bodyPr/>
          <a:lstStyle/>
          <a:p>
            <a:pPr eaLnBrk="1" hangingPunct="1"/>
            <a:r>
              <a:rPr lang="en-US" altLang="ar-SA" sz="2800"/>
              <a:t>Primary osteoarthritis:</a:t>
            </a:r>
          </a:p>
          <a:p>
            <a:pPr lvl="1" eaLnBrk="1" hangingPunct="1"/>
            <a:r>
              <a:rPr lang="en-US" altLang="ar-SA" sz="3200"/>
              <a:t>appears insidiously with age and without apparent initiating cause</a:t>
            </a:r>
            <a:r>
              <a:rPr lang="en-US" altLang="ar-SA" sz="3600"/>
              <a:t> </a:t>
            </a:r>
          </a:p>
          <a:p>
            <a:pPr lvl="1" eaLnBrk="1" hangingPunct="1"/>
            <a:r>
              <a:rPr lang="en-US" altLang="ar-SA" sz="3200"/>
              <a:t> usually affecting only a few jonts.</a:t>
            </a:r>
            <a:endParaRPr lang="en-US" altLang="ar-SA"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a:extLst>
              <a:ext uri="{FF2B5EF4-FFF2-40B4-BE49-F238E27FC236}">
                <a16:creationId xmlns:a16="http://schemas.microsoft.com/office/drawing/2014/main" id="{701B7BBC-4950-43C7-9AAB-5A388D0AE7E9}"/>
              </a:ext>
            </a:extLst>
          </p:cNvPr>
          <p:cNvSpPr>
            <a:spLocks noGrp="1"/>
          </p:cNvSpPr>
          <p:nvPr>
            <p:ph type="title"/>
          </p:nvPr>
        </p:nvSpPr>
        <p:spPr>
          <a:xfrm>
            <a:off x="285750" y="357188"/>
            <a:ext cx="8229600" cy="1143000"/>
          </a:xfrm>
        </p:spPr>
        <p:txBody>
          <a:bodyPr rtlCol="0">
            <a:normAutofit fontScale="90000"/>
          </a:bodyPr>
          <a:lstStyle/>
          <a:p>
            <a:pPr algn="ctr" eaLnBrk="1" fontAlgn="auto" hangingPunct="1">
              <a:spcAft>
                <a:spcPts val="0"/>
              </a:spcAft>
              <a:defRPr/>
            </a:pPr>
            <a:r>
              <a:rPr lang="en-US" dirty="0"/>
              <a:t>Osteoarthritis</a:t>
            </a:r>
            <a:br>
              <a:rPr lang="en-US" dirty="0"/>
            </a:br>
            <a:r>
              <a:rPr lang="en-US" dirty="0">
                <a:solidFill>
                  <a:srgbClr val="009999"/>
                </a:solidFill>
              </a:rPr>
              <a:t>Types</a:t>
            </a:r>
          </a:p>
        </p:txBody>
      </p:sp>
      <p:sp>
        <p:nvSpPr>
          <p:cNvPr id="27651" name="Content Placeholder 2">
            <a:extLst>
              <a:ext uri="{FF2B5EF4-FFF2-40B4-BE49-F238E27FC236}">
                <a16:creationId xmlns:a16="http://schemas.microsoft.com/office/drawing/2014/main" id="{B2E4163C-A6D9-4518-A473-27757E49B345}"/>
              </a:ext>
            </a:extLst>
          </p:cNvPr>
          <p:cNvSpPr>
            <a:spLocks noGrp="1"/>
          </p:cNvSpPr>
          <p:nvPr>
            <p:ph idx="1"/>
          </p:nvPr>
        </p:nvSpPr>
        <p:spPr>
          <a:xfrm>
            <a:off x="428625" y="1500188"/>
            <a:ext cx="8229600" cy="4525962"/>
          </a:xfrm>
        </p:spPr>
        <p:txBody>
          <a:bodyPr/>
          <a:lstStyle/>
          <a:p>
            <a:pPr marL="0" indent="0" eaLnBrk="1" hangingPunct="1">
              <a:buFont typeface="Wingdings 3" panose="05040102010807070707" pitchFamily="18" charset="2"/>
              <a:buNone/>
              <a:defRPr/>
            </a:pPr>
            <a:endParaRPr lang="en-US" altLang="ar-SA" sz="2800" dirty="0"/>
          </a:p>
          <a:p>
            <a:pPr eaLnBrk="1" hangingPunct="1">
              <a:defRPr/>
            </a:pPr>
            <a:r>
              <a:rPr lang="en-US" altLang="ar-SA" sz="2800" dirty="0"/>
              <a:t>Secondary osteoarthritis:</a:t>
            </a:r>
          </a:p>
          <a:p>
            <a:pPr lvl="1" eaLnBrk="1" hangingPunct="1">
              <a:defRPr/>
            </a:pPr>
            <a:r>
              <a:rPr lang="en-US" altLang="ar-SA" sz="3200" dirty="0"/>
              <a:t> </a:t>
            </a:r>
            <a:r>
              <a:rPr lang="en-US" altLang="ar-SA" sz="2400" dirty="0"/>
              <a:t>some predisposing condition, such as previous traumatic injury, developmental deformity, or underlying systemic disease such as diabetes, hemochromatosis, or marked obesity</a:t>
            </a:r>
          </a:p>
          <a:p>
            <a:pPr lvl="1" eaLnBrk="1" hangingPunct="1">
              <a:defRPr/>
            </a:pPr>
            <a:r>
              <a:rPr lang="en-US" altLang="ar-SA" sz="2400" dirty="0"/>
              <a:t>Secondary osteoarthritis affects young</a:t>
            </a:r>
          </a:p>
          <a:p>
            <a:pPr lvl="1" eaLnBrk="1" hangingPunct="1">
              <a:defRPr/>
            </a:pPr>
            <a:r>
              <a:rPr lang="en-US" altLang="ar-SA" sz="2400" dirty="0"/>
              <a:t>often involves one or several predisposed joints</a:t>
            </a:r>
          </a:p>
          <a:p>
            <a:pPr lvl="1" eaLnBrk="1" hangingPunct="1">
              <a:defRPr/>
            </a:pPr>
            <a:r>
              <a:rPr lang="en-US" altLang="ar-SA" sz="2400" dirty="0"/>
              <a:t>less than 5% of cases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a:extLst>
              <a:ext uri="{FF2B5EF4-FFF2-40B4-BE49-F238E27FC236}">
                <a16:creationId xmlns:a16="http://schemas.microsoft.com/office/drawing/2014/main" id="{3C3377CC-B1DA-4092-874D-BECE0A56B3E8}"/>
              </a:ext>
            </a:extLst>
          </p:cNvPr>
          <p:cNvSpPr>
            <a:spLocks noGrp="1"/>
          </p:cNvSpPr>
          <p:nvPr>
            <p:ph idx="1"/>
          </p:nvPr>
        </p:nvSpPr>
        <p:spPr>
          <a:xfrm>
            <a:off x="457200" y="1600200"/>
            <a:ext cx="8258175" cy="4525963"/>
          </a:xfrm>
        </p:spPr>
        <p:txBody>
          <a:bodyPr/>
          <a:lstStyle/>
          <a:p>
            <a:pPr eaLnBrk="1" hangingPunct="1">
              <a:defRPr/>
            </a:pPr>
            <a:r>
              <a:rPr lang="en-US" altLang="en-US" b="1" dirty="0"/>
              <a:t>Articular cartilage bears the brunt of the degenerative changes in osteoarthritis.</a:t>
            </a:r>
          </a:p>
          <a:p>
            <a:pPr marL="0" indent="0" eaLnBrk="1" hangingPunct="1">
              <a:buFont typeface="Wingdings 3" panose="05040102010807070707" pitchFamily="18" charset="2"/>
              <a:buNone/>
              <a:defRPr/>
            </a:pPr>
            <a:r>
              <a:rPr lang="en-US" altLang="en-US" dirty="0"/>
              <a:t> Normal articular cartilage performs two functions: </a:t>
            </a:r>
          </a:p>
          <a:p>
            <a:pPr eaLnBrk="1" hangingPunct="1">
              <a:defRPr/>
            </a:pPr>
            <a:r>
              <a:rPr lang="en-US" altLang="en-US" dirty="0"/>
              <a:t>(1) Along with the synovial fluid, it provides virtually friction-free movement within the joint </a:t>
            </a:r>
          </a:p>
          <a:p>
            <a:pPr eaLnBrk="1" hangingPunct="1">
              <a:defRPr/>
            </a:pPr>
            <a:r>
              <a:rPr lang="en-US" altLang="en-US" dirty="0"/>
              <a:t>(2) In weight-bearing joints, it spreads the load across the joint surface </a:t>
            </a:r>
          </a:p>
          <a:p>
            <a:pPr eaLnBrk="1" hangingPunct="1">
              <a:defRPr/>
            </a:pPr>
            <a:r>
              <a:rPr lang="en-US" dirty="0"/>
              <a:t>These functions require the cartilage to be elastic (i.e., to regain normal architecture after compression) and to have high tensile strength. These attributes are provided by proteoglycans and type II collagen, both produced by chondrocytes</a:t>
            </a:r>
            <a:endParaRPr lang="en-US" altLang="ar-SA" dirty="0"/>
          </a:p>
        </p:txBody>
      </p:sp>
      <p:sp>
        <p:nvSpPr>
          <p:cNvPr id="4" name="Title 1">
            <a:extLst>
              <a:ext uri="{FF2B5EF4-FFF2-40B4-BE49-F238E27FC236}">
                <a16:creationId xmlns:a16="http://schemas.microsoft.com/office/drawing/2014/main" id="{71E920B7-B5A7-4083-8A99-7E5780E25220}"/>
              </a:ext>
            </a:extLst>
          </p:cNvPr>
          <p:cNvSpPr txBox="1">
            <a:spLocks/>
          </p:cNvSpPr>
          <p:nvPr/>
        </p:nvSpPr>
        <p:spPr bwMode="auto">
          <a:xfrm>
            <a:off x="500063" y="214313"/>
            <a:ext cx="8229600" cy="1143000"/>
          </a:xfrm>
          <a:prstGeom prst="rect">
            <a:avLst/>
          </a:prstGeom>
          <a:noFill/>
          <a:ln w="9525">
            <a:noFill/>
            <a:miter lim="800000"/>
            <a:headEnd/>
            <a:tailEnd/>
          </a:ln>
        </p:spPr>
        <p:txBody>
          <a:bodyPr anchor="ctr"/>
          <a:lstStyle/>
          <a:p>
            <a:pPr algn="ctr">
              <a:defRPr/>
            </a:pPr>
            <a:r>
              <a:rPr lang="en-US" sz="3600" b="1" kern="0" dirty="0">
                <a:solidFill>
                  <a:schemeClr val="tx2"/>
                </a:solidFill>
                <a:latin typeface="+mj-lt"/>
                <a:ea typeface="+mj-ea"/>
                <a:cs typeface="+mj-cs"/>
              </a:rPr>
              <a:t> Osteoarthritis</a:t>
            </a:r>
          </a:p>
          <a:p>
            <a:pPr algn="ctr">
              <a:defRPr/>
            </a:pPr>
            <a:r>
              <a:rPr lang="en-US" sz="3600" b="1" kern="0" dirty="0">
                <a:solidFill>
                  <a:srgbClr val="009999"/>
                </a:solidFill>
                <a:effectLst>
                  <a:outerShdw blurRad="38100" dist="38100" dir="2700000" algn="tl">
                    <a:srgbClr val="000000">
                      <a:alpha val="43137"/>
                    </a:srgbClr>
                  </a:outerShdw>
                </a:effectLst>
                <a:latin typeface="+mj-lt"/>
                <a:ea typeface="+mj-ea"/>
                <a:cs typeface="+mj-cs"/>
              </a:rPr>
              <a:t>Pathogenesis</a:t>
            </a:r>
            <a:endParaRPr lang="en-US" sz="3600" kern="0" dirty="0">
              <a:solidFill>
                <a:srgbClr val="009999"/>
              </a:solidFill>
              <a:effectLst>
                <a:outerShdw blurRad="38100" dist="38100" dir="2700000" algn="tl">
                  <a:srgbClr val="000000">
                    <a:alpha val="43137"/>
                  </a:srgbClr>
                </a:outerShdw>
              </a:effectLst>
              <a:latin typeface="+mj-lt"/>
              <a:ea typeface="+mj-ea"/>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9F253-D05F-4546-B90B-82AFE6A9C789}"/>
              </a:ext>
            </a:extLst>
          </p:cNvPr>
          <p:cNvSpPr>
            <a:spLocks noGrp="1"/>
          </p:cNvSpPr>
          <p:nvPr>
            <p:ph type="title"/>
          </p:nvPr>
        </p:nvSpPr>
        <p:spPr/>
        <p:txBody>
          <a:bodyPr/>
          <a:lstStyle/>
          <a:p>
            <a:pPr algn="ctr">
              <a:defRPr/>
            </a:pPr>
            <a:r>
              <a:rPr lang="en-US" b="1" kern="0" dirty="0">
                <a:solidFill>
                  <a:srgbClr val="009999"/>
                </a:solidFill>
                <a:effectLst>
                  <a:outerShdw blurRad="38100" dist="38100" dir="2700000" algn="tl">
                    <a:srgbClr val="000000">
                      <a:alpha val="43137"/>
                    </a:srgbClr>
                  </a:outerShdw>
                </a:effectLst>
              </a:rPr>
              <a:t>Pathogenesis</a:t>
            </a:r>
            <a:br>
              <a:rPr lang="en-US" kern="0" dirty="0">
                <a:solidFill>
                  <a:srgbClr val="009999"/>
                </a:solidFill>
                <a:effectLst>
                  <a:outerShdw blurRad="38100" dist="38100" dir="2700000" algn="tl">
                    <a:srgbClr val="000000">
                      <a:alpha val="43137"/>
                    </a:srgbClr>
                  </a:outerShdw>
                </a:effectLst>
              </a:rPr>
            </a:br>
            <a:endParaRPr lang="en-US" dirty="0"/>
          </a:p>
        </p:txBody>
      </p:sp>
      <p:sp>
        <p:nvSpPr>
          <p:cNvPr id="20483" name="Content Placeholder 2">
            <a:extLst>
              <a:ext uri="{FF2B5EF4-FFF2-40B4-BE49-F238E27FC236}">
                <a16:creationId xmlns:a16="http://schemas.microsoft.com/office/drawing/2014/main" id="{1282995D-8048-40F4-891D-7997F7EAE82D}"/>
              </a:ext>
            </a:extLst>
          </p:cNvPr>
          <p:cNvSpPr>
            <a:spLocks noGrp="1"/>
          </p:cNvSpPr>
          <p:nvPr>
            <p:ph idx="1"/>
          </p:nvPr>
        </p:nvSpPr>
        <p:spPr/>
        <p:txBody>
          <a:bodyPr/>
          <a:lstStyle/>
          <a:p>
            <a:r>
              <a:rPr lang="en-US" altLang="en-US"/>
              <a:t>Chondrocyte function is affected by a variety of influences: mechanical stresses , aging and Genetic</a:t>
            </a:r>
            <a:r>
              <a:rPr lang="en-US" altLang="en-US" b="1"/>
              <a:t> </a:t>
            </a:r>
            <a:r>
              <a:rPr lang="en-US" altLang="en-US"/>
              <a:t>factors.</a:t>
            </a:r>
          </a:p>
          <a:p>
            <a:r>
              <a:rPr lang="en-US" altLang="en-US"/>
              <a:t>Regardless of the inciting stimulus, there is an imbalance in the expression, activity, and signaling of cytokines and growth factors that results in degradation and loss of matrix. </a:t>
            </a:r>
          </a:p>
          <a:p>
            <a:r>
              <a:rPr lang="en-US" altLang="en-US"/>
              <a:t>Early osteoarthritis is marked by degenerating cartilage containing more water and less proteoglycan  </a:t>
            </a:r>
          </a:p>
          <a:p>
            <a:r>
              <a:rPr lang="en-US" altLang="en-US"/>
              <a:t>The type II collagen network also is diminished, presumably as a result of decreased local synthesis and increased breakdown</a:t>
            </a:r>
          </a:p>
          <a:p>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C54EA737-C2EB-4F9B-8BAF-803B3B33BE38}"/>
              </a:ext>
            </a:extLst>
          </p:cNvPr>
          <p:cNvSpPr>
            <a:spLocks noGrp="1"/>
          </p:cNvSpPr>
          <p:nvPr>
            <p:ph type="title"/>
          </p:nvPr>
        </p:nvSpPr>
        <p:spPr>
          <a:xfrm>
            <a:off x="428625" y="500063"/>
            <a:ext cx="7467600" cy="1143000"/>
          </a:xfrm>
        </p:spPr>
        <p:txBody>
          <a:bodyPr rtlCol="0">
            <a:normAutofit fontScale="90000"/>
          </a:bodyPr>
          <a:lstStyle/>
          <a:p>
            <a:pPr algn="ctr" eaLnBrk="1" fontAlgn="auto" hangingPunct="1">
              <a:spcAft>
                <a:spcPts val="0"/>
              </a:spcAft>
              <a:defRPr/>
            </a:pPr>
            <a:r>
              <a:rPr lang="en-US" dirty="0"/>
              <a:t>Osteoarthritis</a:t>
            </a:r>
            <a:br>
              <a:rPr lang="en-US" dirty="0"/>
            </a:br>
            <a:r>
              <a:rPr lang="en-US" sz="3200" dirty="0">
                <a:solidFill>
                  <a:srgbClr val="009999"/>
                </a:solidFill>
              </a:rPr>
              <a:t>Common sites</a:t>
            </a:r>
            <a:br>
              <a:rPr lang="en-US" dirty="0">
                <a:solidFill>
                  <a:srgbClr val="009999"/>
                </a:solidFill>
              </a:rPr>
            </a:br>
            <a:endParaRPr lang="en-US" dirty="0">
              <a:solidFill>
                <a:srgbClr val="009999"/>
              </a:solidFill>
            </a:endParaRPr>
          </a:p>
        </p:txBody>
      </p:sp>
      <p:pic>
        <p:nvPicPr>
          <p:cNvPr id="21507" name="Picture 2" descr="C:\Users\Dr.Maha\Documents\Downloads\bone pathology\osteoarthritis2.jpg">
            <a:extLst>
              <a:ext uri="{FF2B5EF4-FFF2-40B4-BE49-F238E27FC236}">
                <a16:creationId xmlns:a16="http://schemas.microsoft.com/office/drawing/2014/main" id="{44418AC1-2397-489A-8B8A-07D1E98DED5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43000" y="1428750"/>
            <a:ext cx="5595938" cy="3643313"/>
          </a:xfrm>
        </p:spPr>
      </p:pic>
      <p:sp>
        <p:nvSpPr>
          <p:cNvPr id="5" name="TextBox 4">
            <a:extLst>
              <a:ext uri="{FF2B5EF4-FFF2-40B4-BE49-F238E27FC236}">
                <a16:creationId xmlns:a16="http://schemas.microsoft.com/office/drawing/2014/main" id="{9841F62C-7FAD-4F17-A499-ADBF029C04FA}"/>
              </a:ext>
            </a:extLst>
          </p:cNvPr>
          <p:cNvSpPr txBox="1"/>
          <p:nvPr/>
        </p:nvSpPr>
        <p:spPr>
          <a:xfrm>
            <a:off x="3643313" y="5572125"/>
            <a:ext cx="3429000" cy="92392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eaLnBrk="1" hangingPunct="1">
              <a:defRPr/>
            </a:pPr>
            <a:r>
              <a:rPr lang="en-US" dirty="0"/>
              <a:t>Gender has some influence:</a:t>
            </a:r>
          </a:p>
          <a:p>
            <a:pPr eaLnBrk="1" hangingPunct="1">
              <a:defRPr/>
            </a:pPr>
            <a:r>
              <a:rPr lang="en-US" dirty="0"/>
              <a:t>Women : knees and hands </a:t>
            </a:r>
          </a:p>
          <a:p>
            <a:pPr eaLnBrk="1" hangingPunct="1">
              <a:defRPr/>
            </a:pPr>
            <a:r>
              <a:rPr lang="en-US" dirty="0"/>
              <a:t>Men      : hips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20131</TotalTime>
  <Words>1146</Words>
  <Application>Microsoft Office PowerPoint</Application>
  <PresentationFormat>On-screen Show (4:3)</PresentationFormat>
  <Paragraphs>204</Paragraphs>
  <Slides>48</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Trebuchet MS</vt:lpstr>
      <vt:lpstr>Wingdings 3</vt:lpstr>
      <vt:lpstr>Times New Roman</vt:lpstr>
      <vt:lpstr>Tahoma</vt:lpstr>
      <vt:lpstr>Lucida Sans Unicode</vt:lpstr>
      <vt:lpstr>Wingdings</vt:lpstr>
      <vt:lpstr>Wingdings 2</vt:lpstr>
      <vt:lpstr>Facet</vt:lpstr>
      <vt:lpstr>  MUSCULOSKELETAL BLOCK Pathology   Non-infectious arthritis</vt:lpstr>
      <vt:lpstr>Objectives</vt:lpstr>
      <vt:lpstr>Inflammatory disease of joints  (arthritis and synovitis)</vt:lpstr>
      <vt:lpstr>  Osteoarthritis Definition and Incidence</vt:lpstr>
      <vt:lpstr>Osteoarthritis Types</vt:lpstr>
      <vt:lpstr>Osteoarthritis Types</vt:lpstr>
      <vt:lpstr>PowerPoint Presentation</vt:lpstr>
      <vt:lpstr>Pathogenesis </vt:lpstr>
      <vt:lpstr>Osteoarthritis Common sites </vt:lpstr>
      <vt:lpstr>PowerPoint Presentation</vt:lpstr>
      <vt:lpstr>Morphology</vt:lpstr>
      <vt:lpstr>PowerPoint Presentation</vt:lpstr>
      <vt:lpstr>Cracking and fibrillation of cartilage</vt:lpstr>
      <vt:lpstr>PowerPoint Presentation</vt:lpstr>
      <vt:lpstr>PowerPoint Presentation</vt:lpstr>
      <vt:lpstr>PowerPoint Presentation</vt:lpstr>
      <vt:lpstr>Clinical course</vt:lpstr>
      <vt:lpstr>Course &amp; Prognosis </vt:lpstr>
      <vt:lpstr>PowerPoint Presentation</vt:lpstr>
      <vt:lpstr>Rheumatoid arthritis</vt:lpstr>
      <vt:lpstr>Pathogenesis (RA)</vt:lpstr>
      <vt:lpstr>Pathogenesis (RA)</vt:lpstr>
      <vt:lpstr>Pathogenesis (RA)</vt:lpstr>
      <vt:lpstr>PowerPoint Presentation</vt:lpstr>
      <vt:lpstr>Rheumatoid arthritis </vt:lpstr>
      <vt:lpstr>Rheumatoid arthritis Pathologic Features</vt:lpstr>
      <vt:lpstr>Rheumatoid arthritis Pathologic Features</vt:lpstr>
      <vt:lpstr>PowerPoint Presentation</vt:lpstr>
      <vt:lpstr>Rheumatoid arthritis Pathologic Features</vt:lpstr>
      <vt:lpstr>Rheumatoid subcutaneous nodules</vt:lpstr>
      <vt:lpstr>Rheumatoid subcutaneous nodules</vt:lpstr>
      <vt:lpstr>RA Clinical features </vt:lpstr>
      <vt:lpstr>RA Clinical features </vt:lpstr>
      <vt:lpstr>PowerPoint Presentation</vt:lpstr>
      <vt:lpstr>Rheumatoid arthritis  X-ray: </vt:lpstr>
      <vt:lpstr>Rheumatoid arthritis Prognosis</vt:lpstr>
      <vt:lpstr>PowerPoint Presentation</vt:lpstr>
      <vt:lpstr>Comparison of  Osteoarthrosis &amp; Rheumatoid Arthritis</vt:lpstr>
      <vt:lpstr>PowerPoint Presentation</vt:lpstr>
      <vt:lpstr>Gout</vt:lpstr>
      <vt:lpstr>PowerPoint Presentation</vt:lpstr>
      <vt:lpstr>PowerPoint Presentation</vt:lpstr>
      <vt:lpstr>PowerPoint Presentation</vt:lpstr>
      <vt:lpstr>Gout Morphology</vt:lpstr>
      <vt:lpstr>Gout Morphology</vt:lpstr>
      <vt:lpstr>Gout, clinical features </vt:lpstr>
      <vt:lpstr>Pseudogout Calcium pyrophosphate crystals </vt:lpstr>
      <vt:lpstr>PowerPoint Presentation</vt:lpstr>
    </vt:vector>
  </TitlesOfParts>
  <Company>Hoechst Marion Roussel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HMR</dc:creator>
  <cp:lastModifiedBy>Dana Al-Kadi</cp:lastModifiedBy>
  <cp:revision>393</cp:revision>
  <cp:lastPrinted>2001-03-19T13:33:57Z</cp:lastPrinted>
  <dcterms:created xsi:type="dcterms:W3CDTF">2000-11-28T17:28:04Z</dcterms:created>
  <dcterms:modified xsi:type="dcterms:W3CDTF">2017-11-26T19:33:32Z</dcterms:modified>
</cp:coreProperties>
</file>