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5143500" cx="9144000"/>
  <p:notesSz cx="6858000" cy="9144000"/>
  <p:embeddedFontLst>
    <p:embeddedFont>
      <p:font typeface="Economica"/>
      <p:regular r:id="rId35"/>
      <p:bold r:id="rId36"/>
      <p:italic r:id="rId37"/>
      <p:boldItalic r:id="rId38"/>
    </p:embeddedFont>
    <p:embeddedFont>
      <p:font typeface="Bree Serif"/>
      <p:regular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B5AD921-EE76-4C36-831C-62EB5E79E325}">
  <a:tblStyle styleId="{1B5AD921-EE76-4C36-831C-62EB5E79E325}"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2.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4.xml"/><Relationship Id="rId21" Type="http://schemas.openxmlformats.org/officeDocument/2006/relationships/slide" Target="slides/slide13.xml"/><Relationship Id="rId43" Type="http://schemas.openxmlformats.org/officeDocument/2006/relationships/font" Target="fonts/OpenSans-boldItalic.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Economica-regular.fnt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Economica-italic.fntdata"/><Relationship Id="rId14" Type="http://schemas.openxmlformats.org/officeDocument/2006/relationships/slide" Target="slides/slide6.xml"/><Relationship Id="rId36" Type="http://schemas.openxmlformats.org/officeDocument/2006/relationships/font" Target="fonts/Economica-bold.fntdata"/><Relationship Id="rId17" Type="http://schemas.openxmlformats.org/officeDocument/2006/relationships/slide" Target="slides/slide9.xml"/><Relationship Id="rId39" Type="http://schemas.openxmlformats.org/officeDocument/2006/relationships/font" Target="fonts/BreeSerif-regular.fntdata"/><Relationship Id="rId16" Type="http://schemas.openxmlformats.org/officeDocument/2006/relationships/slide" Target="slides/slide8.xml"/><Relationship Id="rId38" Type="http://schemas.openxmlformats.org/officeDocument/2006/relationships/font" Target="fonts/Economica-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0" name="Shape 31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0" name="Shape 36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0" name="Shape 37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5" name="Shape 40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2" name="Shape 41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9" name="Shape 41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5" name="Shape 42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1" name="Shape 431"/>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5" name="Shape 44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3" name="Shape 24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5" name="Shape 25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4" name="Shape 54"/>
        <p:cNvGrpSpPr/>
        <p:nvPr/>
      </p:nvGrpSpPr>
      <p:grpSpPr>
        <a:xfrm>
          <a:off x="0" y="0"/>
          <a:ext cx="0" cy="0"/>
          <a:chOff x="0" y="0"/>
          <a:chExt cx="0" cy="0"/>
        </a:xfrm>
      </p:grpSpPr>
      <p:sp>
        <p:nvSpPr>
          <p:cNvPr id="55" name="Shape 55"/>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0" lvl="1" rtl="0">
              <a:spcBef>
                <a:spcPts val="0"/>
              </a:spcBef>
              <a:buClr>
                <a:schemeClr val="dk1"/>
              </a:buClr>
              <a:buSzPts val="2800"/>
              <a:buFont typeface="Arial"/>
              <a:buNone/>
              <a:defRPr sz="2800">
                <a:solidFill>
                  <a:schemeClr val="dk1"/>
                </a:solidFill>
              </a:defRPr>
            </a:lvl2pPr>
            <a:lvl3pPr indent="0" lvl="2" rtl="0">
              <a:spcBef>
                <a:spcPts val="0"/>
              </a:spcBef>
              <a:buClr>
                <a:schemeClr val="dk1"/>
              </a:buClr>
              <a:buSzPts val="2800"/>
              <a:buFont typeface="Arial"/>
              <a:buNone/>
              <a:defRPr sz="2800">
                <a:solidFill>
                  <a:schemeClr val="dk1"/>
                </a:solidFill>
              </a:defRPr>
            </a:lvl3pPr>
            <a:lvl4pPr indent="0" lvl="3" rtl="0">
              <a:spcBef>
                <a:spcPts val="0"/>
              </a:spcBef>
              <a:buClr>
                <a:schemeClr val="dk1"/>
              </a:buClr>
              <a:buSzPts val="2800"/>
              <a:buFont typeface="Arial"/>
              <a:buNone/>
              <a:defRPr sz="2800">
                <a:solidFill>
                  <a:schemeClr val="dk1"/>
                </a:solidFill>
              </a:defRPr>
            </a:lvl4pPr>
            <a:lvl5pPr indent="0" lvl="4" rtl="0">
              <a:spcBef>
                <a:spcPts val="0"/>
              </a:spcBef>
              <a:buClr>
                <a:schemeClr val="dk1"/>
              </a:buClr>
              <a:buSzPts val="2800"/>
              <a:buFont typeface="Arial"/>
              <a:buNone/>
              <a:defRPr sz="2800">
                <a:solidFill>
                  <a:schemeClr val="dk1"/>
                </a:solidFill>
              </a:defRPr>
            </a:lvl5pPr>
            <a:lvl6pPr indent="0" lvl="5" rtl="0">
              <a:spcBef>
                <a:spcPts val="0"/>
              </a:spcBef>
              <a:buClr>
                <a:schemeClr val="dk1"/>
              </a:buClr>
              <a:buSzPts val="2800"/>
              <a:buFont typeface="Arial"/>
              <a:buNone/>
              <a:defRPr sz="2800">
                <a:solidFill>
                  <a:schemeClr val="dk1"/>
                </a:solidFill>
              </a:defRPr>
            </a:lvl6pPr>
            <a:lvl7pPr indent="0" lvl="6" rtl="0">
              <a:spcBef>
                <a:spcPts val="0"/>
              </a:spcBef>
              <a:buClr>
                <a:schemeClr val="dk1"/>
              </a:buClr>
              <a:buSzPts val="2800"/>
              <a:buFont typeface="Arial"/>
              <a:buNone/>
              <a:defRPr sz="2800">
                <a:solidFill>
                  <a:schemeClr val="dk1"/>
                </a:solidFill>
              </a:defRPr>
            </a:lvl7pPr>
            <a:lvl8pPr indent="0" lvl="7" rtl="0">
              <a:spcBef>
                <a:spcPts val="0"/>
              </a:spcBef>
              <a:buClr>
                <a:schemeClr val="dk1"/>
              </a:buClr>
              <a:buSzPts val="2800"/>
              <a:buFont typeface="Arial"/>
              <a:buNone/>
              <a:defRPr sz="2800">
                <a:solidFill>
                  <a:schemeClr val="dk1"/>
                </a:solidFill>
              </a:defRPr>
            </a:lvl8pPr>
            <a:lvl9pPr indent="0" lvl="8" rtl="0">
              <a:spcBef>
                <a:spcPts val="0"/>
              </a:spcBef>
              <a:buClr>
                <a:schemeClr val="dk1"/>
              </a:buClr>
              <a:buSzPts val="2800"/>
              <a:buFont typeface="Arial"/>
              <a:buNone/>
              <a:defRPr sz="2800">
                <a:solidFill>
                  <a:schemeClr val="dk1"/>
                </a:solidFill>
              </a:defRPr>
            </a:lvl9pPr>
          </a:lstStyle>
          <a:p/>
        </p:txBody>
      </p:sp>
      <p:sp>
        <p:nvSpPr>
          <p:cNvPr id="56" name="Shape 56"/>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57" name="Shape 57"/>
        <p:cNvGrpSpPr/>
        <p:nvPr/>
      </p:nvGrpSpPr>
      <p:grpSpPr>
        <a:xfrm>
          <a:off x="0" y="0"/>
          <a:ext cx="0" cy="0"/>
          <a:chOff x="0" y="0"/>
          <a:chExt cx="0" cy="0"/>
        </a:xfrm>
      </p:grpSpPr>
      <p:sp>
        <p:nvSpPr>
          <p:cNvPr id="58" name="Shape 58"/>
          <p:cNvSpPr txBox="1"/>
          <p:nvPr>
            <p:ph type="title"/>
          </p:nvPr>
        </p:nvSpPr>
        <p:spPr>
          <a:xfrm>
            <a:off x="311700" y="2150850"/>
            <a:ext cx="8520600" cy="8418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indent="0" lvl="1" rtl="0" algn="ctr">
              <a:spcBef>
                <a:spcPts val="0"/>
              </a:spcBef>
              <a:buClr>
                <a:schemeClr val="dk1"/>
              </a:buClr>
              <a:buSzPts val="3600"/>
              <a:buFont typeface="Arial"/>
              <a:buNone/>
              <a:defRPr sz="3600">
                <a:solidFill>
                  <a:schemeClr val="dk1"/>
                </a:solidFill>
              </a:defRPr>
            </a:lvl2pPr>
            <a:lvl3pPr indent="0" lvl="2" rtl="0" algn="ctr">
              <a:spcBef>
                <a:spcPts val="0"/>
              </a:spcBef>
              <a:buClr>
                <a:schemeClr val="dk1"/>
              </a:buClr>
              <a:buSzPts val="3600"/>
              <a:buFont typeface="Arial"/>
              <a:buNone/>
              <a:defRPr sz="3600">
                <a:solidFill>
                  <a:schemeClr val="dk1"/>
                </a:solidFill>
              </a:defRPr>
            </a:lvl3pPr>
            <a:lvl4pPr indent="0" lvl="3" rtl="0" algn="ctr">
              <a:spcBef>
                <a:spcPts val="0"/>
              </a:spcBef>
              <a:buClr>
                <a:schemeClr val="dk1"/>
              </a:buClr>
              <a:buSzPts val="3600"/>
              <a:buFont typeface="Arial"/>
              <a:buNone/>
              <a:defRPr sz="3600">
                <a:solidFill>
                  <a:schemeClr val="dk1"/>
                </a:solidFill>
              </a:defRPr>
            </a:lvl4pPr>
            <a:lvl5pPr indent="0" lvl="4" rtl="0" algn="ctr">
              <a:spcBef>
                <a:spcPts val="0"/>
              </a:spcBef>
              <a:buClr>
                <a:schemeClr val="dk1"/>
              </a:buClr>
              <a:buSzPts val="3600"/>
              <a:buFont typeface="Arial"/>
              <a:buNone/>
              <a:defRPr sz="3600">
                <a:solidFill>
                  <a:schemeClr val="dk1"/>
                </a:solidFill>
              </a:defRPr>
            </a:lvl5pPr>
            <a:lvl6pPr indent="0" lvl="5" rtl="0" algn="ctr">
              <a:spcBef>
                <a:spcPts val="0"/>
              </a:spcBef>
              <a:buClr>
                <a:schemeClr val="dk1"/>
              </a:buClr>
              <a:buSzPts val="3600"/>
              <a:buFont typeface="Arial"/>
              <a:buNone/>
              <a:defRPr sz="3600">
                <a:solidFill>
                  <a:schemeClr val="dk1"/>
                </a:solidFill>
              </a:defRPr>
            </a:lvl6pPr>
            <a:lvl7pPr indent="0" lvl="6" rtl="0" algn="ctr">
              <a:spcBef>
                <a:spcPts val="0"/>
              </a:spcBef>
              <a:buClr>
                <a:schemeClr val="dk1"/>
              </a:buClr>
              <a:buSzPts val="3600"/>
              <a:buFont typeface="Arial"/>
              <a:buNone/>
              <a:defRPr sz="3600">
                <a:solidFill>
                  <a:schemeClr val="dk1"/>
                </a:solidFill>
              </a:defRPr>
            </a:lvl7pPr>
            <a:lvl8pPr indent="0" lvl="7" rtl="0" algn="ctr">
              <a:spcBef>
                <a:spcPts val="0"/>
              </a:spcBef>
              <a:buClr>
                <a:schemeClr val="dk1"/>
              </a:buClr>
              <a:buSzPts val="3600"/>
              <a:buFont typeface="Arial"/>
              <a:buNone/>
              <a:defRPr sz="3600">
                <a:solidFill>
                  <a:schemeClr val="dk1"/>
                </a:solidFill>
              </a:defRPr>
            </a:lvl8pPr>
            <a:lvl9pPr indent="0" lvl="8" rtl="0" algn="ctr">
              <a:spcBef>
                <a:spcPts val="0"/>
              </a:spcBef>
              <a:buClr>
                <a:schemeClr val="dk1"/>
              </a:buClr>
              <a:buSzPts val="3600"/>
              <a:buFont typeface="Arial"/>
              <a:buNone/>
              <a:defRPr sz="3600">
                <a:solidFill>
                  <a:schemeClr val="dk1"/>
                </a:solidFill>
              </a:defRPr>
            </a:lvl9pPr>
          </a:lstStyle>
          <a:p/>
        </p:txBody>
      </p:sp>
      <p:sp>
        <p:nvSpPr>
          <p:cNvPr id="59" name="Shape 5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60" name="Shape 60"/>
        <p:cNvGrpSpPr/>
        <p:nvPr/>
      </p:nvGrpSpPr>
      <p:grpSpPr>
        <a:xfrm>
          <a:off x="0" y="0"/>
          <a:ext cx="0" cy="0"/>
          <a:chOff x="0" y="0"/>
          <a:chExt cx="0" cy="0"/>
        </a:xfrm>
      </p:grpSpPr>
      <p:sp>
        <p:nvSpPr>
          <p:cNvPr id="61" name="Shape 61"/>
          <p:cNvSpPr txBox="1"/>
          <p:nvPr>
            <p:ph type="ctrTitle"/>
          </p:nvPr>
        </p:nvSpPr>
        <p:spPr>
          <a:xfrm>
            <a:off x="311708" y="744575"/>
            <a:ext cx="8520600" cy="20526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indent="0" lvl="1" rtl="0" algn="ctr">
              <a:spcBef>
                <a:spcPts val="0"/>
              </a:spcBef>
              <a:buClr>
                <a:schemeClr val="dk1"/>
              </a:buClr>
              <a:buSzPts val="5200"/>
              <a:buFont typeface="Arial"/>
              <a:buNone/>
              <a:defRPr sz="5200">
                <a:solidFill>
                  <a:schemeClr val="dk1"/>
                </a:solidFill>
              </a:defRPr>
            </a:lvl2pPr>
            <a:lvl3pPr indent="0" lvl="2" rtl="0" algn="ctr">
              <a:spcBef>
                <a:spcPts val="0"/>
              </a:spcBef>
              <a:buClr>
                <a:schemeClr val="dk1"/>
              </a:buClr>
              <a:buSzPts val="5200"/>
              <a:buFont typeface="Arial"/>
              <a:buNone/>
              <a:defRPr sz="5200">
                <a:solidFill>
                  <a:schemeClr val="dk1"/>
                </a:solidFill>
              </a:defRPr>
            </a:lvl3pPr>
            <a:lvl4pPr indent="0" lvl="3" rtl="0" algn="ctr">
              <a:spcBef>
                <a:spcPts val="0"/>
              </a:spcBef>
              <a:buClr>
                <a:schemeClr val="dk1"/>
              </a:buClr>
              <a:buSzPts val="5200"/>
              <a:buFont typeface="Arial"/>
              <a:buNone/>
              <a:defRPr sz="5200">
                <a:solidFill>
                  <a:schemeClr val="dk1"/>
                </a:solidFill>
              </a:defRPr>
            </a:lvl4pPr>
            <a:lvl5pPr indent="0" lvl="4" rtl="0" algn="ctr">
              <a:spcBef>
                <a:spcPts val="0"/>
              </a:spcBef>
              <a:buClr>
                <a:schemeClr val="dk1"/>
              </a:buClr>
              <a:buSzPts val="5200"/>
              <a:buFont typeface="Arial"/>
              <a:buNone/>
              <a:defRPr sz="5200">
                <a:solidFill>
                  <a:schemeClr val="dk1"/>
                </a:solidFill>
              </a:defRPr>
            </a:lvl5pPr>
            <a:lvl6pPr indent="0" lvl="5" rtl="0" algn="ctr">
              <a:spcBef>
                <a:spcPts val="0"/>
              </a:spcBef>
              <a:buClr>
                <a:schemeClr val="dk1"/>
              </a:buClr>
              <a:buSzPts val="5200"/>
              <a:buFont typeface="Arial"/>
              <a:buNone/>
              <a:defRPr sz="5200">
                <a:solidFill>
                  <a:schemeClr val="dk1"/>
                </a:solidFill>
              </a:defRPr>
            </a:lvl6pPr>
            <a:lvl7pPr indent="0" lvl="6" rtl="0" algn="ctr">
              <a:spcBef>
                <a:spcPts val="0"/>
              </a:spcBef>
              <a:buClr>
                <a:schemeClr val="dk1"/>
              </a:buClr>
              <a:buSzPts val="5200"/>
              <a:buFont typeface="Arial"/>
              <a:buNone/>
              <a:defRPr sz="5200">
                <a:solidFill>
                  <a:schemeClr val="dk1"/>
                </a:solidFill>
              </a:defRPr>
            </a:lvl7pPr>
            <a:lvl8pPr indent="0" lvl="7" rtl="0" algn="ctr">
              <a:spcBef>
                <a:spcPts val="0"/>
              </a:spcBef>
              <a:buClr>
                <a:schemeClr val="dk1"/>
              </a:buClr>
              <a:buSzPts val="5200"/>
              <a:buFont typeface="Arial"/>
              <a:buNone/>
              <a:defRPr sz="5200">
                <a:solidFill>
                  <a:schemeClr val="dk1"/>
                </a:solidFill>
              </a:defRPr>
            </a:lvl8pPr>
            <a:lvl9pPr indent="0" lvl="8" rtl="0" algn="ctr">
              <a:spcBef>
                <a:spcPts val="0"/>
              </a:spcBef>
              <a:buClr>
                <a:schemeClr val="dk1"/>
              </a:buClr>
              <a:buSzPts val="5200"/>
              <a:buFont typeface="Arial"/>
              <a:buNone/>
              <a:defRPr sz="5200">
                <a:solidFill>
                  <a:schemeClr val="dk1"/>
                </a:solidFill>
              </a:defRPr>
            </a:lvl9pPr>
          </a:lstStyle>
          <a:p/>
        </p:txBody>
      </p:sp>
      <p:sp>
        <p:nvSpPr>
          <p:cNvPr id="62" name="Shape 62"/>
          <p:cNvSpPr txBox="1"/>
          <p:nvPr>
            <p:ph idx="1" type="subTitle"/>
          </p:nvPr>
        </p:nvSpPr>
        <p:spPr>
          <a:xfrm>
            <a:off x="311700" y="2834125"/>
            <a:ext cx="8520600" cy="7926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63" name="Shape 6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0" lvl="1" rtl="0">
              <a:spcBef>
                <a:spcPts val="0"/>
              </a:spcBef>
              <a:buClr>
                <a:schemeClr val="dk1"/>
              </a:buClr>
              <a:buSzPts val="2800"/>
              <a:buFont typeface="Arial"/>
              <a:buNone/>
              <a:defRPr sz="2800">
                <a:solidFill>
                  <a:schemeClr val="dk1"/>
                </a:solidFill>
              </a:defRPr>
            </a:lvl2pPr>
            <a:lvl3pPr indent="0" lvl="2" rtl="0">
              <a:spcBef>
                <a:spcPts val="0"/>
              </a:spcBef>
              <a:buClr>
                <a:schemeClr val="dk1"/>
              </a:buClr>
              <a:buSzPts val="2800"/>
              <a:buFont typeface="Arial"/>
              <a:buNone/>
              <a:defRPr sz="2800">
                <a:solidFill>
                  <a:schemeClr val="dk1"/>
                </a:solidFill>
              </a:defRPr>
            </a:lvl3pPr>
            <a:lvl4pPr indent="0" lvl="3" rtl="0">
              <a:spcBef>
                <a:spcPts val="0"/>
              </a:spcBef>
              <a:buClr>
                <a:schemeClr val="dk1"/>
              </a:buClr>
              <a:buSzPts val="2800"/>
              <a:buFont typeface="Arial"/>
              <a:buNone/>
              <a:defRPr sz="2800">
                <a:solidFill>
                  <a:schemeClr val="dk1"/>
                </a:solidFill>
              </a:defRPr>
            </a:lvl4pPr>
            <a:lvl5pPr indent="0" lvl="4" rtl="0">
              <a:spcBef>
                <a:spcPts val="0"/>
              </a:spcBef>
              <a:buClr>
                <a:schemeClr val="dk1"/>
              </a:buClr>
              <a:buSzPts val="2800"/>
              <a:buFont typeface="Arial"/>
              <a:buNone/>
              <a:defRPr sz="2800">
                <a:solidFill>
                  <a:schemeClr val="dk1"/>
                </a:solidFill>
              </a:defRPr>
            </a:lvl5pPr>
            <a:lvl6pPr indent="0" lvl="5" rtl="0">
              <a:spcBef>
                <a:spcPts val="0"/>
              </a:spcBef>
              <a:buClr>
                <a:schemeClr val="dk1"/>
              </a:buClr>
              <a:buSzPts val="2800"/>
              <a:buFont typeface="Arial"/>
              <a:buNone/>
              <a:defRPr sz="2800">
                <a:solidFill>
                  <a:schemeClr val="dk1"/>
                </a:solidFill>
              </a:defRPr>
            </a:lvl6pPr>
            <a:lvl7pPr indent="0" lvl="6" rtl="0">
              <a:spcBef>
                <a:spcPts val="0"/>
              </a:spcBef>
              <a:buClr>
                <a:schemeClr val="dk1"/>
              </a:buClr>
              <a:buSzPts val="2800"/>
              <a:buFont typeface="Arial"/>
              <a:buNone/>
              <a:defRPr sz="2800">
                <a:solidFill>
                  <a:schemeClr val="dk1"/>
                </a:solidFill>
              </a:defRPr>
            </a:lvl7pPr>
            <a:lvl8pPr indent="0" lvl="7" rtl="0">
              <a:spcBef>
                <a:spcPts val="0"/>
              </a:spcBef>
              <a:buClr>
                <a:schemeClr val="dk1"/>
              </a:buClr>
              <a:buSzPts val="2800"/>
              <a:buFont typeface="Arial"/>
              <a:buNone/>
              <a:defRPr sz="2800">
                <a:solidFill>
                  <a:schemeClr val="dk1"/>
                </a:solidFill>
              </a:defRPr>
            </a:lvl8pPr>
            <a:lvl9pPr indent="0" lvl="8" rtl="0">
              <a:spcBef>
                <a:spcPts val="0"/>
              </a:spcBef>
              <a:buClr>
                <a:schemeClr val="dk1"/>
              </a:buClr>
              <a:buSzPts val="2800"/>
              <a:buFont typeface="Arial"/>
              <a:buNone/>
              <a:defRPr sz="2800">
                <a:solidFill>
                  <a:schemeClr val="dk1"/>
                </a:solidFill>
              </a:defRPr>
            </a:lvl9pPr>
          </a:lstStyle>
          <a:p/>
        </p:txBody>
      </p:sp>
      <p:sp>
        <p:nvSpPr>
          <p:cNvPr id="66" name="Shape 66"/>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indent="114300" lvl="0" marL="0" marR="0" rtl="0" algn="l">
              <a:lnSpc>
                <a:spcPct val="115000"/>
              </a:lnSpc>
              <a:spcBef>
                <a:spcPts val="0"/>
              </a:spcBef>
              <a:spcAft>
                <a:spcPts val="160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88900" lvl="1"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88900" lvl="2"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88900" lvl="3"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88900" lvl="4"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88900" lvl="5"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88900" lvl="6"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88900" lvl="7"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88900" lvl="8"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7" name="Shape 67"/>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0" lvl="1" rtl="0">
              <a:spcBef>
                <a:spcPts val="0"/>
              </a:spcBef>
              <a:buClr>
                <a:schemeClr val="dk1"/>
              </a:buClr>
              <a:buSzPts val="2800"/>
              <a:buFont typeface="Arial"/>
              <a:buNone/>
              <a:defRPr sz="2800">
                <a:solidFill>
                  <a:schemeClr val="dk1"/>
                </a:solidFill>
              </a:defRPr>
            </a:lvl2pPr>
            <a:lvl3pPr indent="0" lvl="2" rtl="0">
              <a:spcBef>
                <a:spcPts val="0"/>
              </a:spcBef>
              <a:buClr>
                <a:schemeClr val="dk1"/>
              </a:buClr>
              <a:buSzPts val="2800"/>
              <a:buFont typeface="Arial"/>
              <a:buNone/>
              <a:defRPr sz="2800">
                <a:solidFill>
                  <a:schemeClr val="dk1"/>
                </a:solidFill>
              </a:defRPr>
            </a:lvl3pPr>
            <a:lvl4pPr indent="0" lvl="3" rtl="0">
              <a:spcBef>
                <a:spcPts val="0"/>
              </a:spcBef>
              <a:buClr>
                <a:schemeClr val="dk1"/>
              </a:buClr>
              <a:buSzPts val="2800"/>
              <a:buFont typeface="Arial"/>
              <a:buNone/>
              <a:defRPr sz="2800">
                <a:solidFill>
                  <a:schemeClr val="dk1"/>
                </a:solidFill>
              </a:defRPr>
            </a:lvl4pPr>
            <a:lvl5pPr indent="0" lvl="4" rtl="0">
              <a:spcBef>
                <a:spcPts val="0"/>
              </a:spcBef>
              <a:buClr>
                <a:schemeClr val="dk1"/>
              </a:buClr>
              <a:buSzPts val="2800"/>
              <a:buFont typeface="Arial"/>
              <a:buNone/>
              <a:defRPr sz="2800">
                <a:solidFill>
                  <a:schemeClr val="dk1"/>
                </a:solidFill>
              </a:defRPr>
            </a:lvl5pPr>
            <a:lvl6pPr indent="0" lvl="5" rtl="0">
              <a:spcBef>
                <a:spcPts val="0"/>
              </a:spcBef>
              <a:buClr>
                <a:schemeClr val="dk1"/>
              </a:buClr>
              <a:buSzPts val="2800"/>
              <a:buFont typeface="Arial"/>
              <a:buNone/>
              <a:defRPr sz="2800">
                <a:solidFill>
                  <a:schemeClr val="dk1"/>
                </a:solidFill>
              </a:defRPr>
            </a:lvl6pPr>
            <a:lvl7pPr indent="0" lvl="6" rtl="0">
              <a:spcBef>
                <a:spcPts val="0"/>
              </a:spcBef>
              <a:buClr>
                <a:schemeClr val="dk1"/>
              </a:buClr>
              <a:buSzPts val="2800"/>
              <a:buFont typeface="Arial"/>
              <a:buNone/>
              <a:defRPr sz="2800">
                <a:solidFill>
                  <a:schemeClr val="dk1"/>
                </a:solidFill>
              </a:defRPr>
            </a:lvl7pPr>
            <a:lvl8pPr indent="0" lvl="7" rtl="0">
              <a:spcBef>
                <a:spcPts val="0"/>
              </a:spcBef>
              <a:buClr>
                <a:schemeClr val="dk1"/>
              </a:buClr>
              <a:buSzPts val="2800"/>
              <a:buFont typeface="Arial"/>
              <a:buNone/>
              <a:defRPr sz="2800">
                <a:solidFill>
                  <a:schemeClr val="dk1"/>
                </a:solidFill>
              </a:defRPr>
            </a:lvl8pPr>
            <a:lvl9pPr indent="0" lvl="8" rtl="0">
              <a:spcBef>
                <a:spcPts val="0"/>
              </a:spcBef>
              <a:buClr>
                <a:schemeClr val="dk1"/>
              </a:buClr>
              <a:buSzPts val="2800"/>
              <a:buFont typeface="Arial"/>
              <a:buNone/>
              <a:defRPr sz="2800">
                <a:solidFill>
                  <a:schemeClr val="dk1"/>
                </a:solidFill>
              </a:defRPr>
            </a:lvl9pPr>
          </a:lstStyle>
          <a:p/>
        </p:txBody>
      </p:sp>
      <p:sp>
        <p:nvSpPr>
          <p:cNvPr id="70" name="Shape 70"/>
          <p:cNvSpPr txBox="1"/>
          <p:nvPr>
            <p:ph idx="1" type="body"/>
          </p:nvPr>
        </p:nvSpPr>
        <p:spPr>
          <a:xfrm>
            <a:off x="311700" y="1152475"/>
            <a:ext cx="3999900" cy="3416400"/>
          </a:xfrm>
          <a:prstGeom prst="rect">
            <a:avLst/>
          </a:prstGeom>
          <a:noFill/>
          <a:ln>
            <a:noFill/>
          </a:ln>
        </p:spPr>
        <p:txBody>
          <a:bodyPr anchorCtr="0" anchor="t" bIns="91425" lIns="91425" rIns="91425" wrap="square" tIns="91425"/>
          <a:lstStyle>
            <a:lvl1pPr indent="88900" lvl="0"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76200" lvl="1"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76200" lvl="2"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76200" lvl="3"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76200" lvl="4"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76200" lvl="5"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76200" lvl="6"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76200" lvl="7"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76200" lvl="8"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1" name="Shape 71"/>
          <p:cNvSpPr txBox="1"/>
          <p:nvPr>
            <p:ph idx="2" type="body"/>
          </p:nvPr>
        </p:nvSpPr>
        <p:spPr>
          <a:xfrm>
            <a:off x="4832400" y="1152475"/>
            <a:ext cx="3999900" cy="3416400"/>
          </a:xfrm>
          <a:prstGeom prst="rect">
            <a:avLst/>
          </a:prstGeom>
          <a:noFill/>
          <a:ln>
            <a:noFill/>
          </a:ln>
        </p:spPr>
        <p:txBody>
          <a:bodyPr anchorCtr="0" anchor="t" bIns="91425" lIns="91425" rIns="91425" wrap="square" tIns="91425"/>
          <a:lstStyle>
            <a:lvl1pPr indent="88900" lvl="0"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76200" lvl="1"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76200" lvl="2"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76200" lvl="3"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76200" lvl="4"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76200" lvl="5"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76200" lvl="6"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76200" lvl="7"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76200" lvl="8"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2" name="Shape 72"/>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3" name="Shape 73"/>
        <p:cNvGrpSpPr/>
        <p:nvPr/>
      </p:nvGrpSpPr>
      <p:grpSpPr>
        <a:xfrm>
          <a:off x="0" y="0"/>
          <a:ext cx="0" cy="0"/>
          <a:chOff x="0" y="0"/>
          <a:chExt cx="0" cy="0"/>
        </a:xfrm>
      </p:grpSpPr>
      <p:sp>
        <p:nvSpPr>
          <p:cNvPr id="74" name="Shape 74"/>
          <p:cNvSpPr txBox="1"/>
          <p:nvPr>
            <p:ph type="title"/>
          </p:nvPr>
        </p:nvSpPr>
        <p:spPr>
          <a:xfrm>
            <a:off x="311700" y="555600"/>
            <a:ext cx="2808000" cy="755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rtl="0">
              <a:spcBef>
                <a:spcPts val="0"/>
              </a:spcBef>
              <a:buClr>
                <a:schemeClr val="dk1"/>
              </a:buClr>
              <a:buSzPts val="2400"/>
              <a:buFont typeface="Arial"/>
              <a:buNone/>
              <a:defRPr sz="2400">
                <a:solidFill>
                  <a:schemeClr val="dk1"/>
                </a:solidFill>
              </a:defRPr>
            </a:lvl2pPr>
            <a:lvl3pPr indent="0" lvl="2" rtl="0">
              <a:spcBef>
                <a:spcPts val="0"/>
              </a:spcBef>
              <a:buClr>
                <a:schemeClr val="dk1"/>
              </a:buClr>
              <a:buSzPts val="2400"/>
              <a:buFont typeface="Arial"/>
              <a:buNone/>
              <a:defRPr sz="2400">
                <a:solidFill>
                  <a:schemeClr val="dk1"/>
                </a:solidFill>
              </a:defRPr>
            </a:lvl3pPr>
            <a:lvl4pPr indent="0" lvl="3" rtl="0">
              <a:spcBef>
                <a:spcPts val="0"/>
              </a:spcBef>
              <a:buClr>
                <a:schemeClr val="dk1"/>
              </a:buClr>
              <a:buSzPts val="2400"/>
              <a:buFont typeface="Arial"/>
              <a:buNone/>
              <a:defRPr sz="2400">
                <a:solidFill>
                  <a:schemeClr val="dk1"/>
                </a:solidFill>
              </a:defRPr>
            </a:lvl4pPr>
            <a:lvl5pPr indent="0" lvl="4" rtl="0">
              <a:spcBef>
                <a:spcPts val="0"/>
              </a:spcBef>
              <a:buClr>
                <a:schemeClr val="dk1"/>
              </a:buClr>
              <a:buSzPts val="2400"/>
              <a:buFont typeface="Arial"/>
              <a:buNone/>
              <a:defRPr sz="2400">
                <a:solidFill>
                  <a:schemeClr val="dk1"/>
                </a:solidFill>
              </a:defRPr>
            </a:lvl5pPr>
            <a:lvl6pPr indent="0" lvl="5" rtl="0">
              <a:spcBef>
                <a:spcPts val="0"/>
              </a:spcBef>
              <a:buClr>
                <a:schemeClr val="dk1"/>
              </a:buClr>
              <a:buSzPts val="2400"/>
              <a:buFont typeface="Arial"/>
              <a:buNone/>
              <a:defRPr sz="2400">
                <a:solidFill>
                  <a:schemeClr val="dk1"/>
                </a:solidFill>
              </a:defRPr>
            </a:lvl6pPr>
            <a:lvl7pPr indent="0" lvl="6" rtl="0">
              <a:spcBef>
                <a:spcPts val="0"/>
              </a:spcBef>
              <a:buClr>
                <a:schemeClr val="dk1"/>
              </a:buClr>
              <a:buSzPts val="2400"/>
              <a:buFont typeface="Arial"/>
              <a:buNone/>
              <a:defRPr sz="2400">
                <a:solidFill>
                  <a:schemeClr val="dk1"/>
                </a:solidFill>
              </a:defRPr>
            </a:lvl7pPr>
            <a:lvl8pPr indent="0" lvl="7" rtl="0">
              <a:spcBef>
                <a:spcPts val="0"/>
              </a:spcBef>
              <a:buClr>
                <a:schemeClr val="dk1"/>
              </a:buClr>
              <a:buSzPts val="2400"/>
              <a:buFont typeface="Arial"/>
              <a:buNone/>
              <a:defRPr sz="2400">
                <a:solidFill>
                  <a:schemeClr val="dk1"/>
                </a:solidFill>
              </a:defRPr>
            </a:lvl8pPr>
            <a:lvl9pPr indent="0" lvl="8" rtl="0">
              <a:spcBef>
                <a:spcPts val="0"/>
              </a:spcBef>
              <a:buClr>
                <a:schemeClr val="dk1"/>
              </a:buClr>
              <a:buSzPts val="2400"/>
              <a:buFont typeface="Arial"/>
              <a:buNone/>
              <a:defRPr sz="2400">
                <a:solidFill>
                  <a:schemeClr val="dk1"/>
                </a:solidFill>
              </a:defRPr>
            </a:lvl9pPr>
          </a:lstStyle>
          <a:p/>
        </p:txBody>
      </p:sp>
      <p:sp>
        <p:nvSpPr>
          <p:cNvPr id="75" name="Shape 75"/>
          <p:cNvSpPr txBox="1"/>
          <p:nvPr>
            <p:ph idx="1" type="body"/>
          </p:nvPr>
        </p:nvSpPr>
        <p:spPr>
          <a:xfrm>
            <a:off x="311700" y="1389600"/>
            <a:ext cx="2808000" cy="3179400"/>
          </a:xfrm>
          <a:prstGeom prst="rect">
            <a:avLst/>
          </a:prstGeom>
          <a:noFill/>
          <a:ln>
            <a:noFill/>
          </a:ln>
        </p:spPr>
        <p:txBody>
          <a:bodyPr anchorCtr="0" anchor="t" bIns="91425" lIns="91425" rIns="91425" wrap="square" tIns="91425"/>
          <a:lstStyle>
            <a:lvl1pPr indent="76200" lvl="0"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76200" lvl="1"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76200" lvl="2"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76200" lvl="3"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76200" lvl="4"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76200" lvl="5"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76200" lvl="6"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76200" lvl="7"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76200" lvl="8" marL="0" marR="0" rtl="0" algn="l">
              <a:lnSpc>
                <a:spcPct val="115000"/>
              </a:lnSpc>
              <a:spcBef>
                <a:spcPts val="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6" name="Shape 76"/>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77" name="Shape 77"/>
        <p:cNvGrpSpPr/>
        <p:nvPr/>
      </p:nvGrpSpPr>
      <p:grpSpPr>
        <a:xfrm>
          <a:off x="0" y="0"/>
          <a:ext cx="0" cy="0"/>
          <a:chOff x="0" y="0"/>
          <a:chExt cx="0" cy="0"/>
        </a:xfrm>
      </p:grpSpPr>
      <p:sp>
        <p:nvSpPr>
          <p:cNvPr id="78" name="Shape 78"/>
          <p:cNvSpPr txBox="1"/>
          <p:nvPr>
            <p:ph type="title"/>
          </p:nvPr>
        </p:nvSpPr>
        <p:spPr>
          <a:xfrm>
            <a:off x="490250" y="450150"/>
            <a:ext cx="63678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indent="0" lvl="1" rtl="0">
              <a:spcBef>
                <a:spcPts val="0"/>
              </a:spcBef>
              <a:buClr>
                <a:schemeClr val="dk1"/>
              </a:buClr>
              <a:buSzPts val="4800"/>
              <a:buFont typeface="Arial"/>
              <a:buNone/>
              <a:defRPr sz="4800">
                <a:solidFill>
                  <a:schemeClr val="dk1"/>
                </a:solidFill>
              </a:defRPr>
            </a:lvl2pPr>
            <a:lvl3pPr indent="0" lvl="2" rtl="0">
              <a:spcBef>
                <a:spcPts val="0"/>
              </a:spcBef>
              <a:buClr>
                <a:schemeClr val="dk1"/>
              </a:buClr>
              <a:buSzPts val="4800"/>
              <a:buFont typeface="Arial"/>
              <a:buNone/>
              <a:defRPr sz="4800">
                <a:solidFill>
                  <a:schemeClr val="dk1"/>
                </a:solidFill>
              </a:defRPr>
            </a:lvl3pPr>
            <a:lvl4pPr indent="0" lvl="3" rtl="0">
              <a:spcBef>
                <a:spcPts val="0"/>
              </a:spcBef>
              <a:buClr>
                <a:schemeClr val="dk1"/>
              </a:buClr>
              <a:buSzPts val="4800"/>
              <a:buFont typeface="Arial"/>
              <a:buNone/>
              <a:defRPr sz="4800">
                <a:solidFill>
                  <a:schemeClr val="dk1"/>
                </a:solidFill>
              </a:defRPr>
            </a:lvl4pPr>
            <a:lvl5pPr indent="0" lvl="4" rtl="0">
              <a:spcBef>
                <a:spcPts val="0"/>
              </a:spcBef>
              <a:buClr>
                <a:schemeClr val="dk1"/>
              </a:buClr>
              <a:buSzPts val="4800"/>
              <a:buFont typeface="Arial"/>
              <a:buNone/>
              <a:defRPr sz="4800">
                <a:solidFill>
                  <a:schemeClr val="dk1"/>
                </a:solidFill>
              </a:defRPr>
            </a:lvl5pPr>
            <a:lvl6pPr indent="0" lvl="5" rtl="0">
              <a:spcBef>
                <a:spcPts val="0"/>
              </a:spcBef>
              <a:buClr>
                <a:schemeClr val="dk1"/>
              </a:buClr>
              <a:buSzPts val="4800"/>
              <a:buFont typeface="Arial"/>
              <a:buNone/>
              <a:defRPr sz="4800">
                <a:solidFill>
                  <a:schemeClr val="dk1"/>
                </a:solidFill>
              </a:defRPr>
            </a:lvl6pPr>
            <a:lvl7pPr indent="0" lvl="6" rtl="0">
              <a:spcBef>
                <a:spcPts val="0"/>
              </a:spcBef>
              <a:buClr>
                <a:schemeClr val="dk1"/>
              </a:buClr>
              <a:buSzPts val="4800"/>
              <a:buFont typeface="Arial"/>
              <a:buNone/>
              <a:defRPr sz="4800">
                <a:solidFill>
                  <a:schemeClr val="dk1"/>
                </a:solidFill>
              </a:defRPr>
            </a:lvl7pPr>
            <a:lvl8pPr indent="0" lvl="7" rtl="0">
              <a:spcBef>
                <a:spcPts val="0"/>
              </a:spcBef>
              <a:buClr>
                <a:schemeClr val="dk1"/>
              </a:buClr>
              <a:buSzPts val="4800"/>
              <a:buFont typeface="Arial"/>
              <a:buNone/>
              <a:defRPr sz="4800">
                <a:solidFill>
                  <a:schemeClr val="dk1"/>
                </a:solidFill>
              </a:defRPr>
            </a:lvl8pPr>
            <a:lvl9pPr indent="0" lvl="8" rtl="0">
              <a:spcBef>
                <a:spcPts val="0"/>
              </a:spcBef>
              <a:buClr>
                <a:schemeClr val="dk1"/>
              </a:buClr>
              <a:buSzPts val="4800"/>
              <a:buFont typeface="Arial"/>
              <a:buNone/>
              <a:defRPr sz="4800">
                <a:solidFill>
                  <a:schemeClr val="dk1"/>
                </a:solidFill>
              </a:defRPr>
            </a:lvl9pPr>
          </a:lstStyle>
          <a:p/>
        </p:txBody>
      </p:sp>
      <p:sp>
        <p:nvSpPr>
          <p:cNvPr id="79" name="Shape 7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0"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Shape 82"/>
          <p:cNvSpPr txBox="1"/>
          <p:nvPr>
            <p:ph type="title"/>
          </p:nvPr>
        </p:nvSpPr>
        <p:spPr>
          <a:xfrm>
            <a:off x="265500" y="1233175"/>
            <a:ext cx="4045200" cy="14823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indent="0" lvl="1" rtl="0" algn="ctr">
              <a:spcBef>
                <a:spcPts val="0"/>
              </a:spcBef>
              <a:buClr>
                <a:schemeClr val="dk1"/>
              </a:buClr>
              <a:buSzPts val="4200"/>
              <a:buFont typeface="Arial"/>
              <a:buNone/>
              <a:defRPr sz="4200">
                <a:solidFill>
                  <a:schemeClr val="dk1"/>
                </a:solidFill>
              </a:defRPr>
            </a:lvl2pPr>
            <a:lvl3pPr indent="0" lvl="2" rtl="0" algn="ctr">
              <a:spcBef>
                <a:spcPts val="0"/>
              </a:spcBef>
              <a:buClr>
                <a:schemeClr val="dk1"/>
              </a:buClr>
              <a:buSzPts val="4200"/>
              <a:buFont typeface="Arial"/>
              <a:buNone/>
              <a:defRPr sz="4200">
                <a:solidFill>
                  <a:schemeClr val="dk1"/>
                </a:solidFill>
              </a:defRPr>
            </a:lvl3pPr>
            <a:lvl4pPr indent="0" lvl="3" rtl="0" algn="ctr">
              <a:spcBef>
                <a:spcPts val="0"/>
              </a:spcBef>
              <a:buClr>
                <a:schemeClr val="dk1"/>
              </a:buClr>
              <a:buSzPts val="4200"/>
              <a:buFont typeface="Arial"/>
              <a:buNone/>
              <a:defRPr sz="4200">
                <a:solidFill>
                  <a:schemeClr val="dk1"/>
                </a:solidFill>
              </a:defRPr>
            </a:lvl4pPr>
            <a:lvl5pPr indent="0" lvl="4" rtl="0" algn="ctr">
              <a:spcBef>
                <a:spcPts val="0"/>
              </a:spcBef>
              <a:buClr>
                <a:schemeClr val="dk1"/>
              </a:buClr>
              <a:buSzPts val="4200"/>
              <a:buFont typeface="Arial"/>
              <a:buNone/>
              <a:defRPr sz="4200">
                <a:solidFill>
                  <a:schemeClr val="dk1"/>
                </a:solidFill>
              </a:defRPr>
            </a:lvl5pPr>
            <a:lvl6pPr indent="0" lvl="5" rtl="0" algn="ctr">
              <a:spcBef>
                <a:spcPts val="0"/>
              </a:spcBef>
              <a:buClr>
                <a:schemeClr val="dk1"/>
              </a:buClr>
              <a:buSzPts val="4200"/>
              <a:buFont typeface="Arial"/>
              <a:buNone/>
              <a:defRPr sz="4200">
                <a:solidFill>
                  <a:schemeClr val="dk1"/>
                </a:solidFill>
              </a:defRPr>
            </a:lvl6pPr>
            <a:lvl7pPr indent="0" lvl="6" rtl="0" algn="ctr">
              <a:spcBef>
                <a:spcPts val="0"/>
              </a:spcBef>
              <a:buClr>
                <a:schemeClr val="dk1"/>
              </a:buClr>
              <a:buSzPts val="4200"/>
              <a:buFont typeface="Arial"/>
              <a:buNone/>
              <a:defRPr sz="4200">
                <a:solidFill>
                  <a:schemeClr val="dk1"/>
                </a:solidFill>
              </a:defRPr>
            </a:lvl7pPr>
            <a:lvl8pPr indent="0" lvl="7" rtl="0" algn="ctr">
              <a:spcBef>
                <a:spcPts val="0"/>
              </a:spcBef>
              <a:buClr>
                <a:schemeClr val="dk1"/>
              </a:buClr>
              <a:buSzPts val="4200"/>
              <a:buFont typeface="Arial"/>
              <a:buNone/>
              <a:defRPr sz="4200">
                <a:solidFill>
                  <a:schemeClr val="dk1"/>
                </a:solidFill>
              </a:defRPr>
            </a:lvl8pPr>
            <a:lvl9pPr indent="0" lvl="8" rtl="0" algn="ctr">
              <a:spcBef>
                <a:spcPts val="0"/>
              </a:spcBef>
              <a:buClr>
                <a:schemeClr val="dk1"/>
              </a:buClr>
              <a:buSzPts val="4200"/>
              <a:buFont typeface="Arial"/>
              <a:buNone/>
              <a:defRPr sz="4200">
                <a:solidFill>
                  <a:schemeClr val="dk1"/>
                </a:solidFill>
              </a:defRPr>
            </a:lvl9pPr>
          </a:lstStyle>
          <a:p/>
        </p:txBody>
      </p:sp>
      <p:sp>
        <p:nvSpPr>
          <p:cNvPr id="83" name="Shape 83"/>
          <p:cNvSpPr txBox="1"/>
          <p:nvPr>
            <p:ph idx="1" type="subTitle"/>
          </p:nvPr>
        </p:nvSpPr>
        <p:spPr>
          <a:xfrm>
            <a:off x="265500" y="2803075"/>
            <a:ext cx="4045200" cy="12351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84" name="Shape 84"/>
          <p:cNvSpPr txBox="1"/>
          <p:nvPr>
            <p:ph idx="2" type="body"/>
          </p:nvPr>
        </p:nvSpPr>
        <p:spPr>
          <a:xfrm>
            <a:off x="4939500" y="724075"/>
            <a:ext cx="3837000" cy="3695100"/>
          </a:xfrm>
          <a:prstGeom prst="rect">
            <a:avLst/>
          </a:prstGeom>
          <a:noFill/>
          <a:ln>
            <a:noFill/>
          </a:ln>
        </p:spPr>
        <p:txBody>
          <a:bodyPr anchorCtr="0" anchor="ctr" bIns="91425" lIns="91425" rIns="91425" wrap="square" tIns="91425"/>
          <a:lstStyle>
            <a:lvl1pPr indent="114300" lvl="0" marL="0" marR="0" rtl="0" algn="l">
              <a:lnSpc>
                <a:spcPct val="115000"/>
              </a:lnSpc>
              <a:spcBef>
                <a:spcPts val="0"/>
              </a:spcBef>
              <a:spcAft>
                <a:spcPts val="160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88900" lvl="1"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88900" lvl="2"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88900" lvl="3"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88900" lvl="4"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88900" lvl="5"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88900" lvl="6"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88900" lvl="7"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88900" lvl="8"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5" name="Shape 85"/>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86" name="Shape 86"/>
        <p:cNvGrpSpPr/>
        <p:nvPr/>
      </p:nvGrpSpPr>
      <p:grpSpPr>
        <a:xfrm>
          <a:off x="0" y="0"/>
          <a:ext cx="0" cy="0"/>
          <a:chOff x="0" y="0"/>
          <a:chExt cx="0" cy="0"/>
        </a:xfrm>
      </p:grpSpPr>
      <p:sp>
        <p:nvSpPr>
          <p:cNvPr id="87" name="Shape 87"/>
          <p:cNvSpPr txBox="1"/>
          <p:nvPr>
            <p:ph idx="1" type="body"/>
          </p:nvPr>
        </p:nvSpPr>
        <p:spPr>
          <a:xfrm>
            <a:off x="311700" y="4230575"/>
            <a:ext cx="5998800" cy="60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88900" lvl="1"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88900" lvl="2"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88900" lvl="3"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88900" lvl="4"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88900" lvl="5"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88900" lvl="6"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88900" lvl="7"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88900" lvl="8"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8" name="Shape 8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89" name="Shape 89"/>
        <p:cNvGrpSpPr/>
        <p:nvPr/>
      </p:nvGrpSpPr>
      <p:grpSpPr>
        <a:xfrm>
          <a:off x="0" y="0"/>
          <a:ext cx="0" cy="0"/>
          <a:chOff x="0" y="0"/>
          <a:chExt cx="0" cy="0"/>
        </a:xfrm>
      </p:grpSpPr>
      <p:sp>
        <p:nvSpPr>
          <p:cNvPr id="90" name="Shape 90"/>
          <p:cNvSpPr txBox="1"/>
          <p:nvPr>
            <p:ph type="title"/>
          </p:nvPr>
        </p:nvSpPr>
        <p:spPr>
          <a:xfrm>
            <a:off x="311700" y="1106125"/>
            <a:ext cx="8520600" cy="19635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indent="0" lvl="1" rtl="0" algn="ctr">
              <a:spcBef>
                <a:spcPts val="0"/>
              </a:spcBef>
              <a:buClr>
                <a:schemeClr val="dk1"/>
              </a:buClr>
              <a:buSzPts val="12000"/>
              <a:buFont typeface="Arial"/>
              <a:buNone/>
              <a:defRPr sz="12000">
                <a:solidFill>
                  <a:schemeClr val="dk1"/>
                </a:solidFill>
              </a:defRPr>
            </a:lvl2pPr>
            <a:lvl3pPr indent="0" lvl="2" rtl="0" algn="ctr">
              <a:spcBef>
                <a:spcPts val="0"/>
              </a:spcBef>
              <a:buClr>
                <a:schemeClr val="dk1"/>
              </a:buClr>
              <a:buSzPts val="12000"/>
              <a:buFont typeface="Arial"/>
              <a:buNone/>
              <a:defRPr sz="12000">
                <a:solidFill>
                  <a:schemeClr val="dk1"/>
                </a:solidFill>
              </a:defRPr>
            </a:lvl3pPr>
            <a:lvl4pPr indent="0" lvl="3" rtl="0" algn="ctr">
              <a:spcBef>
                <a:spcPts val="0"/>
              </a:spcBef>
              <a:buClr>
                <a:schemeClr val="dk1"/>
              </a:buClr>
              <a:buSzPts val="12000"/>
              <a:buFont typeface="Arial"/>
              <a:buNone/>
              <a:defRPr sz="12000">
                <a:solidFill>
                  <a:schemeClr val="dk1"/>
                </a:solidFill>
              </a:defRPr>
            </a:lvl4pPr>
            <a:lvl5pPr indent="0" lvl="4" rtl="0" algn="ctr">
              <a:spcBef>
                <a:spcPts val="0"/>
              </a:spcBef>
              <a:buClr>
                <a:schemeClr val="dk1"/>
              </a:buClr>
              <a:buSzPts val="12000"/>
              <a:buFont typeface="Arial"/>
              <a:buNone/>
              <a:defRPr sz="12000">
                <a:solidFill>
                  <a:schemeClr val="dk1"/>
                </a:solidFill>
              </a:defRPr>
            </a:lvl5pPr>
            <a:lvl6pPr indent="0" lvl="5" rtl="0" algn="ctr">
              <a:spcBef>
                <a:spcPts val="0"/>
              </a:spcBef>
              <a:buClr>
                <a:schemeClr val="dk1"/>
              </a:buClr>
              <a:buSzPts val="12000"/>
              <a:buFont typeface="Arial"/>
              <a:buNone/>
              <a:defRPr sz="12000">
                <a:solidFill>
                  <a:schemeClr val="dk1"/>
                </a:solidFill>
              </a:defRPr>
            </a:lvl6pPr>
            <a:lvl7pPr indent="0" lvl="6" rtl="0" algn="ctr">
              <a:spcBef>
                <a:spcPts val="0"/>
              </a:spcBef>
              <a:buClr>
                <a:schemeClr val="dk1"/>
              </a:buClr>
              <a:buSzPts val="12000"/>
              <a:buFont typeface="Arial"/>
              <a:buNone/>
              <a:defRPr sz="12000">
                <a:solidFill>
                  <a:schemeClr val="dk1"/>
                </a:solidFill>
              </a:defRPr>
            </a:lvl7pPr>
            <a:lvl8pPr indent="0" lvl="7" rtl="0" algn="ctr">
              <a:spcBef>
                <a:spcPts val="0"/>
              </a:spcBef>
              <a:buClr>
                <a:schemeClr val="dk1"/>
              </a:buClr>
              <a:buSzPts val="12000"/>
              <a:buFont typeface="Arial"/>
              <a:buNone/>
              <a:defRPr sz="12000">
                <a:solidFill>
                  <a:schemeClr val="dk1"/>
                </a:solidFill>
              </a:defRPr>
            </a:lvl8pPr>
            <a:lvl9pPr indent="0" lvl="8" rtl="0" algn="ctr">
              <a:spcBef>
                <a:spcPts val="0"/>
              </a:spcBef>
              <a:buClr>
                <a:schemeClr val="dk1"/>
              </a:buClr>
              <a:buSzPts val="12000"/>
              <a:buFont typeface="Arial"/>
              <a:buNone/>
              <a:defRPr sz="12000">
                <a:solidFill>
                  <a:schemeClr val="dk1"/>
                </a:solidFill>
              </a:defRPr>
            </a:lvl9pPr>
          </a:lstStyle>
          <a:p/>
        </p:txBody>
      </p:sp>
      <p:sp>
        <p:nvSpPr>
          <p:cNvPr id="91" name="Shape 91"/>
          <p:cNvSpPr txBox="1"/>
          <p:nvPr>
            <p:ph idx="1" type="body"/>
          </p:nvPr>
        </p:nvSpPr>
        <p:spPr>
          <a:xfrm>
            <a:off x="311700" y="3152225"/>
            <a:ext cx="8520600" cy="1300800"/>
          </a:xfrm>
          <a:prstGeom prst="rect">
            <a:avLst/>
          </a:prstGeom>
          <a:noFill/>
          <a:ln>
            <a:noFill/>
          </a:ln>
        </p:spPr>
        <p:txBody>
          <a:bodyPr anchorCtr="0" anchor="t" bIns="91425" lIns="91425" rIns="91425" wrap="square" tIns="91425"/>
          <a:lstStyle>
            <a:lvl1pPr indent="114300" lvl="0" marL="0" marR="0" rtl="0" algn="ctr">
              <a:lnSpc>
                <a:spcPct val="115000"/>
              </a:lnSpc>
              <a:spcBef>
                <a:spcPts val="0"/>
              </a:spcBef>
              <a:spcAft>
                <a:spcPts val="160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88900" lvl="1"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88900" lvl="2"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88900" lvl="3"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88900" lvl="4"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88900" lvl="5"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88900" lvl="6"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88900" lvl="7"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88900" lvl="8" marL="0" marR="0" rtl="0" algn="ctr">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2" name="Shape 92"/>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3" name="Shape 93"/>
        <p:cNvGrpSpPr/>
        <p:nvPr/>
      </p:nvGrpSpPr>
      <p:grpSpPr>
        <a:xfrm>
          <a:off x="0" y="0"/>
          <a:ext cx="0" cy="0"/>
          <a:chOff x="0" y="0"/>
          <a:chExt cx="0" cy="0"/>
        </a:xfrm>
      </p:grpSpPr>
      <p:sp>
        <p:nvSpPr>
          <p:cNvPr id="94" name="Shape 94"/>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9" name="Shape 99"/>
        <p:cNvGrpSpPr/>
        <p:nvPr/>
      </p:nvGrpSpPr>
      <p:grpSpPr>
        <a:xfrm>
          <a:off x="0" y="0"/>
          <a:ext cx="0" cy="0"/>
          <a:chOff x="0" y="0"/>
          <a:chExt cx="0" cy="0"/>
        </a:xfrm>
      </p:grpSpPr>
      <p:sp>
        <p:nvSpPr>
          <p:cNvPr id="100" name="Shape 100"/>
          <p:cNvSpPr/>
          <p:nvPr/>
        </p:nvSpPr>
        <p:spPr>
          <a:xfrm>
            <a:off x="2744013" y="756700"/>
            <a:ext cx="1081500" cy="112500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01" name="Shape 101"/>
          <p:cNvSpPr/>
          <p:nvPr/>
        </p:nvSpPr>
        <p:spPr>
          <a:xfrm rot="10800000">
            <a:off x="5318475" y="3266675"/>
            <a:ext cx="1081500" cy="112500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02" name="Shape 102"/>
          <p:cNvSpPr txBox="1"/>
          <p:nvPr>
            <p:ph type="ctrTitle"/>
          </p:nvPr>
        </p:nvSpPr>
        <p:spPr>
          <a:xfrm>
            <a:off x="3044700" y="1444255"/>
            <a:ext cx="3054600" cy="1537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03" name="Shape 103"/>
          <p:cNvSpPr txBox="1"/>
          <p:nvPr>
            <p:ph idx="1" type="subTitle"/>
          </p:nvPr>
        </p:nvSpPr>
        <p:spPr>
          <a:xfrm>
            <a:off x="3044700" y="3116580"/>
            <a:ext cx="3054600" cy="7014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9pPr>
          </a:lstStyle>
          <a:p/>
        </p:txBody>
      </p:sp>
      <p:sp>
        <p:nvSpPr>
          <p:cNvPr id="104" name="Shape 104"/>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05" name="Shape 105"/>
        <p:cNvGrpSpPr/>
        <p:nvPr/>
      </p:nvGrpSpPr>
      <p:grpSpPr>
        <a:xfrm>
          <a:off x="0" y="0"/>
          <a:ext cx="0" cy="0"/>
          <a:chOff x="0" y="0"/>
          <a:chExt cx="0" cy="0"/>
        </a:xfrm>
      </p:grpSpPr>
      <p:sp>
        <p:nvSpPr>
          <p:cNvPr id="106" name="Shape 106"/>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Shape 107"/>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rtl="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rtl="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rtl="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rtl="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rtl="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rtl="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rtl="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rtl="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08" name="Shape 108"/>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114300" lvl="0" marL="0" marR="0" rtl="0" algn="l">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88900" lvl="1"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88900" lvl="2"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88900" lvl="3"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88900" lvl="4"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88900" lvl="5"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88900" lvl="6"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88900" lvl="7"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88900" lvl="8"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09" name="Shape 10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0" name="Shape 110"/>
        <p:cNvGrpSpPr/>
        <p:nvPr/>
      </p:nvGrpSpPr>
      <p:grpSpPr>
        <a:xfrm>
          <a:off x="0" y="0"/>
          <a:ext cx="0" cy="0"/>
          <a:chOff x="0" y="0"/>
          <a:chExt cx="0" cy="0"/>
        </a:xfrm>
      </p:grpSpPr>
      <p:sp>
        <p:nvSpPr>
          <p:cNvPr id="111" name="Shape 111"/>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12" name="Shape 112"/>
        <p:cNvGrpSpPr/>
        <p:nvPr/>
      </p:nvGrpSpPr>
      <p:grpSpPr>
        <a:xfrm>
          <a:off x="0" y="0"/>
          <a:ext cx="0" cy="0"/>
          <a:chOff x="0" y="0"/>
          <a:chExt cx="0" cy="0"/>
        </a:xfrm>
      </p:grpSpPr>
      <p:sp>
        <p:nvSpPr>
          <p:cNvPr id="113" name="Shape 113"/>
          <p:cNvSpPr/>
          <p:nvPr/>
        </p:nvSpPr>
        <p:spPr>
          <a:xfrm flipH="1">
            <a:off x="7596063" y="460225"/>
            <a:ext cx="1081500" cy="112500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14" name="Shape 114"/>
          <p:cNvSpPr/>
          <p:nvPr/>
        </p:nvSpPr>
        <p:spPr>
          <a:xfrm flipH="1" rot="10800000">
            <a:off x="466425" y="3558275"/>
            <a:ext cx="1081500" cy="112500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15" name="Shape 115"/>
          <p:cNvSpPr txBox="1"/>
          <p:nvPr>
            <p:ph type="title"/>
          </p:nvPr>
        </p:nvSpPr>
        <p:spPr>
          <a:xfrm>
            <a:off x="773700" y="1806450"/>
            <a:ext cx="7596600" cy="15306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rtl="0"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16" name="Shape 116"/>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17" name="Shape 117"/>
        <p:cNvGrpSpPr/>
        <p:nvPr/>
      </p:nvGrpSpPr>
      <p:grpSpPr>
        <a:xfrm>
          <a:off x="0" y="0"/>
          <a:ext cx="0" cy="0"/>
          <a:chOff x="0" y="0"/>
          <a:chExt cx="0" cy="0"/>
        </a:xfrm>
      </p:grpSpPr>
      <p:sp>
        <p:nvSpPr>
          <p:cNvPr id="118" name="Shape 118"/>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rtl="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rtl="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rtl="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rtl="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rtl="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rtl="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rtl="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rtl="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19" name="Shape 119"/>
          <p:cNvSpPr txBox="1"/>
          <p:nvPr>
            <p:ph idx="1" type="body"/>
          </p:nvPr>
        </p:nvSpPr>
        <p:spPr>
          <a:xfrm>
            <a:off x="311700" y="1225225"/>
            <a:ext cx="3999900" cy="3354000"/>
          </a:xfrm>
          <a:prstGeom prst="rect">
            <a:avLst/>
          </a:prstGeom>
          <a:noFill/>
          <a:ln>
            <a:noFill/>
          </a:ln>
        </p:spPr>
        <p:txBody>
          <a:bodyPr anchorCtr="0" anchor="t" bIns="91425" lIns="91425" rIns="91425" wrap="square" tIns="91425"/>
          <a:lstStyle>
            <a:lvl1pPr indent="88900" lvl="0"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76200" lvl="1"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76200" lvl="2"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76200" lvl="3"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76200" lvl="4"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76200" lvl="5"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76200" lvl="6"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76200" lvl="7"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76200" lvl="8"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120" name="Shape 120"/>
          <p:cNvSpPr txBox="1"/>
          <p:nvPr>
            <p:ph idx="2" type="body"/>
          </p:nvPr>
        </p:nvSpPr>
        <p:spPr>
          <a:xfrm>
            <a:off x="4832400" y="1225225"/>
            <a:ext cx="3999900" cy="3354000"/>
          </a:xfrm>
          <a:prstGeom prst="rect">
            <a:avLst/>
          </a:prstGeom>
          <a:noFill/>
          <a:ln>
            <a:noFill/>
          </a:ln>
        </p:spPr>
        <p:txBody>
          <a:bodyPr anchorCtr="0" anchor="t" bIns="91425" lIns="91425" rIns="91425" wrap="square" tIns="91425"/>
          <a:lstStyle>
            <a:lvl1pPr indent="88900" lvl="0"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76200" lvl="1"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76200" lvl="2"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76200" lvl="3"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76200" lvl="4"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76200" lvl="5"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76200" lvl="6"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76200" lvl="7"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76200" lvl="8"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121" name="Shape 121"/>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2" name="Shape 122"/>
        <p:cNvGrpSpPr/>
        <p:nvPr/>
      </p:nvGrpSpPr>
      <p:grpSpPr>
        <a:xfrm>
          <a:off x="0" y="0"/>
          <a:ext cx="0" cy="0"/>
          <a:chOff x="0" y="0"/>
          <a:chExt cx="0" cy="0"/>
        </a:xfrm>
      </p:grpSpPr>
      <p:sp>
        <p:nvSpPr>
          <p:cNvPr id="123" name="Shape 123"/>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rtl="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rtl="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rtl="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rtl="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rtl="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rtl="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rtl="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rtl="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24" name="Shape 124"/>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25" name="Shape 125"/>
        <p:cNvGrpSpPr/>
        <p:nvPr/>
      </p:nvGrpSpPr>
      <p:grpSpPr>
        <a:xfrm>
          <a:off x="0" y="0"/>
          <a:ext cx="0" cy="0"/>
          <a:chOff x="0" y="0"/>
          <a:chExt cx="0" cy="0"/>
        </a:xfrm>
      </p:grpSpPr>
      <p:sp>
        <p:nvSpPr>
          <p:cNvPr id="126" name="Shape 126"/>
          <p:cNvSpPr txBox="1"/>
          <p:nvPr>
            <p:ph type="title"/>
          </p:nvPr>
        </p:nvSpPr>
        <p:spPr>
          <a:xfrm>
            <a:off x="311700" y="555600"/>
            <a:ext cx="2808000" cy="755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1pPr>
            <a:lvl2pPr indent="0" lvl="1" rtl="0">
              <a:spcBef>
                <a:spcPts val="0"/>
              </a:spcBef>
              <a:buClr>
                <a:schemeClr val="dk1"/>
              </a:buClr>
              <a:buSzPts val="3000"/>
              <a:buFont typeface="Economica"/>
              <a:buNone/>
              <a:defRPr sz="3000">
                <a:solidFill>
                  <a:schemeClr val="dk1"/>
                </a:solidFill>
                <a:latin typeface="Economica"/>
                <a:ea typeface="Economica"/>
                <a:cs typeface="Economica"/>
                <a:sym typeface="Economica"/>
              </a:defRPr>
            </a:lvl2pPr>
            <a:lvl3pPr indent="0" lvl="2" rtl="0">
              <a:spcBef>
                <a:spcPts val="0"/>
              </a:spcBef>
              <a:buClr>
                <a:schemeClr val="dk1"/>
              </a:buClr>
              <a:buSzPts val="3000"/>
              <a:buFont typeface="Economica"/>
              <a:buNone/>
              <a:defRPr sz="3000">
                <a:solidFill>
                  <a:schemeClr val="dk1"/>
                </a:solidFill>
                <a:latin typeface="Economica"/>
                <a:ea typeface="Economica"/>
                <a:cs typeface="Economica"/>
                <a:sym typeface="Economica"/>
              </a:defRPr>
            </a:lvl3pPr>
            <a:lvl4pPr indent="0" lvl="3" rtl="0">
              <a:spcBef>
                <a:spcPts val="0"/>
              </a:spcBef>
              <a:buClr>
                <a:schemeClr val="dk1"/>
              </a:buClr>
              <a:buSzPts val="3000"/>
              <a:buFont typeface="Economica"/>
              <a:buNone/>
              <a:defRPr sz="3000">
                <a:solidFill>
                  <a:schemeClr val="dk1"/>
                </a:solidFill>
                <a:latin typeface="Economica"/>
                <a:ea typeface="Economica"/>
                <a:cs typeface="Economica"/>
                <a:sym typeface="Economica"/>
              </a:defRPr>
            </a:lvl4pPr>
            <a:lvl5pPr indent="0" lvl="4" rtl="0">
              <a:spcBef>
                <a:spcPts val="0"/>
              </a:spcBef>
              <a:buClr>
                <a:schemeClr val="dk1"/>
              </a:buClr>
              <a:buSzPts val="3000"/>
              <a:buFont typeface="Economica"/>
              <a:buNone/>
              <a:defRPr sz="3000">
                <a:solidFill>
                  <a:schemeClr val="dk1"/>
                </a:solidFill>
                <a:latin typeface="Economica"/>
                <a:ea typeface="Economica"/>
                <a:cs typeface="Economica"/>
                <a:sym typeface="Economica"/>
              </a:defRPr>
            </a:lvl5pPr>
            <a:lvl6pPr indent="0" lvl="5" rtl="0">
              <a:spcBef>
                <a:spcPts val="0"/>
              </a:spcBef>
              <a:buClr>
                <a:schemeClr val="dk1"/>
              </a:buClr>
              <a:buSzPts val="3000"/>
              <a:buFont typeface="Economica"/>
              <a:buNone/>
              <a:defRPr sz="3000">
                <a:solidFill>
                  <a:schemeClr val="dk1"/>
                </a:solidFill>
                <a:latin typeface="Economica"/>
                <a:ea typeface="Economica"/>
                <a:cs typeface="Economica"/>
                <a:sym typeface="Economica"/>
              </a:defRPr>
            </a:lvl6pPr>
            <a:lvl7pPr indent="0" lvl="6" rtl="0">
              <a:spcBef>
                <a:spcPts val="0"/>
              </a:spcBef>
              <a:buClr>
                <a:schemeClr val="dk1"/>
              </a:buClr>
              <a:buSzPts val="3000"/>
              <a:buFont typeface="Economica"/>
              <a:buNone/>
              <a:defRPr sz="3000">
                <a:solidFill>
                  <a:schemeClr val="dk1"/>
                </a:solidFill>
                <a:latin typeface="Economica"/>
                <a:ea typeface="Economica"/>
                <a:cs typeface="Economica"/>
                <a:sym typeface="Economica"/>
              </a:defRPr>
            </a:lvl7pPr>
            <a:lvl8pPr indent="0" lvl="7" rtl="0">
              <a:spcBef>
                <a:spcPts val="0"/>
              </a:spcBef>
              <a:buClr>
                <a:schemeClr val="dk1"/>
              </a:buClr>
              <a:buSzPts val="3000"/>
              <a:buFont typeface="Economica"/>
              <a:buNone/>
              <a:defRPr sz="3000">
                <a:solidFill>
                  <a:schemeClr val="dk1"/>
                </a:solidFill>
                <a:latin typeface="Economica"/>
                <a:ea typeface="Economica"/>
                <a:cs typeface="Economica"/>
                <a:sym typeface="Economica"/>
              </a:defRPr>
            </a:lvl8pPr>
            <a:lvl9pPr indent="0" lvl="8" rtl="0">
              <a:spcBef>
                <a:spcPts val="0"/>
              </a:spcBef>
              <a:buClr>
                <a:schemeClr val="dk1"/>
              </a:buClr>
              <a:buSzPts val="3000"/>
              <a:buFont typeface="Economica"/>
              <a:buNone/>
              <a:defRPr sz="3000">
                <a:solidFill>
                  <a:schemeClr val="dk1"/>
                </a:solidFill>
                <a:latin typeface="Economica"/>
                <a:ea typeface="Economica"/>
                <a:cs typeface="Economica"/>
                <a:sym typeface="Economica"/>
              </a:defRPr>
            </a:lvl9pPr>
          </a:lstStyle>
          <a:p/>
        </p:txBody>
      </p:sp>
      <p:sp>
        <p:nvSpPr>
          <p:cNvPr id="127" name="Shape 127"/>
          <p:cNvSpPr txBox="1"/>
          <p:nvPr>
            <p:ph idx="1" type="body"/>
          </p:nvPr>
        </p:nvSpPr>
        <p:spPr>
          <a:xfrm>
            <a:off x="311700" y="1399400"/>
            <a:ext cx="2808000" cy="2784900"/>
          </a:xfrm>
          <a:prstGeom prst="rect">
            <a:avLst/>
          </a:prstGeom>
          <a:noFill/>
          <a:ln>
            <a:noFill/>
          </a:ln>
        </p:spPr>
        <p:txBody>
          <a:bodyPr anchorCtr="0" anchor="t" bIns="91425" lIns="91425" rIns="91425" wrap="square" tIns="91425"/>
          <a:lstStyle>
            <a:lvl1pPr indent="76200" lvl="0"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1pPr>
            <a:lvl2pPr indent="76200" lvl="1"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76200" lvl="2"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76200" lvl="3"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76200" lvl="4"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76200" lvl="5"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76200" lvl="6"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76200" lvl="7"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76200" lvl="8" marL="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128" name="Shape 12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129" name="Shape 129"/>
        <p:cNvGrpSpPr/>
        <p:nvPr/>
      </p:nvGrpSpPr>
      <p:grpSpPr>
        <a:xfrm>
          <a:off x="0" y="0"/>
          <a:ext cx="0" cy="0"/>
          <a:chOff x="0" y="0"/>
          <a:chExt cx="0" cy="0"/>
        </a:xfrm>
      </p:grpSpPr>
      <p:sp>
        <p:nvSpPr>
          <p:cNvPr id="130" name="Shape 130"/>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Shape 131"/>
          <p:cNvSpPr txBox="1"/>
          <p:nvPr>
            <p:ph type="title"/>
          </p:nvPr>
        </p:nvSpPr>
        <p:spPr>
          <a:xfrm>
            <a:off x="490250" y="450150"/>
            <a:ext cx="58788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1pPr>
            <a:lvl2pPr indent="0" lvl="1" rtl="0">
              <a:spcBef>
                <a:spcPts val="0"/>
              </a:spcBef>
              <a:buClr>
                <a:schemeClr val="dk1"/>
              </a:buClr>
              <a:buSzPts val="4800"/>
              <a:buFont typeface="Economica"/>
              <a:buNone/>
              <a:defRPr sz="4800">
                <a:solidFill>
                  <a:schemeClr val="dk1"/>
                </a:solidFill>
                <a:latin typeface="Economica"/>
                <a:ea typeface="Economica"/>
                <a:cs typeface="Economica"/>
                <a:sym typeface="Economica"/>
              </a:defRPr>
            </a:lvl2pPr>
            <a:lvl3pPr indent="0" lvl="2" rtl="0">
              <a:spcBef>
                <a:spcPts val="0"/>
              </a:spcBef>
              <a:buClr>
                <a:schemeClr val="dk1"/>
              </a:buClr>
              <a:buSzPts val="4800"/>
              <a:buFont typeface="Economica"/>
              <a:buNone/>
              <a:defRPr sz="4800">
                <a:solidFill>
                  <a:schemeClr val="dk1"/>
                </a:solidFill>
                <a:latin typeface="Economica"/>
                <a:ea typeface="Economica"/>
                <a:cs typeface="Economica"/>
                <a:sym typeface="Economica"/>
              </a:defRPr>
            </a:lvl3pPr>
            <a:lvl4pPr indent="0" lvl="3" rtl="0">
              <a:spcBef>
                <a:spcPts val="0"/>
              </a:spcBef>
              <a:buClr>
                <a:schemeClr val="dk1"/>
              </a:buClr>
              <a:buSzPts val="4800"/>
              <a:buFont typeface="Economica"/>
              <a:buNone/>
              <a:defRPr sz="4800">
                <a:solidFill>
                  <a:schemeClr val="dk1"/>
                </a:solidFill>
                <a:latin typeface="Economica"/>
                <a:ea typeface="Economica"/>
                <a:cs typeface="Economica"/>
                <a:sym typeface="Economica"/>
              </a:defRPr>
            </a:lvl4pPr>
            <a:lvl5pPr indent="0" lvl="4" rtl="0">
              <a:spcBef>
                <a:spcPts val="0"/>
              </a:spcBef>
              <a:buClr>
                <a:schemeClr val="dk1"/>
              </a:buClr>
              <a:buSzPts val="4800"/>
              <a:buFont typeface="Economica"/>
              <a:buNone/>
              <a:defRPr sz="4800">
                <a:solidFill>
                  <a:schemeClr val="dk1"/>
                </a:solidFill>
                <a:latin typeface="Economica"/>
                <a:ea typeface="Economica"/>
                <a:cs typeface="Economica"/>
                <a:sym typeface="Economica"/>
              </a:defRPr>
            </a:lvl5pPr>
            <a:lvl6pPr indent="0" lvl="5" rtl="0">
              <a:spcBef>
                <a:spcPts val="0"/>
              </a:spcBef>
              <a:buClr>
                <a:schemeClr val="dk1"/>
              </a:buClr>
              <a:buSzPts val="4800"/>
              <a:buFont typeface="Economica"/>
              <a:buNone/>
              <a:defRPr sz="4800">
                <a:solidFill>
                  <a:schemeClr val="dk1"/>
                </a:solidFill>
                <a:latin typeface="Economica"/>
                <a:ea typeface="Economica"/>
                <a:cs typeface="Economica"/>
                <a:sym typeface="Economica"/>
              </a:defRPr>
            </a:lvl6pPr>
            <a:lvl7pPr indent="0" lvl="6" rtl="0">
              <a:spcBef>
                <a:spcPts val="0"/>
              </a:spcBef>
              <a:buClr>
                <a:schemeClr val="dk1"/>
              </a:buClr>
              <a:buSzPts val="4800"/>
              <a:buFont typeface="Economica"/>
              <a:buNone/>
              <a:defRPr sz="4800">
                <a:solidFill>
                  <a:schemeClr val="dk1"/>
                </a:solidFill>
                <a:latin typeface="Economica"/>
                <a:ea typeface="Economica"/>
                <a:cs typeface="Economica"/>
                <a:sym typeface="Economica"/>
              </a:defRPr>
            </a:lvl7pPr>
            <a:lvl8pPr indent="0" lvl="7" rtl="0">
              <a:spcBef>
                <a:spcPts val="0"/>
              </a:spcBef>
              <a:buClr>
                <a:schemeClr val="dk1"/>
              </a:buClr>
              <a:buSzPts val="4800"/>
              <a:buFont typeface="Economica"/>
              <a:buNone/>
              <a:defRPr sz="4800">
                <a:solidFill>
                  <a:schemeClr val="dk1"/>
                </a:solidFill>
                <a:latin typeface="Economica"/>
                <a:ea typeface="Economica"/>
                <a:cs typeface="Economica"/>
                <a:sym typeface="Economica"/>
              </a:defRPr>
            </a:lvl8pPr>
            <a:lvl9pPr indent="0" lvl="8" rtl="0">
              <a:spcBef>
                <a:spcPts val="0"/>
              </a:spcBef>
              <a:buClr>
                <a:schemeClr val="dk1"/>
              </a:buClr>
              <a:buSzPts val="4800"/>
              <a:buFont typeface="Economica"/>
              <a:buNone/>
              <a:defRPr sz="4800">
                <a:solidFill>
                  <a:schemeClr val="dk1"/>
                </a:solidFill>
                <a:latin typeface="Economica"/>
                <a:ea typeface="Economica"/>
                <a:cs typeface="Economica"/>
                <a:sym typeface="Economica"/>
              </a:defRPr>
            </a:lvl9pPr>
          </a:lstStyle>
          <a:p/>
        </p:txBody>
      </p:sp>
      <p:sp>
        <p:nvSpPr>
          <p:cNvPr id="132" name="Shape 132"/>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33" name="Shape 133"/>
        <p:cNvGrpSpPr/>
        <p:nvPr/>
      </p:nvGrpSpPr>
      <p:grpSpPr>
        <a:xfrm>
          <a:off x="0" y="0"/>
          <a:ext cx="0" cy="0"/>
          <a:chOff x="0" y="0"/>
          <a:chExt cx="0" cy="0"/>
        </a:xfrm>
      </p:grpSpPr>
      <p:sp>
        <p:nvSpPr>
          <p:cNvPr id="134" name="Shape 134"/>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5" name="Shape 135"/>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136" name="Shape 136"/>
          <p:cNvSpPr txBox="1"/>
          <p:nvPr>
            <p:ph type="title"/>
          </p:nvPr>
        </p:nvSpPr>
        <p:spPr>
          <a:xfrm>
            <a:off x="265500" y="929275"/>
            <a:ext cx="4045200" cy="1786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1pPr>
            <a:lvl2pPr indent="0" lvl="1"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2pPr>
            <a:lvl3pPr indent="0" lvl="2"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3pPr>
            <a:lvl4pPr indent="0" lvl="3"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4pPr>
            <a:lvl5pPr indent="0" lvl="4"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5pPr>
            <a:lvl6pPr indent="0" lvl="5"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6pPr>
            <a:lvl7pPr indent="0" lvl="6"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7pPr>
            <a:lvl8pPr indent="0" lvl="7"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8pPr>
            <a:lvl9pPr indent="0" lvl="8" rtl="0"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9pPr>
          </a:lstStyle>
          <a:p/>
        </p:txBody>
      </p:sp>
      <p:sp>
        <p:nvSpPr>
          <p:cNvPr id="137" name="Shape 137"/>
          <p:cNvSpPr txBox="1"/>
          <p:nvPr>
            <p:ph idx="1" type="subTitle"/>
          </p:nvPr>
        </p:nvSpPr>
        <p:spPr>
          <a:xfrm>
            <a:off x="265500" y="2769001"/>
            <a:ext cx="4045200" cy="15741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9pPr>
          </a:lstStyle>
          <a:p/>
        </p:txBody>
      </p:sp>
      <p:sp>
        <p:nvSpPr>
          <p:cNvPr id="138" name="Shape 138"/>
          <p:cNvSpPr txBox="1"/>
          <p:nvPr>
            <p:ph idx="2" type="body"/>
          </p:nvPr>
        </p:nvSpPr>
        <p:spPr>
          <a:xfrm>
            <a:off x="4939500" y="724200"/>
            <a:ext cx="3837000" cy="3695100"/>
          </a:xfrm>
          <a:prstGeom prst="rect">
            <a:avLst/>
          </a:prstGeom>
          <a:noFill/>
          <a:ln>
            <a:noFill/>
          </a:ln>
        </p:spPr>
        <p:txBody>
          <a:bodyPr anchorCtr="0" anchor="ctr" bIns="91425" lIns="91425" rIns="91425" wrap="square" tIns="91425"/>
          <a:lstStyle>
            <a:lvl1pPr indent="114300" lvl="0" marL="0" marR="0" rtl="0" algn="l">
              <a:lnSpc>
                <a:spcPct val="115000"/>
              </a:lnSpc>
              <a:spcBef>
                <a:spcPts val="0"/>
              </a:spcBef>
              <a:spcAft>
                <a:spcPts val="1600"/>
              </a:spcAft>
              <a:buClr>
                <a:schemeClr val="lt1"/>
              </a:buClr>
              <a:buSzPts val="1800"/>
              <a:buFont typeface="Open Sans"/>
              <a:buChar char="●"/>
              <a:defRPr b="0" i="0" sz="1800" u="none" cap="none" strike="noStrike">
                <a:solidFill>
                  <a:schemeClr val="lt1"/>
                </a:solidFill>
                <a:latin typeface="Open Sans"/>
                <a:ea typeface="Open Sans"/>
                <a:cs typeface="Open Sans"/>
                <a:sym typeface="Open Sans"/>
              </a:defRPr>
            </a:lvl1pPr>
            <a:lvl2pPr indent="88900" lvl="1"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2pPr>
            <a:lvl3pPr indent="88900" lvl="2"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3pPr>
            <a:lvl4pPr indent="88900" lvl="3"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4pPr>
            <a:lvl5pPr indent="88900" lvl="4"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5pPr>
            <a:lvl6pPr indent="88900" lvl="5"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6pPr>
            <a:lvl7pPr indent="88900" lvl="6"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7pPr>
            <a:lvl8pPr indent="88900" lvl="7"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8pPr>
            <a:lvl9pPr indent="88900" lvl="8" marL="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139" name="Shape 13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fld id="{00000000-1234-1234-1234-123412341234}" type="slidenum">
              <a:rPr b="0" i="0" lang="ar"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40" name="Shape 140"/>
        <p:cNvGrpSpPr/>
        <p:nvPr/>
      </p:nvGrpSpPr>
      <p:grpSpPr>
        <a:xfrm>
          <a:off x="0" y="0"/>
          <a:ext cx="0" cy="0"/>
          <a:chOff x="0" y="0"/>
          <a:chExt cx="0" cy="0"/>
        </a:xfrm>
      </p:grpSpPr>
      <p:sp>
        <p:nvSpPr>
          <p:cNvPr id="141" name="Shape 141"/>
          <p:cNvSpPr txBox="1"/>
          <p:nvPr>
            <p:ph idx="1" type="body"/>
          </p:nvPr>
        </p:nvSpPr>
        <p:spPr>
          <a:xfrm>
            <a:off x="319500" y="4218925"/>
            <a:ext cx="5998800" cy="598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88900" lvl="1"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88900" lvl="2"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88900" lvl="3"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88900" lvl="4"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88900" lvl="5"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88900" lvl="6"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88900" lvl="7"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88900" lvl="8"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42" name="Shape 142"/>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43" name="Shape 143"/>
        <p:cNvGrpSpPr/>
        <p:nvPr/>
      </p:nvGrpSpPr>
      <p:grpSpPr>
        <a:xfrm>
          <a:off x="0" y="0"/>
          <a:ext cx="0" cy="0"/>
          <a:chOff x="0" y="0"/>
          <a:chExt cx="0" cy="0"/>
        </a:xfrm>
      </p:grpSpPr>
      <p:sp>
        <p:nvSpPr>
          <p:cNvPr id="144" name="Shape 144"/>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Shape 145"/>
          <p:cNvSpPr txBox="1"/>
          <p:nvPr>
            <p:ph type="title"/>
          </p:nvPr>
        </p:nvSpPr>
        <p:spPr>
          <a:xfrm>
            <a:off x="311700" y="957125"/>
            <a:ext cx="8520600" cy="21288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1pPr>
            <a:lvl2pPr indent="0" lvl="1"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2pPr>
            <a:lvl3pPr indent="0" lvl="2"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3pPr>
            <a:lvl4pPr indent="0" lvl="3"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4pPr>
            <a:lvl5pPr indent="0" lvl="4"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5pPr>
            <a:lvl6pPr indent="0" lvl="5"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6pPr>
            <a:lvl7pPr indent="0" lvl="6"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7pPr>
            <a:lvl8pPr indent="0" lvl="7"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8pPr>
            <a:lvl9pPr indent="0" lvl="8" rtl="0"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9pPr>
          </a:lstStyle>
          <a:p/>
        </p:txBody>
      </p:sp>
      <p:sp>
        <p:nvSpPr>
          <p:cNvPr id="146" name="Shape 146"/>
          <p:cNvSpPr txBox="1"/>
          <p:nvPr>
            <p:ph idx="1" type="body"/>
          </p:nvPr>
        </p:nvSpPr>
        <p:spPr>
          <a:xfrm>
            <a:off x="311700" y="3162000"/>
            <a:ext cx="8520600" cy="1071600"/>
          </a:xfrm>
          <a:prstGeom prst="rect">
            <a:avLst/>
          </a:prstGeom>
          <a:noFill/>
          <a:ln>
            <a:noFill/>
          </a:ln>
        </p:spPr>
        <p:txBody>
          <a:bodyPr anchorCtr="0" anchor="t" bIns="91425" lIns="91425" rIns="91425" wrap="square" tIns="91425"/>
          <a:lstStyle>
            <a:lvl1pPr indent="114300" lvl="0" marL="0" marR="0" rtl="0" algn="ctr">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88900" lvl="1"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88900" lvl="2"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88900" lvl="3"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88900" lvl="4"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88900" lvl="5"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88900" lvl="6"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88900" lvl="7"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88900" lvl="8" marL="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47" name="Shape 147"/>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ar"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2" name="Shape 152"/>
        <p:cNvGrpSpPr/>
        <p:nvPr/>
      </p:nvGrpSpPr>
      <p:grpSpPr>
        <a:xfrm>
          <a:off x="0" y="0"/>
          <a:ext cx="0" cy="0"/>
          <a:chOff x="0" y="0"/>
          <a:chExt cx="0" cy="0"/>
        </a:xfrm>
      </p:grpSpPr>
      <p:sp>
        <p:nvSpPr>
          <p:cNvPr id="153" name="Shape 153"/>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54" name="Shape 154"/>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55" name="Shape 155"/>
          <p:cNvSpPr txBox="1"/>
          <p:nvPr>
            <p:ph type="ctrTitle"/>
          </p:nvPr>
        </p:nvSpPr>
        <p:spPr>
          <a:xfrm>
            <a:off x="3044700" y="1444255"/>
            <a:ext cx="3054600" cy="1537200"/>
          </a:xfrm>
          <a:prstGeom prst="rect">
            <a:avLst/>
          </a:prstGeom>
        </p:spPr>
        <p:txBody>
          <a:bodyPr anchorCtr="0" anchor="b" bIns="91425" lIns="91425" rIns="91425" wrap="square" tIns="91425"/>
          <a:lstStyle>
            <a:lvl1pPr lvl="0" rtl="0" algn="ctr">
              <a:spcBef>
                <a:spcPts val="0"/>
              </a:spcBef>
              <a:buSzPts val="4200"/>
              <a:buNone/>
              <a:defRPr/>
            </a:lvl1pPr>
            <a:lvl2pPr lvl="1" rtl="0" algn="ctr">
              <a:spcBef>
                <a:spcPts val="0"/>
              </a:spcBef>
              <a:buSzPts val="4200"/>
              <a:buNone/>
              <a:defRPr/>
            </a:lvl2pPr>
            <a:lvl3pPr lvl="2" rtl="0" algn="ctr">
              <a:spcBef>
                <a:spcPts val="0"/>
              </a:spcBef>
              <a:buSzPts val="4200"/>
              <a:buNone/>
              <a:defRPr/>
            </a:lvl3pPr>
            <a:lvl4pPr lvl="3" rtl="0" algn="ctr">
              <a:spcBef>
                <a:spcPts val="0"/>
              </a:spcBef>
              <a:buSzPts val="4200"/>
              <a:buNone/>
              <a:defRPr/>
            </a:lvl4pPr>
            <a:lvl5pPr lvl="4" rtl="0" algn="ctr">
              <a:spcBef>
                <a:spcPts val="0"/>
              </a:spcBef>
              <a:buSzPts val="4200"/>
              <a:buNone/>
              <a:defRPr/>
            </a:lvl5pPr>
            <a:lvl6pPr lvl="5" rtl="0" algn="ctr">
              <a:spcBef>
                <a:spcPts val="0"/>
              </a:spcBef>
              <a:buSzPts val="4200"/>
              <a:buNone/>
              <a:defRPr/>
            </a:lvl6pPr>
            <a:lvl7pPr lvl="6" rtl="0" algn="ctr">
              <a:spcBef>
                <a:spcPts val="0"/>
              </a:spcBef>
              <a:buSzPts val="4200"/>
              <a:buNone/>
              <a:defRPr/>
            </a:lvl7pPr>
            <a:lvl8pPr lvl="7" rtl="0" algn="ctr">
              <a:spcBef>
                <a:spcPts val="0"/>
              </a:spcBef>
              <a:buSzPts val="4200"/>
              <a:buNone/>
              <a:defRPr/>
            </a:lvl8pPr>
            <a:lvl9pPr lvl="8" rtl="0" algn="ctr">
              <a:spcBef>
                <a:spcPts val="0"/>
              </a:spcBef>
              <a:buSzPts val="4200"/>
              <a:buNone/>
              <a:defRPr/>
            </a:lvl9pPr>
          </a:lstStyle>
          <a:p/>
        </p:txBody>
      </p:sp>
      <p:sp>
        <p:nvSpPr>
          <p:cNvPr id="156" name="Shape 156"/>
          <p:cNvSpPr txBox="1"/>
          <p:nvPr>
            <p:ph idx="1" type="subTitle"/>
          </p:nvPr>
        </p:nvSpPr>
        <p:spPr>
          <a:xfrm>
            <a:off x="3044700" y="3116580"/>
            <a:ext cx="3054600" cy="7014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57" name="Shape 1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8" name="Shape 158"/>
        <p:cNvGrpSpPr/>
        <p:nvPr/>
      </p:nvGrpSpPr>
      <p:grpSpPr>
        <a:xfrm>
          <a:off x="0" y="0"/>
          <a:ext cx="0" cy="0"/>
          <a:chOff x="0" y="0"/>
          <a:chExt cx="0" cy="0"/>
        </a:xfrm>
      </p:grpSpPr>
      <p:sp>
        <p:nvSpPr>
          <p:cNvPr id="159" name="Shape 159"/>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60" name="Shape 160"/>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61" name="Shape 161"/>
          <p:cNvSpPr txBox="1"/>
          <p:nvPr>
            <p:ph type="title"/>
          </p:nvPr>
        </p:nvSpPr>
        <p:spPr>
          <a:xfrm>
            <a:off x="773700" y="1806450"/>
            <a:ext cx="7596600" cy="1530600"/>
          </a:xfrm>
          <a:prstGeom prst="rect">
            <a:avLst/>
          </a:prstGeom>
        </p:spPr>
        <p:txBody>
          <a:bodyPr anchorCtr="0" anchor="ctr" bIns="91425" lIns="91425" rIns="91425" wrap="square" tIns="91425"/>
          <a:lstStyle>
            <a:lvl1pPr lvl="0" rtl="0" algn="ctr">
              <a:spcBef>
                <a:spcPts val="0"/>
              </a:spcBef>
              <a:buSzPts val="4200"/>
              <a:buNone/>
              <a:defRPr/>
            </a:lvl1pPr>
            <a:lvl2pPr lvl="1" rtl="0" algn="ctr">
              <a:spcBef>
                <a:spcPts val="0"/>
              </a:spcBef>
              <a:buSzPts val="4200"/>
              <a:buNone/>
              <a:defRPr/>
            </a:lvl2pPr>
            <a:lvl3pPr lvl="2" rtl="0" algn="ctr">
              <a:spcBef>
                <a:spcPts val="0"/>
              </a:spcBef>
              <a:buSzPts val="4200"/>
              <a:buNone/>
              <a:defRPr/>
            </a:lvl3pPr>
            <a:lvl4pPr lvl="3" rtl="0" algn="ctr">
              <a:spcBef>
                <a:spcPts val="0"/>
              </a:spcBef>
              <a:buSzPts val="4200"/>
              <a:buNone/>
              <a:defRPr/>
            </a:lvl4pPr>
            <a:lvl5pPr lvl="4" rtl="0" algn="ctr">
              <a:spcBef>
                <a:spcPts val="0"/>
              </a:spcBef>
              <a:buSzPts val="4200"/>
              <a:buNone/>
              <a:defRPr/>
            </a:lvl5pPr>
            <a:lvl6pPr lvl="5" rtl="0" algn="ctr">
              <a:spcBef>
                <a:spcPts val="0"/>
              </a:spcBef>
              <a:buSzPts val="4200"/>
              <a:buNone/>
              <a:defRPr/>
            </a:lvl6pPr>
            <a:lvl7pPr lvl="6" rtl="0" algn="ctr">
              <a:spcBef>
                <a:spcPts val="0"/>
              </a:spcBef>
              <a:buSzPts val="4200"/>
              <a:buNone/>
              <a:defRPr/>
            </a:lvl7pPr>
            <a:lvl8pPr lvl="7" rtl="0" algn="ctr">
              <a:spcBef>
                <a:spcPts val="0"/>
              </a:spcBef>
              <a:buSzPts val="4200"/>
              <a:buNone/>
              <a:defRPr/>
            </a:lvl8pPr>
            <a:lvl9pPr lvl="8" rtl="0" algn="ctr">
              <a:spcBef>
                <a:spcPts val="0"/>
              </a:spcBef>
              <a:buSzPts val="4200"/>
              <a:buNone/>
              <a:defRPr/>
            </a:lvl9pPr>
          </a:lstStyle>
          <a:p/>
        </p:txBody>
      </p:sp>
      <p:sp>
        <p:nvSpPr>
          <p:cNvPr id="162" name="Shape 16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3" name="Shape 163"/>
        <p:cNvGrpSpPr/>
        <p:nvPr/>
      </p:nvGrpSpPr>
      <p:grpSpPr>
        <a:xfrm>
          <a:off x="0" y="0"/>
          <a:ext cx="0" cy="0"/>
          <a:chOff x="0" y="0"/>
          <a:chExt cx="0" cy="0"/>
        </a:xfrm>
      </p:grpSpPr>
      <p:sp>
        <p:nvSpPr>
          <p:cNvPr id="164" name="Shape 164"/>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65" name="Shape 165"/>
          <p:cNvSpPr txBox="1"/>
          <p:nvPr>
            <p:ph type="title"/>
          </p:nvPr>
        </p:nvSpPr>
        <p:spPr>
          <a:xfrm>
            <a:off x="311700" y="315925"/>
            <a:ext cx="8520600" cy="831300"/>
          </a:xfrm>
          <a:prstGeom prst="rect">
            <a:avLst/>
          </a:prstGeom>
        </p:spPr>
        <p:txBody>
          <a:bodyPr anchorCtr="0" anchor="b" bIns="91425" lIns="91425" rIns="91425" wrap="square" tIns="91425"/>
          <a:lstStyle>
            <a:lvl1pPr lvl="0" rtl="0">
              <a:spcBef>
                <a:spcPts val="0"/>
              </a:spcBef>
              <a:buSzPts val="4200"/>
              <a:buNone/>
              <a:defRPr/>
            </a:lvl1pPr>
            <a:lvl2pPr lvl="1" rtl="0">
              <a:spcBef>
                <a:spcPts val="0"/>
              </a:spcBef>
              <a:buSzPts val="4200"/>
              <a:buNone/>
              <a:defRPr/>
            </a:lvl2pPr>
            <a:lvl3pPr lvl="2" rtl="0">
              <a:spcBef>
                <a:spcPts val="0"/>
              </a:spcBef>
              <a:buSzPts val="4200"/>
              <a:buNone/>
              <a:defRPr/>
            </a:lvl3pPr>
            <a:lvl4pPr lvl="3" rtl="0">
              <a:spcBef>
                <a:spcPts val="0"/>
              </a:spcBef>
              <a:buSzPts val="4200"/>
              <a:buNone/>
              <a:defRPr/>
            </a:lvl4pPr>
            <a:lvl5pPr lvl="4" rtl="0">
              <a:spcBef>
                <a:spcPts val="0"/>
              </a:spcBef>
              <a:buSzPts val="4200"/>
              <a:buNone/>
              <a:defRPr/>
            </a:lvl5pPr>
            <a:lvl6pPr lvl="5" rtl="0">
              <a:spcBef>
                <a:spcPts val="0"/>
              </a:spcBef>
              <a:buSzPts val="4200"/>
              <a:buNone/>
              <a:defRPr/>
            </a:lvl6pPr>
            <a:lvl7pPr lvl="6" rtl="0">
              <a:spcBef>
                <a:spcPts val="0"/>
              </a:spcBef>
              <a:buSzPts val="4200"/>
              <a:buNone/>
              <a:defRPr/>
            </a:lvl7pPr>
            <a:lvl8pPr lvl="7" rtl="0">
              <a:spcBef>
                <a:spcPts val="0"/>
              </a:spcBef>
              <a:buSzPts val="4200"/>
              <a:buNone/>
              <a:defRPr/>
            </a:lvl8pPr>
            <a:lvl9pPr lvl="8" rtl="0">
              <a:spcBef>
                <a:spcPts val="0"/>
              </a:spcBef>
              <a:buSzPts val="4200"/>
              <a:buNone/>
              <a:defRPr/>
            </a:lvl9pPr>
          </a:lstStyle>
          <a:p/>
        </p:txBody>
      </p:sp>
      <p:sp>
        <p:nvSpPr>
          <p:cNvPr id="166" name="Shape 166"/>
          <p:cNvSpPr txBox="1"/>
          <p:nvPr>
            <p:ph idx="1" type="body"/>
          </p:nvPr>
        </p:nvSpPr>
        <p:spPr>
          <a:xfrm>
            <a:off x="311700" y="1225225"/>
            <a:ext cx="8520600" cy="33540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167" name="Shape 16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68" name="Shape 168"/>
        <p:cNvGrpSpPr/>
        <p:nvPr/>
      </p:nvGrpSpPr>
      <p:grpSpPr>
        <a:xfrm>
          <a:off x="0" y="0"/>
          <a:ext cx="0" cy="0"/>
          <a:chOff x="0" y="0"/>
          <a:chExt cx="0" cy="0"/>
        </a:xfrm>
      </p:grpSpPr>
      <p:sp>
        <p:nvSpPr>
          <p:cNvPr id="169" name="Shape 169"/>
          <p:cNvSpPr txBox="1"/>
          <p:nvPr>
            <p:ph type="title"/>
          </p:nvPr>
        </p:nvSpPr>
        <p:spPr>
          <a:xfrm>
            <a:off x="311700" y="315925"/>
            <a:ext cx="8520600" cy="831300"/>
          </a:xfrm>
          <a:prstGeom prst="rect">
            <a:avLst/>
          </a:prstGeom>
        </p:spPr>
        <p:txBody>
          <a:bodyPr anchorCtr="0" anchor="b" bIns="91425" lIns="91425" rIns="91425" wrap="square" tIns="91425"/>
          <a:lstStyle>
            <a:lvl1pPr lvl="0" rtl="0">
              <a:spcBef>
                <a:spcPts val="0"/>
              </a:spcBef>
              <a:buSzPts val="4200"/>
              <a:buNone/>
              <a:defRPr/>
            </a:lvl1pPr>
            <a:lvl2pPr lvl="1" rtl="0">
              <a:spcBef>
                <a:spcPts val="0"/>
              </a:spcBef>
              <a:buSzPts val="4200"/>
              <a:buNone/>
              <a:defRPr/>
            </a:lvl2pPr>
            <a:lvl3pPr lvl="2" rtl="0">
              <a:spcBef>
                <a:spcPts val="0"/>
              </a:spcBef>
              <a:buSzPts val="4200"/>
              <a:buNone/>
              <a:defRPr/>
            </a:lvl3pPr>
            <a:lvl4pPr lvl="3" rtl="0">
              <a:spcBef>
                <a:spcPts val="0"/>
              </a:spcBef>
              <a:buSzPts val="4200"/>
              <a:buNone/>
              <a:defRPr/>
            </a:lvl4pPr>
            <a:lvl5pPr lvl="4" rtl="0">
              <a:spcBef>
                <a:spcPts val="0"/>
              </a:spcBef>
              <a:buSzPts val="4200"/>
              <a:buNone/>
              <a:defRPr/>
            </a:lvl5pPr>
            <a:lvl6pPr lvl="5" rtl="0">
              <a:spcBef>
                <a:spcPts val="0"/>
              </a:spcBef>
              <a:buSzPts val="4200"/>
              <a:buNone/>
              <a:defRPr/>
            </a:lvl6pPr>
            <a:lvl7pPr lvl="6" rtl="0">
              <a:spcBef>
                <a:spcPts val="0"/>
              </a:spcBef>
              <a:buSzPts val="4200"/>
              <a:buNone/>
              <a:defRPr/>
            </a:lvl7pPr>
            <a:lvl8pPr lvl="7" rtl="0">
              <a:spcBef>
                <a:spcPts val="0"/>
              </a:spcBef>
              <a:buSzPts val="4200"/>
              <a:buNone/>
              <a:defRPr/>
            </a:lvl8pPr>
            <a:lvl9pPr lvl="8" rtl="0">
              <a:spcBef>
                <a:spcPts val="0"/>
              </a:spcBef>
              <a:buSzPts val="4200"/>
              <a:buNone/>
              <a:defRPr/>
            </a:lvl9pPr>
          </a:lstStyle>
          <a:p/>
        </p:txBody>
      </p:sp>
      <p:sp>
        <p:nvSpPr>
          <p:cNvPr id="170" name="Shape 170"/>
          <p:cNvSpPr txBox="1"/>
          <p:nvPr>
            <p:ph idx="1" type="body"/>
          </p:nvPr>
        </p:nvSpPr>
        <p:spPr>
          <a:xfrm>
            <a:off x="311700" y="1225225"/>
            <a:ext cx="3999900" cy="33540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171" name="Shape 171"/>
          <p:cNvSpPr txBox="1"/>
          <p:nvPr>
            <p:ph idx="2" type="body"/>
          </p:nvPr>
        </p:nvSpPr>
        <p:spPr>
          <a:xfrm>
            <a:off x="4832400" y="1225225"/>
            <a:ext cx="3999900" cy="33540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172" name="Shape 1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73" name="Shape 173"/>
        <p:cNvGrpSpPr/>
        <p:nvPr/>
      </p:nvGrpSpPr>
      <p:grpSpPr>
        <a:xfrm>
          <a:off x="0" y="0"/>
          <a:ext cx="0" cy="0"/>
          <a:chOff x="0" y="0"/>
          <a:chExt cx="0" cy="0"/>
        </a:xfrm>
      </p:grpSpPr>
      <p:sp>
        <p:nvSpPr>
          <p:cNvPr id="174" name="Shape 174"/>
          <p:cNvSpPr txBox="1"/>
          <p:nvPr>
            <p:ph type="title"/>
          </p:nvPr>
        </p:nvSpPr>
        <p:spPr>
          <a:xfrm>
            <a:off x="311700" y="315925"/>
            <a:ext cx="8520600" cy="831300"/>
          </a:xfrm>
          <a:prstGeom prst="rect">
            <a:avLst/>
          </a:prstGeom>
        </p:spPr>
        <p:txBody>
          <a:bodyPr anchorCtr="0" anchor="b" bIns="91425" lIns="91425" rIns="91425" wrap="square" tIns="91425"/>
          <a:lstStyle>
            <a:lvl1pPr lvl="0" rtl="0">
              <a:spcBef>
                <a:spcPts val="0"/>
              </a:spcBef>
              <a:buSzPts val="4200"/>
              <a:buNone/>
              <a:defRPr/>
            </a:lvl1pPr>
            <a:lvl2pPr lvl="1" rtl="0">
              <a:spcBef>
                <a:spcPts val="0"/>
              </a:spcBef>
              <a:buSzPts val="4200"/>
              <a:buNone/>
              <a:defRPr/>
            </a:lvl2pPr>
            <a:lvl3pPr lvl="2" rtl="0">
              <a:spcBef>
                <a:spcPts val="0"/>
              </a:spcBef>
              <a:buSzPts val="4200"/>
              <a:buNone/>
              <a:defRPr/>
            </a:lvl3pPr>
            <a:lvl4pPr lvl="3" rtl="0">
              <a:spcBef>
                <a:spcPts val="0"/>
              </a:spcBef>
              <a:buSzPts val="4200"/>
              <a:buNone/>
              <a:defRPr/>
            </a:lvl4pPr>
            <a:lvl5pPr lvl="4" rtl="0">
              <a:spcBef>
                <a:spcPts val="0"/>
              </a:spcBef>
              <a:buSzPts val="4200"/>
              <a:buNone/>
              <a:defRPr/>
            </a:lvl5pPr>
            <a:lvl6pPr lvl="5" rtl="0">
              <a:spcBef>
                <a:spcPts val="0"/>
              </a:spcBef>
              <a:buSzPts val="4200"/>
              <a:buNone/>
              <a:defRPr/>
            </a:lvl6pPr>
            <a:lvl7pPr lvl="6" rtl="0">
              <a:spcBef>
                <a:spcPts val="0"/>
              </a:spcBef>
              <a:buSzPts val="4200"/>
              <a:buNone/>
              <a:defRPr/>
            </a:lvl7pPr>
            <a:lvl8pPr lvl="7" rtl="0">
              <a:spcBef>
                <a:spcPts val="0"/>
              </a:spcBef>
              <a:buSzPts val="4200"/>
              <a:buNone/>
              <a:defRPr/>
            </a:lvl8pPr>
            <a:lvl9pPr lvl="8" rtl="0">
              <a:spcBef>
                <a:spcPts val="0"/>
              </a:spcBef>
              <a:buSzPts val="4200"/>
              <a:buNone/>
              <a:defRPr/>
            </a:lvl9pPr>
          </a:lstStyle>
          <a:p/>
        </p:txBody>
      </p:sp>
      <p:sp>
        <p:nvSpPr>
          <p:cNvPr id="175" name="Shape 17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76" name="Shape 176"/>
        <p:cNvGrpSpPr/>
        <p:nvPr/>
      </p:nvGrpSpPr>
      <p:grpSpPr>
        <a:xfrm>
          <a:off x="0" y="0"/>
          <a:ext cx="0" cy="0"/>
          <a:chOff x="0" y="0"/>
          <a:chExt cx="0" cy="0"/>
        </a:xfrm>
      </p:grpSpPr>
      <p:sp>
        <p:nvSpPr>
          <p:cNvPr id="177" name="Shape 177"/>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p:txBody>
      </p:sp>
      <p:sp>
        <p:nvSpPr>
          <p:cNvPr id="178" name="Shape 178"/>
          <p:cNvSpPr txBox="1"/>
          <p:nvPr>
            <p:ph idx="1" type="body"/>
          </p:nvPr>
        </p:nvSpPr>
        <p:spPr>
          <a:xfrm>
            <a:off x="311700" y="1399400"/>
            <a:ext cx="2808000" cy="27849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179" name="Shape 1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180" name="Shape 180"/>
        <p:cNvGrpSpPr/>
        <p:nvPr/>
      </p:nvGrpSpPr>
      <p:grpSpPr>
        <a:xfrm>
          <a:off x="0" y="0"/>
          <a:ext cx="0" cy="0"/>
          <a:chOff x="0" y="0"/>
          <a:chExt cx="0" cy="0"/>
        </a:xfrm>
      </p:grpSpPr>
      <p:sp>
        <p:nvSpPr>
          <p:cNvPr id="181" name="Shape 181"/>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82" name="Shape 182"/>
          <p:cNvSpPr txBox="1"/>
          <p:nvPr>
            <p:ph type="title"/>
          </p:nvPr>
        </p:nvSpPr>
        <p:spPr>
          <a:xfrm>
            <a:off x="490250" y="450150"/>
            <a:ext cx="5878800" cy="4090800"/>
          </a:xfrm>
          <a:prstGeom prst="rect">
            <a:avLst/>
          </a:prstGeom>
        </p:spPr>
        <p:txBody>
          <a:bodyPr anchorCtr="0" anchor="ctr" bIns="91425" lIns="91425" rIns="91425" wrap="square" tIns="91425"/>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p:txBody>
      </p:sp>
      <p:sp>
        <p:nvSpPr>
          <p:cNvPr id="183" name="Shape 18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84" name="Shape 184"/>
        <p:cNvGrpSpPr/>
        <p:nvPr/>
      </p:nvGrpSpPr>
      <p:grpSpPr>
        <a:xfrm>
          <a:off x="0" y="0"/>
          <a:ext cx="0" cy="0"/>
          <a:chOff x="0" y="0"/>
          <a:chExt cx="0" cy="0"/>
        </a:xfrm>
      </p:grpSpPr>
      <p:sp>
        <p:nvSpPr>
          <p:cNvPr id="185" name="Shape 185"/>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186" name="Shape 18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187" name="Shape 187"/>
          <p:cNvSpPr txBox="1"/>
          <p:nvPr>
            <p:ph type="title"/>
          </p:nvPr>
        </p:nvSpPr>
        <p:spPr>
          <a:xfrm>
            <a:off x="265500" y="929275"/>
            <a:ext cx="4045200" cy="1786200"/>
          </a:xfrm>
          <a:prstGeom prst="rect">
            <a:avLst/>
          </a:prstGeom>
        </p:spPr>
        <p:txBody>
          <a:bodyPr anchorCtr="0" anchor="b" bIns="91425" lIns="91425" rIns="91425" wrap="square" tIns="91425"/>
          <a:lstStyle>
            <a:lvl1pPr lvl="0" rtl="0" algn="ctr">
              <a:spcBef>
                <a:spcPts val="0"/>
              </a:spcBef>
              <a:buClr>
                <a:schemeClr val="lt2"/>
              </a:buClr>
              <a:buSzPts val="4200"/>
              <a:buNone/>
              <a:defRPr>
                <a:solidFill>
                  <a:schemeClr val="lt2"/>
                </a:solidFill>
              </a:defRPr>
            </a:lvl1pPr>
            <a:lvl2pPr lvl="1" rtl="0" algn="ctr">
              <a:spcBef>
                <a:spcPts val="0"/>
              </a:spcBef>
              <a:buClr>
                <a:schemeClr val="lt2"/>
              </a:buClr>
              <a:buSzPts val="4200"/>
              <a:buNone/>
              <a:defRPr>
                <a:solidFill>
                  <a:schemeClr val="lt2"/>
                </a:solidFill>
              </a:defRPr>
            </a:lvl2pPr>
            <a:lvl3pPr lvl="2" rtl="0" algn="ctr">
              <a:spcBef>
                <a:spcPts val="0"/>
              </a:spcBef>
              <a:buClr>
                <a:schemeClr val="lt2"/>
              </a:buClr>
              <a:buSzPts val="4200"/>
              <a:buNone/>
              <a:defRPr>
                <a:solidFill>
                  <a:schemeClr val="lt2"/>
                </a:solidFill>
              </a:defRPr>
            </a:lvl3pPr>
            <a:lvl4pPr lvl="3" rtl="0" algn="ctr">
              <a:spcBef>
                <a:spcPts val="0"/>
              </a:spcBef>
              <a:buClr>
                <a:schemeClr val="lt2"/>
              </a:buClr>
              <a:buSzPts val="4200"/>
              <a:buNone/>
              <a:defRPr>
                <a:solidFill>
                  <a:schemeClr val="lt2"/>
                </a:solidFill>
              </a:defRPr>
            </a:lvl4pPr>
            <a:lvl5pPr lvl="4" rtl="0" algn="ctr">
              <a:spcBef>
                <a:spcPts val="0"/>
              </a:spcBef>
              <a:buClr>
                <a:schemeClr val="lt2"/>
              </a:buClr>
              <a:buSzPts val="4200"/>
              <a:buNone/>
              <a:defRPr>
                <a:solidFill>
                  <a:schemeClr val="lt2"/>
                </a:solidFill>
              </a:defRPr>
            </a:lvl5pPr>
            <a:lvl6pPr lvl="5" rtl="0" algn="ctr">
              <a:spcBef>
                <a:spcPts val="0"/>
              </a:spcBef>
              <a:buClr>
                <a:schemeClr val="lt2"/>
              </a:buClr>
              <a:buSzPts val="4200"/>
              <a:buNone/>
              <a:defRPr>
                <a:solidFill>
                  <a:schemeClr val="lt2"/>
                </a:solidFill>
              </a:defRPr>
            </a:lvl6pPr>
            <a:lvl7pPr lvl="6" rtl="0" algn="ctr">
              <a:spcBef>
                <a:spcPts val="0"/>
              </a:spcBef>
              <a:buClr>
                <a:schemeClr val="lt2"/>
              </a:buClr>
              <a:buSzPts val="4200"/>
              <a:buNone/>
              <a:defRPr>
                <a:solidFill>
                  <a:schemeClr val="lt2"/>
                </a:solidFill>
              </a:defRPr>
            </a:lvl7pPr>
            <a:lvl8pPr lvl="7" rtl="0" algn="ctr">
              <a:spcBef>
                <a:spcPts val="0"/>
              </a:spcBef>
              <a:buClr>
                <a:schemeClr val="lt2"/>
              </a:buClr>
              <a:buSzPts val="4200"/>
              <a:buNone/>
              <a:defRPr>
                <a:solidFill>
                  <a:schemeClr val="lt2"/>
                </a:solidFill>
              </a:defRPr>
            </a:lvl8pPr>
            <a:lvl9pPr lvl="8" rtl="0" algn="ctr">
              <a:spcBef>
                <a:spcPts val="0"/>
              </a:spcBef>
              <a:buClr>
                <a:schemeClr val="lt2"/>
              </a:buClr>
              <a:buSzPts val="4200"/>
              <a:buNone/>
              <a:defRPr>
                <a:solidFill>
                  <a:schemeClr val="lt2"/>
                </a:solidFill>
              </a:defRPr>
            </a:lvl9pPr>
          </a:lstStyle>
          <a:p/>
        </p:txBody>
      </p:sp>
      <p:sp>
        <p:nvSpPr>
          <p:cNvPr id="188" name="Shape 188"/>
          <p:cNvSpPr txBox="1"/>
          <p:nvPr>
            <p:ph idx="1" type="subTitle"/>
          </p:nvPr>
        </p:nvSpPr>
        <p:spPr>
          <a:xfrm>
            <a:off x="265500" y="2769001"/>
            <a:ext cx="4045200" cy="1574100"/>
          </a:xfrm>
          <a:prstGeom prst="rect">
            <a:avLst/>
          </a:prstGeom>
        </p:spPr>
        <p:txBody>
          <a:bodyPr anchorCtr="0" anchor="t" bIns="91425" lIns="91425"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89" name="Shape 189"/>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buSzPts val="1800"/>
              <a:buChar char="●"/>
              <a:defRPr>
                <a:solidFill>
                  <a:schemeClr val="lt1"/>
                </a:solidFill>
              </a:defRPr>
            </a:lvl1pPr>
            <a:lvl2pPr lvl="1" rtl="0">
              <a:spcBef>
                <a:spcPts val="0"/>
              </a:spcBef>
              <a:buClr>
                <a:schemeClr val="lt1"/>
              </a:buClr>
              <a:buSzPts val="1400"/>
              <a:buChar char="○"/>
              <a:defRPr>
                <a:solidFill>
                  <a:schemeClr val="lt1"/>
                </a:solidFill>
              </a:defRPr>
            </a:lvl2pPr>
            <a:lvl3pPr lvl="2" rtl="0">
              <a:spcBef>
                <a:spcPts val="0"/>
              </a:spcBef>
              <a:buClr>
                <a:schemeClr val="lt1"/>
              </a:buClr>
              <a:buSzPts val="1400"/>
              <a:buChar char="■"/>
              <a:defRPr>
                <a:solidFill>
                  <a:schemeClr val="lt1"/>
                </a:solidFill>
              </a:defRPr>
            </a:lvl3pPr>
            <a:lvl4pPr lvl="3" rtl="0">
              <a:spcBef>
                <a:spcPts val="0"/>
              </a:spcBef>
              <a:buClr>
                <a:schemeClr val="lt1"/>
              </a:buClr>
              <a:buSzPts val="1400"/>
              <a:buChar char="●"/>
              <a:defRPr>
                <a:solidFill>
                  <a:schemeClr val="lt1"/>
                </a:solidFill>
              </a:defRPr>
            </a:lvl4pPr>
            <a:lvl5pPr lvl="4" rtl="0">
              <a:spcBef>
                <a:spcPts val="0"/>
              </a:spcBef>
              <a:buClr>
                <a:schemeClr val="lt1"/>
              </a:buClr>
              <a:buSzPts val="1400"/>
              <a:buChar char="○"/>
              <a:defRPr>
                <a:solidFill>
                  <a:schemeClr val="lt1"/>
                </a:solidFill>
              </a:defRPr>
            </a:lvl5pPr>
            <a:lvl6pPr lvl="5" rtl="0">
              <a:spcBef>
                <a:spcPts val="0"/>
              </a:spcBef>
              <a:buClr>
                <a:schemeClr val="lt1"/>
              </a:buClr>
              <a:buSzPts val="1400"/>
              <a:buChar char="■"/>
              <a:defRPr>
                <a:solidFill>
                  <a:schemeClr val="lt1"/>
                </a:solidFill>
              </a:defRPr>
            </a:lvl6pPr>
            <a:lvl7pPr lvl="6" rtl="0">
              <a:spcBef>
                <a:spcPts val="0"/>
              </a:spcBef>
              <a:buClr>
                <a:schemeClr val="lt1"/>
              </a:buClr>
              <a:buSzPts val="1400"/>
              <a:buChar char="●"/>
              <a:defRPr>
                <a:solidFill>
                  <a:schemeClr val="lt1"/>
                </a:solidFill>
              </a:defRPr>
            </a:lvl7pPr>
            <a:lvl8pPr lvl="7" rtl="0">
              <a:spcBef>
                <a:spcPts val="0"/>
              </a:spcBef>
              <a:buClr>
                <a:schemeClr val="lt1"/>
              </a:buClr>
              <a:buSzPts val="1400"/>
              <a:buChar char="○"/>
              <a:defRPr>
                <a:solidFill>
                  <a:schemeClr val="lt1"/>
                </a:solidFill>
              </a:defRPr>
            </a:lvl8pPr>
            <a:lvl9pPr lvl="8" rtl="0">
              <a:spcBef>
                <a:spcPts val="0"/>
              </a:spcBef>
              <a:buClr>
                <a:schemeClr val="lt1"/>
              </a:buClr>
              <a:buSzPts val="1400"/>
              <a:buChar char="■"/>
              <a:defRPr>
                <a:solidFill>
                  <a:schemeClr val="lt1"/>
                </a:solidFill>
              </a:defRPr>
            </a:lvl9pPr>
          </a:lstStyle>
          <a:p/>
        </p:txBody>
      </p:sp>
      <p:sp>
        <p:nvSpPr>
          <p:cNvPr id="190" name="Shape 19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solidFill>
                  <a:schemeClr val="lt1"/>
                </a:solidFill>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91" name="Shape 191"/>
        <p:cNvGrpSpPr/>
        <p:nvPr/>
      </p:nvGrpSpPr>
      <p:grpSpPr>
        <a:xfrm>
          <a:off x="0" y="0"/>
          <a:ext cx="0" cy="0"/>
          <a:chOff x="0" y="0"/>
          <a:chExt cx="0" cy="0"/>
        </a:xfrm>
      </p:grpSpPr>
      <p:sp>
        <p:nvSpPr>
          <p:cNvPr id="192" name="Shape 192"/>
          <p:cNvSpPr txBox="1"/>
          <p:nvPr>
            <p:ph idx="1" type="body"/>
          </p:nvPr>
        </p:nvSpPr>
        <p:spPr>
          <a:xfrm>
            <a:off x="319500" y="4218925"/>
            <a:ext cx="5998800" cy="598800"/>
          </a:xfrm>
          <a:prstGeom prst="rect">
            <a:avLst/>
          </a:prstGeom>
        </p:spPr>
        <p:txBody>
          <a:bodyPr anchorCtr="0" anchor="ctr" bIns="91425" lIns="91425" rIns="91425" wrap="square" tIns="91425"/>
          <a:lstStyle>
            <a:lvl1pPr lvl="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93" name="Shape 19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94" name="Shape 194"/>
        <p:cNvGrpSpPr/>
        <p:nvPr/>
      </p:nvGrpSpPr>
      <p:grpSpPr>
        <a:xfrm>
          <a:off x="0" y="0"/>
          <a:ext cx="0" cy="0"/>
          <a:chOff x="0" y="0"/>
          <a:chExt cx="0" cy="0"/>
        </a:xfrm>
      </p:grpSpPr>
      <p:sp>
        <p:nvSpPr>
          <p:cNvPr id="195" name="Shape 195"/>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96" name="Shape 196"/>
          <p:cNvSpPr txBox="1"/>
          <p:nvPr>
            <p:ph type="title"/>
          </p:nvPr>
        </p:nvSpPr>
        <p:spPr>
          <a:xfrm>
            <a:off x="311700" y="957125"/>
            <a:ext cx="8520600" cy="2128800"/>
          </a:xfrm>
          <a:prstGeom prst="rect">
            <a:avLst/>
          </a:prstGeom>
        </p:spPr>
        <p:txBody>
          <a:bodyPr anchorCtr="0" anchor="ctr" bIns="91425" lIns="91425" rIns="91425" wrap="square" tIns="91425"/>
          <a:lstStyle>
            <a:lvl1pPr lvl="0" rtl="0" algn="ctr">
              <a:spcBef>
                <a:spcPts val="0"/>
              </a:spcBef>
              <a:buClr>
                <a:schemeClr val="lt2"/>
              </a:buClr>
              <a:buSzPts val="16000"/>
              <a:buNone/>
              <a:defRPr sz="16000">
                <a:solidFill>
                  <a:schemeClr val="lt2"/>
                </a:solidFill>
              </a:defRPr>
            </a:lvl1pPr>
            <a:lvl2pPr lvl="1" rtl="0" algn="ctr">
              <a:spcBef>
                <a:spcPts val="0"/>
              </a:spcBef>
              <a:buClr>
                <a:schemeClr val="lt2"/>
              </a:buClr>
              <a:buSzPts val="16000"/>
              <a:buNone/>
              <a:defRPr sz="16000">
                <a:solidFill>
                  <a:schemeClr val="lt2"/>
                </a:solidFill>
              </a:defRPr>
            </a:lvl2pPr>
            <a:lvl3pPr lvl="2" rtl="0" algn="ctr">
              <a:spcBef>
                <a:spcPts val="0"/>
              </a:spcBef>
              <a:buClr>
                <a:schemeClr val="lt2"/>
              </a:buClr>
              <a:buSzPts val="16000"/>
              <a:buNone/>
              <a:defRPr sz="16000">
                <a:solidFill>
                  <a:schemeClr val="lt2"/>
                </a:solidFill>
              </a:defRPr>
            </a:lvl3pPr>
            <a:lvl4pPr lvl="3" rtl="0" algn="ctr">
              <a:spcBef>
                <a:spcPts val="0"/>
              </a:spcBef>
              <a:buClr>
                <a:schemeClr val="lt2"/>
              </a:buClr>
              <a:buSzPts val="16000"/>
              <a:buNone/>
              <a:defRPr sz="16000">
                <a:solidFill>
                  <a:schemeClr val="lt2"/>
                </a:solidFill>
              </a:defRPr>
            </a:lvl4pPr>
            <a:lvl5pPr lvl="4" rtl="0" algn="ctr">
              <a:spcBef>
                <a:spcPts val="0"/>
              </a:spcBef>
              <a:buClr>
                <a:schemeClr val="lt2"/>
              </a:buClr>
              <a:buSzPts val="16000"/>
              <a:buNone/>
              <a:defRPr sz="16000">
                <a:solidFill>
                  <a:schemeClr val="lt2"/>
                </a:solidFill>
              </a:defRPr>
            </a:lvl5pPr>
            <a:lvl6pPr lvl="5" rtl="0" algn="ctr">
              <a:spcBef>
                <a:spcPts val="0"/>
              </a:spcBef>
              <a:buClr>
                <a:schemeClr val="lt2"/>
              </a:buClr>
              <a:buSzPts val="16000"/>
              <a:buNone/>
              <a:defRPr sz="16000">
                <a:solidFill>
                  <a:schemeClr val="lt2"/>
                </a:solidFill>
              </a:defRPr>
            </a:lvl6pPr>
            <a:lvl7pPr lvl="6" rtl="0" algn="ctr">
              <a:spcBef>
                <a:spcPts val="0"/>
              </a:spcBef>
              <a:buClr>
                <a:schemeClr val="lt2"/>
              </a:buClr>
              <a:buSzPts val="16000"/>
              <a:buNone/>
              <a:defRPr sz="16000">
                <a:solidFill>
                  <a:schemeClr val="lt2"/>
                </a:solidFill>
              </a:defRPr>
            </a:lvl7pPr>
            <a:lvl8pPr lvl="7" rtl="0" algn="ctr">
              <a:spcBef>
                <a:spcPts val="0"/>
              </a:spcBef>
              <a:buClr>
                <a:schemeClr val="lt2"/>
              </a:buClr>
              <a:buSzPts val="16000"/>
              <a:buNone/>
              <a:defRPr sz="16000">
                <a:solidFill>
                  <a:schemeClr val="lt2"/>
                </a:solidFill>
              </a:defRPr>
            </a:lvl8pPr>
            <a:lvl9pPr lvl="8" rtl="0" algn="ctr">
              <a:spcBef>
                <a:spcPts val="0"/>
              </a:spcBef>
              <a:buClr>
                <a:schemeClr val="lt2"/>
              </a:buClr>
              <a:buSzPts val="16000"/>
              <a:buNone/>
              <a:defRPr sz="16000">
                <a:solidFill>
                  <a:schemeClr val="lt2"/>
                </a:solidFill>
              </a:defRPr>
            </a:lvl9pPr>
          </a:lstStyle>
          <a:p/>
        </p:txBody>
      </p:sp>
      <p:sp>
        <p:nvSpPr>
          <p:cNvPr id="197" name="Shape 197"/>
          <p:cNvSpPr txBox="1"/>
          <p:nvPr>
            <p:ph idx="1" type="body"/>
          </p:nvPr>
        </p:nvSpPr>
        <p:spPr>
          <a:xfrm>
            <a:off x="311700" y="3162000"/>
            <a:ext cx="8520600" cy="10716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198" name="Shape 19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99" name="Shape 199"/>
        <p:cNvGrpSpPr/>
        <p:nvPr/>
      </p:nvGrpSpPr>
      <p:grpSpPr>
        <a:xfrm>
          <a:off x="0" y="0"/>
          <a:ext cx="0" cy="0"/>
          <a:chOff x="0" y="0"/>
          <a:chExt cx="0" cy="0"/>
        </a:xfrm>
      </p:grpSpPr>
      <p:sp>
        <p:nvSpPr>
          <p:cNvPr id="200" name="Shape 2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a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a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ar"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0" lvl="1" rtl="0">
              <a:spcBef>
                <a:spcPts val="0"/>
              </a:spcBef>
              <a:buClr>
                <a:schemeClr val="dk1"/>
              </a:buClr>
              <a:buSzPts val="2800"/>
              <a:buFont typeface="Arial"/>
              <a:buNone/>
              <a:defRPr sz="2800">
                <a:solidFill>
                  <a:schemeClr val="dk1"/>
                </a:solidFill>
              </a:defRPr>
            </a:lvl2pPr>
            <a:lvl3pPr indent="0" lvl="2" rtl="0">
              <a:spcBef>
                <a:spcPts val="0"/>
              </a:spcBef>
              <a:buClr>
                <a:schemeClr val="dk1"/>
              </a:buClr>
              <a:buSzPts val="2800"/>
              <a:buFont typeface="Arial"/>
              <a:buNone/>
              <a:defRPr sz="2800">
                <a:solidFill>
                  <a:schemeClr val="dk1"/>
                </a:solidFill>
              </a:defRPr>
            </a:lvl3pPr>
            <a:lvl4pPr indent="0" lvl="3" rtl="0">
              <a:spcBef>
                <a:spcPts val="0"/>
              </a:spcBef>
              <a:buClr>
                <a:schemeClr val="dk1"/>
              </a:buClr>
              <a:buSzPts val="2800"/>
              <a:buFont typeface="Arial"/>
              <a:buNone/>
              <a:defRPr sz="2800">
                <a:solidFill>
                  <a:schemeClr val="dk1"/>
                </a:solidFill>
              </a:defRPr>
            </a:lvl4pPr>
            <a:lvl5pPr indent="0" lvl="4" rtl="0">
              <a:spcBef>
                <a:spcPts val="0"/>
              </a:spcBef>
              <a:buClr>
                <a:schemeClr val="dk1"/>
              </a:buClr>
              <a:buSzPts val="2800"/>
              <a:buFont typeface="Arial"/>
              <a:buNone/>
              <a:defRPr sz="2800">
                <a:solidFill>
                  <a:schemeClr val="dk1"/>
                </a:solidFill>
              </a:defRPr>
            </a:lvl5pPr>
            <a:lvl6pPr indent="0" lvl="5" rtl="0">
              <a:spcBef>
                <a:spcPts val="0"/>
              </a:spcBef>
              <a:buClr>
                <a:schemeClr val="dk1"/>
              </a:buClr>
              <a:buSzPts val="2800"/>
              <a:buFont typeface="Arial"/>
              <a:buNone/>
              <a:defRPr sz="2800">
                <a:solidFill>
                  <a:schemeClr val="dk1"/>
                </a:solidFill>
              </a:defRPr>
            </a:lvl6pPr>
            <a:lvl7pPr indent="0" lvl="6" rtl="0">
              <a:spcBef>
                <a:spcPts val="0"/>
              </a:spcBef>
              <a:buClr>
                <a:schemeClr val="dk1"/>
              </a:buClr>
              <a:buSzPts val="2800"/>
              <a:buFont typeface="Arial"/>
              <a:buNone/>
              <a:defRPr sz="2800">
                <a:solidFill>
                  <a:schemeClr val="dk1"/>
                </a:solidFill>
              </a:defRPr>
            </a:lvl7pPr>
            <a:lvl8pPr indent="0" lvl="7" rtl="0">
              <a:spcBef>
                <a:spcPts val="0"/>
              </a:spcBef>
              <a:buClr>
                <a:schemeClr val="dk1"/>
              </a:buClr>
              <a:buSzPts val="2800"/>
              <a:buFont typeface="Arial"/>
              <a:buNone/>
              <a:defRPr sz="2800">
                <a:solidFill>
                  <a:schemeClr val="dk1"/>
                </a:solidFill>
              </a:defRPr>
            </a:lvl8pPr>
            <a:lvl9pPr indent="0" lvl="8" rtl="0">
              <a:spcBef>
                <a:spcPts val="0"/>
              </a:spcBef>
              <a:buClr>
                <a:schemeClr val="dk1"/>
              </a:buClr>
              <a:buSzPts val="2800"/>
              <a:buFont typeface="Arial"/>
              <a:buNone/>
              <a:defRPr sz="2800">
                <a:solidFill>
                  <a:schemeClr val="dk1"/>
                </a:solidFill>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indent="114300" lvl="0" marL="0" marR="0" rtl="0" algn="l">
              <a:lnSpc>
                <a:spcPct val="115000"/>
              </a:lnSpc>
              <a:spcBef>
                <a:spcPts val="0"/>
              </a:spcBef>
              <a:spcAft>
                <a:spcPts val="160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88900" lvl="1"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88900" lvl="2"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88900" lvl="3"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88900" lvl="4"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88900" lvl="5"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88900" lvl="6"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88900" lvl="7"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88900" lvl="8" marL="0" marR="0" rtl="0" algn="l">
              <a:lnSpc>
                <a:spcPct val="115000"/>
              </a:lnSpc>
              <a:spcBef>
                <a:spcPts val="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63500" lvl="0" marL="0" marR="0" rtl="0" algn="r">
              <a:lnSpc>
                <a:spcPct val="100000"/>
              </a:lnSpc>
              <a:spcBef>
                <a:spcPts val="0"/>
              </a:spcBef>
              <a:spcAft>
                <a:spcPts val="0"/>
              </a:spcAft>
              <a:buClr>
                <a:schemeClr val="dk2"/>
              </a:buClr>
              <a:buSzPts val="1000"/>
              <a:buFont typeface="Arial"/>
              <a:buNone/>
            </a:pPr>
            <a:fld id="{00000000-1234-1234-1234-123412341234}" type="slidenum">
              <a:rPr b="0" i="0" lang="ar"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rtl="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rtl="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rtl="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rtl="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rtl="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rtl="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rtl="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rtl="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97" name="Shape 97"/>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114300" lvl="0" marL="0" marR="0" rtl="0" algn="l">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88900" lvl="1"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88900" lvl="2"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88900" lvl="3"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88900" lvl="4"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88900" lvl="5"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88900" lvl="6"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88900" lvl="7"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88900" lvl="8" marL="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98" name="Shape 9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63500" lvl="0" marL="0" marR="0" rtl="0" algn="r">
              <a:lnSpc>
                <a:spcPct val="100000"/>
              </a:lnSpc>
              <a:spcBef>
                <a:spcPts val="0"/>
              </a:spcBef>
              <a:spcAft>
                <a:spcPts val="0"/>
              </a:spcAft>
              <a:buClr>
                <a:schemeClr val="dk1"/>
              </a:buClr>
              <a:buSzPts val="1000"/>
              <a:buFont typeface="Economica"/>
              <a:buNone/>
            </a:pPr>
            <a:fld id="{00000000-1234-1234-1234-123412341234}" type="slidenum">
              <a:rPr b="0" i="0" lang="ar" sz="1000" u="none" cap="none" strike="noStrike">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148" name="Shape 148"/>
        <p:cNvGrpSpPr/>
        <p:nvPr/>
      </p:nvGrpSpPr>
      <p:grpSpPr>
        <a:xfrm>
          <a:off x="0" y="0"/>
          <a:ext cx="0" cy="0"/>
          <a:chOff x="0" y="0"/>
          <a:chExt cx="0" cy="0"/>
        </a:xfrm>
      </p:grpSpPr>
      <p:sp>
        <p:nvSpPr>
          <p:cNvPr id="149" name="Shape 149"/>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lvl="0" rtl="0">
              <a:spcBef>
                <a:spcPts val="0"/>
              </a:spcBef>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50" name="Shape 150"/>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1"/>
              </a:buClr>
              <a:buSzPts val="1800"/>
              <a:buFont typeface="Open Sans"/>
              <a:buChar char="●"/>
              <a:defRPr sz="1800">
                <a:solidFill>
                  <a:schemeClr val="dk1"/>
                </a:solidFill>
                <a:latin typeface="Open Sans"/>
                <a:ea typeface="Open Sans"/>
                <a:cs typeface="Open Sans"/>
                <a:sym typeface="Open Sans"/>
              </a:defRPr>
            </a:lvl1pPr>
            <a:lvl2pPr lvl="1"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2pPr>
            <a:lvl3pPr lvl="2"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3pPr>
            <a:lvl4pPr lvl="3"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4pPr>
            <a:lvl5pPr lvl="4"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5pPr>
            <a:lvl6pPr lvl="5"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6pPr>
            <a:lvl7pPr lvl="6"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7pPr>
            <a:lvl8pPr lvl="7"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8pPr>
            <a:lvl9pPr lvl="8" rtl="0">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51" name="Shape 151"/>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rtl="0" algn="r">
              <a:spcBef>
                <a:spcPts val="0"/>
              </a:spcBef>
              <a:buNone/>
            </a:pPr>
            <a:fld id="{00000000-1234-1234-1234-123412341234}" type="slidenum">
              <a:rPr lang="ar"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hyperlink" Target="https://docs.google.com/presentation/d/1-3EbmgOo9FKQuOSaCbwutr5E4DCLSkt4zxmuddW-lEg" TargetMode="External"/><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12.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3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image" Target="../media/image34.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36.jp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image" Target="../media/image39.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22.jpg"/><Relationship Id="rId10" Type="http://schemas.openxmlformats.org/officeDocument/2006/relationships/image" Target="../media/image28.png"/><Relationship Id="rId9" Type="http://schemas.openxmlformats.org/officeDocument/2006/relationships/image" Target="../media/image33.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9.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nvSpPr>
        <p:spPr>
          <a:xfrm>
            <a:off x="12" y="4339038"/>
            <a:ext cx="6552300" cy="571500"/>
          </a:xfrm>
          <a:prstGeom prst="rect">
            <a:avLst/>
          </a:prstGeom>
          <a:noFill/>
          <a:ln>
            <a:noFill/>
          </a:ln>
        </p:spPr>
        <p:txBody>
          <a:bodyPr anchorCtr="0" anchor="t" bIns="91425" lIns="91425" rIns="91425" wrap="square" tIns="91425">
            <a:noAutofit/>
          </a:bodyPr>
          <a:lstStyle/>
          <a:p>
            <a:pPr indent="0" lvl="0" marL="0" rtl="0">
              <a:spcBef>
                <a:spcPts val="0"/>
              </a:spcBef>
              <a:buNone/>
            </a:pPr>
            <a:r>
              <a:rPr lang="ar"/>
              <a:t>Please check our </a:t>
            </a:r>
            <a:r>
              <a:rPr lang="ar" u="sng">
                <a:solidFill>
                  <a:srgbClr val="57BB8A"/>
                </a:solidFill>
                <a:hlinkClick r:id="rId3"/>
              </a:rPr>
              <a:t>Editing File</a:t>
            </a:r>
            <a:r>
              <a:rPr lang="ar"/>
              <a:t>.</a:t>
            </a:r>
          </a:p>
        </p:txBody>
      </p:sp>
      <p:sp>
        <p:nvSpPr>
          <p:cNvPr id="206" name="Shape 206"/>
          <p:cNvSpPr txBox="1"/>
          <p:nvPr>
            <p:ph type="ctrTitle"/>
          </p:nvPr>
        </p:nvSpPr>
        <p:spPr>
          <a:xfrm>
            <a:off x="3044700" y="1444255"/>
            <a:ext cx="3054600" cy="1537200"/>
          </a:xfrm>
          <a:prstGeom prst="rect">
            <a:avLst/>
          </a:prstGeom>
        </p:spPr>
        <p:txBody>
          <a:bodyPr anchorCtr="0" anchor="b" bIns="91425" lIns="91425" rIns="91425" wrap="square" tIns="91425">
            <a:noAutofit/>
          </a:bodyPr>
          <a:lstStyle/>
          <a:p>
            <a:pPr indent="0" lvl="0" marL="0" rtl="0">
              <a:spcBef>
                <a:spcPts val="0"/>
              </a:spcBef>
              <a:buNone/>
            </a:pPr>
            <a:r>
              <a:rPr lang="ar"/>
              <a:t>Cervical Spines</a:t>
            </a:r>
          </a:p>
        </p:txBody>
      </p:sp>
      <p:sp>
        <p:nvSpPr>
          <p:cNvPr id="207" name="Shape 207"/>
          <p:cNvSpPr txBox="1"/>
          <p:nvPr>
            <p:ph idx="1" type="subTitle"/>
          </p:nvPr>
        </p:nvSpPr>
        <p:spPr>
          <a:xfrm>
            <a:off x="3044700" y="3116580"/>
            <a:ext cx="3054600" cy="701400"/>
          </a:xfrm>
          <a:prstGeom prst="rect">
            <a:avLst/>
          </a:prstGeom>
        </p:spPr>
        <p:txBody>
          <a:bodyPr anchorCtr="0" anchor="t" bIns="91425" lIns="91425" rIns="91425" wrap="square" tIns="91425">
            <a:noAutofit/>
          </a:bodyPr>
          <a:lstStyle/>
          <a:p>
            <a:pPr indent="0" lvl="0" marL="0" rtl="0">
              <a:spcBef>
                <a:spcPts val="0"/>
              </a:spcBef>
              <a:buNone/>
            </a:pPr>
            <a:r>
              <a:rPr lang="ar"/>
              <a:t>Lecture 4</a:t>
            </a:r>
          </a:p>
        </p:txBody>
      </p:sp>
      <p:pic>
        <p:nvPicPr>
          <p:cNvPr id="208" name="Shape 208"/>
          <p:cNvPicPr preferRelativeResize="0"/>
          <p:nvPr/>
        </p:nvPicPr>
        <p:blipFill>
          <a:blip r:embed="rId4">
            <a:alphaModFix/>
          </a:blip>
          <a:stretch>
            <a:fillRect/>
          </a:stretch>
        </p:blipFill>
        <p:spPr>
          <a:xfrm>
            <a:off x="0" y="0"/>
            <a:ext cx="1171575" cy="1104900"/>
          </a:xfrm>
          <a:prstGeom prst="rect">
            <a:avLst/>
          </a:prstGeom>
          <a:noFill/>
          <a:ln>
            <a:noFill/>
          </a:ln>
        </p:spPr>
      </p:pic>
      <p:pic>
        <p:nvPicPr>
          <p:cNvPr id="209" name="Shape 209"/>
          <p:cNvPicPr preferRelativeResize="0"/>
          <p:nvPr/>
        </p:nvPicPr>
        <p:blipFill>
          <a:blip r:embed="rId5">
            <a:alphaModFix/>
          </a:blip>
          <a:stretch>
            <a:fillRect/>
          </a:stretch>
        </p:blipFill>
        <p:spPr>
          <a:xfrm>
            <a:off x="7572375" y="0"/>
            <a:ext cx="1571625" cy="1447800"/>
          </a:xfrm>
          <a:prstGeom prst="rect">
            <a:avLst/>
          </a:prstGeom>
          <a:noFill/>
          <a:ln>
            <a:noFill/>
          </a:ln>
        </p:spPr>
      </p:pic>
      <p:sp>
        <p:nvSpPr>
          <p:cNvPr id="210" name="Shape 210"/>
          <p:cNvSpPr txBox="1"/>
          <p:nvPr/>
        </p:nvSpPr>
        <p:spPr>
          <a:xfrm>
            <a:off x="5531899" y="4494975"/>
            <a:ext cx="3666600" cy="571500"/>
          </a:xfrm>
          <a:prstGeom prst="rect">
            <a:avLst/>
          </a:prstGeom>
          <a:noFill/>
          <a:ln>
            <a:noFill/>
          </a:ln>
        </p:spPr>
        <p:txBody>
          <a:bodyPr anchorCtr="0" anchor="t" bIns="91425" lIns="91425" rIns="91425" wrap="square" tIns="91425">
            <a:noAutofit/>
          </a:bodyPr>
          <a:lstStyle/>
          <a:p>
            <a:pPr indent="0" lvl="0" marL="0" rtl="0">
              <a:spcBef>
                <a:spcPts val="0"/>
              </a:spcBef>
              <a:buNone/>
            </a:pPr>
            <a:r>
              <a:rPr b="1" lang="ar" sz="1700">
                <a:latin typeface="Courier New"/>
                <a:ea typeface="Courier New"/>
                <a:cs typeface="Courier New"/>
                <a:sym typeface="Courier New"/>
              </a:rPr>
              <a:t>{وَمَنْ يَتَوَكَّلْ عَلَى اللَّهِ فَهُوَ حَسْبُهُ}</a:t>
            </a:r>
          </a:p>
        </p:txBody>
      </p:sp>
      <p:sp>
        <p:nvSpPr>
          <p:cNvPr id="211" name="Shape 211"/>
          <p:cNvSpPr txBox="1"/>
          <p:nvPr/>
        </p:nvSpPr>
        <p:spPr>
          <a:xfrm>
            <a:off x="0" y="4675900"/>
            <a:ext cx="3562500" cy="467700"/>
          </a:xfrm>
          <a:prstGeom prst="rect">
            <a:avLst/>
          </a:prstGeom>
          <a:noFill/>
          <a:ln cap="flat" cmpd="sng" w="9525">
            <a:solidFill>
              <a:srgbClr val="98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b="1" lang="ar">
                <a:latin typeface="Bree Serif"/>
                <a:ea typeface="Bree Serif"/>
                <a:cs typeface="Bree Serif"/>
                <a:sym typeface="Bree Serif"/>
              </a:rPr>
              <a:t>هذا العمل لا يغني عن المصدر الأساسي للمذاكرة</a:t>
            </a:r>
          </a:p>
        </p:txBody>
      </p:sp>
      <p:pic>
        <p:nvPicPr>
          <p:cNvPr id="212" name="Shape 212"/>
          <p:cNvPicPr preferRelativeResize="0"/>
          <p:nvPr/>
        </p:nvPicPr>
        <p:blipFill>
          <a:blip r:embed="rId6">
            <a:alphaModFix/>
          </a:blip>
          <a:stretch>
            <a:fillRect/>
          </a:stretch>
        </p:blipFill>
        <p:spPr>
          <a:xfrm>
            <a:off x="6920300" y="2708000"/>
            <a:ext cx="1721250" cy="172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311700" y="142575"/>
            <a:ext cx="8520600" cy="831300"/>
          </a:xfrm>
          <a:prstGeom prst="rect">
            <a:avLst/>
          </a:prstGeom>
          <a:noFill/>
          <a:ln>
            <a:noFill/>
          </a:ln>
        </p:spPr>
        <p:txBody>
          <a:bodyPr anchorCtr="0" anchor="b" bIns="91425" lIns="91425" rIns="91425" wrap="square" tIns="91425">
            <a:noAutofit/>
          </a:bodyPr>
          <a:lstStyle/>
          <a:p>
            <a:pPr indent="-69850" lvl="0" marL="0" marR="0" rtl="0" algn="ctr">
              <a:lnSpc>
                <a:spcPct val="100000"/>
              </a:lnSpc>
              <a:spcBef>
                <a:spcPts val="0"/>
              </a:spcBef>
              <a:spcAft>
                <a:spcPts val="0"/>
              </a:spcAft>
              <a:buClr>
                <a:schemeClr val="dk1"/>
              </a:buClr>
              <a:buSzPts val="1100"/>
              <a:buFont typeface="Arial"/>
              <a:buNone/>
            </a:pPr>
            <a:r>
              <a:rPr b="0" i="0" lang="ar" sz="4200" u="none" cap="none" strike="noStrike">
                <a:solidFill>
                  <a:schemeClr val="dk1"/>
                </a:solidFill>
                <a:latin typeface="Economica"/>
                <a:ea typeface="Economica"/>
                <a:cs typeface="Economica"/>
                <a:sym typeface="Economica"/>
              </a:rPr>
              <a:t>Atypical (Non typical ) cervical vertebrae</a:t>
            </a:r>
          </a:p>
        </p:txBody>
      </p:sp>
      <p:sp>
        <p:nvSpPr>
          <p:cNvPr id="313" name="Shape 313"/>
          <p:cNvSpPr txBox="1"/>
          <p:nvPr>
            <p:ph idx="1" type="body"/>
          </p:nvPr>
        </p:nvSpPr>
        <p:spPr>
          <a:xfrm>
            <a:off x="218725" y="1104138"/>
            <a:ext cx="5825100" cy="3721500"/>
          </a:xfrm>
          <a:prstGeom prst="rect">
            <a:avLst/>
          </a:prstGeom>
          <a:noFill/>
          <a:ln>
            <a:noFill/>
          </a:ln>
        </p:spPr>
        <p:txBody>
          <a:bodyPr anchorCtr="0" anchor="t" bIns="91425" lIns="91425" rIns="91425" wrap="square" tIns="91425">
            <a:noAutofit/>
          </a:bodyPr>
          <a:lstStyle/>
          <a:p>
            <a:pPr indent="-114300" lvl="0" marL="0" marR="0" rtl="0" algn="l">
              <a:lnSpc>
                <a:spcPct val="115000"/>
              </a:lnSpc>
              <a:spcBef>
                <a:spcPts val="0"/>
              </a:spcBef>
              <a:spcAft>
                <a:spcPts val="0"/>
              </a:spcAft>
              <a:buClr>
                <a:schemeClr val="dk1"/>
              </a:buClr>
              <a:buSzPts val="1800"/>
              <a:buFont typeface="Open Sans"/>
              <a:buNone/>
            </a:pPr>
            <a:r>
              <a:rPr b="0" i="0" lang="ar" sz="2400" u="none" cap="none" strike="noStrike">
                <a:solidFill>
                  <a:schemeClr val="dk1"/>
                </a:solidFill>
                <a:latin typeface="Economica"/>
                <a:ea typeface="Economica"/>
                <a:cs typeface="Economica"/>
                <a:sym typeface="Economica"/>
              </a:rPr>
              <a:t>7th Cervical Vertebrae </a:t>
            </a:r>
          </a:p>
          <a:p>
            <a:pPr indent="-114300" lvl="0" marL="0" marR="0" rtl="0" algn="l">
              <a:lnSpc>
                <a:spcPct val="115000"/>
              </a:lnSpc>
              <a:spcBef>
                <a:spcPts val="0"/>
              </a:spcBef>
              <a:spcAft>
                <a:spcPts val="0"/>
              </a:spcAft>
              <a:buClr>
                <a:schemeClr val="dk1"/>
              </a:buClr>
              <a:buSzPts val="1800"/>
              <a:buFont typeface="Open Sans"/>
              <a:buNone/>
            </a:pPr>
            <a:r>
              <a:rPr b="0" i="0" lang="ar" sz="2400" u="none" cap="none" strike="noStrike">
                <a:solidFill>
                  <a:schemeClr val="dk1"/>
                </a:solidFill>
                <a:latin typeface="Economica"/>
                <a:ea typeface="Economica"/>
                <a:cs typeface="Economica"/>
                <a:sym typeface="Economica"/>
              </a:rPr>
              <a:t>OR Cervica/vertebra Prominens</a:t>
            </a:r>
          </a:p>
          <a:p>
            <a:pPr indent="-330200" lvl="0" marL="457200" marR="0" rtl="0" algn="l">
              <a:lnSpc>
                <a:spcPct val="115000"/>
              </a:lnSpc>
              <a:spcBef>
                <a:spcPts val="1600"/>
              </a:spcBef>
              <a:spcAft>
                <a:spcPts val="0"/>
              </a:spcAft>
              <a:buClr>
                <a:schemeClr val="dk1"/>
              </a:buClr>
              <a:buSzPts val="1600"/>
              <a:buFont typeface="Open Sans"/>
              <a:buChar char="●"/>
            </a:pPr>
            <a:r>
              <a:rPr b="0" i="0" lang="ar" sz="1600" u="none" cap="none" strike="noStrike">
                <a:solidFill>
                  <a:schemeClr val="dk1"/>
                </a:solidFill>
                <a:latin typeface="Open Sans"/>
                <a:ea typeface="Open Sans"/>
                <a:cs typeface="Open Sans"/>
                <a:sym typeface="Open Sans"/>
              </a:rPr>
              <a:t>It has the </a:t>
            </a:r>
            <a:r>
              <a:rPr b="0" i="0" lang="ar" sz="1600" u="none" cap="none" strike="noStrike">
                <a:solidFill>
                  <a:srgbClr val="FF0000"/>
                </a:solidFill>
                <a:latin typeface="Open Sans"/>
                <a:ea typeface="Open Sans"/>
                <a:cs typeface="Open Sans"/>
                <a:sym typeface="Open Sans"/>
              </a:rPr>
              <a:t>longest spinous process</a:t>
            </a:r>
            <a:r>
              <a:rPr b="0" i="0" lang="ar" sz="1600" u="none" cap="none" strike="noStrike">
                <a:solidFill>
                  <a:schemeClr val="dk1"/>
                </a:solidFill>
                <a:latin typeface="Open Sans"/>
                <a:ea typeface="Open Sans"/>
                <a:cs typeface="Open Sans"/>
                <a:sym typeface="Open Sans"/>
              </a:rPr>
              <a:t> which is </a:t>
            </a:r>
            <a:r>
              <a:rPr b="0" i="0" lang="ar" sz="1600" u="sng" cap="none" strike="noStrike">
                <a:solidFill>
                  <a:srgbClr val="FF0000"/>
                </a:solidFill>
                <a:latin typeface="Open Sans"/>
                <a:ea typeface="Open Sans"/>
                <a:cs typeface="Open Sans"/>
                <a:sym typeface="Open Sans"/>
              </a:rPr>
              <a:t>not bifid</a:t>
            </a:r>
            <a:r>
              <a:rPr b="0" i="0" lang="ar" sz="1600" u="none" cap="none" strike="noStrike">
                <a:solidFill>
                  <a:srgbClr val="FF0000"/>
                </a:solidFill>
                <a:latin typeface="Open Sans"/>
                <a:ea typeface="Open Sans"/>
                <a:cs typeface="Open Sans"/>
                <a:sym typeface="Open Sans"/>
              </a:rPr>
              <a:t> </a:t>
            </a:r>
            <a:r>
              <a:rPr b="0" i="0" lang="ar" sz="1600" u="none" cap="none" strike="noStrike">
                <a:solidFill>
                  <a:schemeClr val="dk2"/>
                </a:solidFill>
                <a:latin typeface="Open Sans"/>
                <a:ea typeface="Open Sans"/>
                <a:cs typeface="Open Sans"/>
                <a:sym typeface="Open Sans"/>
              </a:rPr>
              <a:t>( not separated by a ridge).</a:t>
            </a:r>
          </a:p>
          <a:p>
            <a:pPr indent="-330200" lvl="0" marL="457200" marR="0" rtl="0" algn="l">
              <a:lnSpc>
                <a:spcPct val="115000"/>
              </a:lnSpc>
              <a:spcBef>
                <a:spcPts val="0"/>
              </a:spcBef>
              <a:spcAft>
                <a:spcPts val="0"/>
              </a:spcAft>
              <a:buClr>
                <a:schemeClr val="dk1"/>
              </a:buClr>
              <a:buSzPts val="1600"/>
              <a:buFont typeface="Open Sans"/>
              <a:buChar char="●"/>
            </a:pPr>
            <a:r>
              <a:rPr b="0" i="0" lang="ar" sz="1600" u="none" cap="none" strike="noStrike">
                <a:solidFill>
                  <a:schemeClr val="dk1"/>
                </a:solidFill>
                <a:latin typeface="Open Sans"/>
                <a:ea typeface="Open Sans"/>
                <a:cs typeface="Open Sans"/>
                <a:sym typeface="Open Sans"/>
              </a:rPr>
              <a:t>It is the </a:t>
            </a:r>
            <a:r>
              <a:rPr b="0" i="0" lang="ar" sz="1600" u="none" cap="none" strike="noStrike">
                <a:solidFill>
                  <a:srgbClr val="FF0000"/>
                </a:solidFill>
                <a:latin typeface="Open Sans"/>
                <a:ea typeface="Open Sans"/>
                <a:cs typeface="Open Sans"/>
                <a:sym typeface="Open Sans"/>
              </a:rPr>
              <a:t>first spine to be felt subcutaneously </a:t>
            </a:r>
            <a:r>
              <a:rPr b="0" i="0" lang="ar" sz="1600" u="none" cap="none" strike="noStrike">
                <a:solidFill>
                  <a:schemeClr val="dk1"/>
                </a:solidFill>
                <a:latin typeface="Open Sans"/>
                <a:ea typeface="Open Sans"/>
                <a:cs typeface="Open Sans"/>
                <a:sym typeface="Open Sans"/>
              </a:rPr>
              <a:t> in the root of the back of the  neck.</a:t>
            </a:r>
          </a:p>
          <a:p>
            <a:pPr indent="-330200" lvl="0" marL="457200" marR="0" rtl="0" algn="l">
              <a:lnSpc>
                <a:spcPct val="115000"/>
              </a:lnSpc>
              <a:spcBef>
                <a:spcPts val="0"/>
              </a:spcBef>
              <a:spcAft>
                <a:spcPts val="0"/>
              </a:spcAft>
              <a:buClr>
                <a:schemeClr val="dk1"/>
              </a:buClr>
              <a:buSzPts val="1600"/>
              <a:buFont typeface="Open Sans"/>
              <a:buChar char="●"/>
            </a:pPr>
            <a:r>
              <a:rPr b="0" i="0" lang="ar" sz="1600" u="none" cap="none" strike="noStrike">
                <a:solidFill>
                  <a:schemeClr val="dk1"/>
                </a:solidFill>
                <a:latin typeface="Open Sans"/>
                <a:ea typeface="Open Sans"/>
                <a:cs typeface="Open Sans"/>
                <a:sym typeface="Open Sans"/>
              </a:rPr>
              <a:t>The transverse process is large while its foramen transversarium is small and may be absent, and does not transmit the vertebral artery. (only  small accessory vein)</a:t>
            </a:r>
            <a:br>
              <a:rPr b="0" i="0" lang="ar" sz="1600" u="none" cap="none" strike="noStrike">
                <a:solidFill>
                  <a:schemeClr val="dk1"/>
                </a:solidFill>
                <a:latin typeface="Open Sans"/>
                <a:ea typeface="Open Sans"/>
                <a:cs typeface="Open Sans"/>
                <a:sym typeface="Open Sans"/>
              </a:rPr>
            </a:br>
          </a:p>
        </p:txBody>
      </p:sp>
      <p:pic>
        <p:nvPicPr>
          <p:cNvPr id="314" name="Shape 314"/>
          <p:cNvPicPr preferRelativeResize="0"/>
          <p:nvPr/>
        </p:nvPicPr>
        <p:blipFill rotWithShape="1">
          <a:blip r:embed="rId3">
            <a:alphaModFix/>
          </a:blip>
          <a:srcRect b="0" l="0" r="0" t="0"/>
          <a:stretch/>
        </p:blipFill>
        <p:spPr>
          <a:xfrm>
            <a:off x="7310476" y="973875"/>
            <a:ext cx="1657575" cy="2257201"/>
          </a:xfrm>
          <a:prstGeom prst="rect">
            <a:avLst/>
          </a:prstGeom>
          <a:noFill/>
          <a:ln>
            <a:noFill/>
          </a:ln>
        </p:spPr>
      </p:pic>
      <p:cxnSp>
        <p:nvCxnSpPr>
          <p:cNvPr id="315" name="Shape 315"/>
          <p:cNvCxnSpPr/>
          <p:nvPr/>
        </p:nvCxnSpPr>
        <p:spPr>
          <a:xfrm>
            <a:off x="8188761" y="1819425"/>
            <a:ext cx="640200" cy="4200"/>
          </a:xfrm>
          <a:prstGeom prst="straightConnector1">
            <a:avLst/>
          </a:prstGeom>
          <a:noFill/>
          <a:ln cap="flat" cmpd="sng" w="9525">
            <a:solidFill>
              <a:srgbClr val="000000"/>
            </a:solidFill>
            <a:prstDash val="solid"/>
            <a:round/>
            <a:headEnd len="med" w="med" type="none"/>
            <a:tailEnd len="med" w="med" type="none"/>
          </a:ln>
        </p:spPr>
      </p:cxnSp>
      <p:cxnSp>
        <p:nvCxnSpPr>
          <p:cNvPr id="316" name="Shape 316"/>
          <p:cNvCxnSpPr/>
          <p:nvPr/>
        </p:nvCxnSpPr>
        <p:spPr>
          <a:xfrm>
            <a:off x="8828860" y="1627811"/>
            <a:ext cx="0" cy="195600"/>
          </a:xfrm>
          <a:prstGeom prst="straightConnector1">
            <a:avLst/>
          </a:prstGeom>
          <a:noFill/>
          <a:ln cap="flat" cmpd="sng" w="9525">
            <a:solidFill>
              <a:schemeClr val="dk1"/>
            </a:solidFill>
            <a:prstDash val="solid"/>
            <a:round/>
            <a:headEnd len="med" w="med" type="none"/>
            <a:tailEnd len="med" w="med" type="none"/>
          </a:ln>
        </p:spPr>
      </p:cxnSp>
      <p:cxnSp>
        <p:nvCxnSpPr>
          <p:cNvPr id="317" name="Shape 317"/>
          <p:cNvCxnSpPr/>
          <p:nvPr/>
        </p:nvCxnSpPr>
        <p:spPr>
          <a:xfrm>
            <a:off x="8185350" y="1624457"/>
            <a:ext cx="647100" cy="9900"/>
          </a:xfrm>
          <a:prstGeom prst="straightConnector1">
            <a:avLst/>
          </a:prstGeom>
          <a:noFill/>
          <a:ln cap="flat" cmpd="sng" w="9525">
            <a:solidFill>
              <a:srgbClr val="000000"/>
            </a:solidFill>
            <a:prstDash val="solid"/>
            <a:round/>
            <a:headEnd len="med" w="med" type="none"/>
            <a:tailEnd len="med" w="med" type="none"/>
          </a:ln>
        </p:spPr>
      </p:cxnSp>
      <p:cxnSp>
        <p:nvCxnSpPr>
          <p:cNvPr id="318" name="Shape 318"/>
          <p:cNvCxnSpPr/>
          <p:nvPr/>
        </p:nvCxnSpPr>
        <p:spPr>
          <a:xfrm flipH="1">
            <a:off x="8188708" y="1624450"/>
            <a:ext cx="3600" cy="194700"/>
          </a:xfrm>
          <a:prstGeom prst="straightConnector1">
            <a:avLst/>
          </a:prstGeom>
          <a:noFill/>
          <a:ln cap="flat" cmpd="sng" w="9525">
            <a:solidFill>
              <a:srgbClr val="000000"/>
            </a:solidFill>
            <a:prstDash val="solid"/>
            <a:round/>
            <a:headEnd len="med" w="med" type="none"/>
            <a:tailEnd len="med" w="med" type="none"/>
          </a:ln>
        </p:spPr>
      </p:cxnSp>
      <p:pic>
        <p:nvPicPr>
          <p:cNvPr id="319" name="Shape 319"/>
          <p:cNvPicPr preferRelativeResize="0"/>
          <p:nvPr/>
        </p:nvPicPr>
        <p:blipFill>
          <a:blip r:embed="rId4">
            <a:alphaModFix/>
          </a:blip>
          <a:stretch>
            <a:fillRect/>
          </a:stretch>
        </p:blipFill>
        <p:spPr>
          <a:xfrm>
            <a:off x="5962425" y="3152325"/>
            <a:ext cx="1981425" cy="186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nvSpPr>
        <p:spPr>
          <a:xfrm>
            <a:off x="914400" y="2150120"/>
            <a:ext cx="7315200" cy="8535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325" name="Shape 325"/>
          <p:cNvSpPr txBox="1"/>
          <p:nvPr/>
        </p:nvSpPr>
        <p:spPr>
          <a:xfrm>
            <a:off x="914400" y="9"/>
            <a:ext cx="7315200" cy="853500"/>
          </a:xfrm>
          <a:prstGeom prst="rect">
            <a:avLst/>
          </a:prstGeom>
          <a:noFill/>
          <a:ln>
            <a:noFill/>
          </a:ln>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lang="ar" sz="4200">
                <a:solidFill>
                  <a:schemeClr val="dk1"/>
                </a:solidFill>
                <a:latin typeface="Economica"/>
                <a:ea typeface="Economica"/>
                <a:cs typeface="Economica"/>
                <a:sym typeface="Economica"/>
              </a:rPr>
              <a:t>Atypical (Non typical ) cervical vertebrae</a:t>
            </a:r>
          </a:p>
        </p:txBody>
      </p:sp>
      <p:graphicFrame>
        <p:nvGraphicFramePr>
          <p:cNvPr id="326" name="Shape 326"/>
          <p:cNvGraphicFramePr/>
          <p:nvPr/>
        </p:nvGraphicFramePr>
        <p:xfrm>
          <a:off x="213750" y="765911"/>
          <a:ext cx="3000000" cy="3000000"/>
        </p:xfrm>
        <a:graphic>
          <a:graphicData uri="http://schemas.openxmlformats.org/drawingml/2006/table">
            <a:tbl>
              <a:tblPr>
                <a:noFill/>
                <a:tableStyleId>{1B5AD921-EE76-4C36-831C-62EB5E79E325}</a:tableStyleId>
              </a:tblPr>
              <a:tblGrid>
                <a:gridCol w="2179125"/>
                <a:gridCol w="2179125"/>
                <a:gridCol w="2179125"/>
                <a:gridCol w="2179125"/>
              </a:tblGrid>
              <a:tr h="381000">
                <a:tc>
                  <a:txBody>
                    <a:bodyPr>
                      <a:noAutofit/>
                    </a:bodyPr>
                    <a:lstStyle/>
                    <a:p>
                      <a:pPr indent="0" lvl="0" marL="0">
                        <a:spcBef>
                          <a:spcPts val="0"/>
                        </a:spcBef>
                        <a:buNone/>
                      </a:pPr>
                      <a:r>
                        <a:rPr lang="ar" sz="1600">
                          <a:latin typeface="Open Sans"/>
                          <a:ea typeface="Open Sans"/>
                          <a:cs typeface="Open Sans"/>
                          <a:sym typeface="Open Sans"/>
                        </a:rPr>
                        <a:t>Vertebra name</a:t>
                      </a:r>
                    </a:p>
                  </a:txBody>
                  <a:tcPr marT="91425" marB="91425" marR="91425" marL="91425"/>
                </a:tc>
                <a:tc>
                  <a:txBody>
                    <a:bodyPr>
                      <a:noAutofit/>
                    </a:bodyPr>
                    <a:lstStyle/>
                    <a:p>
                      <a:pPr indent="-69850" lvl="0" marL="0" rtl="0" algn="ctr">
                        <a:lnSpc>
                          <a:spcPct val="115000"/>
                        </a:lnSpc>
                        <a:spcBef>
                          <a:spcPts val="0"/>
                        </a:spcBef>
                        <a:spcAft>
                          <a:spcPts val="1600"/>
                        </a:spcAft>
                        <a:buClr>
                          <a:schemeClr val="dk1"/>
                        </a:buClr>
                        <a:buSzPts val="1100"/>
                        <a:buFont typeface="Arial"/>
                        <a:buNone/>
                      </a:pPr>
                      <a:r>
                        <a:rPr lang="ar" sz="2400">
                          <a:solidFill>
                            <a:schemeClr val="dk1"/>
                          </a:solidFill>
                          <a:latin typeface="Economica"/>
                          <a:ea typeface="Economica"/>
                          <a:cs typeface="Economica"/>
                          <a:sym typeface="Economica"/>
                        </a:rPr>
                        <a:t>Altas-C1 </a:t>
                      </a:r>
                    </a:p>
                  </a:txBody>
                  <a:tcPr marT="91425" marB="91425" marR="91425" marL="91425"/>
                </a:tc>
                <a:tc>
                  <a:txBody>
                    <a:bodyPr>
                      <a:noAutofit/>
                    </a:bodyPr>
                    <a:lstStyle/>
                    <a:p>
                      <a:pPr indent="-69850" lvl="0" marL="0" rtl="0" algn="ctr">
                        <a:lnSpc>
                          <a:spcPct val="115000"/>
                        </a:lnSpc>
                        <a:spcBef>
                          <a:spcPts val="0"/>
                        </a:spcBef>
                        <a:spcAft>
                          <a:spcPts val="1600"/>
                        </a:spcAft>
                        <a:buClr>
                          <a:schemeClr val="dk1"/>
                        </a:buClr>
                        <a:buSzPts val="1100"/>
                        <a:buFont typeface="Arial"/>
                        <a:buNone/>
                      </a:pPr>
                      <a:r>
                        <a:rPr lang="ar" sz="2400">
                          <a:solidFill>
                            <a:schemeClr val="dk1"/>
                          </a:solidFill>
                          <a:latin typeface="Economica"/>
                          <a:ea typeface="Economica"/>
                          <a:cs typeface="Economica"/>
                          <a:sym typeface="Economica"/>
                        </a:rPr>
                        <a:t>AXIS- C2</a:t>
                      </a:r>
                    </a:p>
                  </a:txBody>
                  <a:tcPr marT="91425" marB="91425" marR="91425" marL="91425"/>
                </a:tc>
                <a:tc>
                  <a:txBody>
                    <a:bodyPr>
                      <a:noAutofit/>
                    </a:bodyPr>
                    <a:lstStyle/>
                    <a:p>
                      <a:pPr indent="0" lvl="0" marL="0" algn="ctr">
                        <a:spcBef>
                          <a:spcPts val="0"/>
                        </a:spcBef>
                        <a:buNone/>
                      </a:pPr>
                      <a:r>
                        <a:rPr lang="ar" sz="1600">
                          <a:latin typeface="Open Sans"/>
                          <a:ea typeface="Open Sans"/>
                          <a:cs typeface="Open Sans"/>
                          <a:sym typeface="Open Sans"/>
                        </a:rPr>
                        <a:t>C7 (</a:t>
                      </a:r>
                      <a:r>
                        <a:rPr lang="ar" sz="2000">
                          <a:solidFill>
                            <a:schemeClr val="dk1"/>
                          </a:solidFill>
                          <a:latin typeface="Economica"/>
                          <a:ea typeface="Economica"/>
                          <a:cs typeface="Economica"/>
                          <a:sym typeface="Economica"/>
                        </a:rPr>
                        <a:t>Cervica/vertebra Prominens)</a:t>
                      </a:r>
                    </a:p>
                  </a:txBody>
                  <a:tcPr marT="91425" marB="91425" marR="91425" marL="91425"/>
                </a:tc>
              </a:tr>
              <a:tr h="1877075">
                <a:tc>
                  <a:txBody>
                    <a:bodyPr>
                      <a:noAutofit/>
                    </a:bodyPr>
                    <a:lstStyle/>
                    <a:p>
                      <a:pPr indent="0" lvl="0" marL="0">
                        <a:spcBef>
                          <a:spcPts val="0"/>
                        </a:spcBef>
                        <a:buNone/>
                      </a:pPr>
                      <a:r>
                        <a:rPr lang="ar" sz="1600">
                          <a:latin typeface="Open Sans"/>
                          <a:ea typeface="Open Sans"/>
                          <a:cs typeface="Open Sans"/>
                          <a:sym typeface="Open Sans"/>
                        </a:rPr>
                        <a:t>Main characteristic </a:t>
                      </a:r>
                    </a:p>
                  </a:txBody>
                  <a:tcPr marT="91425" marB="91425" marR="91425" marL="91425"/>
                </a:tc>
                <a:tc>
                  <a:txBody>
                    <a:bodyPr>
                      <a:noAutofit/>
                    </a:bodyPr>
                    <a:lstStyle/>
                    <a:p>
                      <a:pPr indent="0" lvl="0" marL="0" rtl="0">
                        <a:lnSpc>
                          <a:spcPct val="100000"/>
                        </a:lnSpc>
                        <a:spcBef>
                          <a:spcPts val="0"/>
                        </a:spcBef>
                        <a:spcAft>
                          <a:spcPts val="1600"/>
                        </a:spcAft>
                        <a:buNone/>
                      </a:pPr>
                      <a:r>
                        <a:rPr lang="ar" sz="1500">
                          <a:solidFill>
                            <a:schemeClr val="dk1"/>
                          </a:solidFill>
                          <a:latin typeface="Open Sans"/>
                          <a:ea typeface="Open Sans"/>
                          <a:cs typeface="Open Sans"/>
                          <a:sym typeface="Open Sans"/>
                        </a:rPr>
                        <a:t>It has </a:t>
                      </a:r>
                      <a:r>
                        <a:rPr lang="ar" sz="1500">
                          <a:solidFill>
                            <a:srgbClr val="FF0000"/>
                          </a:solidFill>
                          <a:latin typeface="Open Sans"/>
                          <a:ea typeface="Open Sans"/>
                          <a:cs typeface="Open Sans"/>
                          <a:sym typeface="Open Sans"/>
                        </a:rPr>
                        <a:t>no body, no spine.</a:t>
                      </a:r>
                    </a:p>
                    <a:p>
                      <a:pPr indent="0" lvl="0" marL="0" rtl="0">
                        <a:lnSpc>
                          <a:spcPct val="100000"/>
                        </a:lnSpc>
                        <a:spcBef>
                          <a:spcPts val="0"/>
                        </a:spcBef>
                        <a:spcAft>
                          <a:spcPts val="1600"/>
                        </a:spcAft>
                        <a:buNone/>
                      </a:pPr>
                      <a:r>
                        <a:rPr lang="ar" sz="1500">
                          <a:solidFill>
                            <a:schemeClr val="dk1"/>
                          </a:solidFill>
                          <a:latin typeface="Open Sans"/>
                          <a:ea typeface="Open Sans"/>
                          <a:cs typeface="Open Sans"/>
                          <a:sym typeface="Open Sans"/>
                        </a:rPr>
                        <a:t>It has </a:t>
                      </a:r>
                      <a:r>
                        <a:rPr lang="ar" sz="1500">
                          <a:solidFill>
                            <a:srgbClr val="FF0000"/>
                          </a:solidFill>
                          <a:latin typeface="Open Sans"/>
                          <a:ea typeface="Open Sans"/>
                          <a:cs typeface="Open Sans"/>
                          <a:sym typeface="Open Sans"/>
                        </a:rPr>
                        <a:t>2 lateral masses</a:t>
                      </a:r>
                    </a:p>
                    <a:p>
                      <a:pPr indent="0" lvl="0" marL="0" rtl="0">
                        <a:lnSpc>
                          <a:spcPct val="100000"/>
                        </a:lnSpc>
                        <a:spcBef>
                          <a:spcPts val="0"/>
                        </a:spcBef>
                        <a:spcAft>
                          <a:spcPts val="1600"/>
                        </a:spcAft>
                        <a:buNone/>
                      </a:pPr>
                      <a:r>
                        <a:rPr lang="ar" sz="1500">
                          <a:solidFill>
                            <a:srgbClr val="FF0000"/>
                          </a:solidFill>
                          <a:latin typeface="Open Sans"/>
                          <a:ea typeface="Open Sans"/>
                          <a:cs typeface="Open Sans"/>
                          <a:sym typeface="Open Sans"/>
                        </a:rPr>
                        <a:t>-small anterior arch</a:t>
                      </a:r>
                      <a:r>
                        <a:rPr lang="ar" sz="1500">
                          <a:solidFill>
                            <a:schemeClr val="dk1"/>
                          </a:solidFill>
                          <a:latin typeface="Open Sans"/>
                          <a:ea typeface="Open Sans"/>
                          <a:cs typeface="Open Sans"/>
                          <a:sym typeface="Open Sans"/>
                        </a:rPr>
                        <a:t>     </a:t>
                      </a:r>
                      <a:r>
                        <a:rPr lang="ar" sz="1500">
                          <a:solidFill>
                            <a:srgbClr val="FF0000"/>
                          </a:solidFill>
                          <a:latin typeface="Open Sans"/>
                          <a:ea typeface="Open Sans"/>
                          <a:cs typeface="Open Sans"/>
                          <a:sym typeface="Open Sans"/>
                        </a:rPr>
                        <a:t>-long posterior arch</a:t>
                      </a:r>
                      <a:r>
                        <a:rPr lang="ar" sz="1800">
                          <a:solidFill>
                            <a:srgbClr val="FF0000"/>
                          </a:solidFill>
                          <a:latin typeface="Open Sans"/>
                          <a:ea typeface="Open Sans"/>
                          <a:cs typeface="Open Sans"/>
                          <a:sym typeface="Open Sans"/>
                        </a:rPr>
                        <a:t>.</a:t>
                      </a:r>
                    </a:p>
                  </a:txBody>
                  <a:tcPr marT="91425" marB="91425" marR="91425" marL="91425"/>
                </a:tc>
                <a:tc>
                  <a:txBody>
                    <a:bodyPr>
                      <a:noAutofit/>
                    </a:bodyPr>
                    <a:lstStyle/>
                    <a:p>
                      <a:pPr indent="0" lvl="0" marL="0" rtl="0">
                        <a:lnSpc>
                          <a:spcPct val="115000"/>
                        </a:lnSpc>
                        <a:spcBef>
                          <a:spcPts val="0"/>
                        </a:spcBef>
                        <a:spcAft>
                          <a:spcPts val="1600"/>
                        </a:spcAft>
                        <a:buNone/>
                      </a:pPr>
                      <a:r>
                        <a:rPr lang="ar" sz="1600">
                          <a:solidFill>
                            <a:schemeClr val="dk1"/>
                          </a:solidFill>
                          <a:latin typeface="Open Sans"/>
                          <a:ea typeface="Open Sans"/>
                          <a:cs typeface="Open Sans"/>
                          <a:sym typeface="Open Sans"/>
                        </a:rPr>
                        <a:t>It has a large upright peg-like </a:t>
                      </a:r>
                      <a:r>
                        <a:rPr lang="ar" sz="1600">
                          <a:solidFill>
                            <a:srgbClr val="FF0000"/>
                          </a:solidFill>
                          <a:latin typeface="Open Sans"/>
                          <a:ea typeface="Open Sans"/>
                          <a:cs typeface="Open Sans"/>
                          <a:sym typeface="Open Sans"/>
                        </a:rPr>
                        <a:t>odontoid process, or dens</a:t>
                      </a:r>
                    </a:p>
                  </a:txBody>
                  <a:tcPr marT="91425" marB="91425" marR="91425" marL="91425"/>
                </a:tc>
                <a:tc>
                  <a:txBody>
                    <a:bodyPr>
                      <a:noAutofit/>
                    </a:bodyPr>
                    <a:lstStyle/>
                    <a:p>
                      <a:pPr indent="0" lvl="0" marL="0">
                        <a:spcBef>
                          <a:spcPts val="0"/>
                        </a:spcBef>
                        <a:buNone/>
                      </a:pPr>
                      <a:r>
                        <a:rPr lang="ar" sz="1600">
                          <a:latin typeface="Open Sans"/>
                          <a:ea typeface="Open Sans"/>
                          <a:cs typeface="Open Sans"/>
                          <a:sym typeface="Open Sans"/>
                        </a:rPr>
                        <a:t>has longest not bifid spinous process, which can be felt subcutaneously</a:t>
                      </a:r>
                    </a:p>
                  </a:txBody>
                  <a:tcPr marT="91425" marB="91425" marR="91425" marL="91425"/>
                </a:tc>
              </a:tr>
              <a:tr h="426700">
                <a:tc>
                  <a:txBody>
                    <a:bodyPr>
                      <a:noAutofit/>
                    </a:bodyPr>
                    <a:lstStyle/>
                    <a:p>
                      <a:pPr indent="0" lvl="0" marL="0">
                        <a:spcBef>
                          <a:spcPts val="0"/>
                        </a:spcBef>
                        <a:buNone/>
                      </a:pPr>
                      <a:r>
                        <a:rPr lang="ar" sz="1600">
                          <a:latin typeface="Open Sans"/>
                          <a:ea typeface="Open Sans"/>
                          <a:cs typeface="Open Sans"/>
                          <a:sym typeface="Open Sans"/>
                        </a:rPr>
                        <a:t>Picture</a:t>
                      </a:r>
                    </a:p>
                    <a:p>
                      <a:pPr indent="0" lvl="0" marL="0">
                        <a:spcBef>
                          <a:spcPts val="0"/>
                        </a:spcBef>
                        <a:buNone/>
                      </a:pPr>
                      <a:r>
                        <a:t/>
                      </a:r>
                      <a:endParaRPr sz="1600">
                        <a:solidFill>
                          <a:srgbClr val="FF0000"/>
                        </a:solidFill>
                        <a:latin typeface="Open Sans"/>
                        <a:ea typeface="Open Sans"/>
                        <a:cs typeface="Open Sans"/>
                        <a:sym typeface="Open Sans"/>
                      </a:endParaRPr>
                    </a:p>
                    <a:p>
                      <a:pPr indent="0" lvl="0" marL="0">
                        <a:spcBef>
                          <a:spcPts val="0"/>
                        </a:spcBef>
                        <a:buNone/>
                      </a:pPr>
                      <a:r>
                        <a:t/>
                      </a:r>
                      <a:endParaRPr sz="1600">
                        <a:solidFill>
                          <a:srgbClr val="FF0000"/>
                        </a:solidFill>
                        <a:latin typeface="Open Sans"/>
                        <a:ea typeface="Open Sans"/>
                        <a:cs typeface="Open Sans"/>
                        <a:sym typeface="Open Sans"/>
                      </a:endParaRPr>
                    </a:p>
                    <a:p>
                      <a:pPr indent="0" lvl="0" marL="0">
                        <a:spcBef>
                          <a:spcPts val="0"/>
                        </a:spcBef>
                        <a:buNone/>
                      </a:pPr>
                      <a:r>
                        <a:t/>
                      </a:r>
                      <a:endParaRPr sz="1600">
                        <a:solidFill>
                          <a:srgbClr val="FF0000"/>
                        </a:solidFill>
                        <a:latin typeface="Open Sans"/>
                        <a:ea typeface="Open Sans"/>
                        <a:cs typeface="Open Sans"/>
                        <a:sym typeface="Open Sans"/>
                      </a:endParaRPr>
                    </a:p>
                    <a:p>
                      <a:pPr indent="0" lvl="0" marL="0">
                        <a:spcBef>
                          <a:spcPts val="0"/>
                        </a:spcBef>
                        <a:buNone/>
                      </a:pPr>
                      <a:r>
                        <a:t/>
                      </a:r>
                      <a:endParaRPr sz="1600">
                        <a:solidFill>
                          <a:srgbClr val="FF0000"/>
                        </a:solidFill>
                        <a:latin typeface="Open Sans"/>
                        <a:ea typeface="Open Sans"/>
                        <a:cs typeface="Open Sans"/>
                        <a:sym typeface="Open Sans"/>
                      </a:endParaRPr>
                    </a:p>
                  </a:txBody>
                  <a:tcPr marT="91425" marB="91425" marR="91425" marL="91425"/>
                </a:tc>
                <a:tc>
                  <a:txBody>
                    <a:bodyPr>
                      <a:noAutofit/>
                    </a:bodyPr>
                    <a:lstStyle/>
                    <a:p>
                      <a:pPr indent="0" lvl="0" marL="0">
                        <a:spcBef>
                          <a:spcPts val="0"/>
                        </a:spcBef>
                        <a:buNone/>
                      </a:pPr>
                      <a:r>
                        <a:t/>
                      </a:r>
                      <a:endParaRPr sz="1600">
                        <a:latin typeface="Open Sans"/>
                        <a:ea typeface="Open Sans"/>
                        <a:cs typeface="Open Sans"/>
                        <a:sym typeface="Open Sans"/>
                      </a:endParaRPr>
                    </a:p>
                  </a:txBody>
                  <a:tcPr marT="91425" marB="91425" marR="91425" marL="91425"/>
                </a:tc>
                <a:tc>
                  <a:txBody>
                    <a:bodyPr>
                      <a:noAutofit/>
                    </a:bodyPr>
                    <a:lstStyle/>
                    <a:p>
                      <a:pPr indent="0" lvl="0" marL="0">
                        <a:spcBef>
                          <a:spcPts val="0"/>
                        </a:spcBef>
                        <a:buNone/>
                      </a:pPr>
                      <a:r>
                        <a:t/>
                      </a:r>
                      <a:endParaRPr sz="1600">
                        <a:latin typeface="Open Sans"/>
                        <a:ea typeface="Open Sans"/>
                        <a:cs typeface="Open Sans"/>
                        <a:sym typeface="Open Sans"/>
                      </a:endParaRPr>
                    </a:p>
                  </a:txBody>
                  <a:tcPr marT="91425" marB="91425" marR="91425" marL="91425"/>
                </a:tc>
                <a:tc>
                  <a:txBody>
                    <a:bodyPr>
                      <a:noAutofit/>
                    </a:bodyPr>
                    <a:lstStyle/>
                    <a:p>
                      <a:pPr indent="0" lvl="0" marL="0">
                        <a:spcBef>
                          <a:spcPts val="0"/>
                        </a:spcBef>
                        <a:buNone/>
                      </a:pPr>
                      <a:r>
                        <a:t/>
                      </a:r>
                      <a:endParaRPr sz="1600">
                        <a:latin typeface="Open Sans"/>
                        <a:ea typeface="Open Sans"/>
                        <a:cs typeface="Open Sans"/>
                        <a:sym typeface="Open Sans"/>
                      </a:endParaRPr>
                    </a:p>
                  </a:txBody>
                  <a:tcPr marT="91425" marB="91425" marR="91425" marL="91425"/>
                </a:tc>
              </a:tr>
            </a:tbl>
          </a:graphicData>
        </a:graphic>
      </p:graphicFrame>
      <p:pic>
        <p:nvPicPr>
          <p:cNvPr id="327" name="Shape 327"/>
          <p:cNvPicPr preferRelativeResize="0"/>
          <p:nvPr/>
        </p:nvPicPr>
        <p:blipFill>
          <a:blip r:embed="rId3">
            <a:alphaModFix/>
          </a:blip>
          <a:stretch>
            <a:fillRect/>
          </a:stretch>
        </p:blipFill>
        <p:spPr>
          <a:xfrm>
            <a:off x="6751125" y="3722400"/>
            <a:ext cx="2179124" cy="1421100"/>
          </a:xfrm>
          <a:prstGeom prst="rect">
            <a:avLst/>
          </a:prstGeom>
          <a:noFill/>
          <a:ln>
            <a:noFill/>
          </a:ln>
        </p:spPr>
      </p:pic>
      <p:pic>
        <p:nvPicPr>
          <p:cNvPr id="328" name="Shape 328"/>
          <p:cNvPicPr preferRelativeResize="0"/>
          <p:nvPr/>
        </p:nvPicPr>
        <p:blipFill>
          <a:blip r:embed="rId4">
            <a:alphaModFix/>
          </a:blip>
          <a:stretch>
            <a:fillRect/>
          </a:stretch>
        </p:blipFill>
        <p:spPr>
          <a:xfrm>
            <a:off x="2426375" y="3722400"/>
            <a:ext cx="2145625" cy="1421100"/>
          </a:xfrm>
          <a:prstGeom prst="rect">
            <a:avLst/>
          </a:prstGeom>
          <a:noFill/>
          <a:ln>
            <a:noFill/>
          </a:ln>
        </p:spPr>
      </p:pic>
      <p:pic>
        <p:nvPicPr>
          <p:cNvPr id="329" name="Shape 329"/>
          <p:cNvPicPr preferRelativeResize="0"/>
          <p:nvPr/>
        </p:nvPicPr>
        <p:blipFill>
          <a:blip r:embed="rId5">
            <a:alphaModFix/>
          </a:blip>
          <a:stretch>
            <a:fillRect/>
          </a:stretch>
        </p:blipFill>
        <p:spPr>
          <a:xfrm>
            <a:off x="4572000" y="3722400"/>
            <a:ext cx="2179126" cy="142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ar"/>
              <a:t>Joints Between Two Vertebral Bodies</a:t>
            </a:r>
          </a:p>
        </p:txBody>
      </p:sp>
      <p:sp>
        <p:nvSpPr>
          <p:cNvPr id="335" name="Shape 335"/>
          <p:cNvSpPr txBox="1"/>
          <p:nvPr>
            <p:ph idx="1" type="body"/>
          </p:nvPr>
        </p:nvSpPr>
        <p:spPr>
          <a:xfrm>
            <a:off x="385625" y="1254913"/>
            <a:ext cx="5133600" cy="24072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b="1" lang="ar" u="sng">
                <a:latin typeface="Arial"/>
                <a:ea typeface="Arial"/>
                <a:cs typeface="Arial"/>
                <a:sym typeface="Arial"/>
              </a:rPr>
              <a:t>with exception of the first two cervical vertebrae</a:t>
            </a:r>
            <a:r>
              <a:rPr b="1" lang="ar">
                <a:latin typeface="Arial"/>
                <a:ea typeface="Arial"/>
                <a:cs typeface="Arial"/>
                <a:sym typeface="Arial"/>
              </a:rPr>
              <a:t> , the other cervical vertebrae (</a:t>
            </a:r>
            <a:r>
              <a:rPr lang="ar"/>
              <a:t>the vertebral column </a:t>
            </a:r>
            <a:r>
              <a:rPr lang="ar">
                <a:solidFill>
                  <a:srgbClr val="FF0000"/>
                </a:solidFill>
              </a:rPr>
              <a:t>below</a:t>
            </a:r>
            <a:r>
              <a:rPr lang="ar"/>
              <a:t> the Axis  “C2” </a:t>
            </a:r>
            <a:r>
              <a:rPr b="1" lang="ar">
                <a:latin typeface="Arial"/>
                <a:ea typeface="Arial"/>
                <a:cs typeface="Arial"/>
                <a:sym typeface="Arial"/>
              </a:rPr>
              <a:t>) articulate with each other by means of :</a:t>
            </a:r>
          </a:p>
          <a:p>
            <a:pPr indent="0" lvl="0" marL="0">
              <a:spcBef>
                <a:spcPts val="0"/>
              </a:spcBef>
              <a:buNone/>
            </a:pPr>
            <a:r>
              <a:rPr b="1" lang="ar">
                <a:solidFill>
                  <a:srgbClr val="FF0000"/>
                </a:solidFill>
              </a:rPr>
              <a:t>1- synovial</a:t>
            </a:r>
            <a:r>
              <a:rPr b="1" lang="ar"/>
              <a:t> : </a:t>
            </a:r>
            <a:r>
              <a:rPr lang="ar"/>
              <a:t>joints between their articular processes</a:t>
            </a:r>
          </a:p>
          <a:p>
            <a:pPr indent="0" lvl="0" marL="0">
              <a:spcBef>
                <a:spcPts val="0"/>
              </a:spcBef>
              <a:buNone/>
            </a:pPr>
            <a:r>
              <a:rPr b="1" lang="ar">
                <a:solidFill>
                  <a:srgbClr val="FF0000"/>
                </a:solidFill>
              </a:rPr>
              <a:t>2- cartilaginous</a:t>
            </a:r>
            <a:r>
              <a:rPr lang="ar"/>
              <a:t> : joints between their bodies </a:t>
            </a:r>
          </a:p>
        </p:txBody>
      </p:sp>
      <p:pic>
        <p:nvPicPr>
          <p:cNvPr id="336" name="Shape 336"/>
          <p:cNvPicPr preferRelativeResize="0"/>
          <p:nvPr/>
        </p:nvPicPr>
        <p:blipFill rotWithShape="1">
          <a:blip r:embed="rId3">
            <a:alphaModFix/>
          </a:blip>
          <a:srcRect b="0" l="24288" r="0" t="0"/>
          <a:stretch/>
        </p:blipFill>
        <p:spPr>
          <a:xfrm>
            <a:off x="6195725" y="1089813"/>
            <a:ext cx="1986050" cy="2153225"/>
          </a:xfrm>
          <a:prstGeom prst="rect">
            <a:avLst/>
          </a:prstGeom>
          <a:noFill/>
          <a:ln>
            <a:noFill/>
          </a:ln>
        </p:spPr>
      </p:pic>
      <p:sp>
        <p:nvSpPr>
          <p:cNvPr id="337" name="Shape 337"/>
          <p:cNvSpPr txBox="1"/>
          <p:nvPr/>
        </p:nvSpPr>
        <p:spPr>
          <a:xfrm>
            <a:off x="5519225" y="1833575"/>
            <a:ext cx="1194300" cy="754200"/>
          </a:xfrm>
          <a:prstGeom prst="rect">
            <a:avLst/>
          </a:prstGeom>
          <a:noFill/>
          <a:ln>
            <a:noFill/>
          </a:ln>
        </p:spPr>
        <p:txBody>
          <a:bodyPr anchorCtr="0" anchor="t" bIns="91425" lIns="91425" rIns="91425" wrap="square" tIns="91425">
            <a:noAutofit/>
          </a:bodyPr>
          <a:lstStyle/>
          <a:p>
            <a:pPr indent="0" lvl="0" marL="0" rtl="1">
              <a:spcBef>
                <a:spcPts val="0"/>
              </a:spcBef>
              <a:buNone/>
            </a:pPr>
            <a:r>
              <a:t/>
            </a:r>
            <a:endParaRPr sz="1800"/>
          </a:p>
        </p:txBody>
      </p:sp>
      <p:sp>
        <p:nvSpPr>
          <p:cNvPr id="338" name="Shape 338"/>
          <p:cNvSpPr txBox="1"/>
          <p:nvPr/>
        </p:nvSpPr>
        <p:spPr>
          <a:xfrm>
            <a:off x="5312525" y="1848275"/>
            <a:ext cx="1263900" cy="636300"/>
          </a:xfrm>
          <a:prstGeom prst="rect">
            <a:avLst/>
          </a:prstGeom>
          <a:noFill/>
          <a:ln>
            <a:noFill/>
          </a:ln>
        </p:spPr>
        <p:txBody>
          <a:bodyPr anchorCtr="0" anchor="t" bIns="91425" lIns="91425" rIns="91425" wrap="square" tIns="91425">
            <a:noAutofit/>
          </a:bodyPr>
          <a:lstStyle/>
          <a:p>
            <a:pPr indent="0" lvl="0" marL="0" rtl="0">
              <a:spcBef>
                <a:spcPts val="0"/>
              </a:spcBef>
              <a:buNone/>
            </a:pPr>
            <a:r>
              <a:rPr lang="ar" sz="1100"/>
              <a:t>synovial joint</a:t>
            </a:r>
          </a:p>
        </p:txBody>
      </p:sp>
      <p:sp>
        <p:nvSpPr>
          <p:cNvPr id="339" name="Shape 339"/>
          <p:cNvSpPr txBox="1"/>
          <p:nvPr/>
        </p:nvSpPr>
        <p:spPr>
          <a:xfrm>
            <a:off x="8142375" y="1895225"/>
            <a:ext cx="1263900" cy="542400"/>
          </a:xfrm>
          <a:prstGeom prst="rect">
            <a:avLst/>
          </a:prstGeom>
          <a:noFill/>
          <a:ln>
            <a:noFill/>
          </a:ln>
        </p:spPr>
        <p:txBody>
          <a:bodyPr anchorCtr="0" anchor="t" bIns="91425" lIns="91425" rIns="91425" wrap="square" tIns="91425">
            <a:noAutofit/>
          </a:bodyPr>
          <a:lstStyle/>
          <a:p>
            <a:pPr indent="0" lvl="0" marL="0">
              <a:spcBef>
                <a:spcPts val="0"/>
              </a:spcBef>
              <a:buNone/>
            </a:pPr>
            <a:r>
              <a:rPr lang="ar" sz="1200"/>
              <a:t>cartilaginous joint</a:t>
            </a:r>
          </a:p>
        </p:txBody>
      </p:sp>
      <p:sp>
        <p:nvSpPr>
          <p:cNvPr id="340" name="Shape 340"/>
          <p:cNvSpPr/>
          <p:nvPr/>
        </p:nvSpPr>
        <p:spPr>
          <a:xfrm>
            <a:off x="6143650" y="2008600"/>
            <a:ext cx="845100" cy="62700"/>
          </a:xfrm>
          <a:prstGeom prst="mathMinus">
            <a:avLst>
              <a:gd fmla="val 23520" name="adj1"/>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41" name="Shape 341"/>
          <p:cNvSpPr/>
          <p:nvPr/>
        </p:nvSpPr>
        <p:spPr>
          <a:xfrm>
            <a:off x="7938025" y="2074375"/>
            <a:ext cx="250500" cy="62700"/>
          </a:xfrm>
          <a:prstGeom prst="mathMinus">
            <a:avLst>
              <a:gd fmla="val 23520" name="adj1"/>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42" name="Shape 342"/>
          <p:cNvSpPr txBox="1"/>
          <p:nvPr/>
        </p:nvSpPr>
        <p:spPr>
          <a:xfrm>
            <a:off x="495300" y="3979550"/>
            <a:ext cx="4648200" cy="831300"/>
          </a:xfrm>
          <a:prstGeom prst="rect">
            <a:avLst/>
          </a:prstGeom>
          <a:noFill/>
          <a:ln>
            <a:noFill/>
          </a:ln>
        </p:spPr>
        <p:txBody>
          <a:bodyPr anchorCtr="0" anchor="t" bIns="91425" lIns="91425" rIns="91425" wrap="square" tIns="91425">
            <a:noAutofit/>
          </a:bodyPr>
          <a:lstStyle/>
          <a:p>
            <a:pPr indent="0" lvl="0" marL="0" rtl="1">
              <a:spcBef>
                <a:spcPts val="0"/>
              </a:spcBef>
              <a:buNone/>
            </a:pPr>
            <a:r>
              <a:rPr lang="ar">
                <a:solidFill>
                  <a:srgbClr val="B7B7B7"/>
                </a:solidFill>
              </a:rPr>
              <a:t>                                             </a:t>
            </a:r>
            <a:r>
              <a:rPr lang="ar">
                <a:solidFill>
                  <a:srgbClr val="B7B7B7"/>
                </a:solidFill>
              </a:rPr>
              <a:t>تذكر كلمة الsynovial من :</a:t>
            </a:r>
          </a:p>
          <a:p>
            <a:pPr indent="0" lvl="0" marL="0">
              <a:spcBef>
                <a:spcPts val="0"/>
              </a:spcBef>
              <a:buNone/>
            </a:pPr>
            <a:r>
              <a:rPr lang="ar">
                <a:solidFill>
                  <a:srgbClr val="B7B7B7"/>
                </a:solidFill>
              </a:rPr>
              <a:t>syn = sin (: مثل اللي في الرياضيات  </a:t>
            </a:r>
          </a:p>
          <a:p>
            <a:pPr indent="0" lvl="0" marL="0" rtl="0">
              <a:spcBef>
                <a:spcPts val="0"/>
              </a:spcBef>
              <a:buNone/>
            </a:pPr>
            <a:r>
              <a:rPr lang="ar">
                <a:solidFill>
                  <a:srgbClr val="B7B7B7"/>
                </a:solidFill>
              </a:rPr>
              <a:t>ovial = ovum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idx="1" type="body"/>
          </p:nvPr>
        </p:nvSpPr>
        <p:spPr>
          <a:xfrm>
            <a:off x="164550" y="0"/>
            <a:ext cx="8520600" cy="838500"/>
          </a:xfrm>
          <a:prstGeom prst="rect">
            <a:avLst/>
          </a:prstGeom>
        </p:spPr>
        <p:txBody>
          <a:bodyPr anchorCtr="0" anchor="t" bIns="91425" lIns="91425" rIns="91425" wrap="square" tIns="91425">
            <a:noAutofit/>
          </a:bodyPr>
          <a:lstStyle/>
          <a:p>
            <a:pPr indent="-69850" lvl="0" marL="0" rtl="0">
              <a:lnSpc>
                <a:spcPct val="100000"/>
              </a:lnSpc>
              <a:spcBef>
                <a:spcPts val="0"/>
              </a:spcBef>
              <a:spcAft>
                <a:spcPts val="0"/>
              </a:spcAft>
              <a:buClr>
                <a:schemeClr val="dk1"/>
              </a:buClr>
              <a:buSzPts val="1100"/>
              <a:buFont typeface="Arial"/>
              <a:buNone/>
            </a:pPr>
            <a:r>
              <a:rPr lang="ar" sz="4200">
                <a:solidFill>
                  <a:srgbClr val="000000"/>
                </a:solidFill>
                <a:latin typeface="Economica"/>
                <a:ea typeface="Economica"/>
                <a:cs typeface="Economica"/>
                <a:sym typeface="Economica"/>
              </a:rPr>
              <a:t>Intervertebral Disc</a:t>
            </a:r>
          </a:p>
          <a:p>
            <a:pPr indent="0" lvl="0" marL="0">
              <a:spcBef>
                <a:spcPts val="0"/>
              </a:spcBef>
              <a:buNone/>
            </a:pPr>
            <a:r>
              <a:t/>
            </a:r>
            <a:endParaRPr/>
          </a:p>
        </p:txBody>
      </p:sp>
      <p:pic>
        <p:nvPicPr>
          <p:cNvPr descr="نتيجة بحث الصور عن ‪intervertebral disc‬‏" id="348" name="Shape 348"/>
          <p:cNvPicPr preferRelativeResize="0"/>
          <p:nvPr/>
        </p:nvPicPr>
        <p:blipFill>
          <a:blip r:embed="rId3">
            <a:alphaModFix/>
          </a:blip>
          <a:stretch>
            <a:fillRect/>
          </a:stretch>
        </p:blipFill>
        <p:spPr>
          <a:xfrm>
            <a:off x="5953125" y="1245875"/>
            <a:ext cx="2847975" cy="2051900"/>
          </a:xfrm>
          <a:prstGeom prst="rect">
            <a:avLst/>
          </a:prstGeom>
          <a:noFill/>
          <a:ln>
            <a:noFill/>
          </a:ln>
        </p:spPr>
      </p:pic>
      <p:sp>
        <p:nvSpPr>
          <p:cNvPr id="349" name="Shape 349"/>
          <p:cNvSpPr txBox="1"/>
          <p:nvPr/>
        </p:nvSpPr>
        <p:spPr>
          <a:xfrm>
            <a:off x="0" y="1150625"/>
            <a:ext cx="5695800" cy="3581400"/>
          </a:xfrm>
          <a:prstGeom prst="rect">
            <a:avLst/>
          </a:prstGeom>
          <a:noFill/>
          <a:ln>
            <a:noFill/>
          </a:ln>
        </p:spPr>
        <p:txBody>
          <a:bodyPr anchorCtr="0" anchor="t" bIns="91425" lIns="91425" rIns="91425" wrap="square" tIns="91425">
            <a:noAutofit/>
          </a:bodyPr>
          <a:lstStyle/>
          <a:p>
            <a:pPr indent="-349250" lvl="0" marL="457200">
              <a:spcBef>
                <a:spcPts val="0"/>
              </a:spcBef>
              <a:spcAft>
                <a:spcPts val="0"/>
              </a:spcAft>
              <a:buSzPts val="1900"/>
              <a:buChar char="-"/>
            </a:pPr>
            <a:r>
              <a:rPr lang="ar" sz="1900"/>
              <a:t>The upper and lower surfaces of the bodies of two adjacent vertebrae are covered by thin plates of </a:t>
            </a:r>
            <a:r>
              <a:rPr lang="ar" sz="1900">
                <a:solidFill>
                  <a:srgbClr val="FF0000"/>
                </a:solidFill>
              </a:rPr>
              <a:t>hyaline cartilage</a:t>
            </a:r>
            <a:r>
              <a:rPr lang="ar" sz="1900"/>
              <a:t>.</a:t>
            </a:r>
          </a:p>
          <a:p>
            <a:pPr indent="-349250" lvl="0" marL="457200">
              <a:spcBef>
                <a:spcPts val="0"/>
              </a:spcBef>
              <a:spcAft>
                <a:spcPts val="0"/>
              </a:spcAft>
              <a:buSzPts val="1900"/>
              <a:buChar char="-"/>
            </a:pPr>
            <a:r>
              <a:rPr lang="ar" sz="1900"/>
              <a:t>between the plates of hyaline cartilage is an </a:t>
            </a:r>
            <a:r>
              <a:rPr lang="ar" sz="1900">
                <a:solidFill>
                  <a:srgbClr val="FF0000"/>
                </a:solidFill>
              </a:rPr>
              <a:t>intervertebral disc</a:t>
            </a:r>
            <a:r>
              <a:rPr lang="ar" sz="1900"/>
              <a:t> of </a:t>
            </a:r>
            <a:r>
              <a:rPr lang="ar" sz="1900">
                <a:solidFill>
                  <a:srgbClr val="FF0000"/>
                </a:solidFill>
              </a:rPr>
              <a:t>fibrocartilage</a:t>
            </a:r>
            <a:r>
              <a:rPr lang="ar" sz="1900"/>
              <a:t>.</a:t>
            </a:r>
          </a:p>
          <a:p>
            <a:pPr indent="-349250" lvl="0" marL="457200">
              <a:spcBef>
                <a:spcPts val="0"/>
              </a:spcBef>
              <a:buSzPts val="1900"/>
              <a:buChar char="-"/>
            </a:pPr>
            <a:r>
              <a:rPr lang="ar" sz="1900"/>
              <a:t>the collagen fibers of the disc strongly connect the bodies of the two vertebrae. </a:t>
            </a:r>
          </a:p>
        </p:txBody>
      </p:sp>
      <p:sp>
        <p:nvSpPr>
          <p:cNvPr id="350" name="Shape 350"/>
          <p:cNvSpPr txBox="1"/>
          <p:nvPr/>
        </p:nvSpPr>
        <p:spPr>
          <a:xfrm>
            <a:off x="205550" y="3431125"/>
            <a:ext cx="5924400" cy="1505100"/>
          </a:xfrm>
          <a:prstGeom prst="rect">
            <a:avLst/>
          </a:prstGeom>
          <a:noFill/>
          <a:ln>
            <a:noFill/>
          </a:ln>
        </p:spPr>
        <p:txBody>
          <a:bodyPr anchorCtr="0" anchor="t" bIns="91425" lIns="91425" rIns="91425" wrap="square" tIns="91425">
            <a:noAutofit/>
          </a:bodyPr>
          <a:lstStyle/>
          <a:p>
            <a:pPr indent="0" lvl="0" marL="0" rtl="1">
              <a:spcBef>
                <a:spcPts val="0"/>
              </a:spcBef>
              <a:buNone/>
            </a:pPr>
            <a:r>
              <a:rPr lang="ar">
                <a:solidFill>
                  <a:srgbClr val="CCCCCC"/>
                </a:solidFill>
              </a:rPr>
              <a:t>يعني مثل الساندويتش.. </a:t>
            </a:r>
            <a:r>
              <a:rPr lang="ar">
                <a:solidFill>
                  <a:srgbClr val="CCCCCC"/>
                </a:solidFill>
              </a:rPr>
              <a:t>ال intervertebral</a:t>
            </a:r>
            <a:r>
              <a:rPr lang="ar">
                <a:solidFill>
                  <a:srgbClr val="CCCCCC"/>
                </a:solidFill>
              </a:rPr>
              <a:t> disc محصور بين طبقتين من الhyaline cartilage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rtl="0">
              <a:spcBef>
                <a:spcPts val="0"/>
              </a:spcBef>
              <a:buNone/>
            </a:pPr>
            <a:r>
              <a:rPr lang="ar"/>
              <a:t>Joints </a:t>
            </a:r>
            <a:r>
              <a:rPr lang="ar"/>
              <a:t>between two vertebral Arches</a:t>
            </a:r>
          </a:p>
        </p:txBody>
      </p:sp>
      <p:sp>
        <p:nvSpPr>
          <p:cNvPr id="356" name="Shape 356"/>
          <p:cNvSpPr txBox="1"/>
          <p:nvPr>
            <p:ph idx="1" type="body"/>
          </p:nvPr>
        </p:nvSpPr>
        <p:spPr>
          <a:xfrm>
            <a:off x="311700" y="1147225"/>
            <a:ext cx="8520600" cy="3354000"/>
          </a:xfrm>
          <a:prstGeom prst="rect">
            <a:avLst/>
          </a:prstGeom>
        </p:spPr>
        <p:txBody>
          <a:bodyPr anchorCtr="0" anchor="t" bIns="91425" lIns="91425" rIns="91425" wrap="square" tIns="91425">
            <a:noAutofit/>
          </a:bodyPr>
          <a:lstStyle/>
          <a:p>
            <a:pPr indent="0" lvl="0" marL="0">
              <a:spcBef>
                <a:spcPts val="0"/>
              </a:spcBef>
              <a:buNone/>
            </a:pPr>
            <a:r>
              <a:rPr lang="ar" sz="2400">
                <a:solidFill>
                  <a:srgbClr val="FF0000"/>
                </a:solidFill>
                <a:latin typeface="Economica"/>
                <a:ea typeface="Economica"/>
                <a:cs typeface="Economica"/>
                <a:sym typeface="Economica"/>
              </a:rPr>
              <a:t>Zygapophysial joint</a:t>
            </a:r>
            <a:r>
              <a:rPr lang="ar"/>
              <a:t>:</a:t>
            </a:r>
          </a:p>
          <a:p>
            <a:pPr indent="0" lvl="0" marL="0" rtl="0">
              <a:spcBef>
                <a:spcPts val="0"/>
              </a:spcBef>
              <a:buNone/>
            </a:pPr>
            <a:r>
              <a:rPr lang="ar"/>
              <a:t>-</a:t>
            </a:r>
            <a:r>
              <a:rPr lang="ar"/>
              <a:t>The joints between two vertebral arches consist of </a:t>
            </a:r>
            <a:r>
              <a:rPr lang="ar">
                <a:solidFill>
                  <a:srgbClr val="FF0000"/>
                </a:solidFill>
              </a:rPr>
              <a:t>synovial joints</a:t>
            </a:r>
            <a:r>
              <a:rPr lang="ar"/>
              <a:t> between the </a:t>
            </a:r>
            <a:r>
              <a:rPr lang="ar">
                <a:solidFill>
                  <a:srgbClr val="FF0000"/>
                </a:solidFill>
              </a:rPr>
              <a:t>superior and inferior articular processes</a:t>
            </a:r>
            <a:r>
              <a:rPr lang="ar"/>
              <a:t> of adjacent vertebrae to connect the Arches together.</a:t>
            </a:r>
            <a:br>
              <a:rPr lang="ar"/>
            </a:br>
            <a:r>
              <a:rPr lang="ar"/>
              <a:t>-The articular </a:t>
            </a:r>
            <a:r>
              <a:rPr lang="ar">
                <a:solidFill>
                  <a:srgbClr val="FF0000"/>
                </a:solidFill>
              </a:rPr>
              <a:t>facets</a:t>
            </a:r>
            <a:r>
              <a:rPr lang="ar"/>
              <a:t> are covered with hyaline cartilage, and the joints are surrounded by a </a:t>
            </a:r>
            <a:r>
              <a:rPr lang="ar">
                <a:solidFill>
                  <a:srgbClr val="FF0000"/>
                </a:solidFill>
              </a:rPr>
              <a:t>capsule</a:t>
            </a:r>
            <a:r>
              <a:rPr lang="ar"/>
              <a:t>.</a:t>
            </a:r>
            <a:br>
              <a:rPr lang="ar"/>
            </a:br>
          </a:p>
        </p:txBody>
      </p:sp>
      <p:pic>
        <p:nvPicPr>
          <p:cNvPr id="357" name="Shape 357"/>
          <p:cNvPicPr preferRelativeResize="0"/>
          <p:nvPr/>
        </p:nvPicPr>
        <p:blipFill>
          <a:blip r:embed="rId3">
            <a:alphaModFix/>
          </a:blip>
          <a:stretch>
            <a:fillRect/>
          </a:stretch>
        </p:blipFill>
        <p:spPr>
          <a:xfrm>
            <a:off x="5393775" y="3092525"/>
            <a:ext cx="3750224" cy="1947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153102" y="235327"/>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b="0" i="0" lang="ar" sz="4200" u="none" cap="none" strike="noStrike">
                <a:solidFill>
                  <a:schemeClr val="dk1"/>
                </a:solidFill>
                <a:latin typeface="Economica"/>
                <a:ea typeface="Economica"/>
                <a:cs typeface="Economica"/>
                <a:sym typeface="Economica"/>
              </a:rPr>
              <a:t>Ligaments </a:t>
            </a:r>
          </a:p>
        </p:txBody>
      </p:sp>
      <p:sp>
        <p:nvSpPr>
          <p:cNvPr id="363" name="Shape 363"/>
          <p:cNvSpPr txBox="1"/>
          <p:nvPr>
            <p:ph idx="1" type="body"/>
          </p:nvPr>
        </p:nvSpPr>
        <p:spPr>
          <a:xfrm>
            <a:off x="311700" y="1225225"/>
            <a:ext cx="4889100" cy="3354000"/>
          </a:xfrm>
          <a:prstGeom prst="rect">
            <a:avLst/>
          </a:prstGeom>
          <a:noFill/>
          <a:ln>
            <a:noFill/>
          </a:ln>
        </p:spPr>
        <p:txBody>
          <a:bodyPr anchorCtr="0" anchor="t" bIns="91425" lIns="91425" rIns="91425" wrap="square" tIns="91425">
            <a:noAutofit/>
          </a:bodyPr>
          <a:lstStyle/>
          <a:p>
            <a:pPr indent="-342900" lvl="0" marL="457200" marR="0" rtl="0" algn="l">
              <a:lnSpc>
                <a:spcPct val="115000"/>
              </a:lnSpc>
              <a:spcBef>
                <a:spcPts val="0"/>
              </a:spcBef>
              <a:spcAft>
                <a:spcPts val="0"/>
              </a:spcAft>
              <a:buSzPts val="1800"/>
              <a:buChar char="●"/>
            </a:pPr>
            <a:r>
              <a:rPr lang="ar">
                <a:solidFill>
                  <a:srgbClr val="FF0000"/>
                </a:solidFill>
              </a:rPr>
              <a:t>T</a:t>
            </a:r>
            <a:r>
              <a:rPr b="0" i="0" lang="ar" sz="1800" u="none" cap="none" strike="noStrike">
                <a:solidFill>
                  <a:srgbClr val="FF0000"/>
                </a:solidFill>
                <a:latin typeface="Open Sans"/>
                <a:ea typeface="Open Sans"/>
                <a:cs typeface="Open Sans"/>
                <a:sym typeface="Open Sans"/>
              </a:rPr>
              <a:t>he anterior</a:t>
            </a:r>
            <a:r>
              <a:rPr b="0" i="0" lang="ar" sz="1800" u="none" cap="none" strike="noStrike">
                <a:solidFill>
                  <a:schemeClr val="dk1"/>
                </a:solidFill>
                <a:latin typeface="Open Sans"/>
                <a:ea typeface="Open Sans"/>
                <a:cs typeface="Open Sans"/>
                <a:sym typeface="Open Sans"/>
              </a:rPr>
              <a:t> and </a:t>
            </a:r>
            <a:r>
              <a:rPr b="0" i="0" lang="ar" sz="1800" u="none" cap="none" strike="noStrike">
                <a:solidFill>
                  <a:srgbClr val="FF0000"/>
                </a:solidFill>
                <a:latin typeface="Open Sans"/>
                <a:ea typeface="Open Sans"/>
                <a:cs typeface="Open Sans"/>
                <a:sym typeface="Open Sans"/>
              </a:rPr>
              <a:t>posterior longitudinal ligaments</a:t>
            </a:r>
            <a:r>
              <a:rPr b="0" i="0" lang="ar" sz="1800" u="none" cap="none" strike="noStrike">
                <a:solidFill>
                  <a:schemeClr val="dk1"/>
                </a:solidFill>
                <a:latin typeface="Open Sans"/>
                <a:ea typeface="Open Sans"/>
                <a:cs typeface="Open Sans"/>
                <a:sym typeface="Open Sans"/>
              </a:rPr>
              <a:t> run as continuous bands along the anterior and posterior surfaces of the vertebral bodies.</a:t>
            </a:r>
          </a:p>
          <a:p>
            <a:pPr indent="-342900" lvl="0" marL="457200" marR="0" rtl="0" algn="l">
              <a:lnSpc>
                <a:spcPct val="115000"/>
              </a:lnSpc>
              <a:spcBef>
                <a:spcPts val="0"/>
              </a:spcBef>
              <a:spcAft>
                <a:spcPts val="0"/>
              </a:spcAft>
              <a:buSzPts val="1800"/>
              <a:buChar char="●"/>
            </a:pPr>
            <a:r>
              <a:rPr lang="ar"/>
              <a:t>T</a:t>
            </a:r>
            <a:r>
              <a:rPr b="0" i="0" lang="ar" sz="1800" u="none" cap="none" strike="noStrike">
                <a:solidFill>
                  <a:schemeClr val="dk1"/>
                </a:solidFill>
                <a:latin typeface="Open Sans"/>
                <a:ea typeface="Open Sans"/>
                <a:cs typeface="Open Sans"/>
                <a:sym typeface="Open Sans"/>
              </a:rPr>
              <a:t>hese ligaments </a:t>
            </a:r>
            <a:r>
              <a:rPr b="0" i="0" lang="ar" sz="1800" u="none" cap="none" strike="noStrike">
                <a:solidFill>
                  <a:srgbClr val="FF0000"/>
                </a:solidFill>
                <a:latin typeface="Open Sans"/>
                <a:ea typeface="Open Sans"/>
                <a:cs typeface="Open Sans"/>
                <a:sym typeface="Open Sans"/>
              </a:rPr>
              <a:t>hold the vertebrae firmly together</a:t>
            </a:r>
            <a:r>
              <a:rPr b="0" i="0" lang="ar" sz="1800" u="none" cap="none" strike="noStrike">
                <a:solidFill>
                  <a:schemeClr val="dk1"/>
                </a:solidFill>
                <a:latin typeface="Open Sans"/>
                <a:ea typeface="Open Sans"/>
                <a:cs typeface="Open Sans"/>
                <a:sym typeface="Open Sans"/>
              </a:rPr>
              <a:t> but at the same time </a:t>
            </a:r>
            <a:r>
              <a:rPr b="0" i="0" lang="ar" sz="1800" u="none" cap="none" strike="noStrike">
                <a:solidFill>
                  <a:srgbClr val="FF0000"/>
                </a:solidFill>
                <a:latin typeface="Open Sans"/>
                <a:ea typeface="Open Sans"/>
                <a:cs typeface="Open Sans"/>
                <a:sym typeface="Open Sans"/>
              </a:rPr>
              <a:t>permit a small amount of movement</a:t>
            </a:r>
            <a:r>
              <a:rPr b="0" i="0" lang="ar" sz="1800" u="none" cap="none" strike="noStrike">
                <a:solidFill>
                  <a:schemeClr val="dk1"/>
                </a:solidFill>
                <a:latin typeface="Open Sans"/>
                <a:ea typeface="Open Sans"/>
                <a:cs typeface="Open Sans"/>
                <a:sym typeface="Open Sans"/>
              </a:rPr>
              <a:t> to take place </a:t>
            </a:r>
          </a:p>
        </p:txBody>
      </p:sp>
      <p:pic>
        <p:nvPicPr>
          <p:cNvPr descr="نتيجة بحث الصور عن ‪anterior and posterior longitudinal ligament‬‏" id="364" name="Shape 364"/>
          <p:cNvPicPr preferRelativeResize="0"/>
          <p:nvPr/>
        </p:nvPicPr>
        <p:blipFill rotWithShape="1">
          <a:blip r:embed="rId3">
            <a:alphaModFix/>
          </a:blip>
          <a:srcRect b="3260" l="2283" r="2956" t="2239"/>
          <a:stretch/>
        </p:blipFill>
        <p:spPr>
          <a:xfrm>
            <a:off x="6437425" y="607700"/>
            <a:ext cx="2394874" cy="2449125"/>
          </a:xfrm>
          <a:prstGeom prst="rect">
            <a:avLst/>
          </a:prstGeom>
          <a:noFill/>
          <a:ln>
            <a:noFill/>
          </a:ln>
        </p:spPr>
      </p:pic>
      <p:sp>
        <p:nvSpPr>
          <p:cNvPr id="365" name="Shape 365"/>
          <p:cNvSpPr/>
          <p:nvPr/>
        </p:nvSpPr>
        <p:spPr>
          <a:xfrm>
            <a:off x="7080675" y="607700"/>
            <a:ext cx="1751700" cy="3375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366" name="Shape 366"/>
          <p:cNvPicPr preferRelativeResize="0"/>
          <p:nvPr/>
        </p:nvPicPr>
        <p:blipFill>
          <a:blip r:embed="rId4">
            <a:alphaModFix/>
          </a:blip>
          <a:stretch>
            <a:fillRect/>
          </a:stretch>
        </p:blipFill>
        <p:spPr>
          <a:xfrm>
            <a:off x="5200800" y="2955400"/>
            <a:ext cx="2265800" cy="2084200"/>
          </a:xfrm>
          <a:prstGeom prst="rect">
            <a:avLst/>
          </a:prstGeom>
          <a:noFill/>
          <a:ln>
            <a:noFill/>
          </a:ln>
        </p:spPr>
      </p:pic>
      <p:sp>
        <p:nvSpPr>
          <p:cNvPr id="367" name="Shape 367"/>
          <p:cNvSpPr/>
          <p:nvPr/>
        </p:nvSpPr>
        <p:spPr>
          <a:xfrm>
            <a:off x="6674925" y="3545175"/>
            <a:ext cx="574800" cy="423300"/>
          </a:xfrm>
          <a:prstGeom prst="rect">
            <a:avLst/>
          </a:prstGeom>
          <a:no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nvSpPr>
        <p:spPr>
          <a:xfrm>
            <a:off x="77814" y="0"/>
            <a:ext cx="7839000" cy="4913700"/>
          </a:xfrm>
          <a:prstGeom prst="rect">
            <a:avLst/>
          </a:prstGeom>
          <a:noFill/>
          <a:ln>
            <a:noFill/>
          </a:ln>
        </p:spPr>
        <p:txBody>
          <a:bodyPr anchorCtr="0" anchor="t" bIns="91425" lIns="91425" rIns="91425" wrap="square" tIns="91425">
            <a:noAutofit/>
          </a:bodyPr>
          <a:lstStyle/>
          <a:p>
            <a:pPr indent="-266700" lvl="0" marL="0" marR="0" rtl="0" algn="l">
              <a:lnSpc>
                <a:spcPct val="100000"/>
              </a:lnSpc>
              <a:spcBef>
                <a:spcPts val="0"/>
              </a:spcBef>
              <a:spcAft>
                <a:spcPts val="0"/>
              </a:spcAft>
              <a:buClr>
                <a:srgbClr val="CC0000"/>
              </a:buClr>
              <a:buSzPts val="4200"/>
              <a:buFont typeface="Economica"/>
              <a:buNone/>
            </a:pPr>
            <a:r>
              <a:rPr b="0" i="0" lang="ar" sz="4200" u="none" cap="none" strike="noStrike">
                <a:solidFill>
                  <a:srgbClr val="CC0000"/>
                </a:solidFill>
                <a:latin typeface="Economica"/>
                <a:ea typeface="Economica"/>
                <a:cs typeface="Economica"/>
                <a:sym typeface="Economica"/>
              </a:rPr>
              <a:t>Ligaments:</a:t>
            </a:r>
          </a:p>
          <a:p>
            <a:pPr indent="-152400" lvl="0" marL="0" marR="0" rtl="0" algn="l">
              <a:lnSpc>
                <a:spcPct val="100000"/>
              </a:lnSpc>
              <a:spcBef>
                <a:spcPts val="0"/>
              </a:spcBef>
              <a:spcAft>
                <a:spcPts val="0"/>
              </a:spcAft>
              <a:buClr>
                <a:srgbClr val="E06666"/>
              </a:buClr>
              <a:buSzPts val="2400"/>
              <a:buFont typeface="Economica"/>
              <a:buNone/>
            </a:pPr>
            <a:r>
              <a:rPr b="0" i="0" lang="ar" sz="2400" u="none" cap="none" strike="noStrike">
                <a:solidFill>
                  <a:srgbClr val="E06666"/>
                </a:solidFill>
                <a:latin typeface="Economica"/>
                <a:ea typeface="Economica"/>
                <a:cs typeface="Economica"/>
                <a:sym typeface="Economica"/>
              </a:rPr>
              <a:t>1-Apical Ligaments</a:t>
            </a:r>
            <a:r>
              <a:rPr b="0" i="0" lang="ar" sz="2400" u="none" cap="none" strike="noStrike">
                <a:solidFill>
                  <a:srgbClr val="EA9999"/>
                </a:solidFill>
                <a:latin typeface="Economica"/>
                <a:ea typeface="Economica"/>
                <a:cs typeface="Economica"/>
                <a:sym typeface="Economica"/>
              </a:rPr>
              <a:t>:</a:t>
            </a:r>
            <a:r>
              <a:rPr b="0" i="0" lang="ar" sz="1800" u="none" cap="none" strike="noStrike">
                <a:solidFill>
                  <a:srgbClr val="EA9999"/>
                </a:solidFill>
                <a:latin typeface="Economica"/>
                <a:ea typeface="Economica"/>
                <a:cs typeface="Economica"/>
                <a:sym typeface="Economica"/>
              </a:rPr>
              <a:t>  </a:t>
            </a:r>
            <a:r>
              <a:rPr b="0" i="0" lang="ar" sz="1800" u="none" cap="none" strike="noStrike">
                <a:solidFill>
                  <a:srgbClr val="B7B7B7"/>
                </a:solidFill>
                <a:latin typeface="Economica"/>
                <a:ea typeface="Economica"/>
                <a:cs typeface="Economica"/>
                <a:sym typeface="Economica"/>
              </a:rPr>
              <a:t> (شكلها ومكانها في القمة)</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Median ligament connects </a:t>
            </a:r>
            <a:r>
              <a:rPr i="0" lang="ar" sz="1500" u="sng" cap="none" strike="noStrike">
                <a:solidFill>
                  <a:srgbClr val="FF0000"/>
                </a:solidFill>
                <a:latin typeface="Open Sans"/>
                <a:ea typeface="Open Sans"/>
                <a:cs typeface="Open Sans"/>
                <a:sym typeface="Open Sans"/>
              </a:rPr>
              <a:t>Apex of Odontoid process</a:t>
            </a:r>
            <a:r>
              <a:rPr i="0" lang="ar" sz="1500" u="none" cap="none" strike="noStrike">
                <a:solidFill>
                  <a:srgbClr val="000000"/>
                </a:solidFill>
                <a:latin typeface="Open Sans"/>
                <a:ea typeface="Open Sans"/>
                <a:cs typeface="Open Sans"/>
                <a:sym typeface="Open Sans"/>
              </a:rPr>
              <a:t> to </a:t>
            </a:r>
            <a:r>
              <a:rPr i="0" lang="ar" sz="1500" u="sng" cap="none" strike="noStrike">
                <a:solidFill>
                  <a:srgbClr val="FF0000"/>
                </a:solidFill>
                <a:latin typeface="Open Sans"/>
                <a:ea typeface="Open Sans"/>
                <a:cs typeface="Open Sans"/>
                <a:sym typeface="Open Sans"/>
              </a:rPr>
              <a:t>foramen magnum </a:t>
            </a:r>
            <a:r>
              <a:rPr lang="ar" sz="1300">
                <a:solidFill>
                  <a:schemeClr val="dk2"/>
                </a:solidFill>
                <a:latin typeface="Open Sans"/>
                <a:ea typeface="Open Sans"/>
                <a:cs typeface="Open Sans"/>
                <a:sym typeface="Open Sans"/>
              </a:rPr>
              <a:t>“in the skull”</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(UNDER COVER OF CRUCIATE LIGAMENT)</a:t>
            </a:r>
            <a:r>
              <a:rPr i="0" lang="ar" sz="1500" u="none" cap="none" strike="noStrike">
                <a:solidFill>
                  <a:srgbClr val="EA9999"/>
                </a:solidFill>
                <a:latin typeface="Open Sans"/>
                <a:ea typeface="Open Sans"/>
                <a:cs typeface="Open Sans"/>
                <a:sym typeface="Open Sans"/>
              </a:rPr>
              <a:t> </a:t>
            </a:r>
            <a:r>
              <a:rPr i="0" lang="ar" sz="1500" u="none" cap="none" strike="noStrike">
                <a:solidFill>
                  <a:srgbClr val="B7B7B7"/>
                </a:solidFill>
                <a:latin typeface="Open Sans"/>
                <a:ea typeface="Open Sans"/>
                <a:cs typeface="Open Sans"/>
                <a:sym typeface="Open Sans"/>
              </a:rPr>
              <a:t>(cruciate ligament جايه خلف او تحت ال)</a:t>
            </a:r>
          </a:p>
          <a:p>
            <a:pPr indent="-114300" lvl="0" marL="0" marR="0" rtl="0" algn="l">
              <a:lnSpc>
                <a:spcPct val="100000"/>
              </a:lnSpc>
              <a:spcBef>
                <a:spcPts val="0"/>
              </a:spcBef>
              <a:spcAft>
                <a:spcPts val="0"/>
              </a:spcAft>
              <a:buClr>
                <a:srgbClr val="000000"/>
              </a:buClr>
              <a:buSzPts val="1800"/>
              <a:buFont typeface="Economica"/>
              <a:buNone/>
            </a:pPr>
            <a:r>
              <a:t/>
            </a:r>
            <a:endParaRPr sz="1500">
              <a:solidFill>
                <a:srgbClr val="B7B7B7"/>
              </a:solidFill>
              <a:latin typeface="Open Sans"/>
              <a:ea typeface="Open Sans"/>
              <a:cs typeface="Open Sans"/>
              <a:sym typeface="Open Sans"/>
            </a:endParaRPr>
          </a:p>
          <a:p>
            <a:pPr indent="-152400" lvl="0" marL="0" marR="0" rtl="0" algn="l">
              <a:lnSpc>
                <a:spcPct val="100000"/>
              </a:lnSpc>
              <a:spcBef>
                <a:spcPts val="0"/>
              </a:spcBef>
              <a:spcAft>
                <a:spcPts val="0"/>
              </a:spcAft>
              <a:buClr>
                <a:srgbClr val="E06666"/>
              </a:buClr>
              <a:buSzPts val="2400"/>
              <a:buFont typeface="Economica"/>
              <a:buNone/>
            </a:pPr>
            <a:r>
              <a:rPr b="0" i="0" lang="ar" sz="2400" u="none" cap="none" strike="noStrike">
                <a:solidFill>
                  <a:srgbClr val="E06666"/>
                </a:solidFill>
                <a:latin typeface="Economica"/>
                <a:ea typeface="Economica"/>
                <a:cs typeface="Economica"/>
                <a:sym typeface="Economica"/>
              </a:rPr>
              <a:t>2-Alar Ligament:</a:t>
            </a:r>
            <a:r>
              <a:rPr b="0" i="0" lang="ar" sz="2400" u="none" cap="none" strike="noStrike">
                <a:solidFill>
                  <a:srgbClr val="EA9999"/>
                </a:solidFill>
                <a:latin typeface="Economica"/>
                <a:ea typeface="Economica"/>
                <a:cs typeface="Economica"/>
                <a:sym typeface="Economica"/>
              </a:rPr>
              <a:t> </a:t>
            </a:r>
            <a:r>
              <a:rPr b="0" i="0" lang="ar" sz="2400" u="none" cap="none" strike="noStrike">
                <a:solidFill>
                  <a:srgbClr val="B7B7B7"/>
                </a:solidFill>
                <a:latin typeface="Economica"/>
                <a:ea typeface="Economica"/>
                <a:cs typeface="Economica"/>
                <a:sym typeface="Economica"/>
              </a:rPr>
              <a:t> </a:t>
            </a:r>
            <a:r>
              <a:rPr b="0" i="0" lang="ar" sz="1800" u="none" cap="none" strike="noStrike">
                <a:solidFill>
                  <a:srgbClr val="B7B7B7"/>
                </a:solidFill>
                <a:latin typeface="Economica"/>
                <a:ea typeface="Economica"/>
                <a:cs typeface="Economica"/>
                <a:sym typeface="Economica"/>
              </a:rPr>
              <a:t>(شكله زي الأجنحة)</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These lie on each side of Apical ligament and connects </a:t>
            </a:r>
            <a:r>
              <a:rPr i="0" lang="ar" sz="1500" u="sng" cap="none" strike="noStrike">
                <a:solidFill>
                  <a:srgbClr val="FF0000"/>
                </a:solidFill>
                <a:latin typeface="Open Sans"/>
                <a:ea typeface="Open Sans"/>
                <a:cs typeface="Open Sans"/>
                <a:sym typeface="Open Sans"/>
              </a:rPr>
              <a:t>Odontoid process</a:t>
            </a:r>
            <a:r>
              <a:rPr i="0" lang="ar" sz="1500" u="none" cap="none" strike="noStrike">
                <a:solidFill>
                  <a:srgbClr val="000000"/>
                </a:solidFill>
                <a:latin typeface="Open Sans"/>
                <a:ea typeface="Open Sans"/>
                <a:cs typeface="Open Sans"/>
                <a:sym typeface="Open Sans"/>
              </a:rPr>
              <a:t> to medial side of </a:t>
            </a:r>
            <a:r>
              <a:rPr i="0" lang="ar" sz="1500" u="sng" cap="none" strike="noStrike">
                <a:solidFill>
                  <a:srgbClr val="FF0000"/>
                </a:solidFill>
                <a:latin typeface="Open Sans"/>
                <a:ea typeface="Open Sans"/>
                <a:cs typeface="Open Sans"/>
                <a:sym typeface="Open Sans"/>
              </a:rPr>
              <a:t>occipital condyles </a:t>
            </a:r>
          </a:p>
          <a:p>
            <a:pPr indent="-114300" lvl="0" marL="0" marR="0" rtl="0" algn="l">
              <a:lnSpc>
                <a:spcPct val="100000"/>
              </a:lnSpc>
              <a:spcBef>
                <a:spcPts val="0"/>
              </a:spcBef>
              <a:spcAft>
                <a:spcPts val="0"/>
              </a:spcAft>
              <a:buClr>
                <a:srgbClr val="000000"/>
              </a:buClr>
              <a:buSzPts val="1800"/>
              <a:buFont typeface="Economica"/>
              <a:buNone/>
            </a:pPr>
            <a:r>
              <a:t/>
            </a:r>
            <a:endParaRPr sz="1500" u="sng">
              <a:solidFill>
                <a:srgbClr val="FF0000"/>
              </a:solidFill>
              <a:latin typeface="Open Sans"/>
              <a:ea typeface="Open Sans"/>
              <a:cs typeface="Open Sans"/>
              <a:sym typeface="Open Sans"/>
            </a:endParaRPr>
          </a:p>
          <a:p>
            <a:pPr indent="-152400" lvl="0" marL="0" marR="0" rtl="0" algn="l">
              <a:lnSpc>
                <a:spcPct val="100000"/>
              </a:lnSpc>
              <a:spcBef>
                <a:spcPts val="0"/>
              </a:spcBef>
              <a:spcAft>
                <a:spcPts val="0"/>
              </a:spcAft>
              <a:buClr>
                <a:srgbClr val="E06666"/>
              </a:buClr>
              <a:buSzPts val="2400"/>
              <a:buFont typeface="Economica"/>
              <a:buNone/>
            </a:pPr>
            <a:r>
              <a:rPr b="0" i="0" lang="ar" sz="2400" u="none" cap="none" strike="noStrike">
                <a:solidFill>
                  <a:srgbClr val="E06666"/>
                </a:solidFill>
                <a:latin typeface="Economica"/>
                <a:ea typeface="Economica"/>
                <a:cs typeface="Economica"/>
                <a:sym typeface="Economica"/>
              </a:rPr>
              <a:t>3- Cruciate (Cruciform) ligaments:</a:t>
            </a:r>
            <a:r>
              <a:rPr b="0" i="0" lang="ar" sz="2400" u="none" cap="none" strike="noStrike">
                <a:solidFill>
                  <a:srgbClr val="EA9999"/>
                </a:solidFill>
                <a:latin typeface="Economica"/>
                <a:ea typeface="Economica"/>
                <a:cs typeface="Economica"/>
                <a:sym typeface="Economica"/>
              </a:rPr>
              <a:t>  </a:t>
            </a:r>
            <a:r>
              <a:rPr b="0" i="0" lang="ar" sz="1800" u="none" cap="none" strike="noStrike">
                <a:solidFill>
                  <a:srgbClr val="B7B7B7"/>
                </a:solidFill>
                <a:latin typeface="Economica"/>
                <a:ea typeface="Economica"/>
                <a:cs typeface="Economica"/>
                <a:sym typeface="Economica"/>
              </a:rPr>
              <a:t>(شكله زي الصليب) </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Consist of </a:t>
            </a:r>
            <a:r>
              <a:rPr i="0" lang="ar" sz="1500" u="sng" cap="none" strike="noStrike">
                <a:solidFill>
                  <a:srgbClr val="FF0000"/>
                </a:solidFill>
                <a:latin typeface="Open Sans"/>
                <a:ea typeface="Open Sans"/>
                <a:cs typeface="Open Sans"/>
                <a:sym typeface="Open Sans"/>
              </a:rPr>
              <a:t>3</a:t>
            </a:r>
            <a:r>
              <a:rPr i="0" lang="ar" sz="1500" u="none" cap="none" strike="noStrike">
                <a:solidFill>
                  <a:srgbClr val="000000"/>
                </a:solidFill>
                <a:latin typeface="Open Sans"/>
                <a:ea typeface="Open Sans"/>
                <a:cs typeface="Open Sans"/>
                <a:sym typeface="Open Sans"/>
              </a:rPr>
              <a:t> parts </a:t>
            </a:r>
            <a:r>
              <a:rPr i="0" lang="ar" sz="1500" u="sng" cap="none" strike="noStrike">
                <a:solidFill>
                  <a:srgbClr val="FF0000"/>
                </a:solidFill>
                <a:latin typeface="Open Sans"/>
                <a:ea typeface="Open Sans"/>
                <a:cs typeface="Open Sans"/>
                <a:sym typeface="Open Sans"/>
              </a:rPr>
              <a:t>2 Vertical parts AND 1 Transverse </a:t>
            </a:r>
            <a:r>
              <a:rPr lang="ar" sz="1500" u="sng">
                <a:solidFill>
                  <a:srgbClr val="FF0000"/>
                </a:solidFill>
                <a:latin typeface="Open Sans"/>
                <a:ea typeface="Open Sans"/>
                <a:cs typeface="Open Sans"/>
                <a:sym typeface="Open Sans"/>
              </a:rPr>
              <a:t>“horizontal”</a:t>
            </a:r>
            <a:r>
              <a:rPr i="0" lang="ar" sz="1500" u="sng" cap="none" strike="noStrike">
                <a:solidFill>
                  <a:srgbClr val="FF0000"/>
                </a:solidFill>
                <a:latin typeface="Open Sans"/>
                <a:ea typeface="Open Sans"/>
                <a:cs typeface="Open Sans"/>
                <a:sym typeface="Open Sans"/>
              </a:rPr>
              <a:t> part</a:t>
            </a:r>
            <a:r>
              <a:rPr i="0" lang="ar" sz="1500" u="none" cap="none" strike="noStrike">
                <a:solidFill>
                  <a:srgbClr val="FF0000"/>
                </a:solidFill>
                <a:latin typeface="Open Sans"/>
                <a:ea typeface="Open Sans"/>
                <a:cs typeface="Open Sans"/>
                <a:sym typeface="Open Sans"/>
              </a:rPr>
              <a:t>:</a:t>
            </a:r>
            <a:r>
              <a:rPr i="0" lang="ar" sz="1500" u="none" cap="none" strike="noStrike">
                <a:solidFill>
                  <a:srgbClr val="000000"/>
                </a:solidFill>
                <a:latin typeface="Open Sans"/>
                <a:ea typeface="Open Sans"/>
                <a:cs typeface="Open Sans"/>
                <a:sym typeface="Open Sans"/>
              </a:rPr>
              <a:t> (3a-b-c)</a:t>
            </a:r>
          </a:p>
          <a:p>
            <a:pPr indent="-114300" lvl="0" marL="0" marR="0" rtl="0" algn="l">
              <a:lnSpc>
                <a:spcPct val="100000"/>
              </a:lnSpc>
              <a:spcBef>
                <a:spcPts val="0"/>
              </a:spcBef>
              <a:spcAft>
                <a:spcPts val="0"/>
              </a:spcAft>
              <a:buClr>
                <a:srgbClr val="000000"/>
              </a:buClr>
              <a:buSzPts val="1800"/>
              <a:buFont typeface="Economica"/>
              <a:buNone/>
            </a:pPr>
            <a:r>
              <a:rPr b="1" i="0" lang="ar" sz="1500" u="sng" cap="none" strike="noStrike">
                <a:solidFill>
                  <a:srgbClr val="000000"/>
                </a:solidFill>
                <a:latin typeface="Open Sans"/>
                <a:ea typeface="Open Sans"/>
                <a:cs typeface="Open Sans"/>
                <a:sym typeface="Open Sans"/>
              </a:rPr>
              <a:t>The two vertical parts is </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3a-The Superior Cruciform Ligament(bind to Foramen magnum)</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3b-The inferior Cruciform Ligament(bind in between the body of Axis)</a:t>
            </a:r>
          </a:p>
          <a:p>
            <a:pPr indent="-127000" lvl="0" marL="0" marR="0" rtl="0" algn="l">
              <a:lnSpc>
                <a:spcPct val="100000"/>
              </a:lnSpc>
              <a:spcBef>
                <a:spcPts val="0"/>
              </a:spcBef>
              <a:spcAft>
                <a:spcPts val="0"/>
              </a:spcAft>
              <a:buClr>
                <a:srgbClr val="000000"/>
              </a:buClr>
              <a:buSzPts val="2000"/>
              <a:buFont typeface="Economica"/>
              <a:buNone/>
            </a:pPr>
            <a:r>
              <a:rPr b="1" i="0" lang="ar" sz="1500" u="sng" cap="none" strike="noStrike">
                <a:solidFill>
                  <a:srgbClr val="000000"/>
                </a:solidFill>
                <a:latin typeface="Open Sans"/>
                <a:ea typeface="Open Sans"/>
                <a:cs typeface="Open Sans"/>
                <a:sym typeface="Open Sans"/>
              </a:rPr>
              <a:t>The Transverse part is</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3c-The Transverse Cruciform ligament</a:t>
            </a:r>
          </a:p>
          <a:p>
            <a:pPr indent="-114300" lvl="0" marL="0" marR="0" rtl="0" algn="l">
              <a:lnSpc>
                <a:spcPct val="100000"/>
              </a:lnSpc>
              <a:spcBef>
                <a:spcPts val="0"/>
              </a:spcBef>
              <a:spcAft>
                <a:spcPts val="0"/>
              </a:spcAft>
              <a:buClr>
                <a:srgbClr val="000000"/>
              </a:buClr>
              <a:buSzPts val="1800"/>
              <a:buFont typeface="Economica"/>
              <a:buNone/>
            </a:pPr>
            <a:r>
              <a:rPr i="0" lang="ar" sz="1500" u="none" cap="none" strike="noStrike">
                <a:solidFill>
                  <a:srgbClr val="000000"/>
                </a:solidFill>
                <a:latin typeface="Open Sans"/>
                <a:ea typeface="Open Sans"/>
                <a:cs typeface="Open Sans"/>
                <a:sym typeface="Open Sans"/>
              </a:rPr>
              <a:t>(binds odontoid process to anterior arch  of atlas) </a:t>
            </a:r>
          </a:p>
          <a:p>
            <a:pPr indent="-114300" lvl="0" marL="0" marR="0" rtl="0" algn="l">
              <a:lnSpc>
                <a:spcPct val="100000"/>
              </a:lnSpc>
              <a:spcBef>
                <a:spcPts val="0"/>
              </a:spcBef>
              <a:spcAft>
                <a:spcPts val="0"/>
              </a:spcAft>
              <a:buClr>
                <a:srgbClr val="000000"/>
              </a:buClr>
              <a:buSzPts val="1800"/>
              <a:buFont typeface="Economica"/>
              <a:buNone/>
            </a:pPr>
            <a:r>
              <a:rPr i="0" lang="ar" sz="1500" u="sng" cap="none" strike="noStrike">
                <a:solidFill>
                  <a:srgbClr val="000000"/>
                </a:solidFill>
                <a:latin typeface="Open Sans"/>
                <a:ea typeface="Open Sans"/>
                <a:cs typeface="Open Sans"/>
                <a:sym typeface="Open Sans"/>
              </a:rPr>
              <a:t>also known as: the transverse ligament of Atlas</a:t>
            </a:r>
          </a:p>
        </p:txBody>
      </p:sp>
      <p:sp>
        <p:nvSpPr>
          <p:cNvPr id="373" name="Shape 373"/>
          <p:cNvSpPr txBox="1"/>
          <p:nvPr/>
        </p:nvSpPr>
        <p:spPr>
          <a:xfrm>
            <a:off x="6402900" y="301150"/>
            <a:ext cx="2399700" cy="5847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wrap="square" tIns="91425">
            <a:noAutofit/>
          </a:bodyPr>
          <a:lstStyle/>
          <a:p>
            <a:pPr indent="-152400" lvl="0" marL="0" marR="0" rtl="0" algn="l">
              <a:lnSpc>
                <a:spcPct val="100000"/>
              </a:lnSpc>
              <a:spcBef>
                <a:spcPts val="0"/>
              </a:spcBef>
              <a:spcAft>
                <a:spcPts val="0"/>
              </a:spcAft>
              <a:buClr>
                <a:srgbClr val="FF0000"/>
              </a:buClr>
              <a:buSzPts val="2400"/>
              <a:buFont typeface="Open Sans"/>
              <a:buNone/>
            </a:pPr>
            <a:r>
              <a:rPr b="0" i="0" lang="ar" sz="2400" u="none" cap="none" strike="noStrike">
                <a:solidFill>
                  <a:srgbClr val="FF0000"/>
                </a:solidFill>
                <a:latin typeface="Open Sans"/>
                <a:ea typeface="Open Sans"/>
                <a:cs typeface="Open Sans"/>
                <a:sym typeface="Open Sans"/>
              </a:rPr>
              <a:t>Very important</a:t>
            </a:r>
          </a:p>
        </p:txBody>
      </p:sp>
      <p:sp>
        <p:nvSpPr>
          <p:cNvPr id="374" name="Shape 374"/>
          <p:cNvSpPr txBox="1"/>
          <p:nvPr/>
        </p:nvSpPr>
        <p:spPr>
          <a:xfrm>
            <a:off x="7706425" y="4153850"/>
            <a:ext cx="1237200" cy="671700"/>
          </a:xfrm>
          <a:prstGeom prst="rect">
            <a:avLst/>
          </a:prstGeom>
          <a:noFill/>
          <a:ln>
            <a:noFill/>
          </a:ln>
        </p:spPr>
        <p:txBody>
          <a:bodyPr anchorCtr="0" anchor="t" bIns="91425" lIns="91425" rIns="91425" wrap="square" tIns="91425">
            <a:noAutofit/>
          </a:bodyPr>
          <a:lstStyle/>
          <a:p>
            <a:pPr indent="-114300" lvl="0" marL="0" marR="0" rtl="0" algn="l">
              <a:lnSpc>
                <a:spcPct val="100000"/>
              </a:lnSpc>
              <a:spcBef>
                <a:spcPts val="0"/>
              </a:spcBef>
              <a:spcAft>
                <a:spcPts val="0"/>
              </a:spcAft>
              <a:buClr>
                <a:srgbClr val="000000"/>
              </a:buClr>
              <a:buSzPts val="1800"/>
              <a:buFont typeface="Economica"/>
              <a:buNone/>
            </a:pPr>
            <a:r>
              <a:rPr b="0" i="0" lang="ar" sz="1800" u="none" cap="none" strike="noStrike">
                <a:solidFill>
                  <a:srgbClr val="000000"/>
                </a:solidFill>
                <a:latin typeface="Economica"/>
                <a:ea typeface="Economica"/>
                <a:cs typeface="Economica"/>
                <a:sym typeface="Economica"/>
              </a:rPr>
              <a:t>check next slide for pics</a:t>
            </a:r>
          </a:p>
        </p:txBody>
      </p:sp>
      <p:sp>
        <p:nvSpPr>
          <p:cNvPr id="375" name="Shape 375"/>
          <p:cNvSpPr txBox="1"/>
          <p:nvPr/>
        </p:nvSpPr>
        <p:spPr>
          <a:xfrm>
            <a:off x="7159268" y="0"/>
            <a:ext cx="2133600" cy="390600"/>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FF00FF"/>
              </a:buClr>
              <a:buSzPts val="1400"/>
              <a:buFont typeface="Arial"/>
              <a:buNone/>
            </a:pPr>
            <a:r>
              <a:rPr b="0" i="1" lang="ar" sz="1400" u="sng" cap="none" strike="noStrike">
                <a:solidFill>
                  <a:srgbClr val="D5A6BD"/>
                </a:solidFill>
                <a:latin typeface="Arial"/>
                <a:ea typeface="Arial"/>
                <a:cs typeface="Arial"/>
                <a:sym typeface="Arial"/>
              </a:rPr>
              <a:t>Only </a:t>
            </a:r>
            <a:r>
              <a:rPr i="1" lang="ar" u="sng">
                <a:solidFill>
                  <a:srgbClr val="D5A6BD"/>
                </a:solidFill>
              </a:rPr>
              <a:t>in Girls lecture</a:t>
            </a:r>
          </a:p>
        </p:txBody>
      </p:sp>
      <p:cxnSp>
        <p:nvCxnSpPr>
          <p:cNvPr id="376" name="Shape 376"/>
          <p:cNvCxnSpPr/>
          <p:nvPr/>
        </p:nvCxnSpPr>
        <p:spPr>
          <a:xfrm flipH="1" rot="10800000">
            <a:off x="272143" y="1717110"/>
            <a:ext cx="3572400" cy="34500"/>
          </a:xfrm>
          <a:prstGeom prst="straightConnector1">
            <a:avLst/>
          </a:prstGeom>
          <a:noFill/>
          <a:ln cap="flat" cmpd="sng" w="9525">
            <a:solidFill>
              <a:schemeClr val="dk2"/>
            </a:solidFill>
            <a:prstDash val="dash"/>
            <a:round/>
            <a:headEnd len="lg" w="lg" type="none"/>
            <a:tailEnd len="lg" w="lg" type="none"/>
          </a:ln>
        </p:spPr>
      </p:cxnSp>
      <p:cxnSp>
        <p:nvCxnSpPr>
          <p:cNvPr id="377" name="Shape 377"/>
          <p:cNvCxnSpPr/>
          <p:nvPr/>
        </p:nvCxnSpPr>
        <p:spPr>
          <a:xfrm flipH="1" rot="10800000">
            <a:off x="272143" y="2720575"/>
            <a:ext cx="3572400" cy="34500"/>
          </a:xfrm>
          <a:prstGeom prst="straightConnector1">
            <a:avLst/>
          </a:prstGeom>
          <a:noFill/>
          <a:ln cap="flat" cmpd="sng" w="9525">
            <a:solidFill>
              <a:schemeClr val="dk2"/>
            </a:solidFill>
            <a:prstDash val="dash"/>
            <a:round/>
            <a:headEnd len="lg" w="lg" type="none"/>
            <a:tailEnd len="lg" w="lg"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pic>
        <p:nvPicPr>
          <p:cNvPr id="382" name="Shape 382"/>
          <p:cNvPicPr preferRelativeResize="0"/>
          <p:nvPr/>
        </p:nvPicPr>
        <p:blipFill>
          <a:blip r:embed="rId3">
            <a:alphaModFix/>
          </a:blip>
          <a:stretch>
            <a:fillRect/>
          </a:stretch>
        </p:blipFill>
        <p:spPr>
          <a:xfrm>
            <a:off x="4577900" y="152400"/>
            <a:ext cx="4566098" cy="3912899"/>
          </a:xfrm>
          <a:prstGeom prst="rect">
            <a:avLst/>
          </a:prstGeom>
          <a:noFill/>
          <a:ln>
            <a:noFill/>
          </a:ln>
        </p:spPr>
      </p:pic>
      <p:pic>
        <p:nvPicPr>
          <p:cNvPr id="383" name="Shape 383"/>
          <p:cNvPicPr preferRelativeResize="0"/>
          <p:nvPr/>
        </p:nvPicPr>
        <p:blipFill>
          <a:blip r:embed="rId4">
            <a:alphaModFix/>
          </a:blip>
          <a:stretch>
            <a:fillRect/>
          </a:stretch>
        </p:blipFill>
        <p:spPr>
          <a:xfrm>
            <a:off x="152400" y="152400"/>
            <a:ext cx="3656627" cy="3674300"/>
          </a:xfrm>
          <a:prstGeom prst="rect">
            <a:avLst/>
          </a:prstGeom>
          <a:noFill/>
          <a:ln>
            <a:noFill/>
          </a:ln>
        </p:spPr>
      </p:pic>
      <p:sp>
        <p:nvSpPr>
          <p:cNvPr id="384" name="Shape 384"/>
          <p:cNvSpPr txBox="1"/>
          <p:nvPr/>
        </p:nvSpPr>
        <p:spPr>
          <a:xfrm>
            <a:off x="4966750" y="3579250"/>
            <a:ext cx="3904800" cy="1334400"/>
          </a:xfrm>
          <a:prstGeom prst="rect">
            <a:avLst/>
          </a:prstGeom>
          <a:noFill/>
          <a:ln>
            <a:noFill/>
          </a:ln>
        </p:spPr>
        <p:txBody>
          <a:bodyPr anchorCtr="0" anchor="t" bIns="91425" lIns="91425" rIns="91425" wrap="square" tIns="91425">
            <a:noAutofit/>
          </a:bodyPr>
          <a:lstStyle/>
          <a:p>
            <a:pPr indent="0" lvl="0" marL="0">
              <a:spcBef>
                <a:spcPts val="0"/>
              </a:spcBef>
              <a:buNone/>
            </a:pPr>
            <a:r>
              <a:rPr lang="ar">
                <a:latin typeface="Economica"/>
                <a:ea typeface="Economica"/>
                <a:cs typeface="Economica"/>
                <a:sym typeface="Economica"/>
              </a:rPr>
              <a:t>1-Apical ligament</a:t>
            </a:r>
          </a:p>
          <a:p>
            <a:pPr indent="0" lvl="0" marL="0">
              <a:spcBef>
                <a:spcPts val="0"/>
              </a:spcBef>
              <a:buNone/>
            </a:pPr>
            <a:r>
              <a:rPr lang="ar">
                <a:latin typeface="Economica"/>
                <a:ea typeface="Economica"/>
                <a:cs typeface="Economica"/>
                <a:sym typeface="Economica"/>
              </a:rPr>
              <a:t>2-Alar ligament</a:t>
            </a:r>
          </a:p>
          <a:p>
            <a:pPr indent="0" lvl="0" marL="0">
              <a:spcBef>
                <a:spcPts val="0"/>
              </a:spcBef>
              <a:buNone/>
            </a:pPr>
            <a:r>
              <a:rPr lang="ar">
                <a:latin typeface="Economica"/>
                <a:ea typeface="Economica"/>
                <a:cs typeface="Economica"/>
                <a:sym typeface="Economica"/>
              </a:rPr>
              <a:t>3a-The Superior Cruciform Ligament</a:t>
            </a:r>
          </a:p>
          <a:p>
            <a:pPr indent="0" lvl="0" marL="0">
              <a:spcBef>
                <a:spcPts val="0"/>
              </a:spcBef>
              <a:buNone/>
            </a:pPr>
            <a:r>
              <a:rPr lang="ar">
                <a:latin typeface="Economica"/>
                <a:ea typeface="Economica"/>
                <a:cs typeface="Economica"/>
                <a:sym typeface="Economica"/>
              </a:rPr>
              <a:t>3b-The inferior Cruciform Ligament</a:t>
            </a:r>
          </a:p>
          <a:p>
            <a:pPr indent="-69850" lvl="0" marL="0">
              <a:spcBef>
                <a:spcPts val="0"/>
              </a:spcBef>
              <a:buClr>
                <a:schemeClr val="dk1"/>
              </a:buClr>
              <a:buSzPts val="1100"/>
              <a:buFont typeface="Arial"/>
              <a:buNone/>
            </a:pPr>
            <a:r>
              <a:rPr lang="ar">
                <a:latin typeface="Economica"/>
                <a:ea typeface="Economica"/>
                <a:cs typeface="Economica"/>
                <a:sym typeface="Economica"/>
              </a:rPr>
              <a:t>3c-The Transverse Cruciform ligament(aka the transverse ligament of Atlas)</a:t>
            </a:r>
          </a:p>
        </p:txBody>
      </p:sp>
      <p:cxnSp>
        <p:nvCxnSpPr>
          <p:cNvPr id="385" name="Shape 385"/>
          <p:cNvCxnSpPr/>
          <p:nvPr/>
        </p:nvCxnSpPr>
        <p:spPr>
          <a:xfrm rot="10800000">
            <a:off x="3543900" y="3066600"/>
            <a:ext cx="1060500" cy="362400"/>
          </a:xfrm>
          <a:prstGeom prst="straightConnector1">
            <a:avLst/>
          </a:prstGeom>
          <a:noFill/>
          <a:ln cap="flat" cmpd="sng" w="38100">
            <a:solidFill>
              <a:srgbClr val="CC4125"/>
            </a:solidFill>
            <a:prstDash val="solid"/>
            <a:round/>
            <a:headEnd len="lg" w="lg" type="none"/>
            <a:tailEnd len="lg" w="lg"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ar"/>
              <a:t>Ligaments</a:t>
            </a:r>
          </a:p>
        </p:txBody>
      </p:sp>
      <p:sp>
        <p:nvSpPr>
          <p:cNvPr id="391" name="Shape 391"/>
          <p:cNvSpPr/>
          <p:nvPr/>
        </p:nvSpPr>
        <p:spPr>
          <a:xfrm>
            <a:off x="2260137" y="2476576"/>
            <a:ext cx="1343700" cy="1418400"/>
          </a:xfrm>
          <a:prstGeom prst="quadArrow">
            <a:avLst>
              <a:gd fmla="val 22500" name="adj1"/>
              <a:gd fmla="val 22500" name="adj2"/>
              <a:gd fmla="val 2250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ar"/>
              <a:t>Ligaments </a:t>
            </a:r>
          </a:p>
        </p:txBody>
      </p:sp>
      <p:sp>
        <p:nvSpPr>
          <p:cNvPr id="392" name="Shape 392"/>
          <p:cNvSpPr/>
          <p:nvPr/>
        </p:nvSpPr>
        <p:spPr>
          <a:xfrm>
            <a:off x="1828648" y="988898"/>
            <a:ext cx="2358300" cy="1418400"/>
          </a:xfrm>
          <a:prstGeom prst="roundRect">
            <a:avLst>
              <a:gd fmla="val 16667" name="adj"/>
            </a:avLst>
          </a:prstGeom>
          <a:gradFill>
            <a:gsLst>
              <a:gs pos="0">
                <a:srgbClr val="DDDDDD"/>
              </a:gs>
              <a:gs pos="100000">
                <a:srgbClr val="919191"/>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ar"/>
              <a:t>Supraspinous ligament</a:t>
            </a:r>
            <a:r>
              <a:rPr lang="ar"/>
              <a:t>: It runs between the </a:t>
            </a:r>
            <a:r>
              <a:rPr lang="ar">
                <a:solidFill>
                  <a:srgbClr val="FF0000"/>
                </a:solidFill>
              </a:rPr>
              <a:t>tips</a:t>
            </a:r>
            <a:r>
              <a:rPr lang="ar"/>
              <a:t> of adjacent spines.</a:t>
            </a:r>
            <a:br>
              <a:rPr lang="ar"/>
            </a:br>
          </a:p>
        </p:txBody>
      </p:sp>
      <p:sp>
        <p:nvSpPr>
          <p:cNvPr id="393" name="Shape 393"/>
          <p:cNvSpPr/>
          <p:nvPr/>
        </p:nvSpPr>
        <p:spPr>
          <a:xfrm>
            <a:off x="3603826" y="2441944"/>
            <a:ext cx="1893000" cy="1418400"/>
          </a:xfrm>
          <a:prstGeom prst="parallelogram">
            <a:avLst>
              <a:gd fmla="val 25000" name="adj"/>
            </a:avLst>
          </a:prstGeom>
          <a:gradFill>
            <a:gsLst>
              <a:gs pos="0">
                <a:srgbClr val="DDDDDD"/>
              </a:gs>
              <a:gs pos="100000">
                <a:srgbClr val="919191"/>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ar"/>
              <a:t>Interspinous ligament</a:t>
            </a:r>
            <a:r>
              <a:rPr lang="ar"/>
              <a:t>:</a:t>
            </a:r>
          </a:p>
          <a:p>
            <a:pPr indent="0" lvl="0" marL="0">
              <a:spcBef>
                <a:spcPts val="0"/>
              </a:spcBef>
              <a:buNone/>
            </a:pPr>
            <a:r>
              <a:rPr lang="ar"/>
              <a:t> It connects adjacent </a:t>
            </a:r>
            <a:r>
              <a:rPr lang="ar">
                <a:solidFill>
                  <a:srgbClr val="FF0000"/>
                </a:solidFill>
              </a:rPr>
              <a:t>spines</a:t>
            </a:r>
            <a:r>
              <a:rPr lang="ar"/>
              <a:t>.</a:t>
            </a:r>
            <a:br>
              <a:rPr lang="ar"/>
            </a:br>
          </a:p>
        </p:txBody>
      </p:sp>
      <p:sp>
        <p:nvSpPr>
          <p:cNvPr id="394" name="Shape 394"/>
          <p:cNvSpPr/>
          <p:nvPr/>
        </p:nvSpPr>
        <p:spPr>
          <a:xfrm>
            <a:off x="311705" y="2554819"/>
            <a:ext cx="1893000" cy="1418400"/>
          </a:xfrm>
          <a:prstGeom prst="parallelogram">
            <a:avLst>
              <a:gd fmla="val 25000" name="adj"/>
            </a:avLst>
          </a:prstGeom>
          <a:gradFill>
            <a:gsLst>
              <a:gs pos="0">
                <a:srgbClr val="DDDDDD"/>
              </a:gs>
              <a:gs pos="100000">
                <a:srgbClr val="919191"/>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ar"/>
              <a:t>Ligamentum flavum</a:t>
            </a:r>
            <a:r>
              <a:rPr lang="ar"/>
              <a:t>: </a:t>
            </a:r>
          </a:p>
          <a:p>
            <a:pPr indent="0" lvl="0" marL="0">
              <a:spcBef>
                <a:spcPts val="0"/>
              </a:spcBef>
              <a:buNone/>
            </a:pPr>
            <a:r>
              <a:rPr lang="ar"/>
              <a:t>It connects the </a:t>
            </a:r>
            <a:r>
              <a:rPr lang="ar">
                <a:solidFill>
                  <a:srgbClr val="FF0000"/>
                </a:solidFill>
              </a:rPr>
              <a:t>laminae</a:t>
            </a:r>
            <a:r>
              <a:rPr lang="ar"/>
              <a:t> of adjacent vertebrae.</a:t>
            </a:r>
            <a:br>
              <a:rPr lang="ar"/>
            </a:br>
          </a:p>
        </p:txBody>
      </p:sp>
      <p:sp>
        <p:nvSpPr>
          <p:cNvPr id="395" name="Shape 395"/>
          <p:cNvSpPr/>
          <p:nvPr/>
        </p:nvSpPr>
        <p:spPr>
          <a:xfrm>
            <a:off x="1752813" y="3964257"/>
            <a:ext cx="2358300" cy="1101000"/>
          </a:xfrm>
          <a:prstGeom prst="roundRect">
            <a:avLst>
              <a:gd fmla="val 16667" name="adj"/>
            </a:avLst>
          </a:prstGeom>
          <a:gradFill>
            <a:gsLst>
              <a:gs pos="0">
                <a:srgbClr val="DDDDDD"/>
              </a:gs>
              <a:gs pos="100000">
                <a:srgbClr val="919191"/>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ar"/>
              <a:t>Intertransverse ligaments</a:t>
            </a:r>
            <a:r>
              <a:rPr lang="ar"/>
              <a:t>: They run </a:t>
            </a:r>
            <a:r>
              <a:rPr lang="ar" u="sng"/>
              <a:t>between</a:t>
            </a:r>
            <a:r>
              <a:rPr lang="ar"/>
              <a:t> adjacent </a:t>
            </a:r>
            <a:r>
              <a:rPr lang="ar">
                <a:solidFill>
                  <a:srgbClr val="FF0000"/>
                </a:solidFill>
              </a:rPr>
              <a:t>transverse processes.</a:t>
            </a:r>
            <a:br>
              <a:rPr lang="ar"/>
            </a:br>
          </a:p>
        </p:txBody>
      </p:sp>
      <p:pic>
        <p:nvPicPr>
          <p:cNvPr id="396" name="Shape 396"/>
          <p:cNvPicPr preferRelativeResize="0"/>
          <p:nvPr/>
        </p:nvPicPr>
        <p:blipFill>
          <a:blip r:embed="rId3">
            <a:alphaModFix/>
          </a:blip>
          <a:stretch>
            <a:fillRect/>
          </a:stretch>
        </p:blipFill>
        <p:spPr>
          <a:xfrm>
            <a:off x="5741350" y="2494222"/>
            <a:ext cx="3402649" cy="2505904"/>
          </a:xfrm>
          <a:prstGeom prst="rect">
            <a:avLst/>
          </a:prstGeom>
          <a:noFill/>
          <a:ln>
            <a:noFill/>
          </a:ln>
        </p:spPr>
      </p:pic>
      <p:pic>
        <p:nvPicPr>
          <p:cNvPr id="397" name="Shape 397"/>
          <p:cNvPicPr preferRelativeResize="0"/>
          <p:nvPr/>
        </p:nvPicPr>
        <p:blipFill>
          <a:blip r:embed="rId4">
            <a:alphaModFix/>
          </a:blip>
          <a:stretch>
            <a:fillRect/>
          </a:stretch>
        </p:blipFill>
        <p:spPr>
          <a:xfrm>
            <a:off x="5736709" y="0"/>
            <a:ext cx="3251442" cy="2505899"/>
          </a:xfrm>
          <a:prstGeom prst="rect">
            <a:avLst/>
          </a:prstGeom>
          <a:noFill/>
          <a:ln>
            <a:noFill/>
          </a:ln>
        </p:spPr>
      </p:pic>
      <p:sp>
        <p:nvSpPr>
          <p:cNvPr id="398" name="Shape 398"/>
          <p:cNvSpPr/>
          <p:nvPr/>
        </p:nvSpPr>
        <p:spPr>
          <a:xfrm>
            <a:off x="5914025" y="4075350"/>
            <a:ext cx="714900" cy="262800"/>
          </a:xfrm>
          <a:prstGeom prst="roundRect">
            <a:avLst>
              <a:gd fmla="val 16667" name="adj"/>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99" name="Shape 399"/>
          <p:cNvSpPr/>
          <p:nvPr/>
        </p:nvSpPr>
        <p:spPr>
          <a:xfrm>
            <a:off x="5881150" y="4362925"/>
            <a:ext cx="657300" cy="320400"/>
          </a:xfrm>
          <a:prstGeom prst="roundRect">
            <a:avLst>
              <a:gd fmla="val 16667" name="adj"/>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400" name="Shape 400"/>
          <p:cNvSpPr/>
          <p:nvPr/>
        </p:nvSpPr>
        <p:spPr>
          <a:xfrm>
            <a:off x="8444700" y="4050700"/>
            <a:ext cx="657300" cy="262800"/>
          </a:xfrm>
          <a:prstGeom prst="roundRect">
            <a:avLst>
              <a:gd fmla="val 16667" name="adj"/>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401" name="Shape 401"/>
          <p:cNvSpPr/>
          <p:nvPr/>
        </p:nvSpPr>
        <p:spPr>
          <a:xfrm>
            <a:off x="5700400" y="1347500"/>
            <a:ext cx="837900" cy="320400"/>
          </a:xfrm>
          <a:prstGeom prst="roundRect">
            <a:avLst>
              <a:gd fmla="val 16667" name="adj"/>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402" name="Shape 402"/>
          <p:cNvSpPr/>
          <p:nvPr/>
        </p:nvSpPr>
        <p:spPr>
          <a:xfrm>
            <a:off x="5736700" y="708025"/>
            <a:ext cx="610800" cy="320400"/>
          </a:xfrm>
          <a:prstGeom prst="roundRect">
            <a:avLst>
              <a:gd fmla="val 16667" name="adj"/>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title"/>
          </p:nvPr>
        </p:nvSpPr>
        <p:spPr>
          <a:xfrm>
            <a:off x="311700" y="335717"/>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br>
              <a:rPr b="0" i="0" lang="ar" sz="4200" u="none" cap="none" strike="noStrike">
                <a:solidFill>
                  <a:schemeClr val="dk1"/>
                </a:solidFill>
                <a:latin typeface="Economica"/>
                <a:ea typeface="Economica"/>
                <a:cs typeface="Economica"/>
                <a:sym typeface="Economica"/>
              </a:rPr>
            </a:br>
            <a:r>
              <a:rPr b="0" i="0" lang="ar" sz="4200" u="none" cap="none" strike="noStrike">
                <a:solidFill>
                  <a:schemeClr val="dk1"/>
                </a:solidFill>
                <a:latin typeface="Economica"/>
                <a:ea typeface="Economica"/>
                <a:cs typeface="Economica"/>
                <a:sym typeface="Economica"/>
              </a:rPr>
              <a:t>LIGAMENTUM NUCHAE</a:t>
            </a:r>
          </a:p>
        </p:txBody>
      </p:sp>
      <p:sp>
        <p:nvSpPr>
          <p:cNvPr id="408" name="Shape 408"/>
          <p:cNvSpPr txBox="1"/>
          <p:nvPr>
            <p:ph idx="1" type="body"/>
          </p:nvPr>
        </p:nvSpPr>
        <p:spPr>
          <a:xfrm>
            <a:off x="311700" y="1167025"/>
            <a:ext cx="8179200" cy="3354000"/>
          </a:xfrm>
          <a:prstGeom prst="rect">
            <a:avLst/>
          </a:prstGeom>
          <a:noFill/>
          <a:ln>
            <a:noFill/>
          </a:ln>
        </p:spPr>
        <p:txBody>
          <a:bodyPr anchorCtr="0" anchor="t" bIns="91425" lIns="91425" rIns="91425" wrap="square" tIns="91425">
            <a:noAutofit/>
          </a:bodyPr>
          <a:lstStyle/>
          <a:p>
            <a:pPr indent="-114300" lvl="0" marL="0" marR="0" rtl="0" algn="l">
              <a:lnSpc>
                <a:spcPct val="115000"/>
              </a:lnSpc>
              <a:spcBef>
                <a:spcPts val="0"/>
              </a:spcBef>
              <a:spcAft>
                <a:spcPts val="0"/>
              </a:spcAft>
              <a:buClr>
                <a:schemeClr val="dk1"/>
              </a:buClr>
              <a:buSzPts val="1800"/>
              <a:buFont typeface="Open Sans"/>
              <a:buNone/>
            </a:pPr>
            <a:r>
              <a:rPr b="0" i="0" lang="ar" sz="1800" u="none" cap="none" strike="noStrike">
                <a:solidFill>
                  <a:schemeClr val="dk1"/>
                </a:solidFill>
                <a:latin typeface="Open Sans"/>
                <a:ea typeface="Open Sans"/>
                <a:cs typeface="Open Sans"/>
                <a:sym typeface="Open Sans"/>
              </a:rPr>
              <a:t>-In the </a:t>
            </a:r>
            <a:r>
              <a:rPr b="0" i="0" lang="ar" sz="1800" u="none" cap="none" strike="noStrike">
                <a:solidFill>
                  <a:srgbClr val="FF0000"/>
                </a:solidFill>
                <a:latin typeface="Open Sans"/>
                <a:ea typeface="Open Sans"/>
                <a:cs typeface="Open Sans"/>
                <a:sym typeface="Open Sans"/>
              </a:rPr>
              <a:t>cervical</a:t>
            </a:r>
            <a:r>
              <a:rPr b="0" i="0" lang="ar" sz="1800" u="none" cap="none" strike="noStrike">
                <a:solidFill>
                  <a:schemeClr val="dk1"/>
                </a:solidFill>
                <a:latin typeface="Open Sans"/>
                <a:ea typeface="Open Sans"/>
                <a:cs typeface="Open Sans"/>
                <a:sym typeface="Open Sans"/>
              </a:rPr>
              <a:t> region, the </a:t>
            </a:r>
            <a:r>
              <a:rPr b="0" i="0" lang="ar" sz="1800" u="sng" cap="none" strike="noStrike">
                <a:solidFill>
                  <a:schemeClr val="dk1"/>
                </a:solidFill>
                <a:latin typeface="Open Sans"/>
                <a:ea typeface="Open Sans"/>
                <a:cs typeface="Open Sans"/>
                <a:sym typeface="Open Sans"/>
              </a:rPr>
              <a:t>Supraspinous and Interspinous</a:t>
            </a:r>
            <a:r>
              <a:rPr b="0" i="0" lang="ar" sz="1800" u="none" cap="none" strike="noStrike">
                <a:solidFill>
                  <a:schemeClr val="dk1"/>
                </a:solidFill>
                <a:latin typeface="Open Sans"/>
                <a:ea typeface="Open Sans"/>
                <a:cs typeface="Open Sans"/>
                <a:sym typeface="Open Sans"/>
              </a:rPr>
              <a:t> ligaments are greatly thickened to form the strong </a:t>
            </a:r>
            <a:r>
              <a:rPr b="0" i="0" lang="ar" sz="1800" u="none" cap="none" strike="noStrike">
                <a:solidFill>
                  <a:srgbClr val="FF0000"/>
                </a:solidFill>
                <a:latin typeface="Open Sans"/>
                <a:ea typeface="Open Sans"/>
                <a:cs typeface="Open Sans"/>
                <a:sym typeface="Open Sans"/>
              </a:rPr>
              <a:t>ligamentum nuchae</a:t>
            </a:r>
            <a:r>
              <a:rPr b="0" i="0" lang="ar" sz="1800" u="none" cap="none" strike="noStrike">
                <a:solidFill>
                  <a:srgbClr val="000000"/>
                </a:solidFill>
                <a:latin typeface="Open Sans"/>
                <a:ea typeface="Open Sans"/>
                <a:cs typeface="Open Sans"/>
                <a:sym typeface="Open Sans"/>
              </a:rPr>
              <a:t>.</a:t>
            </a:r>
          </a:p>
          <a:p>
            <a:pPr indent="-114300" lvl="0" marL="0" marR="0" rtl="0" algn="l">
              <a:lnSpc>
                <a:spcPct val="115000"/>
              </a:lnSpc>
              <a:spcBef>
                <a:spcPts val="1600"/>
              </a:spcBef>
              <a:spcAft>
                <a:spcPts val="0"/>
              </a:spcAft>
              <a:buClr>
                <a:schemeClr val="dk1"/>
              </a:buClr>
              <a:buSzPts val="1800"/>
              <a:buFont typeface="Open Sans"/>
              <a:buNone/>
            </a:pPr>
            <a:r>
              <a:rPr b="0" i="0" lang="ar" sz="1800" u="none" cap="none" strike="noStrike">
                <a:solidFill>
                  <a:srgbClr val="000000"/>
                </a:solidFill>
                <a:latin typeface="Open Sans"/>
                <a:ea typeface="Open Sans"/>
                <a:cs typeface="Open Sans"/>
                <a:sym typeface="Open Sans"/>
              </a:rPr>
              <a:t>-It extends from the </a:t>
            </a:r>
            <a:r>
              <a:rPr b="0" i="0" lang="ar" sz="1800" u="none" cap="none" strike="noStrike">
                <a:solidFill>
                  <a:srgbClr val="FF0000"/>
                </a:solidFill>
                <a:latin typeface="Open Sans"/>
                <a:ea typeface="Open Sans"/>
                <a:cs typeface="Open Sans"/>
                <a:sym typeface="Open Sans"/>
              </a:rPr>
              <a:t>external occipital protuberance of the skull </a:t>
            </a:r>
            <a:r>
              <a:rPr b="0" i="0" lang="ar" sz="1800" u="none" cap="none" strike="noStrike">
                <a:solidFill>
                  <a:schemeClr val="dk1"/>
                </a:solidFill>
                <a:latin typeface="Open Sans"/>
                <a:ea typeface="Open Sans"/>
                <a:cs typeface="Open Sans"/>
                <a:sym typeface="Open Sans"/>
              </a:rPr>
              <a:t>, to </a:t>
            </a:r>
            <a:r>
              <a:rPr b="0" i="0" lang="ar" sz="1800" u="none" cap="none" strike="noStrike">
                <a:solidFill>
                  <a:srgbClr val="000000"/>
                </a:solidFill>
                <a:latin typeface="Open Sans"/>
                <a:ea typeface="Open Sans"/>
                <a:cs typeface="Open Sans"/>
                <a:sym typeface="Open Sans"/>
              </a:rPr>
              <a:t>the spine of the </a:t>
            </a:r>
            <a:r>
              <a:rPr b="0" i="0" lang="ar" sz="1800" u="none" cap="none" strike="noStrike">
                <a:solidFill>
                  <a:srgbClr val="FF0000"/>
                </a:solidFill>
                <a:latin typeface="Open Sans"/>
                <a:ea typeface="Open Sans"/>
                <a:cs typeface="Open Sans"/>
                <a:sym typeface="Open Sans"/>
              </a:rPr>
              <a:t>seventh cervical</a:t>
            </a:r>
            <a:r>
              <a:rPr b="0" i="0" lang="ar" sz="1800" u="none" cap="none" strike="noStrike">
                <a:solidFill>
                  <a:srgbClr val="000000"/>
                </a:solidFill>
                <a:latin typeface="Open Sans"/>
                <a:ea typeface="Open Sans"/>
                <a:cs typeface="Open Sans"/>
                <a:sym typeface="Open Sans"/>
              </a:rPr>
              <a:t> vertebrae with its anterior border being strongly attached to the cervical spines in between.</a:t>
            </a:r>
            <a:br>
              <a:rPr b="0" i="0" lang="ar" sz="1800" u="none" cap="none" strike="noStrike">
                <a:solidFill>
                  <a:srgbClr val="000000"/>
                </a:solidFill>
                <a:latin typeface="Open Sans"/>
                <a:ea typeface="Open Sans"/>
                <a:cs typeface="Open Sans"/>
                <a:sym typeface="Open Sans"/>
              </a:rPr>
            </a:br>
          </a:p>
        </p:txBody>
      </p:sp>
      <p:pic>
        <p:nvPicPr>
          <p:cNvPr id="409" name="Shape 409"/>
          <p:cNvPicPr preferRelativeResize="0"/>
          <p:nvPr/>
        </p:nvPicPr>
        <p:blipFill rotWithShape="1">
          <a:blip r:embed="rId3">
            <a:alphaModFix/>
          </a:blip>
          <a:srcRect b="0" l="0" r="0" t="0"/>
          <a:stretch/>
        </p:blipFill>
        <p:spPr>
          <a:xfrm>
            <a:off x="6843150" y="2727650"/>
            <a:ext cx="1989151" cy="2252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rtl="0">
              <a:spcBef>
                <a:spcPts val="0"/>
              </a:spcBef>
              <a:buNone/>
            </a:pPr>
            <a:r>
              <a:rPr lang="ar"/>
              <a:t>Objectives</a:t>
            </a:r>
          </a:p>
        </p:txBody>
      </p:sp>
      <p:sp>
        <p:nvSpPr>
          <p:cNvPr id="218" name="Shape 218"/>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ar"/>
              <a:t>Describe the 7 cervical vertebrae, (typical &amp; atypical (Non-typical)).</a:t>
            </a:r>
          </a:p>
          <a:p>
            <a:pPr indent="-342900" lvl="0" marL="457200" rtl="0">
              <a:spcBef>
                <a:spcPts val="0"/>
              </a:spcBef>
              <a:spcAft>
                <a:spcPts val="0"/>
              </a:spcAft>
              <a:buSzPts val="1800"/>
              <a:buChar char="●"/>
            </a:pPr>
            <a:r>
              <a:rPr lang="ar"/>
              <a:t>Describe the joints between the cervical vertebrae.</a:t>
            </a:r>
          </a:p>
          <a:p>
            <a:pPr indent="-342900" lvl="0" marL="457200" rtl="0">
              <a:spcBef>
                <a:spcPts val="0"/>
              </a:spcBef>
              <a:spcAft>
                <a:spcPts val="0"/>
              </a:spcAft>
              <a:buSzPts val="1800"/>
              <a:buChar char="●"/>
            </a:pPr>
            <a:r>
              <a:rPr lang="ar"/>
              <a:t>Describe the movement which occur in the region of the cervical vertebrae.</a:t>
            </a:r>
          </a:p>
          <a:p>
            <a:pPr indent="-342900" lvl="0" marL="457200" rtl="0">
              <a:spcBef>
                <a:spcPts val="0"/>
              </a:spcBef>
              <a:buSzPts val="1800"/>
              <a:buChar char="●"/>
            </a:pPr>
            <a:r>
              <a:rPr lang="ar"/>
              <a:t>List the structures which connect 2 adjacent vertebrae together.</a:t>
            </a:r>
            <a:br>
              <a:rPr lang="ar"/>
            </a:br>
          </a:p>
        </p:txBody>
      </p:sp>
      <p:pic>
        <p:nvPicPr>
          <p:cNvPr id="219" name="Shape 219"/>
          <p:cNvPicPr preferRelativeResize="0"/>
          <p:nvPr/>
        </p:nvPicPr>
        <p:blipFill>
          <a:blip r:embed="rId3">
            <a:alphaModFix/>
          </a:blip>
          <a:stretch>
            <a:fillRect/>
          </a:stretch>
        </p:blipFill>
        <p:spPr>
          <a:xfrm>
            <a:off x="311700" y="3662363"/>
            <a:ext cx="4362450" cy="1362075"/>
          </a:xfrm>
          <a:prstGeom prst="rect">
            <a:avLst/>
          </a:prstGeom>
          <a:noFill/>
          <a:ln>
            <a:noFill/>
          </a:ln>
        </p:spPr>
      </p:pic>
      <p:sp>
        <p:nvSpPr>
          <p:cNvPr id="220" name="Shape 220"/>
          <p:cNvSpPr txBox="1"/>
          <p:nvPr/>
        </p:nvSpPr>
        <p:spPr>
          <a:xfrm>
            <a:off x="728457" y="3640163"/>
            <a:ext cx="7315200" cy="222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type="title"/>
          </p:nvPr>
        </p:nvSpPr>
        <p:spPr>
          <a:xfrm>
            <a:off x="0" y="953950"/>
            <a:ext cx="4304700" cy="4189500"/>
          </a:xfrm>
          <a:prstGeom prst="rect">
            <a:avLst/>
          </a:prstGeom>
          <a:noFill/>
          <a:ln>
            <a:noFill/>
          </a:ln>
        </p:spPr>
        <p:txBody>
          <a:bodyPr anchorCtr="0" anchor="t" bIns="91425" lIns="91425" rIns="91425" wrap="square" tIns="91425">
            <a:noAutofit/>
          </a:bodyPr>
          <a:lstStyle/>
          <a:p>
            <a:pPr indent="-311150" lvl="0" marL="457200" marR="0" rtl="0" algn="l">
              <a:lnSpc>
                <a:spcPct val="100000"/>
              </a:lnSpc>
              <a:spcBef>
                <a:spcPts val="0"/>
              </a:spcBef>
              <a:spcAft>
                <a:spcPts val="0"/>
              </a:spcAft>
              <a:buClr>
                <a:schemeClr val="dk1"/>
              </a:buClr>
              <a:buSzPts val="1300"/>
              <a:buFont typeface="Open Sans"/>
              <a:buChar char="●"/>
            </a:pPr>
            <a:r>
              <a:rPr b="0" i="0" lang="ar" sz="1300" u="none" cap="none" strike="noStrike">
                <a:solidFill>
                  <a:schemeClr val="dk1"/>
                </a:solidFill>
                <a:latin typeface="Open Sans"/>
                <a:ea typeface="Open Sans"/>
                <a:cs typeface="Open Sans"/>
                <a:sym typeface="Open Sans"/>
              </a:rPr>
              <a:t>The cervical vertebrae are 7 in number, classified into typical &amp; atypical (non-typical) vertebrae.</a:t>
            </a:r>
          </a:p>
          <a:p>
            <a:pPr indent="-311150" lvl="0" marL="457200" marR="0" rtl="0" algn="l">
              <a:lnSpc>
                <a:spcPct val="100000"/>
              </a:lnSpc>
              <a:spcBef>
                <a:spcPts val="0"/>
              </a:spcBef>
              <a:spcAft>
                <a:spcPts val="0"/>
              </a:spcAft>
              <a:buClr>
                <a:schemeClr val="dk1"/>
              </a:buClr>
              <a:buSzPts val="1300"/>
              <a:buFont typeface="Open Sans"/>
              <a:buChar char="●"/>
            </a:pPr>
            <a:r>
              <a:rPr b="0" i="0" lang="ar" sz="1300" u="none" cap="none" strike="noStrike">
                <a:solidFill>
                  <a:schemeClr val="dk1"/>
                </a:solidFill>
                <a:latin typeface="Open Sans"/>
                <a:ea typeface="Open Sans"/>
                <a:cs typeface="Open Sans"/>
                <a:sym typeface="Open Sans"/>
              </a:rPr>
              <a:t>All the typical vertebrae have a foramen transversarium and bifid spinous processes.</a:t>
            </a:r>
          </a:p>
          <a:p>
            <a:pPr indent="-311150" lvl="0" marL="457200" marR="0" rtl="0" algn="l">
              <a:lnSpc>
                <a:spcPct val="100000"/>
              </a:lnSpc>
              <a:spcBef>
                <a:spcPts val="0"/>
              </a:spcBef>
              <a:spcAft>
                <a:spcPts val="0"/>
              </a:spcAft>
              <a:buClr>
                <a:schemeClr val="dk1"/>
              </a:buClr>
              <a:buSzPts val="1300"/>
              <a:buFont typeface="Open Sans"/>
              <a:buChar char="●"/>
            </a:pPr>
            <a:r>
              <a:rPr b="0" i="0" lang="ar" sz="1300" u="none" cap="none" strike="noStrike">
                <a:solidFill>
                  <a:schemeClr val="dk1"/>
                </a:solidFill>
                <a:latin typeface="Open Sans"/>
                <a:ea typeface="Open Sans"/>
                <a:cs typeface="Open Sans"/>
                <a:sym typeface="Open Sans"/>
              </a:rPr>
              <a:t>Atypical vertebrae (1,2,7) :</a:t>
            </a:r>
          </a:p>
          <a:p>
            <a:pPr indent="-311150" lvl="0" marL="457200" marR="0" rtl="0" algn="l">
              <a:lnSpc>
                <a:spcPct val="100000"/>
              </a:lnSpc>
              <a:spcBef>
                <a:spcPts val="0"/>
              </a:spcBef>
              <a:spcAft>
                <a:spcPts val="0"/>
              </a:spcAft>
              <a:buClr>
                <a:schemeClr val="dk1"/>
              </a:buClr>
              <a:buSzPts val="1300"/>
              <a:buFont typeface="Open Sans"/>
              <a:buChar char="●"/>
            </a:pPr>
            <a:r>
              <a:rPr b="1" i="0" lang="ar" sz="1300" u="none" cap="none" strike="noStrike">
                <a:solidFill>
                  <a:schemeClr val="dk1"/>
                </a:solidFill>
                <a:latin typeface="Open Sans"/>
                <a:ea typeface="Open Sans"/>
                <a:cs typeface="Open Sans"/>
                <a:sym typeface="Open Sans"/>
              </a:rPr>
              <a:t>1st (Atlas) :</a:t>
            </a:r>
            <a:r>
              <a:rPr b="0" i="0" lang="ar" sz="1300" u="none" cap="none" strike="noStrike">
                <a:solidFill>
                  <a:schemeClr val="dk1"/>
                </a:solidFill>
                <a:latin typeface="Open Sans"/>
                <a:ea typeface="Open Sans"/>
                <a:cs typeface="Open Sans"/>
                <a:sym typeface="Open Sans"/>
              </a:rPr>
              <a:t> has no body nor spine, has short anterior arch and long posterior arch.</a:t>
            </a:r>
          </a:p>
          <a:p>
            <a:pPr indent="-311150" lvl="0" marL="457200" marR="0" rtl="0" algn="l">
              <a:lnSpc>
                <a:spcPct val="100000"/>
              </a:lnSpc>
              <a:spcBef>
                <a:spcPts val="0"/>
              </a:spcBef>
              <a:spcAft>
                <a:spcPts val="0"/>
              </a:spcAft>
              <a:buClr>
                <a:schemeClr val="dk1"/>
              </a:buClr>
              <a:buSzPts val="1300"/>
              <a:buFont typeface="Open Sans"/>
              <a:buChar char="●"/>
            </a:pPr>
            <a:r>
              <a:rPr b="1" i="0" lang="ar" sz="1300" u="none" cap="none" strike="noStrike">
                <a:solidFill>
                  <a:schemeClr val="dk1"/>
                </a:solidFill>
                <a:latin typeface="Open Sans"/>
                <a:ea typeface="Open Sans"/>
                <a:cs typeface="Open Sans"/>
                <a:sym typeface="Open Sans"/>
              </a:rPr>
              <a:t>2nd (Axis):</a:t>
            </a:r>
            <a:r>
              <a:rPr b="0" i="0" lang="ar" sz="1300" u="none" cap="none" strike="noStrike">
                <a:solidFill>
                  <a:schemeClr val="dk1"/>
                </a:solidFill>
                <a:latin typeface="Open Sans"/>
                <a:ea typeface="Open Sans"/>
                <a:cs typeface="Open Sans"/>
                <a:sym typeface="Open Sans"/>
              </a:rPr>
              <a:t> has odontoid process (dens).</a:t>
            </a:r>
          </a:p>
          <a:p>
            <a:pPr indent="-311150" lvl="0" marL="457200" marR="0" rtl="0" algn="l">
              <a:lnSpc>
                <a:spcPct val="100000"/>
              </a:lnSpc>
              <a:spcBef>
                <a:spcPts val="0"/>
              </a:spcBef>
              <a:spcAft>
                <a:spcPts val="0"/>
              </a:spcAft>
              <a:buClr>
                <a:schemeClr val="dk1"/>
              </a:buClr>
              <a:buSzPts val="1300"/>
              <a:buFont typeface="Open Sans"/>
              <a:buChar char="●"/>
            </a:pPr>
            <a:r>
              <a:rPr b="1" i="0" lang="ar" sz="1300" u="none" cap="none" strike="noStrike">
                <a:solidFill>
                  <a:schemeClr val="dk1"/>
                </a:solidFill>
                <a:latin typeface="Open Sans"/>
                <a:ea typeface="Open Sans"/>
                <a:cs typeface="Open Sans"/>
                <a:sym typeface="Open Sans"/>
              </a:rPr>
              <a:t>7th (Cervica Prominens) </a:t>
            </a:r>
            <a:r>
              <a:rPr b="0" i="0" lang="ar" sz="1300" u="none" cap="none" strike="noStrike">
                <a:solidFill>
                  <a:schemeClr val="dk1"/>
                </a:solidFill>
                <a:latin typeface="Open Sans"/>
                <a:ea typeface="Open Sans"/>
                <a:cs typeface="Open Sans"/>
                <a:sym typeface="Open Sans"/>
              </a:rPr>
              <a:t>: has </a:t>
            </a:r>
            <a:r>
              <a:rPr b="0" i="0" lang="ar" sz="1300" u="none" cap="none" strike="noStrike">
                <a:solidFill>
                  <a:srgbClr val="FF0000"/>
                </a:solidFill>
                <a:latin typeface="Open Sans"/>
                <a:ea typeface="Open Sans"/>
                <a:cs typeface="Open Sans"/>
                <a:sym typeface="Open Sans"/>
              </a:rPr>
              <a:t>longest not bifid</a:t>
            </a:r>
            <a:r>
              <a:rPr b="0" i="0" lang="ar" sz="1300" u="none" cap="none" strike="noStrike">
                <a:solidFill>
                  <a:schemeClr val="dk1"/>
                </a:solidFill>
                <a:latin typeface="Open Sans"/>
                <a:ea typeface="Open Sans"/>
                <a:cs typeface="Open Sans"/>
                <a:sym typeface="Open Sans"/>
              </a:rPr>
              <a:t> spinous process, which can be felt </a:t>
            </a:r>
            <a:r>
              <a:rPr b="0" i="0" lang="ar" sz="1300" u="none" cap="none" strike="noStrike">
                <a:solidFill>
                  <a:srgbClr val="FF0000"/>
                </a:solidFill>
                <a:latin typeface="Open Sans"/>
                <a:ea typeface="Open Sans"/>
                <a:cs typeface="Open Sans"/>
                <a:sym typeface="Open Sans"/>
              </a:rPr>
              <a:t>subcutaneously</a:t>
            </a:r>
            <a:r>
              <a:rPr b="0" i="0" lang="ar" sz="1300" u="none" cap="none" strike="noStrike">
                <a:solidFill>
                  <a:schemeClr val="dk1"/>
                </a:solidFill>
                <a:latin typeface="Open Sans"/>
                <a:ea typeface="Open Sans"/>
                <a:cs typeface="Open Sans"/>
                <a:sym typeface="Open Sans"/>
              </a:rPr>
              <a:t>.</a:t>
            </a:r>
          </a:p>
          <a:p>
            <a:pPr indent="-311150" lvl="0" marL="457200" marR="0" rtl="0" algn="l">
              <a:lnSpc>
                <a:spcPct val="100000"/>
              </a:lnSpc>
              <a:spcBef>
                <a:spcPts val="0"/>
              </a:spcBef>
              <a:spcAft>
                <a:spcPts val="0"/>
              </a:spcAft>
              <a:buClr>
                <a:schemeClr val="dk1"/>
              </a:buClr>
              <a:buSzPts val="1300"/>
              <a:buFont typeface="Open Sans"/>
              <a:buChar char="●"/>
            </a:pPr>
            <a:r>
              <a:rPr b="0" i="0" lang="ar" sz="1300" u="none" cap="none" strike="noStrike">
                <a:solidFill>
                  <a:schemeClr val="dk1"/>
                </a:solidFill>
                <a:latin typeface="Open Sans"/>
                <a:ea typeface="Open Sans"/>
                <a:cs typeface="Open Sans"/>
                <a:sym typeface="Open Sans"/>
              </a:rPr>
              <a:t>Atlanto-Occipital joints are : 2 synovial joints, the function: flexion and extension, and lateral flexion, This joint allows you to say “Yes”.</a:t>
            </a:r>
          </a:p>
          <a:p>
            <a:pPr indent="-311150" lvl="0" marL="457200" marR="0" rtl="0" algn="l">
              <a:lnSpc>
                <a:spcPct val="100000"/>
              </a:lnSpc>
              <a:spcBef>
                <a:spcPts val="0"/>
              </a:spcBef>
              <a:spcAft>
                <a:spcPts val="0"/>
              </a:spcAft>
              <a:buClr>
                <a:schemeClr val="dk1"/>
              </a:buClr>
              <a:buSzPts val="1300"/>
              <a:buFont typeface="Open Sans"/>
              <a:buChar char="●"/>
            </a:pPr>
            <a:r>
              <a:rPr b="0" i="0" lang="ar" sz="1300" u="none" cap="none" strike="noStrike">
                <a:solidFill>
                  <a:schemeClr val="dk1"/>
                </a:solidFill>
                <a:latin typeface="Open Sans"/>
                <a:ea typeface="Open Sans"/>
                <a:cs typeface="Open Sans"/>
                <a:sym typeface="Open Sans"/>
              </a:rPr>
              <a:t>Atlanto-Axial joints are : 3 synovial joints, the function : extensive rotation, this joint allows you to say “ No</a:t>
            </a:r>
            <a:r>
              <a:rPr b="0" i="0" lang="ar" sz="1300" u="none" cap="none" strike="noStrike">
                <a:solidFill>
                  <a:schemeClr val="dk1"/>
                </a:solidFill>
                <a:latin typeface="Arial"/>
                <a:ea typeface="Arial"/>
                <a:cs typeface="Arial"/>
                <a:sym typeface="Arial"/>
              </a:rPr>
              <a:t>”.</a:t>
            </a:r>
            <a:br>
              <a:rPr b="0" i="0" lang="ar" sz="1300" u="none" cap="none" strike="noStrike">
                <a:solidFill>
                  <a:schemeClr val="dk1"/>
                </a:solidFill>
                <a:latin typeface="Arial"/>
                <a:ea typeface="Arial"/>
                <a:cs typeface="Arial"/>
                <a:sym typeface="Arial"/>
              </a:rPr>
            </a:br>
          </a:p>
        </p:txBody>
      </p:sp>
      <p:sp>
        <p:nvSpPr>
          <p:cNvPr id="415" name="Shape 415"/>
          <p:cNvSpPr txBox="1"/>
          <p:nvPr/>
        </p:nvSpPr>
        <p:spPr>
          <a:xfrm>
            <a:off x="792247" y="100445"/>
            <a:ext cx="7315200" cy="853500"/>
          </a:xfrm>
          <a:prstGeom prst="rect">
            <a:avLst/>
          </a:prstGeom>
          <a:noFill/>
          <a:ln>
            <a:noFill/>
          </a:ln>
        </p:spPr>
        <p:txBody>
          <a:bodyPr anchorCtr="0" anchor="t" bIns="91425" lIns="91425" rIns="91425" wrap="square" tIns="91425">
            <a:noAutofit/>
          </a:bodyPr>
          <a:lstStyle/>
          <a:p>
            <a:pPr indent="-266700" lvl="0" marL="0" marR="0" rtl="0" algn="ctr">
              <a:lnSpc>
                <a:spcPct val="100000"/>
              </a:lnSpc>
              <a:spcBef>
                <a:spcPts val="0"/>
              </a:spcBef>
              <a:spcAft>
                <a:spcPts val="0"/>
              </a:spcAft>
              <a:buClr>
                <a:srgbClr val="000000"/>
              </a:buClr>
              <a:buSzPts val="4200"/>
              <a:buFont typeface="Economica"/>
              <a:buNone/>
            </a:pPr>
            <a:r>
              <a:rPr b="0" i="0" lang="ar" sz="4200" u="none" cap="none" strike="noStrike">
                <a:solidFill>
                  <a:srgbClr val="000000"/>
                </a:solidFill>
                <a:latin typeface="Economica"/>
                <a:ea typeface="Economica"/>
                <a:cs typeface="Economica"/>
                <a:sym typeface="Economica"/>
              </a:rPr>
              <a:t>Summary </a:t>
            </a:r>
          </a:p>
        </p:txBody>
      </p:sp>
      <p:sp>
        <p:nvSpPr>
          <p:cNvPr id="416" name="Shape 416"/>
          <p:cNvSpPr txBox="1"/>
          <p:nvPr>
            <p:ph type="title"/>
          </p:nvPr>
        </p:nvSpPr>
        <p:spPr>
          <a:xfrm>
            <a:off x="4428600" y="953950"/>
            <a:ext cx="4715400" cy="4130700"/>
          </a:xfrm>
          <a:prstGeom prst="rect">
            <a:avLst/>
          </a:prstGeom>
          <a:noFill/>
          <a:ln>
            <a:noFill/>
          </a:ln>
        </p:spPr>
        <p:txBody>
          <a:bodyPr anchorCtr="0" anchor="t" bIns="91425" lIns="91425" rIns="91425" wrap="square" tIns="91425">
            <a:noAutofit/>
          </a:bodyPr>
          <a:lstStyle/>
          <a:p>
            <a:pPr indent="-311150" lvl="0" marL="457200" marR="0" rtl="0" algn="l">
              <a:lnSpc>
                <a:spcPct val="115000"/>
              </a:lnSpc>
              <a:spcBef>
                <a:spcPts val="0"/>
              </a:spcBef>
              <a:spcAft>
                <a:spcPts val="0"/>
              </a:spcAft>
              <a:buClr>
                <a:schemeClr val="dk1"/>
              </a:buClr>
              <a:buSzPts val="1300"/>
              <a:buFont typeface="Economica"/>
              <a:buChar char="●"/>
            </a:pPr>
            <a:r>
              <a:rPr b="0" i="0" lang="ar" sz="1300" u="none" cap="none" strike="noStrike">
                <a:solidFill>
                  <a:schemeClr val="dk1"/>
                </a:solidFill>
                <a:latin typeface="Economica"/>
                <a:ea typeface="Economica"/>
                <a:cs typeface="Economica"/>
                <a:sym typeface="Economica"/>
              </a:rPr>
              <a:t>JOINTS BELOW THE AXIS are:</a:t>
            </a:r>
          </a:p>
          <a:p>
            <a:pPr indent="-228600" lvl="0" marL="0" marR="0" rtl="0" algn="l">
              <a:lnSpc>
                <a:spcPct val="115000"/>
              </a:lnSpc>
              <a:spcBef>
                <a:spcPts val="0"/>
              </a:spcBef>
              <a:spcAft>
                <a:spcPts val="0"/>
              </a:spcAft>
              <a:buClr>
                <a:schemeClr val="dk1"/>
              </a:buClr>
              <a:buSzPts val="3600"/>
              <a:buFont typeface="Open Sans"/>
              <a:buNone/>
            </a:pPr>
            <a:r>
              <a:rPr b="0" i="0" lang="ar" sz="1300" u="none" cap="none" strike="noStrike">
                <a:solidFill>
                  <a:schemeClr val="dk1"/>
                </a:solidFill>
                <a:latin typeface="Open Sans"/>
                <a:ea typeface="Open Sans"/>
                <a:cs typeface="Open Sans"/>
                <a:sym typeface="Open Sans"/>
              </a:rPr>
              <a:t>I- </a:t>
            </a:r>
            <a:r>
              <a:rPr b="1" i="0" lang="ar" sz="1300" u="none" cap="none" strike="noStrike">
                <a:solidFill>
                  <a:schemeClr val="dk1"/>
                </a:solidFill>
                <a:latin typeface="Open Sans"/>
                <a:ea typeface="Open Sans"/>
                <a:cs typeface="Open Sans"/>
                <a:sym typeface="Open Sans"/>
              </a:rPr>
              <a:t>Synovial</a:t>
            </a:r>
            <a:r>
              <a:rPr b="0" i="0" lang="ar" sz="1300" u="none" cap="none" strike="noStrike">
                <a:solidFill>
                  <a:schemeClr val="dk1"/>
                </a:solidFill>
                <a:latin typeface="Open Sans"/>
                <a:ea typeface="Open Sans"/>
                <a:cs typeface="Open Sans"/>
                <a:sym typeface="Open Sans"/>
              </a:rPr>
              <a:t> joints between their articular processes.</a:t>
            </a:r>
          </a:p>
          <a:p>
            <a:pPr indent="-228600" lvl="0" marL="0" marR="0" rtl="0" algn="l">
              <a:lnSpc>
                <a:spcPct val="115000"/>
              </a:lnSpc>
              <a:spcBef>
                <a:spcPts val="0"/>
              </a:spcBef>
              <a:spcAft>
                <a:spcPts val="0"/>
              </a:spcAft>
              <a:buClr>
                <a:schemeClr val="dk1"/>
              </a:buClr>
              <a:buSzPts val="3600"/>
              <a:buFont typeface="Open Sans"/>
              <a:buNone/>
            </a:pPr>
            <a:r>
              <a:rPr b="0" i="0" lang="ar" sz="1300" u="none" cap="none" strike="noStrike">
                <a:solidFill>
                  <a:schemeClr val="dk1"/>
                </a:solidFill>
                <a:latin typeface="Open Sans"/>
                <a:ea typeface="Open Sans"/>
                <a:cs typeface="Open Sans"/>
                <a:sym typeface="Open Sans"/>
              </a:rPr>
              <a:t>II- </a:t>
            </a:r>
            <a:r>
              <a:rPr b="1" i="0" lang="ar" sz="1300" u="none" cap="none" strike="noStrike">
                <a:solidFill>
                  <a:schemeClr val="dk1"/>
                </a:solidFill>
                <a:latin typeface="Open Sans"/>
                <a:ea typeface="Open Sans"/>
                <a:cs typeface="Open Sans"/>
                <a:sym typeface="Open Sans"/>
              </a:rPr>
              <a:t>Cartilaginous</a:t>
            </a:r>
            <a:r>
              <a:rPr b="0" i="0" lang="ar" sz="1300" u="none" cap="none" strike="noStrike">
                <a:solidFill>
                  <a:schemeClr val="dk1"/>
                </a:solidFill>
                <a:latin typeface="Open Sans"/>
                <a:ea typeface="Open Sans"/>
                <a:cs typeface="Open Sans"/>
                <a:sym typeface="Open Sans"/>
              </a:rPr>
              <a:t> joints between their bodies (intervertebral disc of fibrocartilage)</a:t>
            </a:r>
            <a:r>
              <a:rPr b="0" i="0" lang="ar" sz="1300" u="none" cap="none" strike="noStrike">
                <a:solidFill>
                  <a:schemeClr val="dk1"/>
                </a:solidFill>
                <a:latin typeface="Arial"/>
                <a:ea typeface="Arial"/>
                <a:cs typeface="Arial"/>
                <a:sym typeface="Arial"/>
              </a:rPr>
              <a:t>.</a:t>
            </a:r>
          </a:p>
          <a:p>
            <a:pPr indent="-311150" lvl="0" marL="457200" marR="0" rtl="0" algn="l">
              <a:lnSpc>
                <a:spcPct val="115000"/>
              </a:lnSpc>
              <a:spcBef>
                <a:spcPts val="0"/>
              </a:spcBef>
              <a:spcAft>
                <a:spcPts val="0"/>
              </a:spcAft>
              <a:buClr>
                <a:schemeClr val="dk1"/>
              </a:buClr>
              <a:buSzPts val="1300"/>
              <a:buFont typeface="Economica"/>
              <a:buChar char="●"/>
            </a:pPr>
            <a:r>
              <a:rPr b="1" i="0" lang="ar" sz="1300" u="none" cap="none" strike="noStrike">
                <a:solidFill>
                  <a:schemeClr val="dk1"/>
                </a:solidFill>
                <a:latin typeface="Economica"/>
                <a:ea typeface="Economica"/>
                <a:cs typeface="Economica"/>
                <a:sym typeface="Economica"/>
              </a:rPr>
              <a:t>Ligaments of cervical spines:</a:t>
            </a:r>
          </a:p>
          <a:p>
            <a:pPr indent="-311150" lvl="0" marL="457200" marR="0" rtl="0" algn="l">
              <a:lnSpc>
                <a:spcPct val="115000"/>
              </a:lnSpc>
              <a:spcBef>
                <a:spcPts val="0"/>
              </a:spcBef>
              <a:spcAft>
                <a:spcPts val="0"/>
              </a:spcAft>
              <a:buClr>
                <a:schemeClr val="dk1"/>
              </a:buClr>
              <a:buSzPts val="1300"/>
              <a:buFont typeface="Open Sans"/>
              <a:buChar char="●"/>
            </a:pPr>
            <a:r>
              <a:rPr b="1" i="0" lang="ar" sz="1300" u="none" cap="none" strike="noStrike">
                <a:solidFill>
                  <a:schemeClr val="dk1"/>
                </a:solidFill>
                <a:latin typeface="Open Sans"/>
                <a:ea typeface="Open Sans"/>
                <a:cs typeface="Open Sans"/>
                <a:sym typeface="Open Sans"/>
              </a:rPr>
              <a:t>Supraspinous ligament</a:t>
            </a:r>
            <a:r>
              <a:rPr b="1" i="0" lang="ar" sz="1300" u="none" cap="none" strike="noStrike">
                <a:solidFill>
                  <a:schemeClr val="dk1"/>
                </a:solidFill>
                <a:latin typeface="Arial"/>
                <a:ea typeface="Arial"/>
                <a:cs typeface="Arial"/>
                <a:sym typeface="Arial"/>
              </a:rPr>
              <a:t>, </a:t>
            </a:r>
            <a:r>
              <a:rPr b="0" i="0" lang="ar" sz="1300" u="none" cap="none" strike="noStrike">
                <a:solidFill>
                  <a:schemeClr val="dk1"/>
                </a:solidFill>
                <a:latin typeface="Arial"/>
                <a:ea typeface="Arial"/>
                <a:cs typeface="Arial"/>
                <a:sym typeface="Arial"/>
              </a:rPr>
              <a:t>between tips of spines</a:t>
            </a:r>
            <a:r>
              <a:rPr b="1" i="0" lang="ar" sz="1300" u="none" cap="none" strike="noStrike">
                <a:solidFill>
                  <a:schemeClr val="dk1"/>
                </a:solidFill>
                <a:latin typeface="Arial"/>
                <a:ea typeface="Arial"/>
                <a:cs typeface="Arial"/>
                <a:sym typeface="Arial"/>
              </a:rPr>
              <a:t>.</a:t>
            </a:r>
          </a:p>
          <a:p>
            <a:pPr indent="-311150" lvl="0" marL="457200" marR="0" rtl="0" algn="l">
              <a:lnSpc>
                <a:spcPct val="115000"/>
              </a:lnSpc>
              <a:spcBef>
                <a:spcPts val="0"/>
              </a:spcBef>
              <a:spcAft>
                <a:spcPts val="0"/>
              </a:spcAft>
              <a:buClr>
                <a:schemeClr val="dk1"/>
              </a:buClr>
              <a:buSzPts val="1300"/>
              <a:buFont typeface="Open Sans"/>
              <a:buChar char="●"/>
            </a:pPr>
            <a:r>
              <a:rPr b="1" i="0" lang="ar" sz="1300" u="none" cap="none" strike="noStrike">
                <a:solidFill>
                  <a:schemeClr val="dk1"/>
                </a:solidFill>
                <a:latin typeface="Open Sans"/>
                <a:ea typeface="Open Sans"/>
                <a:cs typeface="Open Sans"/>
                <a:sym typeface="Open Sans"/>
              </a:rPr>
              <a:t>Interspinous ligament</a:t>
            </a:r>
            <a:r>
              <a:rPr b="1" i="0" lang="ar" sz="1300" u="none" cap="none" strike="noStrike">
                <a:solidFill>
                  <a:schemeClr val="dk1"/>
                </a:solidFill>
                <a:latin typeface="Arial"/>
                <a:ea typeface="Arial"/>
                <a:cs typeface="Arial"/>
                <a:sym typeface="Arial"/>
              </a:rPr>
              <a:t>, </a:t>
            </a:r>
            <a:r>
              <a:rPr b="0" i="0" lang="ar" sz="1300" u="none" cap="none" strike="noStrike">
                <a:solidFill>
                  <a:schemeClr val="dk1"/>
                </a:solidFill>
                <a:latin typeface="Arial"/>
                <a:ea typeface="Arial"/>
                <a:cs typeface="Arial"/>
                <a:sym typeface="Arial"/>
              </a:rPr>
              <a:t>between adjacent spines.</a:t>
            </a:r>
          </a:p>
          <a:p>
            <a:pPr indent="-311150" lvl="0" marL="457200" marR="0" rtl="0" algn="l">
              <a:lnSpc>
                <a:spcPct val="115000"/>
              </a:lnSpc>
              <a:spcBef>
                <a:spcPts val="0"/>
              </a:spcBef>
              <a:spcAft>
                <a:spcPts val="0"/>
              </a:spcAft>
              <a:buClr>
                <a:schemeClr val="dk1"/>
              </a:buClr>
              <a:buSzPts val="1300"/>
              <a:buFont typeface="Open Sans"/>
              <a:buChar char="●"/>
            </a:pPr>
            <a:r>
              <a:rPr b="1" i="0" lang="ar" sz="1300" u="none" cap="none" strike="noStrike">
                <a:solidFill>
                  <a:schemeClr val="dk1"/>
                </a:solidFill>
                <a:latin typeface="Open Sans"/>
                <a:ea typeface="Open Sans"/>
                <a:cs typeface="Open Sans"/>
                <a:sym typeface="Open Sans"/>
              </a:rPr>
              <a:t>Supraspinous &amp; Interspinous ligaments</a:t>
            </a:r>
            <a:r>
              <a:rPr b="0" i="0" lang="ar" sz="1300" u="none" cap="none" strike="noStrike">
                <a:solidFill>
                  <a:schemeClr val="dk1"/>
                </a:solidFill>
                <a:latin typeface="Arial"/>
                <a:ea typeface="Arial"/>
                <a:cs typeface="Arial"/>
                <a:sym typeface="Arial"/>
              </a:rPr>
              <a:t> are thickened to form </a:t>
            </a:r>
            <a:r>
              <a:rPr b="1" i="0" lang="ar" sz="1300" u="none" cap="none" strike="noStrike">
                <a:solidFill>
                  <a:schemeClr val="dk1"/>
                </a:solidFill>
                <a:latin typeface="Arial"/>
                <a:ea typeface="Arial"/>
                <a:cs typeface="Arial"/>
                <a:sym typeface="Arial"/>
              </a:rPr>
              <a:t>ligamentum nuchae.</a:t>
            </a:r>
          </a:p>
          <a:p>
            <a:pPr indent="-311150" lvl="0" marL="457200" marR="0" rtl="0" algn="l">
              <a:lnSpc>
                <a:spcPct val="115000"/>
              </a:lnSpc>
              <a:spcBef>
                <a:spcPts val="0"/>
              </a:spcBef>
              <a:spcAft>
                <a:spcPts val="0"/>
              </a:spcAft>
              <a:buClr>
                <a:schemeClr val="dk1"/>
              </a:buClr>
              <a:buSzPts val="1300"/>
              <a:buFont typeface="Open Sans"/>
              <a:buChar char="●"/>
            </a:pPr>
            <a:r>
              <a:rPr b="1" i="0" lang="ar" sz="1300" u="none" cap="none" strike="noStrike">
                <a:solidFill>
                  <a:schemeClr val="dk1"/>
                </a:solidFill>
                <a:latin typeface="Open Sans"/>
                <a:ea typeface="Open Sans"/>
                <a:cs typeface="Open Sans"/>
                <a:sym typeface="Open Sans"/>
              </a:rPr>
              <a:t>Ligamentum flavum,</a:t>
            </a:r>
            <a:r>
              <a:rPr b="1" i="0" lang="ar" sz="1300" u="none" cap="none" strike="noStrike">
                <a:solidFill>
                  <a:schemeClr val="dk1"/>
                </a:solidFill>
                <a:latin typeface="Arial"/>
                <a:ea typeface="Arial"/>
                <a:cs typeface="Arial"/>
                <a:sym typeface="Arial"/>
              </a:rPr>
              <a:t> </a:t>
            </a:r>
            <a:r>
              <a:rPr b="0" i="0" lang="ar" sz="1300" u="none" cap="none" strike="noStrike">
                <a:solidFill>
                  <a:schemeClr val="dk1"/>
                </a:solidFill>
                <a:latin typeface="Arial"/>
                <a:ea typeface="Arial"/>
                <a:cs typeface="Arial"/>
                <a:sym typeface="Arial"/>
              </a:rPr>
              <a:t>between laminae.</a:t>
            </a:r>
          </a:p>
          <a:p>
            <a:pPr indent="-311150" lvl="0" marL="457200" marR="0" rtl="0" algn="l">
              <a:lnSpc>
                <a:spcPct val="115000"/>
              </a:lnSpc>
              <a:spcBef>
                <a:spcPts val="0"/>
              </a:spcBef>
              <a:spcAft>
                <a:spcPts val="0"/>
              </a:spcAft>
              <a:buClr>
                <a:schemeClr val="dk1"/>
              </a:buClr>
              <a:buSzPts val="1300"/>
              <a:buFont typeface="Arial"/>
              <a:buChar char="●"/>
            </a:pPr>
            <a:r>
              <a:rPr b="1" i="0" lang="ar" sz="1300" u="none" cap="none" strike="noStrike">
                <a:solidFill>
                  <a:schemeClr val="dk1"/>
                </a:solidFill>
                <a:latin typeface="Arial"/>
                <a:ea typeface="Arial"/>
                <a:cs typeface="Arial"/>
                <a:sym typeface="Arial"/>
              </a:rPr>
              <a:t>I</a:t>
            </a:r>
            <a:r>
              <a:rPr b="1" i="0" lang="ar" sz="1300" u="none" cap="none" strike="noStrike">
                <a:solidFill>
                  <a:schemeClr val="dk1"/>
                </a:solidFill>
                <a:latin typeface="Open Sans"/>
                <a:ea typeface="Open Sans"/>
                <a:cs typeface="Open Sans"/>
                <a:sym typeface="Open Sans"/>
              </a:rPr>
              <a:t>ntertransverse ligaments</a:t>
            </a:r>
            <a:r>
              <a:rPr b="0" i="0" lang="ar" sz="1300" u="none" cap="none" strike="noStrike">
                <a:solidFill>
                  <a:schemeClr val="dk1"/>
                </a:solidFill>
                <a:latin typeface="Open Sans"/>
                <a:ea typeface="Open Sans"/>
                <a:cs typeface="Open Sans"/>
                <a:sym typeface="Open Sans"/>
              </a:rPr>
              <a:t>,</a:t>
            </a:r>
            <a:r>
              <a:rPr b="0" i="0" lang="ar" sz="1300" u="none" cap="none" strike="noStrike">
                <a:solidFill>
                  <a:schemeClr val="dk1"/>
                </a:solidFill>
                <a:latin typeface="Arial"/>
                <a:ea typeface="Arial"/>
                <a:cs typeface="Arial"/>
                <a:sym typeface="Arial"/>
              </a:rPr>
              <a:t> between transverse processes.</a:t>
            </a:r>
            <a:br>
              <a:rPr b="0" i="0" lang="ar" sz="1300" u="none" cap="none" strike="noStrike">
                <a:solidFill>
                  <a:schemeClr val="dk1"/>
                </a:solidFill>
                <a:latin typeface="Arial"/>
                <a:ea typeface="Arial"/>
                <a:cs typeface="Arial"/>
                <a:sym typeface="Arial"/>
              </a:rPr>
            </a:b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126100" y="87325"/>
            <a:ext cx="33735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b="0" i="0" lang="ar" sz="4200" u="none" cap="none" strike="noStrike">
                <a:solidFill>
                  <a:schemeClr val="dk1"/>
                </a:solidFill>
                <a:latin typeface="Economica"/>
                <a:ea typeface="Economica"/>
                <a:cs typeface="Economica"/>
                <a:sym typeface="Economica"/>
              </a:rPr>
              <a:t>Questions (MCQs)</a:t>
            </a:r>
          </a:p>
        </p:txBody>
      </p:sp>
      <p:sp>
        <p:nvSpPr>
          <p:cNvPr id="422" name="Shape 422"/>
          <p:cNvSpPr txBox="1"/>
          <p:nvPr>
            <p:ph idx="1" type="body"/>
          </p:nvPr>
        </p:nvSpPr>
        <p:spPr>
          <a:xfrm>
            <a:off x="214475" y="918625"/>
            <a:ext cx="8844000" cy="40128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114300" lvl="0" marL="0" marR="0" rtl="0" algn="l">
              <a:lnSpc>
                <a:spcPct val="100000"/>
              </a:lnSpc>
              <a:spcBef>
                <a:spcPts val="0"/>
              </a:spcBef>
              <a:spcAft>
                <a:spcPts val="0"/>
              </a:spcAft>
              <a:buClr>
                <a:schemeClr val="dk1"/>
              </a:buClr>
              <a:buSzPts val="1800"/>
              <a:buFont typeface="Open Sans"/>
              <a:buNone/>
            </a:pPr>
            <a:r>
              <a:rPr b="0" i="0" lang="ar" sz="1400" u="none" cap="none" strike="noStrike">
                <a:solidFill>
                  <a:schemeClr val="lt2"/>
                </a:solidFill>
                <a:latin typeface="Open Sans"/>
                <a:ea typeface="Open Sans"/>
                <a:cs typeface="Open Sans"/>
                <a:sym typeface="Open Sans"/>
              </a:rPr>
              <a:t>1- the type of joint between two articular processes is: </a:t>
            </a:r>
          </a:p>
          <a:p>
            <a:pPr indent="-114300" lvl="0" marL="0" marR="0" rtl="0" algn="l">
              <a:lnSpc>
                <a:spcPct val="100000"/>
              </a:lnSpc>
              <a:spcBef>
                <a:spcPts val="1600"/>
              </a:spcBef>
              <a:spcAft>
                <a:spcPts val="0"/>
              </a:spcAft>
              <a:buClr>
                <a:schemeClr val="dk1"/>
              </a:buClr>
              <a:buSzPts val="1800"/>
              <a:buFont typeface="Open Sans"/>
              <a:buNone/>
            </a:pPr>
            <a:r>
              <a:rPr b="0" i="0" lang="ar" sz="1200" u="none" cap="none" strike="noStrike">
                <a:solidFill>
                  <a:srgbClr val="000000"/>
                </a:solidFill>
                <a:latin typeface="Open Sans"/>
                <a:ea typeface="Open Sans"/>
                <a:cs typeface="Open Sans"/>
                <a:sym typeface="Open Sans"/>
              </a:rPr>
              <a:t>A- cartilaginous B- synovial C- intervertebral disc D-none of these</a:t>
            </a:r>
          </a:p>
          <a:p>
            <a:pPr indent="-114300" lvl="0" marL="0" marR="0" rtl="0" algn="l">
              <a:lnSpc>
                <a:spcPct val="100000"/>
              </a:lnSpc>
              <a:spcBef>
                <a:spcPts val="1600"/>
              </a:spcBef>
              <a:spcAft>
                <a:spcPts val="0"/>
              </a:spcAft>
              <a:buClr>
                <a:schemeClr val="dk1"/>
              </a:buClr>
              <a:buSzPts val="1800"/>
              <a:buFont typeface="Open Sans"/>
              <a:buNone/>
            </a:pPr>
            <a:r>
              <a:rPr b="0" i="0" lang="ar" sz="1400" u="none" cap="none" strike="noStrike">
                <a:solidFill>
                  <a:schemeClr val="lt2"/>
                </a:solidFill>
                <a:latin typeface="Open Sans"/>
                <a:ea typeface="Open Sans"/>
                <a:cs typeface="Open Sans"/>
                <a:sym typeface="Open Sans"/>
              </a:rPr>
              <a:t>2- all the cervical vertebrae articulate with each other by intervertebral discs except :</a:t>
            </a:r>
          </a:p>
          <a:p>
            <a:pPr indent="-114300" lvl="0" marL="0" marR="0" rtl="0" algn="l">
              <a:lnSpc>
                <a:spcPct val="100000"/>
              </a:lnSpc>
              <a:spcBef>
                <a:spcPts val="1600"/>
              </a:spcBef>
              <a:spcAft>
                <a:spcPts val="0"/>
              </a:spcAft>
              <a:buClr>
                <a:schemeClr val="dk1"/>
              </a:buClr>
              <a:buSzPts val="1800"/>
              <a:buFont typeface="Open Sans"/>
              <a:buNone/>
            </a:pPr>
            <a:r>
              <a:rPr b="0" i="0" lang="ar" sz="1200" u="none" cap="none" strike="noStrike">
                <a:solidFill>
                  <a:schemeClr val="dk1"/>
                </a:solidFill>
                <a:latin typeface="Open Sans"/>
                <a:ea typeface="Open Sans"/>
                <a:cs typeface="Open Sans"/>
                <a:sym typeface="Open Sans"/>
              </a:rPr>
              <a:t>A- C1,C2     B-C2,C3     C- C3,C4    D- C4,C5</a:t>
            </a:r>
          </a:p>
          <a:p>
            <a:pPr indent="-114300" lvl="0" marL="0" marR="0" rtl="0" algn="l">
              <a:lnSpc>
                <a:spcPct val="100000"/>
              </a:lnSpc>
              <a:spcBef>
                <a:spcPts val="1600"/>
              </a:spcBef>
              <a:spcAft>
                <a:spcPts val="0"/>
              </a:spcAft>
              <a:buClr>
                <a:schemeClr val="dk1"/>
              </a:buClr>
              <a:buSzPts val="1800"/>
              <a:buFont typeface="Open Sans"/>
              <a:buNone/>
            </a:pPr>
            <a:r>
              <a:rPr b="0" i="0" lang="ar" sz="1400" u="none" cap="none" strike="noStrike">
                <a:solidFill>
                  <a:schemeClr val="lt2"/>
                </a:solidFill>
                <a:latin typeface="Open Sans"/>
                <a:ea typeface="Open Sans"/>
                <a:cs typeface="Open Sans"/>
                <a:sym typeface="Open Sans"/>
              </a:rPr>
              <a:t>3- the LIGAMENTUM NUCHAE extends from………. to ………… ?</a:t>
            </a:r>
          </a:p>
          <a:p>
            <a:pPr indent="-114300" lvl="0" marL="0" marR="0" rtl="0" algn="l">
              <a:lnSpc>
                <a:spcPct val="100000"/>
              </a:lnSpc>
              <a:spcBef>
                <a:spcPts val="1600"/>
              </a:spcBef>
              <a:spcAft>
                <a:spcPts val="0"/>
              </a:spcAft>
              <a:buClr>
                <a:schemeClr val="dk1"/>
              </a:buClr>
              <a:buSzPts val="1800"/>
              <a:buFont typeface="Open Sans"/>
              <a:buNone/>
            </a:pPr>
            <a:r>
              <a:rPr b="0" i="0" lang="ar" sz="1200" u="none" cap="none" strike="noStrike">
                <a:solidFill>
                  <a:srgbClr val="000000"/>
                </a:solidFill>
                <a:highlight>
                  <a:srgbClr val="FFFFFF"/>
                </a:highlight>
                <a:latin typeface="Open Sans"/>
                <a:ea typeface="Open Sans"/>
                <a:cs typeface="Open Sans"/>
                <a:sym typeface="Open Sans"/>
              </a:rPr>
              <a:t>A- skull, CVII</a:t>
            </a:r>
            <a:r>
              <a:rPr b="0" i="0" lang="ar" sz="1200" u="none" cap="none" strike="noStrike">
                <a:solidFill>
                  <a:schemeClr val="dk1"/>
                </a:solidFill>
                <a:highlight>
                  <a:srgbClr val="FFFFFF"/>
                </a:highlight>
                <a:latin typeface="Open Sans"/>
                <a:ea typeface="Open Sans"/>
                <a:cs typeface="Open Sans"/>
                <a:sym typeface="Open Sans"/>
              </a:rPr>
              <a:t>  </a:t>
            </a:r>
            <a:r>
              <a:rPr b="0" i="0" lang="ar" sz="1200" u="none" cap="none" strike="noStrike">
                <a:solidFill>
                  <a:schemeClr val="dk1"/>
                </a:solidFill>
                <a:latin typeface="Open Sans"/>
                <a:ea typeface="Open Sans"/>
                <a:cs typeface="Open Sans"/>
                <a:sym typeface="Open Sans"/>
              </a:rPr>
              <a:t>B- skull,CVI  C- CI,CVII  D- CI, CVII.</a:t>
            </a:r>
          </a:p>
          <a:p>
            <a:pPr indent="-114300" lvl="0" marL="0" marR="0" rtl="0" algn="l">
              <a:lnSpc>
                <a:spcPct val="100000"/>
              </a:lnSpc>
              <a:spcBef>
                <a:spcPts val="1600"/>
              </a:spcBef>
              <a:spcAft>
                <a:spcPts val="0"/>
              </a:spcAft>
              <a:buClr>
                <a:schemeClr val="dk1"/>
              </a:buClr>
              <a:buSzPts val="1800"/>
              <a:buFont typeface="Open Sans"/>
              <a:buNone/>
            </a:pPr>
            <a:r>
              <a:rPr b="0" i="0" lang="ar" sz="1400" u="none" cap="none" strike="noStrike">
                <a:solidFill>
                  <a:schemeClr val="lt2"/>
                </a:solidFill>
                <a:latin typeface="Open Sans"/>
                <a:ea typeface="Open Sans"/>
                <a:cs typeface="Open Sans"/>
                <a:sym typeface="Open Sans"/>
              </a:rPr>
              <a:t>4- foramen transversarium is present on:</a:t>
            </a:r>
          </a:p>
          <a:p>
            <a:pPr indent="-114300" lvl="0" marL="0" marR="0" rtl="0" algn="l">
              <a:lnSpc>
                <a:spcPct val="100000"/>
              </a:lnSpc>
              <a:spcBef>
                <a:spcPts val="1600"/>
              </a:spcBef>
              <a:spcAft>
                <a:spcPts val="0"/>
              </a:spcAft>
              <a:buClr>
                <a:schemeClr val="dk1"/>
              </a:buClr>
              <a:buSzPts val="1800"/>
              <a:buFont typeface="Open Sans"/>
              <a:buNone/>
            </a:pPr>
            <a:r>
              <a:rPr b="0" i="0" lang="ar" sz="1200" u="none" cap="none" strike="noStrike">
                <a:solidFill>
                  <a:srgbClr val="000000"/>
                </a:solidFill>
                <a:latin typeface="Open Sans"/>
                <a:ea typeface="Open Sans"/>
                <a:cs typeface="Open Sans"/>
                <a:sym typeface="Open Sans"/>
              </a:rPr>
              <a:t>A- Spinous process    </a:t>
            </a:r>
            <a:r>
              <a:rPr b="0" i="0" lang="ar" sz="1200" u="none" cap="none" strike="noStrike">
                <a:solidFill>
                  <a:srgbClr val="000000"/>
                </a:solidFill>
                <a:highlight>
                  <a:srgbClr val="FFFFFF"/>
                </a:highlight>
                <a:latin typeface="Open Sans"/>
                <a:ea typeface="Open Sans"/>
                <a:cs typeface="Open Sans"/>
                <a:sym typeface="Open Sans"/>
              </a:rPr>
              <a:t>B- Transverse process </a:t>
            </a:r>
            <a:r>
              <a:rPr b="0" i="0" lang="ar" sz="1200" u="none" cap="none" strike="noStrike">
                <a:solidFill>
                  <a:srgbClr val="000000"/>
                </a:solidFill>
                <a:latin typeface="Open Sans"/>
                <a:ea typeface="Open Sans"/>
                <a:cs typeface="Open Sans"/>
                <a:sym typeface="Open Sans"/>
              </a:rPr>
              <a:t>       C- Pedicles          D- Lamina</a:t>
            </a:r>
          </a:p>
          <a:p>
            <a:pPr indent="-114300" lvl="0" marL="0" marR="0" rtl="0" algn="l">
              <a:lnSpc>
                <a:spcPct val="100000"/>
              </a:lnSpc>
              <a:spcBef>
                <a:spcPts val="1600"/>
              </a:spcBef>
              <a:spcAft>
                <a:spcPts val="0"/>
              </a:spcAft>
              <a:buClr>
                <a:schemeClr val="dk1"/>
              </a:buClr>
              <a:buSzPts val="1800"/>
              <a:buFont typeface="Open Sans"/>
              <a:buNone/>
            </a:pPr>
            <a:r>
              <a:rPr b="0" i="0" lang="ar" sz="1400" u="none" cap="none" strike="noStrike">
                <a:solidFill>
                  <a:schemeClr val="lt2"/>
                </a:solidFill>
                <a:latin typeface="Open Sans"/>
                <a:ea typeface="Open Sans"/>
                <a:cs typeface="Open Sans"/>
                <a:sym typeface="Open Sans"/>
              </a:rPr>
              <a:t>5- The c</a:t>
            </a:r>
            <a:r>
              <a:rPr lang="ar" sz="1400">
                <a:solidFill>
                  <a:schemeClr val="lt2"/>
                </a:solidFill>
              </a:rPr>
              <a:t>ervical </a:t>
            </a:r>
            <a:r>
              <a:rPr b="0" i="0" lang="ar" sz="1400" u="none" cap="none" strike="noStrike">
                <a:solidFill>
                  <a:schemeClr val="lt2"/>
                </a:solidFill>
                <a:latin typeface="Open Sans"/>
                <a:ea typeface="Open Sans"/>
                <a:cs typeface="Open Sans"/>
                <a:sym typeface="Open Sans"/>
              </a:rPr>
              <a:t>vertebral foramen is: </a:t>
            </a:r>
          </a:p>
          <a:p>
            <a:pPr indent="-114300" lvl="0" marL="0" marR="0" rtl="0" algn="l">
              <a:lnSpc>
                <a:spcPct val="100000"/>
              </a:lnSpc>
              <a:spcBef>
                <a:spcPts val="1600"/>
              </a:spcBef>
              <a:spcAft>
                <a:spcPts val="0"/>
              </a:spcAft>
              <a:buClr>
                <a:schemeClr val="dk1"/>
              </a:buClr>
              <a:buSzPts val="1800"/>
              <a:buFont typeface="Open Sans"/>
              <a:buNone/>
            </a:pPr>
            <a:r>
              <a:rPr b="0" i="0" lang="ar" sz="1200" u="none" cap="none" strike="noStrike">
                <a:solidFill>
                  <a:srgbClr val="000000"/>
                </a:solidFill>
                <a:latin typeface="Open Sans"/>
                <a:ea typeface="Open Sans"/>
                <a:cs typeface="Open Sans"/>
                <a:sym typeface="Open Sans"/>
              </a:rPr>
              <a:t>A- Triangular       </a:t>
            </a:r>
            <a:r>
              <a:rPr b="0" i="0" lang="ar" sz="1200" u="none" cap="none" strike="noStrike">
                <a:solidFill>
                  <a:srgbClr val="000000"/>
                </a:solidFill>
                <a:highlight>
                  <a:srgbClr val="FFFFFF"/>
                </a:highlight>
                <a:latin typeface="Open Sans"/>
                <a:ea typeface="Open Sans"/>
                <a:cs typeface="Open Sans"/>
                <a:sym typeface="Open Sans"/>
              </a:rPr>
              <a:t>B- Oval </a:t>
            </a:r>
            <a:r>
              <a:rPr b="0" i="0" lang="ar" sz="1200" u="none" cap="none" strike="noStrike">
                <a:solidFill>
                  <a:srgbClr val="000000"/>
                </a:solidFill>
                <a:latin typeface="Open Sans"/>
                <a:ea typeface="Open Sans"/>
                <a:cs typeface="Open Sans"/>
                <a:sym typeface="Open Sans"/>
              </a:rPr>
              <a:t>         C- flattened         D- non of the above</a:t>
            </a:r>
          </a:p>
          <a:p>
            <a:pPr indent="-114300" lvl="0" marL="0" marR="0" rtl="0" algn="l">
              <a:lnSpc>
                <a:spcPct val="100000"/>
              </a:lnSpc>
              <a:spcBef>
                <a:spcPts val="1600"/>
              </a:spcBef>
              <a:spcAft>
                <a:spcPts val="0"/>
              </a:spcAft>
              <a:buClr>
                <a:schemeClr val="dk1"/>
              </a:buClr>
              <a:buSzPts val="1800"/>
              <a:buFont typeface="Open Sans"/>
              <a:buNone/>
            </a:pPr>
            <a:br>
              <a:rPr b="0" i="0" lang="ar" sz="1200" u="none" cap="none" strike="noStrike">
                <a:solidFill>
                  <a:schemeClr val="dk1"/>
                </a:solidFill>
                <a:latin typeface="Open Sans"/>
                <a:ea typeface="Open Sans"/>
                <a:cs typeface="Open Sans"/>
                <a:sym typeface="Open Sans"/>
              </a:rPr>
            </a:b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type="title"/>
          </p:nvPr>
        </p:nvSpPr>
        <p:spPr>
          <a:xfrm>
            <a:off x="381000" y="18517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b="0" i="0" lang="ar" sz="4200" u="none" cap="none" strike="noStrike">
                <a:solidFill>
                  <a:schemeClr val="dk1"/>
                </a:solidFill>
                <a:latin typeface="Economica"/>
                <a:ea typeface="Economica"/>
                <a:cs typeface="Economica"/>
                <a:sym typeface="Economica"/>
              </a:rPr>
              <a:t>Questions (SAQ)</a:t>
            </a:r>
          </a:p>
        </p:txBody>
      </p:sp>
      <p:sp>
        <p:nvSpPr>
          <p:cNvPr id="428" name="Shape 428"/>
          <p:cNvSpPr txBox="1"/>
          <p:nvPr>
            <p:ph idx="1" type="body"/>
          </p:nvPr>
        </p:nvSpPr>
        <p:spPr>
          <a:xfrm>
            <a:off x="311700" y="1016475"/>
            <a:ext cx="8520600" cy="3477300"/>
          </a:xfrm>
          <a:prstGeom prst="rect">
            <a:avLst/>
          </a:prstGeom>
          <a:noFill/>
          <a:ln>
            <a:noFill/>
          </a:ln>
        </p:spPr>
        <p:txBody>
          <a:bodyPr anchorCtr="0" anchor="t" bIns="91425" lIns="91425" rIns="91425" wrap="square" tIns="91425">
            <a:noAutofit/>
          </a:bodyPr>
          <a:lstStyle/>
          <a:p>
            <a:pPr indent="-114300" lvl="0" marL="0" marR="0" rtl="0" algn="l">
              <a:lnSpc>
                <a:spcPct val="115000"/>
              </a:lnSpc>
              <a:spcBef>
                <a:spcPts val="0"/>
              </a:spcBef>
              <a:spcAft>
                <a:spcPts val="0"/>
              </a:spcAft>
              <a:buClr>
                <a:schemeClr val="dk1"/>
              </a:buClr>
              <a:buSzPts val="1800"/>
              <a:buFont typeface="Open Sans"/>
              <a:buNone/>
            </a:pPr>
            <a:r>
              <a:rPr b="0" i="0" lang="ar" sz="1500" u="none" cap="none" strike="noStrike">
                <a:solidFill>
                  <a:schemeClr val="dk1"/>
                </a:solidFill>
                <a:latin typeface="Open Sans"/>
                <a:ea typeface="Open Sans"/>
                <a:cs typeface="Open Sans"/>
                <a:sym typeface="Open Sans"/>
              </a:rPr>
              <a:t>1-What is the main features of the cervical vertebrae? </a:t>
            </a:r>
          </a:p>
          <a:p>
            <a:pPr indent="-114300" lvl="0" marL="0" marR="0" rtl="0" algn="l">
              <a:lnSpc>
                <a:spcPct val="115000"/>
              </a:lnSpc>
              <a:spcBef>
                <a:spcPts val="1600"/>
              </a:spcBef>
              <a:spcAft>
                <a:spcPts val="0"/>
              </a:spcAft>
              <a:buClr>
                <a:schemeClr val="dk1"/>
              </a:buClr>
              <a:buSzPts val="1800"/>
              <a:buFont typeface="Open Sans"/>
              <a:buNone/>
            </a:pPr>
            <a:r>
              <a:rPr b="0" i="0" lang="ar" sz="1500" u="none" cap="none" strike="noStrike">
                <a:solidFill>
                  <a:schemeClr val="dk1"/>
                </a:solidFill>
                <a:latin typeface="Open Sans"/>
                <a:ea typeface="Open Sans"/>
                <a:cs typeface="Open Sans"/>
                <a:sym typeface="Open Sans"/>
              </a:rPr>
              <a:t>2- What type of joints are found between the atlas and the axis?</a:t>
            </a:r>
          </a:p>
          <a:p>
            <a:pPr indent="-114300" lvl="0" marL="0" marR="0" rtl="0" algn="l">
              <a:lnSpc>
                <a:spcPct val="115000"/>
              </a:lnSpc>
              <a:spcBef>
                <a:spcPts val="1600"/>
              </a:spcBef>
              <a:spcAft>
                <a:spcPts val="0"/>
              </a:spcAft>
              <a:buClr>
                <a:schemeClr val="dk1"/>
              </a:buClr>
              <a:buSzPts val="1800"/>
              <a:buFont typeface="Open Sans"/>
              <a:buNone/>
            </a:pPr>
            <a:r>
              <a:rPr b="0" i="0" lang="ar" sz="1500" u="none" cap="none" strike="noStrike">
                <a:solidFill>
                  <a:schemeClr val="dk1"/>
                </a:solidFill>
                <a:latin typeface="Open Sans"/>
                <a:ea typeface="Open Sans"/>
                <a:cs typeface="Open Sans"/>
                <a:sym typeface="Open Sans"/>
              </a:rPr>
              <a:t>3- What is the difference between the movement of  Atlanto-Occipital Joints and Atlanto-Axial Joints?</a:t>
            </a:r>
            <a:br>
              <a:rPr b="0" i="0" lang="ar" sz="1500" u="none" cap="none" strike="noStrike">
                <a:solidFill>
                  <a:schemeClr val="dk1"/>
                </a:solidFill>
                <a:latin typeface="Open Sans"/>
                <a:ea typeface="Open Sans"/>
                <a:cs typeface="Open Sans"/>
                <a:sym typeface="Open Sans"/>
              </a:rPr>
            </a:br>
            <a:r>
              <a:rPr b="0" i="0" lang="ar" sz="1500" u="none" cap="none" strike="noStrike">
                <a:solidFill>
                  <a:schemeClr val="dk1"/>
                </a:solidFill>
                <a:latin typeface="Open Sans"/>
                <a:ea typeface="Open Sans"/>
                <a:cs typeface="Open Sans"/>
                <a:sym typeface="Open Sans"/>
              </a:rPr>
              <a:t>Enumerate the movements of Atlanto-occipital joint?</a:t>
            </a:r>
          </a:p>
          <a:p>
            <a:pPr indent="-114300" lvl="0" marL="0" marR="0" rtl="0" algn="l">
              <a:lnSpc>
                <a:spcPct val="115000"/>
              </a:lnSpc>
              <a:spcBef>
                <a:spcPts val="1600"/>
              </a:spcBef>
              <a:spcAft>
                <a:spcPts val="0"/>
              </a:spcAft>
              <a:buClr>
                <a:schemeClr val="dk1"/>
              </a:buClr>
              <a:buSzPts val="1800"/>
              <a:buFont typeface="Open Sans"/>
              <a:buNone/>
            </a:pPr>
            <a:r>
              <a:rPr b="0" i="0" lang="ar" sz="1500" u="none" cap="none" strike="noStrike">
                <a:solidFill>
                  <a:schemeClr val="dk1"/>
                </a:solidFill>
                <a:latin typeface="Open Sans"/>
                <a:ea typeface="Open Sans"/>
                <a:cs typeface="Open Sans"/>
                <a:sym typeface="Open Sans"/>
              </a:rPr>
              <a:t>4- Which kind of connective tissue is the Intervertebral disc is made of?</a:t>
            </a:r>
          </a:p>
          <a:p>
            <a:pPr indent="-114300" lvl="0" marL="0" marR="0" rtl="0" algn="l">
              <a:lnSpc>
                <a:spcPct val="115000"/>
              </a:lnSpc>
              <a:spcBef>
                <a:spcPts val="1600"/>
              </a:spcBef>
              <a:spcAft>
                <a:spcPts val="0"/>
              </a:spcAft>
              <a:buClr>
                <a:schemeClr val="dk1"/>
              </a:buClr>
              <a:buSzPts val="1800"/>
              <a:buFont typeface="Open Sans"/>
              <a:buNone/>
            </a:pPr>
            <a:r>
              <a:rPr b="0" i="0" lang="ar" sz="1500" u="none" cap="none" strike="noStrike">
                <a:solidFill>
                  <a:schemeClr val="dk1"/>
                </a:solidFill>
                <a:latin typeface="Open Sans"/>
                <a:ea typeface="Open Sans"/>
                <a:cs typeface="Open Sans"/>
                <a:sym typeface="Open Sans"/>
              </a:rPr>
              <a:t>5- A 26-year-old heavyweight boxer was punched on his mandible, resulting in a slight subluxation (dislocation) of the  atlanto-axial</a:t>
            </a:r>
            <a:r>
              <a:rPr lang="ar" sz="1500"/>
              <a:t> </a:t>
            </a:r>
            <a:r>
              <a:rPr b="0" i="0" lang="ar" sz="1500" u="none" cap="none" strike="noStrike">
                <a:solidFill>
                  <a:schemeClr val="dk1"/>
                </a:solidFill>
                <a:latin typeface="Open Sans"/>
                <a:ea typeface="Open Sans"/>
                <a:cs typeface="Open Sans"/>
                <a:sym typeface="Open Sans"/>
              </a:rPr>
              <a:t>joint. The consequence of the injury was decreased range of motion at that joint. What movement would be most affected? </a:t>
            </a:r>
            <a:br>
              <a:rPr b="0" i="0" lang="ar" sz="1500" u="none" cap="none" strike="noStrike">
                <a:solidFill>
                  <a:schemeClr val="dk1"/>
                </a:solidFill>
                <a:latin typeface="Open Sans"/>
                <a:ea typeface="Open Sans"/>
                <a:cs typeface="Open Sans"/>
                <a:sym typeface="Open Sans"/>
              </a:rPr>
            </a:br>
          </a:p>
          <a:p>
            <a:pPr indent="-114300" lvl="0" marL="0" marR="0" rtl="0" algn="l">
              <a:lnSpc>
                <a:spcPct val="115000"/>
              </a:lnSpc>
              <a:spcBef>
                <a:spcPts val="1600"/>
              </a:spcBef>
              <a:spcAft>
                <a:spcPts val="0"/>
              </a:spcAft>
              <a:buClr>
                <a:schemeClr val="dk1"/>
              </a:buClr>
              <a:buSzPts val="1800"/>
              <a:buFont typeface="Open Sans"/>
              <a:buNone/>
            </a:pPr>
            <a:r>
              <a:t/>
            </a:r>
            <a:endParaRPr b="0" i="0" sz="1500" u="none" cap="none" strike="noStrike">
              <a:solidFill>
                <a:schemeClr val="dk1"/>
              </a:solidFill>
              <a:latin typeface="Open Sans"/>
              <a:ea typeface="Open Sans"/>
              <a:cs typeface="Open Sans"/>
              <a:sym typeface="Open Sans"/>
            </a:endParaRPr>
          </a:p>
          <a:p>
            <a:pPr indent="-114300" lvl="0" marL="0" marR="0" rtl="0" algn="l">
              <a:lnSpc>
                <a:spcPct val="115000"/>
              </a:lnSpc>
              <a:spcBef>
                <a:spcPts val="1600"/>
              </a:spcBef>
              <a:spcAft>
                <a:spcPts val="0"/>
              </a:spcAft>
              <a:buClr>
                <a:schemeClr val="dk1"/>
              </a:buClr>
              <a:buSzPts val="1800"/>
              <a:buFont typeface="Open Sans"/>
              <a:buNone/>
            </a:pPr>
            <a:r>
              <a:t/>
            </a:r>
            <a:endParaRPr b="0" i="0" sz="1500" u="none" cap="none" strike="noStrike">
              <a:solidFill>
                <a:schemeClr val="dk1"/>
              </a:solidFill>
              <a:latin typeface="Open Sans"/>
              <a:ea typeface="Open Sans"/>
              <a:cs typeface="Open Sans"/>
              <a:sym typeface="Open Sans"/>
            </a:endParaRPr>
          </a:p>
          <a:p>
            <a:pPr indent="-114300" lvl="0" marL="0" marR="0" rtl="0" algn="l">
              <a:lnSpc>
                <a:spcPct val="115000"/>
              </a:lnSpc>
              <a:spcBef>
                <a:spcPts val="1600"/>
              </a:spcBef>
              <a:spcAft>
                <a:spcPts val="0"/>
              </a:spcAft>
              <a:buClr>
                <a:schemeClr val="dk1"/>
              </a:buClr>
              <a:buSzPts val="1800"/>
              <a:buFont typeface="Open Sans"/>
              <a:buNone/>
            </a:pPr>
            <a:r>
              <a:t/>
            </a:r>
            <a:endParaRPr b="0" i="0" sz="1500" u="none" cap="none" strike="noStrike">
              <a:solidFill>
                <a:schemeClr val="dk1"/>
              </a:solidFill>
              <a:latin typeface="Open Sans"/>
              <a:ea typeface="Open Sans"/>
              <a:cs typeface="Open Sans"/>
              <a:sym typeface="Open Sans"/>
            </a:endParaRPr>
          </a:p>
          <a:p>
            <a:pPr indent="-114300" lvl="0" marL="0" marR="0" rtl="0" algn="l">
              <a:lnSpc>
                <a:spcPct val="115000"/>
              </a:lnSpc>
              <a:spcBef>
                <a:spcPts val="1600"/>
              </a:spcBef>
              <a:spcAft>
                <a:spcPts val="0"/>
              </a:spcAft>
              <a:buClr>
                <a:schemeClr val="dk1"/>
              </a:buClr>
              <a:buSzPts val="1800"/>
              <a:buFont typeface="Open Sans"/>
              <a:buNone/>
            </a:pPr>
            <a:r>
              <a:t/>
            </a:r>
            <a:endParaRPr b="0" i="0" sz="1200" u="none" cap="none" strike="noStrike">
              <a:solidFill>
                <a:schemeClr val="dk1"/>
              </a:solidFill>
              <a:latin typeface="Open Sans"/>
              <a:ea typeface="Open Sans"/>
              <a:cs typeface="Open Sans"/>
              <a:sym typeface="Open Sans"/>
            </a:endParaRPr>
          </a:p>
          <a:p>
            <a:pPr indent="-114300" lvl="0" marL="0" marR="0" rtl="0" algn="l">
              <a:lnSpc>
                <a:spcPct val="115000"/>
              </a:lnSpc>
              <a:spcBef>
                <a:spcPts val="1600"/>
              </a:spcBef>
              <a:spcAft>
                <a:spcPts val="0"/>
              </a:spcAft>
              <a:buClr>
                <a:schemeClr val="dk1"/>
              </a:buClr>
              <a:buSzPts val="1800"/>
              <a:buFont typeface="Open Sans"/>
              <a:buNone/>
            </a:pPr>
            <a:r>
              <a:t/>
            </a:r>
            <a:endParaRPr b="0" i="0" sz="1200" u="none" cap="none" strike="noStrike">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Shape 433"/>
          <p:cNvSpPr txBox="1"/>
          <p:nvPr>
            <p:ph type="title"/>
          </p:nvPr>
        </p:nvSpPr>
        <p:spPr>
          <a:xfrm>
            <a:off x="311700" y="31592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b="0" i="0" lang="ar" sz="4200" u="none" cap="none" strike="noStrike">
                <a:solidFill>
                  <a:schemeClr val="dk1"/>
                </a:solidFill>
                <a:latin typeface="Economica"/>
                <a:ea typeface="Economica"/>
                <a:cs typeface="Economica"/>
                <a:sym typeface="Economica"/>
              </a:rPr>
              <a:t>Questions (true or false)</a:t>
            </a:r>
          </a:p>
        </p:txBody>
      </p:sp>
      <p:sp>
        <p:nvSpPr>
          <p:cNvPr id="434" name="Shape 434"/>
          <p:cNvSpPr txBox="1"/>
          <p:nvPr>
            <p:ph idx="1" type="body"/>
          </p:nvPr>
        </p:nvSpPr>
        <p:spPr>
          <a:xfrm>
            <a:off x="311700" y="1225225"/>
            <a:ext cx="8520600" cy="3354000"/>
          </a:xfrm>
          <a:prstGeom prst="rect">
            <a:avLst/>
          </a:prstGeom>
          <a:noFill/>
          <a:ln>
            <a:noFill/>
          </a:ln>
        </p:spPr>
        <p:txBody>
          <a:bodyPr anchorCtr="0" anchor="t" bIns="91425" lIns="91425" rIns="91425" wrap="square" tIns="91425">
            <a:noAutofit/>
          </a:bodyPr>
          <a:lstStyle/>
          <a:p>
            <a:pPr indent="-114300" lvl="0" marL="0" marR="0" rtl="0" algn="l">
              <a:lnSpc>
                <a:spcPct val="115000"/>
              </a:lnSpc>
              <a:spcBef>
                <a:spcPts val="0"/>
              </a:spcBef>
              <a:spcAft>
                <a:spcPts val="0"/>
              </a:spcAft>
              <a:buClr>
                <a:schemeClr val="dk1"/>
              </a:buClr>
              <a:buSzPts val="1800"/>
              <a:buFont typeface="Open Sans"/>
              <a:buNone/>
            </a:pPr>
            <a:r>
              <a:rPr b="0" i="0" lang="ar" sz="1800" u="none" cap="none" strike="noStrike">
                <a:solidFill>
                  <a:schemeClr val="dk1"/>
                </a:solidFill>
                <a:latin typeface="Open Sans"/>
                <a:ea typeface="Open Sans"/>
                <a:cs typeface="Open Sans"/>
                <a:sym typeface="Open Sans"/>
              </a:rPr>
              <a:t>1-</a:t>
            </a:r>
            <a:r>
              <a:rPr lang="ar"/>
              <a:t>T</a:t>
            </a:r>
            <a:r>
              <a:rPr b="0" i="0" lang="ar" sz="1800" u="none" cap="none" strike="noStrike">
                <a:solidFill>
                  <a:schemeClr val="dk1"/>
                </a:solidFill>
                <a:latin typeface="Open Sans"/>
                <a:ea typeface="Open Sans"/>
                <a:cs typeface="Open Sans"/>
                <a:sym typeface="Open Sans"/>
              </a:rPr>
              <a:t>here is a plate of hyaline cartilage between two intervertebral discs.</a:t>
            </a:r>
          </a:p>
          <a:p>
            <a:pPr indent="-114300" lvl="0" marL="0" marR="0" rtl="0" algn="l">
              <a:lnSpc>
                <a:spcPct val="115000"/>
              </a:lnSpc>
              <a:spcBef>
                <a:spcPts val="1600"/>
              </a:spcBef>
              <a:spcAft>
                <a:spcPts val="0"/>
              </a:spcAft>
              <a:buClr>
                <a:schemeClr val="dk1"/>
              </a:buClr>
              <a:buSzPts val="1800"/>
              <a:buFont typeface="Open Sans"/>
              <a:buNone/>
            </a:pPr>
            <a:r>
              <a:rPr b="0" i="0" lang="ar" sz="1800" u="none" cap="none" strike="noStrike">
                <a:solidFill>
                  <a:schemeClr val="dk1"/>
                </a:solidFill>
                <a:latin typeface="Open Sans"/>
                <a:ea typeface="Open Sans"/>
                <a:cs typeface="Open Sans"/>
                <a:sym typeface="Open Sans"/>
              </a:rPr>
              <a:t>2- The articular facets are covered with hyaline cartilage, and the joints are surrounded by a capsule.</a:t>
            </a:r>
          </a:p>
          <a:p>
            <a:pPr indent="-114300" lvl="0" marL="0" marR="0" rtl="0" algn="l">
              <a:lnSpc>
                <a:spcPct val="115000"/>
              </a:lnSpc>
              <a:spcBef>
                <a:spcPts val="1600"/>
              </a:spcBef>
              <a:spcAft>
                <a:spcPts val="0"/>
              </a:spcAft>
              <a:buClr>
                <a:schemeClr val="dk1"/>
              </a:buClr>
              <a:buSzPts val="1800"/>
              <a:buFont typeface="Open Sans"/>
              <a:buNone/>
            </a:pPr>
            <a:r>
              <a:rPr b="0" i="0" lang="ar" sz="1800" u="none" cap="none" strike="noStrike">
                <a:solidFill>
                  <a:schemeClr val="dk1"/>
                </a:solidFill>
                <a:latin typeface="Open Sans"/>
                <a:ea typeface="Open Sans"/>
                <a:cs typeface="Open Sans"/>
                <a:sym typeface="Open Sans"/>
              </a:rPr>
              <a:t>3- Movement of the Atlanto-Occipital joints include rotation.</a:t>
            </a:r>
          </a:p>
          <a:p>
            <a:pPr indent="-114300" lvl="0" marL="0" marR="0" rtl="0" algn="l">
              <a:lnSpc>
                <a:spcPct val="115000"/>
              </a:lnSpc>
              <a:spcBef>
                <a:spcPts val="1600"/>
              </a:spcBef>
              <a:spcAft>
                <a:spcPts val="0"/>
              </a:spcAft>
              <a:buClr>
                <a:schemeClr val="dk1"/>
              </a:buClr>
              <a:buSzPts val="1800"/>
              <a:buFont typeface="Open Sans"/>
              <a:buNone/>
            </a:pPr>
            <a:r>
              <a:rPr b="0" i="0" lang="ar" sz="1800" u="none" cap="none" strike="noStrike">
                <a:solidFill>
                  <a:schemeClr val="dk1"/>
                </a:solidFill>
                <a:latin typeface="Open Sans"/>
                <a:ea typeface="Open Sans"/>
                <a:cs typeface="Open Sans"/>
                <a:sym typeface="Open Sans"/>
              </a:rPr>
              <a:t>4- The Atlanto-Occipital joint allow you to say yes.</a:t>
            </a:r>
          </a:p>
          <a:p>
            <a:pPr indent="-114300" lvl="0" marL="0" marR="0" rtl="0" algn="l">
              <a:lnSpc>
                <a:spcPct val="115000"/>
              </a:lnSpc>
              <a:spcBef>
                <a:spcPts val="1600"/>
              </a:spcBef>
              <a:spcAft>
                <a:spcPts val="0"/>
              </a:spcAft>
              <a:buClr>
                <a:schemeClr val="dk1"/>
              </a:buClr>
              <a:buSzPts val="1800"/>
              <a:buFont typeface="Open Sans"/>
              <a:buNone/>
            </a:pPr>
            <a:r>
              <a:rPr b="0" i="0" lang="ar" sz="1800" u="none" cap="none" strike="noStrike">
                <a:solidFill>
                  <a:schemeClr val="dk1"/>
                </a:solidFill>
                <a:latin typeface="Open Sans"/>
                <a:ea typeface="Open Sans"/>
                <a:cs typeface="Open Sans"/>
                <a:sym typeface="Open Sans"/>
              </a:rPr>
              <a:t>5- The spinous process of the </a:t>
            </a:r>
            <a:r>
              <a:rPr lang="ar"/>
              <a:t>typical </a:t>
            </a:r>
            <a:r>
              <a:rPr b="0" i="0" lang="ar" sz="1800" u="none" cap="none" strike="noStrike">
                <a:solidFill>
                  <a:schemeClr val="dk1"/>
                </a:solidFill>
                <a:latin typeface="Open Sans"/>
                <a:ea typeface="Open Sans"/>
                <a:cs typeface="Open Sans"/>
                <a:sym typeface="Open Sans"/>
              </a:rPr>
              <a:t>cervical vertebra is short and not bifid. </a:t>
            </a:r>
          </a:p>
          <a:p>
            <a:pPr indent="-114300" lvl="0" marL="0" marR="0" rtl="0" algn="l">
              <a:lnSpc>
                <a:spcPct val="115000"/>
              </a:lnSpc>
              <a:spcBef>
                <a:spcPts val="1600"/>
              </a:spcBef>
              <a:spcAft>
                <a:spcPts val="0"/>
              </a:spcAft>
              <a:buClr>
                <a:schemeClr val="dk1"/>
              </a:buClr>
              <a:buSzPts val="1800"/>
              <a:buFont typeface="Open Sans"/>
              <a:buNone/>
            </a:pPr>
            <a:br>
              <a:rPr b="0" i="0" lang="ar" sz="1800" u="none" cap="none" strike="noStrike">
                <a:solidFill>
                  <a:schemeClr val="dk1"/>
                </a:solidFill>
                <a:latin typeface="Open Sans"/>
                <a:ea typeface="Open Sans"/>
                <a:cs typeface="Open Sans"/>
                <a:sym typeface="Open Sans"/>
              </a:rPr>
            </a:b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Shape 439"/>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ar"/>
              <a:t>Questions (OSPE)</a:t>
            </a:r>
          </a:p>
        </p:txBody>
      </p:sp>
      <p:sp>
        <p:nvSpPr>
          <p:cNvPr id="440" name="Shape 440"/>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0">
              <a:spcBef>
                <a:spcPts val="0"/>
              </a:spcBef>
              <a:buNone/>
            </a:pPr>
            <a:r>
              <a:rPr lang="ar"/>
              <a:t>Q:Name the </a:t>
            </a:r>
            <a:r>
              <a:rPr lang="ar"/>
              <a:t>colored structures.</a:t>
            </a: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rPr lang="ar"/>
              <a:t>A: </a:t>
            </a:r>
          </a:p>
        </p:txBody>
      </p:sp>
      <p:pic>
        <p:nvPicPr>
          <p:cNvPr id="441" name="Shape 441"/>
          <p:cNvPicPr preferRelativeResize="0"/>
          <p:nvPr/>
        </p:nvPicPr>
        <p:blipFill>
          <a:blip r:embed="rId3">
            <a:alphaModFix/>
          </a:blip>
          <a:stretch>
            <a:fillRect/>
          </a:stretch>
        </p:blipFill>
        <p:spPr>
          <a:xfrm>
            <a:off x="4339450" y="1147225"/>
            <a:ext cx="4492850" cy="3605375"/>
          </a:xfrm>
          <a:prstGeom prst="rect">
            <a:avLst/>
          </a:prstGeom>
          <a:noFill/>
          <a:ln>
            <a:noFill/>
          </a:ln>
        </p:spPr>
      </p:pic>
      <p:pic>
        <p:nvPicPr>
          <p:cNvPr id="442" name="Shape 442"/>
          <p:cNvPicPr preferRelativeResize="0"/>
          <p:nvPr/>
        </p:nvPicPr>
        <p:blipFill>
          <a:blip r:embed="rId4">
            <a:alphaModFix/>
          </a:blip>
          <a:stretch>
            <a:fillRect/>
          </a:stretch>
        </p:blipFill>
        <p:spPr>
          <a:xfrm>
            <a:off x="756375" y="3795150"/>
            <a:ext cx="1647750" cy="1108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311700" y="315925"/>
            <a:ext cx="8520600" cy="831300"/>
          </a:xfrm>
          <a:prstGeom prst="rect">
            <a:avLst/>
          </a:prstGeom>
          <a:noFill/>
          <a:ln>
            <a:noFill/>
          </a:ln>
        </p:spPr>
        <p:txBody>
          <a:bodyPr anchorCtr="0" anchor="b" bIns="91425" lIns="91425" rIns="91425" wrap="square" tIns="91425">
            <a:noAutofit/>
          </a:bodyPr>
          <a:lstStyle/>
          <a:p>
            <a:pPr indent="-69850" lvl="0" marL="0" marR="0" rtl="0" algn="l">
              <a:lnSpc>
                <a:spcPct val="100000"/>
              </a:lnSpc>
              <a:spcBef>
                <a:spcPts val="0"/>
              </a:spcBef>
              <a:spcAft>
                <a:spcPts val="0"/>
              </a:spcAft>
              <a:buClr>
                <a:schemeClr val="dk1"/>
              </a:buClr>
              <a:buSzPts val="1100"/>
              <a:buFont typeface="Arial"/>
              <a:buNone/>
            </a:pPr>
            <a:r>
              <a:rPr b="0" i="0" lang="ar" sz="4200" u="none" cap="none" strike="noStrike">
                <a:solidFill>
                  <a:schemeClr val="dk1"/>
                </a:solidFill>
                <a:latin typeface="Economica"/>
                <a:ea typeface="Economica"/>
                <a:cs typeface="Economica"/>
                <a:sym typeface="Economica"/>
              </a:rPr>
              <a:t>Answers:</a:t>
            </a:r>
          </a:p>
        </p:txBody>
      </p:sp>
      <p:sp>
        <p:nvSpPr>
          <p:cNvPr id="448" name="Shape 448"/>
          <p:cNvSpPr txBox="1"/>
          <p:nvPr/>
        </p:nvSpPr>
        <p:spPr>
          <a:xfrm>
            <a:off x="362550" y="1352550"/>
            <a:ext cx="1908900" cy="2271300"/>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conomica"/>
              <a:ea typeface="Economica"/>
              <a:cs typeface="Economica"/>
              <a:sym typeface="Economica"/>
            </a:endParaRPr>
          </a:p>
          <a:p>
            <a:pPr indent="-190500" lvl="0" marL="0" marR="0" rtl="0" algn="l">
              <a:lnSpc>
                <a:spcPct val="100000"/>
              </a:lnSpc>
              <a:spcBef>
                <a:spcPts val="0"/>
              </a:spcBef>
              <a:spcAft>
                <a:spcPts val="0"/>
              </a:spcAft>
              <a:buClr>
                <a:srgbClr val="000000"/>
              </a:buClr>
              <a:buSzPts val="3000"/>
              <a:buFont typeface="Economica"/>
              <a:buNone/>
            </a:pPr>
            <a:r>
              <a:rPr b="0" i="0" lang="ar" sz="3000" u="none" cap="none" strike="noStrike">
                <a:solidFill>
                  <a:srgbClr val="000000"/>
                </a:solidFill>
                <a:latin typeface="Economica"/>
                <a:ea typeface="Economica"/>
                <a:cs typeface="Economica"/>
                <a:sym typeface="Economica"/>
              </a:rPr>
              <a:t>MCQ:</a:t>
            </a:r>
          </a:p>
          <a:p>
            <a:pPr indent="-88900" lvl="0" marL="0" marR="0" rtl="0" algn="l">
              <a:lnSpc>
                <a:spcPct val="100000"/>
              </a:lnSpc>
              <a:spcBef>
                <a:spcPts val="0"/>
              </a:spcBef>
              <a:spcAft>
                <a:spcPts val="0"/>
              </a:spcAft>
              <a:buClr>
                <a:schemeClr val="dk1"/>
              </a:buClr>
              <a:buSzPts val="1400"/>
              <a:buFont typeface="Economica"/>
              <a:buNone/>
            </a:pPr>
            <a:r>
              <a:rPr b="0" i="0" lang="ar" sz="1400" u="none" cap="none" strike="noStrike">
                <a:solidFill>
                  <a:schemeClr val="dk1"/>
                </a:solidFill>
                <a:latin typeface="Economica"/>
                <a:ea typeface="Economica"/>
                <a:cs typeface="Economica"/>
                <a:sym typeface="Economica"/>
              </a:rPr>
              <a:t>1-(B)</a:t>
            </a:r>
          </a:p>
          <a:p>
            <a:pPr indent="-88900" lvl="0" marL="0" marR="0" rtl="0" algn="l">
              <a:lnSpc>
                <a:spcPct val="100000"/>
              </a:lnSpc>
              <a:spcBef>
                <a:spcPts val="0"/>
              </a:spcBef>
              <a:spcAft>
                <a:spcPts val="0"/>
              </a:spcAft>
              <a:buClr>
                <a:schemeClr val="dk1"/>
              </a:buClr>
              <a:buSzPts val="1400"/>
              <a:buFont typeface="Economica"/>
              <a:buNone/>
            </a:pPr>
            <a:r>
              <a:rPr b="0" i="0" lang="ar" sz="1400" u="none" cap="none" strike="noStrike">
                <a:solidFill>
                  <a:schemeClr val="dk1"/>
                </a:solidFill>
                <a:latin typeface="Economica"/>
                <a:ea typeface="Economica"/>
                <a:cs typeface="Economica"/>
                <a:sym typeface="Economica"/>
              </a:rPr>
              <a:t>2-(A)</a:t>
            </a:r>
          </a:p>
          <a:p>
            <a:pPr indent="-88900" lvl="0" marL="0" marR="0" rtl="0" algn="l">
              <a:lnSpc>
                <a:spcPct val="100000"/>
              </a:lnSpc>
              <a:spcBef>
                <a:spcPts val="0"/>
              </a:spcBef>
              <a:spcAft>
                <a:spcPts val="0"/>
              </a:spcAft>
              <a:buClr>
                <a:schemeClr val="dk1"/>
              </a:buClr>
              <a:buSzPts val="1400"/>
              <a:buFont typeface="Economica"/>
              <a:buNone/>
            </a:pPr>
            <a:r>
              <a:rPr b="0" i="0" lang="ar" sz="1400" u="none" cap="none" strike="noStrike">
                <a:solidFill>
                  <a:schemeClr val="dk1"/>
                </a:solidFill>
                <a:latin typeface="Economica"/>
                <a:ea typeface="Economica"/>
                <a:cs typeface="Economica"/>
                <a:sym typeface="Economica"/>
              </a:rPr>
              <a:t>3-(A)</a:t>
            </a:r>
          </a:p>
          <a:p>
            <a:pPr indent="-88900" lvl="0" marL="0" marR="0" rtl="0" algn="l">
              <a:lnSpc>
                <a:spcPct val="100000"/>
              </a:lnSpc>
              <a:spcBef>
                <a:spcPts val="0"/>
              </a:spcBef>
              <a:spcAft>
                <a:spcPts val="0"/>
              </a:spcAft>
              <a:buClr>
                <a:schemeClr val="dk1"/>
              </a:buClr>
              <a:buSzPts val="1400"/>
              <a:buFont typeface="Economica"/>
              <a:buNone/>
            </a:pPr>
            <a:r>
              <a:rPr b="0" i="0" lang="ar" sz="1400" u="none" cap="none" strike="noStrike">
                <a:solidFill>
                  <a:schemeClr val="dk1"/>
                </a:solidFill>
                <a:latin typeface="Economica"/>
                <a:ea typeface="Economica"/>
                <a:cs typeface="Economica"/>
                <a:sym typeface="Economica"/>
              </a:rPr>
              <a:t>4-(B)</a:t>
            </a:r>
          </a:p>
          <a:p>
            <a:pPr indent="-88900" lvl="0" marL="0" marR="0" rtl="0" algn="l">
              <a:lnSpc>
                <a:spcPct val="100000"/>
              </a:lnSpc>
              <a:spcBef>
                <a:spcPts val="0"/>
              </a:spcBef>
              <a:spcAft>
                <a:spcPts val="0"/>
              </a:spcAft>
              <a:buClr>
                <a:schemeClr val="dk1"/>
              </a:buClr>
              <a:buSzPts val="1400"/>
              <a:buFont typeface="Economica"/>
              <a:buNone/>
            </a:pPr>
            <a:r>
              <a:rPr b="0" i="0" lang="ar" sz="1400" u="none" cap="none" strike="noStrike">
                <a:solidFill>
                  <a:schemeClr val="dk1"/>
                </a:solidFill>
                <a:latin typeface="Economica"/>
                <a:ea typeface="Economica"/>
                <a:cs typeface="Economica"/>
                <a:sym typeface="Economica"/>
              </a:rPr>
              <a:t>5-(</a:t>
            </a:r>
            <a:r>
              <a:rPr lang="ar">
                <a:solidFill>
                  <a:schemeClr val="dk1"/>
                </a:solidFill>
                <a:latin typeface="Economica"/>
                <a:ea typeface="Economica"/>
                <a:cs typeface="Economica"/>
                <a:sym typeface="Economica"/>
              </a:rPr>
              <a:t>A)</a:t>
            </a:r>
          </a:p>
        </p:txBody>
      </p:sp>
      <p:sp>
        <p:nvSpPr>
          <p:cNvPr id="449" name="Shape 449"/>
          <p:cNvSpPr txBox="1"/>
          <p:nvPr/>
        </p:nvSpPr>
        <p:spPr>
          <a:xfrm>
            <a:off x="2849150" y="1581975"/>
            <a:ext cx="2633700" cy="3407100"/>
          </a:xfrm>
          <a:prstGeom prst="rect">
            <a:avLst/>
          </a:prstGeom>
          <a:noFill/>
          <a:ln>
            <a:noFill/>
          </a:ln>
        </p:spPr>
        <p:txBody>
          <a:bodyPr anchorCtr="0" anchor="t" bIns="91425" lIns="91425" rIns="91425" wrap="square" tIns="91425">
            <a:noAutofit/>
          </a:bodyPr>
          <a:lstStyle/>
          <a:p>
            <a:pPr indent="-190500" lvl="0" marL="0" marR="0" rtl="0" algn="l">
              <a:lnSpc>
                <a:spcPct val="100000"/>
              </a:lnSpc>
              <a:spcBef>
                <a:spcPts val="0"/>
              </a:spcBef>
              <a:spcAft>
                <a:spcPts val="0"/>
              </a:spcAft>
              <a:buClr>
                <a:srgbClr val="000000"/>
              </a:buClr>
              <a:buSzPts val="3000"/>
              <a:buFont typeface="Economica"/>
              <a:buNone/>
            </a:pPr>
            <a:r>
              <a:rPr b="0" i="0" lang="ar" sz="3000" u="none" cap="none" strike="noStrike">
                <a:solidFill>
                  <a:srgbClr val="000000"/>
                </a:solidFill>
                <a:latin typeface="Economica"/>
                <a:ea typeface="Economica"/>
                <a:cs typeface="Economica"/>
                <a:sym typeface="Economica"/>
              </a:rPr>
              <a:t>SAQ:</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1-Foramen transversarium and bifid spine</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2- Synovial joints </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3- Atlanto-Occipital Joints : Flexion, Extension (allow you to say yes) and Lateral flexion</a:t>
            </a:r>
            <a:br>
              <a:rPr b="0" i="0" lang="ar" sz="1400" u="none" cap="none" strike="noStrike">
                <a:solidFill>
                  <a:srgbClr val="000000"/>
                </a:solidFill>
                <a:latin typeface="Economica"/>
                <a:ea typeface="Economica"/>
                <a:cs typeface="Economica"/>
                <a:sym typeface="Economica"/>
              </a:rPr>
            </a:br>
            <a:r>
              <a:rPr b="0" i="0" lang="ar" sz="1400" u="none" cap="none" strike="noStrike">
                <a:solidFill>
                  <a:srgbClr val="000000"/>
                </a:solidFill>
                <a:latin typeface="Economica"/>
                <a:ea typeface="Economica"/>
                <a:cs typeface="Economica"/>
                <a:sym typeface="Economica"/>
              </a:rPr>
              <a:t>   Atlanto-Axial Joints : extensive rotation of the atlas and the skull (allows you to say no)</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4-  Fibrocartilage</a:t>
            </a:r>
            <a:br>
              <a:rPr b="0" i="0" lang="ar" sz="1400" u="none" cap="none" strike="noStrike">
                <a:solidFill>
                  <a:srgbClr val="000000"/>
                </a:solidFill>
                <a:latin typeface="Economica"/>
                <a:ea typeface="Economica"/>
                <a:cs typeface="Economica"/>
                <a:sym typeface="Economica"/>
              </a:rPr>
            </a:br>
            <a:r>
              <a:rPr b="0" i="0" lang="ar" sz="1400" u="none" cap="none" strike="noStrike">
                <a:solidFill>
                  <a:srgbClr val="000000"/>
                </a:solidFill>
                <a:latin typeface="Economica"/>
                <a:ea typeface="Economica"/>
                <a:cs typeface="Economica"/>
                <a:sym typeface="Economica"/>
              </a:rPr>
              <a:t>5- Rotation, The atlantoaxial joints are synovial joints that consist of two plane joints and one pivot joint and are involved primarily in rotation of the head. Other movements do not occur at this joint.</a:t>
            </a:r>
            <a:br>
              <a:rPr b="0" i="0" lang="ar" sz="1400" u="none" cap="none" strike="noStrike">
                <a:solidFill>
                  <a:srgbClr val="000000"/>
                </a:solidFill>
                <a:latin typeface="Economica"/>
                <a:ea typeface="Economica"/>
                <a:cs typeface="Economica"/>
                <a:sym typeface="Economica"/>
              </a:rPr>
            </a:br>
            <a:br>
              <a:rPr b="0" i="0" lang="ar" sz="1400" u="none" cap="none" strike="noStrike">
                <a:solidFill>
                  <a:srgbClr val="000000"/>
                </a:solidFill>
                <a:latin typeface="Economica"/>
                <a:ea typeface="Economica"/>
                <a:cs typeface="Economica"/>
                <a:sym typeface="Economica"/>
              </a:rPr>
            </a:br>
          </a:p>
        </p:txBody>
      </p:sp>
      <p:sp>
        <p:nvSpPr>
          <p:cNvPr id="450" name="Shape 450"/>
          <p:cNvSpPr txBox="1"/>
          <p:nvPr/>
        </p:nvSpPr>
        <p:spPr>
          <a:xfrm>
            <a:off x="6596500" y="1581975"/>
            <a:ext cx="2501100" cy="1529100"/>
          </a:xfrm>
          <a:prstGeom prst="rect">
            <a:avLst/>
          </a:prstGeom>
          <a:noFill/>
          <a:ln>
            <a:noFill/>
          </a:ln>
        </p:spPr>
        <p:txBody>
          <a:bodyPr anchorCtr="0" anchor="t" bIns="91425" lIns="91425" rIns="91425" wrap="square" tIns="91425">
            <a:noAutofit/>
          </a:bodyPr>
          <a:lstStyle/>
          <a:p>
            <a:pPr indent="-190500" lvl="0" marL="0" marR="0" rtl="0" algn="l">
              <a:lnSpc>
                <a:spcPct val="100000"/>
              </a:lnSpc>
              <a:spcBef>
                <a:spcPts val="0"/>
              </a:spcBef>
              <a:spcAft>
                <a:spcPts val="0"/>
              </a:spcAft>
              <a:buClr>
                <a:srgbClr val="000000"/>
              </a:buClr>
              <a:buSzPts val="3000"/>
              <a:buFont typeface="Economica"/>
              <a:buNone/>
            </a:pPr>
            <a:r>
              <a:rPr b="0" i="0" lang="ar" sz="3000" u="none" cap="none" strike="noStrike">
                <a:solidFill>
                  <a:srgbClr val="000000"/>
                </a:solidFill>
                <a:latin typeface="Economica"/>
                <a:ea typeface="Economica"/>
                <a:cs typeface="Economica"/>
                <a:sym typeface="Economica"/>
              </a:rPr>
              <a:t>True &amp; False:</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1-False</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2-True</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3-False</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4-True</a:t>
            </a:r>
          </a:p>
          <a:p>
            <a:pPr indent="-88900" lvl="0" marL="0" marR="0" rtl="0" algn="l">
              <a:lnSpc>
                <a:spcPct val="100000"/>
              </a:lnSpc>
              <a:spcBef>
                <a:spcPts val="0"/>
              </a:spcBef>
              <a:spcAft>
                <a:spcPts val="0"/>
              </a:spcAft>
              <a:buClr>
                <a:srgbClr val="000000"/>
              </a:buClr>
              <a:buSzPts val="1400"/>
              <a:buFont typeface="Economica"/>
              <a:buNone/>
            </a:pPr>
            <a:r>
              <a:rPr b="0" i="0" lang="ar" sz="1400" u="none" cap="none" strike="noStrike">
                <a:solidFill>
                  <a:srgbClr val="000000"/>
                </a:solidFill>
                <a:latin typeface="Economica"/>
                <a:ea typeface="Economica"/>
                <a:cs typeface="Economica"/>
                <a:sym typeface="Economica"/>
              </a:rPr>
              <a:t>5- False</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nvSpPr>
        <p:spPr>
          <a:xfrm>
            <a:off x="914400" y="507793"/>
            <a:ext cx="7315200" cy="853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ar" sz="4200">
                <a:latin typeface="Economica"/>
                <a:ea typeface="Economica"/>
                <a:cs typeface="Economica"/>
                <a:sym typeface="Economica"/>
              </a:rPr>
              <a:t>Team Members</a:t>
            </a:r>
          </a:p>
        </p:txBody>
      </p:sp>
      <p:sp>
        <p:nvSpPr>
          <p:cNvPr id="456" name="Shape 456"/>
          <p:cNvSpPr txBox="1"/>
          <p:nvPr/>
        </p:nvSpPr>
        <p:spPr>
          <a:xfrm>
            <a:off x="549350" y="1361300"/>
            <a:ext cx="2696700" cy="3052200"/>
          </a:xfrm>
          <a:prstGeom prst="rect">
            <a:avLst/>
          </a:prstGeom>
          <a:noFill/>
          <a:ln>
            <a:noFill/>
          </a:ln>
        </p:spPr>
        <p:txBody>
          <a:bodyPr anchorCtr="0" anchor="ctr" bIns="91425" lIns="91425" rIns="91425" wrap="square" tIns="91425">
            <a:noAutofit/>
          </a:bodyPr>
          <a:lstStyle/>
          <a:p>
            <a:pPr indent="0" lvl="0" marL="0" rtl="0">
              <a:spcBef>
                <a:spcPts val="0"/>
              </a:spcBef>
              <a:buNone/>
            </a:pPr>
            <a:r>
              <a:rPr lang="ar" sz="1100">
                <a:solidFill>
                  <a:schemeClr val="lt2"/>
                </a:solidFill>
              </a:rPr>
              <a:t>Lamia Abdullah Alkuwaiz (Team Leader)</a:t>
            </a:r>
          </a:p>
          <a:p>
            <a:pPr indent="0" lvl="0" marL="0" rtl="0">
              <a:spcBef>
                <a:spcPts val="0"/>
              </a:spcBef>
              <a:buNone/>
            </a:pPr>
            <a:r>
              <a:rPr lang="ar" sz="1100">
                <a:solidFill>
                  <a:schemeClr val="lt2"/>
                </a:solidFill>
              </a:rPr>
              <a:t>Rawan Mohammad Alharbi</a:t>
            </a:r>
          </a:p>
          <a:p>
            <a:pPr indent="0" lvl="0" marL="0" rtl="0">
              <a:spcBef>
                <a:spcPts val="0"/>
              </a:spcBef>
              <a:buNone/>
            </a:pPr>
            <a:r>
              <a:rPr lang="ar" sz="1000"/>
              <a:t>Abeer Alabduljabbar</a:t>
            </a:r>
            <a:br>
              <a:rPr lang="ar" sz="1000"/>
            </a:br>
            <a:r>
              <a:rPr lang="ar" sz="1000"/>
              <a:t>Afnan Abdulaziz Almustafa</a:t>
            </a:r>
            <a:br>
              <a:rPr lang="ar" sz="1000"/>
            </a:br>
            <a:r>
              <a:rPr lang="ar" sz="1000"/>
              <a:t>Ahad Algrain</a:t>
            </a:r>
            <a:br>
              <a:rPr lang="ar" sz="1000"/>
            </a:br>
            <a:r>
              <a:rPr lang="ar" sz="1000"/>
              <a:t>Alanoud Almansour</a:t>
            </a:r>
            <a:br>
              <a:rPr lang="ar" sz="1000"/>
            </a:br>
            <a:r>
              <a:rPr lang="ar" sz="1000"/>
              <a:t>Albandari Alshaye</a:t>
            </a:r>
            <a:br>
              <a:rPr lang="ar" sz="1000"/>
            </a:br>
            <a:r>
              <a:rPr lang="ar" sz="1000"/>
              <a:t>AlFhadah abdullah alsaleem</a:t>
            </a:r>
            <a:br>
              <a:rPr lang="ar" sz="1000"/>
            </a:br>
            <a:r>
              <a:rPr lang="ar" sz="1000"/>
              <a:t>Arwa Alzahrani</a:t>
            </a:r>
            <a:br>
              <a:rPr lang="ar" sz="1000"/>
            </a:br>
            <a:r>
              <a:rPr lang="ar" sz="1000"/>
              <a:t>Dana Abdulaziz Alrasheed</a:t>
            </a:r>
            <a:br>
              <a:rPr lang="ar" sz="1000"/>
            </a:br>
            <a:r>
              <a:rPr lang="ar" sz="1000"/>
              <a:t>Dimah Khalid Alaraifi</a:t>
            </a:r>
            <a:br>
              <a:rPr lang="ar" sz="1000"/>
            </a:br>
            <a:r>
              <a:rPr lang="ar" sz="1000"/>
              <a:t>Ghada Alhaidari</a:t>
            </a:r>
            <a:br>
              <a:rPr lang="ar" sz="1000"/>
            </a:br>
            <a:r>
              <a:rPr lang="ar" sz="1000"/>
              <a:t>Ghada Almuhanna</a:t>
            </a:r>
            <a:br>
              <a:rPr lang="ar" sz="1000"/>
            </a:br>
            <a:r>
              <a:rPr lang="ar" sz="1000"/>
              <a:t>Ghaida Alsanad</a:t>
            </a:r>
            <a:br>
              <a:rPr lang="ar" sz="1000"/>
            </a:br>
            <a:r>
              <a:rPr lang="ar" sz="1000"/>
              <a:t>Hadeel Khalid Awartani</a:t>
            </a:r>
            <a:br>
              <a:rPr lang="ar" sz="1000"/>
            </a:br>
            <a:r>
              <a:rPr lang="ar" sz="1000"/>
              <a:t>Haifa Alessa</a:t>
            </a:r>
            <a:br>
              <a:rPr lang="ar" sz="1000"/>
            </a:br>
            <a:r>
              <a:rPr lang="ar" sz="1000">
                <a:solidFill>
                  <a:schemeClr val="dk1"/>
                </a:solidFill>
              </a:rPr>
              <a:t>Khulood Alwehabi</a:t>
            </a:r>
            <a:br>
              <a:rPr lang="ar" sz="1000">
                <a:solidFill>
                  <a:schemeClr val="dk1"/>
                </a:solidFill>
              </a:rPr>
            </a:br>
            <a:r>
              <a:rPr lang="ar" sz="1000">
                <a:solidFill>
                  <a:schemeClr val="dk1"/>
                </a:solidFill>
              </a:rPr>
              <a:t>Layan Hassan Alwatban</a:t>
            </a:r>
            <a:br>
              <a:rPr lang="ar" sz="1000">
                <a:solidFill>
                  <a:schemeClr val="dk1"/>
                </a:solidFill>
              </a:rPr>
            </a:br>
            <a:r>
              <a:rPr lang="ar" sz="1000">
                <a:solidFill>
                  <a:schemeClr val="dk1"/>
                </a:solidFill>
              </a:rPr>
              <a:t>Lojain Azizalrahman</a:t>
            </a:r>
            <a:br>
              <a:rPr lang="ar" sz="1000">
                <a:solidFill>
                  <a:schemeClr val="dk1"/>
                </a:solidFill>
              </a:rPr>
            </a:br>
            <a:r>
              <a:rPr lang="ar" sz="1000">
                <a:solidFill>
                  <a:schemeClr val="dk1"/>
                </a:solidFill>
              </a:rPr>
              <a:t>Lujain Tariq AlZaid</a:t>
            </a:r>
            <a:br>
              <a:rPr lang="ar" sz="1000">
                <a:solidFill>
                  <a:schemeClr val="dk1"/>
                </a:solidFill>
              </a:rPr>
            </a:br>
          </a:p>
        </p:txBody>
      </p:sp>
      <p:sp>
        <p:nvSpPr>
          <p:cNvPr id="457" name="Shape 457"/>
          <p:cNvSpPr txBox="1"/>
          <p:nvPr/>
        </p:nvSpPr>
        <p:spPr>
          <a:xfrm>
            <a:off x="2304804" y="1636700"/>
            <a:ext cx="2874900" cy="2776800"/>
          </a:xfrm>
          <a:prstGeom prst="rect">
            <a:avLst/>
          </a:prstGeom>
          <a:noFill/>
          <a:ln>
            <a:noFill/>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ar" sz="1000">
                <a:solidFill>
                  <a:schemeClr val="dk1"/>
                </a:solidFill>
              </a:rPr>
              <a:t>Maha Barakah</a:t>
            </a:r>
            <a:br>
              <a:rPr lang="ar" sz="1000">
                <a:solidFill>
                  <a:schemeClr val="dk1"/>
                </a:solidFill>
              </a:rPr>
            </a:br>
            <a:r>
              <a:rPr lang="ar" sz="1000">
                <a:solidFill>
                  <a:schemeClr val="dk1"/>
                </a:solidFill>
              </a:rPr>
              <a:t>Majd Khalid AlBarrak</a:t>
            </a:r>
            <a:br>
              <a:rPr lang="ar" sz="1000">
                <a:solidFill>
                  <a:schemeClr val="dk1"/>
                </a:solidFill>
              </a:rPr>
            </a:br>
            <a:r>
              <a:rPr lang="ar" sz="1000">
                <a:solidFill>
                  <a:schemeClr val="dk1"/>
                </a:solidFill>
              </a:rPr>
              <a:t>Norah Alharbi</a:t>
            </a:r>
            <a:br>
              <a:rPr lang="ar" sz="1000">
                <a:solidFill>
                  <a:schemeClr val="dk1"/>
                </a:solidFill>
              </a:rPr>
            </a:br>
            <a:r>
              <a:rPr lang="ar" sz="1000">
                <a:solidFill>
                  <a:schemeClr val="dk1"/>
                </a:solidFill>
              </a:rPr>
              <a:t>Nouf Alotaibi</a:t>
            </a:r>
            <a:br>
              <a:rPr lang="ar" sz="1000">
                <a:solidFill>
                  <a:schemeClr val="dk1"/>
                </a:solidFill>
              </a:rPr>
            </a:br>
            <a:r>
              <a:rPr lang="ar" sz="1000">
                <a:solidFill>
                  <a:schemeClr val="dk1"/>
                </a:solidFill>
              </a:rPr>
              <a:t>Noura Mohammed Alothaim</a:t>
            </a:r>
            <a:br>
              <a:rPr lang="ar" sz="1000">
                <a:solidFill>
                  <a:schemeClr val="dk1"/>
                </a:solidFill>
              </a:rPr>
            </a:br>
            <a:r>
              <a:rPr lang="ar" sz="1000">
                <a:solidFill>
                  <a:schemeClr val="dk1"/>
                </a:solidFill>
              </a:rPr>
              <a:t>Rahaf Turki Alshammari</a:t>
            </a:r>
            <a:br>
              <a:rPr lang="ar" sz="1000">
                <a:solidFill>
                  <a:schemeClr val="dk1"/>
                </a:solidFill>
              </a:rPr>
            </a:br>
            <a:r>
              <a:rPr lang="ar" sz="1000">
                <a:solidFill>
                  <a:schemeClr val="dk1"/>
                </a:solidFill>
              </a:rPr>
              <a:t>Reham Alhalabi</a:t>
            </a:r>
            <a:br>
              <a:rPr lang="ar" sz="1000">
                <a:solidFill>
                  <a:schemeClr val="dk1"/>
                </a:solidFill>
              </a:rPr>
            </a:br>
            <a:r>
              <a:rPr lang="ar" sz="1000">
                <a:solidFill>
                  <a:schemeClr val="dk1"/>
                </a:solidFill>
              </a:rPr>
              <a:t>Rinad Musaed Alghoraiby</a:t>
            </a:r>
            <a:br>
              <a:rPr lang="ar" sz="1000">
                <a:solidFill>
                  <a:schemeClr val="dk1"/>
                </a:solidFill>
              </a:rPr>
            </a:br>
            <a:r>
              <a:rPr lang="ar" sz="1000">
                <a:solidFill>
                  <a:schemeClr val="dk1"/>
                </a:solidFill>
              </a:rPr>
              <a:t>Sara Alsultan</a:t>
            </a:r>
            <a:br>
              <a:rPr lang="ar" sz="1000">
                <a:solidFill>
                  <a:schemeClr val="dk1"/>
                </a:solidFill>
              </a:rPr>
            </a:br>
            <a:r>
              <a:rPr lang="ar" sz="1000">
                <a:solidFill>
                  <a:schemeClr val="dk1"/>
                </a:solidFill>
              </a:rPr>
              <a:t>Shahad Alzahrani</a:t>
            </a:r>
            <a:br>
              <a:rPr lang="ar" sz="1000">
                <a:solidFill>
                  <a:schemeClr val="dk1"/>
                </a:solidFill>
              </a:rPr>
            </a:br>
            <a:r>
              <a:rPr lang="ar" sz="1000">
                <a:solidFill>
                  <a:schemeClr val="dk1"/>
                </a:solidFill>
              </a:rPr>
              <a:t>Wafa Alotaibi</a:t>
            </a:r>
            <a:br>
              <a:rPr lang="ar" sz="1000">
                <a:solidFill>
                  <a:schemeClr val="dk1"/>
                </a:solidFill>
              </a:rPr>
            </a:br>
            <a:r>
              <a:rPr lang="ar" sz="1000">
                <a:solidFill>
                  <a:schemeClr val="dk1"/>
                </a:solidFill>
              </a:rPr>
              <a:t>Wejdan Fahad Albadrani</a:t>
            </a:r>
            <a:br>
              <a:rPr lang="ar" sz="1000">
                <a:solidFill>
                  <a:schemeClr val="dk1"/>
                </a:solidFill>
              </a:rPr>
            </a:br>
            <a:r>
              <a:rPr lang="ar" sz="1000">
                <a:solidFill>
                  <a:schemeClr val="dk1"/>
                </a:solidFill>
              </a:rPr>
              <a:t>Wjdan AlShamry</a:t>
            </a:r>
            <a:br>
              <a:rPr lang="ar" sz="1000">
                <a:solidFill>
                  <a:schemeClr val="dk1"/>
                </a:solidFill>
              </a:rPr>
            </a:br>
          </a:p>
        </p:txBody>
      </p:sp>
      <p:sp>
        <p:nvSpPr>
          <p:cNvPr id="458" name="Shape 458"/>
          <p:cNvSpPr txBox="1"/>
          <p:nvPr/>
        </p:nvSpPr>
        <p:spPr>
          <a:xfrm>
            <a:off x="4379004" y="1217807"/>
            <a:ext cx="3191400" cy="3782100"/>
          </a:xfrm>
          <a:prstGeom prst="rect">
            <a:avLst/>
          </a:prstGeom>
          <a:noFill/>
          <a:ln>
            <a:noFill/>
          </a:ln>
        </p:spPr>
        <p:txBody>
          <a:bodyPr anchorCtr="0" anchor="t" bIns="91425" lIns="91425" rIns="91425" wrap="square" tIns="91425">
            <a:noAutofit/>
          </a:bodyPr>
          <a:lstStyle/>
          <a:p>
            <a:pPr indent="0" lvl="0" marL="0" rtl="0">
              <a:spcBef>
                <a:spcPts val="0"/>
              </a:spcBef>
              <a:buNone/>
            </a:pPr>
            <a:r>
              <a:rPr lang="ar" sz="1100">
                <a:solidFill>
                  <a:schemeClr val="lt2"/>
                </a:solidFill>
              </a:rPr>
              <a:t>Faisal Fahad Alsaif (Team Leader)</a:t>
            </a:r>
            <a:br>
              <a:rPr lang="ar" sz="1100">
                <a:solidFill>
                  <a:schemeClr val="lt2"/>
                </a:solidFill>
              </a:rPr>
            </a:br>
            <a:r>
              <a:rPr lang="ar" sz="1100"/>
              <a:t>Abdulaziz Al dukhayel </a:t>
            </a:r>
            <a:br>
              <a:rPr lang="ar" sz="1100"/>
            </a:br>
            <a:br>
              <a:rPr lang="ar" sz="600"/>
            </a:br>
            <a:r>
              <a:rPr lang="ar" sz="600"/>
              <a:t>‏</a:t>
            </a:r>
            <a:r>
              <a:rPr lang="ar" sz="1000"/>
              <a:t>Fahad Alfaiz </a:t>
            </a:r>
            <a:br>
              <a:rPr lang="ar" sz="1000"/>
            </a:br>
            <a:r>
              <a:rPr lang="ar" sz="1000"/>
              <a:t>‏Akram Alfandi </a:t>
            </a:r>
            <a:br>
              <a:rPr lang="ar" sz="1000"/>
            </a:br>
            <a:r>
              <a:rPr lang="ar" sz="1000"/>
              <a:t>‏Saad Aloqile </a:t>
            </a:r>
            <a:br>
              <a:rPr lang="ar" sz="1000"/>
            </a:br>
            <a:r>
              <a:rPr lang="ar" sz="1000"/>
              <a:t>‏Saleh Almoaiqel </a:t>
            </a:r>
            <a:br>
              <a:rPr lang="ar" sz="1000"/>
            </a:br>
            <a:r>
              <a:rPr lang="ar" sz="1000"/>
              <a:t>‏Abdulaziz Alabdulkareem </a:t>
            </a:r>
            <a:br>
              <a:rPr lang="ar" sz="1000"/>
            </a:br>
            <a:r>
              <a:rPr lang="ar" sz="1000"/>
              <a:t>‏Abdullah Almeaither </a:t>
            </a:r>
            <a:br>
              <a:rPr lang="ar" sz="1000"/>
            </a:br>
            <a:r>
              <a:rPr lang="ar" sz="1000"/>
              <a:t>‏Yazeed Aldossari </a:t>
            </a:r>
            <a:br>
              <a:rPr lang="ar" sz="1000"/>
            </a:br>
            <a:r>
              <a:rPr lang="ar" sz="1000"/>
              <a:t>‏Muath Alhumood </a:t>
            </a:r>
            <a:br>
              <a:rPr lang="ar" sz="1000"/>
            </a:br>
            <a:r>
              <a:rPr lang="ar" sz="1000"/>
              <a:t>Abdulrahman Almotairi</a:t>
            </a:r>
          </a:p>
          <a:p>
            <a:pPr indent="0" lvl="0" marL="0" rtl="0">
              <a:spcBef>
                <a:spcPts val="0"/>
              </a:spcBef>
              <a:buNone/>
            </a:pPr>
            <a:r>
              <a:rPr lang="ar" sz="1000"/>
              <a:t>‏</a:t>
            </a:r>
          </a:p>
          <a:p>
            <a:pPr indent="0" lvl="0" marL="0" rtl="0">
              <a:spcBef>
                <a:spcPts val="0"/>
              </a:spcBef>
              <a:buNone/>
            </a:pPr>
            <a:r>
              <a:rPr lang="ar" sz="1000"/>
              <a:t>Abdulelah Aldossari </a:t>
            </a:r>
            <a:br>
              <a:rPr lang="ar" sz="1000"/>
            </a:br>
            <a:r>
              <a:rPr lang="ar" sz="1000"/>
              <a:t>‏Abdulrahman Alduhayyim </a:t>
            </a:r>
            <a:br>
              <a:rPr lang="ar" sz="1000"/>
            </a:br>
            <a:r>
              <a:rPr lang="ar" sz="1000"/>
              <a:t>‏Hamdan Aldossari </a:t>
            </a:r>
            <a:br>
              <a:rPr lang="ar" sz="1000"/>
            </a:br>
            <a:r>
              <a:rPr lang="ar" sz="1000"/>
              <a:t>‏Abdullah Alqarni </a:t>
            </a:r>
            <a:br>
              <a:rPr lang="ar" sz="1000"/>
            </a:br>
            <a:r>
              <a:rPr lang="ar" sz="1000"/>
              <a:t>‏Mohammed Alomar </a:t>
            </a:r>
            <a:br>
              <a:rPr lang="ar" sz="1000"/>
            </a:br>
            <a:r>
              <a:rPr lang="ar" sz="1000"/>
              <a:t>‏Abdulrahman Aldawood </a:t>
            </a:r>
            <a:br>
              <a:rPr lang="ar" sz="1000"/>
            </a:br>
            <a:r>
              <a:rPr lang="ar" sz="1000"/>
              <a:t>‏Saud Alghufaily </a:t>
            </a:r>
            <a:br>
              <a:rPr lang="ar" sz="1000"/>
            </a:br>
            <a:r>
              <a:rPr lang="ar" sz="1000"/>
              <a:t>‏Hassan Aloraini </a:t>
            </a:r>
            <a:br>
              <a:rPr lang="ar" sz="1000"/>
            </a:br>
            <a:r>
              <a:rPr lang="ar" sz="1000"/>
              <a:t>Khalid Almutairi</a:t>
            </a:r>
            <a:r>
              <a:rPr lang="ar" sz="600"/>
              <a:t>‏‏</a:t>
            </a:r>
          </a:p>
        </p:txBody>
      </p:sp>
      <p:sp>
        <p:nvSpPr>
          <p:cNvPr id="459" name="Shape 459"/>
          <p:cNvSpPr txBox="1"/>
          <p:nvPr/>
        </p:nvSpPr>
        <p:spPr>
          <a:xfrm>
            <a:off x="6006925" y="1636700"/>
            <a:ext cx="2152500" cy="2776800"/>
          </a:xfrm>
          <a:prstGeom prst="rect">
            <a:avLst/>
          </a:prstGeom>
          <a:noFill/>
          <a:ln>
            <a:noFill/>
          </a:ln>
        </p:spPr>
        <p:txBody>
          <a:bodyPr anchorCtr="0" anchor="t" bIns="91425" lIns="91425" rIns="91425" wrap="square" tIns="91425">
            <a:noAutofit/>
          </a:bodyPr>
          <a:lstStyle/>
          <a:p>
            <a:pPr indent="0" lvl="0" marL="0" rtl="0">
              <a:spcBef>
                <a:spcPts val="0"/>
              </a:spcBef>
              <a:buNone/>
            </a:pPr>
            <a:r>
              <a:rPr lang="ar" sz="1000"/>
              <a:t>Abdulmajeed Alwardi </a:t>
            </a:r>
            <a:br>
              <a:rPr lang="ar" sz="1000"/>
            </a:br>
            <a:r>
              <a:rPr lang="ar" sz="1000"/>
              <a:t>‏Abdulrahman Alageel </a:t>
            </a:r>
            <a:br>
              <a:rPr lang="ar" sz="1000"/>
            </a:br>
            <a:r>
              <a:rPr lang="ar" sz="1000"/>
              <a:t>‏Rayyan Almousa </a:t>
            </a:r>
            <a:br>
              <a:rPr lang="ar" sz="1000"/>
            </a:br>
            <a:r>
              <a:rPr lang="ar" sz="1000"/>
              <a:t>‏Sultan Alfuhaid </a:t>
            </a:r>
            <a:br>
              <a:rPr lang="ar" sz="1000"/>
            </a:br>
            <a:r>
              <a:rPr lang="ar" sz="1000"/>
              <a:t>‏Ali Alammari </a:t>
            </a:r>
            <a:br>
              <a:rPr lang="ar" sz="1000"/>
            </a:br>
            <a:r>
              <a:rPr lang="ar" sz="1000"/>
              <a:t>‏Fahad alshughaithry </a:t>
            </a:r>
            <a:br>
              <a:rPr lang="ar" sz="1000"/>
            </a:br>
            <a:r>
              <a:rPr lang="ar" sz="1000"/>
              <a:t>Fayez Ghiyath Aldarsouni </a:t>
            </a:r>
            <a:br>
              <a:rPr lang="ar" sz="1000"/>
            </a:br>
            <a:r>
              <a:rPr lang="ar" sz="1000"/>
              <a:t>‏Mohammed Alquwayfili </a:t>
            </a:r>
            <a:br>
              <a:rPr lang="ar" sz="1000"/>
            </a:br>
            <a:br>
              <a:rPr lang="ar" sz="1000"/>
            </a:br>
            <a:r>
              <a:rPr lang="ar" sz="1000"/>
              <a:t>‏‏Abduljabbar Al-yamani </a:t>
            </a:r>
            <a:br>
              <a:rPr lang="ar" sz="1000"/>
            </a:br>
            <a:r>
              <a:rPr lang="ar" sz="1000"/>
              <a:t>‏Sultan Al-nasser </a:t>
            </a:r>
            <a:br>
              <a:rPr lang="ar" sz="1000"/>
            </a:br>
            <a:r>
              <a:rPr lang="ar" sz="1000"/>
              <a:t>‏Majed Aljohani </a:t>
            </a:r>
            <a:br>
              <a:rPr lang="ar" sz="1000"/>
            </a:br>
            <a:r>
              <a:rPr lang="ar" sz="1000"/>
              <a:t>‏Zeyad Al-khenaizan </a:t>
            </a:r>
            <a:br>
              <a:rPr lang="ar" sz="1000"/>
            </a:br>
            <a:r>
              <a:rPr lang="ar" sz="1000"/>
              <a:t>‏Mohammed Nouri </a:t>
            </a:r>
            <a:br>
              <a:rPr lang="ar" sz="1000"/>
            </a:br>
            <a:r>
              <a:rPr lang="ar" sz="1000"/>
              <a:t>‏Abdulaziz Al-drgam </a:t>
            </a:r>
            <a:br>
              <a:rPr lang="ar" sz="1000"/>
            </a:br>
            <a:r>
              <a:rPr lang="ar" sz="1000"/>
              <a:t>‏Fahad Aldhowaihy </a:t>
            </a:r>
            <a:br>
              <a:rPr lang="ar" sz="1000"/>
            </a:br>
            <a:r>
              <a:rPr lang="ar" sz="1000"/>
              <a:t>‏Omar alyabis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nvSpPr>
        <p:spPr>
          <a:xfrm>
            <a:off x="2078176" y="-116509"/>
            <a:ext cx="5211900" cy="652500"/>
          </a:xfrm>
          <a:prstGeom prst="rect">
            <a:avLst/>
          </a:prstGeom>
          <a:noFill/>
          <a:ln>
            <a:noFill/>
          </a:ln>
        </p:spPr>
        <p:txBody>
          <a:bodyPr anchorCtr="0" anchor="t" bIns="91425" lIns="91425" rIns="91425" wrap="square" tIns="91425">
            <a:noAutofit/>
          </a:bodyPr>
          <a:lstStyle/>
          <a:p>
            <a:pPr indent="-266700" lvl="0" marL="0" marR="0" rtl="0" algn="ctr">
              <a:lnSpc>
                <a:spcPct val="100000"/>
              </a:lnSpc>
              <a:spcBef>
                <a:spcPts val="0"/>
              </a:spcBef>
              <a:spcAft>
                <a:spcPts val="0"/>
              </a:spcAft>
              <a:buClr>
                <a:srgbClr val="B7B7B7"/>
              </a:buClr>
              <a:buSzPts val="4200"/>
              <a:buFont typeface="Economica"/>
              <a:buNone/>
            </a:pPr>
            <a:r>
              <a:rPr b="0" i="0" lang="ar" sz="4200" u="none" cap="none" strike="noStrike">
                <a:solidFill>
                  <a:srgbClr val="B7B7B7"/>
                </a:solidFill>
                <a:latin typeface="Economica"/>
                <a:ea typeface="Economica"/>
                <a:cs typeface="Economica"/>
                <a:sym typeface="Economica"/>
              </a:rPr>
              <a:t>Introduction to vertebrae</a:t>
            </a:r>
          </a:p>
        </p:txBody>
      </p:sp>
      <p:sp>
        <p:nvSpPr>
          <p:cNvPr id="226" name="Shape 226"/>
          <p:cNvSpPr txBox="1"/>
          <p:nvPr/>
        </p:nvSpPr>
        <p:spPr>
          <a:xfrm>
            <a:off x="164100" y="773425"/>
            <a:ext cx="8815800" cy="3753900"/>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B7B7B7"/>
              </a:buClr>
              <a:buSzPts val="1400"/>
              <a:buFont typeface="Economica"/>
              <a:buNone/>
            </a:pPr>
            <a:r>
              <a:rPr b="0" i="0" lang="ar" sz="1400" u="none" cap="none" strike="noStrike">
                <a:solidFill>
                  <a:srgbClr val="B7B7B7"/>
                </a:solidFill>
                <a:latin typeface="Economica"/>
                <a:ea typeface="Economica"/>
                <a:cs typeface="Economica"/>
                <a:sym typeface="Economica"/>
              </a:rPr>
              <a:t>There are approximately 33 vertebrae which are subdivided into 5 groups based on morphology and location: cervical, thoracic, lumbar, sacral, and coccygeal.</a:t>
            </a:r>
            <a:br>
              <a:rPr b="0" i="0" lang="ar" sz="1400" u="none" cap="none" strike="noStrike">
                <a:solidFill>
                  <a:srgbClr val="B7B7B7"/>
                </a:solidFill>
                <a:latin typeface="Economica"/>
                <a:ea typeface="Economica"/>
                <a:cs typeface="Economica"/>
                <a:sym typeface="Economica"/>
              </a:rPr>
            </a:br>
            <a:r>
              <a:rPr b="0" i="0" lang="ar" sz="1400" u="sng" cap="none" strike="noStrike">
                <a:solidFill>
                  <a:srgbClr val="B7B7B7"/>
                </a:solidFill>
                <a:latin typeface="Economica"/>
                <a:ea typeface="Economica"/>
                <a:cs typeface="Economica"/>
                <a:sym typeface="Economica"/>
              </a:rPr>
              <a:t>Typical Vertebra</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All typical vertebrae consist of a vertebral body and a posterior vertebral arch. </a:t>
            </a:r>
          </a:p>
          <a:p>
            <a:pPr indent="-88900" lvl="0" marL="0" marR="0" rtl="0" algn="l">
              <a:lnSpc>
                <a:spcPct val="100000"/>
              </a:lnSpc>
              <a:spcBef>
                <a:spcPts val="0"/>
              </a:spcBef>
              <a:spcAft>
                <a:spcPts val="0"/>
              </a:spcAft>
              <a:buClr>
                <a:srgbClr val="B7B7B7"/>
              </a:buClr>
              <a:buSzPts val="1400"/>
              <a:buFont typeface="Economica"/>
              <a:buNone/>
            </a:pPr>
            <a:r>
              <a:rPr b="0" i="0" lang="ar" sz="1400" u="none" cap="none" strike="noStrike">
                <a:solidFill>
                  <a:srgbClr val="B7B7B7"/>
                </a:solidFill>
                <a:latin typeface="Economica"/>
                <a:ea typeface="Economica"/>
                <a:cs typeface="Economica"/>
                <a:sym typeface="Economica"/>
              </a:rPr>
              <a:t>   Vertebral body:</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 weight-bearing part. The size increases as the amount of weight supported increases.</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   Vertebral arch:</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 Extending from the arch are a number of processes for muscle attachment</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and articulation with adjacent bones. </a:t>
            </a:r>
          </a:p>
          <a:p>
            <a:pPr indent="-88900" lvl="0" marL="0" marR="0" rtl="0" algn="l">
              <a:lnSpc>
                <a:spcPct val="100000"/>
              </a:lnSpc>
              <a:spcBef>
                <a:spcPts val="0"/>
              </a:spcBef>
              <a:spcAft>
                <a:spcPts val="0"/>
              </a:spcAft>
              <a:buClr>
                <a:srgbClr val="B7B7B7"/>
              </a:buClr>
              <a:buSzPts val="1400"/>
              <a:buFont typeface="Economica"/>
              <a:buNone/>
            </a:pPr>
            <a:r>
              <a:rPr b="0" i="0" lang="ar" sz="1400" u="none" cap="none" strike="noStrike">
                <a:solidFill>
                  <a:srgbClr val="B7B7B7"/>
                </a:solidFill>
                <a:latin typeface="Economica"/>
                <a:ea typeface="Economica"/>
                <a:cs typeface="Economica"/>
                <a:sym typeface="Economica"/>
              </a:rPr>
              <a:t>• It consists of:</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1. Two pedicles (towards the body)</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2. Two lamina (towards the spine)</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3. Spinous process</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4. Transverse process</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5. Superior and inferior articular processes. (for articulation with adjacent vertebra)</a:t>
            </a:r>
            <a:br>
              <a:rPr b="0" i="0" lang="ar" sz="1400" u="none" cap="none" strike="noStrike">
                <a:solidFill>
                  <a:srgbClr val="B7B7B7"/>
                </a:solidFill>
                <a:latin typeface="Economica"/>
                <a:ea typeface="Economica"/>
                <a:cs typeface="Economica"/>
                <a:sym typeface="Economica"/>
              </a:rPr>
            </a:br>
            <a:r>
              <a:rPr b="0" i="0" lang="ar" sz="1400" u="none" cap="none" strike="noStrike">
                <a:solidFill>
                  <a:srgbClr val="B7B7B7"/>
                </a:solidFill>
                <a:latin typeface="Economica"/>
                <a:ea typeface="Economica"/>
                <a:cs typeface="Economica"/>
                <a:sym typeface="Economica"/>
              </a:rPr>
              <a:t>The vertebral foramen is the hole in the middle of the vertebra. Collectively they form the vertebral canal through which the spinal cord passes</a:t>
            </a:r>
          </a:p>
        </p:txBody>
      </p:sp>
      <p:pic>
        <p:nvPicPr>
          <p:cNvPr id="227" name="Shape 227"/>
          <p:cNvPicPr preferRelativeResize="0"/>
          <p:nvPr/>
        </p:nvPicPr>
        <p:blipFill rotWithShape="1">
          <a:blip r:embed="rId3">
            <a:alphaModFix/>
          </a:blip>
          <a:srcRect b="0" l="0" r="0" t="0"/>
          <a:stretch/>
        </p:blipFill>
        <p:spPr>
          <a:xfrm>
            <a:off x="5742344" y="2644438"/>
            <a:ext cx="1466855" cy="1071925"/>
          </a:xfrm>
          <a:prstGeom prst="rect">
            <a:avLst/>
          </a:prstGeom>
          <a:noFill/>
          <a:ln>
            <a:noFill/>
          </a:ln>
        </p:spPr>
      </p:pic>
      <p:pic>
        <p:nvPicPr>
          <p:cNvPr id="228" name="Shape 228"/>
          <p:cNvPicPr preferRelativeResize="0"/>
          <p:nvPr/>
        </p:nvPicPr>
        <p:blipFill rotWithShape="1">
          <a:blip r:embed="rId4">
            <a:alphaModFix/>
          </a:blip>
          <a:srcRect b="0" l="0" r="0" t="0"/>
          <a:stretch/>
        </p:blipFill>
        <p:spPr>
          <a:xfrm>
            <a:off x="7290075" y="2574181"/>
            <a:ext cx="1663800" cy="1071925"/>
          </a:xfrm>
          <a:prstGeom prst="rect">
            <a:avLst/>
          </a:prstGeom>
          <a:noFill/>
          <a:ln>
            <a:noFill/>
          </a:ln>
        </p:spPr>
      </p:pic>
      <p:sp>
        <p:nvSpPr>
          <p:cNvPr id="229" name="Shape 229"/>
          <p:cNvSpPr txBox="1"/>
          <p:nvPr/>
        </p:nvSpPr>
        <p:spPr>
          <a:xfrm flipH="1" rot="16031">
            <a:off x="1194" y="27055"/>
            <a:ext cx="1608317" cy="505206"/>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rPr lang="ar"/>
              <a:t>Team 436:</a:t>
            </a:r>
          </a:p>
          <a:p>
            <a:pPr indent="-88900" lvl="0" marL="0" marR="0" rtl="0" algn="l">
              <a:lnSpc>
                <a:spcPct val="100000"/>
              </a:lnSpc>
              <a:spcBef>
                <a:spcPts val="0"/>
              </a:spcBef>
              <a:spcAft>
                <a:spcPts val="0"/>
              </a:spcAft>
              <a:buClr>
                <a:srgbClr val="000000"/>
              </a:buClr>
              <a:buSzPts val="1400"/>
              <a:buFont typeface="Arial"/>
              <a:buNone/>
            </a:pPr>
            <a:r>
              <a:rPr lang="ar"/>
              <a:t>Extra slide for understanding </a:t>
            </a:r>
          </a:p>
        </p:txBody>
      </p:sp>
      <p:pic>
        <p:nvPicPr>
          <p:cNvPr id="230" name="Shape 230"/>
          <p:cNvPicPr preferRelativeResize="0"/>
          <p:nvPr/>
        </p:nvPicPr>
        <p:blipFill rotWithShape="1">
          <a:blip r:embed="rId5">
            <a:alphaModFix/>
          </a:blip>
          <a:srcRect b="0" l="0" r="0" t="0"/>
          <a:stretch/>
        </p:blipFill>
        <p:spPr>
          <a:xfrm>
            <a:off x="6154500" y="1161626"/>
            <a:ext cx="2799375" cy="1412550"/>
          </a:xfrm>
          <a:prstGeom prst="rect">
            <a:avLst/>
          </a:prstGeom>
          <a:noFill/>
          <a:ln>
            <a:noFill/>
          </a:ln>
        </p:spPr>
      </p:pic>
      <p:sp>
        <p:nvSpPr>
          <p:cNvPr id="231" name="Shape 231"/>
          <p:cNvSpPr/>
          <p:nvPr/>
        </p:nvSpPr>
        <p:spPr>
          <a:xfrm>
            <a:off x="194425" y="1564250"/>
            <a:ext cx="132600" cy="70800"/>
          </a:xfrm>
          <a:prstGeom prst="chevron">
            <a:avLst>
              <a:gd fmla="val 50000"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Shape 232"/>
          <p:cNvSpPr/>
          <p:nvPr/>
        </p:nvSpPr>
        <p:spPr>
          <a:xfrm>
            <a:off x="194425" y="2017125"/>
            <a:ext cx="132600" cy="70800"/>
          </a:xfrm>
          <a:prstGeom prst="chevron">
            <a:avLst>
              <a:gd fmla="val 50000"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ar"/>
              <a:t>Cervical Spines</a:t>
            </a:r>
          </a:p>
        </p:txBody>
      </p:sp>
      <p:sp>
        <p:nvSpPr>
          <p:cNvPr id="238" name="Shape 238"/>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ar"/>
              <a:t>They are 7 in number.</a:t>
            </a:r>
          </a:p>
          <a:p>
            <a:pPr indent="-342900" lvl="0" marL="457200" rtl="0">
              <a:spcBef>
                <a:spcPts val="0"/>
              </a:spcBef>
              <a:spcAft>
                <a:spcPts val="0"/>
              </a:spcAft>
              <a:buSzPts val="1800"/>
              <a:buChar char="●"/>
            </a:pPr>
            <a:r>
              <a:rPr lang="ar"/>
              <a:t>All  characterized by presence of </a:t>
            </a:r>
            <a:r>
              <a:rPr lang="ar">
                <a:solidFill>
                  <a:srgbClr val="FF0000"/>
                </a:solidFill>
              </a:rPr>
              <a:t>foramen transversarium</a:t>
            </a:r>
            <a:r>
              <a:rPr lang="ar"/>
              <a:t> in the transverse process.</a:t>
            </a:r>
          </a:p>
          <a:p>
            <a:pPr indent="-342900" lvl="0" marL="457200" rtl="0">
              <a:spcBef>
                <a:spcPts val="0"/>
              </a:spcBef>
              <a:buSzPts val="1800"/>
              <a:buChar char="●"/>
            </a:pPr>
            <a:r>
              <a:rPr lang="ar"/>
              <a:t>They are classified into:</a:t>
            </a:r>
            <a:br>
              <a:rPr lang="ar"/>
            </a:br>
            <a:r>
              <a:rPr lang="ar"/>
              <a:t>1- </a:t>
            </a:r>
            <a:r>
              <a:rPr lang="ar">
                <a:solidFill>
                  <a:srgbClr val="FF0000"/>
                </a:solidFill>
              </a:rPr>
              <a:t>Typical:</a:t>
            </a:r>
            <a:r>
              <a:rPr lang="ar"/>
              <a:t> 3rd , 4th ,5th  &amp; 6th.  </a:t>
            </a:r>
            <a:r>
              <a:rPr lang="ar" sz="1200">
                <a:solidFill>
                  <a:schemeClr val="dk2"/>
                </a:solidFill>
              </a:rPr>
              <a:t>(Look exactly the same)</a:t>
            </a:r>
            <a:br>
              <a:rPr lang="ar" sz="1200"/>
            </a:br>
            <a:r>
              <a:rPr lang="ar"/>
              <a:t>2- </a:t>
            </a:r>
            <a:r>
              <a:rPr lang="ar">
                <a:solidFill>
                  <a:srgbClr val="FF0000"/>
                </a:solidFill>
              </a:rPr>
              <a:t>Atypical:</a:t>
            </a:r>
            <a:r>
              <a:rPr lang="ar"/>
              <a:t> 1st, 2nd and 7th.</a:t>
            </a:r>
            <a:br>
              <a:rPr lang="ar"/>
            </a:br>
          </a:p>
        </p:txBody>
      </p:sp>
      <p:pic>
        <p:nvPicPr>
          <p:cNvPr id="239" name="Shape 239"/>
          <p:cNvPicPr preferRelativeResize="0"/>
          <p:nvPr/>
        </p:nvPicPr>
        <p:blipFill>
          <a:blip r:embed="rId3">
            <a:alphaModFix/>
          </a:blip>
          <a:stretch>
            <a:fillRect/>
          </a:stretch>
        </p:blipFill>
        <p:spPr>
          <a:xfrm>
            <a:off x="3046975" y="3163450"/>
            <a:ext cx="2306075" cy="1680450"/>
          </a:xfrm>
          <a:prstGeom prst="rect">
            <a:avLst/>
          </a:prstGeom>
          <a:noFill/>
          <a:ln>
            <a:noFill/>
          </a:ln>
        </p:spPr>
      </p:pic>
      <p:pic>
        <p:nvPicPr>
          <p:cNvPr id="240" name="Shape 240"/>
          <p:cNvPicPr preferRelativeResize="0"/>
          <p:nvPr/>
        </p:nvPicPr>
        <p:blipFill>
          <a:blip r:embed="rId4">
            <a:alphaModFix/>
          </a:blip>
          <a:stretch>
            <a:fillRect/>
          </a:stretch>
        </p:blipFill>
        <p:spPr>
          <a:xfrm>
            <a:off x="5886450" y="2467425"/>
            <a:ext cx="3257550" cy="228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31592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b="0" i="0" lang="ar" sz="4200" u="none" cap="none" strike="noStrike">
                <a:solidFill>
                  <a:schemeClr val="dk1"/>
                </a:solidFill>
                <a:latin typeface="Economica"/>
                <a:ea typeface="Economica"/>
                <a:cs typeface="Economica"/>
                <a:sym typeface="Economica"/>
              </a:rPr>
              <a:t>TYPICAL  CERVICAL VERTEBRAE {C3,C4,C5,C6}</a:t>
            </a:r>
          </a:p>
        </p:txBody>
      </p:sp>
      <p:sp>
        <p:nvSpPr>
          <p:cNvPr id="246" name="Shape 246"/>
          <p:cNvSpPr txBox="1"/>
          <p:nvPr>
            <p:ph idx="1" type="body"/>
          </p:nvPr>
        </p:nvSpPr>
        <p:spPr>
          <a:xfrm>
            <a:off x="311700" y="1225225"/>
            <a:ext cx="8520600" cy="37830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0" i="0" lang="ar" sz="1800" u="none" cap="none" strike="noStrike">
                <a:solidFill>
                  <a:schemeClr val="dk1"/>
                </a:solidFill>
                <a:latin typeface="Open Sans"/>
                <a:ea typeface="Open Sans"/>
                <a:cs typeface="Open Sans"/>
                <a:sym typeface="Open Sans"/>
              </a:rPr>
              <a:t>The </a:t>
            </a:r>
            <a:r>
              <a:rPr b="0" i="0" lang="ar" sz="1800" u="none" cap="none" strike="noStrike">
                <a:solidFill>
                  <a:srgbClr val="000000"/>
                </a:solidFill>
                <a:latin typeface="Open Sans"/>
                <a:ea typeface="Open Sans"/>
                <a:cs typeface="Open Sans"/>
                <a:sym typeface="Open Sans"/>
              </a:rPr>
              <a:t>body </a:t>
            </a:r>
            <a:r>
              <a:rPr b="0" i="0" lang="ar" sz="1800" u="none" cap="none" strike="noStrike">
                <a:solidFill>
                  <a:schemeClr val="dk1"/>
                </a:solidFill>
                <a:latin typeface="Open Sans"/>
                <a:ea typeface="Open Sans"/>
                <a:cs typeface="Open Sans"/>
                <a:sym typeface="Open Sans"/>
              </a:rPr>
              <a:t>is </a:t>
            </a:r>
            <a:r>
              <a:rPr b="0" i="0" lang="ar" sz="1800" u="sng" cap="none" strike="noStrike">
                <a:solidFill>
                  <a:schemeClr val="dk1"/>
                </a:solidFill>
                <a:latin typeface="Open Sans"/>
                <a:ea typeface="Open Sans"/>
                <a:cs typeface="Open Sans"/>
                <a:sym typeface="Open Sans"/>
              </a:rPr>
              <a:t>small</a:t>
            </a:r>
            <a:r>
              <a:rPr b="0" i="0" lang="ar" sz="1800" u="none" cap="none" strike="noStrike">
                <a:solidFill>
                  <a:schemeClr val="dk1"/>
                </a:solidFill>
                <a:latin typeface="Open Sans"/>
                <a:ea typeface="Open Sans"/>
                <a:cs typeface="Open Sans"/>
                <a:sym typeface="Open Sans"/>
              </a:rPr>
              <a:t>, </a:t>
            </a:r>
            <a:r>
              <a:rPr b="0" i="0" lang="ar" sz="1800" u="sng" cap="none" strike="noStrike">
                <a:solidFill>
                  <a:schemeClr val="dk1"/>
                </a:solidFill>
                <a:latin typeface="Open Sans"/>
                <a:ea typeface="Open Sans"/>
                <a:cs typeface="Open Sans"/>
                <a:sym typeface="Open Sans"/>
              </a:rPr>
              <a:t>longer</a:t>
            </a:r>
            <a:r>
              <a:rPr b="0" i="0" lang="ar" sz="1800" u="none" cap="none" strike="noStrike">
                <a:solidFill>
                  <a:schemeClr val="dk1"/>
                </a:solidFill>
                <a:latin typeface="Open Sans"/>
                <a:ea typeface="Open Sans"/>
                <a:cs typeface="Open Sans"/>
                <a:sym typeface="Open Sans"/>
              </a:rPr>
              <a:t> horizontally than antero-posteriorly </a:t>
            </a:r>
          </a:p>
          <a:p>
            <a:pPr indent="-342900" lvl="0" marL="457200" marR="0" rtl="0" algn="l">
              <a:lnSpc>
                <a:spcPct val="115000"/>
              </a:lnSpc>
              <a:spcBef>
                <a:spcPts val="0"/>
              </a:spcBef>
              <a:spcAft>
                <a:spcPts val="0"/>
              </a:spcAft>
              <a:buClr>
                <a:schemeClr val="dk1"/>
              </a:buClr>
              <a:buSzPts val="1800"/>
              <a:buFont typeface="Open Sans"/>
              <a:buChar char="●"/>
            </a:pPr>
            <a:r>
              <a:rPr b="0" i="0" lang="ar" sz="1800" u="none" cap="none" strike="noStrike">
                <a:solidFill>
                  <a:schemeClr val="dk1"/>
                </a:solidFill>
                <a:latin typeface="Open Sans"/>
                <a:ea typeface="Open Sans"/>
                <a:cs typeface="Open Sans"/>
                <a:sym typeface="Open Sans"/>
              </a:rPr>
              <a:t>Its spinous processes is short and </a:t>
            </a:r>
            <a:r>
              <a:rPr b="0" i="0" lang="ar" sz="1800" u="none" cap="none" strike="noStrike">
                <a:solidFill>
                  <a:srgbClr val="FF0000"/>
                </a:solidFill>
                <a:latin typeface="Open Sans"/>
                <a:ea typeface="Open Sans"/>
                <a:cs typeface="Open Sans"/>
                <a:sym typeface="Open Sans"/>
              </a:rPr>
              <a:t>bifid.</a:t>
            </a:r>
            <a:r>
              <a:rPr b="0" i="0" lang="ar" sz="1400" u="none" cap="none" strike="noStrike">
                <a:solidFill>
                  <a:srgbClr val="FF0000"/>
                </a:solidFill>
                <a:latin typeface="Open Sans"/>
                <a:ea typeface="Open Sans"/>
                <a:cs typeface="Open Sans"/>
                <a:sym typeface="Open Sans"/>
              </a:rPr>
              <a:t> </a:t>
            </a:r>
            <a:r>
              <a:rPr b="0" i="0" lang="ar" sz="1400" u="none" cap="none" strike="noStrike">
                <a:solidFill>
                  <a:schemeClr val="dk2"/>
                </a:solidFill>
                <a:latin typeface="Open Sans"/>
                <a:ea typeface="Open Sans"/>
                <a:cs typeface="Open Sans"/>
                <a:sym typeface="Open Sans"/>
              </a:rPr>
              <a:t>(مشقوقة، مثل لسان الثعبان) </a:t>
            </a:r>
          </a:p>
          <a:p>
            <a:pPr indent="-342900" lvl="0" marL="457200" marR="0" rtl="0" algn="l">
              <a:lnSpc>
                <a:spcPct val="115000"/>
              </a:lnSpc>
              <a:spcBef>
                <a:spcPts val="0"/>
              </a:spcBef>
              <a:spcAft>
                <a:spcPts val="0"/>
              </a:spcAft>
              <a:buClr>
                <a:schemeClr val="dk1"/>
              </a:buClr>
              <a:buSzPts val="1800"/>
              <a:buFont typeface="Open Sans"/>
              <a:buChar char="●"/>
            </a:pPr>
            <a:r>
              <a:rPr b="0" i="0" lang="ar" sz="1800" u="none" cap="none" strike="noStrike">
                <a:solidFill>
                  <a:schemeClr val="dk1"/>
                </a:solidFill>
                <a:latin typeface="Open Sans"/>
                <a:ea typeface="Open Sans"/>
                <a:cs typeface="Open Sans"/>
                <a:sym typeface="Open Sans"/>
              </a:rPr>
              <a:t>The transverse processes has an </a:t>
            </a:r>
            <a:r>
              <a:rPr b="0" i="0" lang="ar" sz="1800" u="none" cap="none" strike="noStrike">
                <a:solidFill>
                  <a:srgbClr val="FF0000"/>
                </a:solidFill>
                <a:latin typeface="Open Sans"/>
                <a:ea typeface="Open Sans"/>
                <a:cs typeface="Open Sans"/>
                <a:sym typeface="Open Sans"/>
              </a:rPr>
              <a:t>oval</a:t>
            </a:r>
            <a:r>
              <a:rPr b="0" i="0" lang="ar" sz="1800" u="sng" cap="none" strike="noStrike">
                <a:solidFill>
                  <a:srgbClr val="FF0000"/>
                </a:solidFill>
                <a:latin typeface="Open Sans"/>
                <a:ea typeface="Open Sans"/>
                <a:cs typeface="Open Sans"/>
                <a:sym typeface="Open Sans"/>
              </a:rPr>
              <a:t> foramen transversarium</a:t>
            </a:r>
            <a:r>
              <a:rPr b="0" i="0" lang="ar" sz="1800" u="none" cap="none" strike="noStrike">
                <a:solidFill>
                  <a:schemeClr val="dk1"/>
                </a:solidFill>
                <a:latin typeface="Open Sans"/>
                <a:ea typeface="Open Sans"/>
                <a:cs typeface="Open Sans"/>
                <a:sym typeface="Open Sans"/>
              </a:rPr>
              <a:t>, through which the vertebral vessels pass.</a:t>
            </a:r>
            <a:br>
              <a:rPr b="0" i="0" lang="ar" sz="1800" u="none" cap="none" strike="noStrike">
                <a:solidFill>
                  <a:schemeClr val="dk1"/>
                </a:solidFill>
                <a:latin typeface="Open Sans"/>
                <a:ea typeface="Open Sans"/>
                <a:cs typeface="Open Sans"/>
                <a:sym typeface="Open Sans"/>
              </a:rPr>
            </a:br>
            <a:br>
              <a:rPr b="0" i="0" lang="ar" sz="1800" u="none" cap="none" strike="noStrike">
                <a:solidFill>
                  <a:schemeClr val="dk1"/>
                </a:solidFill>
                <a:latin typeface="Open Sans"/>
                <a:ea typeface="Open Sans"/>
                <a:cs typeface="Open Sans"/>
                <a:sym typeface="Open Sans"/>
              </a:rPr>
            </a:br>
          </a:p>
        </p:txBody>
      </p:sp>
      <p:sp>
        <p:nvSpPr>
          <p:cNvPr id="247" name="Shape 247"/>
          <p:cNvSpPr txBox="1"/>
          <p:nvPr/>
        </p:nvSpPr>
        <p:spPr>
          <a:xfrm>
            <a:off x="419025" y="2609025"/>
            <a:ext cx="2000400" cy="23991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69850" lvl="0" marL="0" marR="0" rtl="0" algn="l">
              <a:lnSpc>
                <a:spcPct val="115000"/>
              </a:lnSpc>
              <a:spcBef>
                <a:spcPts val="0"/>
              </a:spcBef>
              <a:spcAft>
                <a:spcPts val="0"/>
              </a:spcAft>
              <a:buClr>
                <a:schemeClr val="dk1"/>
              </a:buClr>
              <a:buSzPts val="1100"/>
              <a:buFont typeface="Arial"/>
              <a:buNone/>
            </a:pPr>
            <a:r>
              <a:rPr b="0" i="0" lang="ar" sz="1800" u="none" cap="none" strike="noStrike">
                <a:solidFill>
                  <a:srgbClr val="000000"/>
                </a:solidFill>
                <a:latin typeface="Open Sans"/>
                <a:ea typeface="Open Sans"/>
                <a:cs typeface="Open Sans"/>
                <a:sym typeface="Open Sans"/>
              </a:rPr>
              <a:t>The vertebral foramen is</a:t>
            </a:r>
            <a:r>
              <a:rPr b="0" i="0" lang="ar" sz="1800" u="none" cap="none" strike="noStrike">
                <a:solidFill>
                  <a:srgbClr val="FF0000"/>
                </a:solidFill>
                <a:latin typeface="Open Sans"/>
                <a:ea typeface="Open Sans"/>
                <a:cs typeface="Open Sans"/>
                <a:sym typeface="Open Sans"/>
              </a:rPr>
              <a:t> large &amp; triangular </a:t>
            </a:r>
            <a:r>
              <a:rPr b="0" i="0" lang="ar" sz="1800" u="none" cap="none" strike="noStrike">
                <a:solidFill>
                  <a:srgbClr val="000000"/>
                </a:solidFill>
                <a:latin typeface="Open Sans"/>
                <a:ea typeface="Open Sans"/>
                <a:cs typeface="Open Sans"/>
                <a:sym typeface="Open Sans"/>
              </a:rPr>
              <a:t>to accommodate the cervical enlargement of the spinal cord. </a:t>
            </a:r>
          </a:p>
        </p:txBody>
      </p:sp>
      <p:sp>
        <p:nvSpPr>
          <p:cNvPr id="248" name="Shape 248"/>
          <p:cNvSpPr txBox="1"/>
          <p:nvPr/>
        </p:nvSpPr>
        <p:spPr>
          <a:xfrm>
            <a:off x="6648450" y="2250150"/>
            <a:ext cx="2183700" cy="27579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57150" lvl="0" marL="0" marR="0" rtl="0" algn="l">
              <a:lnSpc>
                <a:spcPct val="100000"/>
              </a:lnSpc>
              <a:spcBef>
                <a:spcPts val="0"/>
              </a:spcBef>
              <a:spcAft>
                <a:spcPts val="0"/>
              </a:spcAft>
              <a:buClr>
                <a:schemeClr val="dk2"/>
              </a:buClr>
              <a:buSzPts val="900"/>
              <a:buFont typeface="Arial"/>
              <a:buNone/>
            </a:pPr>
            <a:r>
              <a:rPr b="0" i="0" lang="ar" sz="900" u="none" cap="none" strike="noStrike">
                <a:solidFill>
                  <a:schemeClr val="dk2"/>
                </a:solidFill>
                <a:highlight>
                  <a:srgbClr val="FFFFFF"/>
                </a:highlight>
                <a:latin typeface="Arial"/>
                <a:ea typeface="Arial"/>
                <a:cs typeface="Arial"/>
                <a:sym typeface="Arial"/>
              </a:rPr>
              <a:t>#</a:t>
            </a:r>
            <a:r>
              <a:rPr b="0" i="0" lang="ar" sz="900" u="none" cap="none" strike="noStrike">
                <a:solidFill>
                  <a:schemeClr val="dk2"/>
                </a:solidFill>
                <a:latin typeface="Arial"/>
                <a:ea typeface="Arial"/>
                <a:cs typeface="Arial"/>
                <a:sym typeface="Arial"/>
              </a:rPr>
              <a:t>Extra:</a:t>
            </a:r>
          </a:p>
          <a:p>
            <a:pPr indent="-285750" lvl="0" marL="457200" marR="0" rtl="0" algn="l">
              <a:lnSpc>
                <a:spcPct val="100000"/>
              </a:lnSpc>
              <a:spcBef>
                <a:spcPts val="0"/>
              </a:spcBef>
              <a:spcAft>
                <a:spcPts val="0"/>
              </a:spcAft>
              <a:buClr>
                <a:schemeClr val="dk2"/>
              </a:buClr>
              <a:buSzPts val="900"/>
              <a:buFont typeface="Arial"/>
              <a:buChar char="●"/>
            </a:pPr>
            <a:r>
              <a:rPr b="0" i="0" lang="ar" sz="900" u="none" cap="none" strike="noStrike">
                <a:solidFill>
                  <a:schemeClr val="dk2"/>
                </a:solidFill>
                <a:latin typeface="Arial"/>
                <a:ea typeface="Arial"/>
                <a:cs typeface="Arial"/>
                <a:sym typeface="Arial"/>
              </a:rPr>
              <a:t>foramen transversarium is </a:t>
            </a:r>
            <a:r>
              <a:rPr b="1" i="0" lang="ar" sz="900" u="sng" cap="none" strike="noStrike">
                <a:solidFill>
                  <a:schemeClr val="dk2"/>
                </a:solidFill>
                <a:latin typeface="Arial"/>
                <a:ea typeface="Arial"/>
                <a:cs typeface="Arial"/>
                <a:sym typeface="Arial"/>
              </a:rPr>
              <a:t>only</a:t>
            </a:r>
            <a:r>
              <a:rPr b="0" i="0" lang="ar" sz="900" u="none" cap="none" strike="noStrike">
                <a:solidFill>
                  <a:schemeClr val="dk2"/>
                </a:solidFill>
                <a:latin typeface="Arial"/>
                <a:ea typeface="Arial"/>
                <a:cs typeface="Arial"/>
                <a:sym typeface="Arial"/>
              </a:rPr>
              <a:t> present in cervical vertebrae.</a:t>
            </a:r>
          </a:p>
          <a:p>
            <a:pPr indent="-285750" lvl="0" marL="457200" marR="0" rtl="0" algn="l">
              <a:lnSpc>
                <a:spcPct val="100000"/>
              </a:lnSpc>
              <a:spcBef>
                <a:spcPts val="0"/>
              </a:spcBef>
              <a:spcAft>
                <a:spcPts val="0"/>
              </a:spcAft>
              <a:buClr>
                <a:schemeClr val="dk2"/>
              </a:buClr>
              <a:buSzPts val="900"/>
              <a:buFont typeface="Arial"/>
              <a:buChar char="●"/>
            </a:pPr>
            <a:r>
              <a:rPr b="0" i="0" lang="ar" sz="900" u="none" cap="none" strike="noStrike">
                <a:solidFill>
                  <a:schemeClr val="dk2"/>
                </a:solidFill>
                <a:latin typeface="Arial"/>
                <a:ea typeface="Arial"/>
                <a:cs typeface="Arial"/>
                <a:sym typeface="Arial"/>
              </a:rPr>
              <a:t>typical cervical vertebrae has 2 types of foramen:</a:t>
            </a:r>
          </a:p>
          <a:p>
            <a:pPr indent="-285750" lvl="0" marL="457200" marR="0" rtl="0" algn="l">
              <a:lnSpc>
                <a:spcPct val="100000"/>
              </a:lnSpc>
              <a:spcBef>
                <a:spcPts val="0"/>
              </a:spcBef>
              <a:spcAft>
                <a:spcPts val="0"/>
              </a:spcAft>
              <a:buClr>
                <a:schemeClr val="dk2"/>
              </a:buClr>
              <a:buSzPts val="900"/>
              <a:buFont typeface="Arial"/>
              <a:buAutoNum type="arabicPeriod"/>
            </a:pPr>
            <a:r>
              <a:rPr b="1" i="0" lang="ar" sz="900" u="none" cap="none" strike="noStrike">
                <a:solidFill>
                  <a:schemeClr val="dk2"/>
                </a:solidFill>
                <a:latin typeface="Arial"/>
                <a:ea typeface="Arial"/>
                <a:cs typeface="Arial"/>
                <a:sym typeface="Arial"/>
              </a:rPr>
              <a:t>vertebral foramen:</a:t>
            </a:r>
            <a:r>
              <a:rPr b="0" i="0" lang="ar" sz="900" u="none" cap="none" strike="noStrike">
                <a:solidFill>
                  <a:schemeClr val="dk2"/>
                </a:solidFill>
                <a:latin typeface="Arial"/>
                <a:ea typeface="Arial"/>
                <a:cs typeface="Arial"/>
                <a:sym typeface="Arial"/>
              </a:rPr>
              <a:t> for cervical enlargement of spinal cord.</a:t>
            </a:r>
          </a:p>
          <a:p>
            <a:pPr indent="-285750" lvl="0" marL="457200" marR="0" rtl="0" algn="l">
              <a:lnSpc>
                <a:spcPct val="100000"/>
              </a:lnSpc>
              <a:spcBef>
                <a:spcPts val="0"/>
              </a:spcBef>
              <a:spcAft>
                <a:spcPts val="0"/>
              </a:spcAft>
              <a:buClr>
                <a:schemeClr val="dk2"/>
              </a:buClr>
              <a:buSzPts val="900"/>
              <a:buFont typeface="Arial"/>
              <a:buAutoNum type="arabicPeriod"/>
            </a:pPr>
            <a:r>
              <a:rPr b="1" i="0" lang="ar" sz="900" u="none" cap="none" strike="noStrike">
                <a:solidFill>
                  <a:schemeClr val="dk2"/>
                </a:solidFill>
                <a:latin typeface="Arial"/>
                <a:ea typeface="Arial"/>
                <a:cs typeface="Arial"/>
                <a:sym typeface="Arial"/>
              </a:rPr>
              <a:t>transverse foramen (foramen transversarium):</a:t>
            </a:r>
            <a:r>
              <a:rPr b="0" i="0" lang="ar" sz="900" u="none" cap="none" strike="noStrike">
                <a:solidFill>
                  <a:schemeClr val="dk2"/>
                </a:solidFill>
                <a:latin typeface="Arial"/>
                <a:ea typeface="Arial"/>
                <a:cs typeface="Arial"/>
                <a:sym typeface="Arial"/>
              </a:rPr>
              <a:t> for vertebral vessels.</a:t>
            </a:r>
          </a:p>
          <a:p>
            <a:pPr indent="-285750" lvl="0" marL="457200" marR="0" rtl="0" algn="l">
              <a:lnSpc>
                <a:spcPct val="100000"/>
              </a:lnSpc>
              <a:spcBef>
                <a:spcPts val="0"/>
              </a:spcBef>
              <a:spcAft>
                <a:spcPts val="0"/>
              </a:spcAft>
              <a:buClr>
                <a:schemeClr val="dk2"/>
              </a:buClr>
              <a:buSzPts val="900"/>
              <a:buFont typeface="Arial"/>
              <a:buChar char="●"/>
            </a:pPr>
            <a:r>
              <a:rPr b="0" i="0" lang="ar" sz="900" u="none" cap="none" strike="noStrike">
                <a:solidFill>
                  <a:schemeClr val="dk2"/>
                </a:solidFill>
                <a:latin typeface="Arial"/>
                <a:ea typeface="Arial"/>
                <a:cs typeface="Arial"/>
                <a:sym typeface="Arial"/>
              </a:rPr>
              <a:t>there are 2 enlargements in the spinal cord:</a:t>
            </a:r>
          </a:p>
          <a:p>
            <a:pPr indent="-285750" lvl="0" marL="457200" marR="0" rtl="0" algn="l">
              <a:lnSpc>
                <a:spcPct val="100000"/>
              </a:lnSpc>
              <a:spcBef>
                <a:spcPts val="0"/>
              </a:spcBef>
              <a:spcAft>
                <a:spcPts val="0"/>
              </a:spcAft>
              <a:buClr>
                <a:schemeClr val="dk2"/>
              </a:buClr>
              <a:buSzPts val="900"/>
              <a:buFont typeface="Arial"/>
              <a:buAutoNum type="arabicPeriod"/>
            </a:pPr>
            <a:r>
              <a:rPr b="1" i="0" lang="ar" sz="900" u="none" cap="none" strike="noStrike">
                <a:solidFill>
                  <a:schemeClr val="dk2"/>
                </a:solidFill>
                <a:latin typeface="Arial"/>
                <a:ea typeface="Arial"/>
                <a:cs typeface="Arial"/>
                <a:sym typeface="Arial"/>
              </a:rPr>
              <a:t>cervical enlargement</a:t>
            </a:r>
            <a:r>
              <a:rPr b="0" i="0" lang="ar" sz="900" u="none" cap="none" strike="noStrike">
                <a:solidFill>
                  <a:schemeClr val="dk2"/>
                </a:solidFill>
                <a:latin typeface="Arial"/>
                <a:ea typeface="Arial"/>
                <a:cs typeface="Arial"/>
                <a:sym typeface="Arial"/>
              </a:rPr>
              <a:t>: give the brachial plexus “</a:t>
            </a:r>
            <a:r>
              <a:rPr b="0" i="0" lang="ar" sz="900" u="sng" cap="none" strike="noStrike">
                <a:solidFill>
                  <a:schemeClr val="dk2"/>
                </a:solidFill>
                <a:latin typeface="Arial"/>
                <a:ea typeface="Arial"/>
                <a:cs typeface="Arial"/>
                <a:sym typeface="Arial"/>
              </a:rPr>
              <a:t>for UL</a:t>
            </a:r>
            <a:r>
              <a:rPr b="0" i="0" lang="ar" sz="900" u="none" cap="none" strike="noStrike">
                <a:solidFill>
                  <a:schemeClr val="dk2"/>
                </a:solidFill>
                <a:latin typeface="Arial"/>
                <a:ea typeface="Arial"/>
                <a:cs typeface="Arial"/>
                <a:sym typeface="Arial"/>
              </a:rPr>
              <a:t>”</a:t>
            </a:r>
          </a:p>
          <a:p>
            <a:pPr indent="-285750" lvl="0" marL="457200" marR="0" rtl="0" algn="l">
              <a:lnSpc>
                <a:spcPct val="100000"/>
              </a:lnSpc>
              <a:spcBef>
                <a:spcPts val="0"/>
              </a:spcBef>
              <a:spcAft>
                <a:spcPts val="0"/>
              </a:spcAft>
              <a:buClr>
                <a:schemeClr val="dk2"/>
              </a:buClr>
              <a:buSzPts val="900"/>
              <a:buFont typeface="Arial"/>
              <a:buAutoNum type="arabicPeriod"/>
            </a:pPr>
            <a:r>
              <a:rPr b="0" i="0" lang="ar" sz="900" u="none" cap="none" strike="noStrike">
                <a:solidFill>
                  <a:schemeClr val="dk2"/>
                </a:solidFill>
                <a:latin typeface="Arial"/>
                <a:ea typeface="Arial"/>
                <a:cs typeface="Arial"/>
                <a:sym typeface="Arial"/>
              </a:rPr>
              <a:t> </a:t>
            </a:r>
            <a:r>
              <a:rPr b="1" i="0" lang="ar" sz="900" u="none" cap="none" strike="noStrike">
                <a:solidFill>
                  <a:schemeClr val="dk2"/>
                </a:solidFill>
                <a:latin typeface="Arial"/>
                <a:ea typeface="Arial"/>
                <a:cs typeface="Arial"/>
                <a:sym typeface="Arial"/>
              </a:rPr>
              <a:t>Lumbosacral enlargement</a:t>
            </a:r>
            <a:r>
              <a:rPr b="0" i="0" lang="ar" sz="900" u="none" cap="none" strike="noStrike">
                <a:solidFill>
                  <a:schemeClr val="dk2"/>
                </a:solidFill>
                <a:latin typeface="Arial"/>
                <a:ea typeface="Arial"/>
                <a:cs typeface="Arial"/>
                <a:sym typeface="Arial"/>
              </a:rPr>
              <a:t>: give the lumbosacral plexus </a:t>
            </a:r>
            <a:r>
              <a:rPr b="0" i="0" lang="ar" sz="900" u="sng" cap="none" strike="noStrike">
                <a:solidFill>
                  <a:schemeClr val="dk2"/>
                </a:solidFill>
                <a:latin typeface="Arial"/>
                <a:ea typeface="Arial"/>
                <a:cs typeface="Arial"/>
                <a:sym typeface="Arial"/>
              </a:rPr>
              <a:t>“for LL”</a:t>
            </a:r>
          </a:p>
        </p:txBody>
      </p:sp>
      <p:pic>
        <p:nvPicPr>
          <p:cNvPr id="249" name="Shape 249"/>
          <p:cNvPicPr preferRelativeResize="0"/>
          <p:nvPr/>
        </p:nvPicPr>
        <p:blipFill rotWithShape="1">
          <a:blip r:embed="rId3">
            <a:alphaModFix/>
          </a:blip>
          <a:srcRect b="0" l="0" r="0" t="0"/>
          <a:stretch/>
        </p:blipFill>
        <p:spPr>
          <a:xfrm>
            <a:off x="2495550" y="2576650"/>
            <a:ext cx="4092151" cy="2318112"/>
          </a:xfrm>
          <a:prstGeom prst="rect">
            <a:avLst/>
          </a:prstGeom>
          <a:noFill/>
          <a:ln>
            <a:noFill/>
          </a:ln>
        </p:spPr>
      </p:pic>
      <p:sp>
        <p:nvSpPr>
          <p:cNvPr id="250" name="Shape 250"/>
          <p:cNvSpPr/>
          <p:nvPr/>
        </p:nvSpPr>
        <p:spPr>
          <a:xfrm>
            <a:off x="3537850" y="1306275"/>
            <a:ext cx="1291500" cy="297000"/>
          </a:xfrm>
          <a:prstGeom prst="rect">
            <a:avLst/>
          </a:prstGeom>
          <a:noFill/>
          <a:ln cap="flat" cmpd="sng" w="9525">
            <a:solidFill>
              <a:srgbClr val="0000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1" name="Shape 251"/>
          <p:cNvSpPr/>
          <p:nvPr/>
        </p:nvSpPr>
        <p:spPr>
          <a:xfrm>
            <a:off x="5434927" y="1306286"/>
            <a:ext cx="2000400" cy="297000"/>
          </a:xfrm>
          <a:prstGeom prst="rect">
            <a:avLst/>
          </a:prstGeom>
          <a:noFill/>
          <a:ln cap="flat" cmpd="sng" w="9525">
            <a:solidFill>
              <a:srgbClr val="E06666"/>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252" name="Shape 252"/>
          <p:cNvPicPr preferRelativeResize="0"/>
          <p:nvPr/>
        </p:nvPicPr>
        <p:blipFill rotWithShape="1">
          <a:blip r:embed="rId4">
            <a:alphaModFix/>
          </a:blip>
          <a:srcRect b="13302" l="0" r="0" t="11880"/>
          <a:stretch/>
        </p:blipFill>
        <p:spPr>
          <a:xfrm>
            <a:off x="6825100" y="1622725"/>
            <a:ext cx="353275" cy="368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31592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br>
              <a:rPr b="0" i="0" lang="ar" sz="4200" u="none" cap="none" strike="noStrike">
                <a:solidFill>
                  <a:schemeClr val="dk1"/>
                </a:solidFill>
                <a:latin typeface="Economica"/>
                <a:ea typeface="Economica"/>
                <a:cs typeface="Economica"/>
                <a:sym typeface="Economica"/>
              </a:rPr>
            </a:br>
            <a:r>
              <a:rPr b="0" i="0" lang="ar" sz="4200" u="none" cap="none" strike="noStrike">
                <a:solidFill>
                  <a:schemeClr val="dk1"/>
                </a:solidFill>
                <a:latin typeface="Economica"/>
                <a:ea typeface="Economica"/>
                <a:cs typeface="Economica"/>
                <a:sym typeface="Economica"/>
              </a:rPr>
              <a:t>TYPICAL CERVICAL VERTEBRAE {C3,C4,C5,C6}</a:t>
            </a:r>
          </a:p>
        </p:txBody>
      </p:sp>
      <p:sp>
        <p:nvSpPr>
          <p:cNvPr id="258" name="Shape 258"/>
          <p:cNvSpPr txBox="1"/>
          <p:nvPr>
            <p:ph idx="1" type="body"/>
          </p:nvPr>
        </p:nvSpPr>
        <p:spPr>
          <a:xfrm>
            <a:off x="311700" y="1225225"/>
            <a:ext cx="4930200" cy="3815400"/>
          </a:xfrm>
          <a:prstGeom prst="rect">
            <a:avLst/>
          </a:prstGeom>
          <a:noFill/>
          <a:ln>
            <a:noFill/>
          </a:ln>
        </p:spPr>
        <p:txBody>
          <a:bodyPr anchorCtr="0" anchor="t" bIns="91425" lIns="91425"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1" i="0" lang="ar" sz="1800" u="sng" cap="none" strike="noStrike">
                <a:solidFill>
                  <a:schemeClr val="dk1"/>
                </a:solidFill>
                <a:latin typeface="Open Sans"/>
                <a:ea typeface="Open Sans"/>
                <a:cs typeface="Open Sans"/>
                <a:sym typeface="Open Sans"/>
              </a:rPr>
              <a:t>The superior articular processes:</a:t>
            </a:r>
            <a:br>
              <a:rPr b="0" i="0" lang="ar" sz="1800" u="none" cap="none" strike="noStrike">
                <a:solidFill>
                  <a:schemeClr val="dk1"/>
                </a:solidFill>
                <a:latin typeface="Open Sans"/>
                <a:ea typeface="Open Sans"/>
                <a:cs typeface="Open Sans"/>
                <a:sym typeface="Open Sans"/>
              </a:rPr>
            </a:br>
            <a:r>
              <a:rPr b="0" i="0" lang="ar" sz="1800" u="none" cap="none" strike="noStrike">
                <a:solidFill>
                  <a:schemeClr val="dk1"/>
                </a:solidFill>
                <a:latin typeface="Open Sans"/>
                <a:ea typeface="Open Sans"/>
                <a:cs typeface="Open Sans"/>
                <a:sym typeface="Open Sans"/>
              </a:rPr>
              <a:t> Have  a facet that face </a:t>
            </a:r>
            <a:r>
              <a:rPr b="0" i="0" lang="ar" sz="1800" u="none" cap="none" strike="noStrike">
                <a:solidFill>
                  <a:srgbClr val="FF0000"/>
                </a:solidFill>
                <a:latin typeface="Open Sans"/>
                <a:ea typeface="Open Sans"/>
                <a:cs typeface="Open Sans"/>
                <a:sym typeface="Open Sans"/>
              </a:rPr>
              <a:t>upward  &amp; backward.</a:t>
            </a:r>
          </a:p>
          <a:p>
            <a:pPr indent="-342900" lvl="0" marL="457200" marR="0" rtl="0" algn="l">
              <a:lnSpc>
                <a:spcPct val="115000"/>
              </a:lnSpc>
              <a:spcBef>
                <a:spcPts val="0"/>
              </a:spcBef>
              <a:spcAft>
                <a:spcPts val="0"/>
              </a:spcAft>
              <a:buClr>
                <a:schemeClr val="dk1"/>
              </a:buClr>
              <a:buSzPts val="1800"/>
              <a:buFont typeface="Open Sans"/>
              <a:buChar char="●"/>
            </a:pPr>
            <a:r>
              <a:rPr b="1" i="0" lang="ar" sz="1800" u="sng" cap="none" strike="noStrike">
                <a:solidFill>
                  <a:schemeClr val="dk1"/>
                </a:solidFill>
                <a:latin typeface="Open Sans"/>
                <a:ea typeface="Open Sans"/>
                <a:cs typeface="Open Sans"/>
                <a:sym typeface="Open Sans"/>
              </a:rPr>
              <a:t>The inferior articular  processes: </a:t>
            </a:r>
            <a:br>
              <a:rPr b="0" i="0" lang="ar" sz="1800" u="none" cap="none" strike="noStrike">
                <a:solidFill>
                  <a:schemeClr val="dk1"/>
                </a:solidFill>
                <a:latin typeface="Open Sans"/>
                <a:ea typeface="Open Sans"/>
                <a:cs typeface="Open Sans"/>
                <a:sym typeface="Open Sans"/>
              </a:rPr>
            </a:br>
            <a:r>
              <a:rPr b="0" i="0" lang="ar" sz="1800" u="none" cap="none" strike="noStrike">
                <a:solidFill>
                  <a:schemeClr val="dk1"/>
                </a:solidFill>
                <a:latin typeface="Open Sans"/>
                <a:ea typeface="Open Sans"/>
                <a:cs typeface="Open Sans"/>
                <a:sym typeface="Open Sans"/>
              </a:rPr>
              <a:t>Have a facets that, face </a:t>
            </a:r>
            <a:r>
              <a:rPr b="0" i="0" lang="ar" sz="1800" u="none" cap="none" strike="noStrike">
                <a:solidFill>
                  <a:srgbClr val="FF0000"/>
                </a:solidFill>
                <a:latin typeface="Open Sans"/>
                <a:ea typeface="Open Sans"/>
                <a:cs typeface="Open Sans"/>
                <a:sym typeface="Open Sans"/>
              </a:rPr>
              <a:t>downward and forward.</a:t>
            </a:r>
          </a:p>
          <a:p>
            <a:pPr indent="-342900" lvl="0" marL="457200" marR="0" rtl="0" algn="l">
              <a:lnSpc>
                <a:spcPct val="115000"/>
              </a:lnSpc>
              <a:spcBef>
                <a:spcPts val="0"/>
              </a:spcBef>
              <a:spcAft>
                <a:spcPts val="0"/>
              </a:spcAft>
              <a:buClr>
                <a:schemeClr val="dk1"/>
              </a:buClr>
              <a:buSzPts val="1800"/>
              <a:buFont typeface="Open Sans"/>
              <a:buChar char="●"/>
            </a:pPr>
            <a:r>
              <a:rPr b="1" i="0" lang="ar" sz="1800" u="sng" cap="none" strike="noStrike">
                <a:solidFill>
                  <a:schemeClr val="dk1"/>
                </a:solidFill>
                <a:latin typeface="Open Sans"/>
                <a:ea typeface="Open Sans"/>
                <a:cs typeface="Open Sans"/>
                <a:sym typeface="Open Sans"/>
              </a:rPr>
              <a:t>The transverse process:</a:t>
            </a:r>
          </a:p>
          <a:p>
            <a:pPr indent="-342900" lvl="0" marL="457200" marR="0" rtl="0" algn="l">
              <a:lnSpc>
                <a:spcPct val="115000"/>
              </a:lnSpc>
              <a:spcBef>
                <a:spcPts val="0"/>
              </a:spcBef>
              <a:spcAft>
                <a:spcPts val="0"/>
              </a:spcAft>
              <a:buClr>
                <a:schemeClr val="dk1"/>
              </a:buClr>
              <a:buSzPts val="1800"/>
              <a:buFont typeface="Open Sans"/>
              <a:buChar char="●"/>
            </a:pPr>
            <a:r>
              <a:rPr b="0" i="0" lang="ar" sz="1800" u="none" cap="none" strike="noStrike">
                <a:solidFill>
                  <a:schemeClr val="dk1"/>
                </a:solidFill>
                <a:latin typeface="Open Sans"/>
                <a:ea typeface="Open Sans"/>
                <a:cs typeface="Open Sans"/>
                <a:sym typeface="Open Sans"/>
              </a:rPr>
              <a:t> Has </a:t>
            </a:r>
            <a:r>
              <a:rPr b="0" i="0" lang="ar" sz="1800" u="none" cap="none" strike="noStrike">
                <a:solidFill>
                  <a:srgbClr val="FF0000"/>
                </a:solidFill>
                <a:latin typeface="Open Sans"/>
                <a:ea typeface="Open Sans"/>
                <a:cs typeface="Open Sans"/>
                <a:sym typeface="Open Sans"/>
              </a:rPr>
              <a:t>2 tubercles</a:t>
            </a:r>
            <a:r>
              <a:rPr b="0" i="0" lang="ar" sz="1800" u="none" cap="none" strike="noStrike">
                <a:solidFill>
                  <a:schemeClr val="dk1"/>
                </a:solidFill>
                <a:latin typeface="Open Sans"/>
                <a:ea typeface="Open Sans"/>
                <a:cs typeface="Open Sans"/>
                <a:sym typeface="Open Sans"/>
              </a:rPr>
              <a:t> one </a:t>
            </a:r>
            <a:r>
              <a:rPr b="0" i="0" lang="ar" sz="1800" u="none" cap="none" strike="noStrike">
                <a:solidFill>
                  <a:srgbClr val="FF0000"/>
                </a:solidFill>
                <a:latin typeface="Open Sans"/>
                <a:ea typeface="Open Sans"/>
                <a:cs typeface="Open Sans"/>
                <a:sym typeface="Open Sans"/>
              </a:rPr>
              <a:t>in front</a:t>
            </a:r>
            <a:r>
              <a:rPr b="0" i="0" lang="ar" sz="1800" u="none" cap="none" strike="noStrike">
                <a:solidFill>
                  <a:schemeClr val="dk1"/>
                </a:solidFill>
                <a:latin typeface="Open Sans"/>
                <a:ea typeface="Open Sans"/>
                <a:cs typeface="Open Sans"/>
                <a:sym typeface="Open Sans"/>
              </a:rPr>
              <a:t> and one </a:t>
            </a:r>
            <a:r>
              <a:rPr b="0" i="0" lang="ar" sz="1800" u="none" cap="none" strike="noStrike">
                <a:solidFill>
                  <a:srgbClr val="FF0000"/>
                </a:solidFill>
                <a:latin typeface="Open Sans"/>
                <a:ea typeface="Open Sans"/>
                <a:cs typeface="Open Sans"/>
                <a:sym typeface="Open Sans"/>
              </a:rPr>
              <a:t>behind</a:t>
            </a:r>
            <a:r>
              <a:rPr b="0" i="0" lang="ar" sz="1800" u="none" cap="none" strike="noStrike">
                <a:solidFill>
                  <a:schemeClr val="dk1"/>
                </a:solidFill>
                <a:latin typeface="Open Sans"/>
                <a:ea typeface="Open Sans"/>
                <a:cs typeface="Open Sans"/>
                <a:sym typeface="Open Sans"/>
              </a:rPr>
              <a:t> the foramen transversarium.</a:t>
            </a:r>
          </a:p>
          <a:p>
            <a:pPr indent="-114300" lvl="0" marL="0" marR="0" rtl="0" algn="l">
              <a:lnSpc>
                <a:spcPct val="115000"/>
              </a:lnSpc>
              <a:spcBef>
                <a:spcPts val="1600"/>
              </a:spcBef>
              <a:spcAft>
                <a:spcPts val="0"/>
              </a:spcAft>
              <a:buClr>
                <a:schemeClr val="dk1"/>
              </a:buClr>
              <a:buSzPts val="1800"/>
              <a:buFont typeface="Open Sans"/>
              <a:buNone/>
            </a:pPr>
            <a:r>
              <a:rPr b="0" i="0" lang="ar" sz="1800" u="none" cap="none" strike="noStrike">
                <a:solidFill>
                  <a:schemeClr val="dk2"/>
                </a:solidFill>
                <a:latin typeface="Open Sans"/>
                <a:ea typeface="Open Sans"/>
                <a:cs typeface="Open Sans"/>
                <a:sym typeface="Open Sans"/>
              </a:rPr>
              <a:t>*Facet: مثل البصمة على الصلصال</a:t>
            </a:r>
            <a:br>
              <a:rPr b="0" i="0" lang="ar" sz="1800" u="none" cap="none" strike="noStrike">
                <a:solidFill>
                  <a:schemeClr val="dk1"/>
                </a:solidFill>
                <a:latin typeface="Open Sans"/>
                <a:ea typeface="Open Sans"/>
                <a:cs typeface="Open Sans"/>
                <a:sym typeface="Open Sans"/>
              </a:rPr>
            </a:br>
          </a:p>
        </p:txBody>
      </p:sp>
      <p:pic>
        <p:nvPicPr>
          <p:cNvPr id="259" name="Shape 259"/>
          <p:cNvPicPr preferRelativeResize="0"/>
          <p:nvPr/>
        </p:nvPicPr>
        <p:blipFill rotWithShape="1">
          <a:blip r:embed="rId3">
            <a:alphaModFix/>
          </a:blip>
          <a:srcRect b="0" l="0" r="0" t="0"/>
          <a:stretch/>
        </p:blipFill>
        <p:spPr>
          <a:xfrm>
            <a:off x="5943100" y="1043925"/>
            <a:ext cx="3200899" cy="3341279"/>
          </a:xfrm>
          <a:prstGeom prst="rect">
            <a:avLst/>
          </a:prstGeom>
          <a:noFill/>
          <a:ln>
            <a:noFill/>
          </a:ln>
        </p:spPr>
      </p:pic>
      <p:pic>
        <p:nvPicPr>
          <p:cNvPr id="260" name="Shape 260"/>
          <p:cNvPicPr preferRelativeResize="0"/>
          <p:nvPr/>
        </p:nvPicPr>
        <p:blipFill>
          <a:blip r:embed="rId4">
            <a:alphaModFix/>
          </a:blip>
          <a:stretch>
            <a:fillRect/>
          </a:stretch>
        </p:blipFill>
        <p:spPr>
          <a:xfrm>
            <a:off x="4847425" y="4034775"/>
            <a:ext cx="1995725" cy="1005850"/>
          </a:xfrm>
          <a:prstGeom prst="rect">
            <a:avLst/>
          </a:prstGeom>
          <a:noFill/>
          <a:ln>
            <a:noFill/>
          </a:ln>
        </p:spPr>
      </p:pic>
      <p:sp>
        <p:nvSpPr>
          <p:cNvPr id="261" name="Shape 261"/>
          <p:cNvSpPr/>
          <p:nvPr/>
        </p:nvSpPr>
        <p:spPr>
          <a:xfrm>
            <a:off x="4847425" y="4034775"/>
            <a:ext cx="640800" cy="387300"/>
          </a:xfrm>
          <a:prstGeom prst="rect">
            <a:avLst/>
          </a:prstGeom>
          <a:noFill/>
          <a:ln cap="flat" cmpd="sng" w="9525">
            <a:solidFill>
              <a:srgbClr val="FF0000"/>
            </a:solidFill>
            <a:prstDash val="lgDash"/>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262" name="Shape 262"/>
          <p:cNvCxnSpPr/>
          <p:nvPr/>
        </p:nvCxnSpPr>
        <p:spPr>
          <a:xfrm flipH="1">
            <a:off x="6923776" y="1877241"/>
            <a:ext cx="211500" cy="136200"/>
          </a:xfrm>
          <a:prstGeom prst="straightConnector1">
            <a:avLst/>
          </a:prstGeom>
          <a:noFill/>
          <a:ln cap="flat" cmpd="sng" w="9525">
            <a:solidFill>
              <a:schemeClr val="dk1"/>
            </a:solidFill>
            <a:prstDash val="solid"/>
            <a:round/>
            <a:headEnd len="lg" w="lg" type="triangle"/>
            <a:tailEnd len="lg" w="lg" type="none"/>
          </a:ln>
        </p:spPr>
      </p:cxnSp>
      <p:cxnSp>
        <p:nvCxnSpPr>
          <p:cNvPr id="263" name="Shape 263"/>
          <p:cNvCxnSpPr/>
          <p:nvPr/>
        </p:nvCxnSpPr>
        <p:spPr>
          <a:xfrm flipH="1">
            <a:off x="7178250" y="2176287"/>
            <a:ext cx="41700" cy="216300"/>
          </a:xfrm>
          <a:prstGeom prst="straightConnector1">
            <a:avLst/>
          </a:prstGeom>
          <a:noFill/>
          <a:ln cap="flat" cmpd="sng" w="9525">
            <a:solidFill>
              <a:schemeClr val="dk1"/>
            </a:solidFill>
            <a:prstDash val="solid"/>
            <a:round/>
            <a:headEnd len="lg" w="lg" type="triangle"/>
            <a:tailEnd len="lg" w="lg" type="none"/>
          </a:ln>
        </p:spPr>
      </p:cxnSp>
      <p:cxnSp>
        <p:nvCxnSpPr>
          <p:cNvPr id="264" name="Shape 264"/>
          <p:cNvCxnSpPr/>
          <p:nvPr/>
        </p:nvCxnSpPr>
        <p:spPr>
          <a:xfrm flipH="1" rot="10800000">
            <a:off x="8361717" y="1305275"/>
            <a:ext cx="43500" cy="283200"/>
          </a:xfrm>
          <a:prstGeom prst="straightConnector1">
            <a:avLst/>
          </a:prstGeom>
          <a:noFill/>
          <a:ln cap="flat" cmpd="sng" w="9525">
            <a:solidFill>
              <a:schemeClr val="dk1"/>
            </a:solidFill>
            <a:prstDash val="solid"/>
            <a:round/>
            <a:headEnd len="lg" w="lg" type="triangle"/>
            <a:tailEnd len="lg" w="lg" type="none"/>
          </a:ln>
        </p:spPr>
      </p:cxnSp>
      <p:cxnSp>
        <p:nvCxnSpPr>
          <p:cNvPr id="265" name="Shape 265"/>
          <p:cNvCxnSpPr/>
          <p:nvPr/>
        </p:nvCxnSpPr>
        <p:spPr>
          <a:xfrm flipH="1">
            <a:off x="8305478" y="2223644"/>
            <a:ext cx="155400" cy="254400"/>
          </a:xfrm>
          <a:prstGeom prst="straightConnector1">
            <a:avLst/>
          </a:prstGeom>
          <a:noFill/>
          <a:ln cap="flat" cmpd="sng" w="9525">
            <a:solidFill>
              <a:schemeClr val="dk1"/>
            </a:solidFill>
            <a:prstDash val="solid"/>
            <a:round/>
            <a:headEnd len="lg" w="lg" type="triangle"/>
            <a:tailEnd len="lg" w="lg" type="none"/>
          </a:ln>
        </p:spPr>
      </p:cxnSp>
      <p:cxnSp>
        <p:nvCxnSpPr>
          <p:cNvPr id="266" name="Shape 266"/>
          <p:cNvCxnSpPr/>
          <p:nvPr/>
        </p:nvCxnSpPr>
        <p:spPr>
          <a:xfrm flipH="1" rot="10800000">
            <a:off x="7967752" y="3625224"/>
            <a:ext cx="297600" cy="10800"/>
          </a:xfrm>
          <a:prstGeom prst="straightConnector1">
            <a:avLst/>
          </a:prstGeom>
          <a:noFill/>
          <a:ln cap="flat" cmpd="sng" w="9525">
            <a:solidFill>
              <a:schemeClr val="dk1"/>
            </a:solidFill>
            <a:prstDash val="solid"/>
            <a:round/>
            <a:headEnd len="lg" w="lg" type="triangle"/>
            <a:tailEnd len="lg" w="lg" type="none"/>
          </a:ln>
        </p:spPr>
      </p:cxnSp>
      <p:cxnSp>
        <p:nvCxnSpPr>
          <p:cNvPr id="267" name="Shape 267"/>
          <p:cNvCxnSpPr/>
          <p:nvPr/>
        </p:nvCxnSpPr>
        <p:spPr>
          <a:xfrm>
            <a:off x="7844470" y="3705705"/>
            <a:ext cx="128700" cy="289500"/>
          </a:xfrm>
          <a:prstGeom prst="straightConnector1">
            <a:avLst/>
          </a:prstGeom>
          <a:noFill/>
          <a:ln cap="flat" cmpd="sng" w="9525">
            <a:solidFill>
              <a:schemeClr val="dk1"/>
            </a:solidFill>
            <a:prstDash val="solid"/>
            <a:round/>
            <a:headEnd len="lg" w="lg" type="triangle"/>
            <a:tailEnd len="lg" w="lg"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ar"/>
              <a:t>Atypical (Non typical ) cervical </a:t>
            </a:r>
            <a:r>
              <a:rPr lang="ar"/>
              <a:t>vertebrae </a:t>
            </a:r>
          </a:p>
        </p:txBody>
      </p:sp>
      <p:sp>
        <p:nvSpPr>
          <p:cNvPr id="273" name="Shape 273"/>
          <p:cNvSpPr txBox="1"/>
          <p:nvPr>
            <p:ph idx="1" type="body"/>
          </p:nvPr>
        </p:nvSpPr>
        <p:spPr>
          <a:xfrm>
            <a:off x="311700" y="1275700"/>
            <a:ext cx="3829800" cy="3293100"/>
          </a:xfrm>
          <a:prstGeom prst="rect">
            <a:avLst/>
          </a:prstGeom>
        </p:spPr>
        <p:txBody>
          <a:bodyPr anchorCtr="0" anchor="t" bIns="91425" lIns="91425" rIns="91425" wrap="square" tIns="91425">
            <a:noAutofit/>
          </a:bodyPr>
          <a:lstStyle/>
          <a:p>
            <a:pPr indent="0" lvl="0" marL="0">
              <a:spcBef>
                <a:spcPts val="0"/>
              </a:spcBef>
              <a:buNone/>
            </a:pPr>
            <a:r>
              <a:rPr lang="ar" sz="2400">
                <a:latin typeface="Economica"/>
                <a:ea typeface="Economica"/>
                <a:cs typeface="Economica"/>
                <a:sym typeface="Economica"/>
              </a:rPr>
              <a:t>Atlas-C1</a:t>
            </a:r>
            <a:r>
              <a:rPr lang="ar" sz="2400"/>
              <a:t> </a:t>
            </a:r>
          </a:p>
          <a:p>
            <a:pPr indent="-317500" lvl="0" marL="457200" rtl="0">
              <a:spcBef>
                <a:spcPts val="0"/>
              </a:spcBef>
              <a:spcAft>
                <a:spcPts val="0"/>
              </a:spcAft>
              <a:buSzPts val="1400"/>
              <a:buChar char="●"/>
            </a:pPr>
            <a:r>
              <a:rPr lang="ar" sz="1400"/>
              <a:t>It has </a:t>
            </a:r>
            <a:r>
              <a:rPr lang="ar" sz="1400">
                <a:solidFill>
                  <a:srgbClr val="FF0000"/>
                </a:solidFill>
              </a:rPr>
              <a:t>no body, no spine.</a:t>
            </a:r>
          </a:p>
          <a:p>
            <a:pPr indent="-317500" lvl="0" marL="457200" rtl="0">
              <a:spcBef>
                <a:spcPts val="0"/>
              </a:spcBef>
              <a:spcAft>
                <a:spcPts val="0"/>
              </a:spcAft>
              <a:buClr>
                <a:srgbClr val="000000"/>
              </a:buClr>
              <a:buSzPts val="1400"/>
              <a:buChar char="●"/>
            </a:pPr>
            <a:r>
              <a:rPr lang="ar" sz="1400">
                <a:solidFill>
                  <a:srgbClr val="000000"/>
                </a:solidFill>
              </a:rPr>
              <a:t>It has </a:t>
            </a:r>
            <a:r>
              <a:rPr lang="ar" sz="1400">
                <a:solidFill>
                  <a:srgbClr val="FF0000"/>
                </a:solidFill>
              </a:rPr>
              <a:t>2 lateral masses </a:t>
            </a:r>
            <a:r>
              <a:rPr lang="ar" sz="1400">
                <a:solidFill>
                  <a:srgbClr val="999999"/>
                </a:solidFill>
              </a:rPr>
              <a:t>(which is found only in the atlas) </a:t>
            </a:r>
            <a:r>
              <a:rPr lang="ar" sz="1400">
                <a:solidFill>
                  <a:srgbClr val="000000"/>
                </a:solidFill>
              </a:rPr>
              <a:t>connected together by </a:t>
            </a:r>
            <a:r>
              <a:rPr lang="ar" sz="1400">
                <a:solidFill>
                  <a:srgbClr val="FF0000"/>
                </a:solidFill>
              </a:rPr>
              <a:t>small anterior arch</a:t>
            </a:r>
            <a:r>
              <a:rPr lang="ar" sz="1400">
                <a:solidFill>
                  <a:srgbClr val="000000"/>
                </a:solidFill>
              </a:rPr>
              <a:t> &amp; </a:t>
            </a:r>
            <a:r>
              <a:rPr lang="ar" sz="1400">
                <a:solidFill>
                  <a:srgbClr val="FF0000"/>
                </a:solidFill>
              </a:rPr>
              <a:t>long posterior arch.</a:t>
            </a:r>
          </a:p>
          <a:p>
            <a:pPr indent="-317500" lvl="0" marL="457200" rtl="0">
              <a:spcBef>
                <a:spcPts val="0"/>
              </a:spcBef>
              <a:spcAft>
                <a:spcPts val="0"/>
              </a:spcAft>
              <a:buClr>
                <a:srgbClr val="000000"/>
              </a:buClr>
              <a:buSzPts val="1400"/>
              <a:buChar char="●"/>
            </a:pPr>
            <a:r>
              <a:rPr lang="ar" sz="1400">
                <a:solidFill>
                  <a:srgbClr val="000000"/>
                </a:solidFill>
              </a:rPr>
              <a:t>Each lateral mass has </a:t>
            </a:r>
            <a:r>
              <a:rPr lang="ar" sz="1400">
                <a:solidFill>
                  <a:srgbClr val="FF0000"/>
                </a:solidFill>
              </a:rPr>
              <a:t>articular surface on its upper and lower aspects.</a:t>
            </a:r>
          </a:p>
          <a:p>
            <a:pPr indent="-317500" lvl="0" marL="457200" rtl="0">
              <a:spcBef>
                <a:spcPts val="0"/>
              </a:spcBef>
              <a:spcAft>
                <a:spcPts val="0"/>
              </a:spcAft>
              <a:buClr>
                <a:srgbClr val="000000"/>
              </a:buClr>
              <a:buSzPts val="1400"/>
              <a:buChar char="●"/>
            </a:pPr>
            <a:r>
              <a:rPr lang="ar" sz="1400">
                <a:solidFill>
                  <a:srgbClr val="000000"/>
                </a:solidFill>
              </a:rPr>
              <a:t>The upper articular surface is </a:t>
            </a:r>
            <a:r>
              <a:rPr lang="ar" sz="1400">
                <a:solidFill>
                  <a:srgbClr val="FF0000"/>
                </a:solidFill>
              </a:rPr>
              <a:t>kidney shaped</a:t>
            </a:r>
          </a:p>
          <a:p>
            <a:pPr indent="-317500" lvl="0" marL="457200">
              <a:spcBef>
                <a:spcPts val="0"/>
              </a:spcBef>
              <a:buClr>
                <a:srgbClr val="000000"/>
              </a:buClr>
              <a:buSzPts val="1400"/>
              <a:buChar char="●"/>
            </a:pPr>
            <a:r>
              <a:rPr lang="ar" sz="1400"/>
              <a:t>The lower articular surface is </a:t>
            </a:r>
            <a:r>
              <a:rPr lang="ar" sz="1400">
                <a:solidFill>
                  <a:srgbClr val="FF0000"/>
                </a:solidFill>
              </a:rPr>
              <a:t>circular shaped</a:t>
            </a:r>
            <a:br>
              <a:rPr lang="ar" sz="1400">
                <a:solidFill>
                  <a:srgbClr val="FF0000"/>
                </a:solidFill>
              </a:rPr>
            </a:br>
          </a:p>
          <a:p>
            <a:pPr indent="0" lvl="0" marL="0">
              <a:spcBef>
                <a:spcPts val="0"/>
              </a:spcBef>
              <a:buNone/>
            </a:pPr>
            <a:r>
              <a:t/>
            </a:r>
            <a:endParaRPr sz="1400">
              <a:solidFill>
                <a:srgbClr val="000000"/>
              </a:solidFill>
            </a:endParaRPr>
          </a:p>
        </p:txBody>
      </p:sp>
      <p:pic>
        <p:nvPicPr>
          <p:cNvPr id="274" name="Shape 274"/>
          <p:cNvPicPr preferRelativeResize="0"/>
          <p:nvPr/>
        </p:nvPicPr>
        <p:blipFill>
          <a:blip r:embed="rId3">
            <a:alphaModFix/>
          </a:blip>
          <a:stretch>
            <a:fillRect/>
          </a:stretch>
        </p:blipFill>
        <p:spPr>
          <a:xfrm>
            <a:off x="4075025" y="1183175"/>
            <a:ext cx="4868725" cy="356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0"/>
            <a:ext cx="8520600" cy="831300"/>
          </a:xfrm>
          <a:prstGeom prst="rect">
            <a:avLst/>
          </a:prstGeom>
        </p:spPr>
        <p:txBody>
          <a:bodyPr anchorCtr="0" anchor="b" bIns="91425" lIns="91425" rIns="91425" wrap="square" tIns="91425">
            <a:noAutofit/>
          </a:bodyPr>
          <a:lstStyle/>
          <a:p>
            <a:pPr indent="-69850" lvl="0" marL="0" rtl="0" algn="ctr">
              <a:spcBef>
                <a:spcPts val="0"/>
              </a:spcBef>
              <a:buClr>
                <a:schemeClr val="dk1"/>
              </a:buClr>
              <a:buSzPts val="1100"/>
              <a:buFont typeface="Arial"/>
              <a:buNone/>
            </a:pPr>
            <a:r>
              <a:rPr lang="ar"/>
              <a:t>Atypical (Non typical ) cervical vertebrae</a:t>
            </a:r>
          </a:p>
        </p:txBody>
      </p:sp>
      <p:sp>
        <p:nvSpPr>
          <p:cNvPr id="280" name="Shape 280"/>
          <p:cNvSpPr txBox="1"/>
          <p:nvPr>
            <p:ph idx="1" type="body"/>
          </p:nvPr>
        </p:nvSpPr>
        <p:spPr>
          <a:xfrm>
            <a:off x="311700" y="537825"/>
            <a:ext cx="4958400" cy="3591000"/>
          </a:xfrm>
          <a:prstGeom prst="rect">
            <a:avLst/>
          </a:prstGeom>
        </p:spPr>
        <p:txBody>
          <a:bodyPr anchorCtr="0" anchor="t" bIns="91425" lIns="91425" rIns="91425" wrap="square" tIns="91425">
            <a:noAutofit/>
          </a:bodyPr>
          <a:lstStyle/>
          <a:p>
            <a:pPr indent="0" lvl="0" marL="0" rtl="0">
              <a:spcBef>
                <a:spcPts val="0"/>
              </a:spcBef>
              <a:buNone/>
            </a:pPr>
            <a:r>
              <a:rPr lang="ar" sz="2400">
                <a:latin typeface="Economica"/>
                <a:ea typeface="Economica"/>
                <a:cs typeface="Economica"/>
                <a:sym typeface="Economica"/>
              </a:rPr>
              <a:t>AXIS- C2</a:t>
            </a:r>
          </a:p>
          <a:p>
            <a:pPr indent="-330200" lvl="0" marL="457200" rtl="0">
              <a:spcBef>
                <a:spcPts val="0"/>
              </a:spcBef>
              <a:spcAft>
                <a:spcPts val="0"/>
              </a:spcAft>
              <a:buSzPts val="1600"/>
              <a:buChar char="●"/>
            </a:pPr>
            <a:r>
              <a:rPr lang="ar" sz="1600"/>
              <a:t>It acts as a </a:t>
            </a:r>
            <a:r>
              <a:rPr lang="ar" sz="1600">
                <a:solidFill>
                  <a:srgbClr val="FF0000"/>
                </a:solidFill>
              </a:rPr>
              <a:t>pivot </a:t>
            </a:r>
            <a:r>
              <a:rPr lang="ar" sz="1600">
                <a:solidFill>
                  <a:schemeClr val="dk2"/>
                </a:solidFill>
              </a:rPr>
              <a:t>(محور) </a:t>
            </a:r>
            <a:r>
              <a:rPr lang="ar" sz="1600"/>
              <a:t>for the rotation of the atlas (and the skull) above.</a:t>
            </a:r>
          </a:p>
          <a:p>
            <a:pPr indent="-330200" lvl="0" marL="457200">
              <a:spcBef>
                <a:spcPts val="0"/>
              </a:spcBef>
              <a:buSzPts val="1600"/>
              <a:buChar char="●"/>
            </a:pPr>
            <a:r>
              <a:rPr lang="ar" sz="1600"/>
              <a:t> It has a large upright peg-like </a:t>
            </a:r>
            <a:r>
              <a:rPr lang="ar" sz="1600">
                <a:solidFill>
                  <a:srgbClr val="FF0000"/>
                </a:solidFill>
              </a:rPr>
              <a:t>odontoid process, or dens</a:t>
            </a:r>
            <a:r>
              <a:rPr lang="ar" sz="1600"/>
              <a:t>, which projects upward from the superior surface of the body which </a:t>
            </a:r>
            <a:r>
              <a:rPr lang="ar" sz="1600">
                <a:solidFill>
                  <a:srgbClr val="FF0000"/>
                </a:solidFill>
              </a:rPr>
              <a:t>represents the body of the atlas </a:t>
            </a:r>
            <a:r>
              <a:rPr lang="ar" sz="1600"/>
              <a:t>that has fused with the axis.</a:t>
            </a:r>
            <a:br>
              <a:rPr lang="ar" sz="1600"/>
            </a:br>
          </a:p>
        </p:txBody>
      </p:sp>
      <p:pic>
        <p:nvPicPr>
          <p:cNvPr id="281" name="Shape 281"/>
          <p:cNvPicPr preferRelativeResize="0"/>
          <p:nvPr/>
        </p:nvPicPr>
        <p:blipFill>
          <a:blip r:embed="rId3">
            <a:alphaModFix/>
          </a:blip>
          <a:stretch>
            <a:fillRect/>
          </a:stretch>
        </p:blipFill>
        <p:spPr>
          <a:xfrm>
            <a:off x="5990275" y="703425"/>
            <a:ext cx="2678550" cy="2141700"/>
          </a:xfrm>
          <a:prstGeom prst="rect">
            <a:avLst/>
          </a:prstGeom>
          <a:noFill/>
          <a:ln>
            <a:noFill/>
          </a:ln>
        </p:spPr>
      </p:pic>
      <p:pic>
        <p:nvPicPr>
          <p:cNvPr id="282" name="Shape 282"/>
          <p:cNvPicPr preferRelativeResize="0"/>
          <p:nvPr/>
        </p:nvPicPr>
        <p:blipFill>
          <a:blip r:embed="rId4">
            <a:alphaModFix/>
          </a:blip>
          <a:stretch>
            <a:fillRect/>
          </a:stretch>
        </p:blipFill>
        <p:spPr>
          <a:xfrm>
            <a:off x="2851454" y="3248526"/>
            <a:ext cx="2454425" cy="1756075"/>
          </a:xfrm>
          <a:prstGeom prst="rect">
            <a:avLst/>
          </a:prstGeom>
          <a:noFill/>
          <a:ln>
            <a:noFill/>
          </a:ln>
        </p:spPr>
      </p:pic>
      <p:cxnSp>
        <p:nvCxnSpPr>
          <p:cNvPr id="283" name="Shape 283"/>
          <p:cNvCxnSpPr/>
          <p:nvPr/>
        </p:nvCxnSpPr>
        <p:spPr>
          <a:xfrm>
            <a:off x="5170359" y="4124337"/>
            <a:ext cx="1039500" cy="4500"/>
          </a:xfrm>
          <a:prstGeom prst="straightConnector1">
            <a:avLst/>
          </a:prstGeom>
          <a:noFill/>
          <a:ln cap="flat" cmpd="sng" w="9525">
            <a:solidFill>
              <a:srgbClr val="000000"/>
            </a:solidFill>
            <a:prstDash val="solid"/>
            <a:round/>
            <a:headEnd len="lg" w="lg" type="none"/>
            <a:tailEnd len="lg" w="lg" type="stealth"/>
          </a:ln>
        </p:spPr>
      </p:cxnSp>
      <p:sp>
        <p:nvSpPr>
          <p:cNvPr id="284" name="Shape 284"/>
          <p:cNvSpPr txBox="1"/>
          <p:nvPr/>
        </p:nvSpPr>
        <p:spPr>
          <a:xfrm>
            <a:off x="6272529" y="3794036"/>
            <a:ext cx="1760700" cy="665100"/>
          </a:xfrm>
          <a:prstGeom prst="rect">
            <a:avLst/>
          </a:prstGeom>
          <a:noFill/>
          <a:ln>
            <a:noFill/>
          </a:ln>
        </p:spPr>
        <p:txBody>
          <a:bodyPr anchorCtr="0" anchor="t" bIns="91425" lIns="91425" rIns="91425" wrap="square" tIns="91425">
            <a:noAutofit/>
          </a:bodyPr>
          <a:lstStyle/>
          <a:p>
            <a:pPr indent="0" lvl="0" marL="0">
              <a:spcBef>
                <a:spcPts val="0"/>
              </a:spcBef>
              <a:buNone/>
            </a:pPr>
            <a:r>
              <a:rPr lang="ar">
                <a:solidFill>
                  <a:schemeClr val="dk2"/>
                </a:solidFill>
              </a:rPr>
              <a:t>صورة لتوضيح </a:t>
            </a:r>
          </a:p>
          <a:p>
            <a:pPr indent="0" lvl="0" marL="0">
              <a:spcBef>
                <a:spcPts val="0"/>
              </a:spcBef>
              <a:buNone/>
            </a:pPr>
            <a:r>
              <a:rPr lang="ar">
                <a:solidFill>
                  <a:schemeClr val="dk2"/>
                </a:solidFill>
              </a:rPr>
              <a:t>Atlanto-axial joints</a:t>
            </a:r>
          </a:p>
        </p:txBody>
      </p:sp>
      <p:sp>
        <p:nvSpPr>
          <p:cNvPr id="285" name="Shape 285"/>
          <p:cNvSpPr txBox="1"/>
          <p:nvPr/>
        </p:nvSpPr>
        <p:spPr>
          <a:xfrm>
            <a:off x="4438937" y="2942036"/>
            <a:ext cx="1491900" cy="665100"/>
          </a:xfrm>
          <a:prstGeom prst="rect">
            <a:avLst/>
          </a:prstGeom>
          <a:noFill/>
          <a:ln>
            <a:noFill/>
          </a:ln>
        </p:spPr>
        <p:txBody>
          <a:bodyPr anchorCtr="0" anchor="t" bIns="91425" lIns="91425" rIns="91425" wrap="square" tIns="91425">
            <a:noAutofit/>
          </a:bodyPr>
          <a:lstStyle/>
          <a:p>
            <a:pPr indent="0" lvl="0" marL="0" rtl="0">
              <a:spcBef>
                <a:spcPts val="0"/>
              </a:spcBef>
              <a:buNone/>
            </a:pPr>
            <a:r>
              <a:rPr lang="ar" sz="1000"/>
              <a:t>Lateral Atlanto</a:t>
            </a:r>
          </a:p>
          <a:p>
            <a:pPr indent="0" lvl="0" marL="0" rtl="0">
              <a:spcBef>
                <a:spcPts val="0"/>
              </a:spcBef>
              <a:buNone/>
            </a:pPr>
            <a:r>
              <a:rPr lang="ar" sz="1000"/>
              <a:t>-axial joints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idx="1" type="body"/>
          </p:nvPr>
        </p:nvSpPr>
        <p:spPr>
          <a:xfrm>
            <a:off x="0" y="0"/>
            <a:ext cx="7984500" cy="756900"/>
          </a:xfrm>
          <a:prstGeom prst="rect">
            <a:avLst/>
          </a:prstGeom>
          <a:noFill/>
          <a:ln>
            <a:noFill/>
          </a:ln>
        </p:spPr>
        <p:txBody>
          <a:bodyPr anchorCtr="0" anchor="t" bIns="91425" lIns="91425" rIns="91425" wrap="square" tIns="91425">
            <a:noAutofit/>
          </a:bodyPr>
          <a:lstStyle/>
          <a:p>
            <a:pPr indent="-69850" lvl="0" marL="0" rtl="0">
              <a:lnSpc>
                <a:spcPct val="100000"/>
              </a:lnSpc>
              <a:spcBef>
                <a:spcPts val="0"/>
              </a:spcBef>
              <a:spcAft>
                <a:spcPts val="0"/>
              </a:spcAft>
              <a:buClr>
                <a:schemeClr val="dk1"/>
              </a:buClr>
              <a:buSzPts val="1100"/>
              <a:buFont typeface="Arial"/>
              <a:buNone/>
            </a:pPr>
            <a:r>
              <a:rPr lang="ar" sz="4200">
                <a:latin typeface="Economica"/>
                <a:ea typeface="Economica"/>
                <a:cs typeface="Economica"/>
                <a:sym typeface="Economica"/>
              </a:rPr>
              <a:t>Joints of the Cervical Vertebrae: </a:t>
            </a:r>
            <a:r>
              <a:rPr b="0" i="0" lang="ar" sz="4200" u="none" cap="none" strike="noStrike">
                <a:solidFill>
                  <a:schemeClr val="dk1"/>
                </a:solidFill>
                <a:latin typeface="Economica"/>
                <a:ea typeface="Economica"/>
                <a:cs typeface="Economica"/>
                <a:sym typeface="Economica"/>
              </a:rPr>
              <a:t>Altas-C1</a:t>
            </a:r>
            <a:r>
              <a:rPr b="0" i="0" lang="ar" sz="4200" u="none" cap="none" strike="noStrike">
                <a:solidFill>
                  <a:schemeClr val="dk1"/>
                </a:solidFill>
                <a:latin typeface="Open Sans"/>
                <a:ea typeface="Open Sans"/>
                <a:cs typeface="Open Sans"/>
                <a:sym typeface="Open Sans"/>
              </a:rPr>
              <a:t> </a:t>
            </a:r>
            <a:r>
              <a:rPr b="0" i="0" lang="ar" sz="4200" u="none" cap="none" strike="noStrike">
                <a:solidFill>
                  <a:schemeClr val="dk1"/>
                </a:solidFill>
                <a:latin typeface="Economica"/>
                <a:ea typeface="Economica"/>
                <a:cs typeface="Economica"/>
                <a:sym typeface="Economica"/>
              </a:rPr>
              <a:t>Joints</a:t>
            </a:r>
          </a:p>
        </p:txBody>
      </p:sp>
      <p:graphicFrame>
        <p:nvGraphicFramePr>
          <p:cNvPr id="291" name="Shape 291"/>
          <p:cNvGraphicFramePr/>
          <p:nvPr/>
        </p:nvGraphicFramePr>
        <p:xfrm>
          <a:off x="224063" y="907230"/>
          <a:ext cx="3000000" cy="3000000"/>
        </p:xfrm>
        <a:graphic>
          <a:graphicData uri="http://schemas.openxmlformats.org/drawingml/2006/table">
            <a:tbl>
              <a:tblPr>
                <a:noFill/>
                <a:tableStyleId>{1B5AD921-EE76-4C36-831C-62EB5E79E325}</a:tableStyleId>
              </a:tblPr>
              <a:tblGrid>
                <a:gridCol w="2428900"/>
                <a:gridCol w="3329425"/>
                <a:gridCol w="3161200"/>
              </a:tblGrid>
              <a:tr h="697400">
                <a:tc>
                  <a:txBody>
                    <a:bodyPr>
                      <a:noAutofit/>
                    </a:bodyPr>
                    <a:lstStyle/>
                    <a:p>
                      <a:pPr indent="0" lvl="0" marL="0">
                        <a:spcBef>
                          <a:spcPts val="0"/>
                        </a:spcBef>
                        <a:buNone/>
                      </a:pPr>
                      <a:r>
                        <a:t/>
                      </a:r>
                      <a:endParaRPr/>
                    </a:p>
                  </a:txBody>
                  <a:tcPr marT="91425" marB="91425" marR="91425" marL="91425"/>
                </a:tc>
                <a:tc>
                  <a:txBody>
                    <a:bodyPr>
                      <a:noAutofit/>
                    </a:bodyPr>
                    <a:lstStyle/>
                    <a:p>
                      <a:pPr indent="-69850" lvl="0" marL="0" rtl="0" algn="ctr">
                        <a:spcBef>
                          <a:spcPts val="0"/>
                        </a:spcBef>
                        <a:buClr>
                          <a:schemeClr val="dk1"/>
                        </a:buClr>
                        <a:buSzPts val="1100"/>
                        <a:buFont typeface="Arial"/>
                        <a:buNone/>
                      </a:pPr>
                      <a:r>
                        <a:rPr lang="ar" sz="1900">
                          <a:solidFill>
                            <a:schemeClr val="dk1"/>
                          </a:solidFill>
                          <a:latin typeface="Economica"/>
                          <a:ea typeface="Economica"/>
                          <a:cs typeface="Economica"/>
                          <a:sym typeface="Economica"/>
                        </a:rPr>
                        <a:t>Atlanto-Occipital joints </a:t>
                      </a:r>
                      <a:r>
                        <a:rPr lang="ar" sz="1900">
                          <a:solidFill>
                            <a:srgbClr val="FF0000"/>
                          </a:solidFill>
                          <a:latin typeface="Economica"/>
                          <a:ea typeface="Economica"/>
                          <a:cs typeface="Economica"/>
                          <a:sym typeface="Economica"/>
                        </a:rPr>
                        <a:t>(two)</a:t>
                      </a:r>
                    </a:p>
                  </a:txBody>
                  <a:tcPr marT="91425" marB="91425" marR="91425" marL="91425"/>
                </a:tc>
                <a:tc>
                  <a:txBody>
                    <a:bodyPr>
                      <a:noAutofit/>
                    </a:bodyPr>
                    <a:lstStyle/>
                    <a:p>
                      <a:pPr indent="-69850" lvl="0" marL="0" rtl="0" algn="ctr">
                        <a:spcBef>
                          <a:spcPts val="0"/>
                        </a:spcBef>
                        <a:buClr>
                          <a:schemeClr val="dk1"/>
                        </a:buClr>
                        <a:buSzPts val="1100"/>
                        <a:buFont typeface="Arial"/>
                        <a:buNone/>
                      </a:pPr>
                      <a:r>
                        <a:rPr lang="ar" sz="2000">
                          <a:solidFill>
                            <a:schemeClr val="dk1"/>
                          </a:solidFill>
                          <a:latin typeface="Economica"/>
                          <a:ea typeface="Economica"/>
                          <a:cs typeface="Economica"/>
                          <a:sym typeface="Economica"/>
                        </a:rPr>
                        <a:t>Atlanto-Axial joints </a:t>
                      </a:r>
                      <a:r>
                        <a:rPr lang="ar" sz="2000">
                          <a:solidFill>
                            <a:srgbClr val="FF0000"/>
                          </a:solidFill>
                          <a:latin typeface="Economica"/>
                          <a:ea typeface="Economica"/>
                          <a:cs typeface="Economica"/>
                          <a:sym typeface="Economica"/>
                        </a:rPr>
                        <a:t>(three)</a:t>
                      </a:r>
                    </a:p>
                  </a:txBody>
                  <a:tcPr marT="91425" marB="91425" marR="91425" marL="91425"/>
                </a:tc>
              </a:tr>
              <a:tr h="2032675">
                <a:tc>
                  <a:txBody>
                    <a:bodyPr>
                      <a:noAutofit/>
                    </a:bodyPr>
                    <a:lstStyle/>
                    <a:p>
                      <a:pPr indent="0" lvl="0" marL="0" rtl="0">
                        <a:spcBef>
                          <a:spcPts val="0"/>
                        </a:spcBef>
                        <a:buNone/>
                      </a:pPr>
                      <a:r>
                        <a:rPr lang="ar"/>
                        <a:t>Characteristics:</a:t>
                      </a:r>
                    </a:p>
                  </a:txBody>
                  <a:tcPr marT="91425" marB="91425" marR="91425" marL="91425"/>
                </a:tc>
                <a:tc>
                  <a:txBody>
                    <a:bodyPr>
                      <a:noAutofit/>
                    </a:bodyPr>
                    <a:lstStyle/>
                    <a:p>
                      <a:pPr indent="-127000" lvl="0" marL="0" rtl="0" algn="ctr">
                        <a:spcBef>
                          <a:spcPts val="0"/>
                        </a:spcBef>
                        <a:buClr>
                          <a:srgbClr val="000000"/>
                        </a:buClr>
                        <a:buSzPts val="2000"/>
                        <a:buFont typeface="Economica"/>
                        <a:buNone/>
                      </a:pPr>
                      <a:r>
                        <a:t/>
                      </a:r>
                      <a:endParaRPr sz="900"/>
                    </a:p>
                    <a:p>
                      <a:pPr indent="-292100" lvl="0" marL="457200" rtl="0">
                        <a:spcBef>
                          <a:spcPts val="0"/>
                        </a:spcBef>
                        <a:buSzPts val="1000"/>
                        <a:buChar char="●"/>
                      </a:pPr>
                      <a:r>
                        <a:rPr lang="ar" sz="1000"/>
                        <a:t>The </a:t>
                      </a:r>
                      <a:r>
                        <a:rPr lang="ar" sz="1000">
                          <a:solidFill>
                            <a:srgbClr val="FF0000"/>
                          </a:solidFill>
                        </a:rPr>
                        <a:t>upper articular surface</a:t>
                      </a:r>
                      <a:r>
                        <a:rPr lang="ar" sz="1000"/>
                        <a:t> is </a:t>
                      </a:r>
                      <a:r>
                        <a:rPr lang="ar" sz="1000">
                          <a:solidFill>
                            <a:srgbClr val="FF0000"/>
                          </a:solidFill>
                        </a:rPr>
                        <a:t>kidney-shaped</a:t>
                      </a:r>
                      <a:r>
                        <a:rPr lang="ar" sz="1000"/>
                        <a:t> articulates with </a:t>
                      </a:r>
                      <a:r>
                        <a:rPr lang="ar" sz="1000">
                          <a:solidFill>
                            <a:srgbClr val="FF0000"/>
                          </a:solidFill>
                        </a:rPr>
                        <a:t>occipital condyles of the skull</a:t>
                      </a:r>
                      <a:r>
                        <a:rPr lang="ar" sz="1000"/>
                        <a:t> to form the joint.</a:t>
                      </a:r>
                    </a:p>
                    <a:p>
                      <a:pPr indent="-298450" lvl="0" marL="457200" rtl="0">
                        <a:lnSpc>
                          <a:spcPct val="115000"/>
                        </a:lnSpc>
                        <a:spcBef>
                          <a:spcPts val="0"/>
                        </a:spcBef>
                        <a:buSzPts val="1100"/>
                        <a:buChar char="●"/>
                      </a:pPr>
                      <a:r>
                        <a:rPr lang="ar" sz="1100">
                          <a:solidFill>
                            <a:srgbClr val="FF0000"/>
                          </a:solidFill>
                          <a:latin typeface="Open Sans"/>
                          <a:ea typeface="Open Sans"/>
                          <a:cs typeface="Open Sans"/>
                          <a:sym typeface="Open Sans"/>
                        </a:rPr>
                        <a:t>Synovial joints</a:t>
                      </a:r>
                      <a:r>
                        <a:rPr lang="ar" sz="1100">
                          <a:solidFill>
                            <a:schemeClr val="dk1"/>
                          </a:solidFill>
                          <a:latin typeface="Open Sans"/>
                          <a:ea typeface="Open Sans"/>
                          <a:cs typeface="Open Sans"/>
                          <a:sym typeface="Open Sans"/>
                        </a:rPr>
                        <a:t> </a:t>
                      </a:r>
                    </a:p>
                    <a:p>
                      <a:pPr indent="-127000" lvl="0" marL="0" rtl="0">
                        <a:spcBef>
                          <a:spcPts val="0"/>
                        </a:spcBef>
                        <a:buClr>
                          <a:srgbClr val="000000"/>
                        </a:buClr>
                        <a:buSzPts val="2000"/>
                        <a:buFont typeface="Arial"/>
                        <a:buNone/>
                      </a:pPr>
                      <a:r>
                        <a:t/>
                      </a:r>
                      <a:endParaRPr sz="2000">
                        <a:latin typeface="Economica"/>
                        <a:ea typeface="Economica"/>
                        <a:cs typeface="Economica"/>
                        <a:sym typeface="Economica"/>
                      </a:endParaRPr>
                    </a:p>
                    <a:p>
                      <a:pPr indent="0" lvl="0" marL="0" rtl="0">
                        <a:spcBef>
                          <a:spcPts val="0"/>
                        </a:spcBef>
                        <a:buNone/>
                      </a:pPr>
                      <a:r>
                        <a:t/>
                      </a:r>
                      <a:endParaRPr/>
                    </a:p>
                  </a:txBody>
                  <a:tcPr marT="91425" marB="91425" marR="91425" marL="91425"/>
                </a:tc>
                <a:tc>
                  <a:txBody>
                    <a:bodyPr>
                      <a:noAutofit/>
                    </a:bodyPr>
                    <a:lstStyle/>
                    <a:p>
                      <a:pPr indent="-152400" lvl="0" marL="0" rtl="0">
                        <a:spcBef>
                          <a:spcPts val="0"/>
                        </a:spcBef>
                        <a:buClr>
                          <a:schemeClr val="dk1"/>
                        </a:buClr>
                        <a:buSzPts val="2400"/>
                        <a:buFont typeface="Economica"/>
                        <a:buNone/>
                      </a:pPr>
                      <a:r>
                        <a:rPr lang="ar" sz="1200">
                          <a:solidFill>
                            <a:srgbClr val="FF0000"/>
                          </a:solidFill>
                          <a:latin typeface="Open Sans"/>
                          <a:ea typeface="Open Sans"/>
                          <a:cs typeface="Open Sans"/>
                          <a:sym typeface="Open Sans"/>
                        </a:rPr>
                        <a:t>Three Synovial Joints</a:t>
                      </a:r>
                    </a:p>
                    <a:p>
                      <a:pPr indent="-292100" lvl="0" marL="457200" rtl="0">
                        <a:spcBef>
                          <a:spcPts val="0"/>
                        </a:spcBef>
                        <a:spcAft>
                          <a:spcPts val="0"/>
                        </a:spcAft>
                        <a:buSzPts val="1000"/>
                        <a:buFont typeface="Open Sans"/>
                        <a:buChar char="●"/>
                      </a:pPr>
                      <a:r>
                        <a:rPr b="1" lang="ar" sz="1000">
                          <a:solidFill>
                            <a:schemeClr val="dk1"/>
                          </a:solidFill>
                          <a:latin typeface="Open Sans"/>
                          <a:ea typeface="Open Sans"/>
                          <a:cs typeface="Open Sans"/>
                          <a:sym typeface="Open Sans"/>
                        </a:rPr>
                        <a:t>One Medial: </a:t>
                      </a:r>
                      <a:r>
                        <a:rPr lang="ar" sz="1000">
                          <a:solidFill>
                            <a:schemeClr val="dk1"/>
                          </a:solidFill>
                          <a:latin typeface="Open Sans"/>
                          <a:ea typeface="Open Sans"/>
                          <a:cs typeface="Open Sans"/>
                          <a:sym typeface="Open Sans"/>
                        </a:rPr>
                        <a:t>between </a:t>
                      </a:r>
                      <a:r>
                        <a:rPr lang="ar" sz="1000">
                          <a:solidFill>
                            <a:srgbClr val="FF0000"/>
                          </a:solidFill>
                          <a:latin typeface="Open Sans"/>
                          <a:ea typeface="Open Sans"/>
                          <a:cs typeface="Open Sans"/>
                          <a:sym typeface="Open Sans"/>
                        </a:rPr>
                        <a:t>the odontoid process</a:t>
                      </a:r>
                      <a:r>
                        <a:rPr lang="ar" sz="1000">
                          <a:solidFill>
                            <a:schemeClr val="dk1"/>
                          </a:solidFill>
                          <a:latin typeface="Open Sans"/>
                          <a:ea typeface="Open Sans"/>
                          <a:cs typeface="Open Sans"/>
                          <a:sym typeface="Open Sans"/>
                        </a:rPr>
                        <a:t> and the </a:t>
                      </a:r>
                      <a:r>
                        <a:rPr lang="ar" sz="1000" u="sng">
                          <a:solidFill>
                            <a:schemeClr val="dk1"/>
                          </a:solidFill>
                          <a:latin typeface="Open Sans"/>
                          <a:ea typeface="Open Sans"/>
                          <a:cs typeface="Open Sans"/>
                          <a:sym typeface="Open Sans"/>
                        </a:rPr>
                        <a:t>anterior small arch of  atlas.</a:t>
                      </a:r>
                      <a:r>
                        <a:rPr lang="ar" sz="1000">
                          <a:solidFill>
                            <a:schemeClr val="dk1"/>
                          </a:solidFill>
                          <a:latin typeface="Open Sans"/>
                          <a:ea typeface="Open Sans"/>
                          <a:cs typeface="Open Sans"/>
                          <a:sym typeface="Open Sans"/>
                        </a:rPr>
                        <a:t> </a:t>
                      </a:r>
                    </a:p>
                    <a:p>
                      <a:pPr indent="-292100" lvl="0" marL="457200" rtl="0">
                        <a:spcBef>
                          <a:spcPts val="0"/>
                        </a:spcBef>
                        <a:buSzPts val="1000"/>
                        <a:buFont typeface="Open Sans"/>
                        <a:buChar char="●"/>
                      </a:pPr>
                      <a:r>
                        <a:rPr b="1" lang="ar" sz="1000">
                          <a:solidFill>
                            <a:schemeClr val="dk1"/>
                          </a:solidFill>
                          <a:latin typeface="Open Sans"/>
                          <a:ea typeface="Open Sans"/>
                          <a:cs typeface="Open Sans"/>
                          <a:sym typeface="Open Sans"/>
                        </a:rPr>
                        <a:t>Two Lateral: </a:t>
                      </a:r>
                      <a:r>
                        <a:rPr lang="ar" sz="1000">
                          <a:solidFill>
                            <a:schemeClr val="dk1"/>
                          </a:solidFill>
                          <a:latin typeface="Open Sans"/>
                          <a:ea typeface="Open Sans"/>
                          <a:cs typeface="Open Sans"/>
                          <a:sym typeface="Open Sans"/>
                        </a:rPr>
                        <a:t>between </a:t>
                      </a:r>
                      <a:r>
                        <a:rPr lang="ar" sz="1000">
                          <a:solidFill>
                            <a:srgbClr val="FF0000"/>
                          </a:solidFill>
                          <a:latin typeface="Open Sans"/>
                          <a:ea typeface="Open Sans"/>
                          <a:cs typeface="Open Sans"/>
                          <a:sym typeface="Open Sans"/>
                        </a:rPr>
                        <a:t>the inferior facet “circular” of the lateral masses of the atlas</a:t>
                      </a:r>
                      <a:r>
                        <a:rPr lang="ar" sz="1000">
                          <a:solidFill>
                            <a:schemeClr val="dk1"/>
                          </a:solidFill>
                          <a:latin typeface="Open Sans"/>
                          <a:ea typeface="Open Sans"/>
                          <a:cs typeface="Open Sans"/>
                          <a:sym typeface="Open Sans"/>
                        </a:rPr>
                        <a:t> and </a:t>
                      </a:r>
                      <a:r>
                        <a:rPr lang="ar" sz="1000">
                          <a:solidFill>
                            <a:srgbClr val="FF0000"/>
                          </a:solidFill>
                          <a:latin typeface="Open Sans"/>
                          <a:ea typeface="Open Sans"/>
                          <a:cs typeface="Open Sans"/>
                          <a:sym typeface="Open Sans"/>
                        </a:rPr>
                        <a:t>superior facets of the axis.</a:t>
                      </a:r>
                    </a:p>
                  </a:txBody>
                  <a:tcPr marT="91425" marB="91425" marR="91425" marL="91425"/>
                </a:tc>
              </a:tr>
              <a:tr h="1256875">
                <a:tc>
                  <a:txBody>
                    <a:bodyPr>
                      <a:noAutofit/>
                    </a:bodyPr>
                    <a:lstStyle/>
                    <a:p>
                      <a:pPr indent="0" lvl="0" marL="0" rtl="0">
                        <a:spcBef>
                          <a:spcPts val="0"/>
                        </a:spcBef>
                        <a:buNone/>
                      </a:pPr>
                      <a:r>
                        <a:rPr lang="ar"/>
                        <a:t>Movement:</a:t>
                      </a:r>
                    </a:p>
                  </a:txBody>
                  <a:tcPr marT="91425" marB="91425" marR="91425" marL="91425"/>
                </a:tc>
                <a:tc>
                  <a:txBody>
                    <a:bodyPr>
                      <a:noAutofit/>
                    </a:bodyPr>
                    <a:lstStyle/>
                    <a:p>
                      <a:pPr indent="-292100" lvl="0" marL="457200" rtl="0">
                        <a:spcBef>
                          <a:spcPts val="0"/>
                        </a:spcBef>
                        <a:buClr>
                          <a:schemeClr val="dk1"/>
                        </a:buClr>
                        <a:buSzPts val="1000"/>
                        <a:buFont typeface="Open Sans"/>
                        <a:buChar char="-"/>
                      </a:pPr>
                      <a:r>
                        <a:rPr lang="ar" sz="1000">
                          <a:solidFill>
                            <a:schemeClr val="dk1"/>
                          </a:solidFill>
                          <a:latin typeface="Open Sans"/>
                          <a:ea typeface="Open Sans"/>
                          <a:cs typeface="Open Sans"/>
                          <a:sym typeface="Open Sans"/>
                        </a:rPr>
                        <a:t>Flexion </a:t>
                      </a:r>
                    </a:p>
                    <a:p>
                      <a:pPr indent="-292100" lvl="0" marL="457200" rtl="0">
                        <a:spcBef>
                          <a:spcPts val="0"/>
                        </a:spcBef>
                        <a:buClr>
                          <a:schemeClr val="dk1"/>
                        </a:buClr>
                        <a:buSzPts val="1000"/>
                        <a:buFont typeface="Open Sans"/>
                        <a:buChar char="-"/>
                      </a:pPr>
                      <a:r>
                        <a:rPr lang="ar" sz="1000">
                          <a:solidFill>
                            <a:schemeClr val="dk1"/>
                          </a:solidFill>
                          <a:latin typeface="Open Sans"/>
                          <a:ea typeface="Open Sans"/>
                          <a:cs typeface="Open Sans"/>
                          <a:sym typeface="Open Sans"/>
                        </a:rPr>
                        <a:t>Extention </a:t>
                      </a:r>
                    </a:p>
                    <a:p>
                      <a:pPr indent="-292100" lvl="0" marL="457200" rtl="0">
                        <a:spcBef>
                          <a:spcPts val="0"/>
                        </a:spcBef>
                        <a:buClr>
                          <a:schemeClr val="dk1"/>
                        </a:buClr>
                        <a:buSzPts val="1000"/>
                        <a:buFont typeface="Open Sans"/>
                        <a:buChar char="-"/>
                      </a:pPr>
                      <a:r>
                        <a:rPr lang="ar" sz="1000">
                          <a:solidFill>
                            <a:schemeClr val="dk1"/>
                          </a:solidFill>
                          <a:latin typeface="Open Sans"/>
                          <a:ea typeface="Open Sans"/>
                          <a:cs typeface="Open Sans"/>
                          <a:sym typeface="Open Sans"/>
                        </a:rPr>
                        <a:t>Lateral Flexion </a:t>
                      </a:r>
                    </a:p>
                    <a:p>
                      <a:pPr indent="-292100" lvl="0" marL="457200" rtl="0">
                        <a:spcBef>
                          <a:spcPts val="0"/>
                        </a:spcBef>
                        <a:buClr>
                          <a:schemeClr val="dk1"/>
                        </a:buClr>
                        <a:buSzPts val="1000"/>
                        <a:buFont typeface="Open Sans"/>
                        <a:buChar char="-"/>
                      </a:pPr>
                      <a:r>
                        <a:rPr lang="ar" sz="1000">
                          <a:solidFill>
                            <a:srgbClr val="FF0000"/>
                          </a:solidFill>
                          <a:latin typeface="Open Sans"/>
                          <a:ea typeface="Open Sans"/>
                          <a:cs typeface="Open Sans"/>
                          <a:sym typeface="Open Sans"/>
                        </a:rPr>
                        <a:t>They do not rotate</a:t>
                      </a:r>
                    </a:p>
                  </a:txBody>
                  <a:tcPr marT="91425" marB="91425" marR="91425" marL="91425"/>
                </a:tc>
                <a:tc>
                  <a:txBody>
                    <a:bodyPr>
                      <a:noAutofit/>
                    </a:bodyPr>
                    <a:lstStyle/>
                    <a:p>
                      <a:pPr indent="-152400" lvl="0" marL="0" rtl="0">
                        <a:spcBef>
                          <a:spcPts val="0"/>
                        </a:spcBef>
                        <a:buClr>
                          <a:srgbClr val="000000"/>
                        </a:buClr>
                        <a:buSzPts val="2400"/>
                        <a:buFont typeface="Economica"/>
                        <a:buNone/>
                      </a:pPr>
                      <a:r>
                        <a:t/>
                      </a:r>
                      <a:endParaRPr sz="1000"/>
                    </a:p>
                    <a:p>
                      <a:pPr indent="-292100" lvl="0" marL="457200" rtl="0">
                        <a:spcBef>
                          <a:spcPts val="0"/>
                        </a:spcBef>
                        <a:buClr>
                          <a:srgbClr val="FF0000"/>
                        </a:buClr>
                        <a:buSzPts val="1000"/>
                        <a:buFont typeface="Open Sans"/>
                        <a:buChar char="-"/>
                      </a:pPr>
                      <a:r>
                        <a:rPr lang="ar" sz="1000">
                          <a:solidFill>
                            <a:srgbClr val="FF0000"/>
                          </a:solidFill>
                          <a:latin typeface="Open Sans"/>
                          <a:ea typeface="Open Sans"/>
                          <a:cs typeface="Open Sans"/>
                          <a:sym typeface="Open Sans"/>
                        </a:rPr>
                        <a:t>Extensive rotation </a:t>
                      </a:r>
                      <a:r>
                        <a:rPr lang="ar" sz="1000">
                          <a:latin typeface="Open Sans"/>
                          <a:ea typeface="Open Sans"/>
                          <a:cs typeface="Open Sans"/>
                          <a:sym typeface="Open Sans"/>
                        </a:rPr>
                        <a:t>of the </a:t>
                      </a:r>
                      <a:r>
                        <a:rPr lang="ar" sz="1000" u="sng">
                          <a:latin typeface="Open Sans"/>
                          <a:ea typeface="Open Sans"/>
                          <a:cs typeface="Open Sans"/>
                          <a:sym typeface="Open Sans"/>
                        </a:rPr>
                        <a:t>atlas</a:t>
                      </a:r>
                      <a:r>
                        <a:rPr lang="ar" sz="1000">
                          <a:latin typeface="Open Sans"/>
                          <a:ea typeface="Open Sans"/>
                          <a:cs typeface="Open Sans"/>
                          <a:sym typeface="Open Sans"/>
                        </a:rPr>
                        <a:t> and the </a:t>
                      </a:r>
                      <a:r>
                        <a:rPr lang="ar" sz="1000" u="sng">
                          <a:latin typeface="Open Sans"/>
                          <a:ea typeface="Open Sans"/>
                          <a:cs typeface="Open Sans"/>
                          <a:sym typeface="Open Sans"/>
                        </a:rPr>
                        <a:t>skull</a:t>
                      </a:r>
                      <a:r>
                        <a:rPr lang="ar" sz="1000">
                          <a:latin typeface="Open Sans"/>
                          <a:ea typeface="Open Sans"/>
                          <a:cs typeface="Open Sans"/>
                          <a:sym typeface="Open Sans"/>
                        </a:rPr>
                        <a:t>.</a:t>
                      </a:r>
                    </a:p>
                    <a:p>
                      <a:pPr indent="0" lvl="0" marL="0" rtl="0">
                        <a:spcBef>
                          <a:spcPts val="0"/>
                        </a:spcBef>
                        <a:buNone/>
                      </a:pPr>
                      <a:r>
                        <a:rPr lang="ar" sz="1000">
                          <a:solidFill>
                            <a:srgbClr val="EA9999"/>
                          </a:solidFill>
                        </a:rPr>
                        <a:t>It allows you to “say no” </a:t>
                      </a:r>
                    </a:p>
                    <a:p>
                      <a:pPr indent="0" lvl="0" marL="0" rtl="0">
                        <a:spcBef>
                          <a:spcPts val="0"/>
                        </a:spcBef>
                        <a:buNone/>
                      </a:pPr>
                      <a:r>
                        <a:rPr lang="ar" sz="1000">
                          <a:solidFill>
                            <a:srgbClr val="EA9999"/>
                          </a:solidFill>
                        </a:rPr>
                        <a:t>(Lateral Rotation of the head)</a:t>
                      </a:r>
                    </a:p>
                  </a:txBody>
                  <a:tcPr marT="91425" marB="91425" marR="91425" marL="91425"/>
                </a:tc>
              </a:tr>
            </a:tbl>
          </a:graphicData>
        </a:graphic>
      </p:graphicFrame>
      <p:pic>
        <p:nvPicPr>
          <p:cNvPr id="292" name="Shape 292"/>
          <p:cNvPicPr preferRelativeResize="0"/>
          <p:nvPr/>
        </p:nvPicPr>
        <p:blipFill rotWithShape="1">
          <a:blip r:embed="rId3">
            <a:alphaModFix/>
          </a:blip>
          <a:srcRect b="0" l="0" r="0" t="0"/>
          <a:stretch/>
        </p:blipFill>
        <p:spPr>
          <a:xfrm>
            <a:off x="5148615" y="2433825"/>
            <a:ext cx="718135" cy="756900"/>
          </a:xfrm>
          <a:prstGeom prst="rect">
            <a:avLst/>
          </a:prstGeom>
          <a:noFill/>
          <a:ln>
            <a:noFill/>
          </a:ln>
        </p:spPr>
      </p:pic>
      <p:sp>
        <p:nvSpPr>
          <p:cNvPr id="293" name="Shape 293"/>
          <p:cNvSpPr txBox="1"/>
          <p:nvPr/>
        </p:nvSpPr>
        <p:spPr>
          <a:xfrm>
            <a:off x="4658027" y="2672900"/>
            <a:ext cx="580800" cy="430800"/>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rPr b="0" i="0" lang="ar" sz="600" u="none" cap="none" strike="noStrike">
                <a:solidFill>
                  <a:srgbClr val="000000"/>
                </a:solidFill>
                <a:latin typeface="Arial"/>
                <a:ea typeface="Arial"/>
                <a:cs typeface="Arial"/>
                <a:sym typeface="Arial"/>
              </a:rPr>
              <a:t>Superior articular surface</a:t>
            </a:r>
          </a:p>
        </p:txBody>
      </p:sp>
      <p:cxnSp>
        <p:nvCxnSpPr>
          <p:cNvPr id="294" name="Shape 294"/>
          <p:cNvCxnSpPr/>
          <p:nvPr/>
        </p:nvCxnSpPr>
        <p:spPr>
          <a:xfrm flipH="1" rot="10800000">
            <a:off x="5084618" y="2897386"/>
            <a:ext cx="240600" cy="51900"/>
          </a:xfrm>
          <a:prstGeom prst="straightConnector1">
            <a:avLst/>
          </a:prstGeom>
          <a:noFill/>
          <a:ln cap="flat" cmpd="sng" w="9525">
            <a:solidFill>
              <a:srgbClr val="000000"/>
            </a:solidFill>
            <a:prstDash val="solid"/>
            <a:round/>
            <a:headEnd len="lg" w="lg" type="stealth"/>
            <a:tailEnd len="med" w="med" type="none"/>
          </a:ln>
        </p:spPr>
      </p:cxnSp>
      <p:pic>
        <p:nvPicPr>
          <p:cNvPr id="295" name="Shape 295"/>
          <p:cNvPicPr preferRelativeResize="0"/>
          <p:nvPr/>
        </p:nvPicPr>
        <p:blipFill rotWithShape="1">
          <a:blip r:embed="rId4">
            <a:alphaModFix/>
          </a:blip>
          <a:srcRect b="0" l="0" r="0" t="0"/>
          <a:stretch/>
        </p:blipFill>
        <p:spPr>
          <a:xfrm>
            <a:off x="8069488" y="2909650"/>
            <a:ext cx="1075666" cy="624974"/>
          </a:xfrm>
          <a:prstGeom prst="rect">
            <a:avLst/>
          </a:prstGeom>
          <a:noFill/>
          <a:ln>
            <a:noFill/>
          </a:ln>
        </p:spPr>
      </p:pic>
      <p:cxnSp>
        <p:nvCxnSpPr>
          <p:cNvPr id="296" name="Shape 296"/>
          <p:cNvCxnSpPr/>
          <p:nvPr/>
        </p:nvCxnSpPr>
        <p:spPr>
          <a:xfrm flipH="1" rot="10800000">
            <a:off x="7789324" y="3103708"/>
            <a:ext cx="540900" cy="14100"/>
          </a:xfrm>
          <a:prstGeom prst="straightConnector1">
            <a:avLst/>
          </a:prstGeom>
          <a:noFill/>
          <a:ln cap="flat" cmpd="sng" w="9525">
            <a:solidFill>
              <a:srgbClr val="000000"/>
            </a:solidFill>
            <a:prstDash val="solid"/>
            <a:round/>
            <a:headEnd len="lg" w="lg" type="stealth"/>
            <a:tailEnd len="med" w="med" type="none"/>
          </a:ln>
        </p:spPr>
      </p:cxnSp>
      <p:sp>
        <p:nvSpPr>
          <p:cNvPr id="297" name="Shape 297"/>
          <p:cNvSpPr txBox="1"/>
          <p:nvPr/>
        </p:nvSpPr>
        <p:spPr>
          <a:xfrm>
            <a:off x="7314592" y="2909638"/>
            <a:ext cx="613500" cy="543900"/>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rPr b="0" i="0" lang="ar" sz="800" u="none" cap="none" strike="noStrike">
                <a:solidFill>
                  <a:srgbClr val="000000"/>
                </a:solidFill>
                <a:latin typeface="Arial"/>
                <a:ea typeface="Arial"/>
                <a:cs typeface="Arial"/>
                <a:sym typeface="Arial"/>
              </a:rPr>
              <a:t>Inferior articular surface</a:t>
            </a:r>
          </a:p>
        </p:txBody>
      </p:sp>
      <p:sp>
        <p:nvSpPr>
          <p:cNvPr id="298" name="Shape 298"/>
          <p:cNvSpPr txBox="1"/>
          <p:nvPr/>
        </p:nvSpPr>
        <p:spPr>
          <a:xfrm>
            <a:off x="4803021" y="3637300"/>
            <a:ext cx="936300" cy="430800"/>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FF0000"/>
              </a:buClr>
              <a:buSzPts val="1400"/>
              <a:buFont typeface="Arial"/>
              <a:buNone/>
            </a:pPr>
            <a:r>
              <a:rPr b="0" i="0" lang="ar" sz="800" u="none" cap="none" strike="noStrike">
                <a:solidFill>
                  <a:srgbClr val="E06666"/>
                </a:solidFill>
                <a:latin typeface="Arial"/>
                <a:ea typeface="Arial"/>
                <a:cs typeface="Arial"/>
                <a:sym typeface="Arial"/>
              </a:rPr>
              <a:t>They allow you to </a:t>
            </a:r>
            <a:r>
              <a:rPr lang="ar" sz="800">
                <a:solidFill>
                  <a:srgbClr val="E06666"/>
                </a:solidFill>
              </a:rPr>
              <a:t>nod your head “say Yes”</a:t>
            </a:r>
          </a:p>
          <a:p>
            <a:pPr indent="-88900" lvl="0" marL="0" marR="0" rtl="0" algn="l">
              <a:lnSpc>
                <a:spcPct val="100000"/>
              </a:lnSpc>
              <a:spcBef>
                <a:spcPts val="0"/>
              </a:spcBef>
              <a:spcAft>
                <a:spcPts val="0"/>
              </a:spcAft>
              <a:buClr>
                <a:srgbClr val="FF0000"/>
              </a:buClr>
              <a:buSzPts val="1400"/>
              <a:buFont typeface="Arial"/>
              <a:buNone/>
            </a:pPr>
            <a:r>
              <a:rPr lang="ar" sz="800">
                <a:solidFill>
                  <a:srgbClr val="E06666"/>
                </a:solidFill>
              </a:rPr>
              <a:t>(Flexion of the Head)</a:t>
            </a:r>
          </a:p>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9" name="Shape 299"/>
          <p:cNvCxnSpPr>
            <a:endCxn id="298" idx="1"/>
          </p:cNvCxnSpPr>
          <p:nvPr/>
        </p:nvCxnSpPr>
        <p:spPr>
          <a:xfrm>
            <a:off x="3792621" y="3781300"/>
            <a:ext cx="1010400" cy="71400"/>
          </a:xfrm>
          <a:prstGeom prst="straightConnector1">
            <a:avLst/>
          </a:prstGeom>
          <a:noFill/>
          <a:ln cap="flat" cmpd="sng" w="9525">
            <a:solidFill>
              <a:schemeClr val="dk2"/>
            </a:solidFill>
            <a:prstDash val="solid"/>
            <a:round/>
            <a:headEnd len="med" w="med" type="none"/>
            <a:tailEnd len="lg" w="lg" type="triangle"/>
          </a:ln>
        </p:spPr>
      </p:cxnSp>
      <p:cxnSp>
        <p:nvCxnSpPr>
          <p:cNvPr id="300" name="Shape 300"/>
          <p:cNvCxnSpPr>
            <a:endCxn id="298" idx="1"/>
          </p:cNvCxnSpPr>
          <p:nvPr/>
        </p:nvCxnSpPr>
        <p:spPr>
          <a:xfrm flipH="1" rot="10800000">
            <a:off x="3926421" y="3852700"/>
            <a:ext cx="876600" cy="141000"/>
          </a:xfrm>
          <a:prstGeom prst="straightConnector1">
            <a:avLst/>
          </a:prstGeom>
          <a:noFill/>
          <a:ln cap="flat" cmpd="sng" w="9525">
            <a:solidFill>
              <a:schemeClr val="dk2"/>
            </a:solidFill>
            <a:prstDash val="solid"/>
            <a:round/>
            <a:headEnd len="med" w="med" type="none"/>
            <a:tailEnd len="lg" w="lg" type="triangle"/>
          </a:ln>
        </p:spPr>
      </p:cxnSp>
      <p:pic>
        <p:nvPicPr>
          <p:cNvPr id="301" name="Shape 301"/>
          <p:cNvPicPr preferRelativeResize="0"/>
          <p:nvPr/>
        </p:nvPicPr>
        <p:blipFill rotWithShape="1">
          <a:blip r:embed="rId5">
            <a:alphaModFix/>
          </a:blip>
          <a:srcRect b="0" l="0" r="0" t="0"/>
          <a:stretch/>
        </p:blipFill>
        <p:spPr>
          <a:xfrm>
            <a:off x="4544520" y="4386608"/>
            <a:ext cx="668458" cy="756900"/>
          </a:xfrm>
          <a:prstGeom prst="rect">
            <a:avLst/>
          </a:prstGeom>
          <a:noFill/>
          <a:ln>
            <a:noFill/>
          </a:ln>
        </p:spPr>
      </p:pic>
      <p:pic>
        <p:nvPicPr>
          <p:cNvPr id="302" name="Shape 302"/>
          <p:cNvPicPr preferRelativeResize="0"/>
          <p:nvPr/>
        </p:nvPicPr>
        <p:blipFill rotWithShape="1">
          <a:blip r:embed="rId6">
            <a:alphaModFix/>
          </a:blip>
          <a:srcRect b="0" l="0" r="0" t="0"/>
          <a:stretch/>
        </p:blipFill>
        <p:spPr>
          <a:xfrm>
            <a:off x="3931025" y="4386608"/>
            <a:ext cx="613500" cy="756900"/>
          </a:xfrm>
          <a:prstGeom prst="rect">
            <a:avLst/>
          </a:prstGeom>
          <a:noFill/>
          <a:ln>
            <a:noFill/>
          </a:ln>
        </p:spPr>
      </p:pic>
      <p:pic>
        <p:nvPicPr>
          <p:cNvPr id="303" name="Shape 303"/>
          <p:cNvPicPr preferRelativeResize="0"/>
          <p:nvPr/>
        </p:nvPicPr>
        <p:blipFill rotWithShape="1">
          <a:blip r:embed="rId7">
            <a:alphaModFix/>
          </a:blip>
          <a:srcRect b="0" l="0" r="0" t="0"/>
          <a:stretch/>
        </p:blipFill>
        <p:spPr>
          <a:xfrm>
            <a:off x="7984500" y="4123400"/>
            <a:ext cx="1160650" cy="869525"/>
          </a:xfrm>
          <a:prstGeom prst="rect">
            <a:avLst/>
          </a:prstGeom>
          <a:noFill/>
          <a:ln>
            <a:noFill/>
          </a:ln>
        </p:spPr>
      </p:pic>
      <p:pic>
        <p:nvPicPr>
          <p:cNvPr id="304" name="Shape 304"/>
          <p:cNvPicPr preferRelativeResize="0"/>
          <p:nvPr/>
        </p:nvPicPr>
        <p:blipFill rotWithShape="1">
          <a:blip r:embed="rId8">
            <a:alphaModFix/>
          </a:blip>
          <a:srcRect b="0" l="0" r="0" t="0"/>
          <a:stretch/>
        </p:blipFill>
        <p:spPr>
          <a:xfrm>
            <a:off x="1390425" y="3637300"/>
            <a:ext cx="1262550" cy="1274808"/>
          </a:xfrm>
          <a:prstGeom prst="rect">
            <a:avLst/>
          </a:prstGeom>
          <a:noFill/>
          <a:ln>
            <a:noFill/>
          </a:ln>
        </p:spPr>
      </p:pic>
      <p:sp>
        <p:nvSpPr>
          <p:cNvPr id="305" name="Shape 305"/>
          <p:cNvSpPr txBox="1"/>
          <p:nvPr/>
        </p:nvSpPr>
        <p:spPr>
          <a:xfrm rot="-1370">
            <a:off x="637729" y="4059453"/>
            <a:ext cx="752700" cy="430500"/>
          </a:xfrm>
          <a:prstGeom prst="rect">
            <a:avLst/>
          </a:prstGeom>
          <a:noFill/>
          <a:ln>
            <a:noFill/>
          </a:ln>
        </p:spPr>
        <p:txBody>
          <a:bodyPr anchorCtr="0" anchor="t" bIns="91425" lIns="91425" rIns="91425" wrap="square" tIns="91425">
            <a:noAutofit/>
          </a:bodyPr>
          <a:lstStyle/>
          <a:p>
            <a:pPr indent="-63500" lvl="0" marL="0" marR="0" rtl="0" algn="l">
              <a:lnSpc>
                <a:spcPct val="100000"/>
              </a:lnSpc>
              <a:spcBef>
                <a:spcPts val="0"/>
              </a:spcBef>
              <a:spcAft>
                <a:spcPts val="0"/>
              </a:spcAft>
              <a:buClr>
                <a:schemeClr val="dk2"/>
              </a:buClr>
              <a:buSzPts val="1000"/>
              <a:buFont typeface="Arial"/>
              <a:buNone/>
            </a:pPr>
            <a:r>
              <a:rPr b="0" i="0" lang="ar" sz="1000" u="none" cap="none" strike="noStrike">
                <a:solidFill>
                  <a:schemeClr val="dk2"/>
                </a:solidFill>
                <a:latin typeface="Arial"/>
                <a:ea typeface="Arial"/>
                <a:cs typeface="Arial"/>
                <a:sym typeface="Arial"/>
              </a:rPr>
              <a:t>Team 436</a:t>
            </a:r>
          </a:p>
        </p:txBody>
      </p:sp>
      <p:pic>
        <p:nvPicPr>
          <p:cNvPr id="306" name="Shape 306"/>
          <p:cNvPicPr preferRelativeResize="0"/>
          <p:nvPr/>
        </p:nvPicPr>
        <p:blipFill rotWithShape="1">
          <a:blip r:embed="rId9">
            <a:alphaModFix/>
          </a:blip>
          <a:srcRect b="0" l="0" r="0" t="0"/>
          <a:stretch/>
        </p:blipFill>
        <p:spPr>
          <a:xfrm>
            <a:off x="2652975" y="2655150"/>
            <a:ext cx="2031165" cy="945425"/>
          </a:xfrm>
          <a:prstGeom prst="rect">
            <a:avLst/>
          </a:prstGeom>
          <a:noFill/>
          <a:ln>
            <a:noFill/>
          </a:ln>
        </p:spPr>
      </p:pic>
      <p:pic>
        <p:nvPicPr>
          <p:cNvPr id="307" name="Shape 307"/>
          <p:cNvPicPr preferRelativeResize="0"/>
          <p:nvPr/>
        </p:nvPicPr>
        <p:blipFill rotWithShape="1">
          <a:blip r:embed="rId10">
            <a:alphaModFix/>
          </a:blip>
          <a:srcRect b="0" l="0" r="0" t="0"/>
          <a:stretch/>
        </p:blipFill>
        <p:spPr>
          <a:xfrm>
            <a:off x="5989150" y="2893475"/>
            <a:ext cx="1160650" cy="707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