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 id="2147483661" r:id="rId2"/>
    <p:sldMasterId id="2147483662" r:id="rId3"/>
  </p:sldMasterIdLst>
  <p:notesMasterIdLst>
    <p:notesMasterId r:id="rId26"/>
  </p:notesMasterIdLst>
  <p:sldIdLst>
    <p:sldId id="256" r:id="rId4"/>
    <p:sldId id="257" r:id="rId5"/>
    <p:sldId id="283" r:id="rId6"/>
    <p:sldId id="279" r:id="rId7"/>
    <p:sldId id="280" r:id="rId8"/>
    <p:sldId id="262" r:id="rId9"/>
    <p:sldId id="263" r:id="rId10"/>
    <p:sldId id="264" r:id="rId11"/>
    <p:sldId id="266" r:id="rId12"/>
    <p:sldId id="267" r:id="rId13"/>
    <p:sldId id="268" r:id="rId14"/>
    <p:sldId id="269" r:id="rId15"/>
    <p:sldId id="270" r:id="rId16"/>
    <p:sldId id="272" r:id="rId17"/>
    <p:sldId id="271" r:id="rId18"/>
    <p:sldId id="273" r:id="rId19"/>
    <p:sldId id="274" r:id="rId20"/>
    <p:sldId id="275" r:id="rId21"/>
    <p:sldId id="276" r:id="rId22"/>
    <p:sldId id="277" r:id="rId23"/>
    <p:sldId id="282" r:id="rId24"/>
    <p:sldId id="258" r:id="rId2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39"/>
    <p:restoredTop sz="91391"/>
  </p:normalViewPr>
  <p:slideViewPr>
    <p:cSldViewPr snapToGrid="0" snapToObjects="1">
      <p:cViewPr varScale="1">
        <p:scale>
          <a:sx n="66" d="100"/>
          <a:sy n="66" d="100"/>
        </p:scale>
        <p:origin x="94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F95975-AD4A-4624-8AD6-E59DDB4273C9}" type="doc">
      <dgm:prSet loTypeId="urn:microsoft.com/office/officeart/2005/8/layout/vList2" loCatId="list" qsTypeId="urn:microsoft.com/office/officeart/2005/8/quickstyle/simple1" qsCatId="simple" csTypeId="urn:microsoft.com/office/officeart/2005/8/colors/accent1_2" csCatId="accent1"/>
      <dgm:spPr/>
      <dgm:t>
        <a:bodyPr/>
        <a:lstStyle/>
        <a:p>
          <a:pPr rtl="1"/>
          <a:endParaRPr lang="ar-SA"/>
        </a:p>
      </dgm:t>
    </dgm:pt>
    <dgm:pt modelId="{C0C09196-DC23-4139-9EF6-AB3C2B88A44B}">
      <dgm:prSet/>
      <dgm:spPr/>
      <dgm:t>
        <a:bodyPr/>
        <a:lstStyle/>
        <a:p>
          <a:pPr algn="l" rtl="1"/>
          <a:r>
            <a:rPr lang="en-US" b="0" i="0" dirty="0"/>
            <a:t>#By the end of this lecture the First Year students will be able to:</a:t>
          </a:r>
          <a:endParaRPr lang="en-GB" dirty="0"/>
        </a:p>
      </dgm:t>
    </dgm:pt>
    <dgm:pt modelId="{10B17762-D286-473B-B5AB-6C72EA5A9711}" type="parTrans" cxnId="{6B99E476-67DF-4B13-976A-2838347727A4}">
      <dgm:prSet/>
      <dgm:spPr/>
      <dgm:t>
        <a:bodyPr/>
        <a:lstStyle/>
        <a:p>
          <a:pPr rtl="1"/>
          <a:endParaRPr lang="ar-SA"/>
        </a:p>
      </dgm:t>
    </dgm:pt>
    <dgm:pt modelId="{486E3D0F-F57E-47FF-A038-5C4AE4A11EAB}" type="sibTrans" cxnId="{6B99E476-67DF-4B13-976A-2838347727A4}">
      <dgm:prSet/>
      <dgm:spPr/>
      <dgm:t>
        <a:bodyPr/>
        <a:lstStyle/>
        <a:p>
          <a:pPr rtl="1"/>
          <a:endParaRPr lang="ar-SA"/>
        </a:p>
      </dgm:t>
    </dgm:pt>
    <dgm:pt modelId="{122015C6-F0A5-4201-98C7-122E9639478E}">
      <dgm:prSet/>
      <dgm:spPr/>
      <dgm:t>
        <a:bodyPr/>
        <a:lstStyle/>
        <a:p>
          <a:pPr algn="l" rtl="1"/>
          <a:r>
            <a:rPr lang="en-US" b="0" i="0" dirty="0"/>
            <a:t>- Study the importance of creatine in muscle as a storage form of energy</a:t>
          </a:r>
          <a:endParaRPr lang="en-GB" dirty="0"/>
        </a:p>
      </dgm:t>
    </dgm:pt>
    <dgm:pt modelId="{1DA3F7C2-1BD0-4CDA-A4E1-B46882B1EDCA}" type="parTrans" cxnId="{D76F2ED8-77D7-4727-B4CD-32CFF743082A}">
      <dgm:prSet/>
      <dgm:spPr/>
      <dgm:t>
        <a:bodyPr/>
        <a:lstStyle/>
        <a:p>
          <a:pPr rtl="1"/>
          <a:endParaRPr lang="ar-SA"/>
        </a:p>
      </dgm:t>
    </dgm:pt>
    <dgm:pt modelId="{C76C9756-09F1-4656-BA3D-A87DDF1AFC5D}" type="sibTrans" cxnId="{D76F2ED8-77D7-4727-B4CD-32CFF743082A}">
      <dgm:prSet/>
      <dgm:spPr/>
      <dgm:t>
        <a:bodyPr/>
        <a:lstStyle/>
        <a:p>
          <a:pPr rtl="1"/>
          <a:endParaRPr lang="ar-SA"/>
        </a:p>
      </dgm:t>
    </dgm:pt>
    <dgm:pt modelId="{A81E5D37-ACD3-4C16-9D2D-B7BE64B1FD0B}">
      <dgm:prSet/>
      <dgm:spPr/>
      <dgm:t>
        <a:bodyPr/>
        <a:lstStyle/>
        <a:p>
          <a:pPr algn="l" rtl="1"/>
          <a:r>
            <a:rPr lang="en-US" b="0" i="0" dirty="0"/>
            <a:t>- Understand the biosynthesis of creatine</a:t>
          </a:r>
          <a:endParaRPr lang="en-GB" dirty="0"/>
        </a:p>
      </dgm:t>
    </dgm:pt>
    <dgm:pt modelId="{C3AAF1AE-3DB0-41FF-88EC-823E22C2BADB}" type="parTrans" cxnId="{77E99DBF-D911-450E-9B41-22B1A3A0AEE0}">
      <dgm:prSet/>
      <dgm:spPr/>
      <dgm:t>
        <a:bodyPr/>
        <a:lstStyle/>
        <a:p>
          <a:pPr rtl="1"/>
          <a:endParaRPr lang="ar-SA"/>
        </a:p>
      </dgm:t>
    </dgm:pt>
    <dgm:pt modelId="{786B570C-48E6-46AC-897C-39992E98AD74}" type="sibTrans" cxnId="{77E99DBF-D911-450E-9B41-22B1A3A0AEE0}">
      <dgm:prSet/>
      <dgm:spPr/>
      <dgm:t>
        <a:bodyPr/>
        <a:lstStyle/>
        <a:p>
          <a:pPr rtl="1"/>
          <a:endParaRPr lang="ar-SA"/>
        </a:p>
      </dgm:t>
    </dgm:pt>
    <dgm:pt modelId="{08760D23-43C6-4257-A8D1-B2630069950C}">
      <dgm:prSet/>
      <dgm:spPr/>
      <dgm:t>
        <a:bodyPr/>
        <a:lstStyle/>
        <a:p>
          <a:pPr algn="l" rtl="1"/>
          <a:r>
            <a:rPr lang="en-US" b="0" i="0" dirty="0"/>
            <a:t>- Study the process of creatine degradation and formation of creatinine as an end product</a:t>
          </a:r>
          <a:endParaRPr lang="en-GB" dirty="0"/>
        </a:p>
      </dgm:t>
    </dgm:pt>
    <dgm:pt modelId="{2C0FDDF0-30A1-4A49-892F-524B17D1AB28}" type="parTrans" cxnId="{6D67383C-8C9B-464C-AA37-C6CED066D198}">
      <dgm:prSet/>
      <dgm:spPr/>
      <dgm:t>
        <a:bodyPr/>
        <a:lstStyle/>
        <a:p>
          <a:pPr rtl="1"/>
          <a:endParaRPr lang="ar-SA"/>
        </a:p>
      </dgm:t>
    </dgm:pt>
    <dgm:pt modelId="{96B48D15-8F10-49D5-9160-150548970021}" type="sibTrans" cxnId="{6D67383C-8C9B-464C-AA37-C6CED066D198}">
      <dgm:prSet/>
      <dgm:spPr/>
      <dgm:t>
        <a:bodyPr/>
        <a:lstStyle/>
        <a:p>
          <a:pPr rtl="1"/>
          <a:endParaRPr lang="ar-SA"/>
        </a:p>
      </dgm:t>
    </dgm:pt>
    <dgm:pt modelId="{614450CE-048E-42C2-9CF8-278B68FEB686}">
      <dgm:prSet/>
      <dgm:spPr/>
      <dgm:t>
        <a:bodyPr/>
        <a:lstStyle/>
        <a:p>
          <a:pPr algn="l" rtl="1"/>
          <a:r>
            <a:rPr lang="en-US" b="0" i="0" dirty="0"/>
            <a:t>- Understand the clinical importance of creatinine as a sensitive indicator of kidney function</a:t>
          </a:r>
          <a:endParaRPr lang="en-GB" dirty="0"/>
        </a:p>
      </dgm:t>
    </dgm:pt>
    <dgm:pt modelId="{565EDE24-142F-44B6-BC5B-89F49080B042}" type="parTrans" cxnId="{F00D0E2D-41B3-4D47-85BF-B562B7B9C1CD}">
      <dgm:prSet/>
      <dgm:spPr/>
      <dgm:t>
        <a:bodyPr/>
        <a:lstStyle/>
        <a:p>
          <a:pPr rtl="1"/>
          <a:endParaRPr lang="ar-SA"/>
        </a:p>
      </dgm:t>
    </dgm:pt>
    <dgm:pt modelId="{6887A38A-1009-4F37-9203-9A5911DE216C}" type="sibTrans" cxnId="{F00D0E2D-41B3-4D47-85BF-B562B7B9C1CD}">
      <dgm:prSet/>
      <dgm:spPr/>
      <dgm:t>
        <a:bodyPr/>
        <a:lstStyle/>
        <a:p>
          <a:pPr rtl="1"/>
          <a:endParaRPr lang="ar-SA"/>
        </a:p>
      </dgm:t>
    </dgm:pt>
    <dgm:pt modelId="{02EE0CC4-E7DA-4887-84E1-35F634207A72}">
      <dgm:prSet/>
      <dgm:spPr/>
      <dgm:t>
        <a:bodyPr/>
        <a:lstStyle/>
        <a:p>
          <a:pPr algn="l" rtl="1"/>
          <a:r>
            <a:rPr lang="en-US" b="0" i="0" dirty="0"/>
            <a:t>- Study the structure, function, types, and biosynthesis  of collagen</a:t>
          </a:r>
          <a:endParaRPr lang="en-GB" dirty="0"/>
        </a:p>
      </dgm:t>
    </dgm:pt>
    <dgm:pt modelId="{17EAD535-D729-4D71-95DC-3D82BAAB0B79}" type="parTrans" cxnId="{F8DCEB44-447A-4911-A255-F4BF3427238E}">
      <dgm:prSet/>
      <dgm:spPr/>
      <dgm:t>
        <a:bodyPr/>
        <a:lstStyle/>
        <a:p>
          <a:pPr rtl="1"/>
          <a:endParaRPr lang="ar-SA"/>
        </a:p>
      </dgm:t>
    </dgm:pt>
    <dgm:pt modelId="{C9A498BA-44AB-47E6-9CC6-7C48AEC68637}" type="sibTrans" cxnId="{F8DCEB44-447A-4911-A255-F4BF3427238E}">
      <dgm:prSet/>
      <dgm:spPr/>
      <dgm:t>
        <a:bodyPr/>
        <a:lstStyle/>
        <a:p>
          <a:pPr rtl="1"/>
          <a:endParaRPr lang="ar-SA"/>
        </a:p>
      </dgm:t>
    </dgm:pt>
    <dgm:pt modelId="{CC8B5533-42EF-4D2B-8973-45DE4F1137C6}">
      <dgm:prSet/>
      <dgm:spPr/>
      <dgm:t>
        <a:bodyPr/>
        <a:lstStyle/>
        <a:p>
          <a:pPr algn="l" rtl="1"/>
          <a:r>
            <a:rPr lang="en-US" b="0" i="0" dirty="0"/>
            <a:t>- Understand different diseases associated with collagen</a:t>
          </a:r>
          <a:endParaRPr lang="en-GB" dirty="0"/>
        </a:p>
      </dgm:t>
    </dgm:pt>
    <dgm:pt modelId="{5D28FFFD-0E9F-474C-AD67-4E7F301D09C9}" type="parTrans" cxnId="{C12E0773-D297-4DAB-BED8-ED4D65EEC9B1}">
      <dgm:prSet/>
      <dgm:spPr/>
      <dgm:t>
        <a:bodyPr/>
        <a:lstStyle/>
        <a:p>
          <a:pPr rtl="1"/>
          <a:endParaRPr lang="ar-SA"/>
        </a:p>
      </dgm:t>
    </dgm:pt>
    <dgm:pt modelId="{6A1E8DEC-09F0-4FA1-A632-95CC8FBEB4DA}" type="sibTrans" cxnId="{C12E0773-D297-4DAB-BED8-ED4D65EEC9B1}">
      <dgm:prSet/>
      <dgm:spPr/>
      <dgm:t>
        <a:bodyPr/>
        <a:lstStyle/>
        <a:p>
          <a:pPr rtl="1"/>
          <a:endParaRPr lang="ar-SA"/>
        </a:p>
      </dgm:t>
    </dgm:pt>
    <dgm:pt modelId="{6C989E5A-0211-434A-A73E-E60E6661A2C7}" type="pres">
      <dgm:prSet presAssocID="{F7F95975-AD4A-4624-8AD6-E59DDB4273C9}" presName="linear" presStyleCnt="0">
        <dgm:presLayoutVars>
          <dgm:animLvl val="lvl"/>
          <dgm:resizeHandles val="exact"/>
        </dgm:presLayoutVars>
      </dgm:prSet>
      <dgm:spPr/>
    </dgm:pt>
    <dgm:pt modelId="{30FB05B1-1725-4287-A65E-6360B4747446}" type="pres">
      <dgm:prSet presAssocID="{C0C09196-DC23-4139-9EF6-AB3C2B88A44B}" presName="parentText" presStyleLbl="node1" presStyleIdx="0" presStyleCnt="7">
        <dgm:presLayoutVars>
          <dgm:chMax val="0"/>
          <dgm:bulletEnabled val="1"/>
        </dgm:presLayoutVars>
      </dgm:prSet>
      <dgm:spPr/>
    </dgm:pt>
    <dgm:pt modelId="{84ECB186-23A3-4119-9A46-008387C42790}" type="pres">
      <dgm:prSet presAssocID="{486E3D0F-F57E-47FF-A038-5C4AE4A11EAB}" presName="spacer" presStyleCnt="0"/>
      <dgm:spPr/>
    </dgm:pt>
    <dgm:pt modelId="{0AB3B5F5-A92E-4B7B-977B-9C76077C3FA5}" type="pres">
      <dgm:prSet presAssocID="{122015C6-F0A5-4201-98C7-122E9639478E}" presName="parentText" presStyleLbl="node1" presStyleIdx="1" presStyleCnt="7">
        <dgm:presLayoutVars>
          <dgm:chMax val="0"/>
          <dgm:bulletEnabled val="1"/>
        </dgm:presLayoutVars>
      </dgm:prSet>
      <dgm:spPr/>
    </dgm:pt>
    <dgm:pt modelId="{E9F5DA34-007D-487C-AF68-203E7E491FE2}" type="pres">
      <dgm:prSet presAssocID="{C76C9756-09F1-4656-BA3D-A87DDF1AFC5D}" presName="spacer" presStyleCnt="0"/>
      <dgm:spPr/>
    </dgm:pt>
    <dgm:pt modelId="{78D9835E-CBE9-4059-8F1F-2E1778CB87B8}" type="pres">
      <dgm:prSet presAssocID="{A81E5D37-ACD3-4C16-9D2D-B7BE64B1FD0B}" presName="parentText" presStyleLbl="node1" presStyleIdx="2" presStyleCnt="7">
        <dgm:presLayoutVars>
          <dgm:chMax val="0"/>
          <dgm:bulletEnabled val="1"/>
        </dgm:presLayoutVars>
      </dgm:prSet>
      <dgm:spPr/>
    </dgm:pt>
    <dgm:pt modelId="{E24AD137-65F2-450F-880F-8EA56E0BA126}" type="pres">
      <dgm:prSet presAssocID="{786B570C-48E6-46AC-897C-39992E98AD74}" presName="spacer" presStyleCnt="0"/>
      <dgm:spPr/>
    </dgm:pt>
    <dgm:pt modelId="{B233BCE8-BE7B-4561-A57A-6AF30DC02525}" type="pres">
      <dgm:prSet presAssocID="{08760D23-43C6-4257-A8D1-B2630069950C}" presName="parentText" presStyleLbl="node1" presStyleIdx="3" presStyleCnt="7">
        <dgm:presLayoutVars>
          <dgm:chMax val="0"/>
          <dgm:bulletEnabled val="1"/>
        </dgm:presLayoutVars>
      </dgm:prSet>
      <dgm:spPr/>
    </dgm:pt>
    <dgm:pt modelId="{43836AFE-A9B3-4942-85A3-7AF87809104D}" type="pres">
      <dgm:prSet presAssocID="{96B48D15-8F10-49D5-9160-150548970021}" presName="spacer" presStyleCnt="0"/>
      <dgm:spPr/>
    </dgm:pt>
    <dgm:pt modelId="{470345B6-8789-455A-9E73-4E4E0FA13235}" type="pres">
      <dgm:prSet presAssocID="{614450CE-048E-42C2-9CF8-278B68FEB686}" presName="parentText" presStyleLbl="node1" presStyleIdx="4" presStyleCnt="7">
        <dgm:presLayoutVars>
          <dgm:chMax val="0"/>
          <dgm:bulletEnabled val="1"/>
        </dgm:presLayoutVars>
      </dgm:prSet>
      <dgm:spPr/>
    </dgm:pt>
    <dgm:pt modelId="{52C3D6CC-DDA5-413F-97BB-9AF2A0907E6D}" type="pres">
      <dgm:prSet presAssocID="{6887A38A-1009-4F37-9203-9A5911DE216C}" presName="spacer" presStyleCnt="0"/>
      <dgm:spPr/>
    </dgm:pt>
    <dgm:pt modelId="{6CA46A64-3179-4B5E-9944-1574DD83C666}" type="pres">
      <dgm:prSet presAssocID="{02EE0CC4-E7DA-4887-84E1-35F634207A72}" presName="parentText" presStyleLbl="node1" presStyleIdx="5" presStyleCnt="7">
        <dgm:presLayoutVars>
          <dgm:chMax val="0"/>
          <dgm:bulletEnabled val="1"/>
        </dgm:presLayoutVars>
      </dgm:prSet>
      <dgm:spPr/>
    </dgm:pt>
    <dgm:pt modelId="{8AA904E2-5481-4B9A-8C28-0C3399C0FB98}" type="pres">
      <dgm:prSet presAssocID="{C9A498BA-44AB-47E6-9CC6-7C48AEC68637}" presName="spacer" presStyleCnt="0"/>
      <dgm:spPr/>
    </dgm:pt>
    <dgm:pt modelId="{F325ACDF-F492-490E-B690-E9B5DFBABC98}" type="pres">
      <dgm:prSet presAssocID="{CC8B5533-42EF-4D2B-8973-45DE4F1137C6}" presName="parentText" presStyleLbl="node1" presStyleIdx="6" presStyleCnt="7">
        <dgm:presLayoutVars>
          <dgm:chMax val="0"/>
          <dgm:bulletEnabled val="1"/>
        </dgm:presLayoutVars>
      </dgm:prSet>
      <dgm:spPr/>
    </dgm:pt>
  </dgm:ptLst>
  <dgm:cxnLst>
    <dgm:cxn modelId="{5A598D13-BBAC-4156-AF6C-EDA6AFA09A1A}" type="presOf" srcId="{122015C6-F0A5-4201-98C7-122E9639478E}" destId="{0AB3B5F5-A92E-4B7B-977B-9C76077C3FA5}" srcOrd="0" destOrd="0" presId="urn:microsoft.com/office/officeart/2005/8/layout/vList2"/>
    <dgm:cxn modelId="{F0C78E13-0E7A-4B8A-9BC5-7662990015A5}" type="presOf" srcId="{614450CE-048E-42C2-9CF8-278B68FEB686}" destId="{470345B6-8789-455A-9E73-4E4E0FA13235}" srcOrd="0" destOrd="0" presId="urn:microsoft.com/office/officeart/2005/8/layout/vList2"/>
    <dgm:cxn modelId="{F00D0E2D-41B3-4D47-85BF-B562B7B9C1CD}" srcId="{F7F95975-AD4A-4624-8AD6-E59DDB4273C9}" destId="{614450CE-048E-42C2-9CF8-278B68FEB686}" srcOrd="4" destOrd="0" parTransId="{565EDE24-142F-44B6-BC5B-89F49080B042}" sibTransId="{6887A38A-1009-4F37-9203-9A5911DE216C}"/>
    <dgm:cxn modelId="{6D67383C-8C9B-464C-AA37-C6CED066D198}" srcId="{F7F95975-AD4A-4624-8AD6-E59DDB4273C9}" destId="{08760D23-43C6-4257-A8D1-B2630069950C}" srcOrd="3" destOrd="0" parTransId="{2C0FDDF0-30A1-4A49-892F-524B17D1AB28}" sibTransId="{96B48D15-8F10-49D5-9160-150548970021}"/>
    <dgm:cxn modelId="{F8DCEB44-447A-4911-A255-F4BF3427238E}" srcId="{F7F95975-AD4A-4624-8AD6-E59DDB4273C9}" destId="{02EE0CC4-E7DA-4887-84E1-35F634207A72}" srcOrd="5" destOrd="0" parTransId="{17EAD535-D729-4D71-95DC-3D82BAAB0B79}" sibTransId="{C9A498BA-44AB-47E6-9CC6-7C48AEC68637}"/>
    <dgm:cxn modelId="{C59F794A-CEB3-4CA4-B518-6DB535F03822}" type="presOf" srcId="{F7F95975-AD4A-4624-8AD6-E59DDB4273C9}" destId="{6C989E5A-0211-434A-A73E-E60E6661A2C7}" srcOrd="0" destOrd="0" presId="urn:microsoft.com/office/officeart/2005/8/layout/vList2"/>
    <dgm:cxn modelId="{FD09224D-83B2-482D-A9F5-9385DB1D9172}" type="presOf" srcId="{A81E5D37-ACD3-4C16-9D2D-B7BE64B1FD0B}" destId="{78D9835E-CBE9-4059-8F1F-2E1778CB87B8}" srcOrd="0" destOrd="0" presId="urn:microsoft.com/office/officeart/2005/8/layout/vList2"/>
    <dgm:cxn modelId="{B0ECC251-3648-4F8D-BC54-DDB7C28B9EA2}" type="presOf" srcId="{02EE0CC4-E7DA-4887-84E1-35F634207A72}" destId="{6CA46A64-3179-4B5E-9944-1574DD83C666}" srcOrd="0" destOrd="0" presId="urn:microsoft.com/office/officeart/2005/8/layout/vList2"/>
    <dgm:cxn modelId="{C12E0773-D297-4DAB-BED8-ED4D65EEC9B1}" srcId="{F7F95975-AD4A-4624-8AD6-E59DDB4273C9}" destId="{CC8B5533-42EF-4D2B-8973-45DE4F1137C6}" srcOrd="6" destOrd="0" parTransId="{5D28FFFD-0E9F-474C-AD67-4E7F301D09C9}" sibTransId="{6A1E8DEC-09F0-4FA1-A632-95CC8FBEB4DA}"/>
    <dgm:cxn modelId="{6B99E476-67DF-4B13-976A-2838347727A4}" srcId="{F7F95975-AD4A-4624-8AD6-E59DDB4273C9}" destId="{C0C09196-DC23-4139-9EF6-AB3C2B88A44B}" srcOrd="0" destOrd="0" parTransId="{10B17762-D286-473B-B5AB-6C72EA5A9711}" sibTransId="{486E3D0F-F57E-47FF-A038-5C4AE4A11EAB}"/>
    <dgm:cxn modelId="{C6FCDB87-262F-4D52-BFCF-8DC77D1727B0}" type="presOf" srcId="{CC8B5533-42EF-4D2B-8973-45DE4F1137C6}" destId="{F325ACDF-F492-490E-B690-E9B5DFBABC98}" srcOrd="0" destOrd="0" presId="urn:microsoft.com/office/officeart/2005/8/layout/vList2"/>
    <dgm:cxn modelId="{E57E39A2-AF6D-4401-A896-211F3AEED187}" type="presOf" srcId="{C0C09196-DC23-4139-9EF6-AB3C2B88A44B}" destId="{30FB05B1-1725-4287-A65E-6360B4747446}" srcOrd="0" destOrd="0" presId="urn:microsoft.com/office/officeart/2005/8/layout/vList2"/>
    <dgm:cxn modelId="{77E99DBF-D911-450E-9B41-22B1A3A0AEE0}" srcId="{F7F95975-AD4A-4624-8AD6-E59DDB4273C9}" destId="{A81E5D37-ACD3-4C16-9D2D-B7BE64B1FD0B}" srcOrd="2" destOrd="0" parTransId="{C3AAF1AE-3DB0-41FF-88EC-823E22C2BADB}" sibTransId="{786B570C-48E6-46AC-897C-39992E98AD74}"/>
    <dgm:cxn modelId="{E55236CE-F5E3-48A4-887E-FE0B13B0C314}" type="presOf" srcId="{08760D23-43C6-4257-A8D1-B2630069950C}" destId="{B233BCE8-BE7B-4561-A57A-6AF30DC02525}" srcOrd="0" destOrd="0" presId="urn:microsoft.com/office/officeart/2005/8/layout/vList2"/>
    <dgm:cxn modelId="{D76F2ED8-77D7-4727-B4CD-32CFF743082A}" srcId="{F7F95975-AD4A-4624-8AD6-E59DDB4273C9}" destId="{122015C6-F0A5-4201-98C7-122E9639478E}" srcOrd="1" destOrd="0" parTransId="{1DA3F7C2-1BD0-4CDA-A4E1-B46882B1EDCA}" sibTransId="{C76C9756-09F1-4656-BA3D-A87DDF1AFC5D}"/>
    <dgm:cxn modelId="{39793A66-CE08-47D0-BCD8-5C55DCFC877A}" type="presParOf" srcId="{6C989E5A-0211-434A-A73E-E60E6661A2C7}" destId="{30FB05B1-1725-4287-A65E-6360B4747446}" srcOrd="0" destOrd="0" presId="urn:microsoft.com/office/officeart/2005/8/layout/vList2"/>
    <dgm:cxn modelId="{F8FC1084-4B59-450F-9163-1A34E26A6A93}" type="presParOf" srcId="{6C989E5A-0211-434A-A73E-E60E6661A2C7}" destId="{84ECB186-23A3-4119-9A46-008387C42790}" srcOrd="1" destOrd="0" presId="urn:microsoft.com/office/officeart/2005/8/layout/vList2"/>
    <dgm:cxn modelId="{0D4D6A48-DAFC-4933-B0BF-BE46DDD32B0D}" type="presParOf" srcId="{6C989E5A-0211-434A-A73E-E60E6661A2C7}" destId="{0AB3B5F5-A92E-4B7B-977B-9C76077C3FA5}" srcOrd="2" destOrd="0" presId="urn:microsoft.com/office/officeart/2005/8/layout/vList2"/>
    <dgm:cxn modelId="{8F2EE82B-FF73-49C0-A98F-EAE098BE4DBA}" type="presParOf" srcId="{6C989E5A-0211-434A-A73E-E60E6661A2C7}" destId="{E9F5DA34-007D-487C-AF68-203E7E491FE2}" srcOrd="3" destOrd="0" presId="urn:microsoft.com/office/officeart/2005/8/layout/vList2"/>
    <dgm:cxn modelId="{58082BBA-C0B8-4DAB-BA78-F248DA75A9CC}" type="presParOf" srcId="{6C989E5A-0211-434A-A73E-E60E6661A2C7}" destId="{78D9835E-CBE9-4059-8F1F-2E1778CB87B8}" srcOrd="4" destOrd="0" presId="urn:microsoft.com/office/officeart/2005/8/layout/vList2"/>
    <dgm:cxn modelId="{86B38511-716B-418A-9410-A13A822D6F1D}" type="presParOf" srcId="{6C989E5A-0211-434A-A73E-E60E6661A2C7}" destId="{E24AD137-65F2-450F-880F-8EA56E0BA126}" srcOrd="5" destOrd="0" presId="urn:microsoft.com/office/officeart/2005/8/layout/vList2"/>
    <dgm:cxn modelId="{EB08229E-83E8-41AA-8728-4AEB01AD5101}" type="presParOf" srcId="{6C989E5A-0211-434A-A73E-E60E6661A2C7}" destId="{B233BCE8-BE7B-4561-A57A-6AF30DC02525}" srcOrd="6" destOrd="0" presId="urn:microsoft.com/office/officeart/2005/8/layout/vList2"/>
    <dgm:cxn modelId="{BE73B915-F973-4BC7-8F1A-F441B8369FD5}" type="presParOf" srcId="{6C989E5A-0211-434A-A73E-E60E6661A2C7}" destId="{43836AFE-A9B3-4942-85A3-7AF87809104D}" srcOrd="7" destOrd="0" presId="urn:microsoft.com/office/officeart/2005/8/layout/vList2"/>
    <dgm:cxn modelId="{5C2CE2C6-3736-4BF6-A8DC-DEDFEDD36EC3}" type="presParOf" srcId="{6C989E5A-0211-434A-A73E-E60E6661A2C7}" destId="{470345B6-8789-455A-9E73-4E4E0FA13235}" srcOrd="8" destOrd="0" presId="urn:microsoft.com/office/officeart/2005/8/layout/vList2"/>
    <dgm:cxn modelId="{32931321-EABA-46D8-A3E4-FDDF3F138B5D}" type="presParOf" srcId="{6C989E5A-0211-434A-A73E-E60E6661A2C7}" destId="{52C3D6CC-DDA5-413F-97BB-9AF2A0907E6D}" srcOrd="9" destOrd="0" presId="urn:microsoft.com/office/officeart/2005/8/layout/vList2"/>
    <dgm:cxn modelId="{E395FB97-15D8-447B-A1C9-DBB813D54E01}" type="presParOf" srcId="{6C989E5A-0211-434A-A73E-E60E6661A2C7}" destId="{6CA46A64-3179-4B5E-9944-1574DD83C666}" srcOrd="10" destOrd="0" presId="urn:microsoft.com/office/officeart/2005/8/layout/vList2"/>
    <dgm:cxn modelId="{4B995D19-61EA-4938-B41A-7637BA8C4919}" type="presParOf" srcId="{6C989E5A-0211-434A-A73E-E60E6661A2C7}" destId="{8AA904E2-5481-4B9A-8C28-0C3399C0FB98}" srcOrd="11" destOrd="0" presId="urn:microsoft.com/office/officeart/2005/8/layout/vList2"/>
    <dgm:cxn modelId="{D23482FB-95DC-4065-96CE-A3F9A1D818AD}" type="presParOf" srcId="{6C989E5A-0211-434A-A73E-E60E6661A2C7}" destId="{F325ACDF-F492-490E-B690-E9B5DFBABC98}"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9EF1BD-BEE6-4200-8136-0D6B99F216C7}" type="doc">
      <dgm:prSet loTypeId="urn:microsoft.com/office/officeart/2005/8/layout/vList2" loCatId="list" qsTypeId="urn:microsoft.com/office/officeart/2005/8/quickstyle/simple3" qsCatId="simple" csTypeId="urn:microsoft.com/office/officeart/2005/8/colors/accent1_2" csCatId="accent1" phldr="1"/>
      <dgm:spPr/>
      <dgm:t>
        <a:bodyPr/>
        <a:lstStyle/>
        <a:p>
          <a:pPr rtl="1"/>
          <a:endParaRPr lang="ar-SA"/>
        </a:p>
      </dgm:t>
    </dgm:pt>
    <dgm:pt modelId="{B37EF26B-BF89-47F6-BB9E-74B6D92DE09E}">
      <dgm:prSet custT="1"/>
      <dgm:spPr/>
      <dgm:t>
        <a:bodyPr/>
        <a:lstStyle/>
        <a:p>
          <a:pPr algn="l" rtl="1"/>
          <a:r>
            <a:rPr lang="en-US" sz="1600" b="0" i="0" dirty="0"/>
            <a:t>A high-energy phosphate compound</a:t>
          </a:r>
          <a:endParaRPr lang="en-GB" sz="1600" dirty="0"/>
        </a:p>
      </dgm:t>
    </dgm:pt>
    <dgm:pt modelId="{A784A446-A22C-48A8-A190-F2D3CB370B90}" type="parTrans" cxnId="{A2B92EE4-2074-4EB0-BBB3-EFC423DCE1CA}">
      <dgm:prSet/>
      <dgm:spPr/>
      <dgm:t>
        <a:bodyPr/>
        <a:lstStyle/>
        <a:p>
          <a:pPr rtl="1"/>
          <a:endParaRPr lang="ar-SA"/>
        </a:p>
      </dgm:t>
    </dgm:pt>
    <dgm:pt modelId="{DF66F2FB-873E-4045-83C0-716D4B590D3E}" type="sibTrans" cxnId="{A2B92EE4-2074-4EB0-BBB3-EFC423DCE1CA}">
      <dgm:prSet/>
      <dgm:spPr/>
      <dgm:t>
        <a:bodyPr/>
        <a:lstStyle/>
        <a:p>
          <a:pPr rtl="1"/>
          <a:endParaRPr lang="ar-SA"/>
        </a:p>
      </dgm:t>
    </dgm:pt>
    <dgm:pt modelId="{EEBFE08C-B8B4-44CA-83F1-1FCE654EAF20}">
      <dgm:prSet custT="1"/>
      <dgm:spPr/>
      <dgm:t>
        <a:bodyPr/>
        <a:lstStyle/>
        <a:p>
          <a:pPr algn="l" rtl="1"/>
          <a:r>
            <a:rPr lang="en-US" sz="1600" b="0" i="0" dirty="0"/>
            <a:t>Acts as a storage form of energy in the muscle ( main storage form for intense and immediate muscular contraction )</a:t>
          </a:r>
          <a:endParaRPr lang="en-GB" sz="1600" dirty="0"/>
        </a:p>
      </dgm:t>
    </dgm:pt>
    <dgm:pt modelId="{3CDD0240-4A53-4F36-B385-413B5A1906C2}" type="parTrans" cxnId="{37A5402C-DD21-4199-8E0F-16952138F513}">
      <dgm:prSet/>
      <dgm:spPr/>
      <dgm:t>
        <a:bodyPr/>
        <a:lstStyle/>
        <a:p>
          <a:pPr rtl="1"/>
          <a:endParaRPr lang="ar-SA"/>
        </a:p>
      </dgm:t>
    </dgm:pt>
    <dgm:pt modelId="{B8A545E9-2050-4E62-81BA-A4DA7C2CF3B2}" type="sibTrans" cxnId="{37A5402C-DD21-4199-8E0F-16952138F513}">
      <dgm:prSet/>
      <dgm:spPr/>
      <dgm:t>
        <a:bodyPr/>
        <a:lstStyle/>
        <a:p>
          <a:pPr rtl="1"/>
          <a:endParaRPr lang="ar-SA"/>
        </a:p>
      </dgm:t>
    </dgm:pt>
    <dgm:pt modelId="{4FEFB9AE-858F-4C8A-BB04-18DC457B9BA2}">
      <dgm:prSet custT="1"/>
      <dgm:spPr/>
      <dgm:t>
        <a:bodyPr/>
        <a:lstStyle/>
        <a:p>
          <a:pPr algn="l" rtl="1"/>
          <a:r>
            <a:rPr lang="en-US" sz="1600" b="0" i="0" dirty="0"/>
            <a:t>Provides small but, ready source of energy during first few seconds of intense muscular contraction </a:t>
          </a:r>
          <a:r>
            <a:rPr lang="en-US" sz="1600" b="0" i="0" dirty="0">
              <a:solidFill>
                <a:schemeClr val="accent2">
                  <a:lumMod val="75000"/>
                </a:schemeClr>
              </a:solidFill>
            </a:rPr>
            <a:t>* it is stored in the muscle, and when intense muscle contraction is needed, such as running as fast as you can, lifting weights. In this cases creatine phosphate gives you the energy immediately ( as the stored ATP is only enough for 3 seconds ). </a:t>
          </a:r>
          <a:endParaRPr lang="en-GB" sz="1600" dirty="0">
            <a:solidFill>
              <a:schemeClr val="accent2">
                <a:lumMod val="75000"/>
              </a:schemeClr>
            </a:solidFill>
          </a:endParaRPr>
        </a:p>
      </dgm:t>
    </dgm:pt>
    <dgm:pt modelId="{14F9F90F-4A1D-4FB6-A27B-1C698CB9C442}" type="parTrans" cxnId="{57F295C2-F64C-438C-945C-EC228A6AFFFB}">
      <dgm:prSet/>
      <dgm:spPr/>
      <dgm:t>
        <a:bodyPr/>
        <a:lstStyle/>
        <a:p>
          <a:pPr rtl="1"/>
          <a:endParaRPr lang="ar-SA"/>
        </a:p>
      </dgm:t>
    </dgm:pt>
    <dgm:pt modelId="{6088BEA1-D79E-4736-9AB1-B80A19E5F17A}" type="sibTrans" cxnId="{57F295C2-F64C-438C-945C-EC228A6AFFFB}">
      <dgm:prSet/>
      <dgm:spPr/>
      <dgm:t>
        <a:bodyPr/>
        <a:lstStyle/>
        <a:p>
          <a:pPr rtl="1"/>
          <a:endParaRPr lang="ar-SA"/>
        </a:p>
      </dgm:t>
    </dgm:pt>
    <dgm:pt modelId="{B259AC47-E80B-41AE-9A39-A87BA717C8D8}">
      <dgm:prSet custT="1"/>
      <dgm:spPr/>
      <dgm:t>
        <a:bodyPr/>
        <a:lstStyle/>
        <a:p>
          <a:pPr algn="l" rtl="1"/>
          <a:r>
            <a:rPr lang="en-US" sz="1600" b="0" i="0" dirty="0"/>
            <a:t>The amount of creatine phosphate in the body is proportional to the muscle mass </a:t>
          </a:r>
          <a:r>
            <a:rPr lang="en-US" sz="1600" b="0" i="0" dirty="0">
              <a:solidFill>
                <a:schemeClr val="accent2">
                  <a:lumMod val="75000"/>
                </a:schemeClr>
              </a:solidFill>
            </a:rPr>
            <a:t>* directly proportional, when the mass increases it needs more energy, so it will be stored in higher amounts.</a:t>
          </a:r>
          <a:endParaRPr lang="en-GB" sz="1600" dirty="0">
            <a:solidFill>
              <a:schemeClr val="accent2">
                <a:lumMod val="75000"/>
              </a:schemeClr>
            </a:solidFill>
          </a:endParaRPr>
        </a:p>
      </dgm:t>
    </dgm:pt>
    <dgm:pt modelId="{25E129EE-DC8C-40C1-BF58-564761F0A828}" type="parTrans" cxnId="{19A14604-4F65-46E4-AD1F-B721A53C4EA2}">
      <dgm:prSet/>
      <dgm:spPr/>
      <dgm:t>
        <a:bodyPr/>
        <a:lstStyle/>
        <a:p>
          <a:pPr rtl="1"/>
          <a:endParaRPr lang="ar-SA"/>
        </a:p>
      </dgm:t>
    </dgm:pt>
    <dgm:pt modelId="{8B817D8E-1714-4B15-86F9-CBBE75F99B43}" type="sibTrans" cxnId="{19A14604-4F65-46E4-AD1F-B721A53C4EA2}">
      <dgm:prSet/>
      <dgm:spPr/>
      <dgm:t>
        <a:bodyPr/>
        <a:lstStyle/>
        <a:p>
          <a:pPr rtl="1"/>
          <a:endParaRPr lang="ar-SA"/>
        </a:p>
      </dgm:t>
    </dgm:pt>
    <dgm:pt modelId="{903A5B2F-DDDB-459B-9FDD-997ABB43A16E}" type="pres">
      <dgm:prSet presAssocID="{1F9EF1BD-BEE6-4200-8136-0D6B99F216C7}" presName="linear" presStyleCnt="0">
        <dgm:presLayoutVars>
          <dgm:animLvl val="lvl"/>
          <dgm:resizeHandles val="exact"/>
        </dgm:presLayoutVars>
      </dgm:prSet>
      <dgm:spPr/>
    </dgm:pt>
    <dgm:pt modelId="{805E6114-6D72-4E82-96AC-FD66266E9283}" type="pres">
      <dgm:prSet presAssocID="{B37EF26B-BF89-47F6-BB9E-74B6D92DE09E}" presName="parentText" presStyleLbl="node1" presStyleIdx="0" presStyleCnt="4" custScaleY="36541" custLinFactNeighborY="-64112">
        <dgm:presLayoutVars>
          <dgm:chMax val="0"/>
          <dgm:bulletEnabled val="1"/>
        </dgm:presLayoutVars>
      </dgm:prSet>
      <dgm:spPr/>
    </dgm:pt>
    <dgm:pt modelId="{1BA786F2-CB7D-474C-BCE7-2EE86DAED0A2}" type="pres">
      <dgm:prSet presAssocID="{DF66F2FB-873E-4045-83C0-716D4B590D3E}" presName="spacer" presStyleCnt="0"/>
      <dgm:spPr/>
    </dgm:pt>
    <dgm:pt modelId="{A4A89497-DF2D-4EBC-971C-041E6FB5716E}" type="pres">
      <dgm:prSet presAssocID="{EEBFE08C-B8B4-44CA-83F1-1FCE654EAF20}" presName="parentText" presStyleLbl="node1" presStyleIdx="1" presStyleCnt="4" custScaleY="68057" custLinFactY="-3617" custLinFactNeighborX="-616" custLinFactNeighborY="-100000">
        <dgm:presLayoutVars>
          <dgm:chMax val="0"/>
          <dgm:bulletEnabled val="1"/>
        </dgm:presLayoutVars>
      </dgm:prSet>
      <dgm:spPr/>
    </dgm:pt>
    <dgm:pt modelId="{8E4B21F7-8EAD-45DE-8EF9-A9E3C50F6CE7}" type="pres">
      <dgm:prSet presAssocID="{B8A545E9-2050-4E62-81BA-A4DA7C2CF3B2}" presName="spacer" presStyleCnt="0"/>
      <dgm:spPr/>
    </dgm:pt>
    <dgm:pt modelId="{B358D619-5519-47F2-9AC6-2CE436D6DF0D}" type="pres">
      <dgm:prSet presAssocID="{4FEFB9AE-858F-4C8A-BB04-18DC457B9BA2}" presName="parentText" presStyleLbl="node1" presStyleIdx="2" presStyleCnt="4" custLinFactY="-15738" custLinFactNeighborX="-226" custLinFactNeighborY="-100000">
        <dgm:presLayoutVars>
          <dgm:chMax val="0"/>
          <dgm:bulletEnabled val="1"/>
        </dgm:presLayoutVars>
      </dgm:prSet>
      <dgm:spPr/>
    </dgm:pt>
    <dgm:pt modelId="{A5AAA381-D7FA-4ED6-8A82-A1782BA7BF4D}" type="pres">
      <dgm:prSet presAssocID="{6088BEA1-D79E-4736-9AB1-B80A19E5F17A}" presName="spacer" presStyleCnt="0"/>
      <dgm:spPr/>
    </dgm:pt>
    <dgm:pt modelId="{B74F71D9-580C-4F66-9E42-C767FC1C2A8B}" type="pres">
      <dgm:prSet presAssocID="{B259AC47-E80B-41AE-9A39-A87BA717C8D8}" presName="parentText" presStyleLbl="node1" presStyleIdx="3" presStyleCnt="4" custLinFactY="-31122" custLinFactNeighborY="-100000">
        <dgm:presLayoutVars>
          <dgm:chMax val="0"/>
          <dgm:bulletEnabled val="1"/>
        </dgm:presLayoutVars>
      </dgm:prSet>
      <dgm:spPr/>
    </dgm:pt>
  </dgm:ptLst>
  <dgm:cxnLst>
    <dgm:cxn modelId="{19A14604-4F65-46E4-AD1F-B721A53C4EA2}" srcId="{1F9EF1BD-BEE6-4200-8136-0D6B99F216C7}" destId="{B259AC47-E80B-41AE-9A39-A87BA717C8D8}" srcOrd="3" destOrd="0" parTransId="{25E129EE-DC8C-40C1-BF58-564761F0A828}" sibTransId="{8B817D8E-1714-4B15-86F9-CBBE75F99B43}"/>
    <dgm:cxn modelId="{F9D3630E-5A20-40CE-A21A-83C136E7DED1}" type="presOf" srcId="{1F9EF1BD-BEE6-4200-8136-0D6B99F216C7}" destId="{903A5B2F-DDDB-459B-9FDD-997ABB43A16E}" srcOrd="0" destOrd="0" presId="urn:microsoft.com/office/officeart/2005/8/layout/vList2"/>
    <dgm:cxn modelId="{34122E1F-E709-4F18-9920-7FA64C36B7D6}" type="presOf" srcId="{B259AC47-E80B-41AE-9A39-A87BA717C8D8}" destId="{B74F71D9-580C-4F66-9E42-C767FC1C2A8B}" srcOrd="0" destOrd="0" presId="urn:microsoft.com/office/officeart/2005/8/layout/vList2"/>
    <dgm:cxn modelId="{37A5402C-DD21-4199-8E0F-16952138F513}" srcId="{1F9EF1BD-BEE6-4200-8136-0D6B99F216C7}" destId="{EEBFE08C-B8B4-44CA-83F1-1FCE654EAF20}" srcOrd="1" destOrd="0" parTransId="{3CDD0240-4A53-4F36-B385-413B5A1906C2}" sibTransId="{B8A545E9-2050-4E62-81BA-A4DA7C2CF3B2}"/>
    <dgm:cxn modelId="{80BD8839-8550-46D2-A179-A3AC2E07BCA0}" type="presOf" srcId="{EEBFE08C-B8B4-44CA-83F1-1FCE654EAF20}" destId="{A4A89497-DF2D-4EBC-971C-041E6FB5716E}" srcOrd="0" destOrd="0" presId="urn:microsoft.com/office/officeart/2005/8/layout/vList2"/>
    <dgm:cxn modelId="{387A50B8-E11B-4C7A-99A8-98A739342CED}" type="presOf" srcId="{B37EF26B-BF89-47F6-BB9E-74B6D92DE09E}" destId="{805E6114-6D72-4E82-96AC-FD66266E9283}" srcOrd="0" destOrd="0" presId="urn:microsoft.com/office/officeart/2005/8/layout/vList2"/>
    <dgm:cxn modelId="{57F295C2-F64C-438C-945C-EC228A6AFFFB}" srcId="{1F9EF1BD-BEE6-4200-8136-0D6B99F216C7}" destId="{4FEFB9AE-858F-4C8A-BB04-18DC457B9BA2}" srcOrd="2" destOrd="0" parTransId="{14F9F90F-4A1D-4FB6-A27B-1C698CB9C442}" sibTransId="{6088BEA1-D79E-4736-9AB1-B80A19E5F17A}"/>
    <dgm:cxn modelId="{D07A03E0-6C28-4A0E-95C0-FE678FD3C6A0}" type="presOf" srcId="{4FEFB9AE-858F-4C8A-BB04-18DC457B9BA2}" destId="{B358D619-5519-47F2-9AC6-2CE436D6DF0D}" srcOrd="0" destOrd="0" presId="urn:microsoft.com/office/officeart/2005/8/layout/vList2"/>
    <dgm:cxn modelId="{A2B92EE4-2074-4EB0-BBB3-EFC423DCE1CA}" srcId="{1F9EF1BD-BEE6-4200-8136-0D6B99F216C7}" destId="{B37EF26B-BF89-47F6-BB9E-74B6D92DE09E}" srcOrd="0" destOrd="0" parTransId="{A784A446-A22C-48A8-A190-F2D3CB370B90}" sibTransId="{DF66F2FB-873E-4045-83C0-716D4B590D3E}"/>
    <dgm:cxn modelId="{7B4894CD-B3A9-4B3B-AE07-1BE8DEDEA866}" type="presParOf" srcId="{903A5B2F-DDDB-459B-9FDD-997ABB43A16E}" destId="{805E6114-6D72-4E82-96AC-FD66266E9283}" srcOrd="0" destOrd="0" presId="urn:microsoft.com/office/officeart/2005/8/layout/vList2"/>
    <dgm:cxn modelId="{16FDC56A-B449-48C8-8B8C-D8B141CAB1EC}" type="presParOf" srcId="{903A5B2F-DDDB-459B-9FDD-997ABB43A16E}" destId="{1BA786F2-CB7D-474C-BCE7-2EE86DAED0A2}" srcOrd="1" destOrd="0" presId="urn:microsoft.com/office/officeart/2005/8/layout/vList2"/>
    <dgm:cxn modelId="{559B6CBB-0D25-4E1F-9945-B4BD2651C028}" type="presParOf" srcId="{903A5B2F-DDDB-459B-9FDD-997ABB43A16E}" destId="{A4A89497-DF2D-4EBC-971C-041E6FB5716E}" srcOrd="2" destOrd="0" presId="urn:microsoft.com/office/officeart/2005/8/layout/vList2"/>
    <dgm:cxn modelId="{36CB974F-AA61-4C02-95DA-8B3DE8522AF7}" type="presParOf" srcId="{903A5B2F-DDDB-459B-9FDD-997ABB43A16E}" destId="{8E4B21F7-8EAD-45DE-8EF9-A9E3C50F6CE7}" srcOrd="3" destOrd="0" presId="urn:microsoft.com/office/officeart/2005/8/layout/vList2"/>
    <dgm:cxn modelId="{58CF85AA-CEFF-42C6-8161-F77237AB64B7}" type="presParOf" srcId="{903A5B2F-DDDB-459B-9FDD-997ABB43A16E}" destId="{B358D619-5519-47F2-9AC6-2CE436D6DF0D}" srcOrd="4" destOrd="0" presId="urn:microsoft.com/office/officeart/2005/8/layout/vList2"/>
    <dgm:cxn modelId="{37BE86AC-DC17-474F-A571-D934B44F865F}" type="presParOf" srcId="{903A5B2F-DDDB-459B-9FDD-997ABB43A16E}" destId="{A5AAA381-D7FA-4ED6-8A82-A1782BA7BF4D}" srcOrd="5" destOrd="0" presId="urn:microsoft.com/office/officeart/2005/8/layout/vList2"/>
    <dgm:cxn modelId="{9699811F-855D-45D9-883B-A9B154307E9B}" type="presParOf" srcId="{903A5B2F-DDDB-459B-9FDD-997ABB43A16E}" destId="{B74F71D9-580C-4F66-9E42-C767FC1C2A8B}"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6A5382-FD25-4C10-8D17-70108D5832B9}" type="doc">
      <dgm:prSet loTypeId="urn:microsoft.com/office/officeart/2005/8/layout/matrix3" loCatId="matrix" qsTypeId="urn:microsoft.com/office/officeart/2005/8/quickstyle/simple1" qsCatId="simple" csTypeId="urn:microsoft.com/office/officeart/2005/8/colors/accent1_2" csCatId="accent1"/>
      <dgm:spPr/>
      <dgm:t>
        <a:bodyPr/>
        <a:lstStyle/>
        <a:p>
          <a:pPr rtl="1"/>
          <a:endParaRPr lang="ar-SA"/>
        </a:p>
      </dgm:t>
    </dgm:pt>
    <dgm:pt modelId="{322883D1-99F3-4F33-9775-4C144A1EBD1A}">
      <dgm:prSet/>
      <dgm:spPr/>
      <dgm:t>
        <a:bodyPr/>
        <a:lstStyle/>
        <a:p>
          <a:pPr rtl="1"/>
          <a:r>
            <a:rPr lang="en-US" b="0" i="0" u="sng"/>
            <a:t>Most abundant protein</a:t>
          </a:r>
          <a:r>
            <a:rPr lang="en-US" b="0" i="0"/>
            <a:t> in the human body.</a:t>
          </a:r>
          <a:endParaRPr lang="en-GB"/>
        </a:p>
      </dgm:t>
    </dgm:pt>
    <dgm:pt modelId="{51802EDF-9DBA-4538-9522-5A37A60E06C3}" type="parTrans" cxnId="{08A0B44D-71A6-4A80-876B-C63FF6BB9824}">
      <dgm:prSet/>
      <dgm:spPr/>
      <dgm:t>
        <a:bodyPr/>
        <a:lstStyle/>
        <a:p>
          <a:pPr rtl="1"/>
          <a:endParaRPr lang="ar-SA"/>
        </a:p>
      </dgm:t>
    </dgm:pt>
    <dgm:pt modelId="{87AC1C5B-A3FC-4BA9-BD39-783DB33039D8}" type="sibTrans" cxnId="{08A0B44D-71A6-4A80-876B-C63FF6BB9824}">
      <dgm:prSet/>
      <dgm:spPr/>
      <dgm:t>
        <a:bodyPr/>
        <a:lstStyle/>
        <a:p>
          <a:pPr rtl="1"/>
          <a:endParaRPr lang="ar-SA"/>
        </a:p>
      </dgm:t>
    </dgm:pt>
    <dgm:pt modelId="{4DE4EC27-EAE8-4AED-9709-253B0676964F}">
      <dgm:prSet/>
      <dgm:spPr/>
      <dgm:t>
        <a:bodyPr/>
        <a:lstStyle/>
        <a:p>
          <a:pPr rtl="1"/>
          <a:r>
            <a:rPr lang="en-US" b="0" i="0"/>
            <a:t>Collagens are </a:t>
          </a:r>
          <a:r>
            <a:rPr lang="en-US" b="0" i="0" u="sng"/>
            <a:t>highly stable molecules</a:t>
          </a:r>
          <a:r>
            <a:rPr lang="en-US" b="0" i="0"/>
            <a:t> with </a:t>
          </a:r>
          <a:r>
            <a:rPr lang="en-US" b="0" i="0" u="sng"/>
            <a:t>half-lives </a:t>
          </a:r>
          <a:r>
            <a:rPr lang="en-US" b="0" i="0"/>
            <a:t>as long as </a:t>
          </a:r>
          <a:r>
            <a:rPr lang="en-US" b="0" i="0" u="sng"/>
            <a:t>several years</a:t>
          </a:r>
          <a:r>
            <a:rPr lang="en-US" b="0" i="0"/>
            <a:t>.</a:t>
          </a:r>
          <a:endParaRPr lang="en-GB"/>
        </a:p>
      </dgm:t>
    </dgm:pt>
    <dgm:pt modelId="{751FC454-537B-4E7A-992A-0EC5D4229443}" type="parTrans" cxnId="{089A8DE9-28C0-4778-9B66-A8C0B06674D4}">
      <dgm:prSet/>
      <dgm:spPr/>
      <dgm:t>
        <a:bodyPr/>
        <a:lstStyle/>
        <a:p>
          <a:pPr rtl="1"/>
          <a:endParaRPr lang="ar-SA"/>
        </a:p>
      </dgm:t>
    </dgm:pt>
    <dgm:pt modelId="{3E96FCA7-4D08-4517-B9B3-4A18E72A9322}" type="sibTrans" cxnId="{089A8DE9-28C0-4778-9B66-A8C0B06674D4}">
      <dgm:prSet/>
      <dgm:spPr/>
      <dgm:t>
        <a:bodyPr/>
        <a:lstStyle/>
        <a:p>
          <a:pPr rtl="1"/>
          <a:endParaRPr lang="ar-SA"/>
        </a:p>
      </dgm:t>
    </dgm:pt>
    <dgm:pt modelId="{DB4624EE-8297-4749-B828-B1F357039ACF}">
      <dgm:prSet/>
      <dgm:spPr/>
      <dgm:t>
        <a:bodyPr/>
        <a:lstStyle/>
        <a:p>
          <a:pPr rtl="1"/>
          <a:r>
            <a:rPr lang="en-US" b="0" i="0"/>
            <a:t>A fibrous protein that serves structural functions.</a:t>
          </a:r>
          <a:endParaRPr lang="en-GB"/>
        </a:p>
      </dgm:t>
    </dgm:pt>
    <dgm:pt modelId="{9F02D2A8-2974-4F18-941B-5C0D69AA72EA}" type="parTrans" cxnId="{08419FFB-6E3A-4BB8-B20E-D044A148A8E1}">
      <dgm:prSet/>
      <dgm:spPr/>
      <dgm:t>
        <a:bodyPr/>
        <a:lstStyle/>
        <a:p>
          <a:pPr rtl="1"/>
          <a:endParaRPr lang="ar-SA"/>
        </a:p>
      </dgm:t>
    </dgm:pt>
    <dgm:pt modelId="{27FD2EB2-73CF-411A-A97E-4A7B7888879D}" type="sibTrans" cxnId="{08419FFB-6E3A-4BB8-B20E-D044A148A8E1}">
      <dgm:prSet/>
      <dgm:spPr/>
      <dgm:t>
        <a:bodyPr/>
        <a:lstStyle/>
        <a:p>
          <a:pPr rtl="1"/>
          <a:endParaRPr lang="ar-SA"/>
        </a:p>
      </dgm:t>
    </dgm:pt>
    <dgm:pt modelId="{A909D8FD-B81A-4A69-849C-7AA29862339D}">
      <dgm:prSet/>
      <dgm:spPr/>
      <dgm:t>
        <a:bodyPr/>
        <a:lstStyle/>
        <a:p>
          <a:pPr rtl="1"/>
          <a:r>
            <a:rPr lang="en-US" b="0" i="0"/>
            <a:t>It is part of connective tissues, bone, teeth, cartilage, tendons, skin, blood vessels.</a:t>
          </a:r>
          <a:endParaRPr lang="en-GB"/>
        </a:p>
      </dgm:t>
    </dgm:pt>
    <dgm:pt modelId="{DEFDCC66-C997-4030-AAF6-9753A90F6CD9}" type="parTrans" cxnId="{0D62769C-5942-42F4-9DC1-7B8C0D0F4888}">
      <dgm:prSet/>
      <dgm:spPr/>
      <dgm:t>
        <a:bodyPr/>
        <a:lstStyle/>
        <a:p>
          <a:pPr rtl="1"/>
          <a:endParaRPr lang="ar-SA"/>
        </a:p>
      </dgm:t>
    </dgm:pt>
    <dgm:pt modelId="{32D51E7D-B4F4-49BC-A33B-377AE4F96B27}" type="sibTrans" cxnId="{0D62769C-5942-42F4-9DC1-7B8C0D0F4888}">
      <dgm:prSet/>
      <dgm:spPr/>
      <dgm:t>
        <a:bodyPr/>
        <a:lstStyle/>
        <a:p>
          <a:pPr rtl="1"/>
          <a:endParaRPr lang="ar-SA"/>
        </a:p>
      </dgm:t>
    </dgm:pt>
    <dgm:pt modelId="{76579C84-477E-4960-B75F-5F4BA7E9E1EF}">
      <dgm:prSet/>
      <dgm:spPr/>
      <dgm:t>
        <a:bodyPr/>
        <a:lstStyle/>
        <a:p>
          <a:endParaRPr lang="en-US"/>
        </a:p>
      </dgm:t>
    </dgm:pt>
    <dgm:pt modelId="{DFB7A199-7272-49B9-A996-0EF9EA1FE406}" type="parTrans" cxnId="{AC043667-F12A-4AD2-A312-8EFE55F1DD5F}">
      <dgm:prSet/>
      <dgm:spPr/>
      <dgm:t>
        <a:bodyPr/>
        <a:lstStyle/>
        <a:p>
          <a:pPr rtl="1"/>
          <a:endParaRPr lang="ar-SA"/>
        </a:p>
      </dgm:t>
    </dgm:pt>
    <dgm:pt modelId="{76C0E96E-B78F-4719-8A3F-06D4B0CA697D}" type="sibTrans" cxnId="{AC043667-F12A-4AD2-A312-8EFE55F1DD5F}">
      <dgm:prSet/>
      <dgm:spPr/>
      <dgm:t>
        <a:bodyPr/>
        <a:lstStyle/>
        <a:p>
          <a:pPr rtl="1"/>
          <a:endParaRPr lang="ar-SA"/>
        </a:p>
      </dgm:t>
    </dgm:pt>
    <dgm:pt modelId="{F3D31D40-33C7-49EF-ADC0-E7800AEF15BA}" type="pres">
      <dgm:prSet presAssocID="{316A5382-FD25-4C10-8D17-70108D5832B9}" presName="matrix" presStyleCnt="0">
        <dgm:presLayoutVars>
          <dgm:chMax val="1"/>
          <dgm:dir/>
          <dgm:resizeHandles val="exact"/>
        </dgm:presLayoutVars>
      </dgm:prSet>
      <dgm:spPr/>
    </dgm:pt>
    <dgm:pt modelId="{7564ACA7-3BC6-427B-9868-3607DA5048AE}" type="pres">
      <dgm:prSet presAssocID="{316A5382-FD25-4C10-8D17-70108D5832B9}" presName="diamond" presStyleLbl="bgShp" presStyleIdx="0" presStyleCnt="1"/>
      <dgm:spPr/>
    </dgm:pt>
    <dgm:pt modelId="{6175A96D-8D6A-45F0-A490-97C96C6CD6F3}" type="pres">
      <dgm:prSet presAssocID="{316A5382-FD25-4C10-8D17-70108D5832B9}" presName="quad1" presStyleLbl="node1" presStyleIdx="0" presStyleCnt="4">
        <dgm:presLayoutVars>
          <dgm:chMax val="0"/>
          <dgm:chPref val="0"/>
          <dgm:bulletEnabled val="1"/>
        </dgm:presLayoutVars>
      </dgm:prSet>
      <dgm:spPr/>
    </dgm:pt>
    <dgm:pt modelId="{BF51BFC0-23D6-4974-9716-59FAAB0466CB}" type="pres">
      <dgm:prSet presAssocID="{316A5382-FD25-4C10-8D17-70108D5832B9}" presName="quad2" presStyleLbl="node1" presStyleIdx="1" presStyleCnt="4">
        <dgm:presLayoutVars>
          <dgm:chMax val="0"/>
          <dgm:chPref val="0"/>
          <dgm:bulletEnabled val="1"/>
        </dgm:presLayoutVars>
      </dgm:prSet>
      <dgm:spPr/>
    </dgm:pt>
    <dgm:pt modelId="{BF8305CB-0055-401C-A689-2F5F2E1DC581}" type="pres">
      <dgm:prSet presAssocID="{316A5382-FD25-4C10-8D17-70108D5832B9}" presName="quad3" presStyleLbl="node1" presStyleIdx="2" presStyleCnt="4">
        <dgm:presLayoutVars>
          <dgm:chMax val="0"/>
          <dgm:chPref val="0"/>
          <dgm:bulletEnabled val="1"/>
        </dgm:presLayoutVars>
      </dgm:prSet>
      <dgm:spPr/>
    </dgm:pt>
    <dgm:pt modelId="{BFD7CB69-44A6-4FFC-A03A-117058F2B28D}" type="pres">
      <dgm:prSet presAssocID="{316A5382-FD25-4C10-8D17-70108D5832B9}" presName="quad4" presStyleLbl="node1" presStyleIdx="3" presStyleCnt="4">
        <dgm:presLayoutVars>
          <dgm:chMax val="0"/>
          <dgm:chPref val="0"/>
          <dgm:bulletEnabled val="1"/>
        </dgm:presLayoutVars>
      </dgm:prSet>
      <dgm:spPr/>
    </dgm:pt>
  </dgm:ptLst>
  <dgm:cxnLst>
    <dgm:cxn modelId="{76556A0F-E781-45E1-AC5A-E2070EE94B9E}" type="presOf" srcId="{DB4624EE-8297-4749-B828-B1F357039ACF}" destId="{BF8305CB-0055-401C-A689-2F5F2E1DC581}" srcOrd="0" destOrd="0" presId="urn:microsoft.com/office/officeart/2005/8/layout/matrix3"/>
    <dgm:cxn modelId="{82C9C234-06B6-45FF-8EBB-777F503BC65D}" type="presOf" srcId="{322883D1-99F3-4F33-9775-4C144A1EBD1A}" destId="{6175A96D-8D6A-45F0-A490-97C96C6CD6F3}" srcOrd="0" destOrd="0" presId="urn:microsoft.com/office/officeart/2005/8/layout/matrix3"/>
    <dgm:cxn modelId="{3C63965F-B122-4F53-905A-2DE5E591899B}" type="presOf" srcId="{4DE4EC27-EAE8-4AED-9709-253B0676964F}" destId="{BF51BFC0-23D6-4974-9716-59FAAB0466CB}" srcOrd="0" destOrd="0" presId="urn:microsoft.com/office/officeart/2005/8/layout/matrix3"/>
    <dgm:cxn modelId="{AC043667-F12A-4AD2-A312-8EFE55F1DD5F}" srcId="{316A5382-FD25-4C10-8D17-70108D5832B9}" destId="{76579C84-477E-4960-B75F-5F4BA7E9E1EF}" srcOrd="4" destOrd="0" parTransId="{DFB7A199-7272-49B9-A996-0EF9EA1FE406}" sibTransId="{76C0E96E-B78F-4719-8A3F-06D4B0CA697D}"/>
    <dgm:cxn modelId="{08A0B44D-71A6-4A80-876B-C63FF6BB9824}" srcId="{316A5382-FD25-4C10-8D17-70108D5832B9}" destId="{322883D1-99F3-4F33-9775-4C144A1EBD1A}" srcOrd="0" destOrd="0" parTransId="{51802EDF-9DBA-4538-9522-5A37A60E06C3}" sibTransId="{87AC1C5B-A3FC-4BA9-BD39-783DB33039D8}"/>
    <dgm:cxn modelId="{BDF14551-EEED-46BC-98D5-5C4479818A0C}" type="presOf" srcId="{316A5382-FD25-4C10-8D17-70108D5832B9}" destId="{F3D31D40-33C7-49EF-ADC0-E7800AEF15BA}" srcOrd="0" destOrd="0" presId="urn:microsoft.com/office/officeart/2005/8/layout/matrix3"/>
    <dgm:cxn modelId="{0D62769C-5942-42F4-9DC1-7B8C0D0F4888}" srcId="{316A5382-FD25-4C10-8D17-70108D5832B9}" destId="{A909D8FD-B81A-4A69-849C-7AA29862339D}" srcOrd="3" destOrd="0" parTransId="{DEFDCC66-C997-4030-AAF6-9753A90F6CD9}" sibTransId="{32D51E7D-B4F4-49BC-A33B-377AE4F96B27}"/>
    <dgm:cxn modelId="{089A8DE9-28C0-4778-9B66-A8C0B06674D4}" srcId="{316A5382-FD25-4C10-8D17-70108D5832B9}" destId="{4DE4EC27-EAE8-4AED-9709-253B0676964F}" srcOrd="1" destOrd="0" parTransId="{751FC454-537B-4E7A-992A-0EC5D4229443}" sibTransId="{3E96FCA7-4D08-4517-B9B3-4A18E72A9322}"/>
    <dgm:cxn modelId="{0A7217FA-7BE0-4925-AE41-D7F24103AF4B}" type="presOf" srcId="{A909D8FD-B81A-4A69-849C-7AA29862339D}" destId="{BFD7CB69-44A6-4FFC-A03A-117058F2B28D}" srcOrd="0" destOrd="0" presId="urn:microsoft.com/office/officeart/2005/8/layout/matrix3"/>
    <dgm:cxn modelId="{08419FFB-6E3A-4BB8-B20E-D044A148A8E1}" srcId="{316A5382-FD25-4C10-8D17-70108D5832B9}" destId="{DB4624EE-8297-4749-B828-B1F357039ACF}" srcOrd="2" destOrd="0" parTransId="{9F02D2A8-2974-4F18-941B-5C0D69AA72EA}" sibTransId="{27FD2EB2-73CF-411A-A97E-4A7B7888879D}"/>
    <dgm:cxn modelId="{59E238DB-10DE-420A-84E8-3506FFBC1265}" type="presParOf" srcId="{F3D31D40-33C7-49EF-ADC0-E7800AEF15BA}" destId="{7564ACA7-3BC6-427B-9868-3607DA5048AE}" srcOrd="0" destOrd="0" presId="urn:microsoft.com/office/officeart/2005/8/layout/matrix3"/>
    <dgm:cxn modelId="{1205CE2F-D9F1-49DE-9D7D-E22514EC12A4}" type="presParOf" srcId="{F3D31D40-33C7-49EF-ADC0-E7800AEF15BA}" destId="{6175A96D-8D6A-45F0-A490-97C96C6CD6F3}" srcOrd="1" destOrd="0" presId="urn:microsoft.com/office/officeart/2005/8/layout/matrix3"/>
    <dgm:cxn modelId="{E26DEAB8-C8F6-47B1-9869-DBE30222D5F1}" type="presParOf" srcId="{F3D31D40-33C7-49EF-ADC0-E7800AEF15BA}" destId="{BF51BFC0-23D6-4974-9716-59FAAB0466CB}" srcOrd="2" destOrd="0" presId="urn:microsoft.com/office/officeart/2005/8/layout/matrix3"/>
    <dgm:cxn modelId="{4E95E522-4953-4AAB-9074-5F6074FAAA16}" type="presParOf" srcId="{F3D31D40-33C7-49EF-ADC0-E7800AEF15BA}" destId="{BF8305CB-0055-401C-A689-2F5F2E1DC581}" srcOrd="3" destOrd="0" presId="urn:microsoft.com/office/officeart/2005/8/layout/matrix3"/>
    <dgm:cxn modelId="{1A70DECB-A2C5-4AB3-8EBB-E63601A2A3D5}" type="presParOf" srcId="{F3D31D40-33C7-49EF-ADC0-E7800AEF15BA}" destId="{BFD7CB69-44A6-4FFC-A03A-117058F2B28D}"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FB05B1-1725-4287-A65E-6360B4747446}">
      <dsp:nvSpPr>
        <dsp:cNvPr id="0" name=""/>
        <dsp:cNvSpPr/>
      </dsp:nvSpPr>
      <dsp:spPr>
        <a:xfrm>
          <a:off x="0" y="380837"/>
          <a:ext cx="8279027" cy="351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rtl="1">
            <a:lnSpc>
              <a:spcPct val="90000"/>
            </a:lnSpc>
            <a:spcBef>
              <a:spcPct val="0"/>
            </a:spcBef>
            <a:spcAft>
              <a:spcPct val="35000"/>
            </a:spcAft>
            <a:buNone/>
          </a:pPr>
          <a:r>
            <a:rPr lang="en-US" sz="1500" b="0" i="0" kern="1200" dirty="0"/>
            <a:t>#By the end of this lecture the First Year students will be able to:</a:t>
          </a:r>
          <a:endParaRPr lang="en-GB" sz="1500" kern="1200" dirty="0"/>
        </a:p>
      </dsp:txBody>
      <dsp:txXfrm>
        <a:off x="17134" y="397971"/>
        <a:ext cx="8244759" cy="316732"/>
      </dsp:txXfrm>
    </dsp:sp>
    <dsp:sp modelId="{0AB3B5F5-A92E-4B7B-977B-9C76077C3FA5}">
      <dsp:nvSpPr>
        <dsp:cNvPr id="0" name=""/>
        <dsp:cNvSpPr/>
      </dsp:nvSpPr>
      <dsp:spPr>
        <a:xfrm>
          <a:off x="0" y="775037"/>
          <a:ext cx="8279027" cy="351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rtl="1">
            <a:lnSpc>
              <a:spcPct val="90000"/>
            </a:lnSpc>
            <a:spcBef>
              <a:spcPct val="0"/>
            </a:spcBef>
            <a:spcAft>
              <a:spcPct val="35000"/>
            </a:spcAft>
            <a:buNone/>
          </a:pPr>
          <a:r>
            <a:rPr lang="en-US" sz="1500" b="0" i="0" kern="1200" dirty="0"/>
            <a:t>- Study the importance of creatine in muscle as a storage form of energy</a:t>
          </a:r>
          <a:endParaRPr lang="en-GB" sz="1500" kern="1200" dirty="0"/>
        </a:p>
      </dsp:txBody>
      <dsp:txXfrm>
        <a:off x="17134" y="792171"/>
        <a:ext cx="8244759" cy="316732"/>
      </dsp:txXfrm>
    </dsp:sp>
    <dsp:sp modelId="{78D9835E-CBE9-4059-8F1F-2E1778CB87B8}">
      <dsp:nvSpPr>
        <dsp:cNvPr id="0" name=""/>
        <dsp:cNvSpPr/>
      </dsp:nvSpPr>
      <dsp:spPr>
        <a:xfrm>
          <a:off x="0" y="1169237"/>
          <a:ext cx="8279027" cy="351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rtl="1">
            <a:lnSpc>
              <a:spcPct val="90000"/>
            </a:lnSpc>
            <a:spcBef>
              <a:spcPct val="0"/>
            </a:spcBef>
            <a:spcAft>
              <a:spcPct val="35000"/>
            </a:spcAft>
            <a:buNone/>
          </a:pPr>
          <a:r>
            <a:rPr lang="en-US" sz="1500" b="0" i="0" kern="1200" dirty="0"/>
            <a:t>- Understand the biosynthesis of creatine</a:t>
          </a:r>
          <a:endParaRPr lang="en-GB" sz="1500" kern="1200" dirty="0"/>
        </a:p>
      </dsp:txBody>
      <dsp:txXfrm>
        <a:off x="17134" y="1186371"/>
        <a:ext cx="8244759" cy="316732"/>
      </dsp:txXfrm>
    </dsp:sp>
    <dsp:sp modelId="{B233BCE8-BE7B-4561-A57A-6AF30DC02525}">
      <dsp:nvSpPr>
        <dsp:cNvPr id="0" name=""/>
        <dsp:cNvSpPr/>
      </dsp:nvSpPr>
      <dsp:spPr>
        <a:xfrm>
          <a:off x="0" y="1563437"/>
          <a:ext cx="8279027" cy="351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rtl="1">
            <a:lnSpc>
              <a:spcPct val="90000"/>
            </a:lnSpc>
            <a:spcBef>
              <a:spcPct val="0"/>
            </a:spcBef>
            <a:spcAft>
              <a:spcPct val="35000"/>
            </a:spcAft>
            <a:buNone/>
          </a:pPr>
          <a:r>
            <a:rPr lang="en-US" sz="1500" b="0" i="0" kern="1200" dirty="0"/>
            <a:t>- Study the process of creatine degradation and formation of creatinine as an end product</a:t>
          </a:r>
          <a:endParaRPr lang="en-GB" sz="1500" kern="1200" dirty="0"/>
        </a:p>
      </dsp:txBody>
      <dsp:txXfrm>
        <a:off x="17134" y="1580571"/>
        <a:ext cx="8244759" cy="316732"/>
      </dsp:txXfrm>
    </dsp:sp>
    <dsp:sp modelId="{470345B6-8789-455A-9E73-4E4E0FA13235}">
      <dsp:nvSpPr>
        <dsp:cNvPr id="0" name=""/>
        <dsp:cNvSpPr/>
      </dsp:nvSpPr>
      <dsp:spPr>
        <a:xfrm>
          <a:off x="0" y="1957637"/>
          <a:ext cx="8279027" cy="351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rtl="1">
            <a:lnSpc>
              <a:spcPct val="90000"/>
            </a:lnSpc>
            <a:spcBef>
              <a:spcPct val="0"/>
            </a:spcBef>
            <a:spcAft>
              <a:spcPct val="35000"/>
            </a:spcAft>
            <a:buNone/>
          </a:pPr>
          <a:r>
            <a:rPr lang="en-US" sz="1500" b="0" i="0" kern="1200" dirty="0"/>
            <a:t>- Understand the clinical importance of creatinine as a sensitive indicator of kidney function</a:t>
          </a:r>
          <a:endParaRPr lang="en-GB" sz="1500" kern="1200" dirty="0"/>
        </a:p>
      </dsp:txBody>
      <dsp:txXfrm>
        <a:off x="17134" y="1974771"/>
        <a:ext cx="8244759" cy="316732"/>
      </dsp:txXfrm>
    </dsp:sp>
    <dsp:sp modelId="{6CA46A64-3179-4B5E-9944-1574DD83C666}">
      <dsp:nvSpPr>
        <dsp:cNvPr id="0" name=""/>
        <dsp:cNvSpPr/>
      </dsp:nvSpPr>
      <dsp:spPr>
        <a:xfrm>
          <a:off x="0" y="2351837"/>
          <a:ext cx="8279027" cy="351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rtl="1">
            <a:lnSpc>
              <a:spcPct val="90000"/>
            </a:lnSpc>
            <a:spcBef>
              <a:spcPct val="0"/>
            </a:spcBef>
            <a:spcAft>
              <a:spcPct val="35000"/>
            </a:spcAft>
            <a:buNone/>
          </a:pPr>
          <a:r>
            <a:rPr lang="en-US" sz="1500" b="0" i="0" kern="1200" dirty="0"/>
            <a:t>- Study the structure, function, types, and biosynthesis  of collagen</a:t>
          </a:r>
          <a:endParaRPr lang="en-GB" sz="1500" kern="1200" dirty="0"/>
        </a:p>
      </dsp:txBody>
      <dsp:txXfrm>
        <a:off x="17134" y="2368971"/>
        <a:ext cx="8244759" cy="316732"/>
      </dsp:txXfrm>
    </dsp:sp>
    <dsp:sp modelId="{F325ACDF-F492-490E-B690-E9B5DFBABC98}">
      <dsp:nvSpPr>
        <dsp:cNvPr id="0" name=""/>
        <dsp:cNvSpPr/>
      </dsp:nvSpPr>
      <dsp:spPr>
        <a:xfrm>
          <a:off x="0" y="2746037"/>
          <a:ext cx="8279027" cy="351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rtl="1">
            <a:lnSpc>
              <a:spcPct val="90000"/>
            </a:lnSpc>
            <a:spcBef>
              <a:spcPct val="0"/>
            </a:spcBef>
            <a:spcAft>
              <a:spcPct val="35000"/>
            </a:spcAft>
            <a:buNone/>
          </a:pPr>
          <a:r>
            <a:rPr lang="en-US" sz="1500" b="0" i="0" kern="1200" dirty="0"/>
            <a:t>- Understand different diseases associated with collagen</a:t>
          </a:r>
          <a:endParaRPr lang="en-GB" sz="1500" kern="1200" dirty="0"/>
        </a:p>
      </dsp:txBody>
      <dsp:txXfrm>
        <a:off x="17134" y="2763171"/>
        <a:ext cx="8244759" cy="3167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5E6114-6D72-4E82-96AC-FD66266E9283}">
      <dsp:nvSpPr>
        <dsp:cNvPr id="0" name=""/>
        <dsp:cNvSpPr/>
      </dsp:nvSpPr>
      <dsp:spPr>
        <a:xfrm>
          <a:off x="0" y="107429"/>
          <a:ext cx="8985276" cy="44463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rtl="1">
            <a:lnSpc>
              <a:spcPct val="90000"/>
            </a:lnSpc>
            <a:spcBef>
              <a:spcPct val="0"/>
            </a:spcBef>
            <a:spcAft>
              <a:spcPct val="35000"/>
            </a:spcAft>
            <a:buNone/>
          </a:pPr>
          <a:r>
            <a:rPr lang="en-US" sz="1600" b="0" i="0" kern="1200" dirty="0"/>
            <a:t>A high-energy phosphate compound</a:t>
          </a:r>
          <a:endParaRPr lang="en-GB" sz="1600" kern="1200" dirty="0"/>
        </a:p>
      </dsp:txBody>
      <dsp:txXfrm>
        <a:off x="21705" y="129134"/>
        <a:ext cx="8941866" cy="401220"/>
      </dsp:txXfrm>
    </dsp:sp>
    <dsp:sp modelId="{A4A89497-DF2D-4EBC-971C-041E6FB5716E}">
      <dsp:nvSpPr>
        <dsp:cNvPr id="0" name=""/>
        <dsp:cNvSpPr/>
      </dsp:nvSpPr>
      <dsp:spPr>
        <a:xfrm>
          <a:off x="0" y="628066"/>
          <a:ext cx="8985276" cy="828117"/>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rtl="1">
            <a:lnSpc>
              <a:spcPct val="90000"/>
            </a:lnSpc>
            <a:spcBef>
              <a:spcPct val="0"/>
            </a:spcBef>
            <a:spcAft>
              <a:spcPct val="35000"/>
            </a:spcAft>
            <a:buNone/>
          </a:pPr>
          <a:r>
            <a:rPr lang="en-US" sz="1600" b="0" i="0" kern="1200" dirty="0"/>
            <a:t>Acts as a storage form of energy in the muscle ( main storage form for intense and immediate muscular contraction )</a:t>
          </a:r>
          <a:endParaRPr lang="en-GB" sz="1600" kern="1200" dirty="0"/>
        </a:p>
      </dsp:txBody>
      <dsp:txXfrm>
        <a:off x="40425" y="668491"/>
        <a:ext cx="8904426" cy="747267"/>
      </dsp:txXfrm>
    </dsp:sp>
    <dsp:sp modelId="{B358D619-5519-47F2-9AC6-2CE436D6DF0D}">
      <dsp:nvSpPr>
        <dsp:cNvPr id="0" name=""/>
        <dsp:cNvSpPr/>
      </dsp:nvSpPr>
      <dsp:spPr>
        <a:xfrm>
          <a:off x="0" y="1495895"/>
          <a:ext cx="8985276" cy="12168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rtl="1">
            <a:lnSpc>
              <a:spcPct val="90000"/>
            </a:lnSpc>
            <a:spcBef>
              <a:spcPct val="0"/>
            </a:spcBef>
            <a:spcAft>
              <a:spcPct val="35000"/>
            </a:spcAft>
            <a:buNone/>
          </a:pPr>
          <a:r>
            <a:rPr lang="en-US" sz="1600" b="0" i="0" kern="1200" dirty="0"/>
            <a:t>Provides small but, ready source of energy during first few seconds of intense muscular contraction </a:t>
          </a:r>
          <a:r>
            <a:rPr lang="en-US" sz="1600" b="0" i="0" kern="1200" dirty="0">
              <a:solidFill>
                <a:schemeClr val="accent2">
                  <a:lumMod val="75000"/>
                </a:schemeClr>
              </a:solidFill>
            </a:rPr>
            <a:t>* it is stored in the muscle, and when intense muscle contraction is needed, such as running as fast as you can, lifting weights. In this cases creatine phosphate gives you the energy immediately ( as the stored ATP is only enough for 3 seconds ). </a:t>
          </a:r>
          <a:endParaRPr lang="en-GB" sz="1600" kern="1200" dirty="0">
            <a:solidFill>
              <a:schemeClr val="accent2">
                <a:lumMod val="75000"/>
              </a:schemeClr>
            </a:solidFill>
          </a:endParaRPr>
        </a:p>
      </dsp:txBody>
      <dsp:txXfrm>
        <a:off x="59399" y="1555294"/>
        <a:ext cx="8866478" cy="1098002"/>
      </dsp:txXfrm>
    </dsp:sp>
    <dsp:sp modelId="{B74F71D9-580C-4F66-9E42-C767FC1C2A8B}">
      <dsp:nvSpPr>
        <dsp:cNvPr id="0" name=""/>
        <dsp:cNvSpPr/>
      </dsp:nvSpPr>
      <dsp:spPr>
        <a:xfrm>
          <a:off x="0" y="2712703"/>
          <a:ext cx="8985276" cy="12168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rtl="1">
            <a:lnSpc>
              <a:spcPct val="90000"/>
            </a:lnSpc>
            <a:spcBef>
              <a:spcPct val="0"/>
            </a:spcBef>
            <a:spcAft>
              <a:spcPct val="35000"/>
            </a:spcAft>
            <a:buNone/>
          </a:pPr>
          <a:r>
            <a:rPr lang="en-US" sz="1600" b="0" i="0" kern="1200" dirty="0"/>
            <a:t>The amount of creatine phosphate in the body is proportional to the muscle mass </a:t>
          </a:r>
          <a:r>
            <a:rPr lang="en-US" sz="1600" b="0" i="0" kern="1200" dirty="0">
              <a:solidFill>
                <a:schemeClr val="accent2">
                  <a:lumMod val="75000"/>
                </a:schemeClr>
              </a:solidFill>
            </a:rPr>
            <a:t>* directly proportional, when the mass increases it needs more energy, so it will be stored in higher amounts.</a:t>
          </a:r>
          <a:endParaRPr lang="en-GB" sz="1600" kern="1200" dirty="0">
            <a:solidFill>
              <a:schemeClr val="accent2">
                <a:lumMod val="75000"/>
              </a:schemeClr>
            </a:solidFill>
          </a:endParaRPr>
        </a:p>
      </dsp:txBody>
      <dsp:txXfrm>
        <a:off x="59399" y="2772102"/>
        <a:ext cx="8866478" cy="10980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64ACA7-3BC6-427B-9868-3607DA5048AE}">
      <dsp:nvSpPr>
        <dsp:cNvPr id="0" name=""/>
        <dsp:cNvSpPr/>
      </dsp:nvSpPr>
      <dsp:spPr>
        <a:xfrm>
          <a:off x="1193800" y="0"/>
          <a:ext cx="4597400" cy="4597400"/>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75A96D-8D6A-45F0-A490-97C96C6CD6F3}">
      <dsp:nvSpPr>
        <dsp:cNvPr id="0" name=""/>
        <dsp:cNvSpPr/>
      </dsp:nvSpPr>
      <dsp:spPr>
        <a:xfrm>
          <a:off x="1630553" y="436752"/>
          <a:ext cx="1792986" cy="179298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1">
            <a:lnSpc>
              <a:spcPct val="90000"/>
            </a:lnSpc>
            <a:spcBef>
              <a:spcPct val="0"/>
            </a:spcBef>
            <a:spcAft>
              <a:spcPct val="35000"/>
            </a:spcAft>
            <a:buNone/>
          </a:pPr>
          <a:r>
            <a:rPr lang="en-US" sz="1700" b="0" i="0" u="sng" kern="1200"/>
            <a:t>Most abundant protein</a:t>
          </a:r>
          <a:r>
            <a:rPr lang="en-US" sz="1700" b="0" i="0" kern="1200"/>
            <a:t> in the human body.</a:t>
          </a:r>
          <a:endParaRPr lang="en-GB" sz="1700" kern="1200"/>
        </a:p>
      </dsp:txBody>
      <dsp:txXfrm>
        <a:off x="1718079" y="524278"/>
        <a:ext cx="1617934" cy="1617934"/>
      </dsp:txXfrm>
    </dsp:sp>
    <dsp:sp modelId="{BF51BFC0-23D6-4974-9716-59FAAB0466CB}">
      <dsp:nvSpPr>
        <dsp:cNvPr id="0" name=""/>
        <dsp:cNvSpPr/>
      </dsp:nvSpPr>
      <dsp:spPr>
        <a:xfrm>
          <a:off x="3561461" y="436752"/>
          <a:ext cx="1792986" cy="179298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1">
            <a:lnSpc>
              <a:spcPct val="90000"/>
            </a:lnSpc>
            <a:spcBef>
              <a:spcPct val="0"/>
            </a:spcBef>
            <a:spcAft>
              <a:spcPct val="35000"/>
            </a:spcAft>
            <a:buNone/>
          </a:pPr>
          <a:r>
            <a:rPr lang="en-US" sz="1700" b="0" i="0" kern="1200"/>
            <a:t>Collagens are </a:t>
          </a:r>
          <a:r>
            <a:rPr lang="en-US" sz="1700" b="0" i="0" u="sng" kern="1200"/>
            <a:t>highly stable molecules</a:t>
          </a:r>
          <a:r>
            <a:rPr lang="en-US" sz="1700" b="0" i="0" kern="1200"/>
            <a:t> with </a:t>
          </a:r>
          <a:r>
            <a:rPr lang="en-US" sz="1700" b="0" i="0" u="sng" kern="1200"/>
            <a:t>half-lives </a:t>
          </a:r>
          <a:r>
            <a:rPr lang="en-US" sz="1700" b="0" i="0" kern="1200"/>
            <a:t>as long as </a:t>
          </a:r>
          <a:r>
            <a:rPr lang="en-US" sz="1700" b="0" i="0" u="sng" kern="1200"/>
            <a:t>several years</a:t>
          </a:r>
          <a:r>
            <a:rPr lang="en-US" sz="1700" b="0" i="0" kern="1200"/>
            <a:t>.</a:t>
          </a:r>
          <a:endParaRPr lang="en-GB" sz="1700" kern="1200"/>
        </a:p>
      </dsp:txBody>
      <dsp:txXfrm>
        <a:off x="3648987" y="524278"/>
        <a:ext cx="1617934" cy="1617934"/>
      </dsp:txXfrm>
    </dsp:sp>
    <dsp:sp modelId="{BF8305CB-0055-401C-A689-2F5F2E1DC581}">
      <dsp:nvSpPr>
        <dsp:cNvPr id="0" name=""/>
        <dsp:cNvSpPr/>
      </dsp:nvSpPr>
      <dsp:spPr>
        <a:xfrm>
          <a:off x="1630553" y="2367660"/>
          <a:ext cx="1792986" cy="179298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1">
            <a:lnSpc>
              <a:spcPct val="90000"/>
            </a:lnSpc>
            <a:spcBef>
              <a:spcPct val="0"/>
            </a:spcBef>
            <a:spcAft>
              <a:spcPct val="35000"/>
            </a:spcAft>
            <a:buNone/>
          </a:pPr>
          <a:r>
            <a:rPr lang="en-US" sz="1700" b="0" i="0" kern="1200"/>
            <a:t>A fibrous protein that serves structural functions.</a:t>
          </a:r>
          <a:endParaRPr lang="en-GB" sz="1700" kern="1200"/>
        </a:p>
      </dsp:txBody>
      <dsp:txXfrm>
        <a:off x="1718079" y="2455186"/>
        <a:ext cx="1617934" cy="1617934"/>
      </dsp:txXfrm>
    </dsp:sp>
    <dsp:sp modelId="{BFD7CB69-44A6-4FFC-A03A-117058F2B28D}">
      <dsp:nvSpPr>
        <dsp:cNvPr id="0" name=""/>
        <dsp:cNvSpPr/>
      </dsp:nvSpPr>
      <dsp:spPr>
        <a:xfrm>
          <a:off x="3561461" y="2367660"/>
          <a:ext cx="1792986" cy="179298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1">
            <a:lnSpc>
              <a:spcPct val="90000"/>
            </a:lnSpc>
            <a:spcBef>
              <a:spcPct val="0"/>
            </a:spcBef>
            <a:spcAft>
              <a:spcPct val="35000"/>
            </a:spcAft>
            <a:buNone/>
          </a:pPr>
          <a:r>
            <a:rPr lang="en-US" sz="1700" b="0" i="0" kern="1200"/>
            <a:t>It is part of connective tissues, bone, teeth, cartilage, tendons, skin, blood vessels.</a:t>
          </a:r>
          <a:endParaRPr lang="en-GB" sz="1700" kern="1200"/>
        </a:p>
      </dsp:txBody>
      <dsp:txXfrm>
        <a:off x="3648987" y="2455186"/>
        <a:ext cx="1617934" cy="161793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3886200" y="0"/>
            <a:ext cx="2971800" cy="458788"/>
          </a:xfrm>
          <a:prstGeom prst="rect">
            <a:avLst/>
          </a:prstGeom>
          <a:noFill/>
          <a:ln>
            <a:noFill/>
          </a:ln>
        </p:spPr>
        <p:txBody>
          <a:bodyPr wrap="square" lIns="91425" tIns="91425" rIns="91425" bIns="91425" anchor="t" anchorCtr="0"/>
          <a:lstStyle>
            <a:lvl1pPr marL="0" marR="0" lvl="0" indent="0" algn="r" rtl="1">
              <a:spcBef>
                <a:spcPts val="0"/>
              </a:spcBef>
              <a:buSzPts val="1400"/>
              <a:buNone/>
              <a:defRPr sz="1200" b="0" i="0" u="none" strike="noStrike" cap="none">
                <a:solidFill>
                  <a:schemeClr val="dk1"/>
                </a:solidFill>
                <a:latin typeface="Calibri"/>
                <a:ea typeface="Calibri"/>
                <a:cs typeface="Calibri"/>
                <a:sym typeface="Calibri"/>
              </a:defRPr>
            </a:lvl1pPr>
            <a:lvl2pPr marL="457200" marR="0" lvl="1" indent="0" algn="r" rtl="1">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r" rtl="1">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r" rtl="1">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r" rtl="1">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r" rtl="1">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r" rtl="1">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r" rtl="1">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r" rtl="1">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1588" y="0"/>
            <a:ext cx="2971800" cy="458788"/>
          </a:xfrm>
          <a:prstGeom prst="rect">
            <a:avLst/>
          </a:prstGeom>
          <a:noFill/>
          <a:ln>
            <a:noFill/>
          </a:ln>
        </p:spPr>
        <p:txBody>
          <a:bodyPr wrap="square" lIns="91425" tIns="91425" rIns="91425" bIns="91425" anchor="t" anchorCtr="0"/>
          <a:lstStyle>
            <a:lvl1pPr marL="0" marR="0" lvl="0" indent="0" algn="l" rtl="1">
              <a:spcBef>
                <a:spcPts val="0"/>
              </a:spcBef>
              <a:buSzPts val="1400"/>
              <a:buNone/>
              <a:defRPr sz="1200" b="0" i="0" u="none" strike="noStrike" cap="none">
                <a:solidFill>
                  <a:schemeClr val="dk1"/>
                </a:solidFill>
                <a:latin typeface="Calibri"/>
                <a:ea typeface="Calibri"/>
                <a:cs typeface="Calibri"/>
                <a:sym typeface="Calibri"/>
              </a:defRPr>
            </a:lvl1pPr>
            <a:lvl2pPr marL="457200" marR="0" lvl="1" indent="0" algn="r" rtl="1">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r" rtl="1">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r" rtl="1">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r" rtl="1">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r" rtl="1">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r" rtl="1">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r" rtl="1">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r" rtl="1">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50"/>
            <a:ext cx="5486400" cy="3600450"/>
          </a:xfrm>
          <a:prstGeom prst="rect">
            <a:avLst/>
          </a:prstGeom>
          <a:noFill/>
          <a:ln>
            <a:noFill/>
          </a:ln>
        </p:spPr>
        <p:txBody>
          <a:bodyPr wrap="square" lIns="91425" tIns="91425" rIns="91425" bIns="91425" anchor="t" anchorCtr="0"/>
          <a:lstStyle>
            <a:lvl1pPr marL="0" marR="0" lvl="0" indent="0" algn="r" rtl="1">
              <a:spcBef>
                <a:spcPts val="0"/>
              </a:spcBef>
              <a:buSzPts val="1400"/>
              <a:buNone/>
              <a:defRPr sz="1200" b="0" i="0" u="none" strike="noStrike" cap="none">
                <a:solidFill>
                  <a:schemeClr val="dk1"/>
                </a:solidFill>
                <a:latin typeface="Calibri"/>
                <a:ea typeface="Calibri"/>
                <a:cs typeface="Calibri"/>
                <a:sym typeface="Calibri"/>
              </a:defRPr>
            </a:lvl1pPr>
            <a:lvl2pPr marL="457200" marR="0" lvl="1" indent="0" algn="r" rtl="1">
              <a:spcBef>
                <a:spcPts val="0"/>
              </a:spcBef>
              <a:buSzPts val="1400"/>
              <a:buNone/>
              <a:defRPr sz="1200" b="0" i="0" u="none" strike="noStrike" cap="none">
                <a:solidFill>
                  <a:schemeClr val="dk1"/>
                </a:solidFill>
                <a:latin typeface="Calibri"/>
                <a:ea typeface="Calibri"/>
                <a:cs typeface="Calibri"/>
                <a:sym typeface="Calibri"/>
              </a:defRPr>
            </a:lvl2pPr>
            <a:lvl3pPr marL="914400" marR="0" lvl="2" indent="0" algn="r" rtl="1">
              <a:spcBef>
                <a:spcPts val="0"/>
              </a:spcBef>
              <a:buSzPts val="1400"/>
              <a:buNone/>
              <a:defRPr sz="1200" b="0" i="0" u="none" strike="noStrike" cap="none">
                <a:solidFill>
                  <a:schemeClr val="dk1"/>
                </a:solidFill>
                <a:latin typeface="Calibri"/>
                <a:ea typeface="Calibri"/>
                <a:cs typeface="Calibri"/>
                <a:sym typeface="Calibri"/>
              </a:defRPr>
            </a:lvl3pPr>
            <a:lvl4pPr marL="1371600" marR="0" lvl="3" indent="0" algn="r" rtl="1">
              <a:spcBef>
                <a:spcPts val="0"/>
              </a:spcBef>
              <a:buSzPts val="1400"/>
              <a:buNone/>
              <a:defRPr sz="1200" b="0" i="0" u="none" strike="noStrike" cap="none">
                <a:solidFill>
                  <a:schemeClr val="dk1"/>
                </a:solidFill>
                <a:latin typeface="Calibri"/>
                <a:ea typeface="Calibri"/>
                <a:cs typeface="Calibri"/>
                <a:sym typeface="Calibri"/>
              </a:defRPr>
            </a:lvl4pPr>
            <a:lvl5pPr marL="1828800" marR="0" lvl="4" indent="0" algn="r" rtl="1">
              <a:spcBef>
                <a:spcPts val="0"/>
              </a:spcBef>
              <a:buSzPts val="1400"/>
              <a:buNone/>
              <a:defRPr sz="1200" b="0" i="0" u="none" strike="noStrike" cap="none">
                <a:solidFill>
                  <a:schemeClr val="dk1"/>
                </a:solidFill>
                <a:latin typeface="Calibri"/>
                <a:ea typeface="Calibri"/>
                <a:cs typeface="Calibri"/>
                <a:sym typeface="Calibri"/>
              </a:defRPr>
            </a:lvl5pPr>
            <a:lvl6pPr marL="2286000" marR="0" lvl="5" indent="0" algn="r" rtl="1">
              <a:spcBef>
                <a:spcPts val="0"/>
              </a:spcBef>
              <a:buSzPts val="1400"/>
              <a:buNone/>
              <a:defRPr sz="1200" b="0" i="0" u="none" strike="noStrike" cap="none">
                <a:solidFill>
                  <a:schemeClr val="dk1"/>
                </a:solidFill>
                <a:latin typeface="Calibri"/>
                <a:ea typeface="Calibri"/>
                <a:cs typeface="Calibri"/>
                <a:sym typeface="Calibri"/>
              </a:defRPr>
            </a:lvl6pPr>
            <a:lvl7pPr marL="2743200" marR="0" lvl="6" indent="0" algn="r" rtl="1">
              <a:spcBef>
                <a:spcPts val="0"/>
              </a:spcBef>
              <a:buSzPts val="1400"/>
              <a:buNone/>
              <a:defRPr sz="1200" b="0" i="0" u="none" strike="noStrike" cap="none">
                <a:solidFill>
                  <a:schemeClr val="dk1"/>
                </a:solidFill>
                <a:latin typeface="Calibri"/>
                <a:ea typeface="Calibri"/>
                <a:cs typeface="Calibri"/>
                <a:sym typeface="Calibri"/>
              </a:defRPr>
            </a:lvl7pPr>
            <a:lvl8pPr marL="3200400" marR="0" lvl="7" indent="0" algn="r" rtl="1">
              <a:spcBef>
                <a:spcPts val="0"/>
              </a:spcBef>
              <a:buSzPts val="1400"/>
              <a:buNone/>
              <a:defRPr sz="1200" b="0" i="0" u="none" strike="noStrike" cap="none">
                <a:solidFill>
                  <a:schemeClr val="dk1"/>
                </a:solidFill>
                <a:latin typeface="Calibri"/>
                <a:ea typeface="Calibri"/>
                <a:cs typeface="Calibri"/>
                <a:sym typeface="Calibri"/>
              </a:defRPr>
            </a:lvl8pPr>
            <a:lvl9pPr marL="3657600" marR="0" lvl="8" indent="0" algn="r" rtl="1">
              <a:spcBef>
                <a:spcPts val="0"/>
              </a:spcBef>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3886200" y="8685213"/>
            <a:ext cx="2971800" cy="458787"/>
          </a:xfrm>
          <a:prstGeom prst="rect">
            <a:avLst/>
          </a:prstGeom>
          <a:noFill/>
          <a:ln>
            <a:noFill/>
          </a:ln>
        </p:spPr>
        <p:txBody>
          <a:bodyPr wrap="square" lIns="91425" tIns="91425" rIns="91425" bIns="91425" anchor="b" anchorCtr="0"/>
          <a:lstStyle>
            <a:lvl1pPr marL="0" marR="0" lvl="0" indent="0" algn="r" rtl="1">
              <a:spcBef>
                <a:spcPts val="0"/>
              </a:spcBef>
              <a:buSzPts val="1400"/>
              <a:buNone/>
              <a:defRPr sz="1200" b="0" i="0" u="none" strike="noStrike" cap="none">
                <a:solidFill>
                  <a:schemeClr val="dk1"/>
                </a:solidFill>
                <a:latin typeface="Calibri"/>
                <a:ea typeface="Calibri"/>
                <a:cs typeface="Calibri"/>
                <a:sym typeface="Calibri"/>
              </a:defRPr>
            </a:lvl1pPr>
            <a:lvl2pPr marL="457200" marR="0" lvl="1" indent="0" algn="r" rtl="1">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r" rtl="1">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r" rtl="1">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r" rtl="1">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r" rtl="1">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r" rtl="1">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r" rtl="1">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r" rtl="1">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1588" y="8685213"/>
            <a:ext cx="2971800" cy="458787"/>
          </a:xfrm>
          <a:prstGeom prst="rect">
            <a:avLst/>
          </a:prstGeom>
          <a:noFill/>
          <a:ln>
            <a:noFill/>
          </a:ln>
        </p:spPr>
        <p:txBody>
          <a:bodyPr wrap="square" lIns="91425" tIns="45700" rIns="91425" bIns="45700" anchor="b" anchorCtr="0">
            <a:noAutofit/>
          </a:bodyPr>
          <a:lstStyle/>
          <a:p>
            <a:pPr marL="0" marR="0" lvl="0" indent="0" algn="l" rtl="1">
              <a:spcBef>
                <a:spcPts val="0"/>
              </a:spcBef>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7264215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4" name="Shape 104"/>
          <p:cNvSpPr txBox="1">
            <a:spLocks noGrp="1"/>
          </p:cNvSpPr>
          <p:nvPr>
            <p:ph type="body" idx="1"/>
          </p:nvPr>
        </p:nvSpPr>
        <p:spPr>
          <a:xfrm>
            <a:off x="685800" y="4400550"/>
            <a:ext cx="5486400" cy="3600450"/>
          </a:xfrm>
          <a:prstGeom prst="rect">
            <a:avLst/>
          </a:prstGeom>
          <a:noFill/>
          <a:ln>
            <a:noFill/>
          </a:ln>
        </p:spPr>
        <p:txBody>
          <a:bodyPr wrap="square" lIns="91425" tIns="45700" rIns="91425" bIns="45700" anchor="t" anchorCtr="0">
            <a:noAutofit/>
          </a:bodyPr>
          <a:lstStyle/>
          <a:p>
            <a:pPr marL="0" marR="0" lvl="0" indent="0" algn="r" rtl="1">
              <a:spcBef>
                <a:spcPts val="0"/>
              </a:spcBef>
              <a:buNone/>
            </a:pPr>
            <a:endParaRPr sz="1200" b="0" i="0" u="none" strike="noStrike" cap="none">
              <a:solidFill>
                <a:schemeClr val="lt1"/>
              </a:solidFill>
              <a:latin typeface="Calibri"/>
              <a:ea typeface="Calibri"/>
              <a:cs typeface="Calibri"/>
              <a:sym typeface="Calibri"/>
            </a:endParaRPr>
          </a:p>
        </p:txBody>
      </p:sp>
      <p:sp>
        <p:nvSpPr>
          <p:cNvPr id="105" name="Shape 105"/>
          <p:cNvSpPr txBox="1">
            <a:spLocks noGrp="1"/>
          </p:cNvSpPr>
          <p:nvPr>
            <p:ph type="sldNum" idx="12"/>
          </p:nvPr>
        </p:nvSpPr>
        <p:spPr>
          <a:xfrm>
            <a:off x="1588" y="8685213"/>
            <a:ext cx="2971800" cy="458787"/>
          </a:xfrm>
          <a:prstGeom prst="rect">
            <a:avLst/>
          </a:prstGeom>
          <a:noFill/>
          <a:ln>
            <a:noFill/>
          </a:ln>
        </p:spPr>
        <p:txBody>
          <a:bodyPr wrap="square" lIns="91425" tIns="45700" rIns="91425" bIns="45700" anchor="b" anchorCtr="0">
            <a:noAutofit/>
          </a:bodyPr>
          <a:lstStyle/>
          <a:p>
            <a:pPr marL="0" marR="0" lvl="0" indent="0" algn="l" rtl="1">
              <a:spcBef>
                <a:spcPts val="0"/>
              </a:spcBef>
              <a:buNone/>
            </a:pPr>
            <a:fld id="{00000000-1234-1234-1234-123412341234}" type="slidenum">
              <a:rPr lang="en-US" sz="1200" b="0" i="0" u="none" strike="noStrike" cap="none">
                <a:solidFill>
                  <a:schemeClr val="lt1"/>
                </a:solidFill>
                <a:latin typeface="Calibri"/>
                <a:ea typeface="Calibri"/>
                <a:cs typeface="Calibri"/>
                <a:sym typeface="Calibri"/>
              </a:rPr>
              <a:t>1</a:t>
            </a:fld>
            <a:endParaRPr lang="en-US" sz="12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564528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Shape 118"/>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endParaRPr/>
          </a:p>
        </p:txBody>
      </p:sp>
      <p:sp>
        <p:nvSpPr>
          <p:cNvPr id="119" name="Shape 119"/>
          <p:cNvSpPr txBox="1">
            <a:spLocks noGrp="1"/>
          </p:cNvSpPr>
          <p:nvPr>
            <p:ph type="sldNum" idx="12"/>
          </p:nvPr>
        </p:nvSpPr>
        <p:spPr>
          <a:xfrm>
            <a:off x="1588" y="8685213"/>
            <a:ext cx="2971800" cy="458700"/>
          </a:xfrm>
          <a:prstGeom prst="rect">
            <a:avLst/>
          </a:prstGeom>
        </p:spPr>
        <p:txBody>
          <a:bodyPr wrap="square" lIns="91425" tIns="45700" rIns="91425" bIns="45700" anchor="b" anchorCtr="0">
            <a:noAutofit/>
          </a:bodyPr>
          <a:lstStyle/>
          <a:p>
            <a:pPr lvl="0" rtl="1">
              <a:spcBef>
                <a:spcPts val="0"/>
              </a:spcBef>
              <a:buClr>
                <a:srgbClr val="000000"/>
              </a:buClr>
              <a:buFont typeface="Arial"/>
              <a:buNone/>
            </a:pPr>
            <a:fld id="{00000000-1234-1234-1234-123412341234}" type="slidenum">
              <a:rPr lang="en-US"/>
              <a:t>2</a:t>
            </a:fld>
            <a:endParaRPr lang="en-US"/>
          </a:p>
        </p:txBody>
      </p:sp>
    </p:spTree>
    <p:extLst>
      <p:ext uri="{BB962C8B-B14F-4D97-AF65-F5344CB8AC3E}">
        <p14:creationId xmlns:p14="http://schemas.microsoft.com/office/powerpoint/2010/main" val="444822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Shape 118"/>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endParaRPr/>
          </a:p>
        </p:txBody>
      </p:sp>
      <p:sp>
        <p:nvSpPr>
          <p:cNvPr id="119" name="Shape 119"/>
          <p:cNvSpPr txBox="1">
            <a:spLocks noGrp="1"/>
          </p:cNvSpPr>
          <p:nvPr>
            <p:ph type="sldNum" idx="12"/>
          </p:nvPr>
        </p:nvSpPr>
        <p:spPr>
          <a:xfrm>
            <a:off x="1588" y="8685213"/>
            <a:ext cx="2971800" cy="458700"/>
          </a:xfrm>
          <a:prstGeom prst="rect">
            <a:avLst/>
          </a:prstGeom>
        </p:spPr>
        <p:txBody>
          <a:bodyPr wrap="square" lIns="91425" tIns="45700" rIns="91425" bIns="45700" anchor="b" anchorCtr="0">
            <a:noAutofit/>
          </a:bodyPr>
          <a:lstStyle/>
          <a:p>
            <a:pPr lvl="0" rtl="1">
              <a:spcBef>
                <a:spcPts val="0"/>
              </a:spcBef>
              <a:buClr>
                <a:srgbClr val="000000"/>
              </a:buClr>
              <a:buFont typeface="Arial"/>
              <a:buNone/>
            </a:pPr>
            <a:fld id="{00000000-1234-1234-1234-123412341234}" type="slidenum">
              <a:rPr lang="en-US"/>
              <a:t>4</a:t>
            </a:fld>
            <a:endParaRPr lang="en-US"/>
          </a:p>
        </p:txBody>
      </p:sp>
    </p:spTree>
    <p:extLst>
      <p:ext uri="{BB962C8B-B14F-4D97-AF65-F5344CB8AC3E}">
        <p14:creationId xmlns:p14="http://schemas.microsoft.com/office/powerpoint/2010/main" val="1982487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Shape 118"/>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endParaRPr/>
          </a:p>
        </p:txBody>
      </p:sp>
      <p:sp>
        <p:nvSpPr>
          <p:cNvPr id="119" name="Shape 119"/>
          <p:cNvSpPr txBox="1">
            <a:spLocks noGrp="1"/>
          </p:cNvSpPr>
          <p:nvPr>
            <p:ph type="sldNum" idx="12"/>
          </p:nvPr>
        </p:nvSpPr>
        <p:spPr>
          <a:xfrm>
            <a:off x="1588" y="8685213"/>
            <a:ext cx="2971800" cy="458700"/>
          </a:xfrm>
          <a:prstGeom prst="rect">
            <a:avLst/>
          </a:prstGeom>
        </p:spPr>
        <p:txBody>
          <a:bodyPr wrap="square" lIns="91425" tIns="45700" rIns="91425" bIns="45700" anchor="b" anchorCtr="0">
            <a:noAutofit/>
          </a:bodyPr>
          <a:lstStyle/>
          <a:p>
            <a:pPr lvl="0" rtl="1">
              <a:spcBef>
                <a:spcPts val="0"/>
              </a:spcBef>
              <a:buClr>
                <a:srgbClr val="000000"/>
              </a:buClr>
              <a:buFont typeface="Arial"/>
              <a:buNone/>
            </a:pPr>
            <a:fld id="{00000000-1234-1234-1234-123412341234}" type="slidenum">
              <a:rPr lang="en-US"/>
              <a:t>5</a:t>
            </a:fld>
            <a:endParaRPr lang="en-US"/>
          </a:p>
        </p:txBody>
      </p:sp>
    </p:spTree>
    <p:extLst>
      <p:ext uri="{BB962C8B-B14F-4D97-AF65-F5344CB8AC3E}">
        <p14:creationId xmlns:p14="http://schemas.microsoft.com/office/powerpoint/2010/main" val="2006296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latinLnBrk="0" hangingPunct="1">
              <a:spcBef>
                <a:spcPts val="0"/>
              </a:spcBef>
              <a:buSzPts val="1400"/>
              <a:buNone/>
            </a:pPr>
            <a:endParaRPr lang="en-US" dirty="0"/>
          </a:p>
        </p:txBody>
      </p:sp>
      <p:sp>
        <p:nvSpPr>
          <p:cNvPr id="4" name="Slide Number Placeholder 3"/>
          <p:cNvSpPr>
            <a:spLocks noGrp="1"/>
          </p:cNvSpPr>
          <p:nvPr>
            <p:ph type="sldNum" idx="10"/>
          </p:nvPr>
        </p:nvSpPr>
        <p:spPr/>
        <p:txBody>
          <a:bodyPr/>
          <a:lstStyle/>
          <a:p>
            <a:pPr marL="0" marR="0" lvl="0" indent="0" algn="l" rtl="1">
              <a:spcBef>
                <a:spcPts val="0"/>
              </a:spcBef>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2526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4" name="Shape 124"/>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rtl="0">
              <a:spcBef>
                <a:spcPts val="0"/>
              </a:spcBef>
              <a:buNone/>
            </a:pPr>
            <a:endParaRPr/>
          </a:p>
        </p:txBody>
      </p:sp>
      <p:sp>
        <p:nvSpPr>
          <p:cNvPr id="125" name="Shape 125"/>
          <p:cNvSpPr txBox="1">
            <a:spLocks noGrp="1"/>
          </p:cNvSpPr>
          <p:nvPr>
            <p:ph type="sldNum" idx="12"/>
          </p:nvPr>
        </p:nvSpPr>
        <p:spPr>
          <a:xfrm>
            <a:off x="1588" y="8685213"/>
            <a:ext cx="2971800" cy="458700"/>
          </a:xfrm>
          <a:prstGeom prst="rect">
            <a:avLst/>
          </a:prstGeom>
        </p:spPr>
        <p:txBody>
          <a:bodyPr wrap="square" lIns="91425" tIns="45700" rIns="91425" bIns="45700" anchor="b" anchorCtr="0">
            <a:noAutofit/>
          </a:bodyPr>
          <a:lstStyle/>
          <a:p>
            <a:pPr lvl="0" rtl="1">
              <a:spcBef>
                <a:spcPts val="0"/>
              </a:spcBef>
              <a:buClr>
                <a:srgbClr val="000000"/>
              </a:buClr>
              <a:buFont typeface="Arial"/>
              <a:buNone/>
            </a:pPr>
            <a:fld id="{00000000-1234-1234-1234-123412341234}" type="slidenum">
              <a:rPr lang="en-US"/>
              <a:t>22</a:t>
            </a:fld>
            <a:endParaRPr lang="en-US"/>
          </a:p>
        </p:txBody>
      </p:sp>
    </p:spTree>
    <p:extLst>
      <p:ext uri="{BB962C8B-B14F-4D97-AF65-F5344CB8AC3E}">
        <p14:creationId xmlns:p14="http://schemas.microsoft.com/office/powerpoint/2010/main" val="743468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bg>
      <p:bgPr>
        <a:solidFill>
          <a:srgbClr val="264457"/>
        </a:solidFill>
        <a:effectLst/>
      </p:bgPr>
    </p:bg>
    <p:spTree>
      <p:nvGrpSpPr>
        <p:cNvPr id="1" name="Shape 16"/>
        <p:cNvGrpSpPr/>
        <p:nvPr/>
      </p:nvGrpSpPr>
      <p:grpSpPr>
        <a:xfrm>
          <a:off x="0" y="0"/>
          <a:ext cx="0" cy="0"/>
          <a:chOff x="0" y="0"/>
          <a:chExt cx="0" cy="0"/>
        </a:xfrm>
      </p:grpSpPr>
      <p:sp>
        <p:nvSpPr>
          <p:cNvPr id="17" name="Shape 17"/>
          <p:cNvSpPr txBox="1">
            <a:spLocks noGrp="1"/>
          </p:cNvSpPr>
          <p:nvPr>
            <p:ph type="ctrTitle"/>
          </p:nvPr>
        </p:nvSpPr>
        <p:spPr>
          <a:xfrm>
            <a:off x="1261872" y="758952"/>
            <a:ext cx="9418320" cy="4041648"/>
          </a:xfrm>
          <a:prstGeom prst="rect">
            <a:avLst/>
          </a:prstGeom>
          <a:noFill/>
          <a:ln>
            <a:noFill/>
          </a:ln>
        </p:spPr>
        <p:txBody>
          <a:bodyPr wrap="square" lIns="91425" tIns="91425" rIns="91425" bIns="91425" anchor="b" anchorCtr="0"/>
          <a:lstStyle>
            <a:lvl1pPr marL="0" marR="0" lvl="0" indent="0" algn="l" rtl="0">
              <a:lnSpc>
                <a:spcPct val="85000"/>
              </a:lnSpc>
              <a:spcBef>
                <a:spcPts val="0"/>
              </a:spcBef>
              <a:buClr>
                <a:schemeClr val="lt1"/>
              </a:buClr>
              <a:buSzPts val="1400"/>
              <a:buFont typeface="Century Schoolbook"/>
              <a:buNone/>
              <a:defRPr sz="7200" b="0" i="0" u="none" strike="noStrike" cap="none">
                <a:solidFill>
                  <a:schemeClr val="lt1"/>
                </a:solidFill>
                <a:latin typeface="Century Schoolbook"/>
                <a:ea typeface="Century Schoolbook"/>
                <a:cs typeface="Century Schoolbook"/>
                <a:sym typeface="Century Schoolbook"/>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18" name="Shape 18"/>
          <p:cNvSpPr txBox="1">
            <a:spLocks noGrp="1"/>
          </p:cNvSpPr>
          <p:nvPr>
            <p:ph type="subTitle" idx="1"/>
          </p:nvPr>
        </p:nvSpPr>
        <p:spPr>
          <a:xfrm>
            <a:off x="1261872" y="4800600"/>
            <a:ext cx="9418320" cy="1691640"/>
          </a:xfrm>
          <a:prstGeom prst="rect">
            <a:avLst/>
          </a:prstGeom>
          <a:noFill/>
          <a:ln>
            <a:noFill/>
          </a:ln>
        </p:spPr>
        <p:txBody>
          <a:bodyPr wrap="square" lIns="91425" tIns="91425" rIns="91425" bIns="91425" anchor="t" anchorCtr="0"/>
          <a:lstStyle>
            <a:lvl1pPr marL="0" marR="0" lvl="0" indent="0" algn="l" rtl="0">
              <a:lnSpc>
                <a:spcPct val="95000"/>
              </a:lnSpc>
              <a:spcBef>
                <a:spcPts val="1400"/>
              </a:spcBef>
              <a:spcAft>
                <a:spcPts val="200"/>
              </a:spcAft>
              <a:buClr>
                <a:schemeClr val="accent1"/>
              </a:buClr>
              <a:buSzPts val="1440"/>
              <a:buFont typeface="Arial"/>
              <a:buNone/>
              <a:defRPr sz="2200" b="0" i="0" u="none" strike="noStrike" cap="none">
                <a:solidFill>
                  <a:srgbClr val="BFBFBF"/>
                </a:solidFill>
                <a:latin typeface="Century Schoolbook"/>
                <a:ea typeface="Century Schoolbook"/>
                <a:cs typeface="Century Schoolbook"/>
                <a:sym typeface="Century Schoolbook"/>
              </a:defRPr>
            </a:lvl1pPr>
            <a:lvl2pPr marL="457200" marR="0" lvl="1" indent="0" algn="ctr" rtl="0">
              <a:lnSpc>
                <a:spcPct val="90000"/>
              </a:lnSpc>
              <a:spcBef>
                <a:spcPts val="300"/>
              </a:spcBef>
              <a:spcAft>
                <a:spcPts val="300"/>
              </a:spcAft>
              <a:buClr>
                <a:schemeClr val="accent1"/>
              </a:buClr>
              <a:buSzPts val="1600"/>
              <a:buFont typeface="Noto Sans Symbols"/>
              <a:buNone/>
              <a:defRPr sz="2200" b="0" i="0" u="none" strike="noStrike" cap="none">
                <a:solidFill>
                  <a:srgbClr val="FEFEFE"/>
                </a:solidFill>
                <a:latin typeface="Century Schoolbook"/>
                <a:ea typeface="Century Schoolbook"/>
                <a:cs typeface="Century Schoolbook"/>
                <a:sym typeface="Century Schoolbook"/>
              </a:defRPr>
            </a:lvl2pPr>
            <a:lvl3pPr marL="914400" marR="0" lvl="2" indent="0" algn="ctr" rtl="0">
              <a:lnSpc>
                <a:spcPct val="90000"/>
              </a:lnSpc>
              <a:spcBef>
                <a:spcPts val="300"/>
              </a:spcBef>
              <a:spcAft>
                <a:spcPts val="300"/>
              </a:spcAft>
              <a:buClr>
                <a:schemeClr val="accent1"/>
              </a:buClr>
              <a:buSzPts val="1400"/>
              <a:buFont typeface="Noto Sans Symbols"/>
              <a:buNone/>
              <a:defRPr sz="2200" b="0" i="0" u="none" strike="noStrike" cap="none">
                <a:solidFill>
                  <a:srgbClr val="FEFEFE"/>
                </a:solidFill>
                <a:latin typeface="Century Schoolbook"/>
                <a:ea typeface="Century Schoolbook"/>
                <a:cs typeface="Century Schoolbook"/>
                <a:sym typeface="Century Schoolbook"/>
              </a:defRPr>
            </a:lvl3pPr>
            <a:lvl4pPr marL="1371600" marR="0" lvl="3" indent="0" algn="ctr" rtl="0">
              <a:lnSpc>
                <a:spcPct val="90000"/>
              </a:lnSpc>
              <a:spcBef>
                <a:spcPts val="300"/>
              </a:spcBef>
              <a:spcAft>
                <a:spcPts val="300"/>
              </a:spcAft>
              <a:buClr>
                <a:schemeClr val="accent1"/>
              </a:buClr>
              <a:buSzPts val="1400"/>
              <a:buFont typeface="Noto Sans Symbols"/>
              <a:buNone/>
              <a:defRPr sz="2000" b="0" i="0" u="none" strike="noStrike" cap="none">
                <a:solidFill>
                  <a:srgbClr val="FEFEFE"/>
                </a:solidFill>
                <a:latin typeface="Century Schoolbook"/>
                <a:ea typeface="Century Schoolbook"/>
                <a:cs typeface="Century Schoolbook"/>
                <a:sym typeface="Century Schoolbook"/>
              </a:defRPr>
            </a:lvl4pPr>
            <a:lvl5pPr marL="1828800" marR="0" lvl="4" indent="0" algn="ctr" rtl="0">
              <a:lnSpc>
                <a:spcPct val="90000"/>
              </a:lnSpc>
              <a:spcBef>
                <a:spcPts val="300"/>
              </a:spcBef>
              <a:spcAft>
                <a:spcPts val="300"/>
              </a:spcAft>
              <a:buClr>
                <a:schemeClr val="accent1"/>
              </a:buClr>
              <a:buSzPts val="1400"/>
              <a:buFont typeface="Noto Sans Symbols"/>
              <a:buNone/>
              <a:defRPr sz="2000" b="0" i="0" u="none" strike="noStrike" cap="none">
                <a:solidFill>
                  <a:srgbClr val="FEFEFE"/>
                </a:solidFill>
                <a:latin typeface="Century Schoolbook"/>
                <a:ea typeface="Century Schoolbook"/>
                <a:cs typeface="Century Schoolbook"/>
                <a:sym typeface="Century Schoolbook"/>
              </a:defRPr>
            </a:lvl5pPr>
            <a:lvl6pPr marL="2286000" marR="0" lvl="5" indent="0" algn="ctr" rtl="0">
              <a:lnSpc>
                <a:spcPct val="90000"/>
              </a:lnSpc>
              <a:spcBef>
                <a:spcPts val="300"/>
              </a:spcBef>
              <a:spcAft>
                <a:spcPts val="300"/>
              </a:spcAft>
              <a:buClr>
                <a:schemeClr val="accent1"/>
              </a:buClr>
              <a:buSzPts val="1400"/>
              <a:buFont typeface="Noto Sans Symbols"/>
              <a:buNone/>
              <a:defRPr sz="2000" b="0" i="0" u="none" strike="noStrike" cap="none">
                <a:solidFill>
                  <a:srgbClr val="FEFEFE"/>
                </a:solidFill>
                <a:latin typeface="Century Schoolbook"/>
                <a:ea typeface="Century Schoolbook"/>
                <a:cs typeface="Century Schoolbook"/>
                <a:sym typeface="Century Schoolbook"/>
              </a:defRPr>
            </a:lvl6pPr>
            <a:lvl7pPr marL="2743200" marR="0" lvl="6" indent="0" algn="ctr" rtl="0">
              <a:lnSpc>
                <a:spcPct val="90000"/>
              </a:lnSpc>
              <a:spcBef>
                <a:spcPts val="300"/>
              </a:spcBef>
              <a:spcAft>
                <a:spcPts val="300"/>
              </a:spcAft>
              <a:buClr>
                <a:schemeClr val="accent1"/>
              </a:buClr>
              <a:buSzPts val="1400"/>
              <a:buFont typeface="Noto Sans Symbols"/>
              <a:buNone/>
              <a:defRPr sz="2000" b="0" i="0" u="none" strike="noStrike" cap="none">
                <a:solidFill>
                  <a:srgbClr val="FEFEFE"/>
                </a:solidFill>
                <a:latin typeface="Century Schoolbook"/>
                <a:ea typeface="Century Schoolbook"/>
                <a:cs typeface="Century Schoolbook"/>
                <a:sym typeface="Century Schoolbook"/>
              </a:defRPr>
            </a:lvl7pPr>
            <a:lvl8pPr marL="3200400" marR="0" lvl="7" indent="0" algn="ctr" rtl="0">
              <a:lnSpc>
                <a:spcPct val="90000"/>
              </a:lnSpc>
              <a:spcBef>
                <a:spcPts val="300"/>
              </a:spcBef>
              <a:spcAft>
                <a:spcPts val="300"/>
              </a:spcAft>
              <a:buClr>
                <a:schemeClr val="accent1"/>
              </a:buClr>
              <a:buSzPts val="1400"/>
              <a:buFont typeface="Noto Sans Symbols"/>
              <a:buNone/>
              <a:defRPr sz="2000" b="0" i="0" u="none" strike="noStrike" cap="none">
                <a:solidFill>
                  <a:srgbClr val="FEFEFE"/>
                </a:solidFill>
                <a:latin typeface="Century Schoolbook"/>
                <a:ea typeface="Century Schoolbook"/>
                <a:cs typeface="Century Schoolbook"/>
                <a:sym typeface="Century Schoolbook"/>
              </a:defRPr>
            </a:lvl8pPr>
            <a:lvl9pPr marL="3657600" marR="0" lvl="8" indent="0" algn="ctr" rtl="0">
              <a:lnSpc>
                <a:spcPct val="90000"/>
              </a:lnSpc>
              <a:spcBef>
                <a:spcPts val="300"/>
              </a:spcBef>
              <a:spcAft>
                <a:spcPts val="300"/>
              </a:spcAft>
              <a:buClr>
                <a:schemeClr val="accent1"/>
              </a:buClr>
              <a:buSzPts val="1400"/>
              <a:buFont typeface="Noto Sans Symbols"/>
              <a:buNone/>
              <a:defRPr sz="2000" b="0" i="0" u="none" strike="noStrike" cap="none">
                <a:solidFill>
                  <a:srgbClr val="FEFEFE"/>
                </a:solidFill>
                <a:latin typeface="Century Schoolbook"/>
                <a:ea typeface="Century Schoolbook"/>
                <a:cs typeface="Century Schoolbook"/>
                <a:sym typeface="Century Schoolbook"/>
              </a:defRPr>
            </a:lvl9pPr>
          </a:lstStyle>
          <a:p>
            <a:endParaRPr/>
          </a:p>
        </p:txBody>
      </p:sp>
      <p:sp>
        <p:nvSpPr>
          <p:cNvPr id="19" name="Shape 19"/>
          <p:cNvSpPr txBox="1">
            <a:spLocks noGrp="1"/>
          </p:cNvSpPr>
          <p:nvPr>
            <p:ph type="dt" idx="10"/>
          </p:nvPr>
        </p:nvSpPr>
        <p:spPr>
          <a:xfrm rot="-5400000">
            <a:off x="10797542" y="998537"/>
            <a:ext cx="1904999" cy="365125"/>
          </a:xfrm>
          <a:prstGeom prst="rect">
            <a:avLst/>
          </a:prstGeom>
          <a:noFill/>
          <a:ln>
            <a:noFill/>
          </a:ln>
        </p:spPr>
        <p:txBody>
          <a:bodyPr wrap="square" lIns="91425" tIns="91425" rIns="91425" bIns="91425" anchor="ctr" anchorCtr="0"/>
          <a:lstStyle>
            <a:lvl1pPr marL="0" marR="0" lvl="0" indent="0" algn="r" rtl="1">
              <a:spcBef>
                <a:spcPts val="0"/>
              </a:spcBef>
              <a:buSzPts val="1400"/>
              <a:buNone/>
              <a:defRPr sz="1050" b="0" i="0" u="none" strike="noStrike" cap="none">
                <a:solidFill>
                  <a:srgbClr val="7F7F7F"/>
                </a:solidFill>
                <a:latin typeface="Century Schoolbook"/>
                <a:ea typeface="Century Schoolbook"/>
                <a:cs typeface="Century Schoolbook"/>
                <a:sym typeface="Century Schoolbook"/>
              </a:defRPr>
            </a:lvl1pPr>
            <a:lvl2pPr marL="457200" marR="0" lvl="1" indent="0" algn="r" rtl="1">
              <a:spcBef>
                <a:spcPts val="0"/>
              </a:spcBef>
              <a:buSzPts val="1400"/>
              <a:buNone/>
              <a:defRPr sz="1800" b="0" i="0" u="none" strike="noStrike" cap="none">
                <a:solidFill>
                  <a:schemeClr val="lt1"/>
                </a:solidFill>
                <a:latin typeface="Century Schoolbook"/>
                <a:ea typeface="Century Schoolbook"/>
                <a:cs typeface="Century Schoolbook"/>
                <a:sym typeface="Century Schoolbook"/>
              </a:defRPr>
            </a:lvl2pPr>
            <a:lvl3pPr marL="914400" marR="0" lvl="2" indent="0" algn="r" rtl="1">
              <a:spcBef>
                <a:spcPts val="0"/>
              </a:spcBef>
              <a:buSzPts val="1400"/>
              <a:buNone/>
              <a:defRPr sz="1800" b="0" i="0" u="none" strike="noStrike" cap="none">
                <a:solidFill>
                  <a:schemeClr val="lt1"/>
                </a:solidFill>
                <a:latin typeface="Century Schoolbook"/>
                <a:ea typeface="Century Schoolbook"/>
                <a:cs typeface="Century Schoolbook"/>
                <a:sym typeface="Century Schoolbook"/>
              </a:defRPr>
            </a:lvl3pPr>
            <a:lvl4pPr marL="1371600" marR="0" lvl="3" indent="0" algn="r" rtl="1">
              <a:spcBef>
                <a:spcPts val="0"/>
              </a:spcBef>
              <a:buSzPts val="1400"/>
              <a:buNone/>
              <a:defRPr sz="1800" b="0" i="0" u="none" strike="noStrike" cap="none">
                <a:solidFill>
                  <a:schemeClr val="lt1"/>
                </a:solidFill>
                <a:latin typeface="Century Schoolbook"/>
                <a:ea typeface="Century Schoolbook"/>
                <a:cs typeface="Century Schoolbook"/>
                <a:sym typeface="Century Schoolbook"/>
              </a:defRPr>
            </a:lvl4pPr>
            <a:lvl5pPr marL="1828800" marR="0" lvl="4" indent="0" algn="r" rtl="1">
              <a:spcBef>
                <a:spcPts val="0"/>
              </a:spcBef>
              <a:buSzPts val="1400"/>
              <a:buNone/>
              <a:defRPr sz="1800" b="0" i="0" u="none" strike="noStrike" cap="none">
                <a:solidFill>
                  <a:schemeClr val="lt1"/>
                </a:solidFill>
                <a:latin typeface="Century Schoolbook"/>
                <a:ea typeface="Century Schoolbook"/>
                <a:cs typeface="Century Schoolbook"/>
                <a:sym typeface="Century Schoolbook"/>
              </a:defRPr>
            </a:lvl5pPr>
            <a:lvl6pPr marL="2286000" marR="0" lvl="5" indent="0" algn="r" rtl="1">
              <a:spcBef>
                <a:spcPts val="0"/>
              </a:spcBef>
              <a:buSzPts val="1400"/>
              <a:buNone/>
              <a:defRPr sz="1800" b="0" i="0" u="none" strike="noStrike" cap="none">
                <a:solidFill>
                  <a:schemeClr val="lt1"/>
                </a:solidFill>
                <a:latin typeface="Century Schoolbook"/>
                <a:ea typeface="Century Schoolbook"/>
                <a:cs typeface="Century Schoolbook"/>
                <a:sym typeface="Century Schoolbook"/>
              </a:defRPr>
            </a:lvl6pPr>
            <a:lvl7pPr marL="2743200" marR="0" lvl="6" indent="0" algn="r" rtl="1">
              <a:spcBef>
                <a:spcPts val="0"/>
              </a:spcBef>
              <a:buSzPts val="1400"/>
              <a:buNone/>
              <a:defRPr sz="1800" b="0" i="0" u="none" strike="noStrike" cap="none">
                <a:solidFill>
                  <a:schemeClr val="lt1"/>
                </a:solidFill>
                <a:latin typeface="Century Schoolbook"/>
                <a:ea typeface="Century Schoolbook"/>
                <a:cs typeface="Century Schoolbook"/>
                <a:sym typeface="Century Schoolbook"/>
              </a:defRPr>
            </a:lvl7pPr>
            <a:lvl8pPr marL="3200400" marR="0" lvl="7" indent="0" algn="r" rtl="1">
              <a:spcBef>
                <a:spcPts val="0"/>
              </a:spcBef>
              <a:buSzPts val="1400"/>
              <a:buNone/>
              <a:defRPr sz="1800" b="0" i="0" u="none" strike="noStrike" cap="none">
                <a:solidFill>
                  <a:schemeClr val="lt1"/>
                </a:solidFill>
                <a:latin typeface="Century Schoolbook"/>
                <a:ea typeface="Century Schoolbook"/>
                <a:cs typeface="Century Schoolbook"/>
                <a:sym typeface="Century Schoolbook"/>
              </a:defRPr>
            </a:lvl8pPr>
            <a:lvl9pPr marL="3657600" marR="0" lvl="8" indent="0" algn="r" rtl="1">
              <a:spcBef>
                <a:spcPts val="0"/>
              </a:spcBef>
              <a:buSzPts val="1400"/>
              <a:buNone/>
              <a:defRPr sz="1800" b="0" i="0" u="none" strike="noStrike" cap="none">
                <a:solidFill>
                  <a:schemeClr val="lt1"/>
                </a:solidFill>
                <a:latin typeface="Century Schoolbook"/>
                <a:ea typeface="Century Schoolbook"/>
                <a:cs typeface="Century Schoolbook"/>
                <a:sym typeface="Century Schoolbook"/>
              </a:defRPr>
            </a:lvl9pPr>
          </a:lstStyle>
          <a:p>
            <a:endParaRPr/>
          </a:p>
        </p:txBody>
      </p:sp>
      <p:sp>
        <p:nvSpPr>
          <p:cNvPr id="20" name="Shape 20"/>
          <p:cNvSpPr txBox="1">
            <a:spLocks noGrp="1"/>
          </p:cNvSpPr>
          <p:nvPr>
            <p:ph type="ftr" idx="11"/>
          </p:nvPr>
        </p:nvSpPr>
        <p:spPr>
          <a:xfrm rot="-5400000">
            <a:off x="9959341" y="4046537"/>
            <a:ext cx="3581400" cy="365125"/>
          </a:xfrm>
          <a:prstGeom prst="rect">
            <a:avLst/>
          </a:prstGeom>
          <a:noFill/>
          <a:ln>
            <a:noFill/>
          </a:ln>
        </p:spPr>
        <p:txBody>
          <a:bodyPr wrap="square" lIns="91425" tIns="91425" rIns="91425" bIns="91425" anchor="ctr" anchorCtr="0"/>
          <a:lstStyle>
            <a:lvl1pPr marL="0" marR="0" lvl="0" indent="0" algn="l" rtl="1">
              <a:spcBef>
                <a:spcPts val="0"/>
              </a:spcBef>
              <a:buSzPts val="1400"/>
              <a:buNone/>
              <a:defRPr sz="1050" b="0" i="0" u="none" strike="noStrike" cap="none">
                <a:solidFill>
                  <a:srgbClr val="A5A5A5"/>
                </a:solidFill>
                <a:latin typeface="Century Schoolbook"/>
                <a:ea typeface="Century Schoolbook"/>
                <a:cs typeface="Century Schoolbook"/>
                <a:sym typeface="Century Schoolbook"/>
              </a:defRPr>
            </a:lvl1pPr>
            <a:lvl2pPr marL="457200" marR="0" lvl="1" indent="0" algn="r" rtl="1">
              <a:spcBef>
                <a:spcPts val="0"/>
              </a:spcBef>
              <a:buSzPts val="1400"/>
              <a:buNone/>
              <a:defRPr sz="1800" b="0" i="0" u="none" strike="noStrike" cap="none">
                <a:solidFill>
                  <a:schemeClr val="lt1"/>
                </a:solidFill>
                <a:latin typeface="Century Schoolbook"/>
                <a:ea typeface="Century Schoolbook"/>
                <a:cs typeface="Century Schoolbook"/>
                <a:sym typeface="Century Schoolbook"/>
              </a:defRPr>
            </a:lvl2pPr>
            <a:lvl3pPr marL="914400" marR="0" lvl="2" indent="0" algn="r" rtl="1">
              <a:spcBef>
                <a:spcPts val="0"/>
              </a:spcBef>
              <a:buSzPts val="1400"/>
              <a:buNone/>
              <a:defRPr sz="1800" b="0" i="0" u="none" strike="noStrike" cap="none">
                <a:solidFill>
                  <a:schemeClr val="lt1"/>
                </a:solidFill>
                <a:latin typeface="Century Schoolbook"/>
                <a:ea typeface="Century Schoolbook"/>
                <a:cs typeface="Century Schoolbook"/>
                <a:sym typeface="Century Schoolbook"/>
              </a:defRPr>
            </a:lvl3pPr>
            <a:lvl4pPr marL="1371600" marR="0" lvl="3" indent="0" algn="r" rtl="1">
              <a:spcBef>
                <a:spcPts val="0"/>
              </a:spcBef>
              <a:buSzPts val="1400"/>
              <a:buNone/>
              <a:defRPr sz="1800" b="0" i="0" u="none" strike="noStrike" cap="none">
                <a:solidFill>
                  <a:schemeClr val="lt1"/>
                </a:solidFill>
                <a:latin typeface="Century Schoolbook"/>
                <a:ea typeface="Century Schoolbook"/>
                <a:cs typeface="Century Schoolbook"/>
                <a:sym typeface="Century Schoolbook"/>
              </a:defRPr>
            </a:lvl4pPr>
            <a:lvl5pPr marL="1828800" marR="0" lvl="4" indent="0" algn="r" rtl="1">
              <a:spcBef>
                <a:spcPts val="0"/>
              </a:spcBef>
              <a:buSzPts val="1400"/>
              <a:buNone/>
              <a:defRPr sz="1800" b="0" i="0" u="none" strike="noStrike" cap="none">
                <a:solidFill>
                  <a:schemeClr val="lt1"/>
                </a:solidFill>
                <a:latin typeface="Century Schoolbook"/>
                <a:ea typeface="Century Schoolbook"/>
                <a:cs typeface="Century Schoolbook"/>
                <a:sym typeface="Century Schoolbook"/>
              </a:defRPr>
            </a:lvl5pPr>
            <a:lvl6pPr marL="2286000" marR="0" lvl="5" indent="0" algn="r" rtl="1">
              <a:spcBef>
                <a:spcPts val="0"/>
              </a:spcBef>
              <a:buSzPts val="1400"/>
              <a:buNone/>
              <a:defRPr sz="1800" b="0" i="0" u="none" strike="noStrike" cap="none">
                <a:solidFill>
                  <a:schemeClr val="lt1"/>
                </a:solidFill>
                <a:latin typeface="Century Schoolbook"/>
                <a:ea typeface="Century Schoolbook"/>
                <a:cs typeface="Century Schoolbook"/>
                <a:sym typeface="Century Schoolbook"/>
              </a:defRPr>
            </a:lvl6pPr>
            <a:lvl7pPr marL="2743200" marR="0" lvl="6" indent="0" algn="r" rtl="1">
              <a:spcBef>
                <a:spcPts val="0"/>
              </a:spcBef>
              <a:buSzPts val="1400"/>
              <a:buNone/>
              <a:defRPr sz="1800" b="0" i="0" u="none" strike="noStrike" cap="none">
                <a:solidFill>
                  <a:schemeClr val="lt1"/>
                </a:solidFill>
                <a:latin typeface="Century Schoolbook"/>
                <a:ea typeface="Century Schoolbook"/>
                <a:cs typeface="Century Schoolbook"/>
                <a:sym typeface="Century Schoolbook"/>
              </a:defRPr>
            </a:lvl7pPr>
            <a:lvl8pPr marL="3200400" marR="0" lvl="7" indent="0" algn="r" rtl="1">
              <a:spcBef>
                <a:spcPts val="0"/>
              </a:spcBef>
              <a:buSzPts val="1400"/>
              <a:buNone/>
              <a:defRPr sz="1800" b="0" i="0" u="none" strike="noStrike" cap="none">
                <a:solidFill>
                  <a:schemeClr val="lt1"/>
                </a:solidFill>
                <a:latin typeface="Century Schoolbook"/>
                <a:ea typeface="Century Schoolbook"/>
                <a:cs typeface="Century Schoolbook"/>
                <a:sym typeface="Century Schoolbook"/>
              </a:defRPr>
            </a:lvl8pPr>
            <a:lvl9pPr marL="3657600" marR="0" lvl="8" indent="0" algn="r" rtl="1">
              <a:spcBef>
                <a:spcPts val="0"/>
              </a:spcBef>
              <a:buSzPts val="1400"/>
              <a:buNone/>
              <a:defRPr sz="1800" b="0" i="0" u="none" strike="noStrike" cap="none">
                <a:solidFill>
                  <a:schemeClr val="lt1"/>
                </a:solidFill>
                <a:latin typeface="Century Schoolbook"/>
                <a:ea typeface="Century Schoolbook"/>
                <a:cs typeface="Century Schoolbook"/>
                <a:sym typeface="Century Schoolbook"/>
              </a:defRPr>
            </a:lvl9pPr>
          </a:lstStyle>
          <a:p>
            <a:endParaRPr/>
          </a:p>
        </p:txBody>
      </p:sp>
      <p:sp>
        <p:nvSpPr>
          <p:cNvPr id="21" name="Shape 21"/>
          <p:cNvSpPr txBox="1">
            <a:spLocks noGrp="1"/>
          </p:cNvSpPr>
          <p:nvPr>
            <p:ph type="sldNum" idx="12"/>
          </p:nvPr>
        </p:nvSpPr>
        <p:spPr>
          <a:xfrm>
            <a:off x="11292840" y="6172200"/>
            <a:ext cx="914400" cy="593725"/>
          </a:xfrm>
          <a:prstGeom prst="rect">
            <a:avLst/>
          </a:prstGeom>
          <a:noFill/>
          <a:ln>
            <a:noFill/>
          </a:ln>
        </p:spPr>
        <p:txBody>
          <a:bodyPr wrap="square" lIns="45700" tIns="45700" rIns="45700" bIns="45700" anchor="ctr" anchorCtr="0">
            <a:noAutofit/>
          </a:bodyPr>
          <a:lstStyle/>
          <a:p>
            <a:pPr marL="0" marR="0" lvl="0" indent="0" algn="ctr" rtl="1">
              <a:spcBef>
                <a:spcPts val="0"/>
              </a:spcBef>
              <a:buNone/>
            </a:pPr>
            <a:fld id="{00000000-1234-1234-1234-123412341234}" type="slidenum">
              <a:rPr lang="en-US" sz="3600" b="0" i="0" u="none" strike="noStrike" cap="none">
                <a:solidFill>
                  <a:srgbClr val="A5A5A5"/>
                </a:solidFill>
                <a:latin typeface="Century Schoolbook"/>
                <a:ea typeface="Century Schoolbook"/>
                <a:cs typeface="Century Schoolbook"/>
                <a:sym typeface="Century Schoolbook"/>
              </a:rPr>
              <a:t>‹#›</a:t>
            </a:fld>
            <a:endParaRPr lang="en-US" sz="3600" b="0" i="0" u="none" strike="noStrike" cap="none">
              <a:solidFill>
                <a:srgbClr val="A5A5A5"/>
              </a:solidFill>
              <a:latin typeface="Century Schoolbook"/>
              <a:ea typeface="Century Schoolbook"/>
              <a:cs typeface="Century Schoolbook"/>
              <a:sym typeface="Century Schoolbook"/>
            </a:endParaRPr>
          </a:p>
        </p:txBody>
      </p:sp>
      <p:sp>
        <p:nvSpPr>
          <p:cNvPr id="22" name="Shape 22"/>
          <p:cNvSpPr/>
          <p:nvPr/>
        </p:nvSpPr>
        <p:spPr>
          <a:xfrm>
            <a:off x="0" y="0"/>
            <a:ext cx="457200" cy="6858000"/>
          </a:xfrm>
          <a:prstGeom prst="rect">
            <a:avLst/>
          </a:prstGeom>
          <a:solidFill>
            <a:schemeClr val="accent1"/>
          </a:solidFill>
          <a:ln>
            <a:noFill/>
          </a:ln>
        </p:spPr>
        <p:txBody>
          <a:bodyPr wrap="square" lIns="91425" tIns="91425" rIns="91425" bIns="91425" anchor="ctr" anchorCtr="0">
            <a:noAutofit/>
          </a:bodyPr>
          <a:lstStyle/>
          <a:p>
            <a:pPr lvl="0">
              <a:spcBef>
                <a:spcPts val="0"/>
              </a:spcBef>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82"/>
        <p:cNvGrpSpPr/>
        <p:nvPr/>
      </p:nvGrpSpPr>
      <p:grpSpPr>
        <a:xfrm>
          <a:off x="0" y="0"/>
          <a:ext cx="0" cy="0"/>
          <a:chOff x="0" y="0"/>
          <a:chExt cx="0" cy="0"/>
        </a:xfrm>
      </p:grpSpPr>
      <p:sp>
        <p:nvSpPr>
          <p:cNvPr id="83" name="Shape 83"/>
          <p:cNvSpPr/>
          <p:nvPr/>
        </p:nvSpPr>
        <p:spPr>
          <a:xfrm>
            <a:off x="0" y="5105400"/>
            <a:ext cx="11292900" cy="1752600"/>
          </a:xfrm>
          <a:prstGeom prst="rect">
            <a:avLst/>
          </a:prstGeom>
          <a:solidFill>
            <a:srgbClr val="000000"/>
          </a:solidFill>
          <a:ln>
            <a:noFill/>
          </a:ln>
        </p:spPr>
        <p:txBody>
          <a:bodyPr wrap="square" lIns="91425" tIns="91425" rIns="91425" bIns="91425" anchor="ctr" anchorCtr="0">
            <a:noAutofit/>
          </a:bodyPr>
          <a:lstStyle/>
          <a:p>
            <a:pPr lvl="0">
              <a:spcBef>
                <a:spcPts val="0"/>
              </a:spcBef>
              <a:buNone/>
            </a:pPr>
            <a:endParaRPr/>
          </a:p>
        </p:txBody>
      </p:sp>
      <p:sp>
        <p:nvSpPr>
          <p:cNvPr id="84" name="Shape 84"/>
          <p:cNvSpPr txBox="1">
            <a:spLocks noGrp="1"/>
          </p:cNvSpPr>
          <p:nvPr>
            <p:ph type="title"/>
          </p:nvPr>
        </p:nvSpPr>
        <p:spPr>
          <a:xfrm>
            <a:off x="914400" y="5257800"/>
            <a:ext cx="9982200" cy="914400"/>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lt1"/>
              </a:buClr>
              <a:buSzPts val="1400"/>
              <a:buFont typeface="Century Schoolbook"/>
              <a:buNone/>
              <a:defRPr sz="2800" b="0" i="0" u="none" strike="noStrike" cap="none">
                <a:solidFill>
                  <a:schemeClr val="lt1"/>
                </a:solidFill>
                <a:latin typeface="Century Schoolbook"/>
                <a:ea typeface="Century Schoolbook"/>
                <a:cs typeface="Century Schoolbook"/>
                <a:sym typeface="Century Schoolbook"/>
              </a:defRPr>
            </a:lvl1pPr>
            <a:lvl2pPr lvl="1" indent="0" rtl="0">
              <a:spcBef>
                <a:spcPts val="0"/>
              </a:spcBef>
              <a:buSzPts val="1400"/>
              <a:buNone/>
              <a:defRPr sz="1800"/>
            </a:lvl2pPr>
            <a:lvl3pPr lvl="2" indent="0" rtl="0">
              <a:spcBef>
                <a:spcPts val="0"/>
              </a:spcBef>
              <a:buSzPts val="1400"/>
              <a:buNone/>
              <a:defRPr sz="1800"/>
            </a:lvl3pPr>
            <a:lvl4pPr lvl="3" indent="0" rtl="0">
              <a:spcBef>
                <a:spcPts val="0"/>
              </a:spcBef>
              <a:buSzPts val="1400"/>
              <a:buNone/>
              <a:defRPr sz="1800"/>
            </a:lvl4pPr>
            <a:lvl5pPr lvl="4" indent="0" rtl="0">
              <a:spcBef>
                <a:spcPts val="0"/>
              </a:spcBef>
              <a:buSzPts val="1400"/>
              <a:buNone/>
              <a:defRPr sz="1800"/>
            </a:lvl5pPr>
            <a:lvl6pPr lvl="5" indent="0" rtl="0">
              <a:spcBef>
                <a:spcPts val="0"/>
              </a:spcBef>
              <a:buSzPts val="1400"/>
              <a:buNone/>
              <a:defRPr sz="1800"/>
            </a:lvl6pPr>
            <a:lvl7pPr lvl="6" indent="0" rtl="0">
              <a:spcBef>
                <a:spcPts val="0"/>
              </a:spcBef>
              <a:buSzPts val="1400"/>
              <a:buNone/>
              <a:defRPr sz="1800"/>
            </a:lvl7pPr>
            <a:lvl8pPr lvl="7" indent="0" rtl="0">
              <a:spcBef>
                <a:spcPts val="0"/>
              </a:spcBef>
              <a:buSzPts val="1400"/>
              <a:buNone/>
              <a:defRPr sz="1800"/>
            </a:lvl8pPr>
            <a:lvl9pPr lvl="8" indent="0" rtl="0">
              <a:spcBef>
                <a:spcPts val="0"/>
              </a:spcBef>
              <a:buSzPts val="1400"/>
              <a:buNone/>
              <a:defRPr sz="1800"/>
            </a:lvl9pPr>
          </a:lstStyle>
          <a:p>
            <a:endParaRPr/>
          </a:p>
        </p:txBody>
      </p:sp>
      <p:sp>
        <p:nvSpPr>
          <p:cNvPr id="85" name="Shape 85"/>
          <p:cNvSpPr>
            <a:spLocks noGrp="1"/>
          </p:cNvSpPr>
          <p:nvPr>
            <p:ph type="pic" idx="2"/>
          </p:nvPr>
        </p:nvSpPr>
        <p:spPr>
          <a:xfrm>
            <a:off x="0" y="0"/>
            <a:ext cx="11292900" cy="5128800"/>
          </a:xfrm>
          <a:prstGeom prst="rect">
            <a:avLst/>
          </a:prstGeom>
          <a:solidFill>
            <a:schemeClr val="accent1"/>
          </a:solidFill>
          <a:ln>
            <a:noFill/>
          </a:ln>
        </p:spPr>
        <p:txBody>
          <a:bodyPr wrap="square" lIns="91425" tIns="91425" rIns="91425" bIns="91425" anchor="t" anchorCtr="0"/>
          <a:lstStyle>
            <a:lvl1pPr marL="0" marR="0" lvl="0" indent="0" algn="l" rtl="0">
              <a:lnSpc>
                <a:spcPct val="95000"/>
              </a:lnSpc>
              <a:spcBef>
                <a:spcPts val="1400"/>
              </a:spcBef>
              <a:spcAft>
                <a:spcPts val="200"/>
              </a:spcAft>
              <a:buClr>
                <a:schemeClr val="accent1"/>
              </a:buClr>
              <a:buSzPts val="1400"/>
              <a:buFont typeface="Arial"/>
              <a:buNone/>
              <a:defRPr sz="3200" b="0" i="0" u="none" strike="noStrike" cap="none">
                <a:solidFill>
                  <a:schemeClr val="lt1"/>
                </a:solidFill>
                <a:latin typeface="Century Schoolbook"/>
                <a:ea typeface="Century Schoolbook"/>
                <a:cs typeface="Century Schoolbook"/>
                <a:sym typeface="Century Schoolbook"/>
              </a:defRPr>
            </a:lvl1pPr>
            <a:lvl2pPr marL="457200" marR="0" lvl="1" indent="0" algn="l" rtl="0">
              <a:lnSpc>
                <a:spcPct val="90000"/>
              </a:lnSpc>
              <a:spcBef>
                <a:spcPts val="300"/>
              </a:spcBef>
              <a:spcAft>
                <a:spcPts val="300"/>
              </a:spcAft>
              <a:buClr>
                <a:schemeClr val="accent1"/>
              </a:buClr>
              <a:buSzPts val="1400"/>
              <a:buFont typeface="Noto Sans Symbols"/>
              <a:buNone/>
              <a:defRPr sz="2800" b="0" i="0" u="none" strike="noStrike" cap="none">
                <a:solidFill>
                  <a:srgbClr val="262626"/>
                </a:solidFill>
                <a:latin typeface="Century Schoolbook"/>
                <a:ea typeface="Century Schoolbook"/>
                <a:cs typeface="Century Schoolbook"/>
                <a:sym typeface="Century Schoolbook"/>
              </a:defRPr>
            </a:lvl2pPr>
            <a:lvl3pPr marL="914400" marR="0" lvl="2" indent="0" algn="l" rtl="0">
              <a:lnSpc>
                <a:spcPct val="90000"/>
              </a:lnSpc>
              <a:spcBef>
                <a:spcPts val="300"/>
              </a:spcBef>
              <a:spcAft>
                <a:spcPts val="300"/>
              </a:spcAft>
              <a:buClr>
                <a:schemeClr val="accent1"/>
              </a:buClr>
              <a:buSzPts val="1400"/>
              <a:buFont typeface="Noto Sans Symbols"/>
              <a:buNone/>
              <a:defRPr sz="2400" b="0" i="0" u="none" strike="noStrike" cap="none">
                <a:solidFill>
                  <a:srgbClr val="262626"/>
                </a:solidFill>
                <a:latin typeface="Century Schoolbook"/>
                <a:ea typeface="Century Schoolbook"/>
                <a:cs typeface="Century Schoolbook"/>
                <a:sym typeface="Century Schoolbook"/>
              </a:defRPr>
            </a:lvl3pPr>
            <a:lvl4pPr marL="1371600" marR="0" lvl="3" indent="0" algn="l" rtl="0">
              <a:lnSpc>
                <a:spcPct val="90000"/>
              </a:lnSpc>
              <a:spcBef>
                <a:spcPts val="300"/>
              </a:spcBef>
              <a:spcAft>
                <a:spcPts val="300"/>
              </a:spcAft>
              <a:buClr>
                <a:schemeClr val="accent1"/>
              </a:buClr>
              <a:buSzPts val="1400"/>
              <a:buFont typeface="Noto Sans Symbols"/>
              <a:buNone/>
              <a:defRPr sz="2000" b="0" i="0" u="none" strike="noStrike" cap="none">
                <a:solidFill>
                  <a:srgbClr val="262626"/>
                </a:solidFill>
                <a:latin typeface="Century Schoolbook"/>
                <a:ea typeface="Century Schoolbook"/>
                <a:cs typeface="Century Schoolbook"/>
                <a:sym typeface="Century Schoolbook"/>
              </a:defRPr>
            </a:lvl4pPr>
            <a:lvl5pPr marL="1828800" marR="0" lvl="4" indent="0" algn="l" rtl="0">
              <a:lnSpc>
                <a:spcPct val="90000"/>
              </a:lnSpc>
              <a:spcBef>
                <a:spcPts val="300"/>
              </a:spcBef>
              <a:spcAft>
                <a:spcPts val="300"/>
              </a:spcAft>
              <a:buClr>
                <a:schemeClr val="accent1"/>
              </a:buClr>
              <a:buSzPts val="1400"/>
              <a:buFont typeface="Noto Sans Symbols"/>
              <a:buNone/>
              <a:defRPr sz="2000" b="0" i="0" u="none" strike="noStrike" cap="none">
                <a:solidFill>
                  <a:srgbClr val="262626"/>
                </a:solidFill>
                <a:latin typeface="Century Schoolbook"/>
                <a:ea typeface="Century Schoolbook"/>
                <a:cs typeface="Century Schoolbook"/>
                <a:sym typeface="Century Schoolbook"/>
              </a:defRPr>
            </a:lvl5pPr>
            <a:lvl6pPr marL="2286000" marR="0" lvl="5" indent="0" algn="l" rtl="0">
              <a:lnSpc>
                <a:spcPct val="90000"/>
              </a:lnSpc>
              <a:spcBef>
                <a:spcPts val="300"/>
              </a:spcBef>
              <a:spcAft>
                <a:spcPts val="300"/>
              </a:spcAft>
              <a:buClr>
                <a:schemeClr val="accent1"/>
              </a:buClr>
              <a:buSzPts val="1400"/>
              <a:buFont typeface="Noto Sans Symbols"/>
              <a:buNone/>
              <a:defRPr sz="2000" b="0" i="0" u="none" strike="noStrike" cap="none">
                <a:solidFill>
                  <a:srgbClr val="262626"/>
                </a:solidFill>
                <a:latin typeface="Century Schoolbook"/>
                <a:ea typeface="Century Schoolbook"/>
                <a:cs typeface="Century Schoolbook"/>
                <a:sym typeface="Century Schoolbook"/>
              </a:defRPr>
            </a:lvl6pPr>
            <a:lvl7pPr marL="2743200" marR="0" lvl="6" indent="0" algn="l" rtl="0">
              <a:lnSpc>
                <a:spcPct val="90000"/>
              </a:lnSpc>
              <a:spcBef>
                <a:spcPts val="300"/>
              </a:spcBef>
              <a:spcAft>
                <a:spcPts val="300"/>
              </a:spcAft>
              <a:buClr>
                <a:schemeClr val="accent1"/>
              </a:buClr>
              <a:buSzPts val="1400"/>
              <a:buFont typeface="Noto Sans Symbols"/>
              <a:buNone/>
              <a:defRPr sz="2000" b="0" i="0" u="none" strike="noStrike" cap="none">
                <a:solidFill>
                  <a:srgbClr val="262626"/>
                </a:solidFill>
                <a:latin typeface="Century Schoolbook"/>
                <a:ea typeface="Century Schoolbook"/>
                <a:cs typeface="Century Schoolbook"/>
                <a:sym typeface="Century Schoolbook"/>
              </a:defRPr>
            </a:lvl7pPr>
            <a:lvl8pPr marL="3200400" marR="0" lvl="7" indent="0" algn="l" rtl="0">
              <a:lnSpc>
                <a:spcPct val="90000"/>
              </a:lnSpc>
              <a:spcBef>
                <a:spcPts val="300"/>
              </a:spcBef>
              <a:spcAft>
                <a:spcPts val="300"/>
              </a:spcAft>
              <a:buClr>
                <a:schemeClr val="accent1"/>
              </a:buClr>
              <a:buSzPts val="1400"/>
              <a:buFont typeface="Noto Sans Symbols"/>
              <a:buNone/>
              <a:defRPr sz="2000" b="0" i="0" u="none" strike="noStrike" cap="none">
                <a:solidFill>
                  <a:srgbClr val="262626"/>
                </a:solidFill>
                <a:latin typeface="Century Schoolbook"/>
                <a:ea typeface="Century Schoolbook"/>
                <a:cs typeface="Century Schoolbook"/>
                <a:sym typeface="Century Schoolbook"/>
              </a:defRPr>
            </a:lvl8pPr>
            <a:lvl9pPr marL="3657600" marR="0" lvl="8" indent="0" algn="l" rtl="0">
              <a:lnSpc>
                <a:spcPct val="90000"/>
              </a:lnSpc>
              <a:spcBef>
                <a:spcPts val="300"/>
              </a:spcBef>
              <a:spcAft>
                <a:spcPts val="300"/>
              </a:spcAft>
              <a:buClr>
                <a:schemeClr val="accent1"/>
              </a:buClr>
              <a:buSzPts val="1400"/>
              <a:buFont typeface="Noto Sans Symbols"/>
              <a:buNone/>
              <a:defRPr sz="2000" b="0" i="0" u="none" strike="noStrike" cap="none">
                <a:solidFill>
                  <a:srgbClr val="262626"/>
                </a:solidFill>
                <a:latin typeface="Century Schoolbook"/>
                <a:ea typeface="Century Schoolbook"/>
                <a:cs typeface="Century Schoolbook"/>
                <a:sym typeface="Century Schoolbook"/>
              </a:defRPr>
            </a:lvl9pPr>
          </a:lstStyle>
          <a:p>
            <a:endParaRPr/>
          </a:p>
        </p:txBody>
      </p:sp>
      <p:sp>
        <p:nvSpPr>
          <p:cNvPr id="86" name="Shape 86"/>
          <p:cNvSpPr txBox="1">
            <a:spLocks noGrp="1"/>
          </p:cNvSpPr>
          <p:nvPr>
            <p:ph type="body" idx="1"/>
          </p:nvPr>
        </p:nvSpPr>
        <p:spPr>
          <a:xfrm>
            <a:off x="914400" y="6108589"/>
            <a:ext cx="9982200" cy="597000"/>
          </a:xfrm>
          <a:prstGeom prst="rect">
            <a:avLst/>
          </a:prstGeom>
          <a:noFill/>
          <a:ln>
            <a:noFill/>
          </a:ln>
        </p:spPr>
        <p:txBody>
          <a:bodyPr wrap="square" lIns="91425" tIns="91425" rIns="91425" bIns="91425" anchor="t" anchorCtr="0"/>
          <a:lstStyle>
            <a:lvl1pPr marL="0" marR="0" lvl="0" indent="0" algn="l" rtl="0">
              <a:lnSpc>
                <a:spcPct val="100000"/>
              </a:lnSpc>
              <a:spcBef>
                <a:spcPts val="800"/>
              </a:spcBef>
              <a:spcAft>
                <a:spcPts val="200"/>
              </a:spcAft>
              <a:buClr>
                <a:schemeClr val="accent1"/>
              </a:buClr>
              <a:buSzPts val="1440"/>
              <a:buFont typeface="Arial"/>
              <a:buNone/>
              <a:defRPr sz="1300" b="0" i="0" u="none" strike="noStrike" cap="none">
                <a:solidFill>
                  <a:srgbClr val="D8D8D8"/>
                </a:solidFill>
                <a:latin typeface="Century Schoolbook"/>
                <a:ea typeface="Century Schoolbook"/>
                <a:cs typeface="Century Schoolbook"/>
                <a:sym typeface="Century Schoolbook"/>
              </a:defRPr>
            </a:lvl1pPr>
            <a:lvl2pPr marL="457200" marR="0" lvl="1" indent="0" algn="l" rtl="0">
              <a:lnSpc>
                <a:spcPct val="90000"/>
              </a:lnSpc>
              <a:spcBef>
                <a:spcPts val="300"/>
              </a:spcBef>
              <a:spcAft>
                <a:spcPts val="300"/>
              </a:spcAft>
              <a:buClr>
                <a:schemeClr val="accent1"/>
              </a:buClr>
              <a:buSzPts val="1600"/>
              <a:buFont typeface="Noto Sans Symbols"/>
              <a:buNone/>
              <a:defRPr sz="1200" b="0" i="0" u="none" strike="noStrike" cap="none">
                <a:solidFill>
                  <a:srgbClr val="262626"/>
                </a:solidFill>
                <a:latin typeface="Century Schoolbook"/>
                <a:ea typeface="Century Schoolbook"/>
                <a:cs typeface="Century Schoolbook"/>
                <a:sym typeface="Century Schoolbook"/>
              </a:defRPr>
            </a:lvl2pPr>
            <a:lvl3pPr marL="914400" marR="0" lvl="2" indent="0" algn="l" rtl="0">
              <a:lnSpc>
                <a:spcPct val="90000"/>
              </a:lnSpc>
              <a:spcBef>
                <a:spcPts val="300"/>
              </a:spcBef>
              <a:spcAft>
                <a:spcPts val="300"/>
              </a:spcAft>
              <a:buClr>
                <a:schemeClr val="accent1"/>
              </a:buClr>
              <a:buSzPts val="1400"/>
              <a:buFont typeface="Noto Sans Symbols"/>
              <a:buNone/>
              <a:defRPr sz="1000" b="0" i="0" u="none" strike="noStrike" cap="none">
                <a:solidFill>
                  <a:srgbClr val="262626"/>
                </a:solidFill>
                <a:latin typeface="Century Schoolbook"/>
                <a:ea typeface="Century Schoolbook"/>
                <a:cs typeface="Century Schoolbook"/>
                <a:sym typeface="Century Schoolbook"/>
              </a:defRPr>
            </a:lvl3pPr>
            <a:lvl4pPr marL="1371600" marR="0" lvl="3" indent="0" algn="l" rtl="0">
              <a:lnSpc>
                <a:spcPct val="90000"/>
              </a:lnSpc>
              <a:spcBef>
                <a:spcPts val="300"/>
              </a:spcBef>
              <a:spcAft>
                <a:spcPts val="300"/>
              </a:spcAft>
              <a:buClr>
                <a:schemeClr val="accent1"/>
              </a:buClr>
              <a:buSzPts val="1400"/>
              <a:buFont typeface="Noto Sans Symbols"/>
              <a:buNone/>
              <a:defRPr sz="900" b="0" i="0" u="none" strike="noStrike" cap="none">
                <a:solidFill>
                  <a:srgbClr val="262626"/>
                </a:solidFill>
                <a:latin typeface="Century Schoolbook"/>
                <a:ea typeface="Century Schoolbook"/>
                <a:cs typeface="Century Schoolbook"/>
                <a:sym typeface="Century Schoolbook"/>
              </a:defRPr>
            </a:lvl4pPr>
            <a:lvl5pPr marL="1828800" marR="0" lvl="4" indent="0" algn="l" rtl="0">
              <a:lnSpc>
                <a:spcPct val="90000"/>
              </a:lnSpc>
              <a:spcBef>
                <a:spcPts val="300"/>
              </a:spcBef>
              <a:spcAft>
                <a:spcPts val="300"/>
              </a:spcAft>
              <a:buClr>
                <a:schemeClr val="accent1"/>
              </a:buClr>
              <a:buSzPts val="1400"/>
              <a:buFont typeface="Noto Sans Symbols"/>
              <a:buNone/>
              <a:defRPr sz="900" b="0" i="0" u="none" strike="noStrike" cap="none">
                <a:solidFill>
                  <a:srgbClr val="262626"/>
                </a:solidFill>
                <a:latin typeface="Century Schoolbook"/>
                <a:ea typeface="Century Schoolbook"/>
                <a:cs typeface="Century Schoolbook"/>
                <a:sym typeface="Century Schoolbook"/>
              </a:defRPr>
            </a:lvl5pPr>
            <a:lvl6pPr marL="2286000" marR="0" lvl="5" indent="0" algn="l" rtl="0">
              <a:lnSpc>
                <a:spcPct val="90000"/>
              </a:lnSpc>
              <a:spcBef>
                <a:spcPts val="300"/>
              </a:spcBef>
              <a:spcAft>
                <a:spcPts val="300"/>
              </a:spcAft>
              <a:buClr>
                <a:schemeClr val="accent1"/>
              </a:buClr>
              <a:buSzPts val="1400"/>
              <a:buFont typeface="Noto Sans Symbols"/>
              <a:buNone/>
              <a:defRPr sz="900" b="0" i="0" u="none" strike="noStrike" cap="none">
                <a:solidFill>
                  <a:srgbClr val="262626"/>
                </a:solidFill>
                <a:latin typeface="Century Schoolbook"/>
                <a:ea typeface="Century Schoolbook"/>
                <a:cs typeface="Century Schoolbook"/>
                <a:sym typeface="Century Schoolbook"/>
              </a:defRPr>
            </a:lvl6pPr>
            <a:lvl7pPr marL="2743200" marR="0" lvl="6" indent="0" algn="l" rtl="0">
              <a:lnSpc>
                <a:spcPct val="90000"/>
              </a:lnSpc>
              <a:spcBef>
                <a:spcPts val="300"/>
              </a:spcBef>
              <a:spcAft>
                <a:spcPts val="300"/>
              </a:spcAft>
              <a:buClr>
                <a:schemeClr val="accent1"/>
              </a:buClr>
              <a:buSzPts val="1400"/>
              <a:buFont typeface="Noto Sans Symbols"/>
              <a:buNone/>
              <a:defRPr sz="900" b="0" i="0" u="none" strike="noStrike" cap="none">
                <a:solidFill>
                  <a:srgbClr val="262626"/>
                </a:solidFill>
                <a:latin typeface="Century Schoolbook"/>
                <a:ea typeface="Century Schoolbook"/>
                <a:cs typeface="Century Schoolbook"/>
                <a:sym typeface="Century Schoolbook"/>
              </a:defRPr>
            </a:lvl7pPr>
            <a:lvl8pPr marL="3200400" marR="0" lvl="7" indent="0" algn="l" rtl="0">
              <a:lnSpc>
                <a:spcPct val="90000"/>
              </a:lnSpc>
              <a:spcBef>
                <a:spcPts val="300"/>
              </a:spcBef>
              <a:spcAft>
                <a:spcPts val="300"/>
              </a:spcAft>
              <a:buClr>
                <a:schemeClr val="accent1"/>
              </a:buClr>
              <a:buSzPts val="1400"/>
              <a:buFont typeface="Noto Sans Symbols"/>
              <a:buNone/>
              <a:defRPr sz="900" b="0" i="0" u="none" strike="noStrike" cap="none">
                <a:solidFill>
                  <a:srgbClr val="262626"/>
                </a:solidFill>
                <a:latin typeface="Century Schoolbook"/>
                <a:ea typeface="Century Schoolbook"/>
                <a:cs typeface="Century Schoolbook"/>
                <a:sym typeface="Century Schoolbook"/>
              </a:defRPr>
            </a:lvl8pPr>
            <a:lvl9pPr marL="3657600" marR="0" lvl="8" indent="0" algn="l" rtl="0">
              <a:lnSpc>
                <a:spcPct val="90000"/>
              </a:lnSpc>
              <a:spcBef>
                <a:spcPts val="300"/>
              </a:spcBef>
              <a:spcAft>
                <a:spcPts val="300"/>
              </a:spcAft>
              <a:buClr>
                <a:schemeClr val="accent1"/>
              </a:buClr>
              <a:buSzPts val="1400"/>
              <a:buFont typeface="Noto Sans Symbols"/>
              <a:buNone/>
              <a:defRPr sz="900" b="0" i="0" u="none" strike="noStrike" cap="none">
                <a:solidFill>
                  <a:srgbClr val="262626"/>
                </a:solidFill>
                <a:latin typeface="Century Schoolbook"/>
                <a:ea typeface="Century Schoolbook"/>
                <a:cs typeface="Century Schoolbook"/>
                <a:sym typeface="Century Schoolbook"/>
              </a:defRPr>
            </a:lvl9pPr>
          </a:lstStyle>
          <a:p>
            <a:endParaRPr/>
          </a:p>
        </p:txBody>
      </p:sp>
      <p:sp>
        <p:nvSpPr>
          <p:cNvPr id="87" name="Shape 87"/>
          <p:cNvSpPr txBox="1">
            <a:spLocks noGrp="1"/>
          </p:cNvSpPr>
          <p:nvPr>
            <p:ph type="dt" idx="10"/>
          </p:nvPr>
        </p:nvSpPr>
        <p:spPr>
          <a:xfrm rot="-5400000">
            <a:off x="10797529" y="998549"/>
            <a:ext cx="1905000" cy="365100"/>
          </a:xfrm>
          <a:prstGeom prst="rect">
            <a:avLst/>
          </a:prstGeom>
          <a:noFill/>
          <a:ln>
            <a:noFill/>
          </a:ln>
        </p:spPr>
        <p:txBody>
          <a:bodyPr wrap="square" lIns="91425" tIns="91425" rIns="91425" bIns="91425" anchor="ctr" anchorCtr="0"/>
          <a:lstStyle>
            <a:lvl1pPr marL="0" marR="0" lvl="0" indent="0" algn="r" rtl="1">
              <a:spcBef>
                <a:spcPts val="0"/>
              </a:spcBef>
              <a:buSzPts val="1400"/>
              <a:buNone/>
              <a:defRPr sz="1050" b="0" i="0" u="none" strike="noStrike" cap="none">
                <a:solidFill>
                  <a:srgbClr val="CEDFEA"/>
                </a:solidFill>
                <a:latin typeface="Century Schoolbook"/>
                <a:ea typeface="Century Schoolbook"/>
                <a:cs typeface="Century Schoolbook"/>
                <a:sym typeface="Century Schoolbook"/>
              </a:defRPr>
            </a:lvl1pPr>
            <a:lvl2pPr marL="457200" marR="0" lvl="1"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2pPr>
            <a:lvl3pPr marL="914400" marR="0" lvl="2"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3pPr>
            <a:lvl4pPr marL="1371600" marR="0" lvl="3"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4pPr>
            <a:lvl5pPr marL="1828800" marR="0" lvl="4"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5pPr>
            <a:lvl6pPr marL="2286000" marR="0" lvl="5"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6pPr>
            <a:lvl7pPr marL="2743200" marR="0" lvl="6"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7pPr>
            <a:lvl8pPr marL="3200400" marR="0" lvl="7"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8pPr>
            <a:lvl9pPr marL="3657600" marR="0" lvl="8"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88" name="Shape 88"/>
          <p:cNvSpPr txBox="1">
            <a:spLocks noGrp="1"/>
          </p:cNvSpPr>
          <p:nvPr>
            <p:ph type="ftr" idx="11"/>
          </p:nvPr>
        </p:nvSpPr>
        <p:spPr>
          <a:xfrm rot="-5400000">
            <a:off x="9959328" y="4046550"/>
            <a:ext cx="3581400" cy="365100"/>
          </a:xfrm>
          <a:prstGeom prst="rect">
            <a:avLst/>
          </a:prstGeom>
          <a:noFill/>
          <a:ln>
            <a:noFill/>
          </a:ln>
        </p:spPr>
        <p:txBody>
          <a:bodyPr wrap="square" lIns="91425" tIns="91425" rIns="91425" bIns="91425" anchor="ctr" anchorCtr="0"/>
          <a:lstStyle>
            <a:lvl1pPr marL="0" marR="0" lvl="0" indent="0" algn="l" rtl="1">
              <a:spcBef>
                <a:spcPts val="0"/>
              </a:spcBef>
              <a:buSzPts val="1400"/>
              <a:buNone/>
              <a:defRPr sz="1050" b="0" i="0" u="none" strike="noStrike" cap="none">
                <a:solidFill>
                  <a:srgbClr val="CEDFEA"/>
                </a:solidFill>
                <a:latin typeface="Century Schoolbook"/>
                <a:ea typeface="Century Schoolbook"/>
                <a:cs typeface="Century Schoolbook"/>
                <a:sym typeface="Century Schoolbook"/>
              </a:defRPr>
            </a:lvl1pPr>
            <a:lvl2pPr marL="457200" marR="0" lvl="1"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2pPr>
            <a:lvl3pPr marL="914400" marR="0" lvl="2"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3pPr>
            <a:lvl4pPr marL="1371600" marR="0" lvl="3"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4pPr>
            <a:lvl5pPr marL="1828800" marR="0" lvl="4"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5pPr>
            <a:lvl6pPr marL="2286000" marR="0" lvl="5"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6pPr>
            <a:lvl7pPr marL="2743200" marR="0" lvl="6"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7pPr>
            <a:lvl8pPr marL="3200400" marR="0" lvl="7"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8pPr>
            <a:lvl9pPr marL="3657600" marR="0" lvl="8"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89" name="Shape 89"/>
          <p:cNvSpPr txBox="1">
            <a:spLocks noGrp="1"/>
          </p:cNvSpPr>
          <p:nvPr>
            <p:ph type="sldNum" idx="12"/>
          </p:nvPr>
        </p:nvSpPr>
        <p:spPr>
          <a:xfrm>
            <a:off x="11292840" y="6172200"/>
            <a:ext cx="914400" cy="593700"/>
          </a:xfrm>
          <a:prstGeom prst="rect">
            <a:avLst/>
          </a:prstGeom>
          <a:noFill/>
          <a:ln>
            <a:noFill/>
          </a:ln>
        </p:spPr>
        <p:txBody>
          <a:bodyPr wrap="square" lIns="45700" tIns="45700" rIns="45700" bIns="45700" anchor="ctr" anchorCtr="0">
            <a:noAutofit/>
          </a:bodyPr>
          <a:lstStyle/>
          <a:p>
            <a:pPr marL="0" marR="0" lvl="0" indent="0" algn="ctr" rtl="1">
              <a:spcBef>
                <a:spcPts val="0"/>
              </a:spcBef>
              <a:buNone/>
            </a:pPr>
            <a:fld id="{00000000-1234-1234-1234-123412341234}" type="slidenum">
              <a:rPr lang="en-US" sz="3600" b="0" i="0" u="none" strike="noStrike" cap="none">
                <a:solidFill>
                  <a:srgbClr val="6EA0C0"/>
                </a:solidFill>
                <a:latin typeface="Century Schoolbook"/>
                <a:ea typeface="Century Schoolbook"/>
                <a:cs typeface="Century Schoolbook"/>
                <a:sym typeface="Century Schoolbook"/>
              </a:rPr>
              <a:t>‹#›</a:t>
            </a:fld>
            <a:endParaRPr lang="en-US" sz="3600" b="0" i="0" u="none" strike="noStrike" cap="none">
              <a:solidFill>
                <a:srgbClr val="6EA0C0"/>
              </a:solidFill>
              <a:latin typeface="Century Schoolbook"/>
              <a:ea typeface="Century Schoolbook"/>
              <a:cs typeface="Century Schoolbook"/>
              <a:sym typeface="Century Schoolbook"/>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1261872" y="365760"/>
            <a:ext cx="9692700" cy="1325700"/>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1"/>
              </a:buClr>
              <a:buSzPts val="1400"/>
              <a:buFont typeface="Century Schoolbook"/>
              <a:buNone/>
              <a:defRPr sz="4400" b="0" i="0" u="none" strike="noStrike" cap="none">
                <a:solidFill>
                  <a:schemeClr val="dk1"/>
                </a:solidFill>
                <a:latin typeface="Century Schoolbook"/>
                <a:ea typeface="Century Schoolbook"/>
                <a:cs typeface="Century Schoolbook"/>
                <a:sym typeface="Century Schoolbook"/>
              </a:defRPr>
            </a:lvl1pPr>
            <a:lvl2pPr lvl="1" indent="0" rtl="0">
              <a:spcBef>
                <a:spcPts val="0"/>
              </a:spcBef>
              <a:buSzPts val="1400"/>
              <a:buNone/>
              <a:defRPr sz="1800"/>
            </a:lvl2pPr>
            <a:lvl3pPr lvl="2" indent="0" rtl="0">
              <a:spcBef>
                <a:spcPts val="0"/>
              </a:spcBef>
              <a:buSzPts val="1400"/>
              <a:buNone/>
              <a:defRPr sz="1800"/>
            </a:lvl3pPr>
            <a:lvl4pPr lvl="3" indent="0" rtl="0">
              <a:spcBef>
                <a:spcPts val="0"/>
              </a:spcBef>
              <a:buSzPts val="1400"/>
              <a:buNone/>
              <a:defRPr sz="1800"/>
            </a:lvl4pPr>
            <a:lvl5pPr lvl="4" indent="0" rtl="0">
              <a:spcBef>
                <a:spcPts val="0"/>
              </a:spcBef>
              <a:buSzPts val="1400"/>
              <a:buNone/>
              <a:defRPr sz="1800"/>
            </a:lvl5pPr>
            <a:lvl6pPr lvl="5" indent="0" rtl="0">
              <a:spcBef>
                <a:spcPts val="0"/>
              </a:spcBef>
              <a:buSzPts val="1400"/>
              <a:buNone/>
              <a:defRPr sz="1800"/>
            </a:lvl6pPr>
            <a:lvl7pPr lvl="6" indent="0" rtl="0">
              <a:spcBef>
                <a:spcPts val="0"/>
              </a:spcBef>
              <a:buSzPts val="1400"/>
              <a:buNone/>
              <a:defRPr sz="1800"/>
            </a:lvl7pPr>
            <a:lvl8pPr lvl="7" indent="0" rtl="0">
              <a:spcBef>
                <a:spcPts val="0"/>
              </a:spcBef>
              <a:buSzPts val="1400"/>
              <a:buNone/>
              <a:defRPr sz="1800"/>
            </a:lvl8pPr>
            <a:lvl9pPr lvl="8" indent="0" rtl="0">
              <a:spcBef>
                <a:spcPts val="0"/>
              </a:spcBef>
              <a:buSzPts val="1400"/>
              <a:buNone/>
              <a:defRPr sz="1800"/>
            </a:lvl9pPr>
          </a:lstStyle>
          <a:p>
            <a:endParaRPr/>
          </a:p>
        </p:txBody>
      </p:sp>
      <p:sp>
        <p:nvSpPr>
          <p:cNvPr id="92" name="Shape 92"/>
          <p:cNvSpPr txBox="1">
            <a:spLocks noGrp="1"/>
          </p:cNvSpPr>
          <p:nvPr>
            <p:ph type="body" idx="1"/>
          </p:nvPr>
        </p:nvSpPr>
        <p:spPr>
          <a:xfrm rot="5400000">
            <a:off x="3383982" y="-293250"/>
            <a:ext cx="4351200" cy="8595300"/>
          </a:xfrm>
          <a:prstGeom prst="rect">
            <a:avLst/>
          </a:prstGeom>
          <a:noFill/>
          <a:ln>
            <a:noFill/>
          </a:ln>
        </p:spPr>
        <p:txBody>
          <a:bodyPr wrap="square" lIns="91425" tIns="91425" rIns="91425" bIns="91425" anchor="t" anchorCtr="0"/>
          <a:lstStyle>
            <a:lvl1pPr marL="182880" marR="0" lvl="0" indent="-91440" algn="l" rtl="0">
              <a:lnSpc>
                <a:spcPct val="95000"/>
              </a:lnSpc>
              <a:spcBef>
                <a:spcPts val="1400"/>
              </a:spcBef>
              <a:spcAft>
                <a:spcPts val="200"/>
              </a:spcAft>
              <a:buClr>
                <a:schemeClr val="accent1"/>
              </a:buClr>
              <a:buSzPts val="1440"/>
              <a:buFont typeface="Arial"/>
              <a:buChar char="•"/>
              <a:defRPr sz="1800" b="0" i="0" u="none" strike="noStrike" cap="none">
                <a:solidFill>
                  <a:schemeClr val="dk1"/>
                </a:solidFill>
                <a:latin typeface="Century Schoolbook"/>
                <a:ea typeface="Century Schoolbook"/>
                <a:cs typeface="Century Schoolbook"/>
                <a:sym typeface="Century Schoolbook"/>
              </a:defRPr>
            </a:lvl1pPr>
            <a:lvl2pPr marL="457200" marR="0" lvl="1" indent="-88900" algn="l" rtl="0">
              <a:lnSpc>
                <a:spcPct val="90000"/>
              </a:lnSpc>
              <a:spcBef>
                <a:spcPts val="300"/>
              </a:spcBef>
              <a:spcAft>
                <a:spcPts val="300"/>
              </a:spcAft>
              <a:buClr>
                <a:schemeClr val="accent1"/>
              </a:buClr>
              <a:buSzPts val="1600"/>
              <a:buFont typeface="Noto Sans Symbols"/>
              <a:buChar char="⚫"/>
              <a:defRPr sz="1600" b="0" i="0" u="none" strike="noStrike" cap="none">
                <a:solidFill>
                  <a:srgbClr val="262626"/>
                </a:solidFill>
                <a:latin typeface="Century Schoolbook"/>
                <a:ea typeface="Century Schoolbook"/>
                <a:cs typeface="Century Schoolbook"/>
                <a:sym typeface="Century Schoolbook"/>
              </a:defRPr>
            </a:lvl2pPr>
            <a:lvl3pPr marL="731520" marR="0" lvl="2" indent="-96519" algn="l" rtl="0">
              <a:lnSpc>
                <a:spcPct val="90000"/>
              </a:lnSpc>
              <a:spcBef>
                <a:spcPts val="300"/>
              </a:spcBef>
              <a:spcAft>
                <a:spcPts val="300"/>
              </a:spcAft>
              <a:buClr>
                <a:schemeClr val="accent1"/>
              </a:buClr>
              <a:buSzPts val="14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3pPr>
            <a:lvl4pPr marL="1005839" marR="0" lvl="3" indent="-104139" algn="l" rtl="0">
              <a:lnSpc>
                <a:spcPct val="90000"/>
              </a:lnSpc>
              <a:spcBef>
                <a:spcPts val="300"/>
              </a:spcBef>
              <a:spcAft>
                <a:spcPts val="300"/>
              </a:spcAft>
              <a:buClr>
                <a:schemeClr val="accent1"/>
              </a:buClr>
              <a:buSzPts val="14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4pPr>
            <a:lvl5pPr marL="1280160" marR="0" lvl="4" indent="-99060" algn="l" rtl="0">
              <a:lnSpc>
                <a:spcPct val="90000"/>
              </a:lnSpc>
              <a:spcBef>
                <a:spcPts val="300"/>
              </a:spcBef>
              <a:spcAft>
                <a:spcPts val="300"/>
              </a:spcAft>
              <a:buClr>
                <a:schemeClr val="accent1"/>
              </a:buClr>
              <a:buSzPts val="14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5pPr>
            <a:lvl6pPr marL="1600000" marR="0" lvl="5" indent="-152200" algn="l" rtl="0">
              <a:lnSpc>
                <a:spcPct val="90000"/>
              </a:lnSpc>
              <a:spcBef>
                <a:spcPts val="300"/>
              </a:spcBef>
              <a:spcAft>
                <a:spcPts val="300"/>
              </a:spcAft>
              <a:buClr>
                <a:schemeClr val="accent1"/>
              </a:buClr>
              <a:buSzPts val="14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6pPr>
            <a:lvl7pPr marL="1899999" marR="0" lvl="6" indent="-147399" algn="l" rtl="0">
              <a:lnSpc>
                <a:spcPct val="90000"/>
              </a:lnSpc>
              <a:spcBef>
                <a:spcPts val="300"/>
              </a:spcBef>
              <a:spcAft>
                <a:spcPts val="300"/>
              </a:spcAft>
              <a:buClr>
                <a:schemeClr val="accent1"/>
              </a:buClr>
              <a:buSzPts val="14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7pPr>
            <a:lvl8pPr marL="2200000" marR="0" lvl="7" indent="-142600" algn="l" rtl="0">
              <a:lnSpc>
                <a:spcPct val="90000"/>
              </a:lnSpc>
              <a:spcBef>
                <a:spcPts val="300"/>
              </a:spcBef>
              <a:spcAft>
                <a:spcPts val="300"/>
              </a:spcAft>
              <a:buClr>
                <a:schemeClr val="accent1"/>
              </a:buClr>
              <a:buSzPts val="14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8pPr>
            <a:lvl9pPr marL="2500000" marR="0" lvl="8" indent="-150500" algn="l" rtl="0">
              <a:lnSpc>
                <a:spcPct val="90000"/>
              </a:lnSpc>
              <a:spcBef>
                <a:spcPts val="300"/>
              </a:spcBef>
              <a:spcAft>
                <a:spcPts val="300"/>
              </a:spcAft>
              <a:buClr>
                <a:schemeClr val="accent1"/>
              </a:buClr>
              <a:buSzPts val="14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9pPr>
          </a:lstStyle>
          <a:p>
            <a:endParaRPr/>
          </a:p>
        </p:txBody>
      </p:sp>
      <p:sp>
        <p:nvSpPr>
          <p:cNvPr id="93" name="Shape 93"/>
          <p:cNvSpPr txBox="1">
            <a:spLocks noGrp="1"/>
          </p:cNvSpPr>
          <p:nvPr>
            <p:ph type="dt" idx="10"/>
          </p:nvPr>
        </p:nvSpPr>
        <p:spPr>
          <a:xfrm rot="-5400000">
            <a:off x="10797529" y="998549"/>
            <a:ext cx="1905000" cy="365100"/>
          </a:xfrm>
          <a:prstGeom prst="rect">
            <a:avLst/>
          </a:prstGeom>
          <a:noFill/>
          <a:ln>
            <a:noFill/>
          </a:ln>
        </p:spPr>
        <p:txBody>
          <a:bodyPr wrap="square" lIns="91425" tIns="91425" rIns="91425" bIns="91425" anchor="ctr" anchorCtr="0"/>
          <a:lstStyle>
            <a:lvl1pPr marL="0" marR="0" lvl="0" indent="0" algn="r" rtl="1">
              <a:spcBef>
                <a:spcPts val="0"/>
              </a:spcBef>
              <a:buSzPts val="1400"/>
              <a:buNone/>
              <a:defRPr sz="1050" b="0" i="0" u="none" strike="noStrike" cap="none">
                <a:solidFill>
                  <a:srgbClr val="CEDFEA"/>
                </a:solidFill>
                <a:latin typeface="Century Schoolbook"/>
                <a:ea typeface="Century Schoolbook"/>
                <a:cs typeface="Century Schoolbook"/>
                <a:sym typeface="Century Schoolbook"/>
              </a:defRPr>
            </a:lvl1pPr>
            <a:lvl2pPr marL="457200" marR="0" lvl="1"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2pPr>
            <a:lvl3pPr marL="914400" marR="0" lvl="2"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3pPr>
            <a:lvl4pPr marL="1371600" marR="0" lvl="3"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4pPr>
            <a:lvl5pPr marL="1828800" marR="0" lvl="4"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5pPr>
            <a:lvl6pPr marL="2286000" marR="0" lvl="5"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6pPr>
            <a:lvl7pPr marL="2743200" marR="0" lvl="6"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7pPr>
            <a:lvl8pPr marL="3200400" marR="0" lvl="7"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8pPr>
            <a:lvl9pPr marL="3657600" marR="0" lvl="8"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94" name="Shape 94"/>
          <p:cNvSpPr txBox="1">
            <a:spLocks noGrp="1"/>
          </p:cNvSpPr>
          <p:nvPr>
            <p:ph type="ftr" idx="11"/>
          </p:nvPr>
        </p:nvSpPr>
        <p:spPr>
          <a:xfrm rot="-5400000">
            <a:off x="9959328" y="4046550"/>
            <a:ext cx="3581400" cy="365100"/>
          </a:xfrm>
          <a:prstGeom prst="rect">
            <a:avLst/>
          </a:prstGeom>
          <a:noFill/>
          <a:ln>
            <a:noFill/>
          </a:ln>
        </p:spPr>
        <p:txBody>
          <a:bodyPr wrap="square" lIns="91425" tIns="91425" rIns="91425" bIns="91425" anchor="ctr" anchorCtr="0"/>
          <a:lstStyle>
            <a:lvl1pPr marL="0" marR="0" lvl="0" indent="0" algn="l" rtl="1">
              <a:spcBef>
                <a:spcPts val="0"/>
              </a:spcBef>
              <a:buSzPts val="1400"/>
              <a:buNone/>
              <a:defRPr sz="1050" b="0" i="0" u="none" strike="noStrike" cap="none">
                <a:solidFill>
                  <a:srgbClr val="CEDFEA"/>
                </a:solidFill>
                <a:latin typeface="Century Schoolbook"/>
                <a:ea typeface="Century Schoolbook"/>
                <a:cs typeface="Century Schoolbook"/>
                <a:sym typeface="Century Schoolbook"/>
              </a:defRPr>
            </a:lvl1pPr>
            <a:lvl2pPr marL="457200" marR="0" lvl="1"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2pPr>
            <a:lvl3pPr marL="914400" marR="0" lvl="2"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3pPr>
            <a:lvl4pPr marL="1371600" marR="0" lvl="3"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4pPr>
            <a:lvl5pPr marL="1828800" marR="0" lvl="4"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5pPr>
            <a:lvl6pPr marL="2286000" marR="0" lvl="5"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6pPr>
            <a:lvl7pPr marL="2743200" marR="0" lvl="6"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7pPr>
            <a:lvl8pPr marL="3200400" marR="0" lvl="7"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8pPr>
            <a:lvl9pPr marL="3657600" marR="0" lvl="8"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95" name="Shape 95"/>
          <p:cNvSpPr txBox="1">
            <a:spLocks noGrp="1"/>
          </p:cNvSpPr>
          <p:nvPr>
            <p:ph type="sldNum" idx="12"/>
          </p:nvPr>
        </p:nvSpPr>
        <p:spPr>
          <a:xfrm>
            <a:off x="11292840" y="6172200"/>
            <a:ext cx="914400" cy="593700"/>
          </a:xfrm>
          <a:prstGeom prst="rect">
            <a:avLst/>
          </a:prstGeom>
          <a:noFill/>
          <a:ln>
            <a:noFill/>
          </a:ln>
        </p:spPr>
        <p:txBody>
          <a:bodyPr wrap="square" lIns="45700" tIns="45700" rIns="45700" bIns="45700" anchor="ctr" anchorCtr="0">
            <a:noAutofit/>
          </a:bodyPr>
          <a:lstStyle/>
          <a:p>
            <a:pPr marL="0" marR="0" lvl="0" indent="0" algn="ctr" rtl="1">
              <a:spcBef>
                <a:spcPts val="0"/>
              </a:spcBef>
              <a:buNone/>
            </a:pPr>
            <a:fld id="{00000000-1234-1234-1234-123412341234}" type="slidenum">
              <a:rPr lang="en-US" sz="3600" b="0" i="0" u="none" strike="noStrike" cap="none">
                <a:solidFill>
                  <a:srgbClr val="6EA0C0"/>
                </a:solidFill>
                <a:latin typeface="Century Schoolbook"/>
                <a:ea typeface="Century Schoolbook"/>
                <a:cs typeface="Century Schoolbook"/>
                <a:sym typeface="Century Schoolbook"/>
              </a:rPr>
              <a:t>‹#›</a:t>
            </a:fld>
            <a:endParaRPr lang="en-US" sz="3600" b="0" i="0" u="none" strike="noStrike" cap="none">
              <a:solidFill>
                <a:srgbClr val="6EA0C0"/>
              </a:solidFill>
              <a:latin typeface="Century Schoolbook"/>
              <a:ea typeface="Century Schoolbook"/>
              <a:cs typeface="Century Schoolbook"/>
              <a:sym typeface="Century Schoolbook"/>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96"/>
        <p:cNvGrpSpPr/>
        <p:nvPr/>
      </p:nvGrpSpPr>
      <p:grpSpPr>
        <a:xfrm>
          <a:off x="0" y="0"/>
          <a:ext cx="0" cy="0"/>
          <a:chOff x="0" y="0"/>
          <a:chExt cx="0" cy="0"/>
        </a:xfrm>
      </p:grpSpPr>
      <p:sp>
        <p:nvSpPr>
          <p:cNvPr id="97" name="Shape 97"/>
          <p:cNvSpPr txBox="1">
            <a:spLocks noGrp="1"/>
          </p:cNvSpPr>
          <p:nvPr>
            <p:ph type="title"/>
          </p:nvPr>
        </p:nvSpPr>
        <p:spPr>
          <a:xfrm rot="5400000">
            <a:off x="6938100" y="2091600"/>
            <a:ext cx="5897700" cy="2476500"/>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1"/>
              </a:buClr>
              <a:buSzPts val="1400"/>
              <a:buFont typeface="Century Schoolbook"/>
              <a:buNone/>
              <a:defRPr sz="4400" b="0" i="0" u="none" strike="noStrike" cap="none">
                <a:solidFill>
                  <a:schemeClr val="dk1"/>
                </a:solidFill>
                <a:latin typeface="Century Schoolbook"/>
                <a:ea typeface="Century Schoolbook"/>
                <a:cs typeface="Century Schoolbook"/>
                <a:sym typeface="Century Schoolbook"/>
              </a:defRPr>
            </a:lvl1pPr>
            <a:lvl2pPr lvl="1" indent="0" rtl="0">
              <a:spcBef>
                <a:spcPts val="0"/>
              </a:spcBef>
              <a:buSzPts val="1400"/>
              <a:buNone/>
              <a:defRPr sz="1800"/>
            </a:lvl2pPr>
            <a:lvl3pPr lvl="2" indent="0" rtl="0">
              <a:spcBef>
                <a:spcPts val="0"/>
              </a:spcBef>
              <a:buSzPts val="1400"/>
              <a:buNone/>
              <a:defRPr sz="1800"/>
            </a:lvl3pPr>
            <a:lvl4pPr lvl="3" indent="0" rtl="0">
              <a:spcBef>
                <a:spcPts val="0"/>
              </a:spcBef>
              <a:buSzPts val="1400"/>
              <a:buNone/>
              <a:defRPr sz="1800"/>
            </a:lvl4pPr>
            <a:lvl5pPr lvl="4" indent="0" rtl="0">
              <a:spcBef>
                <a:spcPts val="0"/>
              </a:spcBef>
              <a:buSzPts val="1400"/>
              <a:buNone/>
              <a:defRPr sz="1800"/>
            </a:lvl5pPr>
            <a:lvl6pPr lvl="5" indent="0" rtl="0">
              <a:spcBef>
                <a:spcPts val="0"/>
              </a:spcBef>
              <a:buSzPts val="1400"/>
              <a:buNone/>
              <a:defRPr sz="1800"/>
            </a:lvl6pPr>
            <a:lvl7pPr lvl="6" indent="0" rtl="0">
              <a:spcBef>
                <a:spcPts val="0"/>
              </a:spcBef>
              <a:buSzPts val="1400"/>
              <a:buNone/>
              <a:defRPr sz="1800"/>
            </a:lvl7pPr>
            <a:lvl8pPr lvl="7" indent="0" rtl="0">
              <a:spcBef>
                <a:spcPts val="0"/>
              </a:spcBef>
              <a:buSzPts val="1400"/>
              <a:buNone/>
              <a:defRPr sz="1800"/>
            </a:lvl8pPr>
            <a:lvl9pPr lvl="8" indent="0" rtl="0">
              <a:spcBef>
                <a:spcPts val="0"/>
              </a:spcBef>
              <a:buSzPts val="1400"/>
              <a:buNone/>
              <a:defRPr sz="1800"/>
            </a:lvl9pPr>
          </a:lstStyle>
          <a:p>
            <a:endParaRPr/>
          </a:p>
        </p:txBody>
      </p:sp>
      <p:sp>
        <p:nvSpPr>
          <p:cNvPr id="98" name="Shape 98"/>
          <p:cNvSpPr txBox="1">
            <a:spLocks noGrp="1"/>
          </p:cNvSpPr>
          <p:nvPr>
            <p:ph type="body" idx="1"/>
          </p:nvPr>
        </p:nvSpPr>
        <p:spPr>
          <a:xfrm rot="5400000">
            <a:off x="1680300" y="-537300"/>
            <a:ext cx="5897700" cy="7734300"/>
          </a:xfrm>
          <a:prstGeom prst="rect">
            <a:avLst/>
          </a:prstGeom>
          <a:noFill/>
          <a:ln>
            <a:noFill/>
          </a:ln>
        </p:spPr>
        <p:txBody>
          <a:bodyPr wrap="square" lIns="91425" tIns="91425" rIns="91425" bIns="91425" anchor="t" anchorCtr="0"/>
          <a:lstStyle>
            <a:lvl1pPr marL="182880" marR="0" lvl="0" indent="-91440" algn="l" rtl="0">
              <a:lnSpc>
                <a:spcPct val="95000"/>
              </a:lnSpc>
              <a:spcBef>
                <a:spcPts val="1400"/>
              </a:spcBef>
              <a:spcAft>
                <a:spcPts val="200"/>
              </a:spcAft>
              <a:buClr>
                <a:schemeClr val="accent1"/>
              </a:buClr>
              <a:buSzPts val="1440"/>
              <a:buFont typeface="Arial"/>
              <a:buChar char="•"/>
              <a:defRPr sz="1800" b="0" i="0" u="none" strike="noStrike" cap="none">
                <a:solidFill>
                  <a:schemeClr val="dk1"/>
                </a:solidFill>
                <a:latin typeface="Century Schoolbook"/>
                <a:ea typeface="Century Schoolbook"/>
                <a:cs typeface="Century Schoolbook"/>
                <a:sym typeface="Century Schoolbook"/>
              </a:defRPr>
            </a:lvl1pPr>
            <a:lvl2pPr marL="457200" marR="0" lvl="1" indent="-88900" algn="l" rtl="0">
              <a:lnSpc>
                <a:spcPct val="90000"/>
              </a:lnSpc>
              <a:spcBef>
                <a:spcPts val="300"/>
              </a:spcBef>
              <a:spcAft>
                <a:spcPts val="300"/>
              </a:spcAft>
              <a:buClr>
                <a:schemeClr val="accent1"/>
              </a:buClr>
              <a:buSzPts val="1600"/>
              <a:buFont typeface="Noto Sans Symbols"/>
              <a:buChar char="⚫"/>
              <a:defRPr sz="1600" b="0" i="0" u="none" strike="noStrike" cap="none">
                <a:solidFill>
                  <a:srgbClr val="262626"/>
                </a:solidFill>
                <a:latin typeface="Century Schoolbook"/>
                <a:ea typeface="Century Schoolbook"/>
                <a:cs typeface="Century Schoolbook"/>
                <a:sym typeface="Century Schoolbook"/>
              </a:defRPr>
            </a:lvl2pPr>
            <a:lvl3pPr marL="731520" marR="0" lvl="2" indent="-96519" algn="l" rtl="0">
              <a:lnSpc>
                <a:spcPct val="90000"/>
              </a:lnSpc>
              <a:spcBef>
                <a:spcPts val="300"/>
              </a:spcBef>
              <a:spcAft>
                <a:spcPts val="300"/>
              </a:spcAft>
              <a:buClr>
                <a:schemeClr val="accent1"/>
              </a:buClr>
              <a:buSzPts val="14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3pPr>
            <a:lvl4pPr marL="1005839" marR="0" lvl="3" indent="-104139" algn="l" rtl="0">
              <a:lnSpc>
                <a:spcPct val="90000"/>
              </a:lnSpc>
              <a:spcBef>
                <a:spcPts val="300"/>
              </a:spcBef>
              <a:spcAft>
                <a:spcPts val="300"/>
              </a:spcAft>
              <a:buClr>
                <a:schemeClr val="accent1"/>
              </a:buClr>
              <a:buSzPts val="14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4pPr>
            <a:lvl5pPr marL="1280160" marR="0" lvl="4" indent="-99060" algn="l" rtl="0">
              <a:lnSpc>
                <a:spcPct val="90000"/>
              </a:lnSpc>
              <a:spcBef>
                <a:spcPts val="300"/>
              </a:spcBef>
              <a:spcAft>
                <a:spcPts val="300"/>
              </a:spcAft>
              <a:buClr>
                <a:schemeClr val="accent1"/>
              </a:buClr>
              <a:buSzPts val="14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5pPr>
            <a:lvl6pPr marL="1600000" marR="0" lvl="5" indent="-152200" algn="l" rtl="0">
              <a:lnSpc>
                <a:spcPct val="90000"/>
              </a:lnSpc>
              <a:spcBef>
                <a:spcPts val="300"/>
              </a:spcBef>
              <a:spcAft>
                <a:spcPts val="300"/>
              </a:spcAft>
              <a:buClr>
                <a:schemeClr val="accent1"/>
              </a:buClr>
              <a:buSzPts val="14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6pPr>
            <a:lvl7pPr marL="1899999" marR="0" lvl="6" indent="-147399" algn="l" rtl="0">
              <a:lnSpc>
                <a:spcPct val="90000"/>
              </a:lnSpc>
              <a:spcBef>
                <a:spcPts val="300"/>
              </a:spcBef>
              <a:spcAft>
                <a:spcPts val="300"/>
              </a:spcAft>
              <a:buClr>
                <a:schemeClr val="accent1"/>
              </a:buClr>
              <a:buSzPts val="14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7pPr>
            <a:lvl8pPr marL="2200000" marR="0" lvl="7" indent="-142600" algn="l" rtl="0">
              <a:lnSpc>
                <a:spcPct val="90000"/>
              </a:lnSpc>
              <a:spcBef>
                <a:spcPts val="300"/>
              </a:spcBef>
              <a:spcAft>
                <a:spcPts val="300"/>
              </a:spcAft>
              <a:buClr>
                <a:schemeClr val="accent1"/>
              </a:buClr>
              <a:buSzPts val="14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8pPr>
            <a:lvl9pPr marL="2500000" marR="0" lvl="8" indent="-150500" algn="l" rtl="0">
              <a:lnSpc>
                <a:spcPct val="90000"/>
              </a:lnSpc>
              <a:spcBef>
                <a:spcPts val="300"/>
              </a:spcBef>
              <a:spcAft>
                <a:spcPts val="300"/>
              </a:spcAft>
              <a:buClr>
                <a:schemeClr val="accent1"/>
              </a:buClr>
              <a:buSzPts val="14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9pPr>
          </a:lstStyle>
          <a:p>
            <a:endParaRPr/>
          </a:p>
        </p:txBody>
      </p:sp>
      <p:sp>
        <p:nvSpPr>
          <p:cNvPr id="99" name="Shape 99"/>
          <p:cNvSpPr txBox="1">
            <a:spLocks noGrp="1"/>
          </p:cNvSpPr>
          <p:nvPr>
            <p:ph type="dt" idx="10"/>
          </p:nvPr>
        </p:nvSpPr>
        <p:spPr>
          <a:xfrm rot="-5400000">
            <a:off x="10797529" y="998549"/>
            <a:ext cx="1905000" cy="365100"/>
          </a:xfrm>
          <a:prstGeom prst="rect">
            <a:avLst/>
          </a:prstGeom>
          <a:noFill/>
          <a:ln>
            <a:noFill/>
          </a:ln>
        </p:spPr>
        <p:txBody>
          <a:bodyPr wrap="square" lIns="91425" tIns="91425" rIns="91425" bIns="91425" anchor="ctr" anchorCtr="0"/>
          <a:lstStyle>
            <a:lvl1pPr marL="0" marR="0" lvl="0" indent="0" algn="r" rtl="1">
              <a:spcBef>
                <a:spcPts val="0"/>
              </a:spcBef>
              <a:buSzPts val="1400"/>
              <a:buNone/>
              <a:defRPr sz="1050" b="0" i="0" u="none" strike="noStrike" cap="none">
                <a:solidFill>
                  <a:srgbClr val="CEDFEA"/>
                </a:solidFill>
                <a:latin typeface="Century Schoolbook"/>
                <a:ea typeface="Century Schoolbook"/>
                <a:cs typeface="Century Schoolbook"/>
                <a:sym typeface="Century Schoolbook"/>
              </a:defRPr>
            </a:lvl1pPr>
            <a:lvl2pPr marL="457200" marR="0" lvl="1"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2pPr>
            <a:lvl3pPr marL="914400" marR="0" lvl="2"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3pPr>
            <a:lvl4pPr marL="1371600" marR="0" lvl="3"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4pPr>
            <a:lvl5pPr marL="1828800" marR="0" lvl="4"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5pPr>
            <a:lvl6pPr marL="2286000" marR="0" lvl="5"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6pPr>
            <a:lvl7pPr marL="2743200" marR="0" lvl="6"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7pPr>
            <a:lvl8pPr marL="3200400" marR="0" lvl="7"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8pPr>
            <a:lvl9pPr marL="3657600" marR="0" lvl="8"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100" name="Shape 100"/>
          <p:cNvSpPr txBox="1">
            <a:spLocks noGrp="1"/>
          </p:cNvSpPr>
          <p:nvPr>
            <p:ph type="ftr" idx="11"/>
          </p:nvPr>
        </p:nvSpPr>
        <p:spPr>
          <a:xfrm rot="-5400000">
            <a:off x="9959328" y="4046550"/>
            <a:ext cx="3581400" cy="365100"/>
          </a:xfrm>
          <a:prstGeom prst="rect">
            <a:avLst/>
          </a:prstGeom>
          <a:noFill/>
          <a:ln>
            <a:noFill/>
          </a:ln>
        </p:spPr>
        <p:txBody>
          <a:bodyPr wrap="square" lIns="91425" tIns="91425" rIns="91425" bIns="91425" anchor="ctr" anchorCtr="0"/>
          <a:lstStyle>
            <a:lvl1pPr marL="0" marR="0" lvl="0" indent="0" algn="l" rtl="1">
              <a:spcBef>
                <a:spcPts val="0"/>
              </a:spcBef>
              <a:buSzPts val="1400"/>
              <a:buNone/>
              <a:defRPr sz="1050" b="0" i="0" u="none" strike="noStrike" cap="none">
                <a:solidFill>
                  <a:srgbClr val="CEDFEA"/>
                </a:solidFill>
                <a:latin typeface="Century Schoolbook"/>
                <a:ea typeface="Century Schoolbook"/>
                <a:cs typeface="Century Schoolbook"/>
                <a:sym typeface="Century Schoolbook"/>
              </a:defRPr>
            </a:lvl1pPr>
            <a:lvl2pPr marL="457200" marR="0" lvl="1"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2pPr>
            <a:lvl3pPr marL="914400" marR="0" lvl="2"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3pPr>
            <a:lvl4pPr marL="1371600" marR="0" lvl="3"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4pPr>
            <a:lvl5pPr marL="1828800" marR="0" lvl="4"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5pPr>
            <a:lvl6pPr marL="2286000" marR="0" lvl="5"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6pPr>
            <a:lvl7pPr marL="2743200" marR="0" lvl="6"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7pPr>
            <a:lvl8pPr marL="3200400" marR="0" lvl="7"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8pPr>
            <a:lvl9pPr marL="3657600" marR="0" lvl="8"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101" name="Shape 101"/>
          <p:cNvSpPr txBox="1">
            <a:spLocks noGrp="1"/>
          </p:cNvSpPr>
          <p:nvPr>
            <p:ph type="sldNum" idx="12"/>
          </p:nvPr>
        </p:nvSpPr>
        <p:spPr>
          <a:xfrm>
            <a:off x="11292840" y="6172200"/>
            <a:ext cx="914400" cy="593700"/>
          </a:xfrm>
          <a:prstGeom prst="rect">
            <a:avLst/>
          </a:prstGeom>
          <a:noFill/>
          <a:ln>
            <a:noFill/>
          </a:ln>
        </p:spPr>
        <p:txBody>
          <a:bodyPr wrap="square" lIns="45700" tIns="45700" rIns="45700" bIns="45700" anchor="ctr" anchorCtr="0">
            <a:noAutofit/>
          </a:bodyPr>
          <a:lstStyle/>
          <a:p>
            <a:pPr marL="0" marR="0" lvl="0" indent="0" algn="ctr" rtl="1">
              <a:spcBef>
                <a:spcPts val="0"/>
              </a:spcBef>
              <a:buNone/>
            </a:pPr>
            <a:fld id="{00000000-1234-1234-1234-123412341234}" type="slidenum">
              <a:rPr lang="en-US" sz="3600" b="0" i="0" u="none" strike="noStrike" cap="none">
                <a:solidFill>
                  <a:srgbClr val="6EA0C0"/>
                </a:solidFill>
                <a:latin typeface="Century Schoolbook"/>
                <a:ea typeface="Century Schoolbook"/>
                <a:cs typeface="Century Schoolbook"/>
                <a:sym typeface="Century Schoolbook"/>
              </a:rPr>
              <a:t>‹#›</a:t>
            </a:fld>
            <a:endParaRPr lang="en-US" sz="3600" b="0" i="0" u="none" strike="noStrike" cap="none">
              <a:solidFill>
                <a:srgbClr val="6EA0C0"/>
              </a:solidFill>
              <a:latin typeface="Century Schoolbook"/>
              <a:ea typeface="Century Schoolbook"/>
              <a:cs typeface="Century Schoolbook"/>
              <a:sym typeface="Century Schoolbook"/>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9E016143-E03C-4CFD-AFDC-14E5BDEA754C}" type="datetimeFigureOut">
              <a:rPr lang="en-US" dirty="0"/>
              <a:t>12/14/2017</a:t>
            </a:fld>
            <a:endParaRPr lang="en-US" dirty="0"/>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4FAB73BC-B049-4115-A692-8D63A059BFB8}" type="slidenum">
              <a:rPr lang="en-US" dirty="0"/>
              <a:pPr/>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53488421"/>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C94063-DF36-4330-A365-08DA1FA5B7D6}" type="datetimeFigureOut">
              <a:rPr lang="en-US" dirty="0"/>
              <a:t>12/14/2017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6580849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08A7C6C-0F39-4D70-8E8D-FE5B9C95FA73}" type="datetimeFigureOut">
              <a:rPr lang="en-US" dirty="0"/>
              <a:t>12/14/2017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598974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FCFA4AC-08CC-42CE-BD01-C191750A04EC}" type="datetimeFigureOut">
              <a:rPr lang="en-US" dirty="0"/>
              <a:t>12/14/2017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0163414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A7A723-92A7-435B-B681-F25B092FEFEB}" type="datetimeFigureOut">
              <a:rPr lang="en-US" dirty="0"/>
              <a:t>12/14/2017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798421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F170639-886C-4FCF-9EAB-ABB5DA3F3F4A}" type="datetimeFigureOut">
              <a:rPr lang="en-US" dirty="0"/>
              <a:t>12/14/2017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41064073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230651-31F4-45D2-98AE-A2108F41BC07}" type="datetimeFigureOut">
              <a:rPr lang="en-US" dirty="0"/>
              <a:t>12/14/2017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4090266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1261872" y="365760"/>
            <a:ext cx="9692700" cy="1325700"/>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1"/>
              </a:buClr>
              <a:buSzPts val="1400"/>
              <a:buFont typeface="Century Schoolbook"/>
              <a:buNone/>
              <a:defRPr sz="4400" b="0" i="0" u="none" strike="noStrike" cap="none">
                <a:solidFill>
                  <a:schemeClr val="dk1"/>
                </a:solidFill>
                <a:latin typeface="Century Schoolbook"/>
                <a:ea typeface="Century Schoolbook"/>
                <a:cs typeface="Century Schoolbook"/>
                <a:sym typeface="Century Schoolbook"/>
              </a:defRPr>
            </a:lvl1pPr>
            <a:lvl2pPr lvl="1" indent="0" rtl="0">
              <a:spcBef>
                <a:spcPts val="0"/>
              </a:spcBef>
              <a:buSzPts val="1400"/>
              <a:buNone/>
              <a:defRPr sz="1800"/>
            </a:lvl2pPr>
            <a:lvl3pPr lvl="2" indent="0" rtl="0">
              <a:spcBef>
                <a:spcPts val="0"/>
              </a:spcBef>
              <a:buSzPts val="1400"/>
              <a:buNone/>
              <a:defRPr sz="1800"/>
            </a:lvl3pPr>
            <a:lvl4pPr lvl="3" indent="0" rtl="0">
              <a:spcBef>
                <a:spcPts val="0"/>
              </a:spcBef>
              <a:buSzPts val="1400"/>
              <a:buNone/>
              <a:defRPr sz="1800"/>
            </a:lvl4pPr>
            <a:lvl5pPr lvl="4" indent="0" rtl="0">
              <a:spcBef>
                <a:spcPts val="0"/>
              </a:spcBef>
              <a:buSzPts val="1400"/>
              <a:buNone/>
              <a:defRPr sz="1800"/>
            </a:lvl5pPr>
            <a:lvl6pPr lvl="5" indent="0" rtl="0">
              <a:spcBef>
                <a:spcPts val="0"/>
              </a:spcBef>
              <a:buSzPts val="1400"/>
              <a:buNone/>
              <a:defRPr sz="1800"/>
            </a:lvl6pPr>
            <a:lvl7pPr lvl="6" indent="0" rtl="0">
              <a:spcBef>
                <a:spcPts val="0"/>
              </a:spcBef>
              <a:buSzPts val="1400"/>
              <a:buNone/>
              <a:defRPr sz="1800"/>
            </a:lvl7pPr>
            <a:lvl8pPr lvl="7" indent="0" rtl="0">
              <a:spcBef>
                <a:spcPts val="0"/>
              </a:spcBef>
              <a:buSzPts val="1400"/>
              <a:buNone/>
              <a:defRPr sz="1800"/>
            </a:lvl8pPr>
            <a:lvl9pPr lvl="8" indent="0" rtl="0">
              <a:spcBef>
                <a:spcPts val="0"/>
              </a:spcBef>
              <a:buSzPts val="1400"/>
              <a:buNone/>
              <a:defRPr sz="1800"/>
            </a:lvl9pPr>
          </a:lstStyle>
          <a:p>
            <a:endParaRPr/>
          </a:p>
        </p:txBody>
      </p:sp>
      <p:sp>
        <p:nvSpPr>
          <p:cNvPr id="32" name="Shape 32"/>
          <p:cNvSpPr txBox="1">
            <a:spLocks noGrp="1"/>
          </p:cNvSpPr>
          <p:nvPr>
            <p:ph type="body" idx="1"/>
          </p:nvPr>
        </p:nvSpPr>
        <p:spPr>
          <a:xfrm>
            <a:off x="1261872" y="1828800"/>
            <a:ext cx="8595300" cy="4351200"/>
          </a:xfrm>
          <a:prstGeom prst="rect">
            <a:avLst/>
          </a:prstGeom>
          <a:noFill/>
          <a:ln>
            <a:noFill/>
          </a:ln>
        </p:spPr>
        <p:txBody>
          <a:bodyPr wrap="square" lIns="91425" tIns="91425" rIns="91425" bIns="91425" anchor="t" anchorCtr="0"/>
          <a:lstStyle>
            <a:lvl1pPr marL="182880" marR="0" lvl="0" indent="-91440" algn="l" rtl="0">
              <a:lnSpc>
                <a:spcPct val="95000"/>
              </a:lnSpc>
              <a:spcBef>
                <a:spcPts val="1400"/>
              </a:spcBef>
              <a:spcAft>
                <a:spcPts val="200"/>
              </a:spcAft>
              <a:buClr>
                <a:schemeClr val="accent1"/>
              </a:buClr>
              <a:buSzPts val="1440"/>
              <a:buFont typeface="Arial"/>
              <a:buChar char="•"/>
              <a:defRPr sz="1800" b="0" i="0" u="none" strike="noStrike" cap="none">
                <a:solidFill>
                  <a:schemeClr val="dk1"/>
                </a:solidFill>
                <a:latin typeface="Century Schoolbook"/>
                <a:ea typeface="Century Schoolbook"/>
                <a:cs typeface="Century Schoolbook"/>
                <a:sym typeface="Century Schoolbook"/>
              </a:defRPr>
            </a:lvl1pPr>
            <a:lvl2pPr marL="457200" marR="0" lvl="1" indent="-88900" algn="l" rtl="0">
              <a:lnSpc>
                <a:spcPct val="90000"/>
              </a:lnSpc>
              <a:spcBef>
                <a:spcPts val="300"/>
              </a:spcBef>
              <a:spcAft>
                <a:spcPts val="300"/>
              </a:spcAft>
              <a:buClr>
                <a:schemeClr val="accent1"/>
              </a:buClr>
              <a:buSzPts val="1600"/>
              <a:buFont typeface="Noto Sans Symbols"/>
              <a:buChar char="⚫"/>
              <a:defRPr sz="1600" b="0" i="0" u="none" strike="noStrike" cap="none">
                <a:solidFill>
                  <a:srgbClr val="262626"/>
                </a:solidFill>
                <a:latin typeface="Century Schoolbook"/>
                <a:ea typeface="Century Schoolbook"/>
                <a:cs typeface="Century Schoolbook"/>
                <a:sym typeface="Century Schoolbook"/>
              </a:defRPr>
            </a:lvl2pPr>
            <a:lvl3pPr marL="731520" marR="0" lvl="2" indent="-96519" algn="l" rtl="0">
              <a:lnSpc>
                <a:spcPct val="90000"/>
              </a:lnSpc>
              <a:spcBef>
                <a:spcPts val="300"/>
              </a:spcBef>
              <a:spcAft>
                <a:spcPts val="300"/>
              </a:spcAft>
              <a:buClr>
                <a:schemeClr val="accent1"/>
              </a:buClr>
              <a:buSzPts val="14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3pPr>
            <a:lvl4pPr marL="1005839" marR="0" lvl="3" indent="-104139" algn="l" rtl="0">
              <a:lnSpc>
                <a:spcPct val="90000"/>
              </a:lnSpc>
              <a:spcBef>
                <a:spcPts val="300"/>
              </a:spcBef>
              <a:spcAft>
                <a:spcPts val="300"/>
              </a:spcAft>
              <a:buClr>
                <a:schemeClr val="accent1"/>
              </a:buClr>
              <a:buSzPts val="14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4pPr>
            <a:lvl5pPr marL="1280160" marR="0" lvl="4" indent="-99060" algn="l" rtl="0">
              <a:lnSpc>
                <a:spcPct val="90000"/>
              </a:lnSpc>
              <a:spcBef>
                <a:spcPts val="300"/>
              </a:spcBef>
              <a:spcAft>
                <a:spcPts val="300"/>
              </a:spcAft>
              <a:buClr>
                <a:schemeClr val="accent1"/>
              </a:buClr>
              <a:buSzPts val="14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5pPr>
            <a:lvl6pPr marL="1600000" marR="0" lvl="5" indent="-152200" algn="l" rtl="0">
              <a:lnSpc>
                <a:spcPct val="90000"/>
              </a:lnSpc>
              <a:spcBef>
                <a:spcPts val="300"/>
              </a:spcBef>
              <a:spcAft>
                <a:spcPts val="300"/>
              </a:spcAft>
              <a:buClr>
                <a:schemeClr val="accent1"/>
              </a:buClr>
              <a:buSzPts val="14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6pPr>
            <a:lvl7pPr marL="1899999" marR="0" lvl="6" indent="-147399" algn="l" rtl="0">
              <a:lnSpc>
                <a:spcPct val="90000"/>
              </a:lnSpc>
              <a:spcBef>
                <a:spcPts val="300"/>
              </a:spcBef>
              <a:spcAft>
                <a:spcPts val="300"/>
              </a:spcAft>
              <a:buClr>
                <a:schemeClr val="accent1"/>
              </a:buClr>
              <a:buSzPts val="14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7pPr>
            <a:lvl8pPr marL="2200000" marR="0" lvl="7" indent="-142600" algn="l" rtl="0">
              <a:lnSpc>
                <a:spcPct val="90000"/>
              </a:lnSpc>
              <a:spcBef>
                <a:spcPts val="300"/>
              </a:spcBef>
              <a:spcAft>
                <a:spcPts val="300"/>
              </a:spcAft>
              <a:buClr>
                <a:schemeClr val="accent1"/>
              </a:buClr>
              <a:buSzPts val="14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8pPr>
            <a:lvl9pPr marL="2500000" marR="0" lvl="8" indent="-150500" algn="l" rtl="0">
              <a:lnSpc>
                <a:spcPct val="90000"/>
              </a:lnSpc>
              <a:spcBef>
                <a:spcPts val="300"/>
              </a:spcBef>
              <a:spcAft>
                <a:spcPts val="300"/>
              </a:spcAft>
              <a:buClr>
                <a:schemeClr val="accent1"/>
              </a:buClr>
              <a:buSzPts val="14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9pPr>
          </a:lstStyle>
          <a:p>
            <a:endParaRPr/>
          </a:p>
        </p:txBody>
      </p:sp>
      <p:sp>
        <p:nvSpPr>
          <p:cNvPr id="33" name="Shape 33"/>
          <p:cNvSpPr txBox="1">
            <a:spLocks noGrp="1"/>
          </p:cNvSpPr>
          <p:nvPr>
            <p:ph type="dt" idx="10"/>
          </p:nvPr>
        </p:nvSpPr>
        <p:spPr>
          <a:xfrm rot="-5400000">
            <a:off x="10797529" y="998549"/>
            <a:ext cx="1905000" cy="365100"/>
          </a:xfrm>
          <a:prstGeom prst="rect">
            <a:avLst/>
          </a:prstGeom>
          <a:noFill/>
          <a:ln>
            <a:noFill/>
          </a:ln>
        </p:spPr>
        <p:txBody>
          <a:bodyPr wrap="square" lIns="91425" tIns="91425" rIns="91425" bIns="91425" anchor="ctr" anchorCtr="0"/>
          <a:lstStyle>
            <a:lvl1pPr marL="0" marR="0" lvl="0" indent="0" algn="r" rtl="1">
              <a:spcBef>
                <a:spcPts val="0"/>
              </a:spcBef>
              <a:buSzPts val="1400"/>
              <a:buNone/>
              <a:defRPr sz="1050" b="0" i="0" u="none" strike="noStrike" cap="none">
                <a:solidFill>
                  <a:srgbClr val="CEDFEA"/>
                </a:solidFill>
                <a:latin typeface="Century Schoolbook"/>
                <a:ea typeface="Century Schoolbook"/>
                <a:cs typeface="Century Schoolbook"/>
                <a:sym typeface="Century Schoolbook"/>
              </a:defRPr>
            </a:lvl1pPr>
            <a:lvl2pPr marL="457200" marR="0" lvl="1"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2pPr>
            <a:lvl3pPr marL="914400" marR="0" lvl="2"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3pPr>
            <a:lvl4pPr marL="1371600" marR="0" lvl="3"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4pPr>
            <a:lvl5pPr marL="1828800" marR="0" lvl="4"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5pPr>
            <a:lvl6pPr marL="2286000" marR="0" lvl="5"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6pPr>
            <a:lvl7pPr marL="2743200" marR="0" lvl="6"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7pPr>
            <a:lvl8pPr marL="3200400" marR="0" lvl="7"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8pPr>
            <a:lvl9pPr marL="3657600" marR="0" lvl="8"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34" name="Shape 34"/>
          <p:cNvSpPr txBox="1">
            <a:spLocks noGrp="1"/>
          </p:cNvSpPr>
          <p:nvPr>
            <p:ph type="ftr" idx="11"/>
          </p:nvPr>
        </p:nvSpPr>
        <p:spPr>
          <a:xfrm rot="-5400000">
            <a:off x="9959328" y="4046550"/>
            <a:ext cx="3581400" cy="365100"/>
          </a:xfrm>
          <a:prstGeom prst="rect">
            <a:avLst/>
          </a:prstGeom>
          <a:noFill/>
          <a:ln>
            <a:noFill/>
          </a:ln>
        </p:spPr>
        <p:txBody>
          <a:bodyPr wrap="square" lIns="91425" tIns="91425" rIns="91425" bIns="91425" anchor="ctr" anchorCtr="0"/>
          <a:lstStyle>
            <a:lvl1pPr marL="0" marR="0" lvl="0" indent="0" algn="l" rtl="1">
              <a:spcBef>
                <a:spcPts val="0"/>
              </a:spcBef>
              <a:buSzPts val="1400"/>
              <a:buNone/>
              <a:defRPr sz="1050" b="0" i="0" u="none" strike="noStrike" cap="none">
                <a:solidFill>
                  <a:srgbClr val="CEDFEA"/>
                </a:solidFill>
                <a:latin typeface="Century Schoolbook"/>
                <a:ea typeface="Century Schoolbook"/>
                <a:cs typeface="Century Schoolbook"/>
                <a:sym typeface="Century Schoolbook"/>
              </a:defRPr>
            </a:lvl1pPr>
            <a:lvl2pPr marL="457200" marR="0" lvl="1"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2pPr>
            <a:lvl3pPr marL="914400" marR="0" lvl="2"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3pPr>
            <a:lvl4pPr marL="1371600" marR="0" lvl="3"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4pPr>
            <a:lvl5pPr marL="1828800" marR="0" lvl="4"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5pPr>
            <a:lvl6pPr marL="2286000" marR="0" lvl="5"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6pPr>
            <a:lvl7pPr marL="2743200" marR="0" lvl="6"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7pPr>
            <a:lvl8pPr marL="3200400" marR="0" lvl="7"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8pPr>
            <a:lvl9pPr marL="3657600" marR="0" lvl="8"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35" name="Shape 35"/>
          <p:cNvSpPr txBox="1">
            <a:spLocks noGrp="1"/>
          </p:cNvSpPr>
          <p:nvPr>
            <p:ph type="sldNum" idx="12"/>
          </p:nvPr>
        </p:nvSpPr>
        <p:spPr>
          <a:xfrm>
            <a:off x="11292840" y="6172200"/>
            <a:ext cx="914400" cy="593700"/>
          </a:xfrm>
          <a:prstGeom prst="rect">
            <a:avLst/>
          </a:prstGeom>
          <a:noFill/>
          <a:ln>
            <a:noFill/>
          </a:ln>
        </p:spPr>
        <p:txBody>
          <a:bodyPr wrap="square" lIns="45700" tIns="45700" rIns="45700" bIns="45700" anchor="ctr" anchorCtr="0">
            <a:noAutofit/>
          </a:bodyPr>
          <a:lstStyle/>
          <a:p>
            <a:pPr marL="0" marR="0" lvl="0" indent="0" algn="ctr" rtl="1">
              <a:spcBef>
                <a:spcPts val="0"/>
              </a:spcBef>
              <a:buNone/>
            </a:pPr>
            <a:fld id="{00000000-1234-1234-1234-123412341234}" type="slidenum">
              <a:rPr lang="en-US" sz="3600" b="0" i="0" u="none" strike="noStrike" cap="none">
                <a:solidFill>
                  <a:srgbClr val="6EA0C0"/>
                </a:solidFill>
                <a:latin typeface="Century Schoolbook"/>
                <a:ea typeface="Century Schoolbook"/>
                <a:cs typeface="Century Schoolbook"/>
                <a:sym typeface="Century Schoolbook"/>
              </a:rPr>
              <a:t>‹#›</a:t>
            </a:fld>
            <a:endParaRPr lang="en-US" sz="3600" b="0" i="0" u="none" strike="noStrike" cap="none">
              <a:solidFill>
                <a:srgbClr val="6EA0C0"/>
              </a:solidFill>
              <a:latin typeface="Century Schoolbook"/>
              <a:ea typeface="Century Schoolbook"/>
              <a:cs typeface="Century Schoolbook"/>
              <a:sym typeface="Century Schoolbook"/>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F53789A-C914-4DB1-8815-80B5EC7335C5}" type="datetimeFigureOut">
              <a:rPr lang="en-US" dirty="0"/>
              <a:t>12/14/2017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7873700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6440AA-91A0-436F-8FDB-C0F939DCAE21}" type="datetimeFigureOut">
              <a:rPr lang="en-US" dirty="0"/>
              <a:t>12/14/2017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5490736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33E54A-A8CA-48C1-9504-691B58049D29}" type="datetimeFigureOut">
              <a:rPr lang="en-US" dirty="0"/>
              <a:t>12/14/2017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7560397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F6C806-BBF7-471C-9527-881CE2266695}" type="datetimeFigureOut">
              <a:rPr lang="en-US" dirty="0"/>
              <a:t>12/14/2017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89815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cSld name="Title Slide">
    <p:bg>
      <p:bgPr>
        <a:solidFill>
          <a:srgbClr val="264457"/>
        </a:solidFill>
        <a:effectLst/>
      </p:bgPr>
    </p:bg>
    <p:spTree>
      <p:nvGrpSpPr>
        <p:cNvPr id="1" name="Shape 36"/>
        <p:cNvGrpSpPr/>
        <p:nvPr/>
      </p:nvGrpSpPr>
      <p:grpSpPr>
        <a:xfrm>
          <a:off x="0" y="0"/>
          <a:ext cx="0" cy="0"/>
          <a:chOff x="0" y="0"/>
          <a:chExt cx="0" cy="0"/>
        </a:xfrm>
      </p:grpSpPr>
      <p:sp>
        <p:nvSpPr>
          <p:cNvPr id="37" name="Shape 37"/>
          <p:cNvSpPr txBox="1">
            <a:spLocks noGrp="1"/>
          </p:cNvSpPr>
          <p:nvPr>
            <p:ph type="ctrTitle"/>
          </p:nvPr>
        </p:nvSpPr>
        <p:spPr>
          <a:xfrm>
            <a:off x="1261872" y="758952"/>
            <a:ext cx="9418200" cy="4041600"/>
          </a:xfrm>
          <a:prstGeom prst="rect">
            <a:avLst/>
          </a:prstGeom>
          <a:noFill/>
          <a:ln>
            <a:noFill/>
          </a:ln>
        </p:spPr>
        <p:txBody>
          <a:bodyPr wrap="square" lIns="91425" tIns="91425" rIns="91425" bIns="91425" anchor="b" anchorCtr="0"/>
          <a:lstStyle>
            <a:lvl1pPr marL="0" marR="0" lvl="0" indent="0" algn="l" rtl="0">
              <a:lnSpc>
                <a:spcPct val="85000"/>
              </a:lnSpc>
              <a:spcBef>
                <a:spcPts val="0"/>
              </a:spcBef>
              <a:buClr>
                <a:schemeClr val="lt1"/>
              </a:buClr>
              <a:buSzPts val="1400"/>
              <a:buFont typeface="Century Schoolbook"/>
              <a:buNone/>
              <a:defRPr sz="7200" b="0" i="0" u="none" strike="noStrike" cap="none">
                <a:solidFill>
                  <a:schemeClr val="lt1"/>
                </a:solidFill>
                <a:latin typeface="Century Schoolbook"/>
                <a:ea typeface="Century Schoolbook"/>
                <a:cs typeface="Century Schoolbook"/>
                <a:sym typeface="Century Schoolbook"/>
              </a:defRPr>
            </a:lvl1pPr>
            <a:lvl2pPr lvl="1" indent="0" rtl="0">
              <a:spcBef>
                <a:spcPts val="0"/>
              </a:spcBef>
              <a:buSzPts val="1400"/>
              <a:buNone/>
              <a:defRPr sz="1800"/>
            </a:lvl2pPr>
            <a:lvl3pPr lvl="2" indent="0" rtl="0">
              <a:spcBef>
                <a:spcPts val="0"/>
              </a:spcBef>
              <a:buSzPts val="1400"/>
              <a:buNone/>
              <a:defRPr sz="1800"/>
            </a:lvl3pPr>
            <a:lvl4pPr lvl="3" indent="0" rtl="0">
              <a:spcBef>
                <a:spcPts val="0"/>
              </a:spcBef>
              <a:buSzPts val="1400"/>
              <a:buNone/>
              <a:defRPr sz="1800"/>
            </a:lvl4pPr>
            <a:lvl5pPr lvl="4" indent="0" rtl="0">
              <a:spcBef>
                <a:spcPts val="0"/>
              </a:spcBef>
              <a:buSzPts val="1400"/>
              <a:buNone/>
              <a:defRPr sz="1800"/>
            </a:lvl5pPr>
            <a:lvl6pPr lvl="5" indent="0" rtl="0">
              <a:spcBef>
                <a:spcPts val="0"/>
              </a:spcBef>
              <a:buSzPts val="1400"/>
              <a:buNone/>
              <a:defRPr sz="1800"/>
            </a:lvl6pPr>
            <a:lvl7pPr lvl="6" indent="0" rtl="0">
              <a:spcBef>
                <a:spcPts val="0"/>
              </a:spcBef>
              <a:buSzPts val="1400"/>
              <a:buNone/>
              <a:defRPr sz="1800"/>
            </a:lvl7pPr>
            <a:lvl8pPr lvl="7" indent="0" rtl="0">
              <a:spcBef>
                <a:spcPts val="0"/>
              </a:spcBef>
              <a:buSzPts val="1400"/>
              <a:buNone/>
              <a:defRPr sz="1800"/>
            </a:lvl8pPr>
            <a:lvl9pPr lvl="8" indent="0" rtl="0">
              <a:spcBef>
                <a:spcPts val="0"/>
              </a:spcBef>
              <a:buSzPts val="1400"/>
              <a:buNone/>
              <a:defRPr sz="1800"/>
            </a:lvl9pPr>
          </a:lstStyle>
          <a:p>
            <a:endParaRPr/>
          </a:p>
        </p:txBody>
      </p:sp>
      <p:sp>
        <p:nvSpPr>
          <p:cNvPr id="38" name="Shape 38"/>
          <p:cNvSpPr txBox="1">
            <a:spLocks noGrp="1"/>
          </p:cNvSpPr>
          <p:nvPr>
            <p:ph type="subTitle" idx="1"/>
          </p:nvPr>
        </p:nvSpPr>
        <p:spPr>
          <a:xfrm>
            <a:off x="1261872" y="4800600"/>
            <a:ext cx="9418200" cy="1691700"/>
          </a:xfrm>
          <a:prstGeom prst="rect">
            <a:avLst/>
          </a:prstGeom>
          <a:noFill/>
          <a:ln>
            <a:noFill/>
          </a:ln>
        </p:spPr>
        <p:txBody>
          <a:bodyPr wrap="square" lIns="91425" tIns="91425" rIns="91425" bIns="91425" anchor="t" anchorCtr="0"/>
          <a:lstStyle>
            <a:lvl1pPr marL="0" marR="0" lvl="0" indent="0" algn="l" rtl="0">
              <a:lnSpc>
                <a:spcPct val="95000"/>
              </a:lnSpc>
              <a:spcBef>
                <a:spcPts val="1400"/>
              </a:spcBef>
              <a:spcAft>
                <a:spcPts val="200"/>
              </a:spcAft>
              <a:buClr>
                <a:schemeClr val="accent1"/>
              </a:buClr>
              <a:buSzPts val="1440"/>
              <a:buFont typeface="Arial"/>
              <a:buNone/>
              <a:defRPr sz="2200" b="0" i="0" u="none" strike="noStrike" cap="none">
                <a:solidFill>
                  <a:srgbClr val="BFBFBF"/>
                </a:solidFill>
                <a:latin typeface="Century Schoolbook"/>
                <a:ea typeface="Century Schoolbook"/>
                <a:cs typeface="Century Schoolbook"/>
                <a:sym typeface="Century Schoolbook"/>
              </a:defRPr>
            </a:lvl1pPr>
            <a:lvl2pPr marL="457200" marR="0" lvl="1" indent="0" algn="ctr" rtl="0">
              <a:lnSpc>
                <a:spcPct val="90000"/>
              </a:lnSpc>
              <a:spcBef>
                <a:spcPts val="300"/>
              </a:spcBef>
              <a:spcAft>
                <a:spcPts val="300"/>
              </a:spcAft>
              <a:buClr>
                <a:schemeClr val="accent1"/>
              </a:buClr>
              <a:buSzPts val="1600"/>
              <a:buFont typeface="Noto Sans Symbols"/>
              <a:buNone/>
              <a:defRPr sz="2200" b="0" i="0" u="none" strike="noStrike" cap="none">
                <a:solidFill>
                  <a:srgbClr val="FEFEFE"/>
                </a:solidFill>
                <a:latin typeface="Century Schoolbook"/>
                <a:ea typeface="Century Schoolbook"/>
                <a:cs typeface="Century Schoolbook"/>
                <a:sym typeface="Century Schoolbook"/>
              </a:defRPr>
            </a:lvl2pPr>
            <a:lvl3pPr marL="914400" marR="0" lvl="2" indent="0" algn="ctr" rtl="0">
              <a:lnSpc>
                <a:spcPct val="90000"/>
              </a:lnSpc>
              <a:spcBef>
                <a:spcPts val="300"/>
              </a:spcBef>
              <a:spcAft>
                <a:spcPts val="300"/>
              </a:spcAft>
              <a:buClr>
                <a:schemeClr val="accent1"/>
              </a:buClr>
              <a:buSzPts val="1400"/>
              <a:buFont typeface="Noto Sans Symbols"/>
              <a:buNone/>
              <a:defRPr sz="2200" b="0" i="0" u="none" strike="noStrike" cap="none">
                <a:solidFill>
                  <a:srgbClr val="FEFEFE"/>
                </a:solidFill>
                <a:latin typeface="Century Schoolbook"/>
                <a:ea typeface="Century Schoolbook"/>
                <a:cs typeface="Century Schoolbook"/>
                <a:sym typeface="Century Schoolbook"/>
              </a:defRPr>
            </a:lvl3pPr>
            <a:lvl4pPr marL="1371600" marR="0" lvl="3" indent="0" algn="ctr" rtl="0">
              <a:lnSpc>
                <a:spcPct val="90000"/>
              </a:lnSpc>
              <a:spcBef>
                <a:spcPts val="300"/>
              </a:spcBef>
              <a:spcAft>
                <a:spcPts val="300"/>
              </a:spcAft>
              <a:buClr>
                <a:schemeClr val="accent1"/>
              </a:buClr>
              <a:buSzPts val="1400"/>
              <a:buFont typeface="Noto Sans Symbols"/>
              <a:buNone/>
              <a:defRPr sz="2000" b="0" i="0" u="none" strike="noStrike" cap="none">
                <a:solidFill>
                  <a:srgbClr val="FEFEFE"/>
                </a:solidFill>
                <a:latin typeface="Century Schoolbook"/>
                <a:ea typeface="Century Schoolbook"/>
                <a:cs typeface="Century Schoolbook"/>
                <a:sym typeface="Century Schoolbook"/>
              </a:defRPr>
            </a:lvl4pPr>
            <a:lvl5pPr marL="1828800" marR="0" lvl="4" indent="0" algn="ctr" rtl="0">
              <a:lnSpc>
                <a:spcPct val="90000"/>
              </a:lnSpc>
              <a:spcBef>
                <a:spcPts val="300"/>
              </a:spcBef>
              <a:spcAft>
                <a:spcPts val="300"/>
              </a:spcAft>
              <a:buClr>
                <a:schemeClr val="accent1"/>
              </a:buClr>
              <a:buSzPts val="1400"/>
              <a:buFont typeface="Noto Sans Symbols"/>
              <a:buNone/>
              <a:defRPr sz="2000" b="0" i="0" u="none" strike="noStrike" cap="none">
                <a:solidFill>
                  <a:srgbClr val="FEFEFE"/>
                </a:solidFill>
                <a:latin typeface="Century Schoolbook"/>
                <a:ea typeface="Century Schoolbook"/>
                <a:cs typeface="Century Schoolbook"/>
                <a:sym typeface="Century Schoolbook"/>
              </a:defRPr>
            </a:lvl5pPr>
            <a:lvl6pPr marL="2286000" marR="0" lvl="5" indent="0" algn="ctr" rtl="0">
              <a:lnSpc>
                <a:spcPct val="90000"/>
              </a:lnSpc>
              <a:spcBef>
                <a:spcPts val="300"/>
              </a:spcBef>
              <a:spcAft>
                <a:spcPts val="300"/>
              </a:spcAft>
              <a:buClr>
                <a:schemeClr val="accent1"/>
              </a:buClr>
              <a:buSzPts val="1400"/>
              <a:buFont typeface="Noto Sans Symbols"/>
              <a:buNone/>
              <a:defRPr sz="2000" b="0" i="0" u="none" strike="noStrike" cap="none">
                <a:solidFill>
                  <a:srgbClr val="FEFEFE"/>
                </a:solidFill>
                <a:latin typeface="Century Schoolbook"/>
                <a:ea typeface="Century Schoolbook"/>
                <a:cs typeface="Century Schoolbook"/>
                <a:sym typeface="Century Schoolbook"/>
              </a:defRPr>
            </a:lvl6pPr>
            <a:lvl7pPr marL="2743200" marR="0" lvl="6" indent="0" algn="ctr" rtl="0">
              <a:lnSpc>
                <a:spcPct val="90000"/>
              </a:lnSpc>
              <a:spcBef>
                <a:spcPts val="300"/>
              </a:spcBef>
              <a:spcAft>
                <a:spcPts val="300"/>
              </a:spcAft>
              <a:buClr>
                <a:schemeClr val="accent1"/>
              </a:buClr>
              <a:buSzPts val="1400"/>
              <a:buFont typeface="Noto Sans Symbols"/>
              <a:buNone/>
              <a:defRPr sz="2000" b="0" i="0" u="none" strike="noStrike" cap="none">
                <a:solidFill>
                  <a:srgbClr val="FEFEFE"/>
                </a:solidFill>
                <a:latin typeface="Century Schoolbook"/>
                <a:ea typeface="Century Schoolbook"/>
                <a:cs typeface="Century Schoolbook"/>
                <a:sym typeface="Century Schoolbook"/>
              </a:defRPr>
            </a:lvl7pPr>
            <a:lvl8pPr marL="3200400" marR="0" lvl="7" indent="0" algn="ctr" rtl="0">
              <a:lnSpc>
                <a:spcPct val="90000"/>
              </a:lnSpc>
              <a:spcBef>
                <a:spcPts val="300"/>
              </a:spcBef>
              <a:spcAft>
                <a:spcPts val="300"/>
              </a:spcAft>
              <a:buClr>
                <a:schemeClr val="accent1"/>
              </a:buClr>
              <a:buSzPts val="1400"/>
              <a:buFont typeface="Noto Sans Symbols"/>
              <a:buNone/>
              <a:defRPr sz="2000" b="0" i="0" u="none" strike="noStrike" cap="none">
                <a:solidFill>
                  <a:srgbClr val="FEFEFE"/>
                </a:solidFill>
                <a:latin typeface="Century Schoolbook"/>
                <a:ea typeface="Century Schoolbook"/>
                <a:cs typeface="Century Schoolbook"/>
                <a:sym typeface="Century Schoolbook"/>
              </a:defRPr>
            </a:lvl8pPr>
            <a:lvl9pPr marL="3657600" marR="0" lvl="8" indent="0" algn="ctr" rtl="0">
              <a:lnSpc>
                <a:spcPct val="90000"/>
              </a:lnSpc>
              <a:spcBef>
                <a:spcPts val="300"/>
              </a:spcBef>
              <a:spcAft>
                <a:spcPts val="300"/>
              </a:spcAft>
              <a:buClr>
                <a:schemeClr val="accent1"/>
              </a:buClr>
              <a:buSzPts val="1400"/>
              <a:buFont typeface="Noto Sans Symbols"/>
              <a:buNone/>
              <a:defRPr sz="2000" b="0" i="0" u="none" strike="noStrike" cap="none">
                <a:solidFill>
                  <a:srgbClr val="FEFEFE"/>
                </a:solidFill>
                <a:latin typeface="Century Schoolbook"/>
                <a:ea typeface="Century Schoolbook"/>
                <a:cs typeface="Century Schoolbook"/>
                <a:sym typeface="Century Schoolbook"/>
              </a:defRPr>
            </a:lvl9pPr>
          </a:lstStyle>
          <a:p>
            <a:endParaRPr/>
          </a:p>
        </p:txBody>
      </p:sp>
      <p:sp>
        <p:nvSpPr>
          <p:cNvPr id="39" name="Shape 39"/>
          <p:cNvSpPr txBox="1">
            <a:spLocks noGrp="1"/>
          </p:cNvSpPr>
          <p:nvPr>
            <p:ph type="dt" idx="10"/>
          </p:nvPr>
        </p:nvSpPr>
        <p:spPr>
          <a:xfrm rot="-5400000">
            <a:off x="10797529" y="998549"/>
            <a:ext cx="1905000" cy="365100"/>
          </a:xfrm>
          <a:prstGeom prst="rect">
            <a:avLst/>
          </a:prstGeom>
          <a:noFill/>
          <a:ln>
            <a:noFill/>
          </a:ln>
        </p:spPr>
        <p:txBody>
          <a:bodyPr wrap="square" lIns="91425" tIns="91425" rIns="91425" bIns="91425" anchor="ctr" anchorCtr="0"/>
          <a:lstStyle>
            <a:lvl1pPr marL="0" marR="0" lvl="0" indent="0" algn="r" rtl="1">
              <a:spcBef>
                <a:spcPts val="0"/>
              </a:spcBef>
              <a:buSzPts val="1400"/>
              <a:buNone/>
              <a:defRPr sz="1050" b="0" i="0" u="none" strike="noStrike" cap="none">
                <a:solidFill>
                  <a:srgbClr val="7F7F7F"/>
                </a:solidFill>
                <a:latin typeface="Century Schoolbook"/>
                <a:ea typeface="Century Schoolbook"/>
                <a:cs typeface="Century Schoolbook"/>
                <a:sym typeface="Century Schoolbook"/>
              </a:defRPr>
            </a:lvl1pPr>
            <a:lvl2pPr marL="457200" marR="0" lvl="1" indent="0" algn="r" rtl="1">
              <a:spcBef>
                <a:spcPts val="0"/>
              </a:spcBef>
              <a:buSzPts val="1400"/>
              <a:buNone/>
              <a:defRPr sz="1800" b="0" i="0" u="none" strike="noStrike" cap="none">
                <a:solidFill>
                  <a:schemeClr val="lt1"/>
                </a:solidFill>
                <a:latin typeface="Century Schoolbook"/>
                <a:ea typeface="Century Schoolbook"/>
                <a:cs typeface="Century Schoolbook"/>
                <a:sym typeface="Century Schoolbook"/>
              </a:defRPr>
            </a:lvl2pPr>
            <a:lvl3pPr marL="914400" marR="0" lvl="2" indent="0" algn="r" rtl="1">
              <a:spcBef>
                <a:spcPts val="0"/>
              </a:spcBef>
              <a:buSzPts val="1400"/>
              <a:buNone/>
              <a:defRPr sz="1800" b="0" i="0" u="none" strike="noStrike" cap="none">
                <a:solidFill>
                  <a:schemeClr val="lt1"/>
                </a:solidFill>
                <a:latin typeface="Century Schoolbook"/>
                <a:ea typeface="Century Schoolbook"/>
                <a:cs typeface="Century Schoolbook"/>
                <a:sym typeface="Century Schoolbook"/>
              </a:defRPr>
            </a:lvl3pPr>
            <a:lvl4pPr marL="1371600" marR="0" lvl="3" indent="0" algn="r" rtl="1">
              <a:spcBef>
                <a:spcPts val="0"/>
              </a:spcBef>
              <a:buSzPts val="1400"/>
              <a:buNone/>
              <a:defRPr sz="1800" b="0" i="0" u="none" strike="noStrike" cap="none">
                <a:solidFill>
                  <a:schemeClr val="lt1"/>
                </a:solidFill>
                <a:latin typeface="Century Schoolbook"/>
                <a:ea typeface="Century Schoolbook"/>
                <a:cs typeface="Century Schoolbook"/>
                <a:sym typeface="Century Schoolbook"/>
              </a:defRPr>
            </a:lvl4pPr>
            <a:lvl5pPr marL="1828800" marR="0" lvl="4" indent="0" algn="r" rtl="1">
              <a:spcBef>
                <a:spcPts val="0"/>
              </a:spcBef>
              <a:buSzPts val="1400"/>
              <a:buNone/>
              <a:defRPr sz="1800" b="0" i="0" u="none" strike="noStrike" cap="none">
                <a:solidFill>
                  <a:schemeClr val="lt1"/>
                </a:solidFill>
                <a:latin typeface="Century Schoolbook"/>
                <a:ea typeface="Century Schoolbook"/>
                <a:cs typeface="Century Schoolbook"/>
                <a:sym typeface="Century Schoolbook"/>
              </a:defRPr>
            </a:lvl5pPr>
            <a:lvl6pPr marL="2286000" marR="0" lvl="5" indent="0" algn="r" rtl="1">
              <a:spcBef>
                <a:spcPts val="0"/>
              </a:spcBef>
              <a:buSzPts val="1400"/>
              <a:buNone/>
              <a:defRPr sz="1800" b="0" i="0" u="none" strike="noStrike" cap="none">
                <a:solidFill>
                  <a:schemeClr val="lt1"/>
                </a:solidFill>
                <a:latin typeface="Century Schoolbook"/>
                <a:ea typeface="Century Schoolbook"/>
                <a:cs typeface="Century Schoolbook"/>
                <a:sym typeface="Century Schoolbook"/>
              </a:defRPr>
            </a:lvl6pPr>
            <a:lvl7pPr marL="2743200" marR="0" lvl="6" indent="0" algn="r" rtl="1">
              <a:spcBef>
                <a:spcPts val="0"/>
              </a:spcBef>
              <a:buSzPts val="1400"/>
              <a:buNone/>
              <a:defRPr sz="1800" b="0" i="0" u="none" strike="noStrike" cap="none">
                <a:solidFill>
                  <a:schemeClr val="lt1"/>
                </a:solidFill>
                <a:latin typeface="Century Schoolbook"/>
                <a:ea typeface="Century Schoolbook"/>
                <a:cs typeface="Century Schoolbook"/>
                <a:sym typeface="Century Schoolbook"/>
              </a:defRPr>
            </a:lvl7pPr>
            <a:lvl8pPr marL="3200400" marR="0" lvl="7" indent="0" algn="r" rtl="1">
              <a:spcBef>
                <a:spcPts val="0"/>
              </a:spcBef>
              <a:buSzPts val="1400"/>
              <a:buNone/>
              <a:defRPr sz="1800" b="0" i="0" u="none" strike="noStrike" cap="none">
                <a:solidFill>
                  <a:schemeClr val="lt1"/>
                </a:solidFill>
                <a:latin typeface="Century Schoolbook"/>
                <a:ea typeface="Century Schoolbook"/>
                <a:cs typeface="Century Schoolbook"/>
                <a:sym typeface="Century Schoolbook"/>
              </a:defRPr>
            </a:lvl8pPr>
            <a:lvl9pPr marL="3657600" marR="0" lvl="8" indent="0" algn="r" rtl="1">
              <a:spcBef>
                <a:spcPts val="0"/>
              </a:spcBef>
              <a:buSzPts val="1400"/>
              <a:buNone/>
              <a:defRPr sz="1800" b="0" i="0" u="none" strike="noStrike" cap="none">
                <a:solidFill>
                  <a:schemeClr val="lt1"/>
                </a:solidFill>
                <a:latin typeface="Century Schoolbook"/>
                <a:ea typeface="Century Schoolbook"/>
                <a:cs typeface="Century Schoolbook"/>
                <a:sym typeface="Century Schoolbook"/>
              </a:defRPr>
            </a:lvl9pPr>
          </a:lstStyle>
          <a:p>
            <a:endParaRPr/>
          </a:p>
        </p:txBody>
      </p:sp>
      <p:sp>
        <p:nvSpPr>
          <p:cNvPr id="40" name="Shape 40"/>
          <p:cNvSpPr txBox="1">
            <a:spLocks noGrp="1"/>
          </p:cNvSpPr>
          <p:nvPr>
            <p:ph type="ftr" idx="11"/>
          </p:nvPr>
        </p:nvSpPr>
        <p:spPr>
          <a:xfrm rot="-5400000">
            <a:off x="9959328" y="4046550"/>
            <a:ext cx="3581400" cy="365100"/>
          </a:xfrm>
          <a:prstGeom prst="rect">
            <a:avLst/>
          </a:prstGeom>
          <a:noFill/>
          <a:ln>
            <a:noFill/>
          </a:ln>
        </p:spPr>
        <p:txBody>
          <a:bodyPr wrap="square" lIns="91425" tIns="91425" rIns="91425" bIns="91425" anchor="ctr" anchorCtr="0"/>
          <a:lstStyle>
            <a:lvl1pPr marL="0" marR="0" lvl="0" indent="0" algn="l" rtl="1">
              <a:spcBef>
                <a:spcPts val="0"/>
              </a:spcBef>
              <a:buSzPts val="1400"/>
              <a:buNone/>
              <a:defRPr sz="1050" b="0" i="0" u="none" strike="noStrike" cap="none">
                <a:solidFill>
                  <a:srgbClr val="A5A5A5"/>
                </a:solidFill>
                <a:latin typeface="Century Schoolbook"/>
                <a:ea typeface="Century Schoolbook"/>
                <a:cs typeface="Century Schoolbook"/>
                <a:sym typeface="Century Schoolbook"/>
              </a:defRPr>
            </a:lvl1pPr>
            <a:lvl2pPr marL="457200" marR="0" lvl="1" indent="0" algn="r" rtl="1">
              <a:spcBef>
                <a:spcPts val="0"/>
              </a:spcBef>
              <a:buSzPts val="1400"/>
              <a:buNone/>
              <a:defRPr sz="1800" b="0" i="0" u="none" strike="noStrike" cap="none">
                <a:solidFill>
                  <a:schemeClr val="lt1"/>
                </a:solidFill>
                <a:latin typeface="Century Schoolbook"/>
                <a:ea typeface="Century Schoolbook"/>
                <a:cs typeface="Century Schoolbook"/>
                <a:sym typeface="Century Schoolbook"/>
              </a:defRPr>
            </a:lvl2pPr>
            <a:lvl3pPr marL="914400" marR="0" lvl="2" indent="0" algn="r" rtl="1">
              <a:spcBef>
                <a:spcPts val="0"/>
              </a:spcBef>
              <a:buSzPts val="1400"/>
              <a:buNone/>
              <a:defRPr sz="1800" b="0" i="0" u="none" strike="noStrike" cap="none">
                <a:solidFill>
                  <a:schemeClr val="lt1"/>
                </a:solidFill>
                <a:latin typeface="Century Schoolbook"/>
                <a:ea typeface="Century Schoolbook"/>
                <a:cs typeface="Century Schoolbook"/>
                <a:sym typeface="Century Schoolbook"/>
              </a:defRPr>
            </a:lvl3pPr>
            <a:lvl4pPr marL="1371600" marR="0" lvl="3" indent="0" algn="r" rtl="1">
              <a:spcBef>
                <a:spcPts val="0"/>
              </a:spcBef>
              <a:buSzPts val="1400"/>
              <a:buNone/>
              <a:defRPr sz="1800" b="0" i="0" u="none" strike="noStrike" cap="none">
                <a:solidFill>
                  <a:schemeClr val="lt1"/>
                </a:solidFill>
                <a:latin typeface="Century Schoolbook"/>
                <a:ea typeface="Century Schoolbook"/>
                <a:cs typeface="Century Schoolbook"/>
                <a:sym typeface="Century Schoolbook"/>
              </a:defRPr>
            </a:lvl4pPr>
            <a:lvl5pPr marL="1828800" marR="0" lvl="4" indent="0" algn="r" rtl="1">
              <a:spcBef>
                <a:spcPts val="0"/>
              </a:spcBef>
              <a:buSzPts val="1400"/>
              <a:buNone/>
              <a:defRPr sz="1800" b="0" i="0" u="none" strike="noStrike" cap="none">
                <a:solidFill>
                  <a:schemeClr val="lt1"/>
                </a:solidFill>
                <a:latin typeface="Century Schoolbook"/>
                <a:ea typeface="Century Schoolbook"/>
                <a:cs typeface="Century Schoolbook"/>
                <a:sym typeface="Century Schoolbook"/>
              </a:defRPr>
            </a:lvl5pPr>
            <a:lvl6pPr marL="2286000" marR="0" lvl="5" indent="0" algn="r" rtl="1">
              <a:spcBef>
                <a:spcPts val="0"/>
              </a:spcBef>
              <a:buSzPts val="1400"/>
              <a:buNone/>
              <a:defRPr sz="1800" b="0" i="0" u="none" strike="noStrike" cap="none">
                <a:solidFill>
                  <a:schemeClr val="lt1"/>
                </a:solidFill>
                <a:latin typeface="Century Schoolbook"/>
                <a:ea typeface="Century Schoolbook"/>
                <a:cs typeface="Century Schoolbook"/>
                <a:sym typeface="Century Schoolbook"/>
              </a:defRPr>
            </a:lvl6pPr>
            <a:lvl7pPr marL="2743200" marR="0" lvl="6" indent="0" algn="r" rtl="1">
              <a:spcBef>
                <a:spcPts val="0"/>
              </a:spcBef>
              <a:buSzPts val="1400"/>
              <a:buNone/>
              <a:defRPr sz="1800" b="0" i="0" u="none" strike="noStrike" cap="none">
                <a:solidFill>
                  <a:schemeClr val="lt1"/>
                </a:solidFill>
                <a:latin typeface="Century Schoolbook"/>
                <a:ea typeface="Century Schoolbook"/>
                <a:cs typeface="Century Schoolbook"/>
                <a:sym typeface="Century Schoolbook"/>
              </a:defRPr>
            </a:lvl7pPr>
            <a:lvl8pPr marL="3200400" marR="0" lvl="7" indent="0" algn="r" rtl="1">
              <a:spcBef>
                <a:spcPts val="0"/>
              </a:spcBef>
              <a:buSzPts val="1400"/>
              <a:buNone/>
              <a:defRPr sz="1800" b="0" i="0" u="none" strike="noStrike" cap="none">
                <a:solidFill>
                  <a:schemeClr val="lt1"/>
                </a:solidFill>
                <a:latin typeface="Century Schoolbook"/>
                <a:ea typeface="Century Schoolbook"/>
                <a:cs typeface="Century Schoolbook"/>
                <a:sym typeface="Century Schoolbook"/>
              </a:defRPr>
            </a:lvl8pPr>
            <a:lvl9pPr marL="3657600" marR="0" lvl="8" indent="0" algn="r" rtl="1">
              <a:spcBef>
                <a:spcPts val="0"/>
              </a:spcBef>
              <a:buSzPts val="1400"/>
              <a:buNone/>
              <a:defRPr sz="1800" b="0" i="0" u="none" strike="noStrike" cap="none">
                <a:solidFill>
                  <a:schemeClr val="lt1"/>
                </a:solidFill>
                <a:latin typeface="Century Schoolbook"/>
                <a:ea typeface="Century Schoolbook"/>
                <a:cs typeface="Century Schoolbook"/>
                <a:sym typeface="Century Schoolbook"/>
              </a:defRPr>
            </a:lvl9pPr>
          </a:lstStyle>
          <a:p>
            <a:endParaRPr/>
          </a:p>
        </p:txBody>
      </p:sp>
      <p:sp>
        <p:nvSpPr>
          <p:cNvPr id="41" name="Shape 41"/>
          <p:cNvSpPr txBox="1">
            <a:spLocks noGrp="1"/>
          </p:cNvSpPr>
          <p:nvPr>
            <p:ph type="sldNum" idx="12"/>
          </p:nvPr>
        </p:nvSpPr>
        <p:spPr>
          <a:xfrm>
            <a:off x="11292840" y="6172200"/>
            <a:ext cx="914400" cy="593700"/>
          </a:xfrm>
          <a:prstGeom prst="rect">
            <a:avLst/>
          </a:prstGeom>
          <a:noFill/>
          <a:ln>
            <a:noFill/>
          </a:ln>
        </p:spPr>
        <p:txBody>
          <a:bodyPr wrap="square" lIns="45700" tIns="45700" rIns="45700" bIns="45700" anchor="ctr" anchorCtr="0">
            <a:noAutofit/>
          </a:bodyPr>
          <a:lstStyle/>
          <a:p>
            <a:pPr marL="0" marR="0" lvl="0" indent="0" algn="ctr" rtl="1">
              <a:spcBef>
                <a:spcPts val="0"/>
              </a:spcBef>
              <a:buNone/>
            </a:pPr>
            <a:fld id="{00000000-1234-1234-1234-123412341234}" type="slidenum">
              <a:rPr lang="en-US" sz="3600" b="0" i="0" u="none" strike="noStrike" cap="none">
                <a:solidFill>
                  <a:srgbClr val="A5A5A5"/>
                </a:solidFill>
                <a:latin typeface="Century Schoolbook"/>
                <a:ea typeface="Century Schoolbook"/>
                <a:cs typeface="Century Schoolbook"/>
                <a:sym typeface="Century Schoolbook"/>
              </a:rPr>
              <a:t>‹#›</a:t>
            </a:fld>
            <a:endParaRPr lang="en-US" sz="3600" b="0" i="0" u="none" strike="noStrike" cap="none">
              <a:solidFill>
                <a:srgbClr val="A5A5A5"/>
              </a:solidFill>
              <a:latin typeface="Century Schoolbook"/>
              <a:ea typeface="Century Schoolbook"/>
              <a:cs typeface="Century Schoolbook"/>
              <a:sym typeface="Century Schoolbook"/>
            </a:endParaRPr>
          </a:p>
        </p:txBody>
      </p:sp>
      <p:sp>
        <p:nvSpPr>
          <p:cNvPr id="42" name="Shape 42"/>
          <p:cNvSpPr/>
          <p:nvPr/>
        </p:nvSpPr>
        <p:spPr>
          <a:xfrm>
            <a:off x="0" y="0"/>
            <a:ext cx="457200" cy="6858000"/>
          </a:xfrm>
          <a:prstGeom prst="rect">
            <a:avLst/>
          </a:prstGeom>
          <a:solidFill>
            <a:schemeClr val="accent1"/>
          </a:solidFill>
          <a:ln>
            <a:noFill/>
          </a:ln>
        </p:spPr>
        <p:txBody>
          <a:bodyPr wrap="square" lIns="91425" tIns="91425" rIns="91425" bIns="91425" anchor="ctr" anchorCtr="0">
            <a:noAutofit/>
          </a:bodyPr>
          <a:lstStyle/>
          <a:p>
            <a:pPr lvl="0">
              <a:spcBef>
                <a:spcPts val="0"/>
              </a:spcBef>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1261872" y="758952"/>
            <a:ext cx="9418200" cy="4041600"/>
          </a:xfrm>
          <a:prstGeom prst="rect">
            <a:avLst/>
          </a:prstGeom>
          <a:noFill/>
          <a:ln>
            <a:noFill/>
          </a:ln>
        </p:spPr>
        <p:txBody>
          <a:bodyPr wrap="square" lIns="91425" tIns="91425" rIns="91425" bIns="91425" anchor="b" anchorCtr="0"/>
          <a:lstStyle>
            <a:lvl1pPr marL="0" marR="0" lvl="0" indent="0" algn="l" rtl="0">
              <a:lnSpc>
                <a:spcPct val="85000"/>
              </a:lnSpc>
              <a:spcBef>
                <a:spcPts val="0"/>
              </a:spcBef>
              <a:buClr>
                <a:schemeClr val="dk1"/>
              </a:buClr>
              <a:buSzPts val="1400"/>
              <a:buFont typeface="Century Schoolbook"/>
              <a:buNone/>
              <a:defRPr sz="7200" b="0" i="0" u="none" strike="noStrike" cap="none">
                <a:solidFill>
                  <a:schemeClr val="dk1"/>
                </a:solidFill>
                <a:latin typeface="Century Schoolbook"/>
                <a:ea typeface="Century Schoolbook"/>
                <a:cs typeface="Century Schoolbook"/>
                <a:sym typeface="Century Schoolbook"/>
              </a:defRPr>
            </a:lvl1pPr>
            <a:lvl2pPr lvl="1" indent="0" rtl="0">
              <a:spcBef>
                <a:spcPts val="0"/>
              </a:spcBef>
              <a:buSzPts val="1400"/>
              <a:buNone/>
              <a:defRPr sz="1800"/>
            </a:lvl2pPr>
            <a:lvl3pPr lvl="2" indent="0" rtl="0">
              <a:spcBef>
                <a:spcPts val="0"/>
              </a:spcBef>
              <a:buSzPts val="1400"/>
              <a:buNone/>
              <a:defRPr sz="1800"/>
            </a:lvl3pPr>
            <a:lvl4pPr lvl="3" indent="0" rtl="0">
              <a:spcBef>
                <a:spcPts val="0"/>
              </a:spcBef>
              <a:buSzPts val="1400"/>
              <a:buNone/>
              <a:defRPr sz="1800"/>
            </a:lvl4pPr>
            <a:lvl5pPr lvl="4" indent="0" rtl="0">
              <a:spcBef>
                <a:spcPts val="0"/>
              </a:spcBef>
              <a:buSzPts val="1400"/>
              <a:buNone/>
              <a:defRPr sz="1800"/>
            </a:lvl5pPr>
            <a:lvl6pPr lvl="5" indent="0" rtl="0">
              <a:spcBef>
                <a:spcPts val="0"/>
              </a:spcBef>
              <a:buSzPts val="1400"/>
              <a:buNone/>
              <a:defRPr sz="1800"/>
            </a:lvl6pPr>
            <a:lvl7pPr lvl="6" indent="0" rtl="0">
              <a:spcBef>
                <a:spcPts val="0"/>
              </a:spcBef>
              <a:buSzPts val="1400"/>
              <a:buNone/>
              <a:defRPr sz="1800"/>
            </a:lvl7pPr>
            <a:lvl8pPr lvl="7" indent="0" rtl="0">
              <a:spcBef>
                <a:spcPts val="0"/>
              </a:spcBef>
              <a:buSzPts val="1400"/>
              <a:buNone/>
              <a:defRPr sz="1800"/>
            </a:lvl8pPr>
            <a:lvl9pPr lvl="8" indent="0" rtl="0">
              <a:spcBef>
                <a:spcPts val="0"/>
              </a:spcBef>
              <a:buSzPts val="1400"/>
              <a:buNone/>
              <a:defRPr sz="1800"/>
            </a:lvl9pPr>
          </a:lstStyle>
          <a:p>
            <a:endParaRPr/>
          </a:p>
        </p:txBody>
      </p:sp>
      <p:sp>
        <p:nvSpPr>
          <p:cNvPr id="45" name="Shape 45"/>
          <p:cNvSpPr txBox="1">
            <a:spLocks noGrp="1"/>
          </p:cNvSpPr>
          <p:nvPr>
            <p:ph type="body" idx="1"/>
          </p:nvPr>
        </p:nvSpPr>
        <p:spPr>
          <a:xfrm>
            <a:off x="1261872" y="4800600"/>
            <a:ext cx="9418200" cy="1691700"/>
          </a:xfrm>
          <a:prstGeom prst="rect">
            <a:avLst/>
          </a:prstGeom>
          <a:noFill/>
          <a:ln>
            <a:noFill/>
          </a:ln>
        </p:spPr>
        <p:txBody>
          <a:bodyPr wrap="square" lIns="91425" tIns="91425" rIns="91425" bIns="91425" anchor="t" anchorCtr="0"/>
          <a:lstStyle>
            <a:lvl1pPr marL="0" marR="0" lvl="0" indent="0" algn="l" rtl="0">
              <a:lnSpc>
                <a:spcPct val="95000"/>
              </a:lnSpc>
              <a:spcBef>
                <a:spcPts val="1400"/>
              </a:spcBef>
              <a:spcAft>
                <a:spcPts val="200"/>
              </a:spcAft>
              <a:buClr>
                <a:schemeClr val="accent1"/>
              </a:buClr>
              <a:buSzPts val="1440"/>
              <a:buFont typeface="Arial"/>
              <a:buNone/>
              <a:defRPr sz="2200" b="0" i="0" u="none" strike="noStrike" cap="none">
                <a:solidFill>
                  <a:srgbClr val="595959"/>
                </a:solidFill>
                <a:latin typeface="Century Schoolbook"/>
                <a:ea typeface="Century Schoolbook"/>
                <a:cs typeface="Century Schoolbook"/>
                <a:sym typeface="Century Schoolbook"/>
              </a:defRPr>
            </a:lvl1pPr>
            <a:lvl2pPr marL="457200" marR="0" lvl="1" indent="0" algn="l" rtl="0">
              <a:lnSpc>
                <a:spcPct val="90000"/>
              </a:lnSpc>
              <a:spcBef>
                <a:spcPts val="300"/>
              </a:spcBef>
              <a:spcAft>
                <a:spcPts val="300"/>
              </a:spcAft>
              <a:buClr>
                <a:schemeClr val="accent1"/>
              </a:buClr>
              <a:buSzPts val="1600"/>
              <a:buFont typeface="Noto Sans Symbols"/>
              <a:buNone/>
              <a:defRPr sz="1800" b="0" i="0" u="none" strike="noStrike" cap="none">
                <a:solidFill>
                  <a:srgbClr val="888888"/>
                </a:solidFill>
                <a:latin typeface="Century Schoolbook"/>
                <a:ea typeface="Century Schoolbook"/>
                <a:cs typeface="Century Schoolbook"/>
                <a:sym typeface="Century Schoolbook"/>
              </a:defRPr>
            </a:lvl2pPr>
            <a:lvl3pPr marL="914400" marR="0" lvl="2" indent="0" algn="l" rtl="0">
              <a:lnSpc>
                <a:spcPct val="90000"/>
              </a:lnSpc>
              <a:spcBef>
                <a:spcPts val="300"/>
              </a:spcBef>
              <a:spcAft>
                <a:spcPts val="300"/>
              </a:spcAft>
              <a:buClr>
                <a:schemeClr val="accent1"/>
              </a:buClr>
              <a:buSzPts val="1400"/>
              <a:buFont typeface="Noto Sans Symbols"/>
              <a:buNone/>
              <a:defRPr sz="1600" b="0" i="0" u="none" strike="noStrike" cap="none">
                <a:solidFill>
                  <a:srgbClr val="888888"/>
                </a:solidFill>
                <a:latin typeface="Century Schoolbook"/>
                <a:ea typeface="Century Schoolbook"/>
                <a:cs typeface="Century Schoolbook"/>
                <a:sym typeface="Century Schoolbook"/>
              </a:defRPr>
            </a:lvl3pPr>
            <a:lvl4pPr marL="1371600" marR="0" lvl="3" indent="0" algn="l" rtl="0">
              <a:lnSpc>
                <a:spcPct val="90000"/>
              </a:lnSpc>
              <a:spcBef>
                <a:spcPts val="300"/>
              </a:spcBef>
              <a:spcAft>
                <a:spcPts val="300"/>
              </a:spcAft>
              <a:buClr>
                <a:schemeClr val="accent1"/>
              </a:buClr>
              <a:buSzPts val="1400"/>
              <a:buFont typeface="Noto Sans Symbols"/>
              <a:buNone/>
              <a:defRPr sz="1400" b="0" i="0" u="none" strike="noStrike" cap="none">
                <a:solidFill>
                  <a:srgbClr val="888888"/>
                </a:solidFill>
                <a:latin typeface="Century Schoolbook"/>
                <a:ea typeface="Century Schoolbook"/>
                <a:cs typeface="Century Schoolbook"/>
                <a:sym typeface="Century Schoolbook"/>
              </a:defRPr>
            </a:lvl4pPr>
            <a:lvl5pPr marL="1828800" marR="0" lvl="4" indent="0" algn="l" rtl="0">
              <a:lnSpc>
                <a:spcPct val="90000"/>
              </a:lnSpc>
              <a:spcBef>
                <a:spcPts val="300"/>
              </a:spcBef>
              <a:spcAft>
                <a:spcPts val="300"/>
              </a:spcAft>
              <a:buClr>
                <a:schemeClr val="accent1"/>
              </a:buClr>
              <a:buSzPts val="1400"/>
              <a:buFont typeface="Noto Sans Symbols"/>
              <a:buNone/>
              <a:defRPr sz="1400" b="0" i="0" u="none" strike="noStrike" cap="none">
                <a:solidFill>
                  <a:srgbClr val="888888"/>
                </a:solidFill>
                <a:latin typeface="Century Schoolbook"/>
                <a:ea typeface="Century Schoolbook"/>
                <a:cs typeface="Century Schoolbook"/>
                <a:sym typeface="Century Schoolbook"/>
              </a:defRPr>
            </a:lvl5pPr>
            <a:lvl6pPr marL="2286000" marR="0" lvl="5" indent="0" algn="l" rtl="0">
              <a:lnSpc>
                <a:spcPct val="90000"/>
              </a:lnSpc>
              <a:spcBef>
                <a:spcPts val="300"/>
              </a:spcBef>
              <a:spcAft>
                <a:spcPts val="300"/>
              </a:spcAft>
              <a:buClr>
                <a:schemeClr val="accent1"/>
              </a:buClr>
              <a:buSzPts val="1400"/>
              <a:buFont typeface="Noto Sans Symbols"/>
              <a:buNone/>
              <a:defRPr sz="1400" b="0" i="0" u="none" strike="noStrike" cap="none">
                <a:solidFill>
                  <a:srgbClr val="888888"/>
                </a:solidFill>
                <a:latin typeface="Century Schoolbook"/>
                <a:ea typeface="Century Schoolbook"/>
                <a:cs typeface="Century Schoolbook"/>
                <a:sym typeface="Century Schoolbook"/>
              </a:defRPr>
            </a:lvl6pPr>
            <a:lvl7pPr marL="2743200" marR="0" lvl="6" indent="0" algn="l" rtl="0">
              <a:lnSpc>
                <a:spcPct val="90000"/>
              </a:lnSpc>
              <a:spcBef>
                <a:spcPts val="300"/>
              </a:spcBef>
              <a:spcAft>
                <a:spcPts val="300"/>
              </a:spcAft>
              <a:buClr>
                <a:schemeClr val="accent1"/>
              </a:buClr>
              <a:buSzPts val="1400"/>
              <a:buFont typeface="Noto Sans Symbols"/>
              <a:buNone/>
              <a:defRPr sz="1400" b="0" i="0" u="none" strike="noStrike" cap="none">
                <a:solidFill>
                  <a:srgbClr val="888888"/>
                </a:solidFill>
                <a:latin typeface="Century Schoolbook"/>
                <a:ea typeface="Century Schoolbook"/>
                <a:cs typeface="Century Schoolbook"/>
                <a:sym typeface="Century Schoolbook"/>
              </a:defRPr>
            </a:lvl7pPr>
            <a:lvl8pPr marL="3200400" marR="0" lvl="7" indent="0" algn="l" rtl="0">
              <a:lnSpc>
                <a:spcPct val="90000"/>
              </a:lnSpc>
              <a:spcBef>
                <a:spcPts val="300"/>
              </a:spcBef>
              <a:spcAft>
                <a:spcPts val="300"/>
              </a:spcAft>
              <a:buClr>
                <a:schemeClr val="accent1"/>
              </a:buClr>
              <a:buSzPts val="1400"/>
              <a:buFont typeface="Noto Sans Symbols"/>
              <a:buNone/>
              <a:defRPr sz="1400" b="0" i="0" u="none" strike="noStrike" cap="none">
                <a:solidFill>
                  <a:srgbClr val="888888"/>
                </a:solidFill>
                <a:latin typeface="Century Schoolbook"/>
                <a:ea typeface="Century Schoolbook"/>
                <a:cs typeface="Century Schoolbook"/>
                <a:sym typeface="Century Schoolbook"/>
              </a:defRPr>
            </a:lvl8pPr>
            <a:lvl9pPr marL="3657600" marR="0" lvl="8" indent="0" algn="l" rtl="0">
              <a:lnSpc>
                <a:spcPct val="90000"/>
              </a:lnSpc>
              <a:spcBef>
                <a:spcPts val="300"/>
              </a:spcBef>
              <a:spcAft>
                <a:spcPts val="300"/>
              </a:spcAft>
              <a:buClr>
                <a:schemeClr val="accent1"/>
              </a:buClr>
              <a:buSzPts val="1400"/>
              <a:buFont typeface="Noto Sans Symbols"/>
              <a:buNone/>
              <a:defRPr sz="1400" b="0" i="0" u="none" strike="noStrike" cap="none">
                <a:solidFill>
                  <a:srgbClr val="888888"/>
                </a:solidFill>
                <a:latin typeface="Century Schoolbook"/>
                <a:ea typeface="Century Schoolbook"/>
                <a:cs typeface="Century Schoolbook"/>
                <a:sym typeface="Century Schoolbook"/>
              </a:defRPr>
            </a:lvl9pPr>
          </a:lstStyle>
          <a:p>
            <a:endParaRPr/>
          </a:p>
        </p:txBody>
      </p:sp>
      <p:sp>
        <p:nvSpPr>
          <p:cNvPr id="46" name="Shape 46"/>
          <p:cNvSpPr txBox="1">
            <a:spLocks noGrp="1"/>
          </p:cNvSpPr>
          <p:nvPr>
            <p:ph type="dt" idx="10"/>
          </p:nvPr>
        </p:nvSpPr>
        <p:spPr>
          <a:xfrm rot="-5400000">
            <a:off x="10797529" y="998549"/>
            <a:ext cx="1905000" cy="365100"/>
          </a:xfrm>
          <a:prstGeom prst="rect">
            <a:avLst/>
          </a:prstGeom>
          <a:noFill/>
          <a:ln>
            <a:noFill/>
          </a:ln>
        </p:spPr>
        <p:txBody>
          <a:bodyPr wrap="square" lIns="91425" tIns="91425" rIns="91425" bIns="91425" anchor="ctr" anchorCtr="0"/>
          <a:lstStyle>
            <a:lvl1pPr marL="0" marR="0" lvl="0" indent="0" algn="r" rtl="1">
              <a:spcBef>
                <a:spcPts val="0"/>
              </a:spcBef>
              <a:buSzPts val="1400"/>
              <a:buNone/>
              <a:defRPr sz="1050" b="0" i="0" u="none" strike="noStrike" cap="none">
                <a:solidFill>
                  <a:srgbClr val="CEDFEA"/>
                </a:solidFill>
                <a:latin typeface="Century Schoolbook"/>
                <a:ea typeface="Century Schoolbook"/>
                <a:cs typeface="Century Schoolbook"/>
                <a:sym typeface="Century Schoolbook"/>
              </a:defRPr>
            </a:lvl1pPr>
            <a:lvl2pPr marL="457200" marR="0" lvl="1"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2pPr>
            <a:lvl3pPr marL="914400" marR="0" lvl="2"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3pPr>
            <a:lvl4pPr marL="1371600" marR="0" lvl="3"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4pPr>
            <a:lvl5pPr marL="1828800" marR="0" lvl="4"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5pPr>
            <a:lvl6pPr marL="2286000" marR="0" lvl="5"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6pPr>
            <a:lvl7pPr marL="2743200" marR="0" lvl="6"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7pPr>
            <a:lvl8pPr marL="3200400" marR="0" lvl="7"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8pPr>
            <a:lvl9pPr marL="3657600" marR="0" lvl="8"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47" name="Shape 47"/>
          <p:cNvSpPr txBox="1">
            <a:spLocks noGrp="1"/>
          </p:cNvSpPr>
          <p:nvPr>
            <p:ph type="ftr" idx="11"/>
          </p:nvPr>
        </p:nvSpPr>
        <p:spPr>
          <a:xfrm rot="-5400000">
            <a:off x="9959328" y="4046550"/>
            <a:ext cx="3581400" cy="365100"/>
          </a:xfrm>
          <a:prstGeom prst="rect">
            <a:avLst/>
          </a:prstGeom>
          <a:noFill/>
          <a:ln>
            <a:noFill/>
          </a:ln>
        </p:spPr>
        <p:txBody>
          <a:bodyPr wrap="square" lIns="91425" tIns="91425" rIns="91425" bIns="91425" anchor="ctr" anchorCtr="0"/>
          <a:lstStyle>
            <a:lvl1pPr marL="0" marR="0" lvl="0" indent="0" algn="l" rtl="1">
              <a:spcBef>
                <a:spcPts val="0"/>
              </a:spcBef>
              <a:buSzPts val="1400"/>
              <a:buNone/>
              <a:defRPr sz="1050" b="0" i="0" u="none" strike="noStrike" cap="none">
                <a:solidFill>
                  <a:srgbClr val="CEDFEA"/>
                </a:solidFill>
                <a:latin typeface="Century Schoolbook"/>
                <a:ea typeface="Century Schoolbook"/>
                <a:cs typeface="Century Schoolbook"/>
                <a:sym typeface="Century Schoolbook"/>
              </a:defRPr>
            </a:lvl1pPr>
            <a:lvl2pPr marL="457200" marR="0" lvl="1"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2pPr>
            <a:lvl3pPr marL="914400" marR="0" lvl="2"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3pPr>
            <a:lvl4pPr marL="1371600" marR="0" lvl="3"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4pPr>
            <a:lvl5pPr marL="1828800" marR="0" lvl="4"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5pPr>
            <a:lvl6pPr marL="2286000" marR="0" lvl="5"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6pPr>
            <a:lvl7pPr marL="2743200" marR="0" lvl="6"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7pPr>
            <a:lvl8pPr marL="3200400" marR="0" lvl="7"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8pPr>
            <a:lvl9pPr marL="3657600" marR="0" lvl="8"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48" name="Shape 48"/>
          <p:cNvSpPr txBox="1">
            <a:spLocks noGrp="1"/>
          </p:cNvSpPr>
          <p:nvPr>
            <p:ph type="sldNum" idx="12"/>
          </p:nvPr>
        </p:nvSpPr>
        <p:spPr>
          <a:xfrm>
            <a:off x="11292840" y="6172200"/>
            <a:ext cx="914400" cy="593700"/>
          </a:xfrm>
          <a:prstGeom prst="rect">
            <a:avLst/>
          </a:prstGeom>
          <a:noFill/>
          <a:ln>
            <a:noFill/>
          </a:ln>
        </p:spPr>
        <p:txBody>
          <a:bodyPr wrap="square" lIns="45700" tIns="45700" rIns="45700" bIns="45700" anchor="ctr" anchorCtr="0">
            <a:noAutofit/>
          </a:bodyPr>
          <a:lstStyle/>
          <a:p>
            <a:pPr marL="0" marR="0" lvl="0" indent="0" algn="ctr" rtl="1">
              <a:spcBef>
                <a:spcPts val="0"/>
              </a:spcBef>
              <a:buNone/>
            </a:pPr>
            <a:fld id="{00000000-1234-1234-1234-123412341234}" type="slidenum">
              <a:rPr lang="en-US" sz="3600" b="0" i="0" u="none" strike="noStrike" cap="none">
                <a:solidFill>
                  <a:srgbClr val="6EA0C0"/>
                </a:solidFill>
                <a:latin typeface="Century Schoolbook"/>
                <a:ea typeface="Century Schoolbook"/>
                <a:cs typeface="Century Schoolbook"/>
                <a:sym typeface="Century Schoolbook"/>
              </a:rPr>
              <a:t>‹#›</a:t>
            </a:fld>
            <a:endParaRPr lang="en-US" sz="3600" b="0" i="0" u="none" strike="noStrike" cap="none">
              <a:solidFill>
                <a:srgbClr val="6EA0C0"/>
              </a:solidFill>
              <a:latin typeface="Century Schoolbook"/>
              <a:ea typeface="Century Schoolbook"/>
              <a:cs typeface="Century Schoolbook"/>
              <a:sym typeface="Century Schoolbook"/>
            </a:endParaRPr>
          </a:p>
        </p:txBody>
      </p:sp>
      <p:sp>
        <p:nvSpPr>
          <p:cNvPr id="49" name="Shape 49"/>
          <p:cNvSpPr/>
          <p:nvPr/>
        </p:nvSpPr>
        <p:spPr>
          <a:xfrm>
            <a:off x="0" y="0"/>
            <a:ext cx="457200" cy="6858000"/>
          </a:xfrm>
          <a:prstGeom prst="rect">
            <a:avLst/>
          </a:prstGeom>
          <a:solidFill>
            <a:schemeClr val="accent1"/>
          </a:solidFill>
          <a:ln>
            <a:noFill/>
          </a:ln>
        </p:spPr>
        <p:txBody>
          <a:bodyPr wrap="square" lIns="91425" tIns="91425" rIns="91425" bIns="91425" anchor="ctr" anchorCtr="0">
            <a:noAutofit/>
          </a:bodyPr>
          <a:lstStyle/>
          <a:p>
            <a:pPr lvl="0">
              <a:spcBef>
                <a:spcPts val="0"/>
              </a:spcBef>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1261872" y="365760"/>
            <a:ext cx="9692700" cy="1325700"/>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1"/>
              </a:buClr>
              <a:buSzPts val="1400"/>
              <a:buFont typeface="Century Schoolbook"/>
              <a:buNone/>
              <a:defRPr sz="4400" b="0" i="0" u="none" strike="noStrike" cap="none">
                <a:solidFill>
                  <a:schemeClr val="dk1"/>
                </a:solidFill>
                <a:latin typeface="Century Schoolbook"/>
                <a:ea typeface="Century Schoolbook"/>
                <a:cs typeface="Century Schoolbook"/>
                <a:sym typeface="Century Schoolbook"/>
              </a:defRPr>
            </a:lvl1pPr>
            <a:lvl2pPr lvl="1" indent="0" rtl="0">
              <a:spcBef>
                <a:spcPts val="0"/>
              </a:spcBef>
              <a:buSzPts val="1400"/>
              <a:buNone/>
              <a:defRPr sz="1800"/>
            </a:lvl2pPr>
            <a:lvl3pPr lvl="2" indent="0" rtl="0">
              <a:spcBef>
                <a:spcPts val="0"/>
              </a:spcBef>
              <a:buSzPts val="1400"/>
              <a:buNone/>
              <a:defRPr sz="1800"/>
            </a:lvl3pPr>
            <a:lvl4pPr lvl="3" indent="0" rtl="0">
              <a:spcBef>
                <a:spcPts val="0"/>
              </a:spcBef>
              <a:buSzPts val="1400"/>
              <a:buNone/>
              <a:defRPr sz="1800"/>
            </a:lvl4pPr>
            <a:lvl5pPr lvl="4" indent="0" rtl="0">
              <a:spcBef>
                <a:spcPts val="0"/>
              </a:spcBef>
              <a:buSzPts val="1400"/>
              <a:buNone/>
              <a:defRPr sz="1800"/>
            </a:lvl5pPr>
            <a:lvl6pPr lvl="5" indent="0" rtl="0">
              <a:spcBef>
                <a:spcPts val="0"/>
              </a:spcBef>
              <a:buSzPts val="1400"/>
              <a:buNone/>
              <a:defRPr sz="1800"/>
            </a:lvl6pPr>
            <a:lvl7pPr lvl="6" indent="0" rtl="0">
              <a:spcBef>
                <a:spcPts val="0"/>
              </a:spcBef>
              <a:buSzPts val="1400"/>
              <a:buNone/>
              <a:defRPr sz="1800"/>
            </a:lvl7pPr>
            <a:lvl8pPr lvl="7" indent="0" rtl="0">
              <a:spcBef>
                <a:spcPts val="0"/>
              </a:spcBef>
              <a:buSzPts val="1400"/>
              <a:buNone/>
              <a:defRPr sz="1800"/>
            </a:lvl8pPr>
            <a:lvl9pPr lvl="8" indent="0" rtl="0">
              <a:spcBef>
                <a:spcPts val="0"/>
              </a:spcBef>
              <a:buSzPts val="1400"/>
              <a:buNone/>
              <a:defRPr sz="1800"/>
            </a:lvl9pPr>
          </a:lstStyle>
          <a:p>
            <a:endParaRPr/>
          </a:p>
        </p:txBody>
      </p:sp>
      <p:sp>
        <p:nvSpPr>
          <p:cNvPr id="52" name="Shape 52"/>
          <p:cNvSpPr txBox="1">
            <a:spLocks noGrp="1"/>
          </p:cNvSpPr>
          <p:nvPr>
            <p:ph type="body" idx="1"/>
          </p:nvPr>
        </p:nvSpPr>
        <p:spPr>
          <a:xfrm>
            <a:off x="1261872" y="1828800"/>
            <a:ext cx="4480500" cy="4351200"/>
          </a:xfrm>
          <a:prstGeom prst="rect">
            <a:avLst/>
          </a:prstGeom>
          <a:noFill/>
          <a:ln>
            <a:noFill/>
          </a:ln>
        </p:spPr>
        <p:txBody>
          <a:bodyPr wrap="square" lIns="91425" tIns="91425" rIns="91425" bIns="91425" anchor="t" anchorCtr="0"/>
          <a:lstStyle>
            <a:lvl1pPr marL="182880" marR="0" lvl="0" indent="-91440" algn="l" rtl="0">
              <a:lnSpc>
                <a:spcPct val="95000"/>
              </a:lnSpc>
              <a:spcBef>
                <a:spcPts val="1400"/>
              </a:spcBef>
              <a:spcAft>
                <a:spcPts val="200"/>
              </a:spcAft>
              <a:buClr>
                <a:schemeClr val="accent1"/>
              </a:buClr>
              <a:buSzPts val="1440"/>
              <a:buFont typeface="Arial"/>
              <a:buChar char="•"/>
              <a:defRPr sz="1800" b="0" i="0" u="none" strike="noStrike" cap="none">
                <a:solidFill>
                  <a:schemeClr val="dk1"/>
                </a:solidFill>
                <a:latin typeface="Century Schoolbook"/>
                <a:ea typeface="Century Schoolbook"/>
                <a:cs typeface="Century Schoolbook"/>
                <a:sym typeface="Century Schoolbook"/>
              </a:defRPr>
            </a:lvl1pPr>
            <a:lvl2pPr marL="457200" marR="0" lvl="1" indent="-88900" algn="l" rtl="0">
              <a:lnSpc>
                <a:spcPct val="90000"/>
              </a:lnSpc>
              <a:spcBef>
                <a:spcPts val="300"/>
              </a:spcBef>
              <a:spcAft>
                <a:spcPts val="300"/>
              </a:spcAft>
              <a:buClr>
                <a:schemeClr val="accent1"/>
              </a:buClr>
              <a:buSzPts val="1600"/>
              <a:buFont typeface="Noto Sans Symbols"/>
              <a:buChar char="⚫"/>
              <a:defRPr sz="1600" b="0" i="0" u="none" strike="noStrike" cap="none">
                <a:solidFill>
                  <a:srgbClr val="262626"/>
                </a:solidFill>
                <a:latin typeface="Century Schoolbook"/>
                <a:ea typeface="Century Schoolbook"/>
                <a:cs typeface="Century Schoolbook"/>
                <a:sym typeface="Century Schoolbook"/>
              </a:defRPr>
            </a:lvl2pPr>
            <a:lvl3pPr marL="731520" marR="0" lvl="2" indent="-96519" algn="l" rtl="0">
              <a:lnSpc>
                <a:spcPct val="90000"/>
              </a:lnSpc>
              <a:spcBef>
                <a:spcPts val="300"/>
              </a:spcBef>
              <a:spcAft>
                <a:spcPts val="300"/>
              </a:spcAft>
              <a:buClr>
                <a:schemeClr val="accent1"/>
              </a:buClr>
              <a:buSzPts val="14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3pPr>
            <a:lvl4pPr marL="1005839" marR="0" lvl="3" indent="-104139" algn="l" rtl="0">
              <a:lnSpc>
                <a:spcPct val="90000"/>
              </a:lnSpc>
              <a:spcBef>
                <a:spcPts val="300"/>
              </a:spcBef>
              <a:spcAft>
                <a:spcPts val="300"/>
              </a:spcAft>
              <a:buClr>
                <a:schemeClr val="accent1"/>
              </a:buClr>
              <a:buSzPts val="14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4pPr>
            <a:lvl5pPr marL="1280160" marR="0" lvl="4" indent="-99060" algn="l" rtl="0">
              <a:lnSpc>
                <a:spcPct val="90000"/>
              </a:lnSpc>
              <a:spcBef>
                <a:spcPts val="300"/>
              </a:spcBef>
              <a:spcAft>
                <a:spcPts val="300"/>
              </a:spcAft>
              <a:buClr>
                <a:schemeClr val="accent1"/>
              </a:buClr>
              <a:buSzPts val="14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5pPr>
            <a:lvl6pPr marL="1600000" marR="0" lvl="5" indent="-152200" algn="l" rtl="0">
              <a:lnSpc>
                <a:spcPct val="90000"/>
              </a:lnSpc>
              <a:spcBef>
                <a:spcPts val="300"/>
              </a:spcBef>
              <a:spcAft>
                <a:spcPts val="300"/>
              </a:spcAft>
              <a:buClr>
                <a:schemeClr val="accent1"/>
              </a:buClr>
              <a:buSzPts val="14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6pPr>
            <a:lvl7pPr marL="1899999" marR="0" lvl="6" indent="-147399" algn="l" rtl="0">
              <a:lnSpc>
                <a:spcPct val="90000"/>
              </a:lnSpc>
              <a:spcBef>
                <a:spcPts val="300"/>
              </a:spcBef>
              <a:spcAft>
                <a:spcPts val="300"/>
              </a:spcAft>
              <a:buClr>
                <a:schemeClr val="accent1"/>
              </a:buClr>
              <a:buSzPts val="14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7pPr>
            <a:lvl8pPr marL="2200000" marR="0" lvl="7" indent="-142600" algn="l" rtl="0">
              <a:lnSpc>
                <a:spcPct val="90000"/>
              </a:lnSpc>
              <a:spcBef>
                <a:spcPts val="300"/>
              </a:spcBef>
              <a:spcAft>
                <a:spcPts val="300"/>
              </a:spcAft>
              <a:buClr>
                <a:schemeClr val="accent1"/>
              </a:buClr>
              <a:buSzPts val="14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8pPr>
            <a:lvl9pPr marL="2500000" marR="0" lvl="8" indent="-150500" algn="l" rtl="0">
              <a:lnSpc>
                <a:spcPct val="90000"/>
              </a:lnSpc>
              <a:spcBef>
                <a:spcPts val="300"/>
              </a:spcBef>
              <a:spcAft>
                <a:spcPts val="300"/>
              </a:spcAft>
              <a:buClr>
                <a:schemeClr val="accent1"/>
              </a:buClr>
              <a:buSzPts val="14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9pPr>
          </a:lstStyle>
          <a:p>
            <a:endParaRPr/>
          </a:p>
        </p:txBody>
      </p:sp>
      <p:sp>
        <p:nvSpPr>
          <p:cNvPr id="53" name="Shape 53"/>
          <p:cNvSpPr txBox="1">
            <a:spLocks noGrp="1"/>
          </p:cNvSpPr>
          <p:nvPr>
            <p:ph type="body" idx="2"/>
          </p:nvPr>
        </p:nvSpPr>
        <p:spPr>
          <a:xfrm>
            <a:off x="6126480" y="1828800"/>
            <a:ext cx="4480500" cy="4351200"/>
          </a:xfrm>
          <a:prstGeom prst="rect">
            <a:avLst/>
          </a:prstGeom>
          <a:noFill/>
          <a:ln>
            <a:noFill/>
          </a:ln>
        </p:spPr>
        <p:txBody>
          <a:bodyPr wrap="square" lIns="91425" tIns="91425" rIns="91425" bIns="91425" anchor="t" anchorCtr="0"/>
          <a:lstStyle>
            <a:lvl1pPr marL="182880" marR="0" lvl="0" indent="-91440" algn="l" rtl="0">
              <a:lnSpc>
                <a:spcPct val="95000"/>
              </a:lnSpc>
              <a:spcBef>
                <a:spcPts val="1400"/>
              </a:spcBef>
              <a:spcAft>
                <a:spcPts val="200"/>
              </a:spcAft>
              <a:buClr>
                <a:schemeClr val="accent1"/>
              </a:buClr>
              <a:buSzPts val="1440"/>
              <a:buFont typeface="Arial"/>
              <a:buChar char="•"/>
              <a:defRPr sz="1800" b="0" i="0" u="none" strike="noStrike" cap="none">
                <a:solidFill>
                  <a:schemeClr val="dk1"/>
                </a:solidFill>
                <a:latin typeface="Century Schoolbook"/>
                <a:ea typeface="Century Schoolbook"/>
                <a:cs typeface="Century Schoolbook"/>
                <a:sym typeface="Century Schoolbook"/>
              </a:defRPr>
            </a:lvl1pPr>
            <a:lvl2pPr marL="457200" marR="0" lvl="1" indent="-88900" algn="l" rtl="0">
              <a:lnSpc>
                <a:spcPct val="90000"/>
              </a:lnSpc>
              <a:spcBef>
                <a:spcPts val="300"/>
              </a:spcBef>
              <a:spcAft>
                <a:spcPts val="300"/>
              </a:spcAft>
              <a:buClr>
                <a:schemeClr val="accent1"/>
              </a:buClr>
              <a:buSzPts val="1600"/>
              <a:buFont typeface="Noto Sans Symbols"/>
              <a:buChar char="⚫"/>
              <a:defRPr sz="1600" b="0" i="0" u="none" strike="noStrike" cap="none">
                <a:solidFill>
                  <a:srgbClr val="262626"/>
                </a:solidFill>
                <a:latin typeface="Century Schoolbook"/>
                <a:ea typeface="Century Schoolbook"/>
                <a:cs typeface="Century Schoolbook"/>
                <a:sym typeface="Century Schoolbook"/>
              </a:defRPr>
            </a:lvl2pPr>
            <a:lvl3pPr marL="731520" marR="0" lvl="2" indent="-96519" algn="l" rtl="0">
              <a:lnSpc>
                <a:spcPct val="90000"/>
              </a:lnSpc>
              <a:spcBef>
                <a:spcPts val="300"/>
              </a:spcBef>
              <a:spcAft>
                <a:spcPts val="300"/>
              </a:spcAft>
              <a:buClr>
                <a:schemeClr val="accent1"/>
              </a:buClr>
              <a:buSzPts val="14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3pPr>
            <a:lvl4pPr marL="1005839" marR="0" lvl="3" indent="-104139" algn="l" rtl="0">
              <a:lnSpc>
                <a:spcPct val="90000"/>
              </a:lnSpc>
              <a:spcBef>
                <a:spcPts val="300"/>
              </a:spcBef>
              <a:spcAft>
                <a:spcPts val="300"/>
              </a:spcAft>
              <a:buClr>
                <a:schemeClr val="accent1"/>
              </a:buClr>
              <a:buSzPts val="14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4pPr>
            <a:lvl5pPr marL="1280160" marR="0" lvl="4" indent="-99060" algn="l" rtl="0">
              <a:lnSpc>
                <a:spcPct val="90000"/>
              </a:lnSpc>
              <a:spcBef>
                <a:spcPts val="300"/>
              </a:spcBef>
              <a:spcAft>
                <a:spcPts val="300"/>
              </a:spcAft>
              <a:buClr>
                <a:schemeClr val="accent1"/>
              </a:buClr>
              <a:buSzPts val="14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5pPr>
            <a:lvl6pPr marL="1600000" marR="0" lvl="5" indent="-152200" algn="l" rtl="0">
              <a:lnSpc>
                <a:spcPct val="90000"/>
              </a:lnSpc>
              <a:spcBef>
                <a:spcPts val="300"/>
              </a:spcBef>
              <a:spcAft>
                <a:spcPts val="300"/>
              </a:spcAft>
              <a:buClr>
                <a:schemeClr val="accent1"/>
              </a:buClr>
              <a:buSzPts val="14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6pPr>
            <a:lvl7pPr marL="1899999" marR="0" lvl="6" indent="-147399" algn="l" rtl="0">
              <a:lnSpc>
                <a:spcPct val="90000"/>
              </a:lnSpc>
              <a:spcBef>
                <a:spcPts val="300"/>
              </a:spcBef>
              <a:spcAft>
                <a:spcPts val="300"/>
              </a:spcAft>
              <a:buClr>
                <a:schemeClr val="accent1"/>
              </a:buClr>
              <a:buSzPts val="14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7pPr>
            <a:lvl8pPr marL="2200000" marR="0" lvl="7" indent="-142600" algn="l" rtl="0">
              <a:lnSpc>
                <a:spcPct val="90000"/>
              </a:lnSpc>
              <a:spcBef>
                <a:spcPts val="300"/>
              </a:spcBef>
              <a:spcAft>
                <a:spcPts val="300"/>
              </a:spcAft>
              <a:buClr>
                <a:schemeClr val="accent1"/>
              </a:buClr>
              <a:buSzPts val="14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8pPr>
            <a:lvl9pPr marL="2500000" marR="0" lvl="8" indent="-150500" algn="l" rtl="0">
              <a:lnSpc>
                <a:spcPct val="90000"/>
              </a:lnSpc>
              <a:spcBef>
                <a:spcPts val="300"/>
              </a:spcBef>
              <a:spcAft>
                <a:spcPts val="300"/>
              </a:spcAft>
              <a:buClr>
                <a:schemeClr val="accent1"/>
              </a:buClr>
              <a:buSzPts val="14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9pPr>
          </a:lstStyle>
          <a:p>
            <a:endParaRPr/>
          </a:p>
        </p:txBody>
      </p:sp>
      <p:sp>
        <p:nvSpPr>
          <p:cNvPr id="54" name="Shape 54"/>
          <p:cNvSpPr txBox="1">
            <a:spLocks noGrp="1"/>
          </p:cNvSpPr>
          <p:nvPr>
            <p:ph type="dt" idx="10"/>
          </p:nvPr>
        </p:nvSpPr>
        <p:spPr>
          <a:xfrm rot="-5400000">
            <a:off x="10797529" y="998549"/>
            <a:ext cx="1905000" cy="365100"/>
          </a:xfrm>
          <a:prstGeom prst="rect">
            <a:avLst/>
          </a:prstGeom>
          <a:noFill/>
          <a:ln>
            <a:noFill/>
          </a:ln>
        </p:spPr>
        <p:txBody>
          <a:bodyPr wrap="square" lIns="91425" tIns="91425" rIns="91425" bIns="91425" anchor="ctr" anchorCtr="0"/>
          <a:lstStyle>
            <a:lvl1pPr marL="0" marR="0" lvl="0" indent="0" algn="r" rtl="1">
              <a:spcBef>
                <a:spcPts val="0"/>
              </a:spcBef>
              <a:buSzPts val="1400"/>
              <a:buNone/>
              <a:defRPr sz="1050" b="0" i="0" u="none" strike="noStrike" cap="none">
                <a:solidFill>
                  <a:srgbClr val="CEDFEA"/>
                </a:solidFill>
                <a:latin typeface="Century Schoolbook"/>
                <a:ea typeface="Century Schoolbook"/>
                <a:cs typeface="Century Schoolbook"/>
                <a:sym typeface="Century Schoolbook"/>
              </a:defRPr>
            </a:lvl1pPr>
            <a:lvl2pPr marL="457200" marR="0" lvl="1"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2pPr>
            <a:lvl3pPr marL="914400" marR="0" lvl="2"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3pPr>
            <a:lvl4pPr marL="1371600" marR="0" lvl="3"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4pPr>
            <a:lvl5pPr marL="1828800" marR="0" lvl="4"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5pPr>
            <a:lvl6pPr marL="2286000" marR="0" lvl="5"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6pPr>
            <a:lvl7pPr marL="2743200" marR="0" lvl="6"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7pPr>
            <a:lvl8pPr marL="3200400" marR="0" lvl="7"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8pPr>
            <a:lvl9pPr marL="3657600" marR="0" lvl="8"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55" name="Shape 55"/>
          <p:cNvSpPr txBox="1">
            <a:spLocks noGrp="1"/>
          </p:cNvSpPr>
          <p:nvPr>
            <p:ph type="ftr" idx="11"/>
          </p:nvPr>
        </p:nvSpPr>
        <p:spPr>
          <a:xfrm rot="-5400000">
            <a:off x="9959328" y="4046550"/>
            <a:ext cx="3581400" cy="365100"/>
          </a:xfrm>
          <a:prstGeom prst="rect">
            <a:avLst/>
          </a:prstGeom>
          <a:noFill/>
          <a:ln>
            <a:noFill/>
          </a:ln>
        </p:spPr>
        <p:txBody>
          <a:bodyPr wrap="square" lIns="91425" tIns="91425" rIns="91425" bIns="91425" anchor="ctr" anchorCtr="0"/>
          <a:lstStyle>
            <a:lvl1pPr marL="0" marR="0" lvl="0" indent="0" algn="l" rtl="1">
              <a:spcBef>
                <a:spcPts val="0"/>
              </a:spcBef>
              <a:buSzPts val="1400"/>
              <a:buNone/>
              <a:defRPr sz="1050" b="0" i="0" u="none" strike="noStrike" cap="none">
                <a:solidFill>
                  <a:srgbClr val="CEDFEA"/>
                </a:solidFill>
                <a:latin typeface="Century Schoolbook"/>
                <a:ea typeface="Century Schoolbook"/>
                <a:cs typeface="Century Schoolbook"/>
                <a:sym typeface="Century Schoolbook"/>
              </a:defRPr>
            </a:lvl1pPr>
            <a:lvl2pPr marL="457200" marR="0" lvl="1"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2pPr>
            <a:lvl3pPr marL="914400" marR="0" lvl="2"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3pPr>
            <a:lvl4pPr marL="1371600" marR="0" lvl="3"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4pPr>
            <a:lvl5pPr marL="1828800" marR="0" lvl="4"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5pPr>
            <a:lvl6pPr marL="2286000" marR="0" lvl="5"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6pPr>
            <a:lvl7pPr marL="2743200" marR="0" lvl="6"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7pPr>
            <a:lvl8pPr marL="3200400" marR="0" lvl="7"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8pPr>
            <a:lvl9pPr marL="3657600" marR="0" lvl="8"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56" name="Shape 56"/>
          <p:cNvSpPr txBox="1">
            <a:spLocks noGrp="1"/>
          </p:cNvSpPr>
          <p:nvPr>
            <p:ph type="sldNum" idx="12"/>
          </p:nvPr>
        </p:nvSpPr>
        <p:spPr>
          <a:xfrm>
            <a:off x="11292840" y="6172200"/>
            <a:ext cx="914400" cy="593700"/>
          </a:xfrm>
          <a:prstGeom prst="rect">
            <a:avLst/>
          </a:prstGeom>
          <a:noFill/>
          <a:ln>
            <a:noFill/>
          </a:ln>
        </p:spPr>
        <p:txBody>
          <a:bodyPr wrap="square" lIns="45700" tIns="45700" rIns="45700" bIns="45700" anchor="ctr" anchorCtr="0">
            <a:noAutofit/>
          </a:bodyPr>
          <a:lstStyle/>
          <a:p>
            <a:pPr marL="0" marR="0" lvl="0" indent="0" algn="ctr" rtl="1">
              <a:spcBef>
                <a:spcPts val="0"/>
              </a:spcBef>
              <a:buNone/>
            </a:pPr>
            <a:fld id="{00000000-1234-1234-1234-123412341234}" type="slidenum">
              <a:rPr lang="en-US" sz="3600" b="0" i="0" u="none" strike="noStrike" cap="none">
                <a:solidFill>
                  <a:srgbClr val="6EA0C0"/>
                </a:solidFill>
                <a:latin typeface="Century Schoolbook"/>
                <a:ea typeface="Century Schoolbook"/>
                <a:cs typeface="Century Schoolbook"/>
                <a:sym typeface="Century Schoolbook"/>
              </a:rPr>
              <a:t>‹#›</a:t>
            </a:fld>
            <a:endParaRPr lang="en-US" sz="3600" b="0" i="0" u="none" strike="noStrike" cap="none">
              <a:solidFill>
                <a:srgbClr val="6EA0C0"/>
              </a:solidFill>
              <a:latin typeface="Century Schoolbook"/>
              <a:ea typeface="Century Schoolbook"/>
              <a:cs typeface="Century Schoolbook"/>
              <a:sym typeface="Century Schoolbook"/>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1261872" y="365760"/>
            <a:ext cx="9692700" cy="1325700"/>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1"/>
              </a:buClr>
              <a:buSzPts val="1400"/>
              <a:buFont typeface="Century Schoolbook"/>
              <a:buNone/>
              <a:defRPr sz="4400" b="0" i="0" u="none" strike="noStrike" cap="none">
                <a:solidFill>
                  <a:schemeClr val="dk1"/>
                </a:solidFill>
                <a:latin typeface="Century Schoolbook"/>
                <a:ea typeface="Century Schoolbook"/>
                <a:cs typeface="Century Schoolbook"/>
                <a:sym typeface="Century Schoolbook"/>
              </a:defRPr>
            </a:lvl1pPr>
            <a:lvl2pPr lvl="1" indent="0" rtl="0">
              <a:spcBef>
                <a:spcPts val="0"/>
              </a:spcBef>
              <a:buSzPts val="1400"/>
              <a:buNone/>
              <a:defRPr sz="1800"/>
            </a:lvl2pPr>
            <a:lvl3pPr lvl="2" indent="0" rtl="0">
              <a:spcBef>
                <a:spcPts val="0"/>
              </a:spcBef>
              <a:buSzPts val="1400"/>
              <a:buNone/>
              <a:defRPr sz="1800"/>
            </a:lvl3pPr>
            <a:lvl4pPr lvl="3" indent="0" rtl="0">
              <a:spcBef>
                <a:spcPts val="0"/>
              </a:spcBef>
              <a:buSzPts val="1400"/>
              <a:buNone/>
              <a:defRPr sz="1800"/>
            </a:lvl4pPr>
            <a:lvl5pPr lvl="4" indent="0" rtl="0">
              <a:spcBef>
                <a:spcPts val="0"/>
              </a:spcBef>
              <a:buSzPts val="1400"/>
              <a:buNone/>
              <a:defRPr sz="1800"/>
            </a:lvl5pPr>
            <a:lvl6pPr lvl="5" indent="0" rtl="0">
              <a:spcBef>
                <a:spcPts val="0"/>
              </a:spcBef>
              <a:buSzPts val="1400"/>
              <a:buNone/>
              <a:defRPr sz="1800"/>
            </a:lvl6pPr>
            <a:lvl7pPr lvl="6" indent="0" rtl="0">
              <a:spcBef>
                <a:spcPts val="0"/>
              </a:spcBef>
              <a:buSzPts val="1400"/>
              <a:buNone/>
              <a:defRPr sz="1800"/>
            </a:lvl7pPr>
            <a:lvl8pPr lvl="7" indent="0" rtl="0">
              <a:spcBef>
                <a:spcPts val="0"/>
              </a:spcBef>
              <a:buSzPts val="1400"/>
              <a:buNone/>
              <a:defRPr sz="1800"/>
            </a:lvl8pPr>
            <a:lvl9pPr lvl="8" indent="0" rtl="0">
              <a:spcBef>
                <a:spcPts val="0"/>
              </a:spcBef>
              <a:buSzPts val="1400"/>
              <a:buNone/>
              <a:defRPr sz="1800"/>
            </a:lvl9pPr>
          </a:lstStyle>
          <a:p>
            <a:endParaRPr/>
          </a:p>
        </p:txBody>
      </p:sp>
      <p:sp>
        <p:nvSpPr>
          <p:cNvPr id="59" name="Shape 59"/>
          <p:cNvSpPr txBox="1">
            <a:spLocks noGrp="1"/>
          </p:cNvSpPr>
          <p:nvPr>
            <p:ph type="body" idx="1"/>
          </p:nvPr>
        </p:nvSpPr>
        <p:spPr>
          <a:xfrm>
            <a:off x="1261872" y="1713655"/>
            <a:ext cx="4480500" cy="731400"/>
          </a:xfrm>
          <a:prstGeom prst="rect">
            <a:avLst/>
          </a:prstGeom>
          <a:noFill/>
          <a:ln>
            <a:noFill/>
          </a:ln>
        </p:spPr>
        <p:txBody>
          <a:bodyPr wrap="square" lIns="91425" tIns="91425" rIns="91425" bIns="91425" anchor="b" anchorCtr="0"/>
          <a:lstStyle>
            <a:lvl1pPr marL="0" marR="0" lvl="0" indent="0" algn="l" rtl="0">
              <a:lnSpc>
                <a:spcPct val="95000"/>
              </a:lnSpc>
              <a:spcBef>
                <a:spcPts val="0"/>
              </a:spcBef>
              <a:spcAft>
                <a:spcPts val="200"/>
              </a:spcAft>
              <a:buClr>
                <a:schemeClr val="accent1"/>
              </a:buClr>
              <a:buSzPts val="1440"/>
              <a:buFont typeface="Arial"/>
              <a:buNone/>
              <a:defRPr sz="2000" b="0" i="0" u="none" strike="noStrike" cap="none">
                <a:solidFill>
                  <a:schemeClr val="dk2"/>
                </a:solidFill>
                <a:latin typeface="Century Schoolbook"/>
                <a:ea typeface="Century Schoolbook"/>
                <a:cs typeface="Century Schoolbook"/>
                <a:sym typeface="Century Schoolbook"/>
              </a:defRPr>
            </a:lvl1pPr>
            <a:lvl2pPr marL="457200" marR="0" lvl="1" indent="0" algn="l" rtl="0">
              <a:lnSpc>
                <a:spcPct val="90000"/>
              </a:lnSpc>
              <a:spcBef>
                <a:spcPts val="300"/>
              </a:spcBef>
              <a:spcAft>
                <a:spcPts val="300"/>
              </a:spcAft>
              <a:buClr>
                <a:schemeClr val="accent1"/>
              </a:buClr>
              <a:buSzPts val="1600"/>
              <a:buFont typeface="Noto Sans Symbols"/>
              <a:buNone/>
              <a:defRPr sz="2000" b="1" i="0" u="none" strike="noStrike" cap="none">
                <a:solidFill>
                  <a:srgbClr val="262626"/>
                </a:solidFill>
                <a:latin typeface="Century Schoolbook"/>
                <a:ea typeface="Century Schoolbook"/>
                <a:cs typeface="Century Schoolbook"/>
                <a:sym typeface="Century Schoolbook"/>
              </a:defRPr>
            </a:lvl2pPr>
            <a:lvl3pPr marL="914400" marR="0" lvl="2" indent="0" algn="l" rtl="0">
              <a:lnSpc>
                <a:spcPct val="90000"/>
              </a:lnSpc>
              <a:spcBef>
                <a:spcPts val="300"/>
              </a:spcBef>
              <a:spcAft>
                <a:spcPts val="300"/>
              </a:spcAft>
              <a:buClr>
                <a:schemeClr val="accent1"/>
              </a:buClr>
              <a:buSzPts val="1400"/>
              <a:buFont typeface="Noto Sans Symbols"/>
              <a:buNone/>
              <a:defRPr sz="1800" b="1" i="0" u="none" strike="noStrike" cap="none">
                <a:solidFill>
                  <a:srgbClr val="262626"/>
                </a:solidFill>
                <a:latin typeface="Century Schoolbook"/>
                <a:ea typeface="Century Schoolbook"/>
                <a:cs typeface="Century Schoolbook"/>
                <a:sym typeface="Century Schoolbook"/>
              </a:defRPr>
            </a:lvl3pPr>
            <a:lvl4pPr marL="1371600" marR="0" lvl="3" indent="0" algn="l" rtl="0">
              <a:lnSpc>
                <a:spcPct val="90000"/>
              </a:lnSpc>
              <a:spcBef>
                <a:spcPts val="300"/>
              </a:spcBef>
              <a:spcAft>
                <a:spcPts val="300"/>
              </a:spcAft>
              <a:buClr>
                <a:schemeClr val="accent1"/>
              </a:buClr>
              <a:buSzPts val="1400"/>
              <a:buFont typeface="Noto Sans Symbols"/>
              <a:buNone/>
              <a:defRPr sz="1600" b="1" i="0" u="none" strike="noStrike" cap="none">
                <a:solidFill>
                  <a:srgbClr val="262626"/>
                </a:solidFill>
                <a:latin typeface="Century Schoolbook"/>
                <a:ea typeface="Century Schoolbook"/>
                <a:cs typeface="Century Schoolbook"/>
                <a:sym typeface="Century Schoolbook"/>
              </a:defRPr>
            </a:lvl4pPr>
            <a:lvl5pPr marL="1828800" marR="0" lvl="4" indent="0" algn="l" rtl="0">
              <a:lnSpc>
                <a:spcPct val="90000"/>
              </a:lnSpc>
              <a:spcBef>
                <a:spcPts val="300"/>
              </a:spcBef>
              <a:spcAft>
                <a:spcPts val="300"/>
              </a:spcAft>
              <a:buClr>
                <a:schemeClr val="accent1"/>
              </a:buClr>
              <a:buSzPts val="1400"/>
              <a:buFont typeface="Noto Sans Symbols"/>
              <a:buNone/>
              <a:defRPr sz="1600" b="1" i="0" u="none" strike="noStrike" cap="none">
                <a:solidFill>
                  <a:srgbClr val="262626"/>
                </a:solidFill>
                <a:latin typeface="Century Schoolbook"/>
                <a:ea typeface="Century Schoolbook"/>
                <a:cs typeface="Century Schoolbook"/>
                <a:sym typeface="Century Schoolbook"/>
              </a:defRPr>
            </a:lvl5pPr>
            <a:lvl6pPr marL="2286000" marR="0" lvl="5" indent="0" algn="l" rtl="0">
              <a:lnSpc>
                <a:spcPct val="90000"/>
              </a:lnSpc>
              <a:spcBef>
                <a:spcPts val="300"/>
              </a:spcBef>
              <a:spcAft>
                <a:spcPts val="300"/>
              </a:spcAft>
              <a:buClr>
                <a:schemeClr val="accent1"/>
              </a:buClr>
              <a:buSzPts val="1400"/>
              <a:buFont typeface="Noto Sans Symbols"/>
              <a:buNone/>
              <a:defRPr sz="1600" b="1" i="0" u="none" strike="noStrike" cap="none">
                <a:solidFill>
                  <a:srgbClr val="262626"/>
                </a:solidFill>
                <a:latin typeface="Century Schoolbook"/>
                <a:ea typeface="Century Schoolbook"/>
                <a:cs typeface="Century Schoolbook"/>
                <a:sym typeface="Century Schoolbook"/>
              </a:defRPr>
            </a:lvl6pPr>
            <a:lvl7pPr marL="2743200" marR="0" lvl="6" indent="0" algn="l" rtl="0">
              <a:lnSpc>
                <a:spcPct val="90000"/>
              </a:lnSpc>
              <a:spcBef>
                <a:spcPts val="300"/>
              </a:spcBef>
              <a:spcAft>
                <a:spcPts val="300"/>
              </a:spcAft>
              <a:buClr>
                <a:schemeClr val="accent1"/>
              </a:buClr>
              <a:buSzPts val="1400"/>
              <a:buFont typeface="Noto Sans Symbols"/>
              <a:buNone/>
              <a:defRPr sz="1600" b="1" i="0" u="none" strike="noStrike" cap="none">
                <a:solidFill>
                  <a:srgbClr val="262626"/>
                </a:solidFill>
                <a:latin typeface="Century Schoolbook"/>
                <a:ea typeface="Century Schoolbook"/>
                <a:cs typeface="Century Schoolbook"/>
                <a:sym typeface="Century Schoolbook"/>
              </a:defRPr>
            </a:lvl7pPr>
            <a:lvl8pPr marL="3200400" marR="0" lvl="7" indent="0" algn="l" rtl="0">
              <a:lnSpc>
                <a:spcPct val="90000"/>
              </a:lnSpc>
              <a:spcBef>
                <a:spcPts val="300"/>
              </a:spcBef>
              <a:spcAft>
                <a:spcPts val="300"/>
              </a:spcAft>
              <a:buClr>
                <a:schemeClr val="accent1"/>
              </a:buClr>
              <a:buSzPts val="1400"/>
              <a:buFont typeface="Noto Sans Symbols"/>
              <a:buNone/>
              <a:defRPr sz="1600" b="1" i="0" u="none" strike="noStrike" cap="none">
                <a:solidFill>
                  <a:srgbClr val="262626"/>
                </a:solidFill>
                <a:latin typeface="Century Schoolbook"/>
                <a:ea typeface="Century Schoolbook"/>
                <a:cs typeface="Century Schoolbook"/>
                <a:sym typeface="Century Schoolbook"/>
              </a:defRPr>
            </a:lvl8pPr>
            <a:lvl9pPr marL="3657600" marR="0" lvl="8" indent="0" algn="l" rtl="0">
              <a:lnSpc>
                <a:spcPct val="90000"/>
              </a:lnSpc>
              <a:spcBef>
                <a:spcPts val="300"/>
              </a:spcBef>
              <a:spcAft>
                <a:spcPts val="300"/>
              </a:spcAft>
              <a:buClr>
                <a:schemeClr val="accent1"/>
              </a:buClr>
              <a:buSzPts val="1400"/>
              <a:buFont typeface="Noto Sans Symbols"/>
              <a:buNone/>
              <a:defRPr sz="1600" b="1" i="0" u="none" strike="noStrike" cap="none">
                <a:solidFill>
                  <a:srgbClr val="262626"/>
                </a:solidFill>
                <a:latin typeface="Century Schoolbook"/>
                <a:ea typeface="Century Schoolbook"/>
                <a:cs typeface="Century Schoolbook"/>
                <a:sym typeface="Century Schoolbook"/>
              </a:defRPr>
            </a:lvl9pPr>
          </a:lstStyle>
          <a:p>
            <a:endParaRPr/>
          </a:p>
        </p:txBody>
      </p:sp>
      <p:sp>
        <p:nvSpPr>
          <p:cNvPr id="60" name="Shape 60"/>
          <p:cNvSpPr txBox="1">
            <a:spLocks noGrp="1"/>
          </p:cNvSpPr>
          <p:nvPr>
            <p:ph type="body" idx="2"/>
          </p:nvPr>
        </p:nvSpPr>
        <p:spPr>
          <a:xfrm>
            <a:off x="1261872" y="2507550"/>
            <a:ext cx="4480500" cy="3664500"/>
          </a:xfrm>
          <a:prstGeom prst="rect">
            <a:avLst/>
          </a:prstGeom>
          <a:noFill/>
          <a:ln>
            <a:noFill/>
          </a:ln>
        </p:spPr>
        <p:txBody>
          <a:bodyPr wrap="square" lIns="91425" tIns="91425" rIns="91425" bIns="91425" anchor="t" anchorCtr="0"/>
          <a:lstStyle>
            <a:lvl1pPr marL="182880" marR="0" lvl="0" indent="-91440" algn="l" rtl="0">
              <a:lnSpc>
                <a:spcPct val="95000"/>
              </a:lnSpc>
              <a:spcBef>
                <a:spcPts val="1400"/>
              </a:spcBef>
              <a:spcAft>
                <a:spcPts val="200"/>
              </a:spcAft>
              <a:buClr>
                <a:schemeClr val="accent1"/>
              </a:buClr>
              <a:buSzPts val="1440"/>
              <a:buFont typeface="Arial"/>
              <a:buChar char="•"/>
              <a:defRPr sz="1800" b="0" i="0" u="none" strike="noStrike" cap="none">
                <a:solidFill>
                  <a:schemeClr val="dk1"/>
                </a:solidFill>
                <a:latin typeface="Century Schoolbook"/>
                <a:ea typeface="Century Schoolbook"/>
                <a:cs typeface="Century Schoolbook"/>
                <a:sym typeface="Century Schoolbook"/>
              </a:defRPr>
            </a:lvl1pPr>
            <a:lvl2pPr marL="457200" marR="0" lvl="1" indent="-88900" algn="l" rtl="0">
              <a:lnSpc>
                <a:spcPct val="90000"/>
              </a:lnSpc>
              <a:spcBef>
                <a:spcPts val="300"/>
              </a:spcBef>
              <a:spcAft>
                <a:spcPts val="300"/>
              </a:spcAft>
              <a:buClr>
                <a:schemeClr val="accent1"/>
              </a:buClr>
              <a:buSzPts val="1600"/>
              <a:buFont typeface="Noto Sans Symbols"/>
              <a:buChar char="⚫"/>
              <a:defRPr sz="1600" b="0" i="0" u="none" strike="noStrike" cap="none">
                <a:solidFill>
                  <a:srgbClr val="262626"/>
                </a:solidFill>
                <a:latin typeface="Century Schoolbook"/>
                <a:ea typeface="Century Schoolbook"/>
                <a:cs typeface="Century Schoolbook"/>
                <a:sym typeface="Century Schoolbook"/>
              </a:defRPr>
            </a:lvl2pPr>
            <a:lvl3pPr marL="731520" marR="0" lvl="2" indent="-96519" algn="l" rtl="0">
              <a:lnSpc>
                <a:spcPct val="90000"/>
              </a:lnSpc>
              <a:spcBef>
                <a:spcPts val="300"/>
              </a:spcBef>
              <a:spcAft>
                <a:spcPts val="300"/>
              </a:spcAft>
              <a:buClr>
                <a:schemeClr val="accent1"/>
              </a:buClr>
              <a:buSzPts val="14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3pPr>
            <a:lvl4pPr marL="1005839" marR="0" lvl="3" indent="-104139" algn="l" rtl="0">
              <a:lnSpc>
                <a:spcPct val="90000"/>
              </a:lnSpc>
              <a:spcBef>
                <a:spcPts val="300"/>
              </a:spcBef>
              <a:spcAft>
                <a:spcPts val="300"/>
              </a:spcAft>
              <a:buClr>
                <a:schemeClr val="accent1"/>
              </a:buClr>
              <a:buSzPts val="14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4pPr>
            <a:lvl5pPr marL="1280160" marR="0" lvl="4" indent="-99060" algn="l" rtl="0">
              <a:lnSpc>
                <a:spcPct val="90000"/>
              </a:lnSpc>
              <a:spcBef>
                <a:spcPts val="300"/>
              </a:spcBef>
              <a:spcAft>
                <a:spcPts val="300"/>
              </a:spcAft>
              <a:buClr>
                <a:schemeClr val="accent1"/>
              </a:buClr>
              <a:buSzPts val="14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5pPr>
            <a:lvl6pPr marL="1600000" marR="0" lvl="5" indent="-152200" algn="l" rtl="0">
              <a:lnSpc>
                <a:spcPct val="90000"/>
              </a:lnSpc>
              <a:spcBef>
                <a:spcPts val="300"/>
              </a:spcBef>
              <a:spcAft>
                <a:spcPts val="300"/>
              </a:spcAft>
              <a:buClr>
                <a:schemeClr val="accent1"/>
              </a:buClr>
              <a:buSzPts val="14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6pPr>
            <a:lvl7pPr marL="1899999" marR="0" lvl="6" indent="-147399" algn="l" rtl="0">
              <a:lnSpc>
                <a:spcPct val="90000"/>
              </a:lnSpc>
              <a:spcBef>
                <a:spcPts val="300"/>
              </a:spcBef>
              <a:spcAft>
                <a:spcPts val="300"/>
              </a:spcAft>
              <a:buClr>
                <a:schemeClr val="accent1"/>
              </a:buClr>
              <a:buSzPts val="14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7pPr>
            <a:lvl8pPr marL="2200000" marR="0" lvl="7" indent="-142600" algn="l" rtl="0">
              <a:lnSpc>
                <a:spcPct val="90000"/>
              </a:lnSpc>
              <a:spcBef>
                <a:spcPts val="300"/>
              </a:spcBef>
              <a:spcAft>
                <a:spcPts val="300"/>
              </a:spcAft>
              <a:buClr>
                <a:schemeClr val="accent1"/>
              </a:buClr>
              <a:buSzPts val="14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8pPr>
            <a:lvl9pPr marL="2500000" marR="0" lvl="8" indent="-150500" algn="l" rtl="0">
              <a:lnSpc>
                <a:spcPct val="90000"/>
              </a:lnSpc>
              <a:spcBef>
                <a:spcPts val="300"/>
              </a:spcBef>
              <a:spcAft>
                <a:spcPts val="300"/>
              </a:spcAft>
              <a:buClr>
                <a:schemeClr val="accent1"/>
              </a:buClr>
              <a:buSzPts val="14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9pPr>
          </a:lstStyle>
          <a:p>
            <a:endParaRPr/>
          </a:p>
        </p:txBody>
      </p:sp>
      <p:sp>
        <p:nvSpPr>
          <p:cNvPr id="61" name="Shape 61"/>
          <p:cNvSpPr txBox="1">
            <a:spLocks noGrp="1"/>
          </p:cNvSpPr>
          <p:nvPr>
            <p:ph type="body" idx="3"/>
          </p:nvPr>
        </p:nvSpPr>
        <p:spPr>
          <a:xfrm>
            <a:off x="6126480" y="1713655"/>
            <a:ext cx="4480500" cy="731400"/>
          </a:xfrm>
          <a:prstGeom prst="rect">
            <a:avLst/>
          </a:prstGeom>
          <a:noFill/>
          <a:ln>
            <a:noFill/>
          </a:ln>
        </p:spPr>
        <p:txBody>
          <a:bodyPr wrap="square" lIns="91425" tIns="91425" rIns="91425" bIns="91425" anchor="b" anchorCtr="0"/>
          <a:lstStyle>
            <a:lvl1pPr marL="0" marR="0" lvl="0" indent="0" algn="l" rtl="0">
              <a:lnSpc>
                <a:spcPct val="95000"/>
              </a:lnSpc>
              <a:spcBef>
                <a:spcPts val="0"/>
              </a:spcBef>
              <a:spcAft>
                <a:spcPts val="200"/>
              </a:spcAft>
              <a:buClr>
                <a:schemeClr val="accent1"/>
              </a:buClr>
              <a:buSzPts val="1440"/>
              <a:buFont typeface="Arial"/>
              <a:buNone/>
              <a:defRPr sz="2000" b="0" i="0" u="none" strike="noStrike" cap="none">
                <a:solidFill>
                  <a:schemeClr val="dk2"/>
                </a:solidFill>
                <a:latin typeface="Century Schoolbook"/>
                <a:ea typeface="Century Schoolbook"/>
                <a:cs typeface="Century Schoolbook"/>
                <a:sym typeface="Century Schoolbook"/>
              </a:defRPr>
            </a:lvl1pPr>
            <a:lvl2pPr marL="457200" marR="0" lvl="1" indent="0" algn="l" rtl="0">
              <a:lnSpc>
                <a:spcPct val="90000"/>
              </a:lnSpc>
              <a:spcBef>
                <a:spcPts val="300"/>
              </a:spcBef>
              <a:spcAft>
                <a:spcPts val="300"/>
              </a:spcAft>
              <a:buClr>
                <a:schemeClr val="accent1"/>
              </a:buClr>
              <a:buSzPts val="1600"/>
              <a:buFont typeface="Noto Sans Symbols"/>
              <a:buNone/>
              <a:defRPr sz="2000" b="1" i="0" u="none" strike="noStrike" cap="none">
                <a:solidFill>
                  <a:srgbClr val="262626"/>
                </a:solidFill>
                <a:latin typeface="Century Schoolbook"/>
                <a:ea typeface="Century Schoolbook"/>
                <a:cs typeface="Century Schoolbook"/>
                <a:sym typeface="Century Schoolbook"/>
              </a:defRPr>
            </a:lvl2pPr>
            <a:lvl3pPr marL="914400" marR="0" lvl="2" indent="0" algn="l" rtl="0">
              <a:lnSpc>
                <a:spcPct val="90000"/>
              </a:lnSpc>
              <a:spcBef>
                <a:spcPts val="300"/>
              </a:spcBef>
              <a:spcAft>
                <a:spcPts val="300"/>
              </a:spcAft>
              <a:buClr>
                <a:schemeClr val="accent1"/>
              </a:buClr>
              <a:buSzPts val="1400"/>
              <a:buFont typeface="Noto Sans Symbols"/>
              <a:buNone/>
              <a:defRPr sz="1800" b="1" i="0" u="none" strike="noStrike" cap="none">
                <a:solidFill>
                  <a:srgbClr val="262626"/>
                </a:solidFill>
                <a:latin typeface="Century Schoolbook"/>
                <a:ea typeface="Century Schoolbook"/>
                <a:cs typeface="Century Schoolbook"/>
                <a:sym typeface="Century Schoolbook"/>
              </a:defRPr>
            </a:lvl3pPr>
            <a:lvl4pPr marL="1371600" marR="0" lvl="3" indent="0" algn="l" rtl="0">
              <a:lnSpc>
                <a:spcPct val="90000"/>
              </a:lnSpc>
              <a:spcBef>
                <a:spcPts val="300"/>
              </a:spcBef>
              <a:spcAft>
                <a:spcPts val="300"/>
              </a:spcAft>
              <a:buClr>
                <a:schemeClr val="accent1"/>
              </a:buClr>
              <a:buSzPts val="1400"/>
              <a:buFont typeface="Noto Sans Symbols"/>
              <a:buNone/>
              <a:defRPr sz="1600" b="1" i="0" u="none" strike="noStrike" cap="none">
                <a:solidFill>
                  <a:srgbClr val="262626"/>
                </a:solidFill>
                <a:latin typeface="Century Schoolbook"/>
                <a:ea typeface="Century Schoolbook"/>
                <a:cs typeface="Century Schoolbook"/>
                <a:sym typeface="Century Schoolbook"/>
              </a:defRPr>
            </a:lvl4pPr>
            <a:lvl5pPr marL="1828800" marR="0" lvl="4" indent="0" algn="l" rtl="0">
              <a:lnSpc>
                <a:spcPct val="90000"/>
              </a:lnSpc>
              <a:spcBef>
                <a:spcPts val="300"/>
              </a:spcBef>
              <a:spcAft>
                <a:spcPts val="300"/>
              </a:spcAft>
              <a:buClr>
                <a:schemeClr val="accent1"/>
              </a:buClr>
              <a:buSzPts val="1400"/>
              <a:buFont typeface="Noto Sans Symbols"/>
              <a:buNone/>
              <a:defRPr sz="1600" b="1" i="0" u="none" strike="noStrike" cap="none">
                <a:solidFill>
                  <a:srgbClr val="262626"/>
                </a:solidFill>
                <a:latin typeface="Century Schoolbook"/>
                <a:ea typeface="Century Schoolbook"/>
                <a:cs typeface="Century Schoolbook"/>
                <a:sym typeface="Century Schoolbook"/>
              </a:defRPr>
            </a:lvl5pPr>
            <a:lvl6pPr marL="2286000" marR="0" lvl="5" indent="0" algn="l" rtl="0">
              <a:lnSpc>
                <a:spcPct val="90000"/>
              </a:lnSpc>
              <a:spcBef>
                <a:spcPts val="300"/>
              </a:spcBef>
              <a:spcAft>
                <a:spcPts val="300"/>
              </a:spcAft>
              <a:buClr>
                <a:schemeClr val="accent1"/>
              </a:buClr>
              <a:buSzPts val="1400"/>
              <a:buFont typeface="Noto Sans Symbols"/>
              <a:buNone/>
              <a:defRPr sz="1600" b="1" i="0" u="none" strike="noStrike" cap="none">
                <a:solidFill>
                  <a:srgbClr val="262626"/>
                </a:solidFill>
                <a:latin typeface="Century Schoolbook"/>
                <a:ea typeface="Century Schoolbook"/>
                <a:cs typeface="Century Schoolbook"/>
                <a:sym typeface="Century Schoolbook"/>
              </a:defRPr>
            </a:lvl6pPr>
            <a:lvl7pPr marL="2743200" marR="0" lvl="6" indent="0" algn="l" rtl="0">
              <a:lnSpc>
                <a:spcPct val="90000"/>
              </a:lnSpc>
              <a:spcBef>
                <a:spcPts val="300"/>
              </a:spcBef>
              <a:spcAft>
                <a:spcPts val="300"/>
              </a:spcAft>
              <a:buClr>
                <a:schemeClr val="accent1"/>
              </a:buClr>
              <a:buSzPts val="1400"/>
              <a:buFont typeface="Noto Sans Symbols"/>
              <a:buNone/>
              <a:defRPr sz="1600" b="1" i="0" u="none" strike="noStrike" cap="none">
                <a:solidFill>
                  <a:srgbClr val="262626"/>
                </a:solidFill>
                <a:latin typeface="Century Schoolbook"/>
                <a:ea typeface="Century Schoolbook"/>
                <a:cs typeface="Century Schoolbook"/>
                <a:sym typeface="Century Schoolbook"/>
              </a:defRPr>
            </a:lvl7pPr>
            <a:lvl8pPr marL="3200400" marR="0" lvl="7" indent="0" algn="l" rtl="0">
              <a:lnSpc>
                <a:spcPct val="90000"/>
              </a:lnSpc>
              <a:spcBef>
                <a:spcPts val="300"/>
              </a:spcBef>
              <a:spcAft>
                <a:spcPts val="300"/>
              </a:spcAft>
              <a:buClr>
                <a:schemeClr val="accent1"/>
              </a:buClr>
              <a:buSzPts val="1400"/>
              <a:buFont typeface="Noto Sans Symbols"/>
              <a:buNone/>
              <a:defRPr sz="1600" b="1" i="0" u="none" strike="noStrike" cap="none">
                <a:solidFill>
                  <a:srgbClr val="262626"/>
                </a:solidFill>
                <a:latin typeface="Century Schoolbook"/>
                <a:ea typeface="Century Schoolbook"/>
                <a:cs typeface="Century Schoolbook"/>
                <a:sym typeface="Century Schoolbook"/>
              </a:defRPr>
            </a:lvl8pPr>
            <a:lvl9pPr marL="3657600" marR="0" lvl="8" indent="0" algn="l" rtl="0">
              <a:lnSpc>
                <a:spcPct val="90000"/>
              </a:lnSpc>
              <a:spcBef>
                <a:spcPts val="300"/>
              </a:spcBef>
              <a:spcAft>
                <a:spcPts val="300"/>
              </a:spcAft>
              <a:buClr>
                <a:schemeClr val="accent1"/>
              </a:buClr>
              <a:buSzPts val="1400"/>
              <a:buFont typeface="Noto Sans Symbols"/>
              <a:buNone/>
              <a:defRPr sz="1600" b="1" i="0" u="none" strike="noStrike" cap="none">
                <a:solidFill>
                  <a:srgbClr val="262626"/>
                </a:solidFill>
                <a:latin typeface="Century Schoolbook"/>
                <a:ea typeface="Century Schoolbook"/>
                <a:cs typeface="Century Schoolbook"/>
                <a:sym typeface="Century Schoolbook"/>
              </a:defRPr>
            </a:lvl9pPr>
          </a:lstStyle>
          <a:p>
            <a:endParaRPr/>
          </a:p>
        </p:txBody>
      </p:sp>
      <p:sp>
        <p:nvSpPr>
          <p:cNvPr id="62" name="Shape 62"/>
          <p:cNvSpPr txBox="1">
            <a:spLocks noGrp="1"/>
          </p:cNvSpPr>
          <p:nvPr>
            <p:ph type="body" idx="4"/>
          </p:nvPr>
        </p:nvSpPr>
        <p:spPr>
          <a:xfrm>
            <a:off x="6126480" y="2507550"/>
            <a:ext cx="4480500" cy="3664500"/>
          </a:xfrm>
          <a:prstGeom prst="rect">
            <a:avLst/>
          </a:prstGeom>
          <a:noFill/>
          <a:ln>
            <a:noFill/>
          </a:ln>
        </p:spPr>
        <p:txBody>
          <a:bodyPr wrap="square" lIns="91425" tIns="91425" rIns="91425" bIns="91425" anchor="t" anchorCtr="0"/>
          <a:lstStyle>
            <a:lvl1pPr marL="182880" marR="0" lvl="0" indent="-91440" algn="l" rtl="0">
              <a:lnSpc>
                <a:spcPct val="95000"/>
              </a:lnSpc>
              <a:spcBef>
                <a:spcPts val="1400"/>
              </a:spcBef>
              <a:spcAft>
                <a:spcPts val="200"/>
              </a:spcAft>
              <a:buClr>
                <a:schemeClr val="accent1"/>
              </a:buClr>
              <a:buSzPts val="1440"/>
              <a:buFont typeface="Arial"/>
              <a:buChar char="•"/>
              <a:defRPr sz="1800" b="0" i="0" u="none" strike="noStrike" cap="none">
                <a:solidFill>
                  <a:schemeClr val="dk1"/>
                </a:solidFill>
                <a:latin typeface="Century Schoolbook"/>
                <a:ea typeface="Century Schoolbook"/>
                <a:cs typeface="Century Schoolbook"/>
                <a:sym typeface="Century Schoolbook"/>
              </a:defRPr>
            </a:lvl1pPr>
            <a:lvl2pPr marL="457200" marR="0" lvl="1" indent="-88900" algn="l" rtl="0">
              <a:lnSpc>
                <a:spcPct val="90000"/>
              </a:lnSpc>
              <a:spcBef>
                <a:spcPts val="300"/>
              </a:spcBef>
              <a:spcAft>
                <a:spcPts val="300"/>
              </a:spcAft>
              <a:buClr>
                <a:schemeClr val="accent1"/>
              </a:buClr>
              <a:buSzPts val="1600"/>
              <a:buFont typeface="Noto Sans Symbols"/>
              <a:buChar char="⚫"/>
              <a:defRPr sz="1600" b="0" i="0" u="none" strike="noStrike" cap="none">
                <a:solidFill>
                  <a:srgbClr val="262626"/>
                </a:solidFill>
                <a:latin typeface="Century Schoolbook"/>
                <a:ea typeface="Century Schoolbook"/>
                <a:cs typeface="Century Schoolbook"/>
                <a:sym typeface="Century Schoolbook"/>
              </a:defRPr>
            </a:lvl2pPr>
            <a:lvl3pPr marL="731520" marR="0" lvl="2" indent="-96519" algn="l" rtl="0">
              <a:lnSpc>
                <a:spcPct val="90000"/>
              </a:lnSpc>
              <a:spcBef>
                <a:spcPts val="300"/>
              </a:spcBef>
              <a:spcAft>
                <a:spcPts val="300"/>
              </a:spcAft>
              <a:buClr>
                <a:schemeClr val="accent1"/>
              </a:buClr>
              <a:buSzPts val="14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3pPr>
            <a:lvl4pPr marL="1005839" marR="0" lvl="3" indent="-104139" algn="l" rtl="0">
              <a:lnSpc>
                <a:spcPct val="90000"/>
              </a:lnSpc>
              <a:spcBef>
                <a:spcPts val="300"/>
              </a:spcBef>
              <a:spcAft>
                <a:spcPts val="300"/>
              </a:spcAft>
              <a:buClr>
                <a:schemeClr val="accent1"/>
              </a:buClr>
              <a:buSzPts val="14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4pPr>
            <a:lvl5pPr marL="1280160" marR="0" lvl="4" indent="-99060" algn="l" rtl="0">
              <a:lnSpc>
                <a:spcPct val="90000"/>
              </a:lnSpc>
              <a:spcBef>
                <a:spcPts val="300"/>
              </a:spcBef>
              <a:spcAft>
                <a:spcPts val="300"/>
              </a:spcAft>
              <a:buClr>
                <a:schemeClr val="accent1"/>
              </a:buClr>
              <a:buSzPts val="14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5pPr>
            <a:lvl6pPr marL="1600000" marR="0" lvl="5" indent="-152200" algn="l" rtl="0">
              <a:lnSpc>
                <a:spcPct val="90000"/>
              </a:lnSpc>
              <a:spcBef>
                <a:spcPts val="300"/>
              </a:spcBef>
              <a:spcAft>
                <a:spcPts val="300"/>
              </a:spcAft>
              <a:buClr>
                <a:schemeClr val="accent1"/>
              </a:buClr>
              <a:buSzPts val="14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6pPr>
            <a:lvl7pPr marL="1899999" marR="0" lvl="6" indent="-147399" algn="l" rtl="0">
              <a:lnSpc>
                <a:spcPct val="90000"/>
              </a:lnSpc>
              <a:spcBef>
                <a:spcPts val="300"/>
              </a:spcBef>
              <a:spcAft>
                <a:spcPts val="300"/>
              </a:spcAft>
              <a:buClr>
                <a:schemeClr val="accent1"/>
              </a:buClr>
              <a:buSzPts val="14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7pPr>
            <a:lvl8pPr marL="2200000" marR="0" lvl="7" indent="-142600" algn="l" rtl="0">
              <a:lnSpc>
                <a:spcPct val="90000"/>
              </a:lnSpc>
              <a:spcBef>
                <a:spcPts val="300"/>
              </a:spcBef>
              <a:spcAft>
                <a:spcPts val="300"/>
              </a:spcAft>
              <a:buClr>
                <a:schemeClr val="accent1"/>
              </a:buClr>
              <a:buSzPts val="14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8pPr>
            <a:lvl9pPr marL="2500000" marR="0" lvl="8" indent="-150500" algn="l" rtl="0">
              <a:lnSpc>
                <a:spcPct val="90000"/>
              </a:lnSpc>
              <a:spcBef>
                <a:spcPts val="300"/>
              </a:spcBef>
              <a:spcAft>
                <a:spcPts val="300"/>
              </a:spcAft>
              <a:buClr>
                <a:schemeClr val="accent1"/>
              </a:buClr>
              <a:buSzPts val="14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9pPr>
          </a:lstStyle>
          <a:p>
            <a:endParaRPr/>
          </a:p>
        </p:txBody>
      </p:sp>
      <p:sp>
        <p:nvSpPr>
          <p:cNvPr id="63" name="Shape 63"/>
          <p:cNvSpPr txBox="1">
            <a:spLocks noGrp="1"/>
          </p:cNvSpPr>
          <p:nvPr>
            <p:ph type="dt" idx="10"/>
          </p:nvPr>
        </p:nvSpPr>
        <p:spPr>
          <a:xfrm rot="-5400000">
            <a:off x="10797529" y="998549"/>
            <a:ext cx="1905000" cy="365100"/>
          </a:xfrm>
          <a:prstGeom prst="rect">
            <a:avLst/>
          </a:prstGeom>
          <a:noFill/>
          <a:ln>
            <a:noFill/>
          </a:ln>
        </p:spPr>
        <p:txBody>
          <a:bodyPr wrap="square" lIns="91425" tIns="91425" rIns="91425" bIns="91425" anchor="ctr" anchorCtr="0"/>
          <a:lstStyle>
            <a:lvl1pPr marL="0" marR="0" lvl="0" indent="0" algn="r" rtl="1">
              <a:spcBef>
                <a:spcPts val="0"/>
              </a:spcBef>
              <a:buSzPts val="1400"/>
              <a:buNone/>
              <a:defRPr sz="1050" b="0" i="0" u="none" strike="noStrike" cap="none">
                <a:solidFill>
                  <a:srgbClr val="CEDFEA"/>
                </a:solidFill>
                <a:latin typeface="Century Schoolbook"/>
                <a:ea typeface="Century Schoolbook"/>
                <a:cs typeface="Century Schoolbook"/>
                <a:sym typeface="Century Schoolbook"/>
              </a:defRPr>
            </a:lvl1pPr>
            <a:lvl2pPr marL="457200" marR="0" lvl="1"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2pPr>
            <a:lvl3pPr marL="914400" marR="0" lvl="2"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3pPr>
            <a:lvl4pPr marL="1371600" marR="0" lvl="3"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4pPr>
            <a:lvl5pPr marL="1828800" marR="0" lvl="4"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5pPr>
            <a:lvl6pPr marL="2286000" marR="0" lvl="5"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6pPr>
            <a:lvl7pPr marL="2743200" marR="0" lvl="6"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7pPr>
            <a:lvl8pPr marL="3200400" marR="0" lvl="7"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8pPr>
            <a:lvl9pPr marL="3657600" marR="0" lvl="8"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64" name="Shape 64"/>
          <p:cNvSpPr txBox="1">
            <a:spLocks noGrp="1"/>
          </p:cNvSpPr>
          <p:nvPr>
            <p:ph type="ftr" idx="11"/>
          </p:nvPr>
        </p:nvSpPr>
        <p:spPr>
          <a:xfrm rot="-5400000">
            <a:off x="9959328" y="4046550"/>
            <a:ext cx="3581400" cy="365100"/>
          </a:xfrm>
          <a:prstGeom prst="rect">
            <a:avLst/>
          </a:prstGeom>
          <a:noFill/>
          <a:ln>
            <a:noFill/>
          </a:ln>
        </p:spPr>
        <p:txBody>
          <a:bodyPr wrap="square" lIns="91425" tIns="91425" rIns="91425" bIns="91425" anchor="ctr" anchorCtr="0"/>
          <a:lstStyle>
            <a:lvl1pPr marL="0" marR="0" lvl="0" indent="0" algn="l" rtl="1">
              <a:spcBef>
                <a:spcPts val="0"/>
              </a:spcBef>
              <a:buSzPts val="1400"/>
              <a:buNone/>
              <a:defRPr sz="1050" b="0" i="0" u="none" strike="noStrike" cap="none">
                <a:solidFill>
                  <a:srgbClr val="CEDFEA"/>
                </a:solidFill>
                <a:latin typeface="Century Schoolbook"/>
                <a:ea typeface="Century Schoolbook"/>
                <a:cs typeface="Century Schoolbook"/>
                <a:sym typeface="Century Schoolbook"/>
              </a:defRPr>
            </a:lvl1pPr>
            <a:lvl2pPr marL="457200" marR="0" lvl="1"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2pPr>
            <a:lvl3pPr marL="914400" marR="0" lvl="2"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3pPr>
            <a:lvl4pPr marL="1371600" marR="0" lvl="3"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4pPr>
            <a:lvl5pPr marL="1828800" marR="0" lvl="4"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5pPr>
            <a:lvl6pPr marL="2286000" marR="0" lvl="5"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6pPr>
            <a:lvl7pPr marL="2743200" marR="0" lvl="6"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7pPr>
            <a:lvl8pPr marL="3200400" marR="0" lvl="7"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8pPr>
            <a:lvl9pPr marL="3657600" marR="0" lvl="8"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65" name="Shape 65"/>
          <p:cNvSpPr txBox="1">
            <a:spLocks noGrp="1"/>
          </p:cNvSpPr>
          <p:nvPr>
            <p:ph type="sldNum" idx="12"/>
          </p:nvPr>
        </p:nvSpPr>
        <p:spPr>
          <a:xfrm>
            <a:off x="11292840" y="6172200"/>
            <a:ext cx="914400" cy="593700"/>
          </a:xfrm>
          <a:prstGeom prst="rect">
            <a:avLst/>
          </a:prstGeom>
          <a:noFill/>
          <a:ln>
            <a:noFill/>
          </a:ln>
        </p:spPr>
        <p:txBody>
          <a:bodyPr wrap="square" lIns="45700" tIns="45700" rIns="45700" bIns="45700" anchor="ctr" anchorCtr="0">
            <a:noAutofit/>
          </a:bodyPr>
          <a:lstStyle/>
          <a:p>
            <a:pPr marL="0" marR="0" lvl="0" indent="0" algn="ctr" rtl="1">
              <a:spcBef>
                <a:spcPts val="0"/>
              </a:spcBef>
              <a:buNone/>
            </a:pPr>
            <a:fld id="{00000000-1234-1234-1234-123412341234}" type="slidenum">
              <a:rPr lang="en-US" sz="3600" b="0" i="0" u="none" strike="noStrike" cap="none">
                <a:solidFill>
                  <a:srgbClr val="6EA0C0"/>
                </a:solidFill>
                <a:latin typeface="Century Schoolbook"/>
                <a:ea typeface="Century Schoolbook"/>
                <a:cs typeface="Century Schoolbook"/>
                <a:sym typeface="Century Schoolbook"/>
              </a:rPr>
              <a:t>‹#›</a:t>
            </a:fld>
            <a:endParaRPr lang="en-US" sz="3600" b="0" i="0" u="none" strike="noStrike" cap="none">
              <a:solidFill>
                <a:srgbClr val="6EA0C0"/>
              </a:solidFill>
              <a:latin typeface="Century Schoolbook"/>
              <a:ea typeface="Century Schoolbook"/>
              <a:cs typeface="Century Schoolbook"/>
              <a:sym typeface="Century Schoolbook"/>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1261872" y="365760"/>
            <a:ext cx="9692700" cy="1325700"/>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1"/>
              </a:buClr>
              <a:buSzPts val="1400"/>
              <a:buFont typeface="Century Schoolbook"/>
              <a:buNone/>
              <a:defRPr sz="4400" b="0" i="0" u="none" strike="noStrike" cap="none">
                <a:solidFill>
                  <a:schemeClr val="dk1"/>
                </a:solidFill>
                <a:latin typeface="Century Schoolbook"/>
                <a:ea typeface="Century Schoolbook"/>
                <a:cs typeface="Century Schoolbook"/>
                <a:sym typeface="Century Schoolbook"/>
              </a:defRPr>
            </a:lvl1pPr>
            <a:lvl2pPr lvl="1" indent="0" rtl="0">
              <a:spcBef>
                <a:spcPts val="0"/>
              </a:spcBef>
              <a:buSzPts val="1400"/>
              <a:buNone/>
              <a:defRPr sz="1800"/>
            </a:lvl2pPr>
            <a:lvl3pPr lvl="2" indent="0" rtl="0">
              <a:spcBef>
                <a:spcPts val="0"/>
              </a:spcBef>
              <a:buSzPts val="1400"/>
              <a:buNone/>
              <a:defRPr sz="1800"/>
            </a:lvl3pPr>
            <a:lvl4pPr lvl="3" indent="0" rtl="0">
              <a:spcBef>
                <a:spcPts val="0"/>
              </a:spcBef>
              <a:buSzPts val="1400"/>
              <a:buNone/>
              <a:defRPr sz="1800"/>
            </a:lvl4pPr>
            <a:lvl5pPr lvl="4" indent="0" rtl="0">
              <a:spcBef>
                <a:spcPts val="0"/>
              </a:spcBef>
              <a:buSzPts val="1400"/>
              <a:buNone/>
              <a:defRPr sz="1800"/>
            </a:lvl5pPr>
            <a:lvl6pPr lvl="5" indent="0" rtl="0">
              <a:spcBef>
                <a:spcPts val="0"/>
              </a:spcBef>
              <a:buSzPts val="1400"/>
              <a:buNone/>
              <a:defRPr sz="1800"/>
            </a:lvl6pPr>
            <a:lvl7pPr lvl="6" indent="0" rtl="0">
              <a:spcBef>
                <a:spcPts val="0"/>
              </a:spcBef>
              <a:buSzPts val="1400"/>
              <a:buNone/>
              <a:defRPr sz="1800"/>
            </a:lvl7pPr>
            <a:lvl8pPr lvl="7" indent="0" rtl="0">
              <a:spcBef>
                <a:spcPts val="0"/>
              </a:spcBef>
              <a:buSzPts val="1400"/>
              <a:buNone/>
              <a:defRPr sz="1800"/>
            </a:lvl8pPr>
            <a:lvl9pPr lvl="8" indent="0" rtl="0">
              <a:spcBef>
                <a:spcPts val="0"/>
              </a:spcBef>
              <a:buSzPts val="1400"/>
              <a:buNone/>
              <a:defRPr sz="1800"/>
            </a:lvl9pPr>
          </a:lstStyle>
          <a:p>
            <a:endParaRPr/>
          </a:p>
        </p:txBody>
      </p:sp>
      <p:sp>
        <p:nvSpPr>
          <p:cNvPr id="68" name="Shape 68"/>
          <p:cNvSpPr txBox="1">
            <a:spLocks noGrp="1"/>
          </p:cNvSpPr>
          <p:nvPr>
            <p:ph type="dt" idx="10"/>
          </p:nvPr>
        </p:nvSpPr>
        <p:spPr>
          <a:xfrm rot="-5400000">
            <a:off x="10797529" y="998549"/>
            <a:ext cx="1905000" cy="365100"/>
          </a:xfrm>
          <a:prstGeom prst="rect">
            <a:avLst/>
          </a:prstGeom>
          <a:noFill/>
          <a:ln>
            <a:noFill/>
          </a:ln>
        </p:spPr>
        <p:txBody>
          <a:bodyPr wrap="square" lIns="91425" tIns="91425" rIns="91425" bIns="91425" anchor="ctr" anchorCtr="0"/>
          <a:lstStyle>
            <a:lvl1pPr marL="0" marR="0" lvl="0" indent="0" algn="r" rtl="1">
              <a:spcBef>
                <a:spcPts val="0"/>
              </a:spcBef>
              <a:buSzPts val="1400"/>
              <a:buNone/>
              <a:defRPr sz="1050" b="0" i="0" u="none" strike="noStrike" cap="none">
                <a:solidFill>
                  <a:srgbClr val="CEDFEA"/>
                </a:solidFill>
                <a:latin typeface="Century Schoolbook"/>
                <a:ea typeface="Century Schoolbook"/>
                <a:cs typeface="Century Schoolbook"/>
                <a:sym typeface="Century Schoolbook"/>
              </a:defRPr>
            </a:lvl1pPr>
            <a:lvl2pPr marL="457200" marR="0" lvl="1"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2pPr>
            <a:lvl3pPr marL="914400" marR="0" lvl="2"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3pPr>
            <a:lvl4pPr marL="1371600" marR="0" lvl="3"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4pPr>
            <a:lvl5pPr marL="1828800" marR="0" lvl="4"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5pPr>
            <a:lvl6pPr marL="2286000" marR="0" lvl="5"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6pPr>
            <a:lvl7pPr marL="2743200" marR="0" lvl="6"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7pPr>
            <a:lvl8pPr marL="3200400" marR="0" lvl="7"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8pPr>
            <a:lvl9pPr marL="3657600" marR="0" lvl="8"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69" name="Shape 69"/>
          <p:cNvSpPr txBox="1">
            <a:spLocks noGrp="1"/>
          </p:cNvSpPr>
          <p:nvPr>
            <p:ph type="ftr" idx="11"/>
          </p:nvPr>
        </p:nvSpPr>
        <p:spPr>
          <a:xfrm rot="-5400000">
            <a:off x="9959328" y="4046550"/>
            <a:ext cx="3581400" cy="365100"/>
          </a:xfrm>
          <a:prstGeom prst="rect">
            <a:avLst/>
          </a:prstGeom>
          <a:noFill/>
          <a:ln>
            <a:noFill/>
          </a:ln>
        </p:spPr>
        <p:txBody>
          <a:bodyPr wrap="square" lIns="91425" tIns="91425" rIns="91425" bIns="91425" anchor="ctr" anchorCtr="0"/>
          <a:lstStyle>
            <a:lvl1pPr marL="0" marR="0" lvl="0" indent="0" algn="l" rtl="1">
              <a:spcBef>
                <a:spcPts val="0"/>
              </a:spcBef>
              <a:buSzPts val="1400"/>
              <a:buNone/>
              <a:defRPr sz="1050" b="0" i="0" u="none" strike="noStrike" cap="none">
                <a:solidFill>
                  <a:srgbClr val="CEDFEA"/>
                </a:solidFill>
                <a:latin typeface="Century Schoolbook"/>
                <a:ea typeface="Century Schoolbook"/>
                <a:cs typeface="Century Schoolbook"/>
                <a:sym typeface="Century Schoolbook"/>
              </a:defRPr>
            </a:lvl1pPr>
            <a:lvl2pPr marL="457200" marR="0" lvl="1"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2pPr>
            <a:lvl3pPr marL="914400" marR="0" lvl="2"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3pPr>
            <a:lvl4pPr marL="1371600" marR="0" lvl="3"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4pPr>
            <a:lvl5pPr marL="1828800" marR="0" lvl="4"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5pPr>
            <a:lvl6pPr marL="2286000" marR="0" lvl="5"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6pPr>
            <a:lvl7pPr marL="2743200" marR="0" lvl="6"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7pPr>
            <a:lvl8pPr marL="3200400" marR="0" lvl="7"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8pPr>
            <a:lvl9pPr marL="3657600" marR="0" lvl="8"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70" name="Shape 70"/>
          <p:cNvSpPr txBox="1">
            <a:spLocks noGrp="1"/>
          </p:cNvSpPr>
          <p:nvPr>
            <p:ph type="sldNum" idx="12"/>
          </p:nvPr>
        </p:nvSpPr>
        <p:spPr>
          <a:xfrm>
            <a:off x="11292840" y="6172200"/>
            <a:ext cx="914400" cy="593700"/>
          </a:xfrm>
          <a:prstGeom prst="rect">
            <a:avLst/>
          </a:prstGeom>
          <a:noFill/>
          <a:ln>
            <a:noFill/>
          </a:ln>
        </p:spPr>
        <p:txBody>
          <a:bodyPr wrap="square" lIns="45700" tIns="45700" rIns="45700" bIns="45700" anchor="ctr" anchorCtr="0">
            <a:noAutofit/>
          </a:bodyPr>
          <a:lstStyle/>
          <a:p>
            <a:pPr marL="0" marR="0" lvl="0" indent="0" algn="ctr" rtl="1">
              <a:spcBef>
                <a:spcPts val="0"/>
              </a:spcBef>
              <a:buNone/>
            </a:pPr>
            <a:fld id="{00000000-1234-1234-1234-123412341234}" type="slidenum">
              <a:rPr lang="en-US" sz="3600" b="0" i="0" u="none" strike="noStrike" cap="none">
                <a:solidFill>
                  <a:srgbClr val="6EA0C0"/>
                </a:solidFill>
                <a:latin typeface="Century Schoolbook"/>
                <a:ea typeface="Century Schoolbook"/>
                <a:cs typeface="Century Schoolbook"/>
                <a:sym typeface="Century Schoolbook"/>
              </a:rPr>
              <a:t>‹#›</a:t>
            </a:fld>
            <a:endParaRPr lang="en-US" sz="3600" b="0" i="0" u="none" strike="noStrike" cap="none">
              <a:solidFill>
                <a:srgbClr val="6EA0C0"/>
              </a:solidFill>
              <a:latin typeface="Century Schoolbook"/>
              <a:ea typeface="Century Schoolbook"/>
              <a:cs typeface="Century Schoolbook"/>
              <a:sym typeface="Century Schoolbook"/>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71"/>
        <p:cNvGrpSpPr/>
        <p:nvPr/>
      </p:nvGrpSpPr>
      <p:grpSpPr>
        <a:xfrm>
          <a:off x="0" y="0"/>
          <a:ext cx="0" cy="0"/>
          <a:chOff x="0" y="0"/>
          <a:chExt cx="0" cy="0"/>
        </a:xfrm>
      </p:grpSpPr>
      <p:sp>
        <p:nvSpPr>
          <p:cNvPr id="72" name="Shape 72"/>
          <p:cNvSpPr txBox="1">
            <a:spLocks noGrp="1"/>
          </p:cNvSpPr>
          <p:nvPr>
            <p:ph type="dt" idx="10"/>
          </p:nvPr>
        </p:nvSpPr>
        <p:spPr>
          <a:xfrm rot="-5400000">
            <a:off x="10797529" y="998549"/>
            <a:ext cx="1905000" cy="365100"/>
          </a:xfrm>
          <a:prstGeom prst="rect">
            <a:avLst/>
          </a:prstGeom>
          <a:noFill/>
          <a:ln>
            <a:noFill/>
          </a:ln>
        </p:spPr>
        <p:txBody>
          <a:bodyPr wrap="square" lIns="91425" tIns="91425" rIns="91425" bIns="91425" anchor="ctr" anchorCtr="0"/>
          <a:lstStyle>
            <a:lvl1pPr marL="0" marR="0" lvl="0" indent="0" algn="r" rtl="1">
              <a:spcBef>
                <a:spcPts val="0"/>
              </a:spcBef>
              <a:buSzPts val="1400"/>
              <a:buNone/>
              <a:defRPr sz="1050" b="0" i="0" u="none" strike="noStrike" cap="none">
                <a:solidFill>
                  <a:srgbClr val="CEDFEA"/>
                </a:solidFill>
                <a:latin typeface="Century Schoolbook"/>
                <a:ea typeface="Century Schoolbook"/>
                <a:cs typeface="Century Schoolbook"/>
                <a:sym typeface="Century Schoolbook"/>
              </a:defRPr>
            </a:lvl1pPr>
            <a:lvl2pPr marL="457200" marR="0" lvl="1"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2pPr>
            <a:lvl3pPr marL="914400" marR="0" lvl="2"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3pPr>
            <a:lvl4pPr marL="1371600" marR="0" lvl="3"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4pPr>
            <a:lvl5pPr marL="1828800" marR="0" lvl="4"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5pPr>
            <a:lvl6pPr marL="2286000" marR="0" lvl="5"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6pPr>
            <a:lvl7pPr marL="2743200" marR="0" lvl="6"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7pPr>
            <a:lvl8pPr marL="3200400" marR="0" lvl="7"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8pPr>
            <a:lvl9pPr marL="3657600" marR="0" lvl="8"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73" name="Shape 73"/>
          <p:cNvSpPr txBox="1">
            <a:spLocks noGrp="1"/>
          </p:cNvSpPr>
          <p:nvPr>
            <p:ph type="ftr" idx="11"/>
          </p:nvPr>
        </p:nvSpPr>
        <p:spPr>
          <a:xfrm rot="-5400000">
            <a:off x="9959328" y="4046550"/>
            <a:ext cx="3581400" cy="365100"/>
          </a:xfrm>
          <a:prstGeom prst="rect">
            <a:avLst/>
          </a:prstGeom>
          <a:noFill/>
          <a:ln>
            <a:noFill/>
          </a:ln>
        </p:spPr>
        <p:txBody>
          <a:bodyPr wrap="square" lIns="91425" tIns="91425" rIns="91425" bIns="91425" anchor="ctr" anchorCtr="0"/>
          <a:lstStyle>
            <a:lvl1pPr marL="0" marR="0" lvl="0" indent="0" algn="l" rtl="1">
              <a:spcBef>
                <a:spcPts val="0"/>
              </a:spcBef>
              <a:buSzPts val="1400"/>
              <a:buNone/>
              <a:defRPr sz="1050" b="0" i="0" u="none" strike="noStrike" cap="none">
                <a:solidFill>
                  <a:srgbClr val="CEDFEA"/>
                </a:solidFill>
                <a:latin typeface="Century Schoolbook"/>
                <a:ea typeface="Century Schoolbook"/>
                <a:cs typeface="Century Schoolbook"/>
                <a:sym typeface="Century Schoolbook"/>
              </a:defRPr>
            </a:lvl1pPr>
            <a:lvl2pPr marL="457200" marR="0" lvl="1"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2pPr>
            <a:lvl3pPr marL="914400" marR="0" lvl="2"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3pPr>
            <a:lvl4pPr marL="1371600" marR="0" lvl="3"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4pPr>
            <a:lvl5pPr marL="1828800" marR="0" lvl="4"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5pPr>
            <a:lvl6pPr marL="2286000" marR="0" lvl="5"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6pPr>
            <a:lvl7pPr marL="2743200" marR="0" lvl="6"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7pPr>
            <a:lvl8pPr marL="3200400" marR="0" lvl="7"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8pPr>
            <a:lvl9pPr marL="3657600" marR="0" lvl="8"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74" name="Shape 74"/>
          <p:cNvSpPr txBox="1">
            <a:spLocks noGrp="1"/>
          </p:cNvSpPr>
          <p:nvPr>
            <p:ph type="sldNum" idx="12"/>
          </p:nvPr>
        </p:nvSpPr>
        <p:spPr>
          <a:xfrm>
            <a:off x="11292840" y="6172200"/>
            <a:ext cx="914400" cy="593700"/>
          </a:xfrm>
          <a:prstGeom prst="rect">
            <a:avLst/>
          </a:prstGeom>
          <a:noFill/>
          <a:ln>
            <a:noFill/>
          </a:ln>
        </p:spPr>
        <p:txBody>
          <a:bodyPr wrap="square" lIns="45700" tIns="45700" rIns="45700" bIns="45700" anchor="ctr" anchorCtr="0">
            <a:noAutofit/>
          </a:bodyPr>
          <a:lstStyle/>
          <a:p>
            <a:pPr marL="0" marR="0" lvl="0" indent="0" algn="ctr" rtl="1">
              <a:spcBef>
                <a:spcPts val="0"/>
              </a:spcBef>
              <a:buNone/>
            </a:pPr>
            <a:fld id="{00000000-1234-1234-1234-123412341234}" type="slidenum">
              <a:rPr lang="en-US" sz="3600" b="0" i="0" u="none" strike="noStrike" cap="none">
                <a:solidFill>
                  <a:srgbClr val="6EA0C0"/>
                </a:solidFill>
                <a:latin typeface="Century Schoolbook"/>
                <a:ea typeface="Century Schoolbook"/>
                <a:cs typeface="Century Schoolbook"/>
                <a:sym typeface="Century Schoolbook"/>
              </a:rPr>
              <a:t>‹#›</a:t>
            </a:fld>
            <a:endParaRPr lang="en-US" sz="3600" b="0" i="0" u="none" strike="noStrike" cap="none">
              <a:solidFill>
                <a:srgbClr val="6EA0C0"/>
              </a:solidFill>
              <a:latin typeface="Century Schoolbook"/>
              <a:ea typeface="Century Schoolbook"/>
              <a:cs typeface="Century Schoolbook"/>
              <a:sym typeface="Century Schoolbook"/>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841248" y="457200"/>
            <a:ext cx="3200400" cy="1600200"/>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1"/>
              </a:buClr>
              <a:buSzPts val="1400"/>
              <a:buFont typeface="Century Schoolbook"/>
              <a:buNone/>
              <a:defRPr sz="3200" b="0" i="0" u="none" strike="noStrike" cap="none">
                <a:solidFill>
                  <a:schemeClr val="dk1"/>
                </a:solidFill>
                <a:latin typeface="Century Schoolbook"/>
                <a:ea typeface="Century Schoolbook"/>
                <a:cs typeface="Century Schoolbook"/>
                <a:sym typeface="Century Schoolbook"/>
              </a:defRPr>
            </a:lvl1pPr>
            <a:lvl2pPr lvl="1" indent="0" rtl="0">
              <a:spcBef>
                <a:spcPts val="0"/>
              </a:spcBef>
              <a:buSzPts val="1400"/>
              <a:buNone/>
              <a:defRPr sz="1800"/>
            </a:lvl2pPr>
            <a:lvl3pPr lvl="2" indent="0" rtl="0">
              <a:spcBef>
                <a:spcPts val="0"/>
              </a:spcBef>
              <a:buSzPts val="1400"/>
              <a:buNone/>
              <a:defRPr sz="1800"/>
            </a:lvl3pPr>
            <a:lvl4pPr lvl="3" indent="0" rtl="0">
              <a:spcBef>
                <a:spcPts val="0"/>
              </a:spcBef>
              <a:buSzPts val="1400"/>
              <a:buNone/>
              <a:defRPr sz="1800"/>
            </a:lvl4pPr>
            <a:lvl5pPr lvl="4" indent="0" rtl="0">
              <a:spcBef>
                <a:spcPts val="0"/>
              </a:spcBef>
              <a:buSzPts val="1400"/>
              <a:buNone/>
              <a:defRPr sz="1800"/>
            </a:lvl5pPr>
            <a:lvl6pPr lvl="5" indent="0" rtl="0">
              <a:spcBef>
                <a:spcPts val="0"/>
              </a:spcBef>
              <a:buSzPts val="1400"/>
              <a:buNone/>
              <a:defRPr sz="1800"/>
            </a:lvl6pPr>
            <a:lvl7pPr lvl="6" indent="0" rtl="0">
              <a:spcBef>
                <a:spcPts val="0"/>
              </a:spcBef>
              <a:buSzPts val="1400"/>
              <a:buNone/>
              <a:defRPr sz="1800"/>
            </a:lvl7pPr>
            <a:lvl8pPr lvl="7" indent="0" rtl="0">
              <a:spcBef>
                <a:spcPts val="0"/>
              </a:spcBef>
              <a:buSzPts val="1400"/>
              <a:buNone/>
              <a:defRPr sz="1800"/>
            </a:lvl8pPr>
            <a:lvl9pPr lvl="8" indent="0" rtl="0">
              <a:spcBef>
                <a:spcPts val="0"/>
              </a:spcBef>
              <a:buSzPts val="1400"/>
              <a:buNone/>
              <a:defRPr sz="1800"/>
            </a:lvl9pPr>
          </a:lstStyle>
          <a:p>
            <a:endParaRPr/>
          </a:p>
        </p:txBody>
      </p:sp>
      <p:sp>
        <p:nvSpPr>
          <p:cNvPr id="77" name="Shape 77"/>
          <p:cNvSpPr txBox="1">
            <a:spLocks noGrp="1"/>
          </p:cNvSpPr>
          <p:nvPr>
            <p:ph type="body" idx="1"/>
          </p:nvPr>
        </p:nvSpPr>
        <p:spPr>
          <a:xfrm>
            <a:off x="4504267" y="685800"/>
            <a:ext cx="6079200" cy="5486400"/>
          </a:xfrm>
          <a:prstGeom prst="rect">
            <a:avLst/>
          </a:prstGeom>
          <a:noFill/>
          <a:ln>
            <a:noFill/>
          </a:ln>
        </p:spPr>
        <p:txBody>
          <a:bodyPr wrap="square" lIns="91425" tIns="91425" rIns="91425" bIns="91425" anchor="t" anchorCtr="0"/>
          <a:lstStyle>
            <a:lvl1pPr marL="182880" marR="0" lvl="0" indent="-81279" algn="l" rtl="0">
              <a:lnSpc>
                <a:spcPct val="95000"/>
              </a:lnSpc>
              <a:spcBef>
                <a:spcPts val="1400"/>
              </a:spcBef>
              <a:spcAft>
                <a:spcPts val="200"/>
              </a:spcAft>
              <a:buClr>
                <a:schemeClr val="accent1"/>
              </a:buClr>
              <a:buSzPts val="1600"/>
              <a:buFont typeface="Arial"/>
              <a:buChar char="•"/>
              <a:defRPr sz="2000" b="0" i="0" u="none" strike="noStrike" cap="none">
                <a:solidFill>
                  <a:schemeClr val="dk1"/>
                </a:solidFill>
                <a:latin typeface="Century Schoolbook"/>
                <a:ea typeface="Century Schoolbook"/>
                <a:cs typeface="Century Schoolbook"/>
                <a:sym typeface="Century Schoolbook"/>
              </a:defRPr>
            </a:lvl1pPr>
            <a:lvl2pPr marL="457200" marR="0" lvl="1" indent="-76200" algn="l" rtl="0">
              <a:lnSpc>
                <a:spcPct val="90000"/>
              </a:lnSpc>
              <a:spcBef>
                <a:spcPts val="300"/>
              </a:spcBef>
              <a:spcAft>
                <a:spcPts val="300"/>
              </a:spcAft>
              <a:buClr>
                <a:schemeClr val="accent1"/>
              </a:buClr>
              <a:buSzPts val="1800"/>
              <a:buFont typeface="Noto Sans Symbols"/>
              <a:buChar char="⚫"/>
              <a:defRPr sz="1800" b="0" i="0" u="none" strike="noStrike" cap="none">
                <a:solidFill>
                  <a:srgbClr val="262626"/>
                </a:solidFill>
                <a:latin typeface="Century Schoolbook"/>
                <a:ea typeface="Century Schoolbook"/>
                <a:cs typeface="Century Schoolbook"/>
                <a:sym typeface="Century Schoolbook"/>
              </a:defRPr>
            </a:lvl2pPr>
            <a:lvl3pPr marL="731520" marR="0" lvl="2" indent="-83819" algn="l" rtl="0">
              <a:lnSpc>
                <a:spcPct val="90000"/>
              </a:lnSpc>
              <a:spcBef>
                <a:spcPts val="300"/>
              </a:spcBef>
              <a:spcAft>
                <a:spcPts val="300"/>
              </a:spcAft>
              <a:buClr>
                <a:schemeClr val="accent1"/>
              </a:buClr>
              <a:buSzPts val="1600"/>
              <a:buFont typeface="Noto Sans Symbols"/>
              <a:buChar char="⚫"/>
              <a:defRPr sz="1600" b="0" i="0" u="none" strike="noStrike" cap="none">
                <a:solidFill>
                  <a:srgbClr val="262626"/>
                </a:solidFill>
                <a:latin typeface="Century Schoolbook"/>
                <a:ea typeface="Century Schoolbook"/>
                <a:cs typeface="Century Schoolbook"/>
                <a:sym typeface="Century Schoolbook"/>
              </a:defRPr>
            </a:lvl3pPr>
            <a:lvl4pPr marL="1005839" marR="0" lvl="3" indent="-104139" algn="l" rtl="0">
              <a:lnSpc>
                <a:spcPct val="90000"/>
              </a:lnSpc>
              <a:spcBef>
                <a:spcPts val="300"/>
              </a:spcBef>
              <a:spcAft>
                <a:spcPts val="300"/>
              </a:spcAft>
              <a:buClr>
                <a:schemeClr val="accent1"/>
              </a:buClr>
              <a:buSzPts val="14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4pPr>
            <a:lvl5pPr marL="1280160" marR="0" lvl="4" indent="-99060" algn="l" rtl="0">
              <a:lnSpc>
                <a:spcPct val="90000"/>
              </a:lnSpc>
              <a:spcBef>
                <a:spcPts val="300"/>
              </a:spcBef>
              <a:spcAft>
                <a:spcPts val="300"/>
              </a:spcAft>
              <a:buClr>
                <a:schemeClr val="accent1"/>
              </a:buClr>
              <a:buSzPts val="14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5pPr>
            <a:lvl6pPr marL="1600000" marR="0" lvl="5" indent="-152200" algn="l" rtl="0">
              <a:lnSpc>
                <a:spcPct val="90000"/>
              </a:lnSpc>
              <a:spcBef>
                <a:spcPts val="300"/>
              </a:spcBef>
              <a:spcAft>
                <a:spcPts val="300"/>
              </a:spcAft>
              <a:buClr>
                <a:schemeClr val="accent1"/>
              </a:buClr>
              <a:buSzPts val="14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6pPr>
            <a:lvl7pPr marL="1899999" marR="0" lvl="6" indent="-147399" algn="l" rtl="0">
              <a:lnSpc>
                <a:spcPct val="90000"/>
              </a:lnSpc>
              <a:spcBef>
                <a:spcPts val="300"/>
              </a:spcBef>
              <a:spcAft>
                <a:spcPts val="300"/>
              </a:spcAft>
              <a:buClr>
                <a:schemeClr val="accent1"/>
              </a:buClr>
              <a:buSzPts val="14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7pPr>
            <a:lvl8pPr marL="2200000" marR="0" lvl="7" indent="-142600" algn="l" rtl="0">
              <a:lnSpc>
                <a:spcPct val="90000"/>
              </a:lnSpc>
              <a:spcBef>
                <a:spcPts val="300"/>
              </a:spcBef>
              <a:spcAft>
                <a:spcPts val="300"/>
              </a:spcAft>
              <a:buClr>
                <a:schemeClr val="accent1"/>
              </a:buClr>
              <a:buSzPts val="14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8pPr>
            <a:lvl9pPr marL="2500000" marR="0" lvl="8" indent="-150500" algn="l" rtl="0">
              <a:lnSpc>
                <a:spcPct val="90000"/>
              </a:lnSpc>
              <a:spcBef>
                <a:spcPts val="300"/>
              </a:spcBef>
              <a:spcAft>
                <a:spcPts val="300"/>
              </a:spcAft>
              <a:buClr>
                <a:schemeClr val="accent1"/>
              </a:buClr>
              <a:buSzPts val="14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9pPr>
          </a:lstStyle>
          <a:p>
            <a:endParaRPr/>
          </a:p>
        </p:txBody>
      </p:sp>
      <p:sp>
        <p:nvSpPr>
          <p:cNvPr id="78" name="Shape 78"/>
          <p:cNvSpPr txBox="1">
            <a:spLocks noGrp="1"/>
          </p:cNvSpPr>
          <p:nvPr>
            <p:ph type="body" idx="2"/>
          </p:nvPr>
        </p:nvSpPr>
        <p:spPr>
          <a:xfrm>
            <a:off x="841248" y="2099734"/>
            <a:ext cx="3200400" cy="3810000"/>
          </a:xfrm>
          <a:prstGeom prst="rect">
            <a:avLst/>
          </a:prstGeom>
          <a:noFill/>
          <a:ln>
            <a:noFill/>
          </a:ln>
        </p:spPr>
        <p:txBody>
          <a:bodyPr wrap="square" lIns="91425" tIns="91425" rIns="91425" bIns="91425" anchor="t" anchorCtr="0"/>
          <a:lstStyle>
            <a:lvl1pPr marL="0" marR="0" lvl="0" indent="0" algn="l" rtl="0">
              <a:lnSpc>
                <a:spcPct val="114000"/>
              </a:lnSpc>
              <a:spcBef>
                <a:spcPts val="800"/>
              </a:spcBef>
              <a:spcAft>
                <a:spcPts val="200"/>
              </a:spcAft>
              <a:buClr>
                <a:schemeClr val="accent1"/>
              </a:buClr>
              <a:buSzPts val="1440"/>
              <a:buFont typeface="Arial"/>
              <a:buNone/>
              <a:defRPr sz="1300" b="0" i="0" u="none" strike="noStrike" cap="none">
                <a:solidFill>
                  <a:schemeClr val="dk1"/>
                </a:solidFill>
                <a:latin typeface="Century Schoolbook"/>
                <a:ea typeface="Century Schoolbook"/>
                <a:cs typeface="Century Schoolbook"/>
                <a:sym typeface="Century Schoolbook"/>
              </a:defRPr>
            </a:lvl1pPr>
            <a:lvl2pPr marL="457200" marR="0" lvl="1" indent="0" algn="l" rtl="0">
              <a:lnSpc>
                <a:spcPct val="90000"/>
              </a:lnSpc>
              <a:spcBef>
                <a:spcPts val="300"/>
              </a:spcBef>
              <a:spcAft>
                <a:spcPts val="300"/>
              </a:spcAft>
              <a:buClr>
                <a:schemeClr val="accent1"/>
              </a:buClr>
              <a:buSzPts val="1600"/>
              <a:buFont typeface="Noto Sans Symbols"/>
              <a:buNone/>
              <a:defRPr sz="1200" b="0" i="0" u="none" strike="noStrike" cap="none">
                <a:solidFill>
                  <a:srgbClr val="262626"/>
                </a:solidFill>
                <a:latin typeface="Century Schoolbook"/>
                <a:ea typeface="Century Schoolbook"/>
                <a:cs typeface="Century Schoolbook"/>
                <a:sym typeface="Century Schoolbook"/>
              </a:defRPr>
            </a:lvl2pPr>
            <a:lvl3pPr marL="914400" marR="0" lvl="2" indent="0" algn="l" rtl="0">
              <a:lnSpc>
                <a:spcPct val="90000"/>
              </a:lnSpc>
              <a:spcBef>
                <a:spcPts val="300"/>
              </a:spcBef>
              <a:spcAft>
                <a:spcPts val="300"/>
              </a:spcAft>
              <a:buClr>
                <a:schemeClr val="accent1"/>
              </a:buClr>
              <a:buSzPts val="1400"/>
              <a:buFont typeface="Noto Sans Symbols"/>
              <a:buNone/>
              <a:defRPr sz="1000" b="0" i="0" u="none" strike="noStrike" cap="none">
                <a:solidFill>
                  <a:srgbClr val="262626"/>
                </a:solidFill>
                <a:latin typeface="Century Schoolbook"/>
                <a:ea typeface="Century Schoolbook"/>
                <a:cs typeface="Century Schoolbook"/>
                <a:sym typeface="Century Schoolbook"/>
              </a:defRPr>
            </a:lvl3pPr>
            <a:lvl4pPr marL="1371600" marR="0" lvl="3" indent="0" algn="l" rtl="0">
              <a:lnSpc>
                <a:spcPct val="90000"/>
              </a:lnSpc>
              <a:spcBef>
                <a:spcPts val="300"/>
              </a:spcBef>
              <a:spcAft>
                <a:spcPts val="300"/>
              </a:spcAft>
              <a:buClr>
                <a:schemeClr val="accent1"/>
              </a:buClr>
              <a:buSzPts val="1400"/>
              <a:buFont typeface="Noto Sans Symbols"/>
              <a:buNone/>
              <a:defRPr sz="900" b="0" i="0" u="none" strike="noStrike" cap="none">
                <a:solidFill>
                  <a:srgbClr val="262626"/>
                </a:solidFill>
                <a:latin typeface="Century Schoolbook"/>
                <a:ea typeface="Century Schoolbook"/>
                <a:cs typeface="Century Schoolbook"/>
                <a:sym typeface="Century Schoolbook"/>
              </a:defRPr>
            </a:lvl4pPr>
            <a:lvl5pPr marL="1828800" marR="0" lvl="4" indent="0" algn="l" rtl="0">
              <a:lnSpc>
                <a:spcPct val="90000"/>
              </a:lnSpc>
              <a:spcBef>
                <a:spcPts val="300"/>
              </a:spcBef>
              <a:spcAft>
                <a:spcPts val="300"/>
              </a:spcAft>
              <a:buClr>
                <a:schemeClr val="accent1"/>
              </a:buClr>
              <a:buSzPts val="1400"/>
              <a:buFont typeface="Noto Sans Symbols"/>
              <a:buNone/>
              <a:defRPr sz="900" b="0" i="0" u="none" strike="noStrike" cap="none">
                <a:solidFill>
                  <a:srgbClr val="262626"/>
                </a:solidFill>
                <a:latin typeface="Century Schoolbook"/>
                <a:ea typeface="Century Schoolbook"/>
                <a:cs typeface="Century Schoolbook"/>
                <a:sym typeface="Century Schoolbook"/>
              </a:defRPr>
            </a:lvl5pPr>
            <a:lvl6pPr marL="2286000" marR="0" lvl="5" indent="0" algn="l" rtl="0">
              <a:lnSpc>
                <a:spcPct val="90000"/>
              </a:lnSpc>
              <a:spcBef>
                <a:spcPts val="300"/>
              </a:spcBef>
              <a:spcAft>
                <a:spcPts val="300"/>
              </a:spcAft>
              <a:buClr>
                <a:schemeClr val="accent1"/>
              </a:buClr>
              <a:buSzPts val="1400"/>
              <a:buFont typeface="Noto Sans Symbols"/>
              <a:buNone/>
              <a:defRPr sz="900" b="0" i="0" u="none" strike="noStrike" cap="none">
                <a:solidFill>
                  <a:srgbClr val="262626"/>
                </a:solidFill>
                <a:latin typeface="Century Schoolbook"/>
                <a:ea typeface="Century Schoolbook"/>
                <a:cs typeface="Century Schoolbook"/>
                <a:sym typeface="Century Schoolbook"/>
              </a:defRPr>
            </a:lvl6pPr>
            <a:lvl7pPr marL="2743200" marR="0" lvl="6" indent="0" algn="l" rtl="0">
              <a:lnSpc>
                <a:spcPct val="90000"/>
              </a:lnSpc>
              <a:spcBef>
                <a:spcPts val="300"/>
              </a:spcBef>
              <a:spcAft>
                <a:spcPts val="300"/>
              </a:spcAft>
              <a:buClr>
                <a:schemeClr val="accent1"/>
              </a:buClr>
              <a:buSzPts val="1400"/>
              <a:buFont typeface="Noto Sans Symbols"/>
              <a:buNone/>
              <a:defRPr sz="900" b="0" i="0" u="none" strike="noStrike" cap="none">
                <a:solidFill>
                  <a:srgbClr val="262626"/>
                </a:solidFill>
                <a:latin typeface="Century Schoolbook"/>
                <a:ea typeface="Century Schoolbook"/>
                <a:cs typeface="Century Schoolbook"/>
                <a:sym typeface="Century Schoolbook"/>
              </a:defRPr>
            </a:lvl7pPr>
            <a:lvl8pPr marL="3200400" marR="0" lvl="7" indent="0" algn="l" rtl="0">
              <a:lnSpc>
                <a:spcPct val="90000"/>
              </a:lnSpc>
              <a:spcBef>
                <a:spcPts val="300"/>
              </a:spcBef>
              <a:spcAft>
                <a:spcPts val="300"/>
              </a:spcAft>
              <a:buClr>
                <a:schemeClr val="accent1"/>
              </a:buClr>
              <a:buSzPts val="1400"/>
              <a:buFont typeface="Noto Sans Symbols"/>
              <a:buNone/>
              <a:defRPr sz="900" b="0" i="0" u="none" strike="noStrike" cap="none">
                <a:solidFill>
                  <a:srgbClr val="262626"/>
                </a:solidFill>
                <a:latin typeface="Century Schoolbook"/>
                <a:ea typeface="Century Schoolbook"/>
                <a:cs typeface="Century Schoolbook"/>
                <a:sym typeface="Century Schoolbook"/>
              </a:defRPr>
            </a:lvl8pPr>
            <a:lvl9pPr marL="3657600" marR="0" lvl="8" indent="0" algn="l" rtl="0">
              <a:lnSpc>
                <a:spcPct val="90000"/>
              </a:lnSpc>
              <a:spcBef>
                <a:spcPts val="300"/>
              </a:spcBef>
              <a:spcAft>
                <a:spcPts val="300"/>
              </a:spcAft>
              <a:buClr>
                <a:schemeClr val="accent1"/>
              </a:buClr>
              <a:buSzPts val="1400"/>
              <a:buFont typeface="Noto Sans Symbols"/>
              <a:buNone/>
              <a:defRPr sz="900" b="0" i="0" u="none" strike="noStrike" cap="none">
                <a:solidFill>
                  <a:srgbClr val="262626"/>
                </a:solidFill>
                <a:latin typeface="Century Schoolbook"/>
                <a:ea typeface="Century Schoolbook"/>
                <a:cs typeface="Century Schoolbook"/>
                <a:sym typeface="Century Schoolbook"/>
              </a:defRPr>
            </a:lvl9pPr>
          </a:lstStyle>
          <a:p>
            <a:endParaRPr/>
          </a:p>
        </p:txBody>
      </p:sp>
      <p:sp>
        <p:nvSpPr>
          <p:cNvPr id="79" name="Shape 79"/>
          <p:cNvSpPr txBox="1">
            <a:spLocks noGrp="1"/>
          </p:cNvSpPr>
          <p:nvPr>
            <p:ph type="dt" idx="10"/>
          </p:nvPr>
        </p:nvSpPr>
        <p:spPr>
          <a:xfrm rot="-5400000">
            <a:off x="10797529" y="998549"/>
            <a:ext cx="1905000" cy="365100"/>
          </a:xfrm>
          <a:prstGeom prst="rect">
            <a:avLst/>
          </a:prstGeom>
          <a:noFill/>
          <a:ln>
            <a:noFill/>
          </a:ln>
        </p:spPr>
        <p:txBody>
          <a:bodyPr wrap="square" lIns="91425" tIns="91425" rIns="91425" bIns="91425" anchor="ctr" anchorCtr="0"/>
          <a:lstStyle>
            <a:lvl1pPr marL="0" marR="0" lvl="0" indent="0" algn="r" rtl="1">
              <a:spcBef>
                <a:spcPts val="0"/>
              </a:spcBef>
              <a:buSzPts val="1400"/>
              <a:buNone/>
              <a:defRPr sz="1050" b="0" i="0" u="none" strike="noStrike" cap="none">
                <a:solidFill>
                  <a:srgbClr val="CEDFEA"/>
                </a:solidFill>
                <a:latin typeface="Century Schoolbook"/>
                <a:ea typeface="Century Schoolbook"/>
                <a:cs typeface="Century Schoolbook"/>
                <a:sym typeface="Century Schoolbook"/>
              </a:defRPr>
            </a:lvl1pPr>
            <a:lvl2pPr marL="457200" marR="0" lvl="1"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2pPr>
            <a:lvl3pPr marL="914400" marR="0" lvl="2"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3pPr>
            <a:lvl4pPr marL="1371600" marR="0" lvl="3"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4pPr>
            <a:lvl5pPr marL="1828800" marR="0" lvl="4"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5pPr>
            <a:lvl6pPr marL="2286000" marR="0" lvl="5"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6pPr>
            <a:lvl7pPr marL="2743200" marR="0" lvl="6"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7pPr>
            <a:lvl8pPr marL="3200400" marR="0" lvl="7"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8pPr>
            <a:lvl9pPr marL="3657600" marR="0" lvl="8"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80" name="Shape 80"/>
          <p:cNvSpPr txBox="1">
            <a:spLocks noGrp="1"/>
          </p:cNvSpPr>
          <p:nvPr>
            <p:ph type="ftr" idx="11"/>
          </p:nvPr>
        </p:nvSpPr>
        <p:spPr>
          <a:xfrm rot="-5400000">
            <a:off x="9959328" y="4046550"/>
            <a:ext cx="3581400" cy="365100"/>
          </a:xfrm>
          <a:prstGeom prst="rect">
            <a:avLst/>
          </a:prstGeom>
          <a:noFill/>
          <a:ln>
            <a:noFill/>
          </a:ln>
        </p:spPr>
        <p:txBody>
          <a:bodyPr wrap="square" lIns="91425" tIns="91425" rIns="91425" bIns="91425" anchor="ctr" anchorCtr="0"/>
          <a:lstStyle>
            <a:lvl1pPr marL="0" marR="0" lvl="0" indent="0" algn="l" rtl="1">
              <a:spcBef>
                <a:spcPts val="0"/>
              </a:spcBef>
              <a:buSzPts val="1400"/>
              <a:buNone/>
              <a:defRPr sz="1050" b="0" i="0" u="none" strike="noStrike" cap="none">
                <a:solidFill>
                  <a:srgbClr val="CEDFEA"/>
                </a:solidFill>
                <a:latin typeface="Century Schoolbook"/>
                <a:ea typeface="Century Schoolbook"/>
                <a:cs typeface="Century Schoolbook"/>
                <a:sym typeface="Century Schoolbook"/>
              </a:defRPr>
            </a:lvl1pPr>
            <a:lvl2pPr marL="457200" marR="0" lvl="1"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2pPr>
            <a:lvl3pPr marL="914400" marR="0" lvl="2"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3pPr>
            <a:lvl4pPr marL="1371600" marR="0" lvl="3"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4pPr>
            <a:lvl5pPr marL="1828800" marR="0" lvl="4"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5pPr>
            <a:lvl6pPr marL="2286000" marR="0" lvl="5"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6pPr>
            <a:lvl7pPr marL="2743200" marR="0" lvl="6"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7pPr>
            <a:lvl8pPr marL="3200400" marR="0" lvl="7"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8pPr>
            <a:lvl9pPr marL="3657600" marR="0" lvl="8"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81" name="Shape 81"/>
          <p:cNvSpPr txBox="1">
            <a:spLocks noGrp="1"/>
          </p:cNvSpPr>
          <p:nvPr>
            <p:ph type="sldNum" idx="12"/>
          </p:nvPr>
        </p:nvSpPr>
        <p:spPr>
          <a:xfrm>
            <a:off x="11292840" y="6172200"/>
            <a:ext cx="914400" cy="593700"/>
          </a:xfrm>
          <a:prstGeom prst="rect">
            <a:avLst/>
          </a:prstGeom>
          <a:noFill/>
          <a:ln>
            <a:noFill/>
          </a:ln>
        </p:spPr>
        <p:txBody>
          <a:bodyPr wrap="square" lIns="45700" tIns="45700" rIns="45700" bIns="45700" anchor="ctr" anchorCtr="0">
            <a:noAutofit/>
          </a:bodyPr>
          <a:lstStyle/>
          <a:p>
            <a:pPr marL="0" marR="0" lvl="0" indent="0" algn="ctr" rtl="1">
              <a:spcBef>
                <a:spcPts val="0"/>
              </a:spcBef>
              <a:buNone/>
            </a:pPr>
            <a:fld id="{00000000-1234-1234-1234-123412341234}" type="slidenum">
              <a:rPr lang="en-US" sz="3600" b="0" i="0" u="none" strike="noStrike" cap="none">
                <a:solidFill>
                  <a:srgbClr val="6EA0C0"/>
                </a:solidFill>
                <a:latin typeface="Century Schoolbook"/>
                <a:ea typeface="Century Schoolbook"/>
                <a:cs typeface="Century Schoolbook"/>
                <a:sym typeface="Century Schoolbook"/>
              </a:rPr>
              <a:t>‹#›</a:t>
            </a:fld>
            <a:endParaRPr lang="en-US" sz="3600" b="0" i="0" u="none" strike="noStrike" cap="none">
              <a:solidFill>
                <a:srgbClr val="6EA0C0"/>
              </a:solidFill>
              <a:latin typeface="Century Schoolbook"/>
              <a:ea typeface="Century Schoolbook"/>
              <a:cs typeface="Century Schoolbook"/>
              <a:sym typeface="Century Schoolbook"/>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Shape 10"/>
          <p:cNvSpPr/>
          <p:nvPr/>
        </p:nvSpPr>
        <p:spPr>
          <a:xfrm>
            <a:off x="11292840" y="0"/>
            <a:ext cx="914400" cy="6858000"/>
          </a:xfrm>
          <a:prstGeom prst="rect">
            <a:avLst/>
          </a:prstGeom>
          <a:solidFill>
            <a:srgbClr val="A0ACB2"/>
          </a:solidFill>
          <a:ln>
            <a:noFill/>
          </a:ln>
        </p:spPr>
        <p:txBody>
          <a:bodyPr wrap="square" lIns="91425" tIns="91425" rIns="91425" bIns="91425" anchor="ctr" anchorCtr="0">
            <a:noAutofit/>
          </a:bodyPr>
          <a:lstStyle/>
          <a:p>
            <a:pPr lvl="0">
              <a:spcBef>
                <a:spcPts val="0"/>
              </a:spcBef>
              <a:buNone/>
            </a:pPr>
            <a:endParaRPr/>
          </a:p>
        </p:txBody>
      </p:sp>
      <p:sp>
        <p:nvSpPr>
          <p:cNvPr id="11" name="Shape 11"/>
          <p:cNvSpPr txBox="1">
            <a:spLocks noGrp="1"/>
          </p:cNvSpPr>
          <p:nvPr>
            <p:ph type="title"/>
          </p:nvPr>
        </p:nvSpPr>
        <p:spPr>
          <a:xfrm>
            <a:off x="1261872" y="365760"/>
            <a:ext cx="9692640" cy="1325562"/>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lt1"/>
              </a:buClr>
              <a:buSzPts val="1400"/>
              <a:buFont typeface="Century Schoolbook"/>
              <a:buNone/>
              <a:defRPr sz="4400" b="0" i="0" u="none" strike="noStrike" cap="none">
                <a:solidFill>
                  <a:schemeClr val="lt1"/>
                </a:solidFill>
                <a:latin typeface="Century Schoolbook"/>
                <a:ea typeface="Century Schoolbook"/>
                <a:cs typeface="Century Schoolbook"/>
                <a:sym typeface="Century Schoolbook"/>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12" name="Shape 12"/>
          <p:cNvSpPr txBox="1">
            <a:spLocks noGrp="1"/>
          </p:cNvSpPr>
          <p:nvPr>
            <p:ph type="body" idx="1"/>
          </p:nvPr>
        </p:nvSpPr>
        <p:spPr>
          <a:xfrm>
            <a:off x="1261872" y="1828800"/>
            <a:ext cx="8595360" cy="4351337"/>
          </a:xfrm>
          <a:prstGeom prst="rect">
            <a:avLst/>
          </a:prstGeom>
          <a:noFill/>
          <a:ln>
            <a:noFill/>
          </a:ln>
        </p:spPr>
        <p:txBody>
          <a:bodyPr wrap="square" lIns="91425" tIns="91425" rIns="91425" bIns="91425" anchor="t" anchorCtr="0"/>
          <a:lstStyle>
            <a:lvl1pPr marL="182880" marR="0" lvl="0" indent="-91440" algn="l" rtl="0">
              <a:lnSpc>
                <a:spcPct val="95000"/>
              </a:lnSpc>
              <a:spcBef>
                <a:spcPts val="1400"/>
              </a:spcBef>
              <a:spcAft>
                <a:spcPts val="200"/>
              </a:spcAft>
              <a:buClr>
                <a:schemeClr val="accent1"/>
              </a:buClr>
              <a:buSzPts val="1440"/>
              <a:buFont typeface="Arial"/>
              <a:buChar char="•"/>
              <a:defRPr sz="1800" b="0" i="0" u="none" strike="noStrike" cap="none">
                <a:solidFill>
                  <a:schemeClr val="lt1"/>
                </a:solidFill>
                <a:latin typeface="Century Schoolbook"/>
                <a:ea typeface="Century Schoolbook"/>
                <a:cs typeface="Century Schoolbook"/>
                <a:sym typeface="Century Schoolbook"/>
              </a:defRPr>
            </a:lvl1pPr>
            <a:lvl2pPr marL="457200" marR="0" lvl="1" indent="-88900" algn="l" rtl="0">
              <a:lnSpc>
                <a:spcPct val="90000"/>
              </a:lnSpc>
              <a:spcBef>
                <a:spcPts val="300"/>
              </a:spcBef>
              <a:spcAft>
                <a:spcPts val="300"/>
              </a:spcAft>
              <a:buClr>
                <a:schemeClr val="accent1"/>
              </a:buClr>
              <a:buSzPts val="1600"/>
              <a:buFont typeface="Noto Sans Symbols"/>
              <a:buChar char="⚫"/>
              <a:defRPr sz="1600" b="0" i="0" u="none" strike="noStrike" cap="none">
                <a:solidFill>
                  <a:srgbClr val="FEFEFE"/>
                </a:solidFill>
                <a:latin typeface="Century Schoolbook"/>
                <a:ea typeface="Century Schoolbook"/>
                <a:cs typeface="Century Schoolbook"/>
                <a:sym typeface="Century Schoolbook"/>
              </a:defRPr>
            </a:lvl2pPr>
            <a:lvl3pPr marL="731520" marR="0" lvl="2" indent="-96519" algn="l" rtl="0">
              <a:lnSpc>
                <a:spcPct val="90000"/>
              </a:lnSpc>
              <a:spcBef>
                <a:spcPts val="300"/>
              </a:spcBef>
              <a:spcAft>
                <a:spcPts val="300"/>
              </a:spcAft>
              <a:buClr>
                <a:schemeClr val="accent1"/>
              </a:buClr>
              <a:buSzPts val="1400"/>
              <a:buFont typeface="Noto Sans Symbols"/>
              <a:buChar char="⚫"/>
              <a:defRPr sz="1400" b="0" i="0" u="none" strike="noStrike" cap="none">
                <a:solidFill>
                  <a:srgbClr val="FEFEFE"/>
                </a:solidFill>
                <a:latin typeface="Century Schoolbook"/>
                <a:ea typeface="Century Schoolbook"/>
                <a:cs typeface="Century Schoolbook"/>
                <a:sym typeface="Century Schoolbook"/>
              </a:defRPr>
            </a:lvl3pPr>
            <a:lvl4pPr marL="1005839" marR="0" lvl="3" indent="-104139" algn="l" rtl="0">
              <a:lnSpc>
                <a:spcPct val="90000"/>
              </a:lnSpc>
              <a:spcBef>
                <a:spcPts val="300"/>
              </a:spcBef>
              <a:spcAft>
                <a:spcPts val="300"/>
              </a:spcAft>
              <a:buClr>
                <a:schemeClr val="accent1"/>
              </a:buClr>
              <a:buSzPts val="1400"/>
              <a:buFont typeface="Noto Sans Symbols"/>
              <a:buChar char="⚫"/>
              <a:defRPr sz="1400" b="0" i="0" u="none" strike="noStrike" cap="none">
                <a:solidFill>
                  <a:srgbClr val="FEFEFE"/>
                </a:solidFill>
                <a:latin typeface="Century Schoolbook"/>
                <a:ea typeface="Century Schoolbook"/>
                <a:cs typeface="Century Schoolbook"/>
                <a:sym typeface="Century Schoolbook"/>
              </a:defRPr>
            </a:lvl4pPr>
            <a:lvl5pPr marL="1280160" marR="0" lvl="4" indent="-99060" algn="l" rtl="0">
              <a:lnSpc>
                <a:spcPct val="90000"/>
              </a:lnSpc>
              <a:spcBef>
                <a:spcPts val="300"/>
              </a:spcBef>
              <a:spcAft>
                <a:spcPts val="300"/>
              </a:spcAft>
              <a:buClr>
                <a:schemeClr val="accent1"/>
              </a:buClr>
              <a:buSzPts val="1400"/>
              <a:buFont typeface="Noto Sans Symbols"/>
              <a:buChar char="⚫"/>
              <a:defRPr sz="1400" b="0" i="0" u="none" strike="noStrike" cap="none">
                <a:solidFill>
                  <a:srgbClr val="FEFEFE"/>
                </a:solidFill>
                <a:latin typeface="Century Schoolbook"/>
                <a:ea typeface="Century Schoolbook"/>
                <a:cs typeface="Century Schoolbook"/>
                <a:sym typeface="Century Schoolbook"/>
              </a:defRPr>
            </a:lvl5pPr>
            <a:lvl6pPr marL="1600000" marR="0" lvl="5" indent="-152200" algn="l" rtl="0">
              <a:lnSpc>
                <a:spcPct val="90000"/>
              </a:lnSpc>
              <a:spcBef>
                <a:spcPts val="300"/>
              </a:spcBef>
              <a:spcAft>
                <a:spcPts val="300"/>
              </a:spcAft>
              <a:buClr>
                <a:schemeClr val="accent1"/>
              </a:buClr>
              <a:buSzPts val="1400"/>
              <a:buFont typeface="Noto Sans Symbols"/>
              <a:buChar char="⚫"/>
              <a:defRPr sz="1400" b="0" i="0" u="none" strike="noStrike" cap="none">
                <a:solidFill>
                  <a:srgbClr val="FEFEFE"/>
                </a:solidFill>
                <a:latin typeface="Century Schoolbook"/>
                <a:ea typeface="Century Schoolbook"/>
                <a:cs typeface="Century Schoolbook"/>
                <a:sym typeface="Century Schoolbook"/>
              </a:defRPr>
            </a:lvl6pPr>
            <a:lvl7pPr marL="1899999" marR="0" lvl="6" indent="-147399" algn="l" rtl="0">
              <a:lnSpc>
                <a:spcPct val="90000"/>
              </a:lnSpc>
              <a:spcBef>
                <a:spcPts val="300"/>
              </a:spcBef>
              <a:spcAft>
                <a:spcPts val="300"/>
              </a:spcAft>
              <a:buClr>
                <a:schemeClr val="accent1"/>
              </a:buClr>
              <a:buSzPts val="1400"/>
              <a:buFont typeface="Noto Sans Symbols"/>
              <a:buChar char="⚫"/>
              <a:defRPr sz="1400" b="0" i="0" u="none" strike="noStrike" cap="none">
                <a:solidFill>
                  <a:srgbClr val="FEFEFE"/>
                </a:solidFill>
                <a:latin typeface="Century Schoolbook"/>
                <a:ea typeface="Century Schoolbook"/>
                <a:cs typeface="Century Schoolbook"/>
                <a:sym typeface="Century Schoolbook"/>
              </a:defRPr>
            </a:lvl7pPr>
            <a:lvl8pPr marL="2200000" marR="0" lvl="7" indent="-142600" algn="l" rtl="0">
              <a:lnSpc>
                <a:spcPct val="90000"/>
              </a:lnSpc>
              <a:spcBef>
                <a:spcPts val="300"/>
              </a:spcBef>
              <a:spcAft>
                <a:spcPts val="300"/>
              </a:spcAft>
              <a:buClr>
                <a:schemeClr val="accent1"/>
              </a:buClr>
              <a:buSzPts val="1400"/>
              <a:buFont typeface="Noto Sans Symbols"/>
              <a:buChar char="⚫"/>
              <a:defRPr sz="1400" b="0" i="0" u="none" strike="noStrike" cap="none">
                <a:solidFill>
                  <a:srgbClr val="FEFEFE"/>
                </a:solidFill>
                <a:latin typeface="Century Schoolbook"/>
                <a:ea typeface="Century Schoolbook"/>
                <a:cs typeface="Century Schoolbook"/>
                <a:sym typeface="Century Schoolbook"/>
              </a:defRPr>
            </a:lvl8pPr>
            <a:lvl9pPr marL="2500000" marR="0" lvl="8" indent="-150499" algn="l" rtl="0">
              <a:lnSpc>
                <a:spcPct val="90000"/>
              </a:lnSpc>
              <a:spcBef>
                <a:spcPts val="300"/>
              </a:spcBef>
              <a:spcAft>
                <a:spcPts val="300"/>
              </a:spcAft>
              <a:buClr>
                <a:schemeClr val="accent1"/>
              </a:buClr>
              <a:buSzPts val="1400"/>
              <a:buFont typeface="Noto Sans Symbols"/>
              <a:buChar char="⚫"/>
              <a:defRPr sz="1400" b="0" i="0" u="none" strike="noStrike" cap="none">
                <a:solidFill>
                  <a:srgbClr val="FEFEFE"/>
                </a:solidFill>
                <a:latin typeface="Century Schoolbook"/>
                <a:ea typeface="Century Schoolbook"/>
                <a:cs typeface="Century Schoolbook"/>
                <a:sym typeface="Century Schoolbook"/>
              </a:defRPr>
            </a:lvl9pPr>
          </a:lstStyle>
          <a:p>
            <a:endParaRPr/>
          </a:p>
        </p:txBody>
      </p:sp>
      <p:sp>
        <p:nvSpPr>
          <p:cNvPr id="13" name="Shape 13"/>
          <p:cNvSpPr txBox="1">
            <a:spLocks noGrp="1"/>
          </p:cNvSpPr>
          <p:nvPr>
            <p:ph type="dt" idx="10"/>
          </p:nvPr>
        </p:nvSpPr>
        <p:spPr>
          <a:xfrm rot="-5400000">
            <a:off x="10797542" y="998537"/>
            <a:ext cx="1904999" cy="365125"/>
          </a:xfrm>
          <a:prstGeom prst="rect">
            <a:avLst/>
          </a:prstGeom>
          <a:noFill/>
          <a:ln>
            <a:noFill/>
          </a:ln>
        </p:spPr>
        <p:txBody>
          <a:bodyPr wrap="square" lIns="91425" tIns="91425" rIns="91425" bIns="91425" anchor="ctr" anchorCtr="0"/>
          <a:lstStyle>
            <a:lvl1pPr marL="0" marR="0" lvl="0" indent="0" algn="r" rtl="1">
              <a:spcBef>
                <a:spcPts val="0"/>
              </a:spcBef>
              <a:buSzPts val="1400"/>
              <a:buNone/>
              <a:defRPr sz="1050" b="0" i="0" u="none" strike="noStrike" cap="none">
                <a:solidFill>
                  <a:srgbClr val="F7F8F9"/>
                </a:solidFill>
                <a:latin typeface="Century Schoolbook"/>
                <a:ea typeface="Century Schoolbook"/>
                <a:cs typeface="Century Schoolbook"/>
                <a:sym typeface="Century Schoolbook"/>
              </a:defRPr>
            </a:lvl1pPr>
            <a:lvl2pPr marL="457200" marR="0" lvl="1" indent="0" algn="r" rtl="1">
              <a:spcBef>
                <a:spcPts val="0"/>
              </a:spcBef>
              <a:buSzPts val="1400"/>
              <a:buNone/>
              <a:defRPr sz="1800" b="0" i="0" u="none" strike="noStrike" cap="none">
                <a:solidFill>
                  <a:schemeClr val="lt1"/>
                </a:solidFill>
                <a:latin typeface="Century Schoolbook"/>
                <a:ea typeface="Century Schoolbook"/>
                <a:cs typeface="Century Schoolbook"/>
                <a:sym typeface="Century Schoolbook"/>
              </a:defRPr>
            </a:lvl2pPr>
            <a:lvl3pPr marL="914400" marR="0" lvl="2" indent="0" algn="r" rtl="1">
              <a:spcBef>
                <a:spcPts val="0"/>
              </a:spcBef>
              <a:buSzPts val="1400"/>
              <a:buNone/>
              <a:defRPr sz="1800" b="0" i="0" u="none" strike="noStrike" cap="none">
                <a:solidFill>
                  <a:schemeClr val="lt1"/>
                </a:solidFill>
                <a:latin typeface="Century Schoolbook"/>
                <a:ea typeface="Century Schoolbook"/>
                <a:cs typeface="Century Schoolbook"/>
                <a:sym typeface="Century Schoolbook"/>
              </a:defRPr>
            </a:lvl3pPr>
            <a:lvl4pPr marL="1371600" marR="0" lvl="3" indent="0" algn="r" rtl="1">
              <a:spcBef>
                <a:spcPts val="0"/>
              </a:spcBef>
              <a:buSzPts val="1400"/>
              <a:buNone/>
              <a:defRPr sz="1800" b="0" i="0" u="none" strike="noStrike" cap="none">
                <a:solidFill>
                  <a:schemeClr val="lt1"/>
                </a:solidFill>
                <a:latin typeface="Century Schoolbook"/>
                <a:ea typeface="Century Schoolbook"/>
                <a:cs typeface="Century Schoolbook"/>
                <a:sym typeface="Century Schoolbook"/>
              </a:defRPr>
            </a:lvl4pPr>
            <a:lvl5pPr marL="1828800" marR="0" lvl="4" indent="0" algn="r" rtl="1">
              <a:spcBef>
                <a:spcPts val="0"/>
              </a:spcBef>
              <a:buSzPts val="1400"/>
              <a:buNone/>
              <a:defRPr sz="1800" b="0" i="0" u="none" strike="noStrike" cap="none">
                <a:solidFill>
                  <a:schemeClr val="lt1"/>
                </a:solidFill>
                <a:latin typeface="Century Schoolbook"/>
                <a:ea typeface="Century Schoolbook"/>
                <a:cs typeface="Century Schoolbook"/>
                <a:sym typeface="Century Schoolbook"/>
              </a:defRPr>
            </a:lvl5pPr>
            <a:lvl6pPr marL="2286000" marR="0" lvl="5" indent="0" algn="r" rtl="1">
              <a:spcBef>
                <a:spcPts val="0"/>
              </a:spcBef>
              <a:buSzPts val="1400"/>
              <a:buNone/>
              <a:defRPr sz="1800" b="0" i="0" u="none" strike="noStrike" cap="none">
                <a:solidFill>
                  <a:schemeClr val="lt1"/>
                </a:solidFill>
                <a:latin typeface="Century Schoolbook"/>
                <a:ea typeface="Century Schoolbook"/>
                <a:cs typeface="Century Schoolbook"/>
                <a:sym typeface="Century Schoolbook"/>
              </a:defRPr>
            </a:lvl6pPr>
            <a:lvl7pPr marL="2743200" marR="0" lvl="6" indent="0" algn="r" rtl="1">
              <a:spcBef>
                <a:spcPts val="0"/>
              </a:spcBef>
              <a:buSzPts val="1400"/>
              <a:buNone/>
              <a:defRPr sz="1800" b="0" i="0" u="none" strike="noStrike" cap="none">
                <a:solidFill>
                  <a:schemeClr val="lt1"/>
                </a:solidFill>
                <a:latin typeface="Century Schoolbook"/>
                <a:ea typeface="Century Schoolbook"/>
                <a:cs typeface="Century Schoolbook"/>
                <a:sym typeface="Century Schoolbook"/>
              </a:defRPr>
            </a:lvl7pPr>
            <a:lvl8pPr marL="3200400" marR="0" lvl="7" indent="0" algn="r" rtl="1">
              <a:spcBef>
                <a:spcPts val="0"/>
              </a:spcBef>
              <a:buSzPts val="1400"/>
              <a:buNone/>
              <a:defRPr sz="1800" b="0" i="0" u="none" strike="noStrike" cap="none">
                <a:solidFill>
                  <a:schemeClr val="lt1"/>
                </a:solidFill>
                <a:latin typeface="Century Schoolbook"/>
                <a:ea typeface="Century Schoolbook"/>
                <a:cs typeface="Century Schoolbook"/>
                <a:sym typeface="Century Schoolbook"/>
              </a:defRPr>
            </a:lvl8pPr>
            <a:lvl9pPr marL="3657600" marR="0" lvl="8" indent="0" algn="r" rtl="1">
              <a:spcBef>
                <a:spcPts val="0"/>
              </a:spcBef>
              <a:buSzPts val="1400"/>
              <a:buNone/>
              <a:defRPr sz="1800" b="0" i="0" u="none" strike="noStrike" cap="none">
                <a:solidFill>
                  <a:schemeClr val="lt1"/>
                </a:solidFill>
                <a:latin typeface="Century Schoolbook"/>
                <a:ea typeface="Century Schoolbook"/>
                <a:cs typeface="Century Schoolbook"/>
                <a:sym typeface="Century Schoolbook"/>
              </a:defRPr>
            </a:lvl9pPr>
          </a:lstStyle>
          <a:p>
            <a:endParaRPr/>
          </a:p>
        </p:txBody>
      </p:sp>
      <p:sp>
        <p:nvSpPr>
          <p:cNvPr id="14" name="Shape 14"/>
          <p:cNvSpPr txBox="1">
            <a:spLocks noGrp="1"/>
          </p:cNvSpPr>
          <p:nvPr>
            <p:ph type="ftr" idx="11"/>
          </p:nvPr>
        </p:nvSpPr>
        <p:spPr>
          <a:xfrm rot="-5400000">
            <a:off x="9959341" y="4046537"/>
            <a:ext cx="3581400" cy="365125"/>
          </a:xfrm>
          <a:prstGeom prst="rect">
            <a:avLst/>
          </a:prstGeom>
          <a:noFill/>
          <a:ln>
            <a:noFill/>
          </a:ln>
        </p:spPr>
        <p:txBody>
          <a:bodyPr wrap="square" lIns="91425" tIns="91425" rIns="91425" bIns="91425" anchor="ctr" anchorCtr="0"/>
          <a:lstStyle>
            <a:lvl1pPr marL="0" marR="0" lvl="0" indent="0" algn="l" rtl="1">
              <a:spcBef>
                <a:spcPts val="0"/>
              </a:spcBef>
              <a:buSzPts val="1400"/>
              <a:buNone/>
              <a:defRPr sz="1050" b="0" i="0" u="none" strike="noStrike" cap="none">
                <a:solidFill>
                  <a:srgbClr val="F7F8F9"/>
                </a:solidFill>
                <a:latin typeface="Century Schoolbook"/>
                <a:ea typeface="Century Schoolbook"/>
                <a:cs typeface="Century Schoolbook"/>
                <a:sym typeface="Century Schoolbook"/>
              </a:defRPr>
            </a:lvl1pPr>
            <a:lvl2pPr marL="457200" marR="0" lvl="1" indent="0" algn="r" rtl="1">
              <a:spcBef>
                <a:spcPts val="0"/>
              </a:spcBef>
              <a:buSzPts val="1400"/>
              <a:buNone/>
              <a:defRPr sz="1800" b="0" i="0" u="none" strike="noStrike" cap="none">
                <a:solidFill>
                  <a:schemeClr val="lt1"/>
                </a:solidFill>
                <a:latin typeface="Century Schoolbook"/>
                <a:ea typeface="Century Schoolbook"/>
                <a:cs typeface="Century Schoolbook"/>
                <a:sym typeface="Century Schoolbook"/>
              </a:defRPr>
            </a:lvl2pPr>
            <a:lvl3pPr marL="914400" marR="0" lvl="2" indent="0" algn="r" rtl="1">
              <a:spcBef>
                <a:spcPts val="0"/>
              </a:spcBef>
              <a:buSzPts val="1400"/>
              <a:buNone/>
              <a:defRPr sz="1800" b="0" i="0" u="none" strike="noStrike" cap="none">
                <a:solidFill>
                  <a:schemeClr val="lt1"/>
                </a:solidFill>
                <a:latin typeface="Century Schoolbook"/>
                <a:ea typeface="Century Schoolbook"/>
                <a:cs typeface="Century Schoolbook"/>
                <a:sym typeface="Century Schoolbook"/>
              </a:defRPr>
            </a:lvl3pPr>
            <a:lvl4pPr marL="1371600" marR="0" lvl="3" indent="0" algn="r" rtl="1">
              <a:spcBef>
                <a:spcPts val="0"/>
              </a:spcBef>
              <a:buSzPts val="1400"/>
              <a:buNone/>
              <a:defRPr sz="1800" b="0" i="0" u="none" strike="noStrike" cap="none">
                <a:solidFill>
                  <a:schemeClr val="lt1"/>
                </a:solidFill>
                <a:latin typeface="Century Schoolbook"/>
                <a:ea typeface="Century Schoolbook"/>
                <a:cs typeface="Century Schoolbook"/>
                <a:sym typeface="Century Schoolbook"/>
              </a:defRPr>
            </a:lvl4pPr>
            <a:lvl5pPr marL="1828800" marR="0" lvl="4" indent="0" algn="r" rtl="1">
              <a:spcBef>
                <a:spcPts val="0"/>
              </a:spcBef>
              <a:buSzPts val="1400"/>
              <a:buNone/>
              <a:defRPr sz="1800" b="0" i="0" u="none" strike="noStrike" cap="none">
                <a:solidFill>
                  <a:schemeClr val="lt1"/>
                </a:solidFill>
                <a:latin typeface="Century Schoolbook"/>
                <a:ea typeface="Century Schoolbook"/>
                <a:cs typeface="Century Schoolbook"/>
                <a:sym typeface="Century Schoolbook"/>
              </a:defRPr>
            </a:lvl5pPr>
            <a:lvl6pPr marL="2286000" marR="0" lvl="5" indent="0" algn="r" rtl="1">
              <a:spcBef>
                <a:spcPts val="0"/>
              </a:spcBef>
              <a:buSzPts val="1400"/>
              <a:buNone/>
              <a:defRPr sz="1800" b="0" i="0" u="none" strike="noStrike" cap="none">
                <a:solidFill>
                  <a:schemeClr val="lt1"/>
                </a:solidFill>
                <a:latin typeface="Century Schoolbook"/>
                <a:ea typeface="Century Schoolbook"/>
                <a:cs typeface="Century Schoolbook"/>
                <a:sym typeface="Century Schoolbook"/>
              </a:defRPr>
            </a:lvl6pPr>
            <a:lvl7pPr marL="2743200" marR="0" lvl="6" indent="0" algn="r" rtl="1">
              <a:spcBef>
                <a:spcPts val="0"/>
              </a:spcBef>
              <a:buSzPts val="1400"/>
              <a:buNone/>
              <a:defRPr sz="1800" b="0" i="0" u="none" strike="noStrike" cap="none">
                <a:solidFill>
                  <a:schemeClr val="lt1"/>
                </a:solidFill>
                <a:latin typeface="Century Schoolbook"/>
                <a:ea typeface="Century Schoolbook"/>
                <a:cs typeface="Century Schoolbook"/>
                <a:sym typeface="Century Schoolbook"/>
              </a:defRPr>
            </a:lvl7pPr>
            <a:lvl8pPr marL="3200400" marR="0" lvl="7" indent="0" algn="r" rtl="1">
              <a:spcBef>
                <a:spcPts val="0"/>
              </a:spcBef>
              <a:buSzPts val="1400"/>
              <a:buNone/>
              <a:defRPr sz="1800" b="0" i="0" u="none" strike="noStrike" cap="none">
                <a:solidFill>
                  <a:schemeClr val="lt1"/>
                </a:solidFill>
                <a:latin typeface="Century Schoolbook"/>
                <a:ea typeface="Century Schoolbook"/>
                <a:cs typeface="Century Schoolbook"/>
                <a:sym typeface="Century Schoolbook"/>
              </a:defRPr>
            </a:lvl8pPr>
            <a:lvl9pPr marL="3657600" marR="0" lvl="8" indent="0" algn="r" rtl="1">
              <a:spcBef>
                <a:spcPts val="0"/>
              </a:spcBef>
              <a:buSzPts val="1400"/>
              <a:buNone/>
              <a:defRPr sz="1800" b="0" i="0" u="none" strike="noStrike" cap="none">
                <a:solidFill>
                  <a:schemeClr val="lt1"/>
                </a:solidFill>
                <a:latin typeface="Century Schoolbook"/>
                <a:ea typeface="Century Schoolbook"/>
                <a:cs typeface="Century Schoolbook"/>
                <a:sym typeface="Century Schoolbook"/>
              </a:defRPr>
            </a:lvl9pPr>
          </a:lstStyle>
          <a:p>
            <a:endParaRPr/>
          </a:p>
        </p:txBody>
      </p:sp>
      <p:sp>
        <p:nvSpPr>
          <p:cNvPr id="15" name="Shape 15"/>
          <p:cNvSpPr txBox="1">
            <a:spLocks noGrp="1"/>
          </p:cNvSpPr>
          <p:nvPr>
            <p:ph type="sldNum" idx="12"/>
          </p:nvPr>
        </p:nvSpPr>
        <p:spPr>
          <a:xfrm>
            <a:off x="11292840" y="6172200"/>
            <a:ext cx="914400" cy="593725"/>
          </a:xfrm>
          <a:prstGeom prst="rect">
            <a:avLst/>
          </a:prstGeom>
          <a:noFill/>
          <a:ln>
            <a:noFill/>
          </a:ln>
        </p:spPr>
        <p:txBody>
          <a:bodyPr wrap="square" lIns="45700" tIns="45700" rIns="45700" bIns="45700" anchor="ctr" anchorCtr="0">
            <a:noAutofit/>
          </a:bodyPr>
          <a:lstStyle/>
          <a:p>
            <a:pPr marL="0" marR="0" lvl="0" indent="0" algn="ctr" rtl="1">
              <a:spcBef>
                <a:spcPts val="0"/>
              </a:spcBef>
              <a:buNone/>
            </a:pPr>
            <a:fld id="{00000000-1234-1234-1234-123412341234}" type="slidenum">
              <a:rPr lang="en-US" sz="3600" b="0" i="0" u="none" strike="noStrike" cap="none">
                <a:solidFill>
                  <a:srgbClr val="EBEDEE"/>
                </a:solidFill>
                <a:latin typeface="Century Schoolbook"/>
                <a:ea typeface="Century Schoolbook"/>
                <a:cs typeface="Century Schoolbook"/>
                <a:sym typeface="Century Schoolbook"/>
              </a:rPr>
              <a:t>‹#›</a:t>
            </a:fld>
            <a:endParaRPr lang="en-US" sz="3600" b="0" i="0" u="none" strike="noStrike" cap="none">
              <a:solidFill>
                <a:srgbClr val="EBEDEE"/>
              </a:solidFill>
              <a:latin typeface="Century Schoolbook"/>
              <a:ea typeface="Century Schoolbook"/>
              <a:cs typeface="Century Schoolbook"/>
              <a:sym typeface="Century Schoolbook"/>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
        <p:cNvGrpSpPr/>
        <p:nvPr/>
      </p:nvGrpSpPr>
      <p:grpSpPr>
        <a:xfrm>
          <a:off x="0" y="0"/>
          <a:ext cx="0" cy="0"/>
          <a:chOff x="0" y="0"/>
          <a:chExt cx="0" cy="0"/>
        </a:xfrm>
      </p:grpSpPr>
      <p:sp>
        <p:nvSpPr>
          <p:cNvPr id="24" name="Shape 24"/>
          <p:cNvSpPr/>
          <p:nvPr/>
        </p:nvSpPr>
        <p:spPr>
          <a:xfrm>
            <a:off x="11292840" y="0"/>
            <a:ext cx="914400" cy="6858000"/>
          </a:xfrm>
          <a:prstGeom prst="rect">
            <a:avLst/>
          </a:prstGeom>
          <a:solidFill>
            <a:srgbClr val="264457"/>
          </a:solidFill>
          <a:ln>
            <a:noFill/>
          </a:ln>
        </p:spPr>
        <p:txBody>
          <a:bodyPr wrap="square" lIns="91425" tIns="91425" rIns="91425" bIns="91425" anchor="ctr" anchorCtr="0">
            <a:noAutofit/>
          </a:bodyPr>
          <a:lstStyle/>
          <a:p>
            <a:pPr lvl="0">
              <a:spcBef>
                <a:spcPts val="0"/>
              </a:spcBef>
              <a:buNone/>
            </a:pPr>
            <a:endParaRPr/>
          </a:p>
        </p:txBody>
      </p:sp>
      <p:sp>
        <p:nvSpPr>
          <p:cNvPr id="25" name="Shape 25"/>
          <p:cNvSpPr txBox="1">
            <a:spLocks noGrp="1"/>
          </p:cNvSpPr>
          <p:nvPr>
            <p:ph type="title"/>
          </p:nvPr>
        </p:nvSpPr>
        <p:spPr>
          <a:xfrm>
            <a:off x="1261872" y="365760"/>
            <a:ext cx="9692700" cy="1325700"/>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1"/>
              </a:buClr>
              <a:buSzPts val="1400"/>
              <a:buFont typeface="Century Schoolbook"/>
              <a:buNone/>
              <a:defRPr sz="4400" b="0" i="0" u="none" strike="noStrike" cap="none">
                <a:solidFill>
                  <a:schemeClr val="dk1"/>
                </a:solidFill>
                <a:latin typeface="Century Schoolbook"/>
                <a:ea typeface="Century Schoolbook"/>
                <a:cs typeface="Century Schoolbook"/>
                <a:sym typeface="Century Schoolbook"/>
              </a:defRPr>
            </a:lvl1pPr>
            <a:lvl2pPr lvl="1" indent="0" rtl="0">
              <a:spcBef>
                <a:spcPts val="0"/>
              </a:spcBef>
              <a:buSzPts val="1400"/>
              <a:buNone/>
              <a:defRPr sz="1800"/>
            </a:lvl2pPr>
            <a:lvl3pPr lvl="2" indent="0" rtl="0">
              <a:spcBef>
                <a:spcPts val="0"/>
              </a:spcBef>
              <a:buSzPts val="1400"/>
              <a:buNone/>
              <a:defRPr sz="1800"/>
            </a:lvl3pPr>
            <a:lvl4pPr lvl="3" indent="0" rtl="0">
              <a:spcBef>
                <a:spcPts val="0"/>
              </a:spcBef>
              <a:buSzPts val="1400"/>
              <a:buNone/>
              <a:defRPr sz="1800"/>
            </a:lvl4pPr>
            <a:lvl5pPr lvl="4" indent="0" rtl="0">
              <a:spcBef>
                <a:spcPts val="0"/>
              </a:spcBef>
              <a:buSzPts val="1400"/>
              <a:buNone/>
              <a:defRPr sz="1800"/>
            </a:lvl5pPr>
            <a:lvl6pPr lvl="5" indent="0" rtl="0">
              <a:spcBef>
                <a:spcPts val="0"/>
              </a:spcBef>
              <a:buSzPts val="1400"/>
              <a:buNone/>
              <a:defRPr sz="1800"/>
            </a:lvl6pPr>
            <a:lvl7pPr lvl="6" indent="0" rtl="0">
              <a:spcBef>
                <a:spcPts val="0"/>
              </a:spcBef>
              <a:buSzPts val="1400"/>
              <a:buNone/>
              <a:defRPr sz="1800"/>
            </a:lvl7pPr>
            <a:lvl8pPr lvl="7" indent="0" rtl="0">
              <a:spcBef>
                <a:spcPts val="0"/>
              </a:spcBef>
              <a:buSzPts val="1400"/>
              <a:buNone/>
              <a:defRPr sz="1800"/>
            </a:lvl8pPr>
            <a:lvl9pPr lvl="8" indent="0" rtl="0">
              <a:spcBef>
                <a:spcPts val="0"/>
              </a:spcBef>
              <a:buSzPts val="1400"/>
              <a:buNone/>
              <a:defRPr sz="1800"/>
            </a:lvl9pPr>
          </a:lstStyle>
          <a:p>
            <a:endParaRPr/>
          </a:p>
        </p:txBody>
      </p:sp>
      <p:sp>
        <p:nvSpPr>
          <p:cNvPr id="26" name="Shape 26"/>
          <p:cNvSpPr txBox="1">
            <a:spLocks noGrp="1"/>
          </p:cNvSpPr>
          <p:nvPr>
            <p:ph type="body" idx="1"/>
          </p:nvPr>
        </p:nvSpPr>
        <p:spPr>
          <a:xfrm>
            <a:off x="1261872" y="1828800"/>
            <a:ext cx="8595300" cy="4351200"/>
          </a:xfrm>
          <a:prstGeom prst="rect">
            <a:avLst/>
          </a:prstGeom>
          <a:noFill/>
          <a:ln>
            <a:noFill/>
          </a:ln>
        </p:spPr>
        <p:txBody>
          <a:bodyPr wrap="square" lIns="91425" tIns="91425" rIns="91425" bIns="91425" anchor="t" anchorCtr="0"/>
          <a:lstStyle>
            <a:lvl1pPr marL="182880" marR="0" lvl="0" indent="-91440" algn="l" rtl="0">
              <a:lnSpc>
                <a:spcPct val="95000"/>
              </a:lnSpc>
              <a:spcBef>
                <a:spcPts val="1400"/>
              </a:spcBef>
              <a:spcAft>
                <a:spcPts val="200"/>
              </a:spcAft>
              <a:buClr>
                <a:schemeClr val="accent1"/>
              </a:buClr>
              <a:buSzPts val="1440"/>
              <a:buFont typeface="Arial"/>
              <a:buChar char="•"/>
              <a:defRPr sz="1800" b="0" i="0" u="none" strike="noStrike" cap="none">
                <a:solidFill>
                  <a:schemeClr val="dk1"/>
                </a:solidFill>
                <a:latin typeface="Century Schoolbook"/>
                <a:ea typeface="Century Schoolbook"/>
                <a:cs typeface="Century Schoolbook"/>
                <a:sym typeface="Century Schoolbook"/>
              </a:defRPr>
            </a:lvl1pPr>
            <a:lvl2pPr marL="457200" marR="0" lvl="1" indent="-88900" algn="l" rtl="0">
              <a:lnSpc>
                <a:spcPct val="90000"/>
              </a:lnSpc>
              <a:spcBef>
                <a:spcPts val="300"/>
              </a:spcBef>
              <a:spcAft>
                <a:spcPts val="300"/>
              </a:spcAft>
              <a:buClr>
                <a:schemeClr val="accent1"/>
              </a:buClr>
              <a:buSzPts val="1600"/>
              <a:buFont typeface="Noto Sans Symbols"/>
              <a:buChar char="⚫"/>
              <a:defRPr sz="1600" b="0" i="0" u="none" strike="noStrike" cap="none">
                <a:solidFill>
                  <a:srgbClr val="262626"/>
                </a:solidFill>
                <a:latin typeface="Century Schoolbook"/>
                <a:ea typeface="Century Schoolbook"/>
                <a:cs typeface="Century Schoolbook"/>
                <a:sym typeface="Century Schoolbook"/>
              </a:defRPr>
            </a:lvl2pPr>
            <a:lvl3pPr marL="731520" marR="0" lvl="2" indent="-96519" algn="l" rtl="0">
              <a:lnSpc>
                <a:spcPct val="90000"/>
              </a:lnSpc>
              <a:spcBef>
                <a:spcPts val="300"/>
              </a:spcBef>
              <a:spcAft>
                <a:spcPts val="300"/>
              </a:spcAft>
              <a:buClr>
                <a:schemeClr val="accent1"/>
              </a:buClr>
              <a:buSzPts val="14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3pPr>
            <a:lvl4pPr marL="1005839" marR="0" lvl="3" indent="-104139" algn="l" rtl="0">
              <a:lnSpc>
                <a:spcPct val="90000"/>
              </a:lnSpc>
              <a:spcBef>
                <a:spcPts val="300"/>
              </a:spcBef>
              <a:spcAft>
                <a:spcPts val="300"/>
              </a:spcAft>
              <a:buClr>
                <a:schemeClr val="accent1"/>
              </a:buClr>
              <a:buSzPts val="14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4pPr>
            <a:lvl5pPr marL="1280160" marR="0" lvl="4" indent="-99060" algn="l" rtl="0">
              <a:lnSpc>
                <a:spcPct val="90000"/>
              </a:lnSpc>
              <a:spcBef>
                <a:spcPts val="300"/>
              </a:spcBef>
              <a:spcAft>
                <a:spcPts val="300"/>
              </a:spcAft>
              <a:buClr>
                <a:schemeClr val="accent1"/>
              </a:buClr>
              <a:buSzPts val="14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5pPr>
            <a:lvl6pPr marL="1600000" marR="0" lvl="5" indent="-152200" algn="l" rtl="0">
              <a:lnSpc>
                <a:spcPct val="90000"/>
              </a:lnSpc>
              <a:spcBef>
                <a:spcPts val="300"/>
              </a:spcBef>
              <a:spcAft>
                <a:spcPts val="300"/>
              </a:spcAft>
              <a:buClr>
                <a:schemeClr val="accent1"/>
              </a:buClr>
              <a:buSzPts val="14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6pPr>
            <a:lvl7pPr marL="1899999" marR="0" lvl="6" indent="-147399" algn="l" rtl="0">
              <a:lnSpc>
                <a:spcPct val="90000"/>
              </a:lnSpc>
              <a:spcBef>
                <a:spcPts val="300"/>
              </a:spcBef>
              <a:spcAft>
                <a:spcPts val="300"/>
              </a:spcAft>
              <a:buClr>
                <a:schemeClr val="accent1"/>
              </a:buClr>
              <a:buSzPts val="14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7pPr>
            <a:lvl8pPr marL="2200000" marR="0" lvl="7" indent="-142600" algn="l" rtl="0">
              <a:lnSpc>
                <a:spcPct val="90000"/>
              </a:lnSpc>
              <a:spcBef>
                <a:spcPts val="300"/>
              </a:spcBef>
              <a:spcAft>
                <a:spcPts val="300"/>
              </a:spcAft>
              <a:buClr>
                <a:schemeClr val="accent1"/>
              </a:buClr>
              <a:buSzPts val="14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8pPr>
            <a:lvl9pPr marL="2500000" marR="0" lvl="8" indent="-150500" algn="l" rtl="0">
              <a:lnSpc>
                <a:spcPct val="90000"/>
              </a:lnSpc>
              <a:spcBef>
                <a:spcPts val="300"/>
              </a:spcBef>
              <a:spcAft>
                <a:spcPts val="300"/>
              </a:spcAft>
              <a:buClr>
                <a:schemeClr val="accent1"/>
              </a:buClr>
              <a:buSzPts val="1400"/>
              <a:buFont typeface="Noto Sans Symbols"/>
              <a:buChar char="⚫"/>
              <a:defRPr sz="1400" b="0" i="0" u="none" strike="noStrike" cap="none">
                <a:solidFill>
                  <a:srgbClr val="262626"/>
                </a:solidFill>
                <a:latin typeface="Century Schoolbook"/>
                <a:ea typeface="Century Schoolbook"/>
                <a:cs typeface="Century Schoolbook"/>
                <a:sym typeface="Century Schoolbook"/>
              </a:defRPr>
            </a:lvl9pPr>
          </a:lstStyle>
          <a:p>
            <a:endParaRPr/>
          </a:p>
        </p:txBody>
      </p:sp>
      <p:sp>
        <p:nvSpPr>
          <p:cNvPr id="27" name="Shape 27"/>
          <p:cNvSpPr txBox="1">
            <a:spLocks noGrp="1"/>
          </p:cNvSpPr>
          <p:nvPr>
            <p:ph type="dt" idx="10"/>
          </p:nvPr>
        </p:nvSpPr>
        <p:spPr>
          <a:xfrm rot="-5400000">
            <a:off x="10797529" y="998549"/>
            <a:ext cx="1905000" cy="365100"/>
          </a:xfrm>
          <a:prstGeom prst="rect">
            <a:avLst/>
          </a:prstGeom>
          <a:noFill/>
          <a:ln>
            <a:noFill/>
          </a:ln>
        </p:spPr>
        <p:txBody>
          <a:bodyPr wrap="square" lIns="91425" tIns="91425" rIns="91425" bIns="91425" anchor="ctr" anchorCtr="0"/>
          <a:lstStyle>
            <a:lvl1pPr marL="0" marR="0" lvl="0" indent="0" algn="r" rtl="1">
              <a:spcBef>
                <a:spcPts val="0"/>
              </a:spcBef>
              <a:buSzPts val="1400"/>
              <a:buNone/>
              <a:defRPr sz="1050" b="0" i="0" u="none" strike="noStrike" cap="none">
                <a:solidFill>
                  <a:srgbClr val="CEDFEA"/>
                </a:solidFill>
                <a:latin typeface="Century Schoolbook"/>
                <a:ea typeface="Century Schoolbook"/>
                <a:cs typeface="Century Schoolbook"/>
                <a:sym typeface="Century Schoolbook"/>
              </a:defRPr>
            </a:lvl1pPr>
            <a:lvl2pPr marL="457200" marR="0" lvl="1"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2pPr>
            <a:lvl3pPr marL="914400" marR="0" lvl="2"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3pPr>
            <a:lvl4pPr marL="1371600" marR="0" lvl="3"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4pPr>
            <a:lvl5pPr marL="1828800" marR="0" lvl="4"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5pPr>
            <a:lvl6pPr marL="2286000" marR="0" lvl="5"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6pPr>
            <a:lvl7pPr marL="2743200" marR="0" lvl="6"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7pPr>
            <a:lvl8pPr marL="3200400" marR="0" lvl="7"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8pPr>
            <a:lvl9pPr marL="3657600" marR="0" lvl="8"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28" name="Shape 28"/>
          <p:cNvSpPr txBox="1">
            <a:spLocks noGrp="1"/>
          </p:cNvSpPr>
          <p:nvPr>
            <p:ph type="ftr" idx="11"/>
          </p:nvPr>
        </p:nvSpPr>
        <p:spPr>
          <a:xfrm rot="-5400000">
            <a:off x="9959328" y="4046550"/>
            <a:ext cx="3581400" cy="365100"/>
          </a:xfrm>
          <a:prstGeom prst="rect">
            <a:avLst/>
          </a:prstGeom>
          <a:noFill/>
          <a:ln>
            <a:noFill/>
          </a:ln>
        </p:spPr>
        <p:txBody>
          <a:bodyPr wrap="square" lIns="91425" tIns="91425" rIns="91425" bIns="91425" anchor="ctr" anchorCtr="0"/>
          <a:lstStyle>
            <a:lvl1pPr marL="0" marR="0" lvl="0" indent="0" algn="l" rtl="1">
              <a:spcBef>
                <a:spcPts val="0"/>
              </a:spcBef>
              <a:buSzPts val="1400"/>
              <a:buNone/>
              <a:defRPr sz="1050" b="0" i="0" u="none" strike="noStrike" cap="none">
                <a:solidFill>
                  <a:srgbClr val="CEDFEA"/>
                </a:solidFill>
                <a:latin typeface="Century Schoolbook"/>
                <a:ea typeface="Century Schoolbook"/>
                <a:cs typeface="Century Schoolbook"/>
                <a:sym typeface="Century Schoolbook"/>
              </a:defRPr>
            </a:lvl1pPr>
            <a:lvl2pPr marL="457200" marR="0" lvl="1"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2pPr>
            <a:lvl3pPr marL="914400" marR="0" lvl="2"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3pPr>
            <a:lvl4pPr marL="1371600" marR="0" lvl="3"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4pPr>
            <a:lvl5pPr marL="1828800" marR="0" lvl="4"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5pPr>
            <a:lvl6pPr marL="2286000" marR="0" lvl="5"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6pPr>
            <a:lvl7pPr marL="2743200" marR="0" lvl="6"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7pPr>
            <a:lvl8pPr marL="3200400" marR="0" lvl="7"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8pPr>
            <a:lvl9pPr marL="3657600" marR="0" lvl="8" indent="0" algn="r" rtl="1">
              <a:spcBef>
                <a:spcPts val="0"/>
              </a:spcBef>
              <a:buSzPts val="1400"/>
              <a:buNone/>
              <a:defRPr sz="180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29" name="Shape 29"/>
          <p:cNvSpPr txBox="1">
            <a:spLocks noGrp="1"/>
          </p:cNvSpPr>
          <p:nvPr>
            <p:ph type="sldNum" idx="12"/>
          </p:nvPr>
        </p:nvSpPr>
        <p:spPr>
          <a:xfrm>
            <a:off x="11292840" y="6172200"/>
            <a:ext cx="914400" cy="593700"/>
          </a:xfrm>
          <a:prstGeom prst="rect">
            <a:avLst/>
          </a:prstGeom>
          <a:noFill/>
          <a:ln>
            <a:noFill/>
          </a:ln>
        </p:spPr>
        <p:txBody>
          <a:bodyPr wrap="square" lIns="45700" tIns="45700" rIns="45700" bIns="45700" anchor="ctr" anchorCtr="0">
            <a:noAutofit/>
          </a:bodyPr>
          <a:lstStyle/>
          <a:p>
            <a:pPr marL="0" marR="0" lvl="0" indent="0" algn="ctr" rtl="1">
              <a:spcBef>
                <a:spcPts val="0"/>
              </a:spcBef>
              <a:buNone/>
            </a:pPr>
            <a:fld id="{00000000-1234-1234-1234-123412341234}" type="slidenum">
              <a:rPr lang="en-US" sz="3600" b="0" i="0" u="none" strike="noStrike" cap="none">
                <a:solidFill>
                  <a:srgbClr val="6EA0C0"/>
                </a:solidFill>
                <a:latin typeface="Century Schoolbook"/>
                <a:ea typeface="Century Schoolbook"/>
                <a:cs typeface="Century Schoolbook"/>
                <a:sym typeface="Century Schoolbook"/>
              </a:rPr>
              <a:t>‹#›</a:t>
            </a:fld>
            <a:endParaRPr lang="en-US" sz="3600" b="0" i="0" u="none" strike="noStrike" cap="none">
              <a:solidFill>
                <a:srgbClr val="6EA0C0"/>
              </a:solidFill>
              <a:latin typeface="Century Schoolbook"/>
              <a:ea typeface="Century Schoolbook"/>
              <a:cs typeface="Century Schoolbook"/>
              <a:sym typeface="Century Schoolbook"/>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0E59FD0C-5451-4CA0-86AF-E70AE3279989}" type="datetimeFigureOut">
              <a:rPr lang="en-US" dirty="0"/>
              <a:t>12/14/2017</a:t>
            </a:fld>
            <a:endParaRPr lang="en-US" dirty="0"/>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dirty="0"/>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39426492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ftr="0" dt="0"/>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en.wikipedia.org/wiki/File:Ehlers-Danlos_thumb.jpg" TargetMode="Externa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hyperlink" Target="http://en.wikipedia.org/wiki/File:Ehlers-Danlos_syndrome4.jpg" TargetMode="Externa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hyperlink" Target="https://docs.google.com/presentation/d/16yNcm2Y08Cr0Am83lDRfH5NB4F1ng3tdHiB3O1AqMc8"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subTitle" idx="1"/>
          </p:nvPr>
        </p:nvSpPr>
        <p:spPr>
          <a:xfrm>
            <a:off x="2149020" y="3061884"/>
            <a:ext cx="8305800" cy="1141500"/>
          </a:xfrm>
          <a:prstGeom prst="rect">
            <a:avLst/>
          </a:prstGeom>
          <a:noFill/>
          <a:ln>
            <a:noFill/>
          </a:ln>
        </p:spPr>
        <p:txBody>
          <a:bodyPr wrap="square" lIns="91425" tIns="45700" rIns="91425" bIns="45700" anchor="t" anchorCtr="0">
            <a:noAutofit/>
          </a:bodyPr>
          <a:lstStyle/>
          <a:p>
            <a:pPr marL="0" marR="0" lvl="0" indent="0" algn="l" rtl="0">
              <a:lnSpc>
                <a:spcPct val="95000"/>
              </a:lnSpc>
              <a:spcBef>
                <a:spcPts val="1600"/>
              </a:spcBef>
              <a:spcAft>
                <a:spcPts val="0"/>
              </a:spcAft>
              <a:buClr>
                <a:schemeClr val="accent1"/>
              </a:buClr>
              <a:buFont typeface="Arial"/>
              <a:buNone/>
            </a:pPr>
            <a:r>
              <a:rPr lang="en-US" sz="4300">
                <a:solidFill>
                  <a:srgbClr val="FFFFFF"/>
                </a:solidFill>
              </a:rPr>
              <a:t> </a:t>
            </a:r>
          </a:p>
        </p:txBody>
      </p:sp>
      <p:sp>
        <p:nvSpPr>
          <p:cNvPr id="108" name="Shape 108"/>
          <p:cNvSpPr txBox="1">
            <a:spLocks noGrp="1"/>
          </p:cNvSpPr>
          <p:nvPr>
            <p:ph type="ftr" idx="11"/>
          </p:nvPr>
        </p:nvSpPr>
        <p:spPr>
          <a:xfrm rot="-5400000">
            <a:off x="10008306" y="3035993"/>
            <a:ext cx="3581400" cy="786000"/>
          </a:xfrm>
          <a:prstGeom prst="rect">
            <a:avLst/>
          </a:prstGeom>
          <a:noFill/>
          <a:ln>
            <a:noFill/>
          </a:ln>
        </p:spPr>
        <p:txBody>
          <a:bodyPr wrap="square" lIns="91425" tIns="45700" rIns="91425" bIns="45700" anchor="ctr" anchorCtr="0">
            <a:noAutofit/>
          </a:bodyPr>
          <a:lstStyle/>
          <a:p>
            <a:pPr marL="0" marR="0" lvl="0" indent="0" algn="l" rtl="1">
              <a:spcBef>
                <a:spcPts val="0"/>
              </a:spcBef>
              <a:buNone/>
            </a:pPr>
            <a:r>
              <a:rPr lang="en-US" sz="2400" b="0" i="0" u="none" strike="noStrike" cap="none">
                <a:solidFill>
                  <a:srgbClr val="A5A5A5"/>
                </a:solidFill>
                <a:latin typeface="Century Schoolbook"/>
                <a:ea typeface="Century Schoolbook"/>
                <a:cs typeface="Century Schoolbook"/>
                <a:sym typeface="Century Schoolbook"/>
              </a:rPr>
              <a:t>437 Biochemistry Team</a:t>
            </a:r>
          </a:p>
        </p:txBody>
      </p:sp>
      <p:pic>
        <p:nvPicPr>
          <p:cNvPr id="109" name="Shape 109"/>
          <p:cNvPicPr preferRelativeResize="0"/>
          <p:nvPr/>
        </p:nvPicPr>
        <p:blipFill rotWithShape="1">
          <a:blip r:embed="rId3">
            <a:alphaModFix/>
          </a:blip>
          <a:srcRect/>
          <a:stretch/>
        </p:blipFill>
        <p:spPr>
          <a:xfrm>
            <a:off x="0" y="0"/>
            <a:ext cx="3365500" cy="1291405"/>
          </a:xfrm>
          <a:prstGeom prst="rect">
            <a:avLst/>
          </a:prstGeom>
          <a:noFill/>
          <a:ln>
            <a:noFill/>
          </a:ln>
        </p:spPr>
      </p:pic>
      <p:sp>
        <p:nvSpPr>
          <p:cNvPr id="110" name="Shape 110"/>
          <p:cNvSpPr txBox="1"/>
          <p:nvPr/>
        </p:nvSpPr>
        <p:spPr>
          <a:xfrm>
            <a:off x="466905" y="5566501"/>
            <a:ext cx="9753600" cy="1291500"/>
          </a:xfrm>
          <a:prstGeom prst="rect">
            <a:avLst/>
          </a:prstGeom>
          <a:noFill/>
          <a:ln>
            <a:noFill/>
          </a:ln>
        </p:spPr>
        <p:txBody>
          <a:bodyPr wrap="square" lIns="91425" tIns="91425" rIns="91425" bIns="91425" anchor="t" anchorCtr="0">
            <a:noAutofit/>
          </a:bodyPr>
          <a:lstStyle/>
          <a:p>
            <a:pPr lvl="0">
              <a:spcBef>
                <a:spcPts val="0"/>
              </a:spcBef>
              <a:buNone/>
            </a:pPr>
            <a:r>
              <a:rPr lang="en-US" dirty="0">
                <a:solidFill>
                  <a:srgbClr val="FFFFFF"/>
                </a:solidFill>
              </a:rPr>
              <a:t>Color index:</a:t>
            </a:r>
          </a:p>
          <a:p>
            <a:pPr lvl="0">
              <a:spcBef>
                <a:spcPts val="0"/>
              </a:spcBef>
              <a:buNone/>
            </a:pPr>
            <a:r>
              <a:rPr lang="en-US" dirty="0"/>
              <a:t>Doctors slides</a:t>
            </a:r>
          </a:p>
          <a:p>
            <a:pPr lvl="0">
              <a:spcBef>
                <a:spcPts val="0"/>
              </a:spcBef>
              <a:buNone/>
            </a:pPr>
            <a:r>
              <a:rPr lang="en-US" dirty="0">
                <a:solidFill>
                  <a:srgbClr val="4A86E8"/>
                </a:solidFill>
              </a:rPr>
              <a:t>Notes and explanations</a:t>
            </a:r>
          </a:p>
          <a:p>
            <a:pPr lvl="0">
              <a:spcBef>
                <a:spcPts val="0"/>
              </a:spcBef>
              <a:buNone/>
            </a:pPr>
            <a:r>
              <a:rPr lang="en-US" dirty="0">
                <a:solidFill>
                  <a:srgbClr val="B7B7B7"/>
                </a:solidFill>
              </a:rPr>
              <a:t>Extra information</a:t>
            </a:r>
          </a:p>
          <a:p>
            <a:pPr lvl="0">
              <a:spcBef>
                <a:spcPts val="0"/>
              </a:spcBef>
              <a:buNone/>
            </a:pPr>
            <a:r>
              <a:rPr lang="en-US" dirty="0">
                <a:solidFill>
                  <a:srgbClr val="FF0000"/>
                </a:solidFill>
              </a:rPr>
              <a:t>Highlights</a:t>
            </a:r>
          </a:p>
        </p:txBody>
      </p:sp>
      <p:pic>
        <p:nvPicPr>
          <p:cNvPr id="111" name="Shape 111"/>
          <p:cNvPicPr preferRelativeResize="0"/>
          <p:nvPr/>
        </p:nvPicPr>
        <p:blipFill>
          <a:blip r:embed="rId4">
            <a:alphaModFix/>
          </a:blip>
          <a:stretch>
            <a:fillRect/>
          </a:stretch>
        </p:blipFill>
        <p:spPr>
          <a:xfrm>
            <a:off x="10558838" y="0"/>
            <a:ext cx="1633171" cy="1062524"/>
          </a:xfrm>
          <a:prstGeom prst="rect">
            <a:avLst/>
          </a:prstGeom>
          <a:noFill/>
          <a:ln>
            <a:noFill/>
          </a:ln>
        </p:spPr>
      </p:pic>
      <p:pic>
        <p:nvPicPr>
          <p:cNvPr id="112" name="Shape 112"/>
          <p:cNvPicPr preferRelativeResize="0"/>
          <p:nvPr/>
        </p:nvPicPr>
        <p:blipFill rotWithShape="1">
          <a:blip r:embed="rId5">
            <a:alphaModFix/>
          </a:blip>
          <a:srcRect/>
          <a:stretch/>
        </p:blipFill>
        <p:spPr>
          <a:xfrm>
            <a:off x="9454234" y="0"/>
            <a:ext cx="1104607" cy="1062525"/>
          </a:xfrm>
          <a:prstGeom prst="rect">
            <a:avLst/>
          </a:prstGeom>
          <a:noFill/>
          <a:ln>
            <a:noFill/>
          </a:ln>
        </p:spPr>
      </p:pic>
      <p:sp>
        <p:nvSpPr>
          <p:cNvPr id="113" name="Shape 113"/>
          <p:cNvSpPr txBox="1"/>
          <p:nvPr/>
        </p:nvSpPr>
        <p:spPr>
          <a:xfrm>
            <a:off x="4479512" y="277767"/>
            <a:ext cx="3860700" cy="507000"/>
          </a:xfrm>
          <a:prstGeom prst="rect">
            <a:avLst/>
          </a:prstGeom>
          <a:noFill/>
          <a:ln>
            <a:noFill/>
          </a:ln>
        </p:spPr>
        <p:txBody>
          <a:bodyPr wrap="square" lIns="91425" tIns="91425" rIns="91425" bIns="91425" anchor="t" anchorCtr="0">
            <a:noAutofit/>
          </a:bodyPr>
          <a:lstStyle/>
          <a:p>
            <a:pPr lvl="0" rtl="0">
              <a:spcBef>
                <a:spcPts val="0"/>
              </a:spcBef>
              <a:buNone/>
            </a:pPr>
            <a:r>
              <a:rPr lang="en-US" sz="3100">
                <a:solidFill>
                  <a:srgbClr val="CFE2F3"/>
                </a:solidFill>
              </a:rPr>
              <a:t>بِسْم الله الرحمن الرحيم</a:t>
            </a:r>
          </a:p>
        </p:txBody>
      </p:sp>
      <p:sp>
        <p:nvSpPr>
          <p:cNvPr id="114" name="Shape 114"/>
          <p:cNvSpPr txBox="1"/>
          <p:nvPr/>
        </p:nvSpPr>
        <p:spPr>
          <a:xfrm>
            <a:off x="1699305" y="2059863"/>
            <a:ext cx="8521200" cy="3000000"/>
          </a:xfrm>
          <a:prstGeom prst="rect">
            <a:avLst/>
          </a:prstGeom>
          <a:noFill/>
          <a:ln>
            <a:noFill/>
          </a:ln>
        </p:spPr>
        <p:txBody>
          <a:bodyPr wrap="square" lIns="91425" tIns="91425" rIns="91425" bIns="91425" anchor="ctr" anchorCtr="0">
            <a:noAutofit/>
          </a:bodyPr>
          <a:lstStyle/>
          <a:p>
            <a:pPr lvl="0" algn="ctr"/>
            <a:r>
              <a:rPr lang="en-US" sz="5500" b="1" i="1" dirty="0" err="1">
                <a:solidFill>
                  <a:schemeClr val="bg1"/>
                </a:solidFill>
                <a:latin typeface="Al Tarikh" charset="-78"/>
                <a:ea typeface="Al Tarikh" charset="-78"/>
                <a:cs typeface="Al Tarikh" charset="-78"/>
              </a:rPr>
              <a:t>Creatine</a:t>
            </a:r>
            <a:r>
              <a:rPr lang="en-US" sz="5500" b="1" i="1" dirty="0">
                <a:solidFill>
                  <a:schemeClr val="bg1"/>
                </a:solidFill>
                <a:latin typeface="Al Tarikh" charset="-78"/>
                <a:ea typeface="Al Tarikh" charset="-78"/>
                <a:cs typeface="Al Tarikh" charset="-78"/>
              </a:rPr>
              <a:t> metabolism</a:t>
            </a:r>
            <a:br>
              <a:rPr lang="en-US" sz="5500" b="1" i="1" dirty="0">
                <a:solidFill>
                  <a:schemeClr val="bg1"/>
                </a:solidFill>
                <a:latin typeface="Al Tarikh" charset="-78"/>
                <a:ea typeface="Al Tarikh" charset="-78"/>
                <a:cs typeface="Al Tarikh" charset="-78"/>
              </a:rPr>
            </a:br>
            <a:r>
              <a:rPr lang="en-US" sz="5500" b="1" i="1" dirty="0">
                <a:solidFill>
                  <a:schemeClr val="bg1"/>
                </a:solidFill>
                <a:latin typeface="Al Tarikh" charset="-78"/>
                <a:ea typeface="Al Tarikh" charset="-78"/>
                <a:cs typeface="Al Tarikh" charset="-78"/>
              </a:rPr>
              <a:t>and </a:t>
            </a:r>
          </a:p>
          <a:p>
            <a:pPr lvl="0" algn="ctr"/>
            <a:r>
              <a:rPr lang="en-US" sz="5500" b="1" i="1" dirty="0">
                <a:solidFill>
                  <a:schemeClr val="bg1"/>
                </a:solidFill>
                <a:latin typeface="Al Tarikh" charset="-78"/>
                <a:ea typeface="Al Tarikh" charset="-78"/>
                <a:cs typeface="Al Tarikh" charset="-78"/>
              </a:rPr>
              <a:t>collagen diseases</a:t>
            </a:r>
            <a:endParaRPr lang="en-US" sz="5500" b="1" i="1" dirty="0">
              <a:solidFill>
                <a:schemeClr val="bg1"/>
              </a:solidFill>
              <a:latin typeface="Al Tarikh" charset="-78"/>
              <a:ea typeface="Al Tarikh" charset="-78"/>
              <a:cs typeface="Al Tarikh" charset="-78"/>
              <a:sym typeface="Century Schoolbook"/>
            </a:endParaRPr>
          </a:p>
        </p:txBody>
      </p:sp>
      <p:sp>
        <p:nvSpPr>
          <p:cNvPr id="115" name="Shape 115"/>
          <p:cNvSpPr txBox="1"/>
          <p:nvPr/>
        </p:nvSpPr>
        <p:spPr>
          <a:xfrm>
            <a:off x="9981198" y="6445011"/>
            <a:ext cx="3247500" cy="319500"/>
          </a:xfrm>
          <a:prstGeom prst="rect">
            <a:avLst/>
          </a:prstGeom>
          <a:noFill/>
          <a:ln>
            <a:noFill/>
          </a:ln>
        </p:spPr>
        <p:txBody>
          <a:bodyPr wrap="square" lIns="91425" tIns="91425" rIns="91425" bIns="91425" anchor="t" anchorCtr="0">
            <a:noAutofit/>
          </a:bodyPr>
          <a:lstStyle/>
          <a:p>
            <a:pPr lvl="0">
              <a:spcBef>
                <a:spcPts val="0"/>
              </a:spcBef>
              <a:buNone/>
            </a:pPr>
            <a:r>
              <a:rPr lang="en-US">
                <a:solidFill>
                  <a:srgbClr val="CCCCCC"/>
                </a:solidFill>
              </a:rPr>
              <a:t>Musculoskeletal block</a:t>
            </a:r>
          </a:p>
        </p:txBody>
      </p:sp>
      <p:pic>
        <p:nvPicPr>
          <p:cNvPr id="3" name="Picture 2">
            <a:extLst>
              <a:ext uri="{FF2B5EF4-FFF2-40B4-BE49-F238E27FC236}">
                <a16:creationId xmlns:a16="http://schemas.microsoft.com/office/drawing/2014/main" id="{379AEFBA-E406-4B22-8678-FBB2358A5B22}"/>
              </a:ext>
            </a:extLst>
          </p:cNvPr>
          <p:cNvPicPr>
            <a:picLocks noChangeAspect="1"/>
          </p:cNvPicPr>
          <p:nvPr/>
        </p:nvPicPr>
        <p:blipFill>
          <a:blip r:embed="rId6"/>
          <a:stretch>
            <a:fillRect/>
          </a:stretch>
        </p:blipFill>
        <p:spPr>
          <a:xfrm>
            <a:off x="8725437" y="5103381"/>
            <a:ext cx="2029957" cy="137122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31894" y="408374"/>
            <a:ext cx="6492906" cy="1039427"/>
          </a:xfrm>
        </p:spPr>
        <p:txBody>
          <a:bodyPr>
            <a:normAutofit/>
          </a:bodyPr>
          <a:lstStyle/>
          <a:p>
            <a:pPr algn="ctr">
              <a:defRPr/>
            </a:pPr>
            <a:r>
              <a:rPr lang="en-US" dirty="0">
                <a:ea typeface="+mj-ea"/>
                <a:cs typeface="Arial" pitchFamily="34" charset="0"/>
              </a:rPr>
              <a:t>Collagen structure</a:t>
            </a:r>
          </a:p>
        </p:txBody>
      </p:sp>
      <p:sp>
        <p:nvSpPr>
          <p:cNvPr id="2" name="Content Placeholder 1"/>
          <p:cNvSpPr>
            <a:spLocks noGrp="1"/>
          </p:cNvSpPr>
          <p:nvPr>
            <p:ph type="body" idx="1"/>
          </p:nvPr>
        </p:nvSpPr>
        <p:spPr>
          <a:xfrm>
            <a:off x="1381126" y="1676400"/>
            <a:ext cx="5324475" cy="3429000"/>
          </a:xfrm>
        </p:spPr>
        <p:txBody>
          <a:bodyPr>
            <a:noAutofit/>
          </a:bodyPr>
          <a:lstStyle/>
          <a:p>
            <a:r>
              <a:rPr lang="en-US" altLang="en-US" sz="2000" dirty="0"/>
              <a:t>Rich in </a:t>
            </a:r>
            <a:r>
              <a:rPr lang="en-US" altLang="en-US" sz="2000" b="1" dirty="0">
                <a:solidFill>
                  <a:srgbClr val="0000CC"/>
                </a:solidFill>
              </a:rPr>
              <a:t>proline</a:t>
            </a:r>
            <a:r>
              <a:rPr lang="en-US" altLang="en-US" sz="2000" dirty="0"/>
              <a:t> and </a:t>
            </a:r>
            <a:r>
              <a:rPr lang="en-US" altLang="en-US" sz="2000" b="1" dirty="0">
                <a:solidFill>
                  <a:srgbClr val="0000CC"/>
                </a:solidFill>
              </a:rPr>
              <a:t>glycine</a:t>
            </a:r>
            <a:r>
              <a:rPr lang="en-US" altLang="en-US" sz="2000" dirty="0"/>
              <a:t> amino acids.</a:t>
            </a:r>
          </a:p>
          <a:p>
            <a:r>
              <a:rPr lang="en-US" altLang="en-US" sz="2000" b="1" dirty="0">
                <a:solidFill>
                  <a:srgbClr val="FF0000"/>
                </a:solidFill>
                <a:effectLst>
                  <a:outerShdw blurRad="38100" dist="38100" dir="2700000" algn="tl">
                    <a:srgbClr val="000000">
                      <a:alpha val="43137"/>
                    </a:srgbClr>
                  </a:outerShdw>
                </a:effectLst>
              </a:rPr>
              <a:t>Proline</a:t>
            </a:r>
            <a:r>
              <a:rPr lang="en-US" altLang="en-US" sz="2000" dirty="0"/>
              <a:t> prevents collagen chains to form </a:t>
            </a:r>
            <a:r>
              <a:rPr lang="en-US" altLang="en-US" sz="2000" u="sng" dirty="0">
                <a:effectLst>
                  <a:outerShdw blurRad="38100" dist="38100" dir="2700000" algn="tl">
                    <a:srgbClr val="000000">
                      <a:alpha val="43137"/>
                    </a:srgbClr>
                  </a:outerShdw>
                </a:effectLst>
                <a:latin typeface="Symbol" charset="2"/>
                <a:cs typeface="Symbol" charset="2"/>
              </a:rPr>
              <a:t>a</a:t>
            </a:r>
            <a:r>
              <a:rPr lang="en-US" altLang="en-US" sz="2000" u="sng" dirty="0">
                <a:effectLst>
                  <a:outerShdw blurRad="38100" dist="38100" dir="2700000" algn="tl">
                    <a:srgbClr val="000000">
                      <a:alpha val="43137"/>
                    </a:srgbClr>
                  </a:outerShdw>
                </a:effectLst>
              </a:rPr>
              <a:t>-helix</a:t>
            </a:r>
            <a:r>
              <a:rPr lang="en-US" altLang="en-US" sz="2000" dirty="0"/>
              <a:t> because:</a:t>
            </a:r>
          </a:p>
          <a:p>
            <a:pPr lvl="1">
              <a:buFont typeface="Wingdings" panose="05000000000000000000" pitchFamily="2" charset="2"/>
              <a:buChar char="Ø"/>
            </a:pPr>
            <a:r>
              <a:rPr lang="en-US" altLang="en-US" sz="2800" dirty="0"/>
              <a:t> </a:t>
            </a:r>
            <a:r>
              <a:rPr lang="en-US" altLang="en-US" sz="1800" b="1" i="1" dirty="0"/>
              <a:t>Proline</a:t>
            </a:r>
            <a:r>
              <a:rPr lang="en-US" altLang="en-US" sz="1800" dirty="0"/>
              <a:t> has no back bone amino group (it is a ring structure with secondary amino group); therefore hydrogen bonding </a:t>
            </a:r>
            <a:r>
              <a:rPr lang="en-US" altLang="en-US" sz="1800" u="sng" dirty="0"/>
              <a:t>within</a:t>
            </a:r>
            <a:r>
              <a:rPr lang="en-US" altLang="en-US" sz="1800" dirty="0"/>
              <a:t> the helix is not possible.</a:t>
            </a:r>
          </a:p>
        </p:txBody>
      </p:sp>
      <p:pic>
        <p:nvPicPr>
          <p:cNvPr id="3" name="Picture 2"/>
          <p:cNvPicPr>
            <a:picLocks noChangeAspect="1"/>
          </p:cNvPicPr>
          <p:nvPr/>
        </p:nvPicPr>
        <p:blipFill rotWithShape="1">
          <a:blip r:embed="rId2"/>
          <a:srcRect l="71536"/>
          <a:stretch/>
        </p:blipFill>
        <p:spPr>
          <a:xfrm>
            <a:off x="7543800" y="1676401"/>
            <a:ext cx="1410000" cy="4432567"/>
          </a:xfrm>
          <a:prstGeom prst="rect">
            <a:avLst/>
          </a:prstGeom>
        </p:spPr>
      </p:pic>
      <p:pic>
        <p:nvPicPr>
          <p:cNvPr id="6" name="Picture 5"/>
          <p:cNvPicPr>
            <a:picLocks noChangeAspect="1"/>
          </p:cNvPicPr>
          <p:nvPr/>
        </p:nvPicPr>
        <p:blipFill rotWithShape="1">
          <a:blip r:embed="rId3"/>
          <a:srcRect r="65923"/>
          <a:stretch/>
        </p:blipFill>
        <p:spPr>
          <a:xfrm>
            <a:off x="9525000" y="1645152"/>
            <a:ext cx="1066800" cy="4463816"/>
          </a:xfrm>
          <a:prstGeom prst="rect">
            <a:avLst/>
          </a:prstGeom>
        </p:spPr>
      </p:pic>
      <p:sp>
        <p:nvSpPr>
          <p:cNvPr id="7" name="Rectangle 6"/>
          <p:cNvSpPr/>
          <p:nvPr/>
        </p:nvSpPr>
        <p:spPr>
          <a:xfrm>
            <a:off x="7848601" y="6077070"/>
            <a:ext cx="688009" cy="307777"/>
          </a:xfrm>
          <a:prstGeom prst="rect">
            <a:avLst/>
          </a:prstGeom>
        </p:spPr>
        <p:txBody>
          <a:bodyPr wrap="none">
            <a:spAutoFit/>
          </a:bodyPr>
          <a:lstStyle/>
          <a:p>
            <a:r>
              <a:rPr lang="el-GR" dirty="0">
                <a:latin typeface="TrebuchetMS"/>
              </a:rPr>
              <a:t>α-</a:t>
            </a:r>
            <a:r>
              <a:rPr lang="en-US" dirty="0">
                <a:latin typeface="TrebuchetMS"/>
              </a:rPr>
              <a:t>helix</a:t>
            </a:r>
            <a:endParaRPr lang="en-US" dirty="0"/>
          </a:p>
        </p:txBody>
      </p:sp>
      <p:sp>
        <p:nvSpPr>
          <p:cNvPr id="8" name="Rectangle 7"/>
          <p:cNvSpPr/>
          <p:nvPr/>
        </p:nvSpPr>
        <p:spPr>
          <a:xfrm>
            <a:off x="9296400" y="6108968"/>
            <a:ext cx="1200970" cy="307777"/>
          </a:xfrm>
          <a:prstGeom prst="rect">
            <a:avLst/>
          </a:prstGeom>
        </p:spPr>
        <p:txBody>
          <a:bodyPr wrap="none">
            <a:spAutoFit/>
          </a:bodyPr>
          <a:lstStyle/>
          <a:p>
            <a:r>
              <a:rPr lang="en-US" dirty="0">
                <a:latin typeface="TrebuchetMS"/>
              </a:rPr>
              <a:t>Collagen helix</a:t>
            </a:r>
            <a:endParaRPr lang="en-US" dirty="0"/>
          </a:p>
        </p:txBody>
      </p:sp>
      <p:sp>
        <p:nvSpPr>
          <p:cNvPr id="9" name="Rectangle 8"/>
          <p:cNvSpPr/>
          <p:nvPr/>
        </p:nvSpPr>
        <p:spPr>
          <a:xfrm>
            <a:off x="1648125" y="4294724"/>
            <a:ext cx="5324475" cy="954107"/>
          </a:xfrm>
          <a:prstGeom prst="rect">
            <a:avLst/>
          </a:prstGeom>
          <a:ln>
            <a:solidFill>
              <a:schemeClr val="tx1"/>
            </a:solidFill>
            <a:prstDash val="dash"/>
          </a:ln>
        </p:spPr>
        <p:txBody>
          <a:bodyPr wrap="square">
            <a:spAutoFit/>
          </a:bodyPr>
          <a:lstStyle/>
          <a:p>
            <a:r>
              <a:rPr lang="en-US" dirty="0">
                <a:solidFill>
                  <a:srgbClr val="4A86E8"/>
                </a:solidFill>
              </a:rPr>
              <a:t>The secondary structure α-helix is different from collagen helix; in collagen helix the hydrogen bonds are between the chains (intrachain); while in α-helix the hydrogen bonds are within chains (interchain).</a:t>
            </a:r>
          </a:p>
        </p:txBody>
      </p:sp>
    </p:spTree>
    <p:extLst>
      <p:ext uri="{BB962C8B-B14F-4D97-AF65-F5344CB8AC3E}">
        <p14:creationId xmlns:p14="http://schemas.microsoft.com/office/powerpoint/2010/main" val="4286214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31894" y="408374"/>
            <a:ext cx="9312306" cy="1039427"/>
          </a:xfrm>
        </p:spPr>
        <p:txBody>
          <a:bodyPr>
            <a:noAutofit/>
          </a:bodyPr>
          <a:lstStyle/>
          <a:p>
            <a:pPr algn="ctr">
              <a:defRPr/>
            </a:pPr>
            <a:r>
              <a:rPr lang="en-US" sz="2800" b="1" dirty="0">
                <a:solidFill>
                  <a:srgbClr val="C00000"/>
                </a:solidFill>
                <a:effectLst>
                  <a:outerShdw blurRad="38100" dist="38100" dir="2700000" algn="tl">
                    <a:srgbClr val="000000">
                      <a:alpha val="43137"/>
                    </a:srgbClr>
                  </a:outerShdw>
                </a:effectLst>
                <a:ea typeface="+mj-ea"/>
                <a:cs typeface="Arial" pitchFamily="34" charset="0"/>
              </a:rPr>
              <a:t>Non-standard amino acids in Collagen</a:t>
            </a:r>
          </a:p>
        </p:txBody>
      </p:sp>
      <p:sp>
        <p:nvSpPr>
          <p:cNvPr id="2" name="Content Placeholder 1"/>
          <p:cNvSpPr>
            <a:spLocks noGrp="1"/>
          </p:cNvSpPr>
          <p:nvPr>
            <p:ph type="body" idx="1"/>
          </p:nvPr>
        </p:nvSpPr>
        <p:spPr>
          <a:xfrm>
            <a:off x="1143001" y="1676400"/>
            <a:ext cx="5257800" cy="5029200"/>
          </a:xfrm>
        </p:spPr>
        <p:txBody>
          <a:bodyPr>
            <a:noAutofit/>
          </a:bodyPr>
          <a:lstStyle/>
          <a:p>
            <a:r>
              <a:rPr lang="en-US" altLang="en-US" b="1" dirty="0"/>
              <a:t>Proline</a:t>
            </a:r>
            <a:r>
              <a:rPr lang="en-US" altLang="en-US" dirty="0"/>
              <a:t> and </a:t>
            </a:r>
            <a:r>
              <a:rPr lang="en-US" altLang="en-US" b="1" dirty="0"/>
              <a:t>lysine</a:t>
            </a:r>
            <a:r>
              <a:rPr lang="en-US" altLang="en-US" dirty="0"/>
              <a:t> are converted to </a:t>
            </a:r>
            <a:r>
              <a:rPr lang="en-US" altLang="en-US" dirty="0">
                <a:solidFill>
                  <a:srgbClr val="FF6600"/>
                </a:solidFill>
              </a:rPr>
              <a:t>hydroxyproline</a:t>
            </a:r>
            <a:r>
              <a:rPr lang="en-US" altLang="en-US" dirty="0"/>
              <a:t> and </a:t>
            </a:r>
            <a:r>
              <a:rPr lang="en-US" altLang="en-US" dirty="0">
                <a:solidFill>
                  <a:srgbClr val="008000"/>
                </a:solidFill>
              </a:rPr>
              <a:t>hydroxylysine</a:t>
            </a:r>
            <a:r>
              <a:rPr lang="en-US" altLang="en-US" dirty="0"/>
              <a:t>; by </a:t>
            </a:r>
            <a:r>
              <a:rPr lang="en-US" altLang="en-US" b="1" i="1" dirty="0">
                <a:solidFill>
                  <a:srgbClr val="C00000"/>
                </a:solidFill>
                <a:effectLst>
                  <a:outerShdw blurRad="38100" dist="38100" dir="2700000" algn="tl">
                    <a:srgbClr val="000000">
                      <a:alpha val="43137"/>
                    </a:srgbClr>
                  </a:outerShdw>
                </a:effectLst>
              </a:rPr>
              <a:t>hydroxylase</a:t>
            </a:r>
            <a:r>
              <a:rPr lang="en-US" altLang="en-US" dirty="0"/>
              <a:t> enzymes during post-translational modifications.</a:t>
            </a:r>
          </a:p>
          <a:p>
            <a:pPr marL="114300" indent="0">
              <a:buNone/>
            </a:pPr>
            <a:r>
              <a:rPr lang="en-US" dirty="0"/>
              <a:t>    Why is </a:t>
            </a:r>
            <a:r>
              <a:rPr lang="en-US" i="1" dirty="0">
                <a:effectLst>
                  <a:outerShdw blurRad="38100" dist="38100" dir="2700000" algn="tl">
                    <a:srgbClr val="000000">
                      <a:alpha val="43137"/>
                    </a:srgbClr>
                  </a:outerShdw>
                </a:effectLst>
              </a:rPr>
              <a:t>hydroxyproline</a:t>
            </a:r>
            <a:r>
              <a:rPr lang="en-US" dirty="0"/>
              <a:t> important?</a:t>
            </a:r>
          </a:p>
          <a:p>
            <a:pPr marL="114300" indent="0">
              <a:buNone/>
            </a:pPr>
            <a:r>
              <a:rPr lang="en-US" dirty="0"/>
              <a:t>    To stabilize the triple-helical structure.</a:t>
            </a:r>
            <a:endParaRPr lang="en-US" altLang="en-US" dirty="0"/>
          </a:p>
          <a:p>
            <a:r>
              <a:rPr lang="en-US" altLang="en-US" dirty="0"/>
              <a:t>The enzyme requires </a:t>
            </a:r>
            <a:r>
              <a:rPr lang="en-US" altLang="en-US" b="1" dirty="0">
                <a:solidFill>
                  <a:srgbClr val="CC00CC"/>
                </a:solidFill>
                <a:effectLst>
                  <a:outerShdw blurRad="38100" dist="38100" dir="2700000" algn="tl">
                    <a:srgbClr val="000000">
                      <a:alpha val="43137"/>
                    </a:srgbClr>
                  </a:outerShdw>
                </a:effectLst>
              </a:rPr>
              <a:t>vitamin C</a:t>
            </a:r>
            <a:r>
              <a:rPr lang="en-US" altLang="en-US" dirty="0"/>
              <a:t> for its function.</a:t>
            </a:r>
          </a:p>
          <a:p>
            <a:pPr marL="91440" indent="0">
              <a:lnSpc>
                <a:spcPct val="100000"/>
              </a:lnSpc>
              <a:spcBef>
                <a:spcPts val="0"/>
              </a:spcBef>
              <a:spcAft>
                <a:spcPts val="0"/>
              </a:spcAft>
              <a:buNone/>
            </a:pPr>
            <a:endParaRPr lang="en-US" sz="1400" b="1" i="1" dirty="0">
              <a:solidFill>
                <a:srgbClr val="4A86E8"/>
              </a:solidFill>
              <a:latin typeface="Century Schoolbook" panose="02040604050505020304" pitchFamily="18" charset="0"/>
              <a:ea typeface="Arial"/>
              <a:cs typeface="Arial"/>
              <a:sym typeface="Arial"/>
            </a:endParaRPr>
          </a:p>
          <a:p>
            <a:pPr marL="91440" indent="0">
              <a:lnSpc>
                <a:spcPct val="100000"/>
              </a:lnSpc>
              <a:spcBef>
                <a:spcPts val="0"/>
              </a:spcBef>
              <a:spcAft>
                <a:spcPts val="0"/>
              </a:spcAft>
              <a:buNone/>
            </a:pPr>
            <a:r>
              <a:rPr lang="en-US" sz="1400" b="1" i="1" dirty="0">
                <a:solidFill>
                  <a:srgbClr val="4A86E8"/>
                </a:solidFill>
                <a:latin typeface="Century Schoolbook" panose="02040604050505020304" pitchFamily="18" charset="0"/>
                <a:ea typeface="Arial"/>
                <a:cs typeface="Arial"/>
                <a:sym typeface="Arial"/>
              </a:rPr>
              <a:t>If vitamin C is decreased, the amount of the enzyme (hydroxylase) will be deficient and as a result (proline &amp; lysine) won't be hydroxylated and the resulting collagen will be defected ( doesn't have proper strength).</a:t>
            </a:r>
            <a:endParaRPr lang="en-US" altLang="en-US" sz="1400" b="1" i="1" dirty="0">
              <a:solidFill>
                <a:srgbClr val="4A86E8"/>
              </a:solidFill>
              <a:latin typeface="Century Schoolbook" panose="02040604050505020304" pitchFamily="18" charset="0"/>
              <a:ea typeface="Arial"/>
              <a:cs typeface="Arial"/>
              <a:sym typeface="Arial"/>
            </a:endParaRPr>
          </a:p>
        </p:txBody>
      </p:sp>
      <p:pic>
        <p:nvPicPr>
          <p:cNvPr id="6" name="Picture 2"/>
          <p:cNvPicPr>
            <a:picLocks noChangeAspect="1" noChangeArrowheads="1"/>
          </p:cNvPicPr>
          <p:nvPr/>
        </p:nvPicPr>
        <p:blipFill>
          <a:blip r:embed="rId2" cstate="print"/>
          <a:srcRect/>
          <a:stretch>
            <a:fillRect/>
          </a:stretch>
        </p:blipFill>
        <p:spPr bwMode="auto">
          <a:xfrm>
            <a:off x="6517482" y="1676400"/>
            <a:ext cx="4607719" cy="5029200"/>
          </a:xfrm>
          <a:prstGeom prst="rect">
            <a:avLst/>
          </a:prstGeom>
          <a:noFill/>
          <a:ln w="9525">
            <a:noFill/>
            <a:miter lim="800000"/>
            <a:headEnd/>
            <a:tailEnd/>
          </a:ln>
        </p:spPr>
      </p:pic>
    </p:spTree>
    <p:extLst>
      <p:ext uri="{BB962C8B-B14F-4D97-AF65-F5344CB8AC3E}">
        <p14:creationId xmlns:p14="http://schemas.microsoft.com/office/powerpoint/2010/main" val="97699884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p:cTn id="35"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31894" y="408374"/>
            <a:ext cx="9312306" cy="1039427"/>
          </a:xfrm>
        </p:spPr>
        <p:txBody>
          <a:bodyPr>
            <a:normAutofit/>
          </a:bodyPr>
          <a:lstStyle/>
          <a:p>
            <a:pPr algn="ctr">
              <a:defRPr/>
            </a:pPr>
            <a:r>
              <a:rPr lang="en-US" dirty="0">
                <a:ea typeface="+mj-ea"/>
                <a:cs typeface="Arial" pitchFamily="34" charset="0"/>
              </a:rPr>
              <a:t>Types of collagen</a:t>
            </a:r>
          </a:p>
        </p:txBody>
      </p:sp>
      <p:sp>
        <p:nvSpPr>
          <p:cNvPr id="2" name="Content Placeholder 1"/>
          <p:cNvSpPr>
            <a:spLocks noGrp="1"/>
          </p:cNvSpPr>
          <p:nvPr>
            <p:ph type="body" idx="1"/>
          </p:nvPr>
        </p:nvSpPr>
        <p:spPr>
          <a:xfrm>
            <a:off x="1066800" y="1676400"/>
            <a:ext cx="6370438" cy="3429000"/>
          </a:xfrm>
        </p:spPr>
        <p:txBody>
          <a:bodyPr>
            <a:noAutofit/>
          </a:bodyPr>
          <a:lstStyle/>
          <a:p>
            <a:r>
              <a:rPr lang="en-US" altLang="en-US" i="1" dirty="0">
                <a:effectLst>
                  <a:outerShdw blurRad="38100" dist="38100" dir="2700000" algn="tl">
                    <a:srgbClr val="000000">
                      <a:alpha val="43137"/>
                    </a:srgbClr>
                  </a:outerShdw>
                </a:effectLst>
              </a:rPr>
              <a:t>Types of collagen depend on their functions</a:t>
            </a:r>
            <a:r>
              <a:rPr lang="en-US" altLang="en-US" dirty="0"/>
              <a:t>.</a:t>
            </a:r>
          </a:p>
          <a:p>
            <a:r>
              <a:rPr lang="en-US" altLang="en-US" dirty="0"/>
              <a:t>Variations in the amino acid sequence of </a:t>
            </a:r>
            <a:r>
              <a:rPr lang="en-US" altLang="en-US" dirty="0">
                <a:latin typeface="Symbol" charset="2"/>
                <a:cs typeface="Symbol" charset="2"/>
              </a:rPr>
              <a:t>a</a:t>
            </a:r>
            <a:r>
              <a:rPr lang="en-US" altLang="en-US" dirty="0"/>
              <a:t>-chains result in </a:t>
            </a:r>
            <a:r>
              <a:rPr lang="en-US" altLang="en-US" u="sng" dirty="0"/>
              <a:t>different properties</a:t>
            </a:r>
            <a:r>
              <a:rPr lang="en-US" altLang="en-US" dirty="0"/>
              <a:t>.</a:t>
            </a:r>
          </a:p>
          <a:p>
            <a:pPr marL="114300" indent="0">
              <a:buNone/>
            </a:pPr>
            <a:r>
              <a:rPr lang="en-US" altLang="en-US" u="sng" dirty="0"/>
              <a:t>Examples</a:t>
            </a:r>
            <a:r>
              <a:rPr lang="en-US" altLang="en-US" dirty="0"/>
              <a:t>:</a:t>
            </a:r>
          </a:p>
          <a:p>
            <a:r>
              <a:rPr lang="en-US" altLang="en-US" dirty="0"/>
              <a:t>Type I: (</a:t>
            </a:r>
            <a:r>
              <a:rPr lang="en-US" altLang="en-US" dirty="0">
                <a:latin typeface="Symbol" charset="2"/>
                <a:cs typeface="Symbol" charset="2"/>
              </a:rPr>
              <a:t>a</a:t>
            </a:r>
            <a:r>
              <a:rPr lang="en-US" altLang="en-US" dirty="0"/>
              <a:t>1)</a:t>
            </a:r>
            <a:r>
              <a:rPr lang="en-US" altLang="en-US" baseline="-25000" dirty="0"/>
              <a:t>2</a:t>
            </a:r>
            <a:r>
              <a:rPr lang="en-US" altLang="en-US" dirty="0"/>
              <a:t> (</a:t>
            </a:r>
            <a:r>
              <a:rPr lang="en-US" altLang="en-US" dirty="0">
                <a:latin typeface="Symbol" charset="2"/>
                <a:cs typeface="Symbol" charset="2"/>
              </a:rPr>
              <a:t>a2</a:t>
            </a:r>
            <a:r>
              <a:rPr lang="en-US" altLang="en-US" dirty="0"/>
              <a:t>)</a:t>
            </a:r>
            <a:r>
              <a:rPr lang="en-US" altLang="en-US" baseline="-25000" dirty="0"/>
              <a:t>1</a:t>
            </a:r>
            <a:r>
              <a:rPr lang="en-US" altLang="en-US" dirty="0"/>
              <a:t> </a:t>
            </a:r>
            <a:r>
              <a:rPr lang="en-US" dirty="0"/>
              <a:t>(Two </a:t>
            </a:r>
            <a:r>
              <a:rPr lang="en-US" altLang="en-US" dirty="0">
                <a:latin typeface="Symbol" charset="2"/>
                <a:cs typeface="Symbol" charset="2"/>
              </a:rPr>
              <a:t>a</a:t>
            </a:r>
            <a:r>
              <a:rPr lang="en-US" dirty="0"/>
              <a:t>-1-chain + </a:t>
            </a:r>
            <a:r>
              <a:rPr lang="en-US" altLang="en-US" dirty="0">
                <a:latin typeface="Symbol" charset="2"/>
                <a:cs typeface="Symbol" charset="2"/>
              </a:rPr>
              <a:t>a</a:t>
            </a:r>
            <a:r>
              <a:rPr lang="en-US" dirty="0"/>
              <a:t>−2- chain)</a:t>
            </a:r>
            <a:endParaRPr lang="en-US" altLang="en-US" baseline="-25000" dirty="0"/>
          </a:p>
          <a:p>
            <a:r>
              <a:rPr lang="en-US" altLang="en-US" dirty="0"/>
              <a:t>Type II: (</a:t>
            </a:r>
            <a:r>
              <a:rPr lang="en-US" altLang="en-US" dirty="0">
                <a:latin typeface="Symbol" charset="2"/>
                <a:cs typeface="Symbol" charset="2"/>
              </a:rPr>
              <a:t>a</a:t>
            </a:r>
            <a:r>
              <a:rPr lang="en-US" altLang="en-US" dirty="0"/>
              <a:t>1)</a:t>
            </a:r>
            <a:r>
              <a:rPr lang="en-US" altLang="en-US" baseline="-25000" dirty="0"/>
              <a:t>3 </a:t>
            </a:r>
            <a:r>
              <a:rPr lang="en-US" dirty="0"/>
              <a:t>(Three </a:t>
            </a:r>
            <a:r>
              <a:rPr lang="en-US" altLang="en-US" dirty="0">
                <a:latin typeface="Symbol" charset="2"/>
                <a:cs typeface="Symbol" charset="2"/>
              </a:rPr>
              <a:t>a</a:t>
            </a:r>
            <a:r>
              <a:rPr lang="el-GR" dirty="0"/>
              <a:t>-1-</a:t>
            </a:r>
            <a:r>
              <a:rPr lang="en-US" dirty="0"/>
              <a:t>chain)</a:t>
            </a:r>
            <a:endParaRPr lang="en-US" altLang="en-US" baseline="-25000" dirty="0"/>
          </a:p>
        </p:txBody>
      </p:sp>
      <p:pic>
        <p:nvPicPr>
          <p:cNvPr id="5" name="Picture 5"/>
          <p:cNvPicPr>
            <a:picLocks noChangeAspect="1" noChangeArrowheads="1"/>
          </p:cNvPicPr>
          <p:nvPr/>
        </p:nvPicPr>
        <p:blipFill>
          <a:blip r:embed="rId2" cstate="print"/>
          <a:srcRect/>
          <a:stretch>
            <a:fillRect/>
          </a:stretch>
        </p:blipFill>
        <p:spPr bwMode="auto">
          <a:xfrm>
            <a:off x="7437238" y="1676400"/>
            <a:ext cx="3687962" cy="4953000"/>
          </a:xfrm>
          <a:prstGeom prst="rect">
            <a:avLst/>
          </a:prstGeom>
          <a:noFill/>
          <a:ln w="9525">
            <a:noFill/>
            <a:miter lim="800000"/>
            <a:headEnd/>
            <a:tailEnd/>
          </a:ln>
        </p:spPr>
      </p:pic>
      <p:sp>
        <p:nvSpPr>
          <p:cNvPr id="3" name="Rectangle 2"/>
          <p:cNvSpPr/>
          <p:nvPr/>
        </p:nvSpPr>
        <p:spPr>
          <a:xfrm>
            <a:off x="1431894" y="5105400"/>
            <a:ext cx="4182555" cy="1046440"/>
          </a:xfrm>
          <a:prstGeom prst="rect">
            <a:avLst/>
          </a:prstGeom>
        </p:spPr>
        <p:txBody>
          <a:bodyPr wrap="none">
            <a:spAutoFit/>
          </a:bodyPr>
          <a:lstStyle/>
          <a:p>
            <a:r>
              <a:rPr lang="en-US" dirty="0">
                <a:latin typeface="TrebuchetMS"/>
              </a:rPr>
              <a:t>Types of collagen can be categorized into </a:t>
            </a:r>
            <a:r>
              <a:rPr lang="en-US" sz="2000" u="sng" dirty="0">
                <a:effectLst>
                  <a:outerShdw blurRad="38100" dist="38100" dir="2700000" algn="tl">
                    <a:srgbClr val="000000">
                      <a:alpha val="43137"/>
                    </a:srgbClr>
                  </a:outerShdw>
                </a:effectLst>
                <a:latin typeface="TrebuchetMS"/>
              </a:rPr>
              <a:t>3 groups</a:t>
            </a:r>
            <a:r>
              <a:rPr lang="en-US" dirty="0">
                <a:latin typeface="TrebuchetMS"/>
              </a:rPr>
              <a:t>:</a:t>
            </a:r>
          </a:p>
          <a:p>
            <a:pPr marL="342900" indent="-342900">
              <a:buAutoNum type="arabicPeriod"/>
            </a:pPr>
            <a:r>
              <a:rPr lang="en-US" b="1" dirty="0"/>
              <a:t>Fibril-forming </a:t>
            </a:r>
            <a:r>
              <a:rPr lang="en-US" dirty="0"/>
              <a:t>(Type 1, 2 and 3)</a:t>
            </a:r>
          </a:p>
          <a:p>
            <a:pPr marL="342900" indent="-342900">
              <a:buAutoNum type="arabicPeriod"/>
            </a:pPr>
            <a:r>
              <a:rPr lang="en-US" b="1" dirty="0"/>
              <a:t>Network-forming </a:t>
            </a:r>
            <a:r>
              <a:rPr lang="en-US" dirty="0"/>
              <a:t>(Type 4 and 7)</a:t>
            </a:r>
          </a:p>
          <a:p>
            <a:pPr marL="342900" indent="-342900">
              <a:buAutoNum type="arabicPeriod"/>
            </a:pPr>
            <a:r>
              <a:rPr lang="en-US" b="1" dirty="0"/>
              <a:t>Fibril-associated </a:t>
            </a:r>
            <a:r>
              <a:rPr lang="en-US" dirty="0"/>
              <a:t>(Type 9 and 12)</a:t>
            </a:r>
          </a:p>
        </p:txBody>
      </p:sp>
      <p:sp>
        <p:nvSpPr>
          <p:cNvPr id="6" name="TextBox 5">
            <a:extLst>
              <a:ext uri="{FF2B5EF4-FFF2-40B4-BE49-F238E27FC236}">
                <a16:creationId xmlns:a16="http://schemas.microsoft.com/office/drawing/2014/main" id="{CD5FD875-ED0F-4894-8DC5-D18DA81C0667}"/>
              </a:ext>
            </a:extLst>
          </p:cNvPr>
          <p:cNvSpPr txBox="1"/>
          <p:nvPr/>
        </p:nvSpPr>
        <p:spPr>
          <a:xfrm>
            <a:off x="8244114" y="6567715"/>
            <a:ext cx="2398486" cy="307777"/>
          </a:xfrm>
          <a:prstGeom prst="rect">
            <a:avLst/>
          </a:prstGeom>
          <a:noFill/>
        </p:spPr>
        <p:txBody>
          <a:bodyPr wrap="square" rtlCol="0">
            <a:spAutoFit/>
          </a:bodyPr>
          <a:lstStyle/>
          <a:p>
            <a:r>
              <a:rPr lang="en-US" dirty="0">
                <a:solidFill>
                  <a:srgbClr val="FF0000"/>
                </a:solidFill>
              </a:rPr>
              <a:t>You have to know the types</a:t>
            </a:r>
          </a:p>
        </p:txBody>
      </p:sp>
    </p:spTree>
    <p:extLst>
      <p:ext uri="{BB962C8B-B14F-4D97-AF65-F5344CB8AC3E}">
        <p14:creationId xmlns:p14="http://schemas.microsoft.com/office/powerpoint/2010/main" val="75969018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p:cTn id="35"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9514" y="0"/>
            <a:ext cx="9312306" cy="1039427"/>
          </a:xfrm>
        </p:spPr>
        <p:txBody>
          <a:bodyPr>
            <a:normAutofit/>
          </a:bodyPr>
          <a:lstStyle/>
          <a:p>
            <a:pPr algn="ctr">
              <a:defRPr/>
            </a:pPr>
            <a:r>
              <a:rPr lang="en-US" dirty="0">
                <a:cs typeface="Arial" pitchFamily="34" charset="0"/>
              </a:rPr>
              <a:t>biosynthesis</a:t>
            </a:r>
            <a:r>
              <a:rPr lang="en-US" dirty="0">
                <a:ea typeface="+mj-ea"/>
                <a:cs typeface="Arial" pitchFamily="34" charset="0"/>
              </a:rPr>
              <a:t> of collagen</a:t>
            </a:r>
          </a:p>
        </p:txBody>
      </p:sp>
      <p:sp>
        <p:nvSpPr>
          <p:cNvPr id="2" name="Content Placeholder 1"/>
          <p:cNvSpPr>
            <a:spLocks noGrp="1"/>
          </p:cNvSpPr>
          <p:nvPr>
            <p:ph type="body" idx="1"/>
          </p:nvPr>
        </p:nvSpPr>
        <p:spPr>
          <a:xfrm>
            <a:off x="794656" y="990600"/>
            <a:ext cx="9753600" cy="4876800"/>
          </a:xfrm>
        </p:spPr>
        <p:txBody>
          <a:bodyPr>
            <a:noAutofit/>
          </a:bodyPr>
          <a:lstStyle/>
          <a:p>
            <a:pPr>
              <a:lnSpc>
                <a:spcPct val="120000"/>
              </a:lnSpc>
            </a:pPr>
            <a:r>
              <a:rPr lang="en-US" sz="2000" dirty="0"/>
              <a:t>Collagen is synthesized in fibroblasts, osteoblasts, </a:t>
            </a:r>
            <a:r>
              <a:rPr lang="en-US" sz="2000" dirty="0" err="1"/>
              <a:t>chondroblasts</a:t>
            </a:r>
            <a:r>
              <a:rPr lang="en-US" sz="2000" dirty="0"/>
              <a:t>,  </a:t>
            </a:r>
            <a:r>
              <a:rPr lang="en-US" sz="2000" dirty="0">
                <a:solidFill>
                  <a:srgbClr val="FF6600"/>
                </a:solidFill>
              </a:rPr>
              <a:t>Pre-pro </a:t>
            </a:r>
            <a:r>
              <a:rPr lang="en-US" sz="2000" dirty="0">
                <a:solidFill>
                  <a:schemeClr val="tx1"/>
                </a:solidFill>
                <a:sym typeface="Wingdings"/>
              </a:rPr>
              <a:t></a:t>
            </a:r>
            <a:r>
              <a:rPr lang="en-US" sz="2000" dirty="0">
                <a:solidFill>
                  <a:srgbClr val="FF6600"/>
                </a:solidFill>
                <a:sym typeface="Wingdings"/>
              </a:rPr>
              <a:t> P</a:t>
            </a:r>
            <a:r>
              <a:rPr lang="en-US" sz="2000" dirty="0">
                <a:solidFill>
                  <a:srgbClr val="FF6600"/>
                </a:solidFill>
              </a:rPr>
              <a:t>ro </a:t>
            </a:r>
            <a:r>
              <a:rPr lang="en-US" sz="2000" dirty="0">
                <a:solidFill>
                  <a:schemeClr val="tx1"/>
                </a:solidFill>
                <a:sym typeface="Wingdings"/>
              </a:rPr>
              <a:t></a:t>
            </a:r>
            <a:r>
              <a:rPr lang="en-US" sz="2000" dirty="0">
                <a:solidFill>
                  <a:srgbClr val="FF6600"/>
                </a:solidFill>
                <a:sym typeface="Wingdings"/>
              </a:rPr>
              <a:t> M</a:t>
            </a:r>
            <a:r>
              <a:rPr lang="en-US" sz="2000" dirty="0">
                <a:solidFill>
                  <a:srgbClr val="FF6600"/>
                </a:solidFill>
              </a:rPr>
              <a:t>ature collagen.</a:t>
            </a:r>
            <a:endParaRPr lang="en-US" sz="2000" dirty="0">
              <a:solidFill>
                <a:srgbClr val="C00000"/>
              </a:solidFill>
            </a:endParaRPr>
          </a:p>
          <a:p>
            <a:pPr>
              <a:lnSpc>
                <a:spcPct val="120000"/>
              </a:lnSpc>
            </a:pPr>
            <a:r>
              <a:rPr lang="en-US" sz="2000" b="1" i="1" dirty="0">
                <a:solidFill>
                  <a:srgbClr val="C00000"/>
                </a:solidFill>
                <a:effectLst>
                  <a:outerShdw blurRad="38100" dist="38100" dir="2700000" algn="tl">
                    <a:srgbClr val="000000">
                      <a:alpha val="43137"/>
                    </a:srgbClr>
                  </a:outerShdw>
                </a:effectLst>
              </a:rPr>
              <a:t>Polypeptide precursors</a:t>
            </a:r>
            <a:r>
              <a:rPr lang="en-US" sz="2000" dirty="0"/>
              <a:t> (</a:t>
            </a:r>
            <a:r>
              <a:rPr lang="en-US" sz="2000" dirty="0">
                <a:solidFill>
                  <a:srgbClr val="FF6600"/>
                </a:solidFill>
              </a:rPr>
              <a:t>Pre-pro</a:t>
            </a:r>
            <a:r>
              <a:rPr lang="en-US" sz="2000" dirty="0"/>
              <a:t>) are </a:t>
            </a:r>
            <a:r>
              <a:rPr lang="en-US" sz="2000" dirty="0">
                <a:solidFill>
                  <a:srgbClr val="FF6600"/>
                </a:solidFill>
              </a:rPr>
              <a:t>enzymatically</a:t>
            </a:r>
            <a:r>
              <a:rPr lang="en-US" sz="2000" dirty="0"/>
              <a:t> modified to form triple helix which is secreted from </a:t>
            </a:r>
            <a:r>
              <a:rPr lang="en-US" sz="2000" u="sng" dirty="0">
                <a:effectLst>
                  <a:outerShdw blurRad="38100" dist="38100" dir="2700000" algn="tl">
                    <a:srgbClr val="000000">
                      <a:alpha val="43137"/>
                    </a:srgbClr>
                  </a:outerShdw>
                </a:effectLst>
              </a:rPr>
              <a:t>Golgi vacuoles</a:t>
            </a:r>
            <a:r>
              <a:rPr lang="en-US" sz="2000" dirty="0"/>
              <a:t> into the extracellular matrix as </a:t>
            </a:r>
            <a:r>
              <a:rPr lang="en-US" sz="2000" b="1" i="1" dirty="0">
                <a:solidFill>
                  <a:srgbClr val="C00000"/>
                </a:solidFill>
                <a:effectLst>
                  <a:outerShdw blurRad="38100" dist="38100" dir="2700000" algn="tl">
                    <a:srgbClr val="000000">
                      <a:alpha val="43137"/>
                    </a:srgbClr>
                  </a:outerShdw>
                </a:effectLst>
              </a:rPr>
              <a:t>procollagen</a:t>
            </a:r>
            <a:r>
              <a:rPr lang="en-US" sz="2000" dirty="0">
                <a:solidFill>
                  <a:srgbClr val="FF6600"/>
                </a:solidFill>
              </a:rPr>
              <a:t>.</a:t>
            </a:r>
          </a:p>
          <a:p>
            <a:pPr>
              <a:lnSpc>
                <a:spcPct val="120000"/>
              </a:lnSpc>
            </a:pPr>
            <a:endParaRPr lang="en-US" sz="2000" dirty="0">
              <a:solidFill>
                <a:srgbClr val="FF6600"/>
              </a:solidFill>
            </a:endParaRPr>
          </a:p>
          <a:p>
            <a:pPr marL="91440" indent="0">
              <a:lnSpc>
                <a:spcPct val="120000"/>
              </a:lnSpc>
              <a:buNone/>
            </a:pPr>
            <a:endParaRPr lang="en-US" sz="2000" dirty="0">
              <a:solidFill>
                <a:srgbClr val="FF6600"/>
              </a:solidFill>
            </a:endParaRPr>
          </a:p>
          <a:p>
            <a:pPr>
              <a:lnSpc>
                <a:spcPct val="120000"/>
              </a:lnSpc>
            </a:pPr>
            <a:r>
              <a:rPr lang="en-US" sz="2000" dirty="0">
                <a:solidFill>
                  <a:srgbClr val="FF6600"/>
                </a:solidFill>
              </a:rPr>
              <a:t>Procollagen </a:t>
            </a:r>
            <a:r>
              <a:rPr lang="en-US" sz="2000" dirty="0"/>
              <a:t>is cleaved by </a:t>
            </a:r>
            <a:r>
              <a:rPr lang="en-US" sz="2000" i="1" dirty="0">
                <a:solidFill>
                  <a:srgbClr val="FF0000"/>
                </a:solidFill>
                <a:effectLst>
                  <a:outerShdw blurRad="38100" dist="38100" dir="2700000" algn="tl">
                    <a:srgbClr val="000000">
                      <a:alpha val="43137"/>
                    </a:srgbClr>
                  </a:outerShdw>
                </a:effectLst>
              </a:rPr>
              <a:t>N- and C- procollagen peptidases</a:t>
            </a:r>
            <a:r>
              <a:rPr lang="en-US" sz="2000" dirty="0">
                <a:solidFill>
                  <a:srgbClr val="002060"/>
                </a:solidFill>
              </a:rPr>
              <a:t> to </a:t>
            </a:r>
            <a:r>
              <a:rPr lang="en-US" sz="2000" dirty="0"/>
              <a:t>release triple helical </a:t>
            </a:r>
            <a:r>
              <a:rPr lang="en-US" sz="2000" dirty="0">
                <a:solidFill>
                  <a:srgbClr val="FF6600"/>
                </a:solidFill>
              </a:rPr>
              <a:t>tropocollagen</a:t>
            </a:r>
            <a:r>
              <a:rPr lang="en-US" sz="2000" dirty="0">
                <a:solidFill>
                  <a:srgbClr val="C00000"/>
                </a:solidFill>
              </a:rPr>
              <a:t> </a:t>
            </a:r>
            <a:r>
              <a:rPr lang="en-US" sz="2000" dirty="0"/>
              <a:t>molecules.</a:t>
            </a:r>
          </a:p>
          <a:p>
            <a:pPr>
              <a:lnSpc>
                <a:spcPct val="120000"/>
              </a:lnSpc>
            </a:pPr>
            <a:r>
              <a:rPr lang="en-US" sz="2000" dirty="0">
                <a:solidFill>
                  <a:srgbClr val="0000CC"/>
                </a:solidFill>
                <a:effectLst>
                  <a:outerShdw blurRad="38100" dist="38100" dir="2700000" algn="tl">
                    <a:srgbClr val="000000">
                      <a:alpha val="43137"/>
                    </a:srgbClr>
                  </a:outerShdw>
                </a:effectLst>
              </a:rPr>
              <a:t>Glycosylation</a:t>
            </a:r>
            <a:r>
              <a:rPr lang="en-US" sz="2000" dirty="0"/>
              <a:t> of some </a:t>
            </a:r>
            <a:r>
              <a:rPr lang="en-US" sz="2000" u="sng" dirty="0">
                <a:effectLst>
                  <a:outerShdw blurRad="38100" dist="38100" dir="2700000" algn="tl">
                    <a:srgbClr val="000000">
                      <a:alpha val="43137"/>
                    </a:srgbClr>
                  </a:outerShdw>
                </a:effectLst>
              </a:rPr>
              <a:t>hydroxylysine</a:t>
            </a:r>
            <a:r>
              <a:rPr lang="en-US" sz="2000" dirty="0"/>
              <a:t> residues with </a:t>
            </a:r>
            <a:r>
              <a:rPr lang="en-US" sz="2000" b="1" dirty="0">
                <a:solidFill>
                  <a:srgbClr val="008000"/>
                </a:solidFill>
              </a:rPr>
              <a:t>glucose</a:t>
            </a:r>
            <a:r>
              <a:rPr lang="en-US" sz="2000" dirty="0"/>
              <a:t> or </a:t>
            </a:r>
            <a:r>
              <a:rPr lang="en-US" sz="2000" b="1" dirty="0">
                <a:solidFill>
                  <a:srgbClr val="008000"/>
                </a:solidFill>
              </a:rPr>
              <a:t>galactose</a:t>
            </a:r>
            <a:r>
              <a:rPr lang="en-US" sz="2000" dirty="0"/>
              <a:t>.</a:t>
            </a:r>
          </a:p>
          <a:p>
            <a:pPr>
              <a:lnSpc>
                <a:spcPct val="120000"/>
              </a:lnSpc>
            </a:pPr>
            <a:r>
              <a:rPr lang="en-US" sz="2000" dirty="0">
                <a:solidFill>
                  <a:srgbClr val="FF6600"/>
                </a:solidFill>
              </a:rPr>
              <a:t>Tropocollagen </a:t>
            </a:r>
            <a:r>
              <a:rPr lang="en-US" sz="2000" dirty="0"/>
              <a:t>molecules spontaneously associate to form </a:t>
            </a:r>
            <a:r>
              <a:rPr lang="en-US" sz="2000" b="1" i="1" dirty="0">
                <a:solidFill>
                  <a:srgbClr val="C00000"/>
                </a:solidFill>
                <a:effectLst>
                  <a:outerShdw blurRad="38100" dist="38100" dir="2700000" algn="tl">
                    <a:srgbClr val="000000">
                      <a:alpha val="43137"/>
                    </a:srgbClr>
                  </a:outerShdw>
                </a:effectLst>
              </a:rPr>
              <a:t>collagen fibrils</a:t>
            </a:r>
            <a:r>
              <a:rPr lang="en-US" sz="2000" dirty="0">
                <a:solidFill>
                  <a:srgbClr val="FF6600"/>
                </a:solidFill>
              </a:rPr>
              <a:t>. This produces mature collagen</a:t>
            </a:r>
            <a:endParaRPr lang="en-US" sz="2400" dirty="0"/>
          </a:p>
          <a:p>
            <a:endParaRPr lang="en-US" sz="2800" dirty="0">
              <a:solidFill>
                <a:srgbClr val="C00000"/>
              </a:solidFill>
            </a:endParaRPr>
          </a:p>
          <a:p>
            <a:endParaRPr lang="en-US" sz="2800" dirty="0">
              <a:solidFill>
                <a:srgbClr val="C00000"/>
              </a:solidFill>
            </a:endParaRPr>
          </a:p>
          <a:p>
            <a:endParaRPr lang="en-US" sz="2800" dirty="0">
              <a:solidFill>
                <a:srgbClr val="C00000"/>
              </a:solidFill>
            </a:endParaRPr>
          </a:p>
        </p:txBody>
      </p:sp>
      <p:sp>
        <p:nvSpPr>
          <p:cNvPr id="3" name="Rectangle 2">
            <a:extLst>
              <a:ext uri="{FF2B5EF4-FFF2-40B4-BE49-F238E27FC236}">
                <a16:creationId xmlns:a16="http://schemas.microsoft.com/office/drawing/2014/main" id="{7A85B490-1C43-4282-9F62-FED7926BEFA5}"/>
              </a:ext>
            </a:extLst>
          </p:cNvPr>
          <p:cNvSpPr/>
          <p:nvPr/>
        </p:nvSpPr>
        <p:spPr>
          <a:xfrm>
            <a:off x="1132115" y="3461657"/>
            <a:ext cx="8641020" cy="1039427"/>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en-US" sz="1800" dirty="0">
                <a:solidFill>
                  <a:schemeClr val="tx1"/>
                </a:solidFill>
              </a:rPr>
              <a:t>The modifications are:</a:t>
            </a:r>
          </a:p>
          <a:p>
            <a:pPr>
              <a:lnSpc>
                <a:spcPct val="120000"/>
              </a:lnSpc>
            </a:pPr>
            <a:r>
              <a:rPr lang="en-US" sz="1800" dirty="0">
                <a:solidFill>
                  <a:schemeClr val="tx1"/>
                </a:solidFill>
              </a:rPr>
              <a:t> 1-hydroxylation of proline and lysine residues</a:t>
            </a:r>
          </a:p>
          <a:p>
            <a:pPr>
              <a:lnSpc>
                <a:spcPct val="120000"/>
              </a:lnSpc>
            </a:pPr>
            <a:r>
              <a:rPr lang="en-US" sz="1800" dirty="0">
                <a:solidFill>
                  <a:schemeClr val="tx1"/>
                </a:solidFill>
              </a:rPr>
              <a:t> 2- glycosylation of some </a:t>
            </a:r>
            <a:r>
              <a:rPr lang="en-US" sz="1800" dirty="0" err="1">
                <a:solidFill>
                  <a:schemeClr val="tx1"/>
                </a:solidFill>
              </a:rPr>
              <a:t>hydroxylysine</a:t>
            </a:r>
            <a:r>
              <a:rPr lang="en-US" sz="1800" dirty="0">
                <a:solidFill>
                  <a:schemeClr val="tx1"/>
                </a:solidFill>
              </a:rPr>
              <a:t> residues with glucose or galactose</a:t>
            </a:r>
          </a:p>
        </p:txBody>
      </p:sp>
    </p:spTree>
    <p:extLst>
      <p:ext uri="{BB962C8B-B14F-4D97-AF65-F5344CB8AC3E}">
        <p14:creationId xmlns:p14="http://schemas.microsoft.com/office/powerpoint/2010/main" val="132259065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 calcmode="lin" valueType="num">
                                      <p:cBhvr>
                                        <p:cTn id="21"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2">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 calcmode="lin" valueType="num">
                                      <p:cBhvr>
                                        <p:cTn id="28"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0" dur="500"/>
                                        <p:tgtEl>
                                          <p:spTgt spid="2">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 calcmode="lin" valueType="num">
                                      <p:cBhvr>
                                        <p:cTn id="35"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5675243" y="69574"/>
            <a:ext cx="5513457" cy="5736406"/>
          </a:xfrm>
          <a:prstGeom prst="rect">
            <a:avLst/>
          </a:prstGeom>
          <a:noFill/>
          <a:ln w="9525">
            <a:noFill/>
            <a:miter lim="800000"/>
            <a:headEnd/>
            <a:tailEnd/>
          </a:ln>
        </p:spPr>
      </p:pic>
      <p:sp>
        <p:nvSpPr>
          <p:cNvPr id="2" name="TextBox 1">
            <a:extLst>
              <a:ext uri="{FF2B5EF4-FFF2-40B4-BE49-F238E27FC236}">
                <a16:creationId xmlns:a16="http://schemas.microsoft.com/office/drawing/2014/main" id="{480DDC5C-2329-4259-B0A3-E411F125AC96}"/>
              </a:ext>
            </a:extLst>
          </p:cNvPr>
          <p:cNvSpPr txBox="1"/>
          <p:nvPr/>
        </p:nvSpPr>
        <p:spPr>
          <a:xfrm>
            <a:off x="218661" y="738664"/>
            <a:ext cx="5456582" cy="6924973"/>
          </a:xfrm>
          <a:prstGeom prst="rect">
            <a:avLst/>
          </a:prstGeom>
          <a:noFill/>
        </p:spPr>
        <p:txBody>
          <a:bodyPr wrap="square" rtlCol="0">
            <a:spAutoFit/>
          </a:bodyPr>
          <a:lstStyle/>
          <a:p>
            <a:r>
              <a:rPr lang="en-US" sz="1800" dirty="0">
                <a:latin typeface="Century Schoolbook" panose="02040604050505020304" pitchFamily="18" charset="0"/>
              </a:rPr>
              <a:t>1- gene of pro-α chains are transcribed into mRNA.</a:t>
            </a:r>
          </a:p>
          <a:p>
            <a:r>
              <a:rPr lang="en-US" sz="1800" dirty="0">
                <a:latin typeface="Century Schoolbook" panose="02040604050505020304" pitchFamily="18" charset="0"/>
              </a:rPr>
              <a:t> </a:t>
            </a:r>
          </a:p>
          <a:p>
            <a:r>
              <a:rPr lang="en-US" sz="1800" dirty="0">
                <a:latin typeface="Century Schoolbook" panose="02040604050505020304" pitchFamily="18" charset="0"/>
              </a:rPr>
              <a:t>2- This mRNA translated on the RER into </a:t>
            </a:r>
            <a:r>
              <a:rPr lang="en-US" sz="1800" dirty="0" err="1">
                <a:latin typeface="Century Schoolbook" panose="02040604050505020304" pitchFamily="18" charset="0"/>
              </a:rPr>
              <a:t>prepro</a:t>
            </a:r>
            <a:r>
              <a:rPr lang="en-US" sz="1800" dirty="0">
                <a:latin typeface="Century Schoolbook" panose="02040604050505020304" pitchFamily="18" charset="0"/>
              </a:rPr>
              <a:t>-α- polypeptide chains that are extruded </a:t>
            </a:r>
            <a:r>
              <a:rPr lang="en-US" sz="1800" dirty="0">
                <a:solidFill>
                  <a:schemeClr val="bg1">
                    <a:lumMod val="50000"/>
                  </a:schemeClr>
                </a:solidFill>
                <a:latin typeface="Century Schoolbook" panose="02040604050505020304" pitchFamily="18" charset="0"/>
              </a:rPr>
              <a:t>(forced out) </a:t>
            </a:r>
            <a:r>
              <a:rPr lang="en-US" sz="1800" dirty="0">
                <a:latin typeface="Century Schoolbook" panose="02040604050505020304" pitchFamily="18" charset="0"/>
              </a:rPr>
              <a:t>into RER lumen, where the signal sequence is removed. </a:t>
            </a:r>
          </a:p>
          <a:p>
            <a:endParaRPr lang="en-US" sz="1800" dirty="0">
              <a:latin typeface="Century Schoolbook" panose="02040604050505020304" pitchFamily="18" charset="0"/>
            </a:endParaRPr>
          </a:p>
          <a:p>
            <a:r>
              <a:rPr lang="en-US" sz="1800" dirty="0">
                <a:latin typeface="Century Schoolbook" panose="02040604050505020304" pitchFamily="18" charset="0"/>
              </a:rPr>
              <a:t>3-</a:t>
            </a:r>
            <a:r>
              <a:rPr lang="en-US" sz="1800" dirty="0">
                <a:solidFill>
                  <a:srgbClr val="FFC000"/>
                </a:solidFill>
                <a:latin typeface="Century Schoolbook" panose="02040604050505020304" pitchFamily="18" charset="0"/>
              </a:rPr>
              <a:t>proline</a:t>
            </a:r>
            <a:r>
              <a:rPr lang="en-US" sz="1800" dirty="0">
                <a:latin typeface="Century Schoolbook" panose="02040604050505020304" pitchFamily="18" charset="0"/>
              </a:rPr>
              <a:t> and </a:t>
            </a:r>
            <a:r>
              <a:rPr lang="en-US" sz="1800" dirty="0">
                <a:solidFill>
                  <a:srgbClr val="92D050"/>
                </a:solidFill>
                <a:latin typeface="Century Schoolbook" panose="02040604050505020304" pitchFamily="18" charset="0"/>
              </a:rPr>
              <a:t>lysine</a:t>
            </a:r>
            <a:r>
              <a:rPr lang="en-US" sz="1800" dirty="0">
                <a:latin typeface="Century Schoolbook" panose="02040604050505020304" pitchFamily="18" charset="0"/>
              </a:rPr>
              <a:t> residues are hydroxylated by </a:t>
            </a:r>
            <a:r>
              <a:rPr lang="en-US" sz="1800" dirty="0">
                <a:solidFill>
                  <a:srgbClr val="FF0000"/>
                </a:solidFill>
                <a:latin typeface="Century Schoolbook" panose="02040604050505020304" pitchFamily="18" charset="0"/>
              </a:rPr>
              <a:t>hydroxylase </a:t>
            </a:r>
            <a:r>
              <a:rPr lang="en-US" sz="1800" dirty="0">
                <a:solidFill>
                  <a:schemeClr val="tx1"/>
                </a:solidFill>
                <a:latin typeface="Century Schoolbook" panose="02040604050505020304" pitchFamily="18" charset="0"/>
              </a:rPr>
              <a:t>to form </a:t>
            </a:r>
            <a:r>
              <a:rPr lang="en-US" sz="1800" dirty="0">
                <a:solidFill>
                  <a:srgbClr val="FFC000"/>
                </a:solidFill>
                <a:latin typeface="Century Schoolbook" panose="02040604050505020304" pitchFamily="18" charset="0"/>
              </a:rPr>
              <a:t>hydroxyproline </a:t>
            </a:r>
            <a:r>
              <a:rPr lang="en-US" sz="1800" dirty="0">
                <a:solidFill>
                  <a:schemeClr val="tx1"/>
                </a:solidFill>
                <a:latin typeface="Century Schoolbook" panose="02040604050505020304" pitchFamily="18" charset="0"/>
              </a:rPr>
              <a:t>and </a:t>
            </a:r>
            <a:r>
              <a:rPr lang="en-US" sz="1800" dirty="0" err="1">
                <a:solidFill>
                  <a:srgbClr val="92D050"/>
                </a:solidFill>
                <a:latin typeface="Century Schoolbook" panose="02040604050505020304" pitchFamily="18" charset="0"/>
              </a:rPr>
              <a:t>hydroxylysine</a:t>
            </a:r>
            <a:r>
              <a:rPr lang="en-US" sz="1800" dirty="0">
                <a:solidFill>
                  <a:srgbClr val="92D050"/>
                </a:solidFill>
                <a:latin typeface="Century Schoolbook" panose="02040604050505020304" pitchFamily="18" charset="0"/>
              </a:rPr>
              <a:t> </a:t>
            </a:r>
            <a:r>
              <a:rPr lang="en-US" sz="1800" dirty="0">
                <a:solidFill>
                  <a:schemeClr val="tx1"/>
                </a:solidFill>
                <a:latin typeface="Century Schoolbook" panose="02040604050505020304" pitchFamily="18" charset="0"/>
              </a:rPr>
              <a:t>in the presence of </a:t>
            </a:r>
            <a:r>
              <a:rPr lang="en-US" sz="1800" dirty="0">
                <a:solidFill>
                  <a:srgbClr val="FF0000"/>
                </a:solidFill>
                <a:latin typeface="Century Schoolbook" panose="02040604050505020304" pitchFamily="18" charset="0"/>
              </a:rPr>
              <a:t>vitamin C.</a:t>
            </a:r>
          </a:p>
          <a:p>
            <a:endParaRPr lang="en-US" sz="1800" dirty="0">
              <a:solidFill>
                <a:srgbClr val="FF0000"/>
              </a:solidFill>
              <a:latin typeface="Century Schoolbook" panose="02040604050505020304" pitchFamily="18" charset="0"/>
            </a:endParaRPr>
          </a:p>
          <a:p>
            <a:r>
              <a:rPr lang="en-US" sz="1800" dirty="0">
                <a:solidFill>
                  <a:schemeClr val="tx1"/>
                </a:solidFill>
                <a:latin typeface="Century Schoolbook" panose="02040604050505020304" pitchFamily="18" charset="0"/>
              </a:rPr>
              <a:t>4- </a:t>
            </a:r>
            <a:r>
              <a:rPr lang="en-US" sz="1800" dirty="0" err="1">
                <a:solidFill>
                  <a:schemeClr val="tx1"/>
                </a:solidFill>
                <a:latin typeface="Century Schoolbook" panose="02040604050505020304" pitchFamily="18" charset="0"/>
              </a:rPr>
              <a:t>hydroxylysine</a:t>
            </a:r>
            <a:r>
              <a:rPr lang="en-US" sz="1800" dirty="0">
                <a:solidFill>
                  <a:schemeClr val="tx1"/>
                </a:solidFill>
                <a:latin typeface="Century Schoolbook" panose="02040604050505020304" pitchFamily="18" charset="0"/>
              </a:rPr>
              <a:t> are glycosylated</a:t>
            </a:r>
            <a:r>
              <a:rPr lang="en-US" sz="1800" dirty="0">
                <a:solidFill>
                  <a:schemeClr val="bg1">
                    <a:lumMod val="50000"/>
                  </a:schemeClr>
                </a:solidFill>
                <a:latin typeface="Century Schoolbook" panose="02040604050505020304" pitchFamily="18" charset="0"/>
              </a:rPr>
              <a:t>(add carbohydrate to it) </a:t>
            </a:r>
            <a:r>
              <a:rPr lang="en-US" sz="1800" dirty="0">
                <a:solidFill>
                  <a:schemeClr val="tx1"/>
                </a:solidFill>
                <a:latin typeface="Century Schoolbook" panose="02040604050505020304" pitchFamily="18" charset="0"/>
              </a:rPr>
              <a:t>with glucose (</a:t>
            </a:r>
            <a:r>
              <a:rPr lang="en-US" sz="1800" dirty="0">
                <a:latin typeface="Century Schoolbook" panose="02040604050505020304" pitchFamily="18" charset="0"/>
              </a:rPr>
              <a:t>⚫) and galactose (◻️). </a:t>
            </a:r>
          </a:p>
          <a:p>
            <a:endParaRPr lang="en-US" sz="1800" dirty="0">
              <a:latin typeface="Century Schoolbook" panose="02040604050505020304" pitchFamily="18" charset="0"/>
            </a:endParaRPr>
          </a:p>
          <a:p>
            <a:r>
              <a:rPr lang="en-US" sz="1800" dirty="0">
                <a:latin typeface="Century Schoolbook" panose="02040604050505020304" pitchFamily="18" charset="0"/>
              </a:rPr>
              <a:t>5- </a:t>
            </a:r>
            <a:r>
              <a:rPr lang="en-US" sz="1800" dirty="0">
                <a:solidFill>
                  <a:srgbClr val="FF0000"/>
                </a:solidFill>
                <a:latin typeface="Century Schoolbook" panose="02040604050505020304" pitchFamily="18" charset="0"/>
              </a:rPr>
              <a:t>three</a:t>
            </a:r>
            <a:r>
              <a:rPr lang="en-US" sz="1800" dirty="0">
                <a:latin typeface="Century Schoolbook" panose="02040604050505020304" pitchFamily="18" charset="0"/>
              </a:rPr>
              <a:t> pro-α assemble and interchain &amp; intrachain disulfide bonds are formed at the C-terminal </a:t>
            </a:r>
            <a:r>
              <a:rPr lang="en-US" sz="1800" dirty="0" err="1">
                <a:latin typeface="Century Schoolbook" panose="02040604050505020304" pitchFamily="18" charset="0"/>
              </a:rPr>
              <a:t>propeptide</a:t>
            </a:r>
            <a:r>
              <a:rPr lang="en-US" sz="1800" dirty="0">
                <a:latin typeface="Century Schoolbook" panose="02040604050505020304" pitchFamily="18" charset="0"/>
              </a:rPr>
              <a:t> extension. </a:t>
            </a:r>
          </a:p>
          <a:p>
            <a:endParaRPr lang="en-US" sz="1800" dirty="0">
              <a:latin typeface="Century Schoolbook" panose="02040604050505020304" pitchFamily="18" charset="0"/>
            </a:endParaRPr>
          </a:p>
          <a:p>
            <a:r>
              <a:rPr lang="en-US" sz="1800" dirty="0">
                <a:latin typeface="Century Schoolbook" panose="02040604050505020304" pitchFamily="18" charset="0"/>
              </a:rPr>
              <a:t>6- A triple helix is formed and </a:t>
            </a:r>
            <a:r>
              <a:rPr lang="en-US" sz="1800" dirty="0">
                <a:solidFill>
                  <a:srgbClr val="FF0000"/>
                </a:solidFill>
                <a:latin typeface="Century Schoolbook" panose="02040604050505020304" pitchFamily="18" charset="0"/>
              </a:rPr>
              <a:t>procollagen </a:t>
            </a:r>
            <a:r>
              <a:rPr lang="en-US" sz="1800" dirty="0">
                <a:solidFill>
                  <a:schemeClr val="tx1"/>
                </a:solidFill>
                <a:latin typeface="Century Schoolbook" panose="02040604050505020304" pitchFamily="18" charset="0"/>
              </a:rPr>
              <a:t>is produced. </a:t>
            </a:r>
            <a:endParaRPr lang="en-US" sz="1800" dirty="0">
              <a:latin typeface="Century Schoolbook" panose="02040604050505020304" pitchFamily="18" charset="0"/>
            </a:endParaRPr>
          </a:p>
          <a:p>
            <a:endParaRPr lang="en-US" sz="2400" dirty="0">
              <a:latin typeface="Century Schoolbook" panose="02040604050505020304" pitchFamily="18" charset="0"/>
            </a:endParaRPr>
          </a:p>
          <a:p>
            <a:endParaRPr lang="en-US" sz="2400" dirty="0">
              <a:latin typeface="Century Schoolbook" panose="02040604050505020304" pitchFamily="18" charset="0"/>
            </a:endParaRPr>
          </a:p>
        </p:txBody>
      </p:sp>
      <p:sp>
        <p:nvSpPr>
          <p:cNvPr id="3" name="TextBox 2">
            <a:extLst>
              <a:ext uri="{FF2B5EF4-FFF2-40B4-BE49-F238E27FC236}">
                <a16:creationId xmlns:a16="http://schemas.microsoft.com/office/drawing/2014/main" id="{01FFBFB1-1E9B-429E-973A-8D34536FDD57}"/>
              </a:ext>
            </a:extLst>
          </p:cNvPr>
          <p:cNvSpPr txBox="1"/>
          <p:nvPr/>
        </p:nvSpPr>
        <p:spPr>
          <a:xfrm>
            <a:off x="496957" y="13949"/>
            <a:ext cx="4899991" cy="800219"/>
          </a:xfrm>
          <a:prstGeom prst="rect">
            <a:avLst/>
          </a:prstGeom>
          <a:noFill/>
        </p:spPr>
        <p:txBody>
          <a:bodyPr wrap="square" rtlCol="0">
            <a:spAutoFit/>
          </a:bodyPr>
          <a:lstStyle/>
          <a:p>
            <a:r>
              <a:rPr lang="en-US" sz="3200" dirty="0">
                <a:solidFill>
                  <a:schemeClr val="bg2"/>
                </a:solidFill>
                <a:latin typeface="Century Schoolbook" panose="02040604050505020304" pitchFamily="18" charset="0"/>
              </a:rPr>
              <a:t>Biosynthesis of Collagen  </a:t>
            </a:r>
          </a:p>
          <a:p>
            <a:endParaRPr lang="en-US" dirty="0"/>
          </a:p>
        </p:txBody>
      </p:sp>
    </p:spTree>
    <p:extLst>
      <p:ext uri="{BB962C8B-B14F-4D97-AF65-F5344CB8AC3E}">
        <p14:creationId xmlns:p14="http://schemas.microsoft.com/office/powerpoint/2010/main" val="105708602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39847" y="240632"/>
            <a:ext cx="9312306" cy="1039427"/>
          </a:xfrm>
        </p:spPr>
        <p:txBody>
          <a:bodyPr>
            <a:noAutofit/>
          </a:bodyPr>
          <a:lstStyle/>
          <a:p>
            <a:pPr algn="ctr">
              <a:defRPr/>
            </a:pPr>
            <a:r>
              <a:rPr lang="en-US" sz="3200" b="1" dirty="0">
                <a:cs typeface="Arial" pitchFamily="34" charset="0"/>
              </a:rPr>
              <a:t>Cross-linking of collagen fibrils</a:t>
            </a:r>
          </a:p>
        </p:txBody>
      </p:sp>
      <p:sp>
        <p:nvSpPr>
          <p:cNvPr id="2" name="Content Placeholder 1"/>
          <p:cNvSpPr>
            <a:spLocks noGrp="1"/>
          </p:cNvSpPr>
          <p:nvPr>
            <p:ph type="body" idx="1"/>
          </p:nvPr>
        </p:nvSpPr>
        <p:spPr>
          <a:xfrm>
            <a:off x="1303353" y="1275314"/>
            <a:ext cx="5638800" cy="4876800"/>
          </a:xfrm>
        </p:spPr>
        <p:txBody>
          <a:bodyPr>
            <a:noAutofit/>
          </a:bodyPr>
          <a:lstStyle/>
          <a:p>
            <a:r>
              <a:rPr lang="en-US" sz="2800" b="1" u="sng" dirty="0"/>
              <a:t>Steps</a:t>
            </a:r>
            <a:r>
              <a:rPr lang="en-US" sz="2800" dirty="0"/>
              <a:t>:</a:t>
            </a:r>
          </a:p>
          <a:p>
            <a:pPr marL="571500" indent="-457200">
              <a:lnSpc>
                <a:spcPct val="150000"/>
              </a:lnSpc>
              <a:buFont typeface="+mj-lt"/>
              <a:buAutoNum type="arabicPeriod"/>
            </a:pPr>
            <a:r>
              <a:rPr lang="en-US" sz="2000" b="1" i="1" dirty="0">
                <a:solidFill>
                  <a:srgbClr val="FF6600"/>
                </a:solidFill>
                <a:effectLst>
                  <a:outerShdw blurRad="38100" dist="38100" dir="2700000" algn="tl">
                    <a:srgbClr val="000000">
                      <a:alpha val="43137"/>
                    </a:srgbClr>
                  </a:outerShdw>
                </a:effectLst>
              </a:rPr>
              <a:t>Lysyl oxidase </a:t>
            </a:r>
            <a:r>
              <a:rPr lang="en-US" sz="2000" dirty="0"/>
              <a:t>oxidatively deaminates some of the </a:t>
            </a:r>
            <a:r>
              <a:rPr lang="en-US" sz="2000" dirty="0">
                <a:solidFill>
                  <a:srgbClr val="0000CC"/>
                </a:solidFill>
                <a:effectLst>
                  <a:outerShdw blurRad="38100" dist="38100" dir="2700000" algn="tl">
                    <a:srgbClr val="000000">
                      <a:alpha val="43137"/>
                    </a:srgbClr>
                  </a:outerShdw>
                </a:effectLst>
              </a:rPr>
              <a:t>lysine</a:t>
            </a:r>
            <a:r>
              <a:rPr lang="en-US" sz="2000" dirty="0"/>
              <a:t> and </a:t>
            </a:r>
            <a:r>
              <a:rPr lang="en-US" sz="2000" dirty="0">
                <a:solidFill>
                  <a:srgbClr val="0000CC"/>
                </a:solidFill>
                <a:effectLst>
                  <a:outerShdw blurRad="38100" dist="38100" dir="2700000" algn="tl">
                    <a:srgbClr val="000000">
                      <a:alpha val="43137"/>
                    </a:srgbClr>
                  </a:outerShdw>
                </a:effectLst>
              </a:rPr>
              <a:t>hydroxylysine</a:t>
            </a:r>
            <a:r>
              <a:rPr lang="en-US" sz="2000" dirty="0"/>
              <a:t> residues in collagen.</a:t>
            </a:r>
          </a:p>
          <a:p>
            <a:pPr marL="571500" indent="-457200">
              <a:lnSpc>
                <a:spcPct val="150000"/>
              </a:lnSpc>
              <a:buFont typeface="+mj-lt"/>
              <a:buAutoNum type="arabicPeriod"/>
            </a:pPr>
            <a:r>
              <a:rPr lang="en-US" sz="2000" dirty="0"/>
              <a:t>The reactive aldehydes – </a:t>
            </a:r>
            <a:r>
              <a:rPr lang="en-US" sz="2000" dirty="0" err="1">
                <a:solidFill>
                  <a:srgbClr val="FF6600"/>
                </a:solidFill>
              </a:rPr>
              <a:t>allysine</a:t>
            </a:r>
            <a:r>
              <a:rPr lang="en-US" sz="2000" dirty="0"/>
              <a:t> and </a:t>
            </a:r>
            <a:r>
              <a:rPr lang="en-US" sz="2000" dirty="0" err="1">
                <a:solidFill>
                  <a:srgbClr val="FF6600"/>
                </a:solidFill>
              </a:rPr>
              <a:t>hydroxyallysine</a:t>
            </a:r>
            <a:r>
              <a:rPr lang="en-US" sz="2000" dirty="0"/>
              <a:t> condense with </a:t>
            </a:r>
            <a:r>
              <a:rPr lang="en-US" sz="2000" dirty="0">
                <a:solidFill>
                  <a:srgbClr val="0000CC"/>
                </a:solidFill>
                <a:effectLst>
                  <a:outerShdw blurRad="38100" dist="38100" dir="2700000" algn="tl">
                    <a:srgbClr val="000000">
                      <a:alpha val="43137"/>
                    </a:srgbClr>
                  </a:outerShdw>
                </a:effectLst>
              </a:rPr>
              <a:t>lysine</a:t>
            </a:r>
            <a:r>
              <a:rPr lang="en-US" sz="2000" dirty="0"/>
              <a:t> or </a:t>
            </a:r>
            <a:r>
              <a:rPr lang="en-US" sz="2000" dirty="0">
                <a:solidFill>
                  <a:srgbClr val="0000CC"/>
                </a:solidFill>
                <a:effectLst>
                  <a:outerShdw blurRad="38100" dist="38100" dir="2700000" algn="tl">
                    <a:srgbClr val="000000">
                      <a:alpha val="43137"/>
                    </a:srgbClr>
                  </a:outerShdw>
                </a:effectLst>
              </a:rPr>
              <a:t>hydroxylysine</a:t>
            </a:r>
            <a:r>
              <a:rPr lang="en-US" sz="2000" dirty="0"/>
              <a:t> residues in neighboring collagen molecules to form covalent cross-links </a:t>
            </a:r>
            <a:r>
              <a:rPr lang="en-US" sz="2000" dirty="0">
                <a:sym typeface="Symbol" panose="05050102010706020507" pitchFamily="18" charset="2"/>
              </a:rPr>
              <a:t> t</a:t>
            </a:r>
            <a:r>
              <a:rPr lang="en-US" sz="2000" dirty="0"/>
              <a:t>his produces </a:t>
            </a:r>
            <a:r>
              <a:rPr lang="en-US" sz="2000" b="1" i="1" dirty="0">
                <a:solidFill>
                  <a:srgbClr val="FF6600"/>
                </a:solidFill>
                <a:effectLst>
                  <a:outerShdw blurRad="38100" dist="38100" dir="2700000" algn="tl">
                    <a:srgbClr val="000000">
                      <a:alpha val="43137"/>
                    </a:srgbClr>
                  </a:outerShdw>
                </a:effectLst>
              </a:rPr>
              <a:t>mature collagen fibers</a:t>
            </a:r>
            <a:r>
              <a:rPr lang="en-US" sz="2000" dirty="0">
                <a:solidFill>
                  <a:srgbClr val="FF6600"/>
                </a:solidFill>
              </a:rPr>
              <a:t>.</a:t>
            </a:r>
          </a:p>
        </p:txBody>
      </p:sp>
      <p:pic>
        <p:nvPicPr>
          <p:cNvPr id="5" name="Picture 2"/>
          <p:cNvPicPr>
            <a:picLocks noChangeAspect="1" noChangeArrowheads="1"/>
          </p:cNvPicPr>
          <p:nvPr/>
        </p:nvPicPr>
        <p:blipFill>
          <a:blip r:embed="rId2" cstate="print"/>
          <a:srcRect/>
          <a:stretch>
            <a:fillRect/>
          </a:stretch>
        </p:blipFill>
        <p:spPr bwMode="auto">
          <a:xfrm>
            <a:off x="7239000" y="1275314"/>
            <a:ext cx="3810000" cy="5277886"/>
          </a:xfrm>
          <a:prstGeom prst="rect">
            <a:avLst/>
          </a:prstGeom>
          <a:noFill/>
          <a:ln w="9525">
            <a:noFill/>
            <a:miter lim="800000"/>
            <a:headEnd/>
            <a:tailEnd/>
          </a:ln>
        </p:spPr>
      </p:pic>
    </p:spTree>
    <p:extLst>
      <p:ext uri="{BB962C8B-B14F-4D97-AF65-F5344CB8AC3E}">
        <p14:creationId xmlns:p14="http://schemas.microsoft.com/office/powerpoint/2010/main" val="17785806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ECB82665-2EE3-43D8-A236-65D7D61F47B3}"/>
              </a:ext>
            </a:extLst>
          </p:cNvPr>
          <p:cNvPicPr>
            <a:picLocks noChangeAspect="1" noChangeArrowheads="1"/>
          </p:cNvPicPr>
          <p:nvPr/>
        </p:nvPicPr>
        <p:blipFill>
          <a:blip r:embed="rId2" cstate="print"/>
          <a:srcRect/>
          <a:stretch>
            <a:fillRect/>
          </a:stretch>
        </p:blipFill>
        <p:spPr bwMode="auto">
          <a:xfrm>
            <a:off x="5675243" y="0"/>
            <a:ext cx="5538857" cy="4383156"/>
          </a:xfrm>
          <a:prstGeom prst="rect">
            <a:avLst/>
          </a:prstGeom>
          <a:noFill/>
          <a:ln w="9525">
            <a:noFill/>
            <a:miter lim="800000"/>
            <a:headEnd/>
            <a:tailEnd/>
          </a:ln>
        </p:spPr>
      </p:pic>
      <p:sp>
        <p:nvSpPr>
          <p:cNvPr id="4" name="TextBox 3">
            <a:extLst>
              <a:ext uri="{FF2B5EF4-FFF2-40B4-BE49-F238E27FC236}">
                <a16:creationId xmlns:a16="http://schemas.microsoft.com/office/drawing/2014/main" id="{A60952BB-010C-4DC1-B032-ED9E56B1DCE5}"/>
              </a:ext>
            </a:extLst>
          </p:cNvPr>
          <p:cNvSpPr txBox="1"/>
          <p:nvPr/>
        </p:nvSpPr>
        <p:spPr>
          <a:xfrm>
            <a:off x="86627" y="1177907"/>
            <a:ext cx="5588616" cy="3970318"/>
          </a:xfrm>
          <a:prstGeom prst="rect">
            <a:avLst/>
          </a:prstGeom>
          <a:noFill/>
        </p:spPr>
        <p:txBody>
          <a:bodyPr wrap="square" rtlCol="0">
            <a:spAutoFit/>
          </a:bodyPr>
          <a:lstStyle/>
          <a:p>
            <a:r>
              <a:rPr lang="en-US" sz="1800" dirty="0">
                <a:latin typeface="Century Schoolbook" panose="02040604050505020304" pitchFamily="18" charset="0"/>
              </a:rPr>
              <a:t>7- the </a:t>
            </a:r>
            <a:r>
              <a:rPr lang="en-US" sz="1800" dirty="0">
                <a:solidFill>
                  <a:srgbClr val="FF0000"/>
                </a:solidFill>
                <a:latin typeface="Century Schoolbook" panose="02040604050505020304" pitchFamily="18" charset="0"/>
              </a:rPr>
              <a:t>procollagen </a:t>
            </a:r>
            <a:r>
              <a:rPr lang="en-US" sz="1800" dirty="0">
                <a:solidFill>
                  <a:schemeClr val="tx1"/>
                </a:solidFill>
                <a:latin typeface="Century Schoolbook" panose="02040604050505020304" pitchFamily="18" charset="0"/>
              </a:rPr>
              <a:t>molecule is secreted </a:t>
            </a:r>
            <a:r>
              <a:rPr lang="en-US" sz="1800" dirty="0">
                <a:latin typeface="Century Schoolbook" panose="02040604050505020304" pitchFamily="18" charset="0"/>
              </a:rPr>
              <a:t>through the </a:t>
            </a:r>
            <a:r>
              <a:rPr lang="en-US" sz="1800" dirty="0">
                <a:solidFill>
                  <a:srgbClr val="FF0000"/>
                </a:solidFill>
                <a:latin typeface="Century Schoolbook" panose="02040604050505020304" pitchFamily="18" charset="0"/>
              </a:rPr>
              <a:t>Golgi apparatus</a:t>
            </a:r>
            <a:r>
              <a:rPr lang="en-US" sz="1800" dirty="0">
                <a:latin typeface="Century Schoolbook" panose="02040604050505020304" pitchFamily="18" charset="0"/>
              </a:rPr>
              <a:t> to the extracellular matrix in Golgi vacuole.</a:t>
            </a:r>
          </a:p>
          <a:p>
            <a:endParaRPr lang="en-US" sz="1800" dirty="0"/>
          </a:p>
          <a:p>
            <a:endParaRPr lang="en-US" sz="1800" dirty="0">
              <a:solidFill>
                <a:schemeClr val="tx1"/>
              </a:solidFill>
              <a:latin typeface="Century Schoolbook" panose="02040604050505020304" pitchFamily="18" charset="0"/>
            </a:endParaRPr>
          </a:p>
          <a:p>
            <a:r>
              <a:rPr lang="en-US" sz="1800" dirty="0">
                <a:solidFill>
                  <a:schemeClr val="tx1"/>
                </a:solidFill>
                <a:latin typeface="Century Schoolbook" panose="02040604050505020304" pitchFamily="18" charset="0"/>
              </a:rPr>
              <a:t>8- </a:t>
            </a:r>
            <a:r>
              <a:rPr lang="en-US" sz="1800" dirty="0">
                <a:latin typeface="Century Schoolbook" panose="02040604050505020304" pitchFamily="18" charset="0"/>
              </a:rPr>
              <a:t>The N- &amp; C-terminal </a:t>
            </a:r>
            <a:r>
              <a:rPr lang="en-US" sz="1800" dirty="0" err="1">
                <a:latin typeface="Century Schoolbook" panose="02040604050505020304" pitchFamily="18" charset="0"/>
              </a:rPr>
              <a:t>propeptides</a:t>
            </a:r>
            <a:r>
              <a:rPr lang="en-US" sz="1800" dirty="0">
                <a:latin typeface="Century Schoolbook" panose="02040604050505020304" pitchFamily="18" charset="0"/>
              </a:rPr>
              <a:t> of the procollagen molecule are cleaved by </a:t>
            </a:r>
            <a:r>
              <a:rPr lang="en-US" sz="1800" dirty="0">
                <a:solidFill>
                  <a:srgbClr val="FF0000"/>
                </a:solidFill>
                <a:latin typeface="Century Schoolbook" panose="02040604050505020304" pitchFamily="18" charset="0"/>
              </a:rPr>
              <a:t>procollagen peptidases</a:t>
            </a:r>
            <a:r>
              <a:rPr lang="en-US" sz="1800" dirty="0">
                <a:latin typeface="Century Schoolbook" panose="02040604050505020304" pitchFamily="18" charset="0"/>
              </a:rPr>
              <a:t>, producing </a:t>
            </a:r>
            <a:r>
              <a:rPr lang="en-US" sz="1800" dirty="0">
                <a:solidFill>
                  <a:srgbClr val="FF0000"/>
                </a:solidFill>
                <a:latin typeface="Century Schoolbook" panose="02040604050505020304" pitchFamily="18" charset="0"/>
              </a:rPr>
              <a:t>tropocollagen.</a:t>
            </a:r>
          </a:p>
          <a:p>
            <a:endParaRPr lang="en-US" sz="1800" dirty="0">
              <a:solidFill>
                <a:srgbClr val="FF0000"/>
              </a:solidFill>
              <a:latin typeface="Century Schoolbook" panose="02040604050505020304" pitchFamily="18" charset="0"/>
            </a:endParaRPr>
          </a:p>
          <a:p>
            <a:r>
              <a:rPr lang="en-US" sz="1800" dirty="0">
                <a:latin typeface="Century Schoolbook" panose="02040604050505020304" pitchFamily="18" charset="0"/>
              </a:rPr>
              <a:t>9- Tropocollagen molecules </a:t>
            </a:r>
            <a:r>
              <a:rPr lang="en-US" sz="1800" dirty="0">
                <a:solidFill>
                  <a:srgbClr val="FF0000"/>
                </a:solidFill>
                <a:latin typeface="Century Schoolbook" panose="02040604050505020304" pitchFamily="18" charset="0"/>
              </a:rPr>
              <a:t>spontaneously associate</a:t>
            </a:r>
            <a:r>
              <a:rPr lang="en-US" sz="1800" dirty="0">
                <a:latin typeface="Century Schoolbook" panose="02040604050505020304" pitchFamily="18" charset="0"/>
              </a:rPr>
              <a:t> to form collagen fibrils, then they</a:t>
            </a:r>
            <a:r>
              <a:rPr lang="en-US" sz="1800" dirty="0">
                <a:solidFill>
                  <a:srgbClr val="FF0000"/>
                </a:solidFill>
                <a:latin typeface="Century Schoolbook" panose="02040604050505020304" pitchFamily="18" charset="0"/>
              </a:rPr>
              <a:t> cross-link </a:t>
            </a:r>
            <a:r>
              <a:rPr lang="en-US" sz="1800" dirty="0">
                <a:latin typeface="Century Schoolbook" panose="02040604050505020304" pitchFamily="18" charset="0"/>
              </a:rPr>
              <a:t>to form </a:t>
            </a:r>
            <a:r>
              <a:rPr lang="en-US" sz="1800" dirty="0">
                <a:solidFill>
                  <a:srgbClr val="FF0000"/>
                </a:solidFill>
                <a:latin typeface="Century Schoolbook" panose="02040604050505020304" pitchFamily="18" charset="0"/>
              </a:rPr>
              <a:t>mature collagen</a:t>
            </a:r>
            <a:r>
              <a:rPr lang="en-US" sz="1800" dirty="0">
                <a:latin typeface="Century Schoolbook" panose="02040604050505020304" pitchFamily="18" charset="0"/>
              </a:rPr>
              <a:t> . </a:t>
            </a:r>
            <a:r>
              <a:rPr lang="en-US" sz="1800" dirty="0">
                <a:solidFill>
                  <a:schemeClr val="bg1">
                    <a:lumMod val="50000"/>
                  </a:schemeClr>
                </a:solidFill>
                <a:latin typeface="Century Schoolbook" panose="02040604050505020304" pitchFamily="18" charset="0"/>
              </a:rPr>
              <a:t>(explained in next slide)</a:t>
            </a:r>
          </a:p>
          <a:p>
            <a:endParaRPr lang="en-US" sz="1800" dirty="0">
              <a:latin typeface="Century Schoolbook" panose="02040604050505020304" pitchFamily="18" charset="0"/>
            </a:endParaRPr>
          </a:p>
        </p:txBody>
      </p:sp>
      <p:pic>
        <p:nvPicPr>
          <p:cNvPr id="5" name="Picture 2">
            <a:extLst>
              <a:ext uri="{FF2B5EF4-FFF2-40B4-BE49-F238E27FC236}">
                <a16:creationId xmlns:a16="http://schemas.microsoft.com/office/drawing/2014/main" id="{BDA71410-8880-45C2-832D-6AA24E03E552}"/>
              </a:ext>
            </a:extLst>
          </p:cNvPr>
          <p:cNvPicPr>
            <a:picLocks noChangeAspect="1" noChangeArrowheads="1"/>
          </p:cNvPicPr>
          <p:nvPr/>
        </p:nvPicPr>
        <p:blipFill>
          <a:blip r:embed="rId3" cstate="print"/>
          <a:srcRect/>
          <a:stretch>
            <a:fillRect/>
          </a:stretch>
        </p:blipFill>
        <p:spPr bwMode="auto">
          <a:xfrm>
            <a:off x="5542358" y="4482548"/>
            <a:ext cx="5671742" cy="2077278"/>
          </a:xfrm>
          <a:prstGeom prst="rect">
            <a:avLst/>
          </a:prstGeom>
          <a:noFill/>
          <a:ln w="9525">
            <a:noFill/>
            <a:miter lim="800000"/>
            <a:headEnd/>
            <a:tailEnd/>
          </a:ln>
        </p:spPr>
      </p:pic>
      <p:sp>
        <p:nvSpPr>
          <p:cNvPr id="6" name="TextBox 5">
            <a:extLst>
              <a:ext uri="{FF2B5EF4-FFF2-40B4-BE49-F238E27FC236}">
                <a16:creationId xmlns:a16="http://schemas.microsoft.com/office/drawing/2014/main" id="{F4E99D9E-3671-4D75-A196-06EF2C128B91}"/>
              </a:ext>
            </a:extLst>
          </p:cNvPr>
          <p:cNvSpPr txBox="1"/>
          <p:nvPr/>
        </p:nvSpPr>
        <p:spPr>
          <a:xfrm>
            <a:off x="526774" y="278296"/>
            <a:ext cx="4820478" cy="800219"/>
          </a:xfrm>
          <a:prstGeom prst="rect">
            <a:avLst/>
          </a:prstGeom>
          <a:noFill/>
        </p:spPr>
        <p:txBody>
          <a:bodyPr wrap="square" rtlCol="0">
            <a:spAutoFit/>
          </a:bodyPr>
          <a:lstStyle/>
          <a:p>
            <a:r>
              <a:rPr lang="en-US" sz="3200" dirty="0">
                <a:solidFill>
                  <a:schemeClr val="bg2"/>
                </a:solidFill>
                <a:latin typeface="Century Schoolbook" panose="02040604050505020304" pitchFamily="18" charset="0"/>
              </a:rPr>
              <a:t>Biosynthesis of Collagen  </a:t>
            </a:r>
          </a:p>
          <a:p>
            <a:endParaRPr lang="en-US" dirty="0"/>
          </a:p>
        </p:txBody>
      </p:sp>
      <p:sp>
        <p:nvSpPr>
          <p:cNvPr id="7" name="TextBox 6">
            <a:extLst>
              <a:ext uri="{FF2B5EF4-FFF2-40B4-BE49-F238E27FC236}">
                <a16:creationId xmlns:a16="http://schemas.microsoft.com/office/drawing/2014/main" id="{2D6E4BAE-4C6C-4637-93C0-86787CC9EBDA}"/>
              </a:ext>
            </a:extLst>
          </p:cNvPr>
          <p:cNvSpPr txBox="1"/>
          <p:nvPr/>
        </p:nvSpPr>
        <p:spPr>
          <a:xfrm>
            <a:off x="86627" y="5072896"/>
            <a:ext cx="5049078" cy="1785104"/>
          </a:xfrm>
          <a:prstGeom prst="rect">
            <a:avLst/>
          </a:prstGeom>
          <a:noFill/>
        </p:spPr>
        <p:txBody>
          <a:bodyPr wrap="square" rtlCol="0">
            <a:spAutoFit/>
          </a:bodyPr>
          <a:lstStyle/>
          <a:p>
            <a:pPr defTabSz="914400"/>
            <a:r>
              <a:rPr lang="en-US" sz="1600" dirty="0">
                <a:solidFill>
                  <a:prstClr val="white">
                    <a:lumMod val="65000"/>
                  </a:prstClr>
                </a:solidFill>
                <a:latin typeface="Century Schoolbook" panose="02040604050505020304" pitchFamily="18" charset="0"/>
              </a:rPr>
              <a:t>9- only cleaved tropocollagen molecules is used to form mature collagen fibers by assembly of tropocollagen into fibrils with subsequent cross linking.</a:t>
            </a:r>
          </a:p>
          <a:p>
            <a:pPr defTabSz="914400"/>
            <a:endParaRPr lang="en-US" sz="1600" dirty="0">
              <a:solidFill>
                <a:prstClr val="white">
                  <a:lumMod val="65000"/>
                </a:prstClr>
              </a:solidFill>
              <a:latin typeface="Century Schoolbook" panose="02040604050505020304" pitchFamily="18" charset="0"/>
            </a:endParaRPr>
          </a:p>
          <a:p>
            <a:pPr defTabSz="914400"/>
            <a:r>
              <a:rPr lang="en-US" sz="1600" dirty="0">
                <a:solidFill>
                  <a:prstClr val="white">
                    <a:lumMod val="65000"/>
                  </a:prstClr>
                </a:solidFill>
                <a:latin typeface="Century Schoolbook" panose="02040604050505020304" pitchFamily="18" charset="0"/>
              </a:rPr>
              <a:t>N.B. Step 8 &amp; 9 occur in the matrix.</a:t>
            </a:r>
          </a:p>
          <a:p>
            <a:endParaRPr lang="en-US" dirty="0"/>
          </a:p>
        </p:txBody>
      </p:sp>
    </p:spTree>
    <p:extLst>
      <p:ext uri="{BB962C8B-B14F-4D97-AF65-F5344CB8AC3E}">
        <p14:creationId xmlns:p14="http://schemas.microsoft.com/office/powerpoint/2010/main" val="2035519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srcRect/>
          <a:stretch>
            <a:fillRect/>
          </a:stretch>
        </p:blipFill>
        <p:spPr bwMode="auto">
          <a:xfrm>
            <a:off x="6937513" y="75512"/>
            <a:ext cx="4323108" cy="6782488"/>
          </a:xfrm>
          <a:prstGeom prst="rect">
            <a:avLst/>
          </a:prstGeom>
          <a:noFill/>
          <a:ln w="9525">
            <a:noFill/>
            <a:miter lim="800000"/>
            <a:headEnd/>
            <a:tailEnd/>
          </a:ln>
        </p:spPr>
      </p:pic>
      <p:sp>
        <p:nvSpPr>
          <p:cNvPr id="3" name="TextBox 2">
            <a:extLst>
              <a:ext uri="{FF2B5EF4-FFF2-40B4-BE49-F238E27FC236}">
                <a16:creationId xmlns:a16="http://schemas.microsoft.com/office/drawing/2014/main" id="{8106231D-285F-4EDE-96AE-5FA8B429B923}"/>
              </a:ext>
            </a:extLst>
          </p:cNvPr>
          <p:cNvSpPr txBox="1"/>
          <p:nvPr/>
        </p:nvSpPr>
        <p:spPr>
          <a:xfrm>
            <a:off x="412474" y="1548107"/>
            <a:ext cx="5715000" cy="3262432"/>
          </a:xfrm>
          <a:prstGeom prst="rect">
            <a:avLst/>
          </a:prstGeom>
          <a:noFill/>
        </p:spPr>
        <p:txBody>
          <a:bodyPr wrap="square" rtlCol="0">
            <a:spAutoFit/>
          </a:bodyPr>
          <a:lstStyle/>
          <a:p>
            <a:r>
              <a:rPr lang="en-US" sz="1800" dirty="0">
                <a:latin typeface="Century Schoolbook" panose="02040604050505020304" pitchFamily="18" charset="0"/>
              </a:rPr>
              <a:t>1- </a:t>
            </a:r>
            <a:r>
              <a:rPr lang="en-US" sz="1800" dirty="0" err="1">
                <a:solidFill>
                  <a:srgbClr val="FF0000"/>
                </a:solidFill>
                <a:latin typeface="Century Schoolbook" panose="02040604050505020304" pitchFamily="18" charset="0"/>
              </a:rPr>
              <a:t>Lysyl</a:t>
            </a:r>
            <a:r>
              <a:rPr lang="en-US" sz="1800" dirty="0">
                <a:solidFill>
                  <a:srgbClr val="FF0000"/>
                </a:solidFill>
                <a:latin typeface="Century Schoolbook" panose="02040604050505020304" pitchFamily="18" charset="0"/>
              </a:rPr>
              <a:t> oxidase </a:t>
            </a:r>
            <a:r>
              <a:rPr lang="en-US" sz="1800" dirty="0">
                <a:solidFill>
                  <a:prstClr val="black"/>
                </a:solidFill>
                <a:latin typeface="Century Schoolbook" panose="02040604050505020304" pitchFamily="18" charset="0"/>
              </a:rPr>
              <a:t>oxidatively </a:t>
            </a:r>
            <a:r>
              <a:rPr lang="en-US" sz="1800" dirty="0" err="1">
                <a:solidFill>
                  <a:prstClr val="black"/>
                </a:solidFill>
                <a:latin typeface="Century Schoolbook" panose="02040604050505020304" pitchFamily="18" charset="0"/>
              </a:rPr>
              <a:t>deaminates</a:t>
            </a:r>
            <a:r>
              <a:rPr lang="en-US" sz="1800" dirty="0">
                <a:solidFill>
                  <a:prstClr val="black"/>
                </a:solidFill>
                <a:latin typeface="Century Schoolbook" panose="02040604050505020304" pitchFamily="18" charset="0"/>
              </a:rPr>
              <a:t> some of the lysine and </a:t>
            </a:r>
            <a:r>
              <a:rPr lang="en-US" sz="1800" dirty="0" err="1">
                <a:solidFill>
                  <a:prstClr val="black"/>
                </a:solidFill>
                <a:latin typeface="Century Schoolbook" panose="02040604050505020304" pitchFamily="18" charset="0"/>
              </a:rPr>
              <a:t>hydroxylysine</a:t>
            </a:r>
            <a:r>
              <a:rPr lang="en-US" sz="1800" dirty="0">
                <a:solidFill>
                  <a:prstClr val="black"/>
                </a:solidFill>
                <a:latin typeface="Century Schoolbook" panose="02040604050505020304" pitchFamily="18" charset="0"/>
              </a:rPr>
              <a:t> residues in collagen</a:t>
            </a:r>
            <a:r>
              <a:rPr lang="en-US" dirty="0">
                <a:solidFill>
                  <a:prstClr val="black"/>
                </a:solidFill>
              </a:rPr>
              <a:t>. </a:t>
            </a:r>
            <a:r>
              <a:rPr lang="en-US" dirty="0">
                <a:solidFill>
                  <a:schemeClr val="bg1">
                    <a:lumMod val="50000"/>
                  </a:schemeClr>
                </a:solidFill>
                <a:latin typeface="Century Schoolbook" panose="02040604050505020304" pitchFamily="18" charset="0"/>
              </a:rPr>
              <a:t>(by adding oxygen and removing NH</a:t>
            </a:r>
            <a:r>
              <a:rPr lang="en-US" sz="1200" dirty="0">
                <a:solidFill>
                  <a:schemeClr val="bg1">
                    <a:lumMod val="50000"/>
                  </a:schemeClr>
                </a:solidFill>
                <a:latin typeface="Century Schoolbook" panose="02040604050505020304" pitchFamily="18" charset="0"/>
              </a:rPr>
              <a:t>3 and H</a:t>
            </a:r>
            <a:r>
              <a:rPr lang="en-US" sz="1100" dirty="0">
                <a:solidFill>
                  <a:schemeClr val="bg1">
                    <a:lumMod val="50000"/>
                  </a:schemeClr>
                </a:solidFill>
                <a:latin typeface="Century Schoolbook" panose="02040604050505020304" pitchFamily="18" charset="0"/>
              </a:rPr>
              <a:t>2</a:t>
            </a:r>
            <a:r>
              <a:rPr lang="en-US" sz="1200" dirty="0">
                <a:solidFill>
                  <a:schemeClr val="bg1">
                    <a:lumMod val="50000"/>
                  </a:schemeClr>
                </a:solidFill>
                <a:latin typeface="Century Schoolbook" panose="02040604050505020304" pitchFamily="18" charset="0"/>
              </a:rPr>
              <a:t>O ).</a:t>
            </a:r>
          </a:p>
          <a:p>
            <a:endParaRPr lang="en-US" sz="1200" dirty="0">
              <a:solidFill>
                <a:schemeClr val="bg1">
                  <a:lumMod val="50000"/>
                </a:schemeClr>
              </a:solidFill>
              <a:latin typeface="Century Schoolbook" panose="02040604050505020304" pitchFamily="18" charset="0"/>
            </a:endParaRPr>
          </a:p>
          <a:p>
            <a:r>
              <a:rPr lang="en-US" sz="1800" dirty="0">
                <a:solidFill>
                  <a:schemeClr val="tx1"/>
                </a:solidFill>
                <a:latin typeface="Century Schoolbook" panose="02040604050505020304" pitchFamily="18" charset="0"/>
              </a:rPr>
              <a:t>2-</a:t>
            </a:r>
            <a:r>
              <a:rPr lang="en-US" sz="1800" dirty="0">
                <a:solidFill>
                  <a:prstClr val="black"/>
                </a:solidFill>
              </a:rPr>
              <a:t> </a:t>
            </a:r>
            <a:r>
              <a:rPr lang="en-US" sz="1800" dirty="0">
                <a:solidFill>
                  <a:prstClr val="black"/>
                </a:solidFill>
                <a:latin typeface="Century Schoolbook" panose="02040604050505020304" pitchFamily="18" charset="0"/>
              </a:rPr>
              <a:t>The reactive aldehydes – </a:t>
            </a:r>
            <a:r>
              <a:rPr lang="en-US" sz="1800" dirty="0" err="1">
                <a:solidFill>
                  <a:srgbClr val="FF0000"/>
                </a:solidFill>
                <a:latin typeface="Century Schoolbook" panose="02040604050505020304" pitchFamily="18" charset="0"/>
              </a:rPr>
              <a:t>allysine</a:t>
            </a:r>
            <a:r>
              <a:rPr lang="en-US" sz="1800" dirty="0">
                <a:solidFill>
                  <a:prstClr val="black"/>
                </a:solidFill>
                <a:latin typeface="Century Schoolbook" panose="02040604050505020304" pitchFamily="18" charset="0"/>
              </a:rPr>
              <a:t> and </a:t>
            </a:r>
            <a:r>
              <a:rPr lang="en-US" sz="1800" dirty="0" err="1">
                <a:solidFill>
                  <a:srgbClr val="FF0000"/>
                </a:solidFill>
                <a:latin typeface="Century Schoolbook" panose="02040604050505020304" pitchFamily="18" charset="0"/>
              </a:rPr>
              <a:t>hydroxyallysine</a:t>
            </a:r>
            <a:r>
              <a:rPr lang="en-US" sz="1800" dirty="0">
                <a:solidFill>
                  <a:prstClr val="black"/>
                </a:solidFill>
                <a:latin typeface="Century Schoolbook" panose="02040604050505020304" pitchFamily="18" charset="0"/>
              </a:rPr>
              <a:t> condense with lysine or </a:t>
            </a:r>
            <a:r>
              <a:rPr lang="en-US" sz="1800" dirty="0" err="1">
                <a:solidFill>
                  <a:prstClr val="black"/>
                </a:solidFill>
                <a:latin typeface="Century Schoolbook" panose="02040604050505020304" pitchFamily="18" charset="0"/>
              </a:rPr>
              <a:t>hydroxylysine</a:t>
            </a:r>
            <a:r>
              <a:rPr lang="en-US" sz="1800" dirty="0">
                <a:solidFill>
                  <a:prstClr val="black"/>
                </a:solidFill>
                <a:latin typeface="Century Schoolbook" panose="02040604050505020304" pitchFamily="18" charset="0"/>
              </a:rPr>
              <a:t> residues in neighboring collagen molecules to form </a:t>
            </a:r>
            <a:r>
              <a:rPr lang="en-US" sz="1800" dirty="0">
                <a:solidFill>
                  <a:srgbClr val="FF0000"/>
                </a:solidFill>
                <a:latin typeface="Century Schoolbook" panose="02040604050505020304" pitchFamily="18" charset="0"/>
              </a:rPr>
              <a:t>covalent cross-links. </a:t>
            </a:r>
          </a:p>
          <a:p>
            <a:endParaRPr lang="en-US" sz="1800" dirty="0">
              <a:solidFill>
                <a:srgbClr val="FF0000"/>
              </a:solidFill>
              <a:latin typeface="Century Schoolbook" panose="02040604050505020304" pitchFamily="18" charset="0"/>
            </a:endParaRPr>
          </a:p>
          <a:p>
            <a:r>
              <a:rPr lang="en-US" sz="1800" dirty="0">
                <a:solidFill>
                  <a:schemeClr val="tx1"/>
                </a:solidFill>
                <a:latin typeface="Century Schoolbook" panose="02040604050505020304" pitchFamily="18" charset="0"/>
              </a:rPr>
              <a:t>3-this produces </a:t>
            </a:r>
            <a:r>
              <a:rPr lang="fr-FR" sz="1800" dirty="0">
                <a:solidFill>
                  <a:srgbClr val="FF0000"/>
                </a:solidFill>
                <a:latin typeface="Century Schoolbook" panose="02040604050505020304" pitchFamily="18" charset="0"/>
              </a:rPr>
              <a:t>mature </a:t>
            </a:r>
            <a:r>
              <a:rPr lang="fr-FR" sz="1800" dirty="0" err="1">
                <a:solidFill>
                  <a:srgbClr val="FF0000"/>
                </a:solidFill>
                <a:latin typeface="Century Schoolbook" panose="02040604050505020304" pitchFamily="18" charset="0"/>
              </a:rPr>
              <a:t>collagen</a:t>
            </a:r>
            <a:r>
              <a:rPr lang="fr-FR" sz="1800" dirty="0">
                <a:solidFill>
                  <a:srgbClr val="FF0000"/>
                </a:solidFill>
                <a:latin typeface="Century Schoolbook" panose="02040604050505020304" pitchFamily="18" charset="0"/>
              </a:rPr>
              <a:t> fibres.</a:t>
            </a:r>
          </a:p>
          <a:p>
            <a:endParaRPr lang="fr-FR" sz="1800" dirty="0">
              <a:solidFill>
                <a:srgbClr val="FF0000"/>
              </a:solidFill>
              <a:latin typeface="Century Schoolbook" panose="02040604050505020304" pitchFamily="18" charset="0"/>
            </a:endParaRPr>
          </a:p>
          <a:p>
            <a:endParaRPr lang="en-US" sz="1800" dirty="0">
              <a:solidFill>
                <a:schemeClr val="tx1"/>
              </a:solidFill>
              <a:latin typeface="Century Schoolbook" panose="02040604050505020304" pitchFamily="18" charset="0"/>
            </a:endParaRPr>
          </a:p>
        </p:txBody>
      </p:sp>
      <p:sp>
        <p:nvSpPr>
          <p:cNvPr id="5" name="Rectangle: Rounded Corners 4">
            <a:extLst>
              <a:ext uri="{FF2B5EF4-FFF2-40B4-BE49-F238E27FC236}">
                <a16:creationId xmlns:a16="http://schemas.microsoft.com/office/drawing/2014/main" id="{A0725B65-513F-4863-8280-5A9FC88E5248}"/>
              </a:ext>
            </a:extLst>
          </p:cNvPr>
          <p:cNvSpPr/>
          <p:nvPr/>
        </p:nvSpPr>
        <p:spPr>
          <a:xfrm>
            <a:off x="8895522" y="1948070"/>
            <a:ext cx="1321904" cy="387626"/>
          </a:xfrm>
          <a:prstGeom prst="round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ln>
                <a:solidFill>
                  <a:srgbClr val="FF0000"/>
                </a:solidFill>
              </a:ln>
              <a:solidFill>
                <a:schemeClr val="bg2">
                  <a:lumMod val="50000"/>
                </a:schemeClr>
              </a:solidFill>
            </a:endParaRPr>
          </a:p>
        </p:txBody>
      </p:sp>
      <p:sp>
        <p:nvSpPr>
          <p:cNvPr id="6" name="Oval 5">
            <a:extLst>
              <a:ext uri="{FF2B5EF4-FFF2-40B4-BE49-F238E27FC236}">
                <a16:creationId xmlns:a16="http://schemas.microsoft.com/office/drawing/2014/main" id="{6E2B7292-9504-4FDE-A876-0531D6621067}"/>
              </a:ext>
            </a:extLst>
          </p:cNvPr>
          <p:cNvSpPr/>
          <p:nvPr/>
        </p:nvSpPr>
        <p:spPr>
          <a:xfrm>
            <a:off x="9452113" y="1520687"/>
            <a:ext cx="457200" cy="35780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7C3305CE-9188-4646-9AE9-8C1F778D7BCC}"/>
              </a:ext>
            </a:extLst>
          </p:cNvPr>
          <p:cNvSpPr/>
          <p:nvPr/>
        </p:nvSpPr>
        <p:spPr>
          <a:xfrm>
            <a:off x="8557591" y="2335696"/>
            <a:ext cx="1351722" cy="46713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29145428-81F6-42A3-959C-AE434F765B09}"/>
              </a:ext>
            </a:extLst>
          </p:cNvPr>
          <p:cNvSpPr/>
          <p:nvPr/>
        </p:nvSpPr>
        <p:spPr>
          <a:xfrm>
            <a:off x="10008704" y="4353339"/>
            <a:ext cx="854766" cy="46713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FD1F77FE-06FB-41BD-AA64-6DE5DF3ADE77}"/>
              </a:ext>
            </a:extLst>
          </p:cNvPr>
          <p:cNvSpPr/>
          <p:nvPr/>
        </p:nvSpPr>
        <p:spPr>
          <a:xfrm>
            <a:off x="7315200" y="4363278"/>
            <a:ext cx="834887" cy="44726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497F849-C877-4404-9338-EFC6449CA341}"/>
              </a:ext>
            </a:extLst>
          </p:cNvPr>
          <p:cNvSpPr txBox="1"/>
          <p:nvPr/>
        </p:nvSpPr>
        <p:spPr>
          <a:xfrm>
            <a:off x="7916517" y="6038687"/>
            <a:ext cx="2633870" cy="584775"/>
          </a:xfrm>
          <a:prstGeom prst="rect">
            <a:avLst/>
          </a:prstGeom>
          <a:noFill/>
        </p:spPr>
        <p:txBody>
          <a:bodyPr wrap="square" rtlCol="0">
            <a:spAutoFit/>
          </a:bodyPr>
          <a:lstStyle/>
          <a:p>
            <a:r>
              <a:rPr lang="fr-FR" sz="1800" dirty="0">
                <a:solidFill>
                  <a:schemeClr val="tx1"/>
                </a:solidFill>
              </a:rPr>
              <a:t>mature </a:t>
            </a:r>
            <a:r>
              <a:rPr lang="fr-FR" sz="1800" dirty="0" err="1">
                <a:solidFill>
                  <a:schemeClr val="tx1"/>
                </a:solidFill>
              </a:rPr>
              <a:t>collagen</a:t>
            </a:r>
            <a:r>
              <a:rPr lang="fr-FR" sz="1800" dirty="0">
                <a:solidFill>
                  <a:schemeClr val="tx1"/>
                </a:solidFill>
              </a:rPr>
              <a:t> fibres</a:t>
            </a:r>
          </a:p>
          <a:p>
            <a:endParaRPr lang="en-US" dirty="0"/>
          </a:p>
        </p:txBody>
      </p:sp>
      <p:sp>
        <p:nvSpPr>
          <p:cNvPr id="12" name="Rectangle: Rounded Corners 11">
            <a:extLst>
              <a:ext uri="{FF2B5EF4-FFF2-40B4-BE49-F238E27FC236}">
                <a16:creationId xmlns:a16="http://schemas.microsoft.com/office/drawing/2014/main" id="{1499AD7E-8CAF-4661-8246-0ACCCF3961E7}"/>
              </a:ext>
            </a:extLst>
          </p:cNvPr>
          <p:cNvSpPr/>
          <p:nvPr/>
        </p:nvSpPr>
        <p:spPr>
          <a:xfrm>
            <a:off x="7916517" y="6038687"/>
            <a:ext cx="2499692" cy="43168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859A3BB-DB97-4E7A-99E1-F9F8E7FAC4D9}"/>
              </a:ext>
            </a:extLst>
          </p:cNvPr>
          <p:cNvSpPr txBox="1"/>
          <p:nvPr/>
        </p:nvSpPr>
        <p:spPr>
          <a:xfrm>
            <a:off x="526773" y="159026"/>
            <a:ext cx="6410740" cy="584775"/>
          </a:xfrm>
          <a:prstGeom prst="rect">
            <a:avLst/>
          </a:prstGeom>
          <a:noFill/>
        </p:spPr>
        <p:txBody>
          <a:bodyPr wrap="square" rtlCol="0">
            <a:spAutoFit/>
          </a:bodyPr>
          <a:lstStyle/>
          <a:p>
            <a:r>
              <a:rPr lang="en-US" sz="3200" dirty="0">
                <a:solidFill>
                  <a:schemeClr val="bg2"/>
                </a:solidFill>
                <a:latin typeface="Century Schoolbook" panose="02040604050505020304" pitchFamily="18" charset="0"/>
              </a:rPr>
              <a:t>Crosslinking of Collagen Fibrils </a:t>
            </a:r>
          </a:p>
        </p:txBody>
      </p:sp>
    </p:spTree>
    <p:extLst>
      <p:ext uri="{BB962C8B-B14F-4D97-AF65-F5344CB8AC3E}">
        <p14:creationId xmlns:p14="http://schemas.microsoft.com/office/powerpoint/2010/main" val="156758862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34478" y="0"/>
            <a:ext cx="5307496" cy="711436"/>
          </a:xfrm>
        </p:spPr>
        <p:txBody>
          <a:bodyPr>
            <a:normAutofit fontScale="90000"/>
          </a:bodyPr>
          <a:lstStyle/>
          <a:p>
            <a:pPr>
              <a:lnSpc>
                <a:spcPct val="100000"/>
              </a:lnSpc>
              <a:defRPr/>
            </a:pPr>
            <a:r>
              <a:rPr lang="en-US" dirty="0">
                <a:solidFill>
                  <a:schemeClr val="bg2"/>
                </a:solidFill>
                <a:latin typeface="Century Schoolbook" panose="02040604050505020304" pitchFamily="18" charset="0"/>
                <a:cs typeface="Arial"/>
                <a:sym typeface="Arial"/>
              </a:rPr>
              <a:t>Collagen diseases</a:t>
            </a:r>
          </a:p>
        </p:txBody>
      </p:sp>
      <p:sp>
        <p:nvSpPr>
          <p:cNvPr id="2" name="Content Placeholder 1"/>
          <p:cNvSpPr>
            <a:spLocks noGrp="1"/>
          </p:cNvSpPr>
          <p:nvPr>
            <p:ph type="body" idx="1"/>
          </p:nvPr>
        </p:nvSpPr>
        <p:spPr>
          <a:xfrm>
            <a:off x="142461" y="711435"/>
            <a:ext cx="8116956" cy="6315529"/>
          </a:xfrm>
        </p:spPr>
        <p:txBody>
          <a:bodyPr>
            <a:noAutofit/>
          </a:bodyPr>
          <a:lstStyle/>
          <a:p>
            <a:pPr marL="114300" indent="0">
              <a:buNone/>
              <a:defRPr/>
            </a:pPr>
            <a:endParaRPr lang="en-US" sz="2800" dirty="0">
              <a:solidFill>
                <a:schemeClr val="tx1"/>
              </a:solidFill>
            </a:endParaRPr>
          </a:p>
          <a:p>
            <a:pPr marL="114300" indent="0">
              <a:buNone/>
              <a:defRPr/>
            </a:pPr>
            <a:r>
              <a:rPr lang="en-US" sz="2800" dirty="0">
                <a:solidFill>
                  <a:schemeClr val="tx1"/>
                </a:solidFill>
              </a:rPr>
              <a:t>we have two types of collagen diseases</a:t>
            </a:r>
            <a:r>
              <a:rPr lang="en-US" sz="2800" dirty="0">
                <a:solidFill>
                  <a:schemeClr val="bg2"/>
                </a:solidFill>
              </a:rPr>
              <a:t>: </a:t>
            </a:r>
          </a:p>
          <a:p>
            <a:pPr marL="114300" indent="0">
              <a:buNone/>
              <a:defRPr/>
            </a:pPr>
            <a:endParaRPr lang="ar-SA" sz="2800" dirty="0">
              <a:solidFill>
                <a:srgbClr val="FF6600"/>
              </a:solidFill>
            </a:endParaRPr>
          </a:p>
          <a:p>
            <a:pPr marL="114300" indent="0">
              <a:buNone/>
              <a:defRPr/>
            </a:pPr>
            <a:r>
              <a:rPr lang="en-US" sz="3200" dirty="0">
                <a:solidFill>
                  <a:schemeClr val="bg2"/>
                </a:solidFill>
                <a:latin typeface="Century Schoolbook" panose="02040604050505020304" pitchFamily="18" charset="0"/>
                <a:ea typeface="Arial"/>
                <a:cs typeface="Arial"/>
                <a:sym typeface="Arial"/>
              </a:rPr>
              <a:t>1-Acquired disease:</a:t>
            </a:r>
          </a:p>
          <a:p>
            <a:pPr marL="114300" indent="0">
              <a:buNone/>
              <a:defRPr/>
            </a:pPr>
            <a:r>
              <a:rPr lang="en-US" sz="2400" dirty="0">
                <a:solidFill>
                  <a:schemeClr val="tx1"/>
                </a:solidFill>
                <a:latin typeface="Century Schoolbook" panose="02040604050505020304" pitchFamily="18" charset="0"/>
                <a:ea typeface="Arial"/>
                <a:cs typeface="Arial"/>
                <a:sym typeface="Arial"/>
              </a:rPr>
              <a:t>The deficiency in vitamin C will cause </a:t>
            </a:r>
            <a:r>
              <a:rPr lang="en-US" sz="2400" dirty="0">
                <a:solidFill>
                  <a:schemeClr val="tx1"/>
                </a:solidFill>
                <a:latin typeface="Century Schoolbook" panose="02040604050505020304" pitchFamily="18" charset="0"/>
                <a:ea typeface="Arial"/>
                <a:cs typeface="Arial"/>
              </a:rPr>
              <a:t>Scurvy disease .</a:t>
            </a:r>
            <a:endParaRPr lang="en-US" sz="2400" dirty="0">
              <a:solidFill>
                <a:schemeClr val="tx1"/>
              </a:solidFill>
              <a:latin typeface="Century Schoolbook" panose="02040604050505020304" pitchFamily="18" charset="0"/>
              <a:ea typeface="Arial"/>
              <a:cs typeface="Arial"/>
              <a:sym typeface="Arial"/>
            </a:endParaRPr>
          </a:p>
          <a:p>
            <a:pPr marL="91440" indent="0" defTabSz="914400">
              <a:buNone/>
            </a:pPr>
            <a:endParaRPr lang="en-US" sz="1400" dirty="0">
              <a:solidFill>
                <a:schemeClr val="bg1">
                  <a:lumMod val="50000"/>
                </a:schemeClr>
              </a:solidFill>
              <a:latin typeface="Century Schoolbook" panose="02040604050505020304" pitchFamily="18" charset="0"/>
              <a:ea typeface="Arial"/>
              <a:cs typeface="Arial"/>
            </a:endParaRPr>
          </a:p>
          <a:p>
            <a:pPr marL="91440" indent="0" defTabSz="914400">
              <a:buNone/>
            </a:pPr>
            <a:endParaRPr lang="en-US" sz="1400" dirty="0">
              <a:solidFill>
                <a:schemeClr val="bg1">
                  <a:lumMod val="50000"/>
                </a:schemeClr>
              </a:solidFill>
              <a:latin typeface="Century Schoolbook" panose="02040604050505020304" pitchFamily="18" charset="0"/>
              <a:ea typeface="Arial"/>
              <a:cs typeface="Arial"/>
            </a:endParaRPr>
          </a:p>
          <a:p>
            <a:pPr marL="114300" indent="0">
              <a:buNone/>
              <a:defRPr/>
            </a:pPr>
            <a:r>
              <a:rPr lang="en-US" sz="2800" dirty="0">
                <a:solidFill>
                  <a:schemeClr val="bg2"/>
                </a:solidFill>
                <a:latin typeface="Century Schoolbook" panose="02040604050505020304" pitchFamily="18" charset="0"/>
                <a:ea typeface="Arial"/>
                <a:cs typeface="Arial"/>
              </a:rPr>
              <a:t>2-Geneticlly inherited diseases:</a:t>
            </a:r>
          </a:p>
          <a:p>
            <a:pPr>
              <a:defRPr/>
            </a:pPr>
            <a:r>
              <a:rPr lang="en-US" sz="2400" dirty="0">
                <a:solidFill>
                  <a:schemeClr val="tx1"/>
                </a:solidFill>
                <a:latin typeface="Century Schoolbook" panose="02040604050505020304" pitchFamily="18" charset="0"/>
                <a:ea typeface="Arial"/>
                <a:cs typeface="Arial"/>
              </a:rPr>
              <a:t>Ehlers-Danlos syndromes (EDS)</a:t>
            </a:r>
            <a:r>
              <a:rPr lang="ar-SA" dirty="0"/>
              <a:t> </a:t>
            </a:r>
            <a:r>
              <a:rPr lang="ar-SA" sz="1600" dirty="0">
                <a:solidFill>
                  <a:srgbClr val="00B050"/>
                </a:solidFill>
              </a:rPr>
              <a:t>فرط المرونة </a:t>
            </a:r>
            <a:endParaRPr lang="en-US" sz="2400" dirty="0">
              <a:solidFill>
                <a:srgbClr val="00B050"/>
              </a:solidFill>
              <a:latin typeface="Century Schoolbook" panose="02040604050505020304" pitchFamily="18" charset="0"/>
              <a:ea typeface="Arial"/>
              <a:cs typeface="Arial"/>
            </a:endParaRPr>
          </a:p>
          <a:p>
            <a:pPr>
              <a:defRPr/>
            </a:pPr>
            <a:r>
              <a:rPr lang="en-US" sz="2400" dirty="0" err="1">
                <a:solidFill>
                  <a:schemeClr val="tx1"/>
                </a:solidFill>
                <a:latin typeface="Century Schoolbook" panose="02040604050505020304" pitchFamily="18" charset="0"/>
                <a:ea typeface="Arial"/>
                <a:cs typeface="Arial"/>
              </a:rPr>
              <a:t>Osteogenesis</a:t>
            </a:r>
            <a:r>
              <a:rPr lang="en-US" sz="2400" dirty="0">
                <a:solidFill>
                  <a:schemeClr val="tx1"/>
                </a:solidFill>
                <a:latin typeface="Century Schoolbook" panose="02040604050505020304" pitchFamily="18" charset="0"/>
                <a:ea typeface="Arial"/>
                <a:cs typeface="Arial"/>
              </a:rPr>
              <a:t> </a:t>
            </a:r>
            <a:r>
              <a:rPr lang="en-US" sz="2400" dirty="0" err="1">
                <a:solidFill>
                  <a:schemeClr val="tx1"/>
                </a:solidFill>
                <a:latin typeface="Century Schoolbook" panose="02040604050505020304" pitchFamily="18" charset="0"/>
                <a:ea typeface="Arial"/>
                <a:cs typeface="Arial"/>
              </a:rPr>
              <a:t>imperfecta</a:t>
            </a:r>
            <a:r>
              <a:rPr lang="en-US" sz="2400" dirty="0">
                <a:solidFill>
                  <a:schemeClr val="tx1"/>
                </a:solidFill>
                <a:latin typeface="Century Schoolbook" panose="02040604050505020304" pitchFamily="18" charset="0"/>
                <a:ea typeface="Arial"/>
                <a:cs typeface="Arial"/>
              </a:rPr>
              <a:t> (OI)</a:t>
            </a:r>
          </a:p>
          <a:p>
            <a:pPr>
              <a:buNone/>
              <a:defRPr/>
            </a:pPr>
            <a:endParaRPr lang="en-US" sz="2800" dirty="0"/>
          </a:p>
        </p:txBody>
      </p:sp>
      <p:pic>
        <p:nvPicPr>
          <p:cNvPr id="5" name="Picture 4">
            <a:extLst>
              <a:ext uri="{FF2B5EF4-FFF2-40B4-BE49-F238E27FC236}">
                <a16:creationId xmlns:a16="http://schemas.microsoft.com/office/drawing/2014/main" id="{9B3EC0DD-C6A9-40EB-81E7-144CF1F56CC7}"/>
              </a:ext>
            </a:extLst>
          </p:cNvPr>
          <p:cNvPicPr>
            <a:picLocks noChangeAspect="1"/>
          </p:cNvPicPr>
          <p:nvPr/>
        </p:nvPicPr>
        <p:blipFill>
          <a:blip r:embed="rId2"/>
          <a:stretch>
            <a:fillRect/>
          </a:stretch>
        </p:blipFill>
        <p:spPr>
          <a:xfrm>
            <a:off x="8259417" y="1023726"/>
            <a:ext cx="3324226" cy="2935355"/>
          </a:xfrm>
          <a:prstGeom prst="rect">
            <a:avLst/>
          </a:prstGeom>
        </p:spPr>
      </p:pic>
      <p:sp>
        <p:nvSpPr>
          <p:cNvPr id="3" name="TextBox 2">
            <a:extLst>
              <a:ext uri="{FF2B5EF4-FFF2-40B4-BE49-F238E27FC236}">
                <a16:creationId xmlns:a16="http://schemas.microsoft.com/office/drawing/2014/main" id="{3BFDB961-8D10-40BD-A9C6-F63202603074}"/>
              </a:ext>
            </a:extLst>
          </p:cNvPr>
          <p:cNvSpPr txBox="1"/>
          <p:nvPr/>
        </p:nvSpPr>
        <p:spPr>
          <a:xfrm>
            <a:off x="8259417" y="4144617"/>
            <a:ext cx="3932583" cy="2031325"/>
          </a:xfrm>
          <a:prstGeom prst="rect">
            <a:avLst/>
          </a:prstGeom>
          <a:noFill/>
        </p:spPr>
        <p:txBody>
          <a:bodyPr wrap="square" rtlCol="0">
            <a:spAutoFit/>
          </a:bodyPr>
          <a:lstStyle/>
          <a:p>
            <a:pPr marL="91440"/>
            <a:r>
              <a:rPr lang="en-US" dirty="0">
                <a:solidFill>
                  <a:schemeClr val="bg1">
                    <a:lumMod val="50000"/>
                  </a:schemeClr>
                </a:solidFill>
                <a:latin typeface="Century Schoolbook" panose="02040604050505020304" pitchFamily="18" charset="0"/>
              </a:rPr>
              <a:t>(also called sailors disease) :</a:t>
            </a:r>
          </a:p>
          <a:p>
            <a:pPr marL="91440"/>
            <a:r>
              <a:rPr lang="en-US" dirty="0">
                <a:solidFill>
                  <a:schemeClr val="bg1">
                    <a:lumMod val="50000"/>
                  </a:schemeClr>
                </a:solidFill>
                <a:latin typeface="Century Schoolbook" panose="02040604050505020304" pitchFamily="18" charset="0"/>
              </a:rPr>
              <a:t>This disease is due malnutrition and it mainly affects (gums and teeth).</a:t>
            </a:r>
          </a:p>
          <a:p>
            <a:pPr marL="91440"/>
            <a:r>
              <a:rPr lang="en-US" dirty="0">
                <a:solidFill>
                  <a:schemeClr val="bg1">
                    <a:lumMod val="50000"/>
                  </a:schemeClr>
                </a:solidFill>
                <a:latin typeface="Century Schoolbook" panose="02040604050505020304" pitchFamily="18" charset="0"/>
              </a:rPr>
              <a:t>Symptoms :</a:t>
            </a:r>
          </a:p>
          <a:p>
            <a:pPr marL="91440"/>
            <a:r>
              <a:rPr lang="en-US" dirty="0">
                <a:solidFill>
                  <a:schemeClr val="bg1">
                    <a:lumMod val="50000"/>
                  </a:schemeClr>
                </a:solidFill>
                <a:latin typeface="Century Schoolbook" panose="02040604050505020304" pitchFamily="18" charset="0"/>
              </a:rPr>
              <a:t>Bleeding gums , the gums become spongy , painful and inflamed , Detaching of the teeth from gums , Skin problems ,Enzyme affected : hydroxylase .</a:t>
            </a:r>
          </a:p>
          <a:p>
            <a:endParaRPr lang="en-US" dirty="0"/>
          </a:p>
        </p:txBody>
      </p:sp>
    </p:spTree>
    <p:extLst>
      <p:ext uri="{BB962C8B-B14F-4D97-AF65-F5344CB8AC3E}">
        <p14:creationId xmlns:p14="http://schemas.microsoft.com/office/powerpoint/2010/main" val="113265578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 calcmode="lin" valueType="num">
                                      <p:cBhvr>
                                        <p:cTn id="14"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 calcmode="lin" valueType="num">
                                      <p:cBhvr>
                                        <p:cTn id="21"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2">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 calcmode="lin" valueType="num">
                                      <p:cBhvr>
                                        <p:cTn id="28" dur="500" fill="hold"/>
                                        <p:tgtEl>
                                          <p:spTgt spid="2">
                                            <p:txEl>
                                              <p:pRg st="7" end="7"/>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7" end="7"/>
                                            </p:txEl>
                                          </p:spTgt>
                                        </p:tgtEl>
                                        <p:attrNameLst>
                                          <p:attrName>ppt_h</p:attrName>
                                        </p:attrNameLst>
                                      </p:cBhvr>
                                      <p:tavLst>
                                        <p:tav tm="0">
                                          <p:val>
                                            <p:fltVal val="0"/>
                                          </p:val>
                                        </p:tav>
                                        <p:tav tm="100000">
                                          <p:val>
                                            <p:strVal val="#ppt_h"/>
                                          </p:val>
                                        </p:tav>
                                      </p:tavLst>
                                    </p:anim>
                                    <p:animEffect transition="in" filter="fade">
                                      <p:cBhvr>
                                        <p:cTn id="30" dur="500"/>
                                        <p:tgtEl>
                                          <p:spTgt spid="2">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anim calcmode="lin" valueType="num">
                                      <p:cBhvr>
                                        <p:cTn id="35" dur="500" fill="hold"/>
                                        <p:tgtEl>
                                          <p:spTgt spid="2">
                                            <p:txEl>
                                              <p:pRg st="8" end="8"/>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8" end="8"/>
                                            </p:txEl>
                                          </p:spTgt>
                                        </p:tgtEl>
                                        <p:attrNameLst>
                                          <p:attrName>ppt_h</p:attrName>
                                        </p:attrNameLst>
                                      </p:cBhvr>
                                      <p:tavLst>
                                        <p:tav tm="0">
                                          <p:val>
                                            <p:fltVal val="0"/>
                                          </p:val>
                                        </p:tav>
                                        <p:tav tm="100000">
                                          <p:val>
                                            <p:strVal val="#ppt_h"/>
                                          </p:val>
                                        </p:tav>
                                      </p:tavLst>
                                    </p:anim>
                                    <p:animEffect transition="in" filter="fade">
                                      <p:cBhvr>
                                        <p:cTn id="37" dur="500"/>
                                        <p:tgtEl>
                                          <p:spTgt spid="2">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
                                            <p:txEl>
                                              <p:pRg st="9" end="9"/>
                                            </p:txEl>
                                          </p:spTgt>
                                        </p:tgtEl>
                                        <p:attrNameLst>
                                          <p:attrName>style.visibility</p:attrName>
                                        </p:attrNameLst>
                                      </p:cBhvr>
                                      <p:to>
                                        <p:strVal val="visible"/>
                                      </p:to>
                                    </p:set>
                                    <p:anim calcmode="lin" valueType="num">
                                      <p:cBhvr>
                                        <p:cTn id="42" dur="500" fill="hold"/>
                                        <p:tgtEl>
                                          <p:spTgt spid="2">
                                            <p:txEl>
                                              <p:pRg st="9" end="9"/>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9" end="9"/>
                                            </p:txEl>
                                          </p:spTgt>
                                        </p:tgtEl>
                                        <p:attrNameLst>
                                          <p:attrName>ppt_h</p:attrName>
                                        </p:attrNameLst>
                                      </p:cBhvr>
                                      <p:tavLst>
                                        <p:tav tm="0">
                                          <p:val>
                                            <p:fltVal val="0"/>
                                          </p:val>
                                        </p:tav>
                                        <p:tav tm="100000">
                                          <p:val>
                                            <p:strVal val="#ppt_h"/>
                                          </p:val>
                                        </p:tav>
                                      </p:tavLst>
                                    </p:anim>
                                    <p:animEffect transition="in" filter="fade">
                                      <p:cBhvr>
                                        <p:cTn id="44"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32503" y="52769"/>
            <a:ext cx="6608863" cy="901149"/>
          </a:xfrm>
        </p:spPr>
        <p:txBody>
          <a:bodyPr>
            <a:normAutofit/>
          </a:bodyPr>
          <a:lstStyle/>
          <a:p>
            <a:pPr algn="ctr">
              <a:defRPr/>
            </a:pPr>
            <a:r>
              <a:rPr lang="en-US" dirty="0">
                <a:solidFill>
                  <a:schemeClr val="bg2"/>
                </a:solidFill>
                <a:latin typeface="Century Schoolbook" panose="02040604050505020304" pitchFamily="18" charset="0"/>
                <a:cs typeface="Arial"/>
                <a:sym typeface="Arial"/>
              </a:rPr>
              <a:t>Collagen diseases</a:t>
            </a:r>
            <a:endParaRPr lang="en-US" dirty="0">
              <a:ea typeface="+mj-ea"/>
              <a:cs typeface="Arial" pitchFamily="34" charset="0"/>
            </a:endParaRPr>
          </a:p>
        </p:txBody>
      </p:sp>
      <p:grpSp>
        <p:nvGrpSpPr>
          <p:cNvPr id="5" name="Group 6"/>
          <p:cNvGrpSpPr>
            <a:grpSpLocks/>
          </p:cNvGrpSpPr>
          <p:nvPr/>
        </p:nvGrpSpPr>
        <p:grpSpPr bwMode="auto">
          <a:xfrm>
            <a:off x="8360963" y="2772833"/>
            <a:ext cx="2714625" cy="3780367"/>
            <a:chOff x="6858000" y="3873903"/>
            <a:chExt cx="1905000" cy="2984097"/>
          </a:xfrm>
        </p:grpSpPr>
        <p:pic>
          <p:nvPicPr>
            <p:cNvPr id="6" name="Picture 2" descr="http://upload.wikimedia.org/wikipedia/commons/thumb/3/3c/Ehlers-Danlos_thumb.jpg/200px-Ehlers-Danlos_thumb.jpg">
              <a:hlinkClick r:id="rId2" tooltip="Individual with EDS displaying hypermobile joints."/>
            </p:cNvPr>
            <p:cNvPicPr>
              <a:picLocks noChangeAspect="1" noChangeArrowheads="1"/>
            </p:cNvPicPr>
            <p:nvPr/>
          </p:nvPicPr>
          <p:blipFill>
            <a:blip r:embed="rId3" cstate="print"/>
            <a:srcRect/>
            <a:stretch>
              <a:fillRect/>
            </a:stretch>
          </p:blipFill>
          <p:spPr bwMode="auto">
            <a:xfrm>
              <a:off x="6858000" y="5429250"/>
              <a:ext cx="1905000" cy="1428750"/>
            </a:xfrm>
            <a:prstGeom prst="rect">
              <a:avLst/>
            </a:prstGeom>
            <a:noFill/>
            <a:ln w="9525">
              <a:noFill/>
              <a:miter lim="800000"/>
              <a:headEnd/>
              <a:tailEnd/>
            </a:ln>
          </p:spPr>
        </p:pic>
        <p:pic>
          <p:nvPicPr>
            <p:cNvPr id="7" name="Picture 4" descr="http://upload.wikimedia.org/wikipedia/commons/thumb/2/2e/Ehlers-Danlos_syndrome4.jpg/220px-Ehlers-Danlos_syndrome4.jpg">
              <a:hlinkClick r:id="rId4"/>
            </p:cNvPr>
            <p:cNvPicPr>
              <a:picLocks noChangeAspect="1" noChangeArrowheads="1"/>
            </p:cNvPicPr>
            <p:nvPr/>
          </p:nvPicPr>
          <p:blipFill>
            <a:blip r:embed="rId5" cstate="print"/>
            <a:srcRect/>
            <a:stretch>
              <a:fillRect/>
            </a:stretch>
          </p:blipFill>
          <p:spPr bwMode="auto">
            <a:xfrm>
              <a:off x="6858000" y="3873903"/>
              <a:ext cx="1866900" cy="1688697"/>
            </a:xfrm>
            <a:prstGeom prst="rect">
              <a:avLst/>
            </a:prstGeom>
            <a:noFill/>
            <a:ln w="9525">
              <a:noFill/>
              <a:miter lim="800000"/>
              <a:headEnd/>
              <a:tailEnd/>
            </a:ln>
          </p:spPr>
        </p:pic>
      </p:grpSp>
      <p:pic>
        <p:nvPicPr>
          <p:cNvPr id="8" name="Picture 4"/>
          <p:cNvPicPr>
            <a:picLocks noChangeAspect="1" noChangeArrowheads="1"/>
          </p:cNvPicPr>
          <p:nvPr/>
        </p:nvPicPr>
        <p:blipFill>
          <a:blip r:embed="rId6" cstate="print"/>
          <a:srcRect/>
          <a:stretch>
            <a:fillRect/>
          </a:stretch>
        </p:blipFill>
        <p:spPr bwMode="auto">
          <a:xfrm>
            <a:off x="7709453" y="521832"/>
            <a:ext cx="3366135" cy="2309136"/>
          </a:xfrm>
          <a:prstGeom prst="rect">
            <a:avLst/>
          </a:prstGeom>
          <a:noFill/>
          <a:ln w="9525">
            <a:noFill/>
            <a:miter lim="800000"/>
            <a:headEnd/>
            <a:tailEnd/>
          </a:ln>
        </p:spPr>
      </p:pic>
      <p:sp>
        <p:nvSpPr>
          <p:cNvPr id="3" name="Rectangle: Rounded Corners 2">
            <a:extLst>
              <a:ext uri="{FF2B5EF4-FFF2-40B4-BE49-F238E27FC236}">
                <a16:creationId xmlns:a16="http://schemas.microsoft.com/office/drawing/2014/main" id="{6E0D4C3D-6524-416A-8E31-5AD8299D650A}"/>
              </a:ext>
            </a:extLst>
          </p:cNvPr>
          <p:cNvSpPr/>
          <p:nvPr/>
        </p:nvSpPr>
        <p:spPr>
          <a:xfrm>
            <a:off x="1500808" y="1022612"/>
            <a:ext cx="4432852" cy="1033920"/>
          </a:xfrm>
          <a:prstGeom prst="roundRect">
            <a:avLst/>
          </a:prstGeom>
          <a:no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47F168-4E31-4F13-AB91-FCED55417FCD}"/>
              </a:ext>
            </a:extLst>
          </p:cNvPr>
          <p:cNvSpPr txBox="1"/>
          <p:nvPr/>
        </p:nvSpPr>
        <p:spPr>
          <a:xfrm>
            <a:off x="1545864" y="1071289"/>
            <a:ext cx="4305299" cy="1169551"/>
          </a:xfrm>
          <a:prstGeom prst="rect">
            <a:avLst/>
          </a:prstGeom>
          <a:noFill/>
        </p:spPr>
        <p:txBody>
          <a:bodyPr wrap="square" rtlCol="0">
            <a:spAutoFit/>
          </a:bodyPr>
          <a:lstStyle/>
          <a:p>
            <a:pPr algn="ctr"/>
            <a:r>
              <a:rPr lang="en-US" sz="2800" dirty="0">
                <a:solidFill>
                  <a:schemeClr val="bg2"/>
                </a:solidFill>
                <a:latin typeface="Century Schoolbook" panose="02040604050505020304" pitchFamily="18" charset="0"/>
              </a:rPr>
              <a:t>Ehlers-Danlos syndrome</a:t>
            </a:r>
          </a:p>
          <a:p>
            <a:pPr algn="ctr"/>
            <a:r>
              <a:rPr lang="en-US" sz="2800" dirty="0">
                <a:solidFill>
                  <a:schemeClr val="bg2"/>
                </a:solidFill>
                <a:latin typeface="Century Schoolbook" panose="02040604050505020304" pitchFamily="18" charset="0"/>
              </a:rPr>
              <a:t>Duo to :</a:t>
            </a:r>
          </a:p>
          <a:p>
            <a:endParaRPr lang="en-US" dirty="0"/>
          </a:p>
        </p:txBody>
      </p:sp>
      <p:cxnSp>
        <p:nvCxnSpPr>
          <p:cNvPr id="11" name="Straight Arrow Connector 10">
            <a:extLst>
              <a:ext uri="{FF2B5EF4-FFF2-40B4-BE49-F238E27FC236}">
                <a16:creationId xmlns:a16="http://schemas.microsoft.com/office/drawing/2014/main" id="{ADF911B0-B6D4-418B-9553-E0256B5BC479}"/>
              </a:ext>
            </a:extLst>
          </p:cNvPr>
          <p:cNvCxnSpPr>
            <a:cxnSpLocks/>
          </p:cNvCxnSpPr>
          <p:nvPr/>
        </p:nvCxnSpPr>
        <p:spPr>
          <a:xfrm>
            <a:off x="4106101" y="2105209"/>
            <a:ext cx="846648" cy="53017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3" name="Straight Arrow Connector 12">
            <a:extLst>
              <a:ext uri="{FF2B5EF4-FFF2-40B4-BE49-F238E27FC236}">
                <a16:creationId xmlns:a16="http://schemas.microsoft.com/office/drawing/2014/main" id="{C148E875-53CF-468C-8EA8-C3E742FC1DEB}"/>
              </a:ext>
            </a:extLst>
          </p:cNvPr>
          <p:cNvCxnSpPr>
            <a:cxnSpLocks/>
          </p:cNvCxnSpPr>
          <p:nvPr/>
        </p:nvCxnSpPr>
        <p:spPr>
          <a:xfrm flipH="1">
            <a:off x="2376772" y="2061331"/>
            <a:ext cx="800184" cy="61537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4" name="Oval 13">
            <a:extLst>
              <a:ext uri="{FF2B5EF4-FFF2-40B4-BE49-F238E27FC236}">
                <a16:creationId xmlns:a16="http://schemas.microsoft.com/office/drawing/2014/main" id="{E0B1F11A-D4DA-4A14-A628-00D7BD4BC553}"/>
              </a:ext>
            </a:extLst>
          </p:cNvPr>
          <p:cNvSpPr/>
          <p:nvPr/>
        </p:nvSpPr>
        <p:spPr>
          <a:xfrm>
            <a:off x="63941" y="2601213"/>
            <a:ext cx="3829961" cy="2482543"/>
          </a:xfrm>
          <a:prstGeom prst="ellipse">
            <a:avLst/>
          </a:prstGeom>
          <a:no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93A2EF30-4D22-45CA-B347-30331C099240}"/>
              </a:ext>
            </a:extLst>
          </p:cNvPr>
          <p:cNvSpPr txBox="1"/>
          <p:nvPr/>
        </p:nvSpPr>
        <p:spPr>
          <a:xfrm>
            <a:off x="-98235" y="3037081"/>
            <a:ext cx="3796748" cy="1200329"/>
          </a:xfrm>
          <a:prstGeom prst="rect">
            <a:avLst/>
          </a:prstGeom>
          <a:noFill/>
        </p:spPr>
        <p:txBody>
          <a:bodyPr wrap="square" rtlCol="0">
            <a:spAutoFit/>
          </a:bodyPr>
          <a:lstStyle/>
          <a:p>
            <a:pPr algn="ctr" defTabSz="914400"/>
            <a:r>
              <a:rPr lang="en-US" sz="2400" dirty="0">
                <a:solidFill>
                  <a:schemeClr val="bg2"/>
                </a:solidFill>
                <a:latin typeface="Century Schoolbook" panose="02040604050505020304" pitchFamily="18" charset="0"/>
              </a:rPr>
              <a:t>deficiency of </a:t>
            </a:r>
            <a:r>
              <a:rPr lang="en-US" sz="2400" dirty="0" err="1">
                <a:solidFill>
                  <a:srgbClr val="FF0000"/>
                </a:solidFill>
                <a:latin typeface="Century Schoolbook" panose="02040604050505020304" pitchFamily="18" charset="0"/>
              </a:rPr>
              <a:t>lysyl</a:t>
            </a:r>
            <a:r>
              <a:rPr lang="en-US" sz="2400" dirty="0">
                <a:solidFill>
                  <a:srgbClr val="FF0000"/>
                </a:solidFill>
                <a:latin typeface="Century Schoolbook" panose="02040604050505020304" pitchFamily="18" charset="0"/>
              </a:rPr>
              <a:t> hydroxylase </a:t>
            </a:r>
            <a:r>
              <a:rPr lang="en-US" sz="2400" dirty="0">
                <a:solidFill>
                  <a:schemeClr val="bg2"/>
                </a:solidFill>
                <a:latin typeface="Century Schoolbook" panose="02040604050505020304" pitchFamily="18" charset="0"/>
              </a:rPr>
              <a:t>or</a:t>
            </a:r>
          </a:p>
          <a:p>
            <a:pPr algn="ctr" defTabSz="914400"/>
            <a:r>
              <a:rPr lang="en-US" sz="2400" dirty="0">
                <a:solidFill>
                  <a:schemeClr val="bg2"/>
                </a:solidFill>
                <a:latin typeface="Century Schoolbook" panose="02040604050505020304" pitchFamily="18" charset="0"/>
              </a:rPr>
              <a:t> </a:t>
            </a:r>
            <a:r>
              <a:rPr lang="en-US" sz="2400" dirty="0">
                <a:solidFill>
                  <a:srgbClr val="FF0000"/>
                </a:solidFill>
                <a:latin typeface="Century Schoolbook" panose="02040604050505020304" pitchFamily="18" charset="0"/>
              </a:rPr>
              <a:t>N-procollagen peptidase</a:t>
            </a:r>
          </a:p>
        </p:txBody>
      </p:sp>
      <p:sp>
        <p:nvSpPr>
          <p:cNvPr id="16" name="Oval 15">
            <a:extLst>
              <a:ext uri="{FF2B5EF4-FFF2-40B4-BE49-F238E27FC236}">
                <a16:creationId xmlns:a16="http://schemas.microsoft.com/office/drawing/2014/main" id="{6F5EE957-A2DF-4BED-9B3C-196CB3682991}"/>
              </a:ext>
            </a:extLst>
          </p:cNvPr>
          <p:cNvSpPr/>
          <p:nvPr/>
        </p:nvSpPr>
        <p:spPr>
          <a:xfrm>
            <a:off x="3910712" y="2565855"/>
            <a:ext cx="3880901" cy="2482543"/>
          </a:xfrm>
          <a:prstGeom prst="ellipse">
            <a:avLst/>
          </a:prstGeom>
          <a:no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4083BC42-7C4C-432D-9AD8-9A000721CA89}"/>
              </a:ext>
            </a:extLst>
          </p:cNvPr>
          <p:cNvSpPr txBox="1"/>
          <p:nvPr/>
        </p:nvSpPr>
        <p:spPr>
          <a:xfrm>
            <a:off x="4079515" y="3107821"/>
            <a:ext cx="3629938" cy="1754326"/>
          </a:xfrm>
          <a:prstGeom prst="rect">
            <a:avLst/>
          </a:prstGeom>
          <a:noFill/>
        </p:spPr>
        <p:txBody>
          <a:bodyPr wrap="square" rtlCol="0">
            <a:spAutoFit/>
          </a:bodyPr>
          <a:lstStyle/>
          <a:p>
            <a:pPr algn="ctr" defTabSz="914400"/>
            <a:r>
              <a:rPr lang="en-US" sz="1800" dirty="0">
                <a:solidFill>
                  <a:srgbClr val="FF0000"/>
                </a:solidFill>
                <a:latin typeface="Century Schoolbook" panose="02040604050505020304" pitchFamily="18" charset="0"/>
              </a:rPr>
              <a:t>Mutations</a:t>
            </a:r>
            <a:r>
              <a:rPr lang="en-US" sz="1800" dirty="0">
                <a:solidFill>
                  <a:schemeClr val="bg2"/>
                </a:solidFill>
                <a:latin typeface="Century Schoolbook" panose="02040604050505020304" pitchFamily="18" charset="0"/>
              </a:rPr>
              <a:t> in the amino acid sequence of </a:t>
            </a:r>
            <a:r>
              <a:rPr lang="en-US" sz="1800" dirty="0">
                <a:solidFill>
                  <a:srgbClr val="FF0000"/>
                </a:solidFill>
                <a:latin typeface="Century Schoolbook" panose="02040604050505020304" pitchFamily="18" charset="0"/>
              </a:rPr>
              <a:t>collagen I , III , V</a:t>
            </a:r>
          </a:p>
          <a:p>
            <a:pPr algn="ctr" defTabSz="914400"/>
            <a:r>
              <a:rPr lang="en-US" sz="1800" dirty="0">
                <a:solidFill>
                  <a:srgbClr val="FF0000"/>
                </a:solidFill>
                <a:latin typeface="Century Schoolbook" panose="02040604050505020304" pitchFamily="18" charset="0"/>
              </a:rPr>
              <a:t>(1,3,5)</a:t>
            </a:r>
          </a:p>
          <a:p>
            <a:pPr algn="ctr" defTabSz="914400"/>
            <a:r>
              <a:rPr lang="en-US" sz="2000" dirty="0">
                <a:solidFill>
                  <a:schemeClr val="bg1">
                    <a:lumMod val="50000"/>
                  </a:schemeClr>
                </a:solidFill>
                <a:latin typeface="Century Schoolbook" panose="02040604050505020304" pitchFamily="18" charset="0"/>
              </a:rPr>
              <a:t>(The gene is present but mutated)</a:t>
            </a:r>
          </a:p>
          <a:p>
            <a:endParaRPr lang="en-US" dirty="0"/>
          </a:p>
        </p:txBody>
      </p:sp>
      <p:sp>
        <p:nvSpPr>
          <p:cNvPr id="18" name="TextBox 17">
            <a:extLst>
              <a:ext uri="{FF2B5EF4-FFF2-40B4-BE49-F238E27FC236}">
                <a16:creationId xmlns:a16="http://schemas.microsoft.com/office/drawing/2014/main" id="{725BC5FE-EE19-40A7-9C44-00737BF7C167}"/>
              </a:ext>
            </a:extLst>
          </p:cNvPr>
          <p:cNvSpPr txBox="1"/>
          <p:nvPr/>
        </p:nvSpPr>
        <p:spPr>
          <a:xfrm>
            <a:off x="1232116" y="5188670"/>
            <a:ext cx="5357192" cy="1785104"/>
          </a:xfrm>
          <a:prstGeom prst="rect">
            <a:avLst/>
          </a:prstGeom>
          <a:noFill/>
        </p:spPr>
        <p:txBody>
          <a:bodyPr wrap="square" rtlCol="0">
            <a:spAutoFit/>
          </a:bodyPr>
          <a:lstStyle/>
          <a:p>
            <a:r>
              <a:rPr lang="en-US" sz="2400" dirty="0">
                <a:solidFill>
                  <a:schemeClr val="bg2"/>
                </a:solidFill>
                <a:latin typeface="Century Schoolbook" panose="02040604050505020304" pitchFamily="18" charset="0"/>
              </a:rPr>
              <a:t>Characterized by :</a:t>
            </a:r>
          </a:p>
          <a:p>
            <a:r>
              <a:rPr lang="en-US" sz="2400" dirty="0">
                <a:solidFill>
                  <a:srgbClr val="FF0000"/>
                </a:solidFill>
                <a:latin typeface="Century Schoolbook" panose="02040604050505020304" pitchFamily="18" charset="0"/>
              </a:rPr>
              <a:t>Hyper-extensibility</a:t>
            </a:r>
            <a:r>
              <a:rPr lang="en-US" sz="2400" dirty="0">
                <a:solidFill>
                  <a:schemeClr val="bg2"/>
                </a:solidFill>
                <a:latin typeface="Century Schoolbook" panose="02040604050505020304" pitchFamily="18" charset="0"/>
              </a:rPr>
              <a:t> </a:t>
            </a:r>
            <a:r>
              <a:rPr lang="en-US" sz="2400" dirty="0">
                <a:solidFill>
                  <a:schemeClr val="bg1">
                    <a:lumMod val="50000"/>
                  </a:schemeClr>
                </a:solidFill>
                <a:latin typeface="Century Schoolbook" panose="02040604050505020304" pitchFamily="18" charset="0"/>
              </a:rPr>
              <a:t>(the skin can become stretched )</a:t>
            </a:r>
            <a:r>
              <a:rPr lang="en-US" sz="2400" dirty="0">
                <a:solidFill>
                  <a:schemeClr val="bg2"/>
                </a:solidFill>
                <a:latin typeface="Century Schoolbook" panose="02040604050505020304" pitchFamily="18" charset="0"/>
              </a:rPr>
              <a:t> of skin and joints.</a:t>
            </a:r>
          </a:p>
          <a:p>
            <a:endParaRPr lang="en-US" dirty="0"/>
          </a:p>
        </p:txBody>
      </p:sp>
      <p:sp>
        <p:nvSpPr>
          <p:cNvPr id="21" name="Rectangle: Rounded Corners 20">
            <a:extLst>
              <a:ext uri="{FF2B5EF4-FFF2-40B4-BE49-F238E27FC236}">
                <a16:creationId xmlns:a16="http://schemas.microsoft.com/office/drawing/2014/main" id="{4740A866-4ABF-4846-852D-07F88C32823A}"/>
              </a:ext>
            </a:extLst>
          </p:cNvPr>
          <p:cNvSpPr/>
          <p:nvPr/>
        </p:nvSpPr>
        <p:spPr>
          <a:xfrm>
            <a:off x="1033670" y="5188670"/>
            <a:ext cx="4999382" cy="1569939"/>
          </a:xfrm>
          <a:prstGeom prst="roundRect">
            <a:avLst/>
          </a:prstGeom>
          <a:no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074829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1167668" y="1165153"/>
            <a:ext cx="10197900" cy="1349400"/>
          </a:xfrm>
          <a:prstGeom prst="rect">
            <a:avLst/>
          </a:prstGeom>
        </p:spPr>
        <p:txBody>
          <a:bodyPr wrap="square" lIns="91425" tIns="91425" rIns="91425" bIns="91425" anchor="t" anchorCtr="0">
            <a:noAutofit/>
          </a:bodyPr>
          <a:lstStyle/>
          <a:p>
            <a:pPr lvl="0">
              <a:spcBef>
                <a:spcPts val="0"/>
              </a:spcBef>
              <a:buNone/>
            </a:pPr>
            <a:r>
              <a:rPr lang="en-US" b="1" i="1" dirty="0"/>
              <a:t>Objectives:</a:t>
            </a:r>
          </a:p>
        </p:txBody>
      </p:sp>
      <p:graphicFrame>
        <p:nvGraphicFramePr>
          <p:cNvPr id="4" name="رسم تخطيطي 3">
            <a:extLst>
              <a:ext uri="{FF2B5EF4-FFF2-40B4-BE49-F238E27FC236}">
                <a16:creationId xmlns:a16="http://schemas.microsoft.com/office/drawing/2014/main" id="{1198900F-491C-441E-9B42-938FCD2194A0}"/>
              </a:ext>
            </a:extLst>
          </p:cNvPr>
          <p:cNvGraphicFramePr/>
          <p:nvPr>
            <p:extLst>
              <p:ext uri="{D42A27DB-BD31-4B8C-83A1-F6EECF244321}">
                <p14:modId xmlns:p14="http://schemas.microsoft.com/office/powerpoint/2010/main" val="2458682108"/>
              </p:ext>
            </p:extLst>
          </p:nvPr>
        </p:nvGraphicFramePr>
        <p:xfrm>
          <a:off x="667264" y="2243832"/>
          <a:ext cx="8279027" cy="3477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49288" y="-4181"/>
            <a:ext cx="6858000" cy="771071"/>
          </a:xfrm>
        </p:spPr>
        <p:txBody>
          <a:bodyPr>
            <a:normAutofit fontScale="90000"/>
          </a:bodyPr>
          <a:lstStyle/>
          <a:p>
            <a:pPr algn="ctr">
              <a:defRPr/>
            </a:pPr>
            <a:r>
              <a:rPr lang="en-US" dirty="0">
                <a:solidFill>
                  <a:schemeClr val="bg2"/>
                </a:solidFill>
                <a:latin typeface="Century Schoolbook" panose="02040604050505020304" pitchFamily="18" charset="0"/>
                <a:cs typeface="Arial"/>
                <a:sym typeface="Arial"/>
              </a:rPr>
              <a:t>Collagen diseases</a:t>
            </a:r>
            <a:endParaRPr lang="en-US" dirty="0">
              <a:ea typeface="+mj-ea"/>
              <a:cs typeface="Arial" pitchFamily="34" charset="0"/>
            </a:endParaRPr>
          </a:p>
        </p:txBody>
      </p:sp>
      <p:sp>
        <p:nvSpPr>
          <p:cNvPr id="2" name="Content Placeholder 1"/>
          <p:cNvSpPr>
            <a:spLocks noGrp="1"/>
          </p:cNvSpPr>
          <p:nvPr>
            <p:ph type="body" idx="1"/>
          </p:nvPr>
        </p:nvSpPr>
        <p:spPr>
          <a:xfrm>
            <a:off x="122662" y="766890"/>
            <a:ext cx="8731448" cy="6001658"/>
          </a:xfrm>
        </p:spPr>
        <p:txBody>
          <a:bodyPr>
            <a:noAutofit/>
          </a:bodyPr>
          <a:lstStyle/>
          <a:p>
            <a:pPr marL="0" indent="0" algn="ctr">
              <a:lnSpc>
                <a:spcPct val="100000"/>
              </a:lnSpc>
              <a:spcBef>
                <a:spcPts val="0"/>
              </a:spcBef>
              <a:spcAft>
                <a:spcPts val="0"/>
              </a:spcAft>
              <a:buNone/>
              <a:defRPr/>
            </a:pPr>
            <a:r>
              <a:rPr lang="en-US" sz="2800" dirty="0">
                <a:solidFill>
                  <a:schemeClr val="bg2"/>
                </a:solidFill>
                <a:latin typeface="Century Schoolbook" panose="02040604050505020304" pitchFamily="18" charset="0"/>
                <a:ea typeface="Arial"/>
                <a:cs typeface="Arial"/>
                <a:sym typeface="Arial"/>
              </a:rPr>
              <a:t>-Osteogenesis imperfecta (brittle bone disease):</a:t>
            </a:r>
          </a:p>
          <a:p>
            <a:pPr marL="0" indent="0">
              <a:buNone/>
              <a:defRPr/>
            </a:pPr>
            <a:r>
              <a:rPr lang="en-US" sz="2400" dirty="0">
                <a:solidFill>
                  <a:schemeClr val="tx1"/>
                </a:solidFill>
                <a:latin typeface="Century Schoolbook" panose="02040604050505020304" pitchFamily="18" charset="0"/>
              </a:rPr>
              <a:t>Bones fracture easily with </a:t>
            </a:r>
            <a:r>
              <a:rPr lang="en-US" sz="2400" dirty="0">
                <a:solidFill>
                  <a:srgbClr val="FF0000"/>
                </a:solidFill>
                <a:latin typeface="Century Schoolbook" panose="02040604050505020304" pitchFamily="18" charset="0"/>
              </a:rPr>
              <a:t>minor</a:t>
            </a:r>
            <a:r>
              <a:rPr lang="en-US" sz="2400" dirty="0">
                <a:solidFill>
                  <a:schemeClr val="tx1"/>
                </a:solidFill>
                <a:latin typeface="Century Schoolbook" panose="02040604050505020304" pitchFamily="18" charset="0"/>
              </a:rPr>
              <a:t> or </a:t>
            </a:r>
            <a:r>
              <a:rPr lang="en-US" sz="2400" dirty="0">
                <a:solidFill>
                  <a:srgbClr val="FF0000"/>
                </a:solidFill>
                <a:latin typeface="Century Schoolbook" panose="02040604050505020304" pitchFamily="18" charset="0"/>
              </a:rPr>
              <a:t>no trauma</a:t>
            </a:r>
          </a:p>
          <a:p>
            <a:pPr marL="0" indent="0">
              <a:buNone/>
              <a:defRPr/>
            </a:pPr>
            <a:r>
              <a:rPr lang="en-US" sz="2400" dirty="0">
                <a:solidFill>
                  <a:schemeClr val="tx1"/>
                </a:solidFill>
                <a:latin typeface="Century Schoolbook" panose="02040604050505020304" pitchFamily="18" charset="0"/>
              </a:rPr>
              <a:t>Mutations </a:t>
            </a:r>
            <a:r>
              <a:rPr lang="en-US" sz="2400" dirty="0">
                <a:solidFill>
                  <a:srgbClr val="FF0000"/>
                </a:solidFill>
                <a:latin typeface="Century Schoolbook" panose="02040604050505020304" pitchFamily="18" charset="0"/>
              </a:rPr>
              <a:t>replace glycine with amino acids having bulky side chains</a:t>
            </a:r>
            <a:r>
              <a:rPr lang="en-US" sz="2400" dirty="0">
                <a:solidFill>
                  <a:schemeClr val="tx1"/>
                </a:solidFill>
                <a:latin typeface="Century Schoolbook" panose="02040604050505020304" pitchFamily="18" charset="0"/>
              </a:rPr>
              <a:t> preventing the formation of triple helical conformation. </a:t>
            </a:r>
          </a:p>
          <a:p>
            <a:pPr marL="0" indent="0">
              <a:buNone/>
              <a:defRPr/>
            </a:pPr>
            <a:r>
              <a:rPr lang="en-US" sz="2400" dirty="0">
                <a:solidFill>
                  <a:schemeClr val="tx1"/>
                </a:solidFill>
                <a:latin typeface="Century Schoolbook" panose="02040604050505020304" pitchFamily="18" charset="0"/>
              </a:rPr>
              <a:t>It has three types :</a:t>
            </a:r>
          </a:p>
        </p:txBody>
      </p:sp>
      <p:pic>
        <p:nvPicPr>
          <p:cNvPr id="5" name="Picture 2"/>
          <p:cNvPicPr>
            <a:picLocks noChangeAspect="1" noChangeArrowheads="1"/>
          </p:cNvPicPr>
          <p:nvPr/>
        </p:nvPicPr>
        <p:blipFill>
          <a:blip r:embed="rId2" cstate="print"/>
          <a:srcRect/>
          <a:stretch>
            <a:fillRect/>
          </a:stretch>
        </p:blipFill>
        <p:spPr bwMode="auto">
          <a:xfrm>
            <a:off x="8020878" y="2469441"/>
            <a:ext cx="2421680" cy="1672738"/>
          </a:xfrm>
          <a:prstGeom prst="rect">
            <a:avLst/>
          </a:prstGeom>
          <a:noFill/>
          <a:ln w="9525">
            <a:noFill/>
            <a:miter lim="800000"/>
            <a:headEnd/>
            <a:tailEnd/>
          </a:ln>
        </p:spPr>
      </p:pic>
      <p:sp>
        <p:nvSpPr>
          <p:cNvPr id="3" name="Rectangle: Rounded Corners 2">
            <a:extLst>
              <a:ext uri="{FF2B5EF4-FFF2-40B4-BE49-F238E27FC236}">
                <a16:creationId xmlns:a16="http://schemas.microsoft.com/office/drawing/2014/main" id="{E8D65006-6A62-4EAA-AF5A-FF2430E2BD80}"/>
              </a:ext>
            </a:extLst>
          </p:cNvPr>
          <p:cNvSpPr/>
          <p:nvPr/>
        </p:nvSpPr>
        <p:spPr>
          <a:xfrm>
            <a:off x="3061252" y="2799194"/>
            <a:ext cx="4959626" cy="1360988"/>
          </a:xfrm>
          <a:prstGeom prst="roundRect">
            <a:avLst/>
          </a:prstGeom>
          <a:no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F84079B-266D-4FA0-9FE4-BDE8ED220399}"/>
              </a:ext>
            </a:extLst>
          </p:cNvPr>
          <p:cNvSpPr txBox="1"/>
          <p:nvPr/>
        </p:nvSpPr>
        <p:spPr>
          <a:xfrm>
            <a:off x="3061252" y="2890312"/>
            <a:ext cx="4868947" cy="1231106"/>
          </a:xfrm>
          <a:prstGeom prst="rect">
            <a:avLst/>
          </a:prstGeom>
          <a:noFill/>
        </p:spPr>
        <p:txBody>
          <a:bodyPr wrap="square" rtlCol="0">
            <a:spAutoFit/>
          </a:bodyPr>
          <a:lstStyle/>
          <a:p>
            <a:r>
              <a:rPr lang="en-US" sz="2000" dirty="0">
                <a:solidFill>
                  <a:srgbClr val="FF0000"/>
                </a:solidFill>
                <a:latin typeface="Century Schoolbook" panose="02040604050505020304" pitchFamily="18" charset="0"/>
              </a:rPr>
              <a:t>Type I (most common) </a:t>
            </a:r>
            <a:r>
              <a:rPr lang="en-US" sz="2000" dirty="0">
                <a:solidFill>
                  <a:schemeClr val="tx1"/>
                </a:solidFill>
                <a:latin typeface="Century Schoolbook" panose="02040604050505020304" pitchFamily="18" charset="0"/>
              </a:rPr>
              <a:t>characterized by mild bone fragility, hearing loss</a:t>
            </a:r>
            <a:r>
              <a:rPr lang="en-US" sz="2000" dirty="0">
                <a:solidFill>
                  <a:srgbClr val="FF0000"/>
                </a:solidFill>
                <a:latin typeface="Century Schoolbook" panose="02040604050505020304" pitchFamily="18" charset="0"/>
              </a:rPr>
              <a:t> </a:t>
            </a:r>
            <a:r>
              <a:rPr lang="en-US" sz="2000" dirty="0">
                <a:solidFill>
                  <a:schemeClr val="tx1"/>
                </a:solidFill>
                <a:latin typeface="Century Schoolbook" panose="02040604050505020304" pitchFamily="18" charset="0"/>
              </a:rPr>
              <a:t>and blue sclerae</a:t>
            </a:r>
            <a:endParaRPr lang="en-US" sz="2000" dirty="0">
              <a:solidFill>
                <a:srgbClr val="00B050"/>
              </a:solidFill>
              <a:latin typeface="Century Schoolbook" panose="02040604050505020304" pitchFamily="18" charset="0"/>
            </a:endParaRPr>
          </a:p>
          <a:p>
            <a:r>
              <a:rPr lang="ar-SA" dirty="0">
                <a:solidFill>
                  <a:srgbClr val="00B050"/>
                </a:solidFill>
              </a:rPr>
              <a:t>بالعادة يكون سميك بس بسبب مشكلة الكولاجين يصير انحف ف يتغير لونها</a:t>
            </a:r>
            <a:endParaRPr lang="en-US" dirty="0">
              <a:solidFill>
                <a:srgbClr val="00B050"/>
              </a:solidFill>
            </a:endParaRPr>
          </a:p>
        </p:txBody>
      </p:sp>
      <p:sp>
        <p:nvSpPr>
          <p:cNvPr id="7" name="TextBox 6">
            <a:extLst>
              <a:ext uri="{FF2B5EF4-FFF2-40B4-BE49-F238E27FC236}">
                <a16:creationId xmlns:a16="http://schemas.microsoft.com/office/drawing/2014/main" id="{C9A9FB1B-95CE-471A-8435-190E17A592DD}"/>
              </a:ext>
            </a:extLst>
          </p:cNvPr>
          <p:cNvSpPr txBox="1"/>
          <p:nvPr/>
        </p:nvSpPr>
        <p:spPr>
          <a:xfrm>
            <a:off x="8607288" y="2069331"/>
            <a:ext cx="1292087" cy="400110"/>
          </a:xfrm>
          <a:prstGeom prst="rect">
            <a:avLst/>
          </a:prstGeom>
          <a:noFill/>
        </p:spPr>
        <p:txBody>
          <a:bodyPr wrap="square" rtlCol="0">
            <a:spAutoFit/>
          </a:bodyPr>
          <a:lstStyle/>
          <a:p>
            <a:r>
              <a:rPr lang="en-US" sz="2000" dirty="0">
                <a:solidFill>
                  <a:schemeClr val="tx1"/>
                </a:solidFill>
                <a:latin typeface="Century Schoolbook" panose="02040604050505020304" pitchFamily="18" charset="0"/>
              </a:rPr>
              <a:t>Type  I  </a:t>
            </a:r>
          </a:p>
        </p:txBody>
      </p:sp>
      <p:sp>
        <p:nvSpPr>
          <p:cNvPr id="8" name="Rectangle: Rounded Corners 7">
            <a:extLst>
              <a:ext uri="{FF2B5EF4-FFF2-40B4-BE49-F238E27FC236}">
                <a16:creationId xmlns:a16="http://schemas.microsoft.com/office/drawing/2014/main" id="{CEA8598B-58E1-4AC8-BAE6-036F59E1D892}"/>
              </a:ext>
            </a:extLst>
          </p:cNvPr>
          <p:cNvSpPr/>
          <p:nvPr/>
        </p:nvSpPr>
        <p:spPr>
          <a:xfrm>
            <a:off x="160238" y="4212536"/>
            <a:ext cx="4799388" cy="2556012"/>
          </a:xfrm>
          <a:prstGeom prst="roundRect">
            <a:avLst/>
          </a:prstGeom>
          <a:no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AE9489B-CA12-4BF4-9062-A1EFE2E5CDE3}"/>
              </a:ext>
            </a:extLst>
          </p:cNvPr>
          <p:cNvSpPr txBox="1"/>
          <p:nvPr/>
        </p:nvSpPr>
        <p:spPr>
          <a:xfrm>
            <a:off x="281924" y="4212536"/>
            <a:ext cx="4551961" cy="1415772"/>
          </a:xfrm>
          <a:prstGeom prst="rect">
            <a:avLst/>
          </a:prstGeom>
          <a:noFill/>
        </p:spPr>
        <p:txBody>
          <a:bodyPr wrap="square" rtlCol="0">
            <a:spAutoFit/>
          </a:bodyPr>
          <a:lstStyle/>
          <a:p>
            <a:r>
              <a:rPr lang="en-US" sz="2400" dirty="0">
                <a:solidFill>
                  <a:srgbClr val="FF0000"/>
                </a:solidFill>
                <a:latin typeface="Century Schoolbook" panose="02040604050505020304" pitchFamily="18" charset="0"/>
              </a:rPr>
              <a:t>Type II (most severe) </a:t>
            </a:r>
            <a:r>
              <a:rPr lang="en-US" sz="2400" dirty="0">
                <a:solidFill>
                  <a:schemeClr val="tx1"/>
                </a:solidFill>
                <a:latin typeface="Century Schoolbook" panose="02040604050505020304" pitchFamily="18" charset="0"/>
              </a:rPr>
              <a:t>and lethal in the perinatal period (fractures </a:t>
            </a:r>
            <a:r>
              <a:rPr lang="en-US" sz="2400" i="1" u="sng" dirty="0">
                <a:solidFill>
                  <a:schemeClr val="tx1"/>
                </a:solidFill>
                <a:latin typeface="Century Schoolbook" panose="02040604050505020304" pitchFamily="18" charset="0"/>
              </a:rPr>
              <a:t>in utero</a:t>
            </a:r>
            <a:r>
              <a:rPr lang="en-US" sz="2400" dirty="0">
                <a:solidFill>
                  <a:schemeClr val="tx1"/>
                </a:solidFill>
                <a:latin typeface="Century Schoolbook" panose="02040604050505020304" pitchFamily="18" charset="0"/>
              </a:rPr>
              <a:t>) </a:t>
            </a:r>
            <a:r>
              <a:rPr lang="ar-SA" sz="1200" dirty="0">
                <a:solidFill>
                  <a:srgbClr val="00B050"/>
                </a:solidFill>
                <a:latin typeface="Century Schoolbook" panose="02040604050505020304" pitchFamily="18" charset="0"/>
              </a:rPr>
              <a:t>ممكن </a:t>
            </a:r>
            <a:r>
              <a:rPr lang="ar-SA" sz="1200" dirty="0" err="1">
                <a:solidFill>
                  <a:srgbClr val="00B050"/>
                </a:solidFill>
                <a:latin typeface="Century Schoolbook" panose="02040604050505020304" pitchFamily="18" charset="0"/>
              </a:rPr>
              <a:t>يجيه</a:t>
            </a:r>
            <a:r>
              <a:rPr lang="ar-SA" sz="1200" dirty="0">
                <a:solidFill>
                  <a:srgbClr val="00B050"/>
                </a:solidFill>
                <a:latin typeface="Century Schoolbook" panose="02040604050505020304" pitchFamily="18" charset="0"/>
              </a:rPr>
              <a:t> الكسر في بطن</a:t>
            </a:r>
            <a:r>
              <a:rPr lang="ar-SA" sz="1200" dirty="0">
                <a:solidFill>
                  <a:schemeClr val="tx1"/>
                </a:solidFill>
                <a:latin typeface="Century Schoolbook" panose="02040604050505020304" pitchFamily="18" charset="0"/>
              </a:rPr>
              <a:t> </a:t>
            </a:r>
            <a:r>
              <a:rPr lang="ar-SA" sz="1200" dirty="0">
                <a:solidFill>
                  <a:srgbClr val="00B050"/>
                </a:solidFill>
                <a:latin typeface="Century Schoolbook" panose="02040604050505020304" pitchFamily="18" charset="0"/>
              </a:rPr>
              <a:t>امه</a:t>
            </a:r>
            <a:endParaRPr lang="en-US" sz="2400" dirty="0">
              <a:solidFill>
                <a:srgbClr val="00B050"/>
              </a:solidFill>
              <a:latin typeface="Century Schoolbook" panose="02040604050505020304" pitchFamily="18" charset="0"/>
            </a:endParaRPr>
          </a:p>
          <a:p>
            <a:endParaRPr lang="en-US" dirty="0"/>
          </a:p>
        </p:txBody>
      </p:sp>
      <p:pic>
        <p:nvPicPr>
          <p:cNvPr id="10" name="Picture 9">
            <a:extLst>
              <a:ext uri="{FF2B5EF4-FFF2-40B4-BE49-F238E27FC236}">
                <a16:creationId xmlns:a16="http://schemas.microsoft.com/office/drawing/2014/main" id="{05F4AC8C-7EDA-4E9F-8B55-32FFFE65DA9E}"/>
              </a:ext>
            </a:extLst>
          </p:cNvPr>
          <p:cNvPicPr>
            <a:picLocks noChangeAspect="1"/>
          </p:cNvPicPr>
          <p:nvPr/>
        </p:nvPicPr>
        <p:blipFill>
          <a:blip r:embed="rId3"/>
          <a:stretch>
            <a:fillRect/>
          </a:stretch>
        </p:blipFill>
        <p:spPr>
          <a:xfrm>
            <a:off x="1514269" y="5482406"/>
            <a:ext cx="2185471" cy="1154410"/>
          </a:xfrm>
          <a:prstGeom prst="rect">
            <a:avLst/>
          </a:prstGeom>
        </p:spPr>
      </p:pic>
      <p:sp>
        <p:nvSpPr>
          <p:cNvPr id="11" name="Rectangle: Rounded Corners 10">
            <a:extLst>
              <a:ext uri="{FF2B5EF4-FFF2-40B4-BE49-F238E27FC236}">
                <a16:creationId xmlns:a16="http://schemas.microsoft.com/office/drawing/2014/main" id="{3D2EA57A-6D39-49BE-930E-9B9F5E9D2903}"/>
              </a:ext>
            </a:extLst>
          </p:cNvPr>
          <p:cNvSpPr/>
          <p:nvPr/>
        </p:nvSpPr>
        <p:spPr>
          <a:xfrm>
            <a:off x="4959626" y="4206773"/>
            <a:ext cx="5357192" cy="2114512"/>
          </a:xfrm>
          <a:prstGeom prst="roundRect">
            <a:avLst/>
          </a:prstGeom>
          <a:no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32FA9F87-3832-4314-B7C1-F54C89A12936}"/>
              </a:ext>
            </a:extLst>
          </p:cNvPr>
          <p:cNvSpPr txBox="1"/>
          <p:nvPr/>
        </p:nvSpPr>
        <p:spPr>
          <a:xfrm>
            <a:off x="5004441" y="4341893"/>
            <a:ext cx="4808298" cy="1538883"/>
          </a:xfrm>
          <a:prstGeom prst="rect">
            <a:avLst/>
          </a:prstGeom>
          <a:noFill/>
        </p:spPr>
        <p:txBody>
          <a:bodyPr wrap="square" rtlCol="0">
            <a:spAutoFit/>
          </a:bodyPr>
          <a:lstStyle/>
          <a:p>
            <a:pPr>
              <a:defRPr/>
            </a:pPr>
            <a:r>
              <a:rPr lang="en-US" sz="2000" dirty="0">
                <a:solidFill>
                  <a:srgbClr val="FF0000"/>
                </a:solidFill>
                <a:latin typeface="Century Schoolbook" panose="02040604050505020304" pitchFamily="18" charset="0"/>
              </a:rPr>
              <a:t>Type III (severe form)</a:t>
            </a:r>
            <a:r>
              <a:rPr lang="en-US" sz="2000" dirty="0">
                <a:solidFill>
                  <a:schemeClr val="tx1"/>
                </a:solidFill>
                <a:latin typeface="Century Schoolbook" panose="02040604050505020304" pitchFamily="18" charset="0"/>
              </a:rPr>
              <a:t>Fractures at birth, short stature, spinal curvature</a:t>
            </a:r>
          </a:p>
          <a:p>
            <a:pPr>
              <a:defRPr/>
            </a:pPr>
            <a:r>
              <a:rPr lang="en-US" sz="2000" dirty="0">
                <a:solidFill>
                  <a:schemeClr val="tx1"/>
                </a:solidFill>
                <a:latin typeface="Century Schoolbook" panose="02040604050505020304" pitchFamily="18" charset="0"/>
              </a:rPr>
              <a:t>Leading to a humped back (kyphotic)</a:t>
            </a:r>
          </a:p>
          <a:p>
            <a:pPr marL="114300">
              <a:defRPr/>
            </a:pPr>
            <a:r>
              <a:rPr lang="en-US" sz="2000" dirty="0">
                <a:solidFill>
                  <a:schemeClr val="tx1"/>
                </a:solidFill>
                <a:latin typeface="Century Schoolbook" panose="02040604050505020304" pitchFamily="18" charset="0"/>
              </a:rPr>
              <a:t>appearance and blue sclerae</a:t>
            </a:r>
          </a:p>
          <a:p>
            <a:endParaRPr lang="en-US" dirty="0"/>
          </a:p>
        </p:txBody>
      </p:sp>
      <p:pic>
        <p:nvPicPr>
          <p:cNvPr id="13" name="Picture 3">
            <a:extLst>
              <a:ext uri="{FF2B5EF4-FFF2-40B4-BE49-F238E27FC236}">
                <a16:creationId xmlns:a16="http://schemas.microsoft.com/office/drawing/2014/main" id="{A7F7ADB3-98ED-44C2-8967-B0D51B33FA31}"/>
              </a:ext>
            </a:extLst>
          </p:cNvPr>
          <p:cNvPicPr>
            <a:picLocks noChangeAspect="1" noChangeArrowheads="1"/>
          </p:cNvPicPr>
          <p:nvPr/>
        </p:nvPicPr>
        <p:blipFill>
          <a:blip r:embed="rId4" cstate="print"/>
          <a:srcRect/>
          <a:stretch>
            <a:fillRect/>
          </a:stretch>
        </p:blipFill>
        <p:spPr bwMode="auto">
          <a:xfrm>
            <a:off x="8620903" y="5385798"/>
            <a:ext cx="1821655" cy="1391752"/>
          </a:xfrm>
          <a:prstGeom prst="rect">
            <a:avLst/>
          </a:prstGeom>
          <a:noFill/>
          <a:ln w="9525">
            <a:noFill/>
            <a:miter lim="800000"/>
            <a:headEnd/>
            <a:tailEnd/>
          </a:ln>
        </p:spPr>
      </p:pic>
    </p:spTree>
    <p:extLst>
      <p:ext uri="{BB962C8B-B14F-4D97-AF65-F5344CB8AC3E}">
        <p14:creationId xmlns:p14="http://schemas.microsoft.com/office/powerpoint/2010/main" val="175664042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CEC24C5-0E36-4314-B4E5-98C7AC94D567}"/>
              </a:ext>
            </a:extLst>
          </p:cNvPr>
          <p:cNvSpPr>
            <a:spLocks noGrp="1"/>
          </p:cNvSpPr>
          <p:nvPr>
            <p:ph type="title"/>
          </p:nvPr>
        </p:nvSpPr>
        <p:spPr>
          <a:xfrm>
            <a:off x="507129" y="0"/>
            <a:ext cx="9692640" cy="1325562"/>
          </a:xfrm>
        </p:spPr>
        <p:txBody>
          <a:bodyPr/>
          <a:lstStyle/>
          <a:p>
            <a:pPr algn="ctr"/>
            <a:r>
              <a:rPr lang="en-US" dirty="0"/>
              <a:t>MCQ</a:t>
            </a:r>
            <a:endParaRPr lang="en-GB" dirty="0"/>
          </a:p>
        </p:txBody>
      </p:sp>
      <p:sp>
        <p:nvSpPr>
          <p:cNvPr id="3" name="عنصر نائب للمحتوى 2">
            <a:extLst>
              <a:ext uri="{FF2B5EF4-FFF2-40B4-BE49-F238E27FC236}">
                <a16:creationId xmlns:a16="http://schemas.microsoft.com/office/drawing/2014/main" id="{2E058EE2-F1C5-4978-B533-4C5453572D48}"/>
              </a:ext>
            </a:extLst>
          </p:cNvPr>
          <p:cNvSpPr>
            <a:spLocks noGrp="1"/>
          </p:cNvSpPr>
          <p:nvPr>
            <p:ph sz="half" idx="1"/>
          </p:nvPr>
        </p:nvSpPr>
        <p:spPr/>
        <p:txBody>
          <a:bodyPr>
            <a:normAutofit lnSpcReduction="10000"/>
          </a:bodyPr>
          <a:lstStyle/>
          <a:p>
            <a:r>
              <a:rPr lang="en-US" sz="1600" b="1" i="1" u="sng" dirty="0"/>
              <a:t>1- where Guanidinoacetate synthesized ?</a:t>
            </a:r>
          </a:p>
          <a:p>
            <a:r>
              <a:rPr lang="en-US" sz="1600" dirty="0"/>
              <a:t>A- liver                     b- kidney                    c- muscle                   d- blood</a:t>
            </a:r>
          </a:p>
          <a:p>
            <a:endParaRPr lang="en-US" sz="1600" dirty="0"/>
          </a:p>
          <a:p>
            <a:r>
              <a:rPr lang="en-US" sz="1600" b="1" i="1" u="sng" dirty="0"/>
              <a:t>2- how many amino acid required for glycine?</a:t>
            </a:r>
          </a:p>
          <a:p>
            <a:endParaRPr lang="en-US" sz="1600" dirty="0"/>
          </a:p>
          <a:p>
            <a:r>
              <a:rPr lang="en-US" sz="1600" dirty="0"/>
              <a:t>A- one                  b- two                         c- three                              d-five </a:t>
            </a:r>
          </a:p>
          <a:p>
            <a:r>
              <a:rPr lang="en-US" sz="1400" b="1" i="1" u="sng" dirty="0"/>
              <a:t>3- Collage consists of</a:t>
            </a:r>
          </a:p>
          <a:p>
            <a:r>
              <a:rPr lang="en-US" sz="1200" dirty="0"/>
              <a:t>A- one  </a:t>
            </a:r>
            <a:r>
              <a:rPr lang="el-GR" sz="1200" dirty="0"/>
              <a:t>α-</a:t>
            </a:r>
            <a:r>
              <a:rPr lang="en-US" sz="1200" dirty="0"/>
              <a:t>chains                     b- two </a:t>
            </a:r>
            <a:r>
              <a:rPr lang="el-GR" sz="1200" dirty="0"/>
              <a:t>α-</a:t>
            </a:r>
            <a:r>
              <a:rPr lang="en-US" sz="1200" dirty="0"/>
              <a:t>chains and one beta                                          c- three </a:t>
            </a:r>
            <a:r>
              <a:rPr lang="el-GR" sz="1200" dirty="0"/>
              <a:t>α-</a:t>
            </a:r>
            <a:r>
              <a:rPr lang="en-US" sz="1200" dirty="0"/>
              <a:t>chains                          d- one </a:t>
            </a:r>
            <a:r>
              <a:rPr lang="el-GR" sz="1200" dirty="0"/>
              <a:t>α-</a:t>
            </a:r>
            <a:r>
              <a:rPr lang="en-US" sz="1200" dirty="0"/>
              <a:t>chains and one beta</a:t>
            </a:r>
          </a:p>
          <a:p>
            <a:endParaRPr lang="en-US" sz="2400" dirty="0"/>
          </a:p>
          <a:p>
            <a:endParaRPr lang="en-GB" dirty="0"/>
          </a:p>
        </p:txBody>
      </p:sp>
      <p:sp>
        <p:nvSpPr>
          <p:cNvPr id="4" name="عنصر نائب للمحتوى 3">
            <a:extLst>
              <a:ext uri="{FF2B5EF4-FFF2-40B4-BE49-F238E27FC236}">
                <a16:creationId xmlns:a16="http://schemas.microsoft.com/office/drawing/2014/main" id="{676E456A-C074-4AAF-9658-DAC76012ED47}"/>
              </a:ext>
            </a:extLst>
          </p:cNvPr>
          <p:cNvSpPr>
            <a:spLocks noGrp="1"/>
          </p:cNvSpPr>
          <p:nvPr>
            <p:ph sz="half" idx="2"/>
          </p:nvPr>
        </p:nvSpPr>
        <p:spPr/>
        <p:txBody>
          <a:bodyPr>
            <a:normAutofit lnSpcReduction="10000"/>
          </a:bodyPr>
          <a:lstStyle/>
          <a:p>
            <a:r>
              <a:rPr lang="en-US" sz="1600" b="1" i="1" u="sng" dirty="0"/>
              <a:t>4 -creatine  is a sensitive indicator of kidney disease </a:t>
            </a:r>
          </a:p>
          <a:p>
            <a:r>
              <a:rPr lang="en-US" sz="1600" dirty="0"/>
              <a:t>a- true                     b-false</a:t>
            </a:r>
          </a:p>
          <a:p>
            <a:endParaRPr lang="en-US" sz="1400" dirty="0"/>
          </a:p>
          <a:p>
            <a:r>
              <a:rPr lang="en-US" sz="1400" b="1" i="1" u="sng" dirty="0"/>
              <a:t>5-collagen structure rich in glycine and arginine</a:t>
            </a:r>
          </a:p>
          <a:p>
            <a:r>
              <a:rPr lang="en-US" sz="1400" dirty="0"/>
              <a:t>A- true               b- false</a:t>
            </a:r>
          </a:p>
          <a:p>
            <a:endParaRPr lang="en-US" sz="1400" dirty="0"/>
          </a:p>
          <a:p>
            <a:r>
              <a:rPr lang="en-US" sz="1400" b="1" i="1" u="sng" dirty="0"/>
              <a:t>6- Collage consists of</a:t>
            </a:r>
          </a:p>
          <a:p>
            <a:r>
              <a:rPr lang="en-US" sz="1400" dirty="0"/>
              <a:t>A- one  </a:t>
            </a:r>
            <a:r>
              <a:rPr lang="el-GR" sz="1400" dirty="0"/>
              <a:t>α-</a:t>
            </a:r>
            <a:r>
              <a:rPr lang="en-US" sz="1400" dirty="0"/>
              <a:t>chains                     b- two </a:t>
            </a:r>
            <a:r>
              <a:rPr lang="el-GR" sz="1400" dirty="0"/>
              <a:t>α-</a:t>
            </a:r>
            <a:r>
              <a:rPr lang="en-US" sz="1400" dirty="0"/>
              <a:t>chains and one beta                                          c- three </a:t>
            </a:r>
            <a:r>
              <a:rPr lang="el-GR" sz="1400" dirty="0"/>
              <a:t>α-</a:t>
            </a:r>
            <a:r>
              <a:rPr lang="en-US" sz="1400" dirty="0"/>
              <a:t>chains                          d- one </a:t>
            </a:r>
            <a:r>
              <a:rPr lang="el-GR" sz="1400" dirty="0"/>
              <a:t>α-</a:t>
            </a:r>
            <a:r>
              <a:rPr lang="en-US" sz="1400" dirty="0"/>
              <a:t>chains and one beta</a:t>
            </a:r>
          </a:p>
          <a:p>
            <a:endParaRPr lang="en-US" sz="1400" dirty="0"/>
          </a:p>
          <a:p>
            <a:endParaRPr lang="en-GB" dirty="0"/>
          </a:p>
        </p:txBody>
      </p:sp>
      <p:sp>
        <p:nvSpPr>
          <p:cNvPr id="6" name="مستطيل 5">
            <a:extLst>
              <a:ext uri="{FF2B5EF4-FFF2-40B4-BE49-F238E27FC236}">
                <a16:creationId xmlns:a16="http://schemas.microsoft.com/office/drawing/2014/main" id="{004933A3-F9F0-4913-869F-AE1BA8EE418E}"/>
              </a:ext>
            </a:extLst>
          </p:cNvPr>
          <p:cNvSpPr/>
          <p:nvPr/>
        </p:nvSpPr>
        <p:spPr>
          <a:xfrm>
            <a:off x="11291117" y="4878123"/>
            <a:ext cx="900883" cy="197987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entury Schoolbook" panose="02040604050505020304"/>
                <a:ea typeface="+mn-ea"/>
                <a:cs typeface="+mn-cs"/>
              </a:rPr>
              <a:t>answers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entury Schoolbook" panose="02040604050505020304"/>
                <a:ea typeface="+mn-ea"/>
                <a:cs typeface="+mn-cs"/>
              </a:rPr>
              <a:t>1-b</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entury Schoolbook" panose="02040604050505020304"/>
                <a:ea typeface="+mn-ea"/>
                <a:cs typeface="+mn-cs"/>
              </a:rPr>
              <a:t>2-c</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entury Schoolbook" panose="02040604050505020304"/>
                <a:ea typeface="+mn-ea"/>
                <a:cs typeface="+mn-cs"/>
              </a:rPr>
              <a:t>3-c</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entury Schoolbook" panose="02040604050505020304"/>
                <a:ea typeface="+mn-ea"/>
                <a:cs typeface="+mn-cs"/>
              </a:rPr>
              <a:t>4-b</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entury Schoolbook" panose="02040604050505020304"/>
                <a:ea typeface="+mn-ea"/>
                <a:cs typeface="+mn-cs"/>
              </a:rPr>
              <a:t>5-b</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entury Schoolbook" panose="02040604050505020304"/>
                <a:ea typeface="+mn-ea"/>
                <a:cs typeface="+mn-cs"/>
              </a:rPr>
              <a:t>6-c</a:t>
            </a:r>
          </a:p>
        </p:txBody>
      </p:sp>
    </p:spTree>
    <p:extLst>
      <p:ext uri="{BB962C8B-B14F-4D97-AF65-F5344CB8AC3E}">
        <p14:creationId xmlns:p14="http://schemas.microsoft.com/office/powerpoint/2010/main" val="31214267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p:nvPr/>
        </p:nvSpPr>
        <p:spPr>
          <a:xfrm>
            <a:off x="1051734" y="1128674"/>
            <a:ext cx="3000000" cy="3793610"/>
          </a:xfrm>
          <a:prstGeom prst="rect">
            <a:avLst/>
          </a:prstGeom>
          <a:noFill/>
          <a:ln>
            <a:noFill/>
          </a:ln>
        </p:spPr>
        <p:txBody>
          <a:bodyPr wrap="square" lIns="91425" tIns="91425" rIns="91425" bIns="91425" anchor="ctr" anchorCtr="0">
            <a:noAutofit/>
          </a:bodyPr>
          <a:lstStyle/>
          <a:p>
            <a:pPr lvl="0" rtl="0">
              <a:spcBef>
                <a:spcPts val="0"/>
              </a:spcBef>
              <a:buNone/>
            </a:pPr>
            <a:r>
              <a:rPr lang="en-US" sz="1600" dirty="0">
                <a:solidFill>
                  <a:srgbClr val="FFFFFF"/>
                </a:solidFill>
                <a:latin typeface="Calibri"/>
                <a:ea typeface="Calibri"/>
                <a:cs typeface="Calibri"/>
                <a:sym typeface="Calibri"/>
              </a:rPr>
              <a:t>GIRLS TEAM:</a:t>
            </a:r>
          </a:p>
          <a:p>
            <a:pPr marL="457200" lvl="0" indent="-355600" rtl="0">
              <a:spcBef>
                <a:spcPts val="0"/>
              </a:spcBef>
              <a:spcAft>
                <a:spcPts val="0"/>
              </a:spcAft>
              <a:buClr>
                <a:srgbClr val="FFFFFF"/>
              </a:buClr>
              <a:buSzPts val="2000"/>
              <a:buFont typeface="Calibri"/>
              <a:buChar char="●"/>
            </a:pPr>
            <a:r>
              <a:rPr lang="en-US" sz="1600" dirty="0" err="1">
                <a:solidFill>
                  <a:srgbClr val="FFFFFF"/>
                </a:solidFill>
                <a:latin typeface="Calibri"/>
                <a:ea typeface="Calibri"/>
                <a:cs typeface="Calibri"/>
                <a:sym typeface="Calibri"/>
              </a:rPr>
              <a:t>الهنوف</a:t>
            </a:r>
            <a:r>
              <a:rPr lang="en-US" sz="1600" dirty="0">
                <a:solidFill>
                  <a:srgbClr val="FFFFFF"/>
                </a:solidFill>
                <a:latin typeface="Calibri"/>
                <a:ea typeface="Calibri"/>
                <a:cs typeface="Calibri"/>
                <a:sym typeface="Calibri"/>
              </a:rPr>
              <a:t> </a:t>
            </a:r>
            <a:r>
              <a:rPr lang="en-US" sz="1600" dirty="0" err="1">
                <a:solidFill>
                  <a:srgbClr val="FFFFFF"/>
                </a:solidFill>
                <a:latin typeface="Calibri"/>
                <a:ea typeface="Calibri"/>
                <a:cs typeface="Calibri"/>
                <a:sym typeface="Calibri"/>
              </a:rPr>
              <a:t>الجلعود</a:t>
            </a:r>
            <a:endParaRPr lang="en-US" sz="1600" dirty="0">
              <a:solidFill>
                <a:srgbClr val="FFFFFF"/>
              </a:solidFill>
              <a:latin typeface="Calibri"/>
              <a:ea typeface="Calibri"/>
              <a:cs typeface="Calibri"/>
              <a:sym typeface="Calibri"/>
            </a:endParaRPr>
          </a:p>
          <a:p>
            <a:pPr marL="457200" lvl="0" indent="-355600" rtl="0">
              <a:spcBef>
                <a:spcPts val="0"/>
              </a:spcBef>
              <a:spcAft>
                <a:spcPts val="0"/>
              </a:spcAft>
              <a:buClr>
                <a:srgbClr val="FFFFFF"/>
              </a:buClr>
              <a:buSzPts val="2000"/>
              <a:buFont typeface="Calibri"/>
              <a:buChar char="●"/>
            </a:pPr>
            <a:r>
              <a:rPr lang="en-US" sz="1600" dirty="0" err="1">
                <a:solidFill>
                  <a:srgbClr val="FFFFFF"/>
                </a:solidFill>
                <a:latin typeface="Calibri"/>
                <a:ea typeface="Calibri"/>
                <a:cs typeface="Calibri"/>
                <a:sym typeface="Calibri"/>
              </a:rPr>
              <a:t>رهف</a:t>
            </a:r>
            <a:r>
              <a:rPr lang="en-US" sz="1600" dirty="0">
                <a:solidFill>
                  <a:srgbClr val="FFFFFF"/>
                </a:solidFill>
                <a:latin typeface="Calibri"/>
                <a:ea typeface="Calibri"/>
                <a:cs typeface="Calibri"/>
                <a:sym typeface="Calibri"/>
              </a:rPr>
              <a:t> </a:t>
            </a:r>
            <a:r>
              <a:rPr lang="en-US" sz="1600" dirty="0" err="1">
                <a:solidFill>
                  <a:srgbClr val="FFFFFF"/>
                </a:solidFill>
                <a:latin typeface="Calibri"/>
                <a:ea typeface="Calibri"/>
                <a:cs typeface="Calibri"/>
                <a:sym typeface="Calibri"/>
              </a:rPr>
              <a:t>الشنيببر</a:t>
            </a:r>
            <a:endParaRPr lang="en-US" sz="1600" dirty="0">
              <a:solidFill>
                <a:srgbClr val="FFFFFF"/>
              </a:solidFill>
              <a:latin typeface="Calibri"/>
              <a:ea typeface="Calibri"/>
              <a:cs typeface="Calibri"/>
              <a:sym typeface="Calibri"/>
            </a:endParaRPr>
          </a:p>
          <a:p>
            <a:pPr marL="457200" lvl="0" indent="-355600" rtl="0">
              <a:spcBef>
                <a:spcPts val="0"/>
              </a:spcBef>
              <a:spcAft>
                <a:spcPts val="0"/>
              </a:spcAft>
              <a:buClr>
                <a:srgbClr val="FFFFFF"/>
              </a:buClr>
              <a:buSzPts val="2000"/>
              <a:buFont typeface="Calibri"/>
              <a:buChar char="●"/>
            </a:pPr>
            <a:r>
              <a:rPr lang="en-US" sz="1600" dirty="0" err="1">
                <a:solidFill>
                  <a:srgbClr val="FFFFFF"/>
                </a:solidFill>
                <a:latin typeface="Calibri"/>
                <a:ea typeface="Calibri"/>
                <a:cs typeface="Calibri"/>
                <a:sym typeface="Calibri"/>
              </a:rPr>
              <a:t>شهد</a:t>
            </a:r>
            <a:r>
              <a:rPr lang="en-US" sz="1600" dirty="0">
                <a:solidFill>
                  <a:srgbClr val="FFFFFF"/>
                </a:solidFill>
                <a:latin typeface="Calibri"/>
                <a:ea typeface="Calibri"/>
                <a:cs typeface="Calibri"/>
                <a:sym typeface="Calibri"/>
              </a:rPr>
              <a:t> </a:t>
            </a:r>
            <a:r>
              <a:rPr lang="en-US" sz="1600" dirty="0" err="1">
                <a:solidFill>
                  <a:srgbClr val="FFFFFF"/>
                </a:solidFill>
                <a:latin typeface="Calibri"/>
                <a:ea typeface="Calibri"/>
                <a:cs typeface="Calibri"/>
                <a:sym typeface="Calibri"/>
              </a:rPr>
              <a:t>الجبرين</a:t>
            </a:r>
            <a:endParaRPr lang="en-US" sz="1600" dirty="0">
              <a:solidFill>
                <a:srgbClr val="FFFFFF"/>
              </a:solidFill>
              <a:latin typeface="Calibri"/>
              <a:ea typeface="Calibri"/>
              <a:cs typeface="Calibri"/>
              <a:sym typeface="Calibri"/>
            </a:endParaRPr>
          </a:p>
          <a:p>
            <a:pPr marL="457200" lvl="0" indent="-355600" rtl="0">
              <a:spcBef>
                <a:spcPts val="0"/>
              </a:spcBef>
              <a:spcAft>
                <a:spcPts val="0"/>
              </a:spcAft>
              <a:buClr>
                <a:srgbClr val="FFFFFF"/>
              </a:buClr>
              <a:buSzPts val="2000"/>
              <a:buFont typeface="Calibri"/>
              <a:buChar char="●"/>
            </a:pPr>
            <a:r>
              <a:rPr lang="en-US" sz="1600" dirty="0" err="1">
                <a:solidFill>
                  <a:srgbClr val="FFFFFF"/>
                </a:solidFill>
                <a:latin typeface="Calibri"/>
                <a:ea typeface="Calibri"/>
                <a:cs typeface="Calibri"/>
                <a:sym typeface="Calibri"/>
              </a:rPr>
              <a:t>لينا</a:t>
            </a:r>
            <a:r>
              <a:rPr lang="en-US" sz="1600" dirty="0">
                <a:solidFill>
                  <a:srgbClr val="FFFFFF"/>
                </a:solidFill>
                <a:latin typeface="Calibri"/>
                <a:ea typeface="Calibri"/>
                <a:cs typeface="Calibri"/>
                <a:sym typeface="Calibri"/>
              </a:rPr>
              <a:t> </a:t>
            </a:r>
            <a:r>
              <a:rPr lang="en-US" sz="1600" dirty="0" err="1">
                <a:solidFill>
                  <a:srgbClr val="FFFFFF"/>
                </a:solidFill>
                <a:latin typeface="Calibri"/>
                <a:ea typeface="Calibri"/>
                <a:cs typeface="Calibri"/>
                <a:sym typeface="Calibri"/>
              </a:rPr>
              <a:t>الرحمة</a:t>
            </a:r>
            <a:endParaRPr lang="en-US" sz="1600" dirty="0">
              <a:solidFill>
                <a:srgbClr val="FFFFFF"/>
              </a:solidFill>
              <a:latin typeface="Calibri"/>
              <a:ea typeface="Calibri"/>
              <a:cs typeface="Calibri"/>
              <a:sym typeface="Calibri"/>
            </a:endParaRPr>
          </a:p>
          <a:p>
            <a:pPr marL="457200" lvl="0" indent="-355600" rtl="0">
              <a:spcBef>
                <a:spcPts val="0"/>
              </a:spcBef>
              <a:spcAft>
                <a:spcPts val="0"/>
              </a:spcAft>
              <a:buClr>
                <a:srgbClr val="FFFFFF"/>
              </a:buClr>
              <a:buSzPts val="2000"/>
              <a:buFont typeface="Calibri"/>
              <a:buChar char="●"/>
            </a:pPr>
            <a:r>
              <a:rPr lang="en-US" sz="1600" dirty="0" err="1">
                <a:solidFill>
                  <a:srgbClr val="FFFFFF"/>
                </a:solidFill>
                <a:latin typeface="Calibri"/>
                <a:ea typeface="Calibri"/>
                <a:cs typeface="Calibri"/>
                <a:sym typeface="Calibri"/>
              </a:rPr>
              <a:t>منيرة</a:t>
            </a:r>
            <a:r>
              <a:rPr lang="en-US" sz="1600" dirty="0">
                <a:solidFill>
                  <a:srgbClr val="FFFFFF"/>
                </a:solidFill>
                <a:latin typeface="Calibri"/>
                <a:ea typeface="Calibri"/>
                <a:cs typeface="Calibri"/>
                <a:sym typeface="Calibri"/>
              </a:rPr>
              <a:t> </a:t>
            </a:r>
            <a:r>
              <a:rPr lang="en-US" sz="1600" dirty="0" err="1">
                <a:solidFill>
                  <a:srgbClr val="FFFFFF"/>
                </a:solidFill>
                <a:latin typeface="Calibri"/>
                <a:ea typeface="Calibri"/>
                <a:cs typeface="Calibri"/>
                <a:sym typeface="Calibri"/>
              </a:rPr>
              <a:t>المسعد</a:t>
            </a:r>
            <a:endParaRPr lang="en-US" sz="1600" dirty="0">
              <a:solidFill>
                <a:srgbClr val="FFFFFF"/>
              </a:solidFill>
              <a:latin typeface="Calibri"/>
              <a:ea typeface="Calibri"/>
              <a:cs typeface="Calibri"/>
              <a:sym typeface="Calibri"/>
            </a:endParaRPr>
          </a:p>
          <a:p>
            <a:pPr marL="457200" lvl="0" indent="-355600" rtl="0">
              <a:spcBef>
                <a:spcPts val="0"/>
              </a:spcBef>
              <a:spcAft>
                <a:spcPts val="0"/>
              </a:spcAft>
              <a:buClr>
                <a:srgbClr val="FFFFFF"/>
              </a:buClr>
              <a:buSzPts val="2000"/>
              <a:buFont typeface="Calibri"/>
              <a:buChar char="●"/>
            </a:pPr>
            <a:r>
              <a:rPr lang="en-US" sz="1600" dirty="0" err="1">
                <a:solidFill>
                  <a:srgbClr val="FFFFFF"/>
                </a:solidFill>
                <a:latin typeface="Calibri"/>
                <a:ea typeface="Calibri"/>
                <a:cs typeface="Calibri"/>
                <a:sym typeface="Calibri"/>
              </a:rPr>
              <a:t>ليلى</a:t>
            </a:r>
            <a:r>
              <a:rPr lang="en-US" sz="1600" dirty="0">
                <a:solidFill>
                  <a:srgbClr val="FFFFFF"/>
                </a:solidFill>
                <a:latin typeface="Calibri"/>
                <a:ea typeface="Calibri"/>
                <a:cs typeface="Calibri"/>
                <a:sym typeface="Calibri"/>
              </a:rPr>
              <a:t> </a:t>
            </a:r>
            <a:r>
              <a:rPr lang="en-US" sz="1600" dirty="0" err="1">
                <a:solidFill>
                  <a:srgbClr val="FFFFFF"/>
                </a:solidFill>
                <a:latin typeface="Calibri"/>
                <a:ea typeface="Calibri"/>
                <a:cs typeface="Calibri"/>
                <a:sym typeface="Calibri"/>
              </a:rPr>
              <a:t>الصّباغ</a:t>
            </a:r>
            <a:r>
              <a:rPr lang="en-US" sz="1600" dirty="0">
                <a:solidFill>
                  <a:srgbClr val="FFFFFF"/>
                </a:solidFill>
                <a:latin typeface="Calibri"/>
                <a:ea typeface="Calibri"/>
                <a:cs typeface="Calibri"/>
                <a:sym typeface="Calibri"/>
              </a:rPr>
              <a:t> </a:t>
            </a:r>
          </a:p>
          <a:p>
            <a:pPr marL="457200" lvl="0" indent="-355600" rtl="0">
              <a:spcBef>
                <a:spcPts val="0"/>
              </a:spcBef>
              <a:spcAft>
                <a:spcPts val="0"/>
              </a:spcAft>
              <a:buClr>
                <a:srgbClr val="FFFFFF"/>
              </a:buClr>
              <a:buSzPts val="2000"/>
              <a:buFont typeface="Calibri"/>
              <a:buChar char="●"/>
            </a:pPr>
            <a:r>
              <a:rPr lang="en-US" sz="1600" dirty="0" err="1">
                <a:solidFill>
                  <a:srgbClr val="FFFFFF"/>
                </a:solidFill>
                <a:latin typeface="Calibri"/>
                <a:ea typeface="Calibri"/>
                <a:cs typeface="Calibri"/>
                <a:sym typeface="Calibri"/>
              </a:rPr>
              <a:t>العنود</a:t>
            </a:r>
            <a:r>
              <a:rPr lang="en-US" sz="1600" dirty="0">
                <a:solidFill>
                  <a:srgbClr val="FFFFFF"/>
                </a:solidFill>
                <a:latin typeface="Calibri"/>
                <a:ea typeface="Calibri"/>
                <a:cs typeface="Calibri"/>
                <a:sym typeface="Calibri"/>
              </a:rPr>
              <a:t> </a:t>
            </a:r>
            <a:r>
              <a:rPr lang="en-US" sz="1600" dirty="0" err="1">
                <a:solidFill>
                  <a:srgbClr val="FFFFFF"/>
                </a:solidFill>
                <a:latin typeface="Calibri"/>
                <a:ea typeface="Calibri"/>
                <a:cs typeface="Calibri"/>
                <a:sym typeface="Calibri"/>
              </a:rPr>
              <a:t>المنصور</a:t>
            </a:r>
            <a:endParaRPr lang="en-US" sz="1600" dirty="0">
              <a:solidFill>
                <a:srgbClr val="FFFFFF"/>
              </a:solidFill>
              <a:latin typeface="Calibri"/>
              <a:ea typeface="Calibri"/>
              <a:cs typeface="Calibri"/>
              <a:sym typeface="Calibri"/>
            </a:endParaRPr>
          </a:p>
          <a:p>
            <a:pPr marL="457200" lvl="0" indent="-355600" rtl="0">
              <a:spcBef>
                <a:spcPts val="0"/>
              </a:spcBef>
              <a:spcAft>
                <a:spcPts val="0"/>
              </a:spcAft>
              <a:buClr>
                <a:srgbClr val="FFFFFF"/>
              </a:buClr>
              <a:buSzPts val="2000"/>
              <a:buFont typeface="Calibri"/>
              <a:buChar char="●"/>
            </a:pPr>
            <a:r>
              <a:rPr lang="en-US" sz="1600" dirty="0" err="1">
                <a:solidFill>
                  <a:srgbClr val="FFFFFF"/>
                </a:solidFill>
                <a:latin typeface="Calibri"/>
                <a:ea typeface="Calibri"/>
                <a:cs typeface="Calibri"/>
                <a:sym typeface="Calibri"/>
              </a:rPr>
              <a:t>أرجوانة</a:t>
            </a:r>
            <a:r>
              <a:rPr lang="en-US" sz="1600" dirty="0">
                <a:solidFill>
                  <a:srgbClr val="FFFFFF"/>
                </a:solidFill>
                <a:latin typeface="Calibri"/>
                <a:ea typeface="Calibri"/>
                <a:cs typeface="Calibri"/>
                <a:sym typeface="Calibri"/>
              </a:rPr>
              <a:t> </a:t>
            </a:r>
            <a:r>
              <a:rPr lang="en-US" sz="1600" dirty="0" err="1">
                <a:solidFill>
                  <a:srgbClr val="FFFFFF"/>
                </a:solidFill>
                <a:latin typeface="Calibri"/>
                <a:ea typeface="Calibri"/>
                <a:cs typeface="Calibri"/>
                <a:sym typeface="Calibri"/>
              </a:rPr>
              <a:t>العقيل</a:t>
            </a:r>
            <a:endParaRPr lang="en-US" sz="1600" dirty="0">
              <a:solidFill>
                <a:srgbClr val="FFFFFF"/>
              </a:solidFill>
              <a:latin typeface="Calibri"/>
              <a:ea typeface="Calibri"/>
              <a:cs typeface="Calibri"/>
              <a:sym typeface="Calibri"/>
            </a:endParaRPr>
          </a:p>
          <a:p>
            <a:pPr marL="457200" lvl="0" indent="-355600" rtl="0">
              <a:spcBef>
                <a:spcPts val="0"/>
              </a:spcBef>
              <a:spcAft>
                <a:spcPts val="0"/>
              </a:spcAft>
              <a:buClr>
                <a:srgbClr val="FFFFFF"/>
              </a:buClr>
              <a:buSzPts val="2000"/>
              <a:buFont typeface="Calibri"/>
              <a:buChar char="●"/>
            </a:pPr>
            <a:r>
              <a:rPr lang="en-US" sz="1600" dirty="0" err="1">
                <a:solidFill>
                  <a:srgbClr val="FFFFFF"/>
                </a:solidFill>
                <a:latin typeface="Calibri"/>
                <a:ea typeface="Calibri"/>
                <a:cs typeface="Calibri"/>
                <a:sym typeface="Calibri"/>
              </a:rPr>
              <a:t>ريناد</a:t>
            </a:r>
            <a:r>
              <a:rPr lang="en-US" sz="1600" dirty="0">
                <a:solidFill>
                  <a:srgbClr val="FFFFFF"/>
                </a:solidFill>
                <a:latin typeface="Calibri"/>
                <a:ea typeface="Calibri"/>
                <a:cs typeface="Calibri"/>
                <a:sym typeface="Calibri"/>
              </a:rPr>
              <a:t> </a:t>
            </a:r>
            <a:r>
              <a:rPr lang="en-US" sz="1600" dirty="0" err="1">
                <a:solidFill>
                  <a:srgbClr val="FFFFFF"/>
                </a:solidFill>
                <a:latin typeface="Calibri"/>
                <a:ea typeface="Calibri"/>
                <a:cs typeface="Calibri"/>
                <a:sym typeface="Calibri"/>
              </a:rPr>
              <a:t>الغريبي</a:t>
            </a:r>
            <a:r>
              <a:rPr lang="en-US" sz="1600" dirty="0">
                <a:solidFill>
                  <a:srgbClr val="FFFFFF"/>
                </a:solidFill>
                <a:latin typeface="Calibri"/>
                <a:ea typeface="Calibri"/>
                <a:cs typeface="Calibri"/>
                <a:sym typeface="Calibri"/>
              </a:rPr>
              <a:t> </a:t>
            </a:r>
          </a:p>
          <a:p>
            <a:pPr marL="457200" lvl="0" indent="-355600" rtl="0">
              <a:spcBef>
                <a:spcPts val="0"/>
              </a:spcBef>
              <a:spcAft>
                <a:spcPts val="0"/>
              </a:spcAft>
              <a:buClr>
                <a:srgbClr val="FFFFFF"/>
              </a:buClr>
              <a:buSzPts val="2000"/>
              <a:buFont typeface="Calibri"/>
              <a:buChar char="●"/>
            </a:pPr>
            <a:r>
              <a:rPr lang="en-US" sz="1600" dirty="0" err="1">
                <a:solidFill>
                  <a:srgbClr val="FFFFFF"/>
                </a:solidFill>
                <a:latin typeface="Calibri"/>
                <a:ea typeface="Calibri"/>
                <a:cs typeface="Calibri"/>
                <a:sym typeface="Calibri"/>
              </a:rPr>
              <a:t>مجد</a:t>
            </a:r>
            <a:r>
              <a:rPr lang="en-US" sz="1600" dirty="0">
                <a:solidFill>
                  <a:srgbClr val="FFFFFF"/>
                </a:solidFill>
                <a:latin typeface="Calibri"/>
                <a:ea typeface="Calibri"/>
                <a:cs typeface="Calibri"/>
                <a:sym typeface="Calibri"/>
              </a:rPr>
              <a:t> </a:t>
            </a:r>
            <a:r>
              <a:rPr lang="en-US" sz="1600" dirty="0" err="1">
                <a:solidFill>
                  <a:srgbClr val="FFFFFF"/>
                </a:solidFill>
                <a:latin typeface="Calibri"/>
                <a:ea typeface="Calibri"/>
                <a:cs typeface="Calibri"/>
                <a:sym typeface="Calibri"/>
              </a:rPr>
              <a:t>البراك</a:t>
            </a:r>
            <a:endParaRPr lang="en-US" sz="1600" dirty="0">
              <a:solidFill>
                <a:srgbClr val="FFFFFF"/>
              </a:solidFill>
              <a:latin typeface="Calibri"/>
              <a:ea typeface="Calibri"/>
              <a:cs typeface="Calibri"/>
              <a:sym typeface="Calibri"/>
            </a:endParaRPr>
          </a:p>
          <a:p>
            <a:pPr marL="457200" lvl="0" indent="-355600" rtl="0">
              <a:spcBef>
                <a:spcPts val="0"/>
              </a:spcBef>
              <a:spcAft>
                <a:spcPts val="0"/>
              </a:spcAft>
              <a:buClr>
                <a:srgbClr val="FFFFFF"/>
              </a:buClr>
              <a:buSzPts val="2000"/>
              <a:buFont typeface="Calibri"/>
              <a:buChar char="●"/>
            </a:pPr>
            <a:r>
              <a:rPr lang="en-US" sz="1600" dirty="0" err="1">
                <a:solidFill>
                  <a:srgbClr val="FFFFFF"/>
                </a:solidFill>
                <a:latin typeface="Calibri"/>
                <a:ea typeface="Calibri"/>
                <a:cs typeface="Calibri"/>
                <a:sym typeface="Calibri"/>
              </a:rPr>
              <a:t>رزان</a:t>
            </a:r>
            <a:r>
              <a:rPr lang="en-US" sz="1600" dirty="0">
                <a:solidFill>
                  <a:srgbClr val="FFFFFF"/>
                </a:solidFill>
                <a:latin typeface="Calibri"/>
                <a:ea typeface="Calibri"/>
                <a:cs typeface="Calibri"/>
                <a:sym typeface="Calibri"/>
              </a:rPr>
              <a:t> </a:t>
            </a:r>
            <a:r>
              <a:rPr lang="en-US" sz="1600" dirty="0" err="1">
                <a:solidFill>
                  <a:srgbClr val="FFFFFF"/>
                </a:solidFill>
                <a:latin typeface="Calibri"/>
                <a:ea typeface="Calibri"/>
                <a:cs typeface="Calibri"/>
                <a:sym typeface="Calibri"/>
              </a:rPr>
              <a:t>الزهراني</a:t>
            </a:r>
            <a:endParaRPr lang="en-US" sz="1600" dirty="0">
              <a:solidFill>
                <a:srgbClr val="FFFFFF"/>
              </a:solidFill>
              <a:latin typeface="Calibri"/>
              <a:ea typeface="Calibri"/>
              <a:cs typeface="Calibri"/>
              <a:sym typeface="Calibri"/>
            </a:endParaRPr>
          </a:p>
          <a:p>
            <a:pPr marL="457200" lvl="0" indent="-355600" rtl="0">
              <a:spcBef>
                <a:spcPts val="0"/>
              </a:spcBef>
              <a:spcAft>
                <a:spcPts val="0"/>
              </a:spcAft>
              <a:buClr>
                <a:srgbClr val="FFFFFF"/>
              </a:buClr>
              <a:buSzPts val="2000"/>
              <a:buFont typeface="Calibri"/>
              <a:buChar char="●"/>
            </a:pPr>
            <a:r>
              <a:rPr lang="en-US" sz="1600" dirty="0" err="1">
                <a:solidFill>
                  <a:srgbClr val="FFFFFF"/>
                </a:solidFill>
                <a:latin typeface="Calibri"/>
                <a:ea typeface="Calibri"/>
                <a:cs typeface="Calibri"/>
                <a:sym typeface="Calibri"/>
              </a:rPr>
              <a:t>ليان</a:t>
            </a:r>
            <a:r>
              <a:rPr lang="en-US" sz="1600" dirty="0">
                <a:solidFill>
                  <a:srgbClr val="FFFFFF"/>
                </a:solidFill>
                <a:latin typeface="Calibri"/>
                <a:ea typeface="Calibri"/>
                <a:cs typeface="Calibri"/>
                <a:sym typeface="Calibri"/>
              </a:rPr>
              <a:t> </a:t>
            </a:r>
            <a:r>
              <a:rPr lang="en-US" sz="1600" dirty="0" err="1">
                <a:solidFill>
                  <a:srgbClr val="FFFFFF"/>
                </a:solidFill>
                <a:latin typeface="Calibri"/>
                <a:ea typeface="Calibri"/>
                <a:cs typeface="Calibri"/>
                <a:sym typeface="Calibri"/>
              </a:rPr>
              <a:t>المانع</a:t>
            </a:r>
            <a:endParaRPr lang="en-US" sz="1600" dirty="0">
              <a:solidFill>
                <a:srgbClr val="FFFFFF"/>
              </a:solidFill>
              <a:latin typeface="Calibri"/>
              <a:ea typeface="Calibri"/>
              <a:cs typeface="Calibri"/>
              <a:sym typeface="Calibri"/>
            </a:endParaRPr>
          </a:p>
          <a:p>
            <a:pPr marL="457200" lvl="0" indent="-355600" rtl="0">
              <a:spcBef>
                <a:spcPts val="0"/>
              </a:spcBef>
              <a:spcAft>
                <a:spcPts val="0"/>
              </a:spcAft>
              <a:buClr>
                <a:srgbClr val="FFFFFF"/>
              </a:buClr>
              <a:buSzPts val="2000"/>
              <a:buFont typeface="Calibri"/>
              <a:buChar char="●"/>
            </a:pPr>
            <a:r>
              <a:rPr lang="en-US" sz="1600" dirty="0" err="1">
                <a:solidFill>
                  <a:srgbClr val="FFFFFF"/>
                </a:solidFill>
                <a:latin typeface="Calibri"/>
                <a:ea typeface="Calibri"/>
                <a:cs typeface="Calibri"/>
                <a:sym typeface="Calibri"/>
              </a:rPr>
              <a:t>مشاعل</a:t>
            </a:r>
            <a:r>
              <a:rPr lang="en-US" sz="1600" dirty="0">
                <a:solidFill>
                  <a:srgbClr val="FFFFFF"/>
                </a:solidFill>
                <a:latin typeface="Calibri"/>
                <a:ea typeface="Calibri"/>
                <a:cs typeface="Calibri"/>
                <a:sym typeface="Calibri"/>
              </a:rPr>
              <a:t> </a:t>
            </a:r>
            <a:r>
              <a:rPr lang="en-US" sz="1600" dirty="0" err="1">
                <a:solidFill>
                  <a:srgbClr val="FFFFFF"/>
                </a:solidFill>
                <a:latin typeface="Calibri"/>
                <a:ea typeface="Calibri"/>
                <a:cs typeface="Calibri"/>
                <a:sym typeface="Calibri"/>
              </a:rPr>
              <a:t>القحطاني</a:t>
            </a:r>
            <a:endParaRPr lang="en-US" sz="1600" dirty="0">
              <a:solidFill>
                <a:srgbClr val="FFFFFF"/>
              </a:solidFill>
              <a:latin typeface="Calibri"/>
              <a:ea typeface="Calibri"/>
              <a:cs typeface="Calibri"/>
              <a:sym typeface="Calibri"/>
            </a:endParaRPr>
          </a:p>
          <a:p>
            <a:pPr marL="457200" lvl="0" indent="-355600" rtl="0">
              <a:spcBef>
                <a:spcPts val="0"/>
              </a:spcBef>
              <a:buClr>
                <a:srgbClr val="FFFFFF"/>
              </a:buClr>
              <a:buSzPts val="2000"/>
              <a:buFont typeface="Calibri"/>
              <a:buChar char="●"/>
            </a:pPr>
            <a:r>
              <a:rPr lang="en-US" sz="1600" dirty="0" err="1">
                <a:solidFill>
                  <a:srgbClr val="FFFFFF"/>
                </a:solidFill>
                <a:latin typeface="Calibri"/>
                <a:ea typeface="Calibri"/>
                <a:cs typeface="Calibri"/>
                <a:sym typeface="Calibri"/>
              </a:rPr>
              <a:t>ريما</a:t>
            </a:r>
            <a:r>
              <a:rPr lang="en-US" sz="1600" dirty="0">
                <a:solidFill>
                  <a:srgbClr val="FFFFFF"/>
                </a:solidFill>
                <a:latin typeface="Calibri"/>
                <a:ea typeface="Calibri"/>
                <a:cs typeface="Calibri"/>
                <a:sym typeface="Calibri"/>
              </a:rPr>
              <a:t> </a:t>
            </a:r>
            <a:r>
              <a:rPr lang="en-US" sz="1600" dirty="0" err="1">
                <a:solidFill>
                  <a:srgbClr val="FFFFFF"/>
                </a:solidFill>
                <a:latin typeface="Calibri"/>
                <a:ea typeface="Calibri"/>
                <a:cs typeface="Calibri"/>
                <a:sym typeface="Calibri"/>
              </a:rPr>
              <a:t>الديحان</a:t>
            </a:r>
            <a:endParaRPr lang="en-US" sz="1600" dirty="0">
              <a:solidFill>
                <a:srgbClr val="FFFFFF"/>
              </a:solidFill>
              <a:latin typeface="Calibri"/>
              <a:ea typeface="Calibri"/>
              <a:cs typeface="Calibri"/>
              <a:sym typeface="Calibri"/>
            </a:endParaRPr>
          </a:p>
          <a:p>
            <a:pPr lvl="0" rtl="0">
              <a:spcBef>
                <a:spcPts val="0"/>
              </a:spcBef>
              <a:buNone/>
            </a:pPr>
            <a:endParaRPr sz="1600" dirty="0">
              <a:solidFill>
                <a:srgbClr val="FFFFFF"/>
              </a:solidFill>
              <a:latin typeface="Calibri"/>
              <a:ea typeface="Calibri"/>
              <a:cs typeface="Calibri"/>
              <a:sym typeface="Calibri"/>
            </a:endParaRPr>
          </a:p>
        </p:txBody>
      </p:sp>
      <p:sp>
        <p:nvSpPr>
          <p:cNvPr id="128" name="Shape 128"/>
          <p:cNvSpPr txBox="1"/>
          <p:nvPr/>
        </p:nvSpPr>
        <p:spPr>
          <a:xfrm>
            <a:off x="7775466" y="700435"/>
            <a:ext cx="3364800" cy="4650088"/>
          </a:xfrm>
          <a:prstGeom prst="rect">
            <a:avLst/>
          </a:prstGeom>
          <a:noFill/>
          <a:ln>
            <a:noFill/>
          </a:ln>
        </p:spPr>
        <p:txBody>
          <a:bodyPr wrap="square" lIns="91425" tIns="91425" rIns="91425" bIns="91425" anchor="ctr" anchorCtr="0">
            <a:noAutofit/>
          </a:bodyPr>
          <a:lstStyle/>
          <a:p>
            <a:pPr lvl="0" rtl="0">
              <a:spcBef>
                <a:spcPts val="0"/>
              </a:spcBef>
              <a:buNone/>
            </a:pPr>
            <a:r>
              <a:rPr lang="en-US" sz="1600" dirty="0">
                <a:solidFill>
                  <a:srgbClr val="FFFFFF"/>
                </a:solidFill>
                <a:latin typeface="Calibri"/>
                <a:ea typeface="Calibri"/>
                <a:cs typeface="Calibri"/>
                <a:sym typeface="Calibri"/>
              </a:rPr>
              <a:t>Team leaders:</a:t>
            </a:r>
            <a:br>
              <a:rPr lang="en-US" sz="1600" dirty="0">
                <a:solidFill>
                  <a:srgbClr val="FFFFFF"/>
                </a:solidFill>
                <a:latin typeface="Calibri"/>
                <a:ea typeface="Calibri"/>
                <a:cs typeface="Calibri"/>
                <a:sym typeface="Calibri"/>
              </a:rPr>
            </a:br>
            <a:endParaRPr lang="en-US" sz="1600" dirty="0">
              <a:solidFill>
                <a:srgbClr val="FFFFFF"/>
              </a:solidFill>
              <a:latin typeface="Calibri"/>
              <a:ea typeface="Calibri"/>
              <a:cs typeface="Calibri"/>
              <a:sym typeface="Calibri"/>
            </a:endParaRPr>
          </a:p>
          <a:p>
            <a:pPr marL="457200" lvl="0" indent="-355600" rtl="0">
              <a:spcBef>
                <a:spcPts val="0"/>
              </a:spcBef>
              <a:spcAft>
                <a:spcPts val="0"/>
              </a:spcAft>
              <a:buClr>
                <a:srgbClr val="FFFFFF"/>
              </a:buClr>
              <a:buSzPts val="2000"/>
              <a:buFont typeface="Calibri"/>
              <a:buChar char="●"/>
            </a:pPr>
            <a:r>
              <a:rPr lang="en-US" sz="1600" dirty="0" err="1">
                <a:solidFill>
                  <a:srgbClr val="FFFFFF"/>
                </a:solidFill>
                <a:latin typeface="Calibri"/>
                <a:ea typeface="Calibri"/>
                <a:cs typeface="Calibri"/>
                <a:sym typeface="Calibri"/>
              </a:rPr>
              <a:t>محمد</a:t>
            </a:r>
            <a:r>
              <a:rPr lang="en-US" sz="1600" dirty="0">
                <a:solidFill>
                  <a:srgbClr val="FFFFFF"/>
                </a:solidFill>
                <a:latin typeface="Calibri"/>
                <a:ea typeface="Calibri"/>
                <a:cs typeface="Calibri"/>
                <a:sym typeface="Calibri"/>
              </a:rPr>
              <a:t> </a:t>
            </a:r>
            <a:r>
              <a:rPr lang="en-US" sz="1600" dirty="0" err="1">
                <a:solidFill>
                  <a:srgbClr val="FFFFFF"/>
                </a:solidFill>
                <a:latin typeface="Calibri"/>
                <a:ea typeface="Calibri"/>
                <a:cs typeface="Calibri"/>
                <a:sym typeface="Calibri"/>
              </a:rPr>
              <a:t>حسن</a:t>
            </a:r>
            <a:r>
              <a:rPr lang="en-US" sz="1600" dirty="0">
                <a:solidFill>
                  <a:srgbClr val="FFFFFF"/>
                </a:solidFill>
                <a:latin typeface="Calibri"/>
                <a:ea typeface="Calibri"/>
                <a:cs typeface="Calibri"/>
                <a:sym typeface="Calibri"/>
              </a:rPr>
              <a:t> </a:t>
            </a:r>
            <a:r>
              <a:rPr lang="en-US" sz="1600" dirty="0" err="1">
                <a:solidFill>
                  <a:srgbClr val="FFFFFF"/>
                </a:solidFill>
                <a:latin typeface="Calibri"/>
                <a:ea typeface="Calibri"/>
                <a:cs typeface="Calibri"/>
                <a:sym typeface="Calibri"/>
              </a:rPr>
              <a:t>حكيم</a:t>
            </a:r>
            <a:endParaRPr lang="en-US" sz="1600" dirty="0">
              <a:solidFill>
                <a:srgbClr val="FFFFFF"/>
              </a:solidFill>
              <a:latin typeface="Calibri"/>
              <a:ea typeface="Calibri"/>
              <a:cs typeface="Calibri"/>
              <a:sym typeface="Calibri"/>
            </a:endParaRPr>
          </a:p>
          <a:p>
            <a:pPr marL="457200" lvl="0" indent="-355600" rtl="0">
              <a:spcBef>
                <a:spcPts val="0"/>
              </a:spcBef>
              <a:buClr>
                <a:srgbClr val="FFFFFF"/>
              </a:buClr>
              <a:buSzPts val="2000"/>
              <a:buFont typeface="Calibri"/>
              <a:buChar char="●"/>
            </a:pPr>
            <a:r>
              <a:rPr lang="en-US" sz="1600" dirty="0" err="1">
                <a:solidFill>
                  <a:srgbClr val="FFFFFF"/>
                </a:solidFill>
                <a:latin typeface="Calibri"/>
                <a:ea typeface="Calibri"/>
                <a:cs typeface="Calibri"/>
                <a:sym typeface="Calibri"/>
              </a:rPr>
              <a:t>رهام</a:t>
            </a:r>
            <a:r>
              <a:rPr lang="en-US" sz="1600" dirty="0">
                <a:solidFill>
                  <a:srgbClr val="FFFFFF"/>
                </a:solidFill>
                <a:latin typeface="Calibri"/>
                <a:ea typeface="Calibri"/>
                <a:cs typeface="Calibri"/>
                <a:sym typeface="Calibri"/>
              </a:rPr>
              <a:t> </a:t>
            </a:r>
            <a:r>
              <a:rPr lang="en-US" sz="1600" dirty="0" err="1">
                <a:solidFill>
                  <a:srgbClr val="FFFFFF"/>
                </a:solidFill>
                <a:latin typeface="Calibri"/>
                <a:ea typeface="Calibri"/>
                <a:cs typeface="Calibri"/>
                <a:sym typeface="Calibri"/>
              </a:rPr>
              <a:t>الحلبي</a:t>
            </a:r>
            <a:endParaRPr lang="en-US" sz="1600" dirty="0">
              <a:solidFill>
                <a:srgbClr val="FFFFFF"/>
              </a:solidFill>
              <a:latin typeface="Calibri"/>
              <a:ea typeface="Calibri"/>
              <a:cs typeface="Calibri"/>
              <a:sym typeface="Calibri"/>
            </a:endParaRPr>
          </a:p>
          <a:p>
            <a:pPr lvl="0" rtl="0">
              <a:spcBef>
                <a:spcPts val="0"/>
              </a:spcBef>
              <a:buNone/>
            </a:pPr>
            <a:endParaRPr sz="1600" dirty="0">
              <a:solidFill>
                <a:srgbClr val="FFFFFF"/>
              </a:solidFill>
              <a:latin typeface="Calibri"/>
              <a:ea typeface="Calibri"/>
              <a:cs typeface="Calibri"/>
              <a:sym typeface="Calibri"/>
            </a:endParaRPr>
          </a:p>
          <a:p>
            <a:pPr lvl="0" rtl="0">
              <a:spcBef>
                <a:spcPts val="0"/>
              </a:spcBef>
              <a:buNone/>
            </a:pPr>
            <a:br>
              <a:rPr lang="en-US" sz="1600" dirty="0">
                <a:solidFill>
                  <a:srgbClr val="FFFFFF"/>
                </a:solidFill>
                <a:latin typeface="Calibri"/>
                <a:ea typeface="Calibri"/>
                <a:cs typeface="Calibri"/>
                <a:sym typeface="Calibri"/>
              </a:rPr>
            </a:br>
            <a:br>
              <a:rPr lang="en-US" sz="1600" dirty="0">
                <a:solidFill>
                  <a:srgbClr val="FFFFFF"/>
                </a:solidFill>
                <a:latin typeface="Calibri"/>
                <a:ea typeface="Calibri"/>
                <a:cs typeface="Calibri"/>
                <a:sym typeface="Calibri"/>
              </a:rPr>
            </a:br>
            <a:br>
              <a:rPr lang="en-US" sz="1600" dirty="0">
                <a:solidFill>
                  <a:srgbClr val="FFFFFF"/>
                </a:solidFill>
                <a:latin typeface="Calibri"/>
                <a:ea typeface="Calibri"/>
                <a:cs typeface="Calibri"/>
                <a:sym typeface="Calibri"/>
              </a:rPr>
            </a:br>
            <a:r>
              <a:rPr lang="en-US" sz="1600" dirty="0">
                <a:solidFill>
                  <a:srgbClr val="FFFFFF"/>
                </a:solidFill>
                <a:latin typeface="Calibri"/>
                <a:ea typeface="Calibri"/>
                <a:cs typeface="Calibri"/>
                <a:sym typeface="Calibri"/>
              </a:rPr>
              <a:t>Contact us:</a:t>
            </a:r>
            <a:br>
              <a:rPr lang="en-US" sz="1600" dirty="0">
                <a:solidFill>
                  <a:srgbClr val="FFFFFF"/>
                </a:solidFill>
                <a:latin typeface="Calibri"/>
                <a:ea typeface="Calibri"/>
                <a:cs typeface="Calibri"/>
                <a:sym typeface="Calibri"/>
              </a:rPr>
            </a:br>
            <a:r>
              <a:rPr lang="en-US" sz="1600" dirty="0">
                <a:solidFill>
                  <a:srgbClr val="FFFFFF"/>
                </a:solidFill>
                <a:latin typeface="Calibri"/>
                <a:ea typeface="Calibri"/>
                <a:cs typeface="Calibri"/>
                <a:sym typeface="Calibri"/>
              </a:rPr>
              <a:t>teambiochem437@gmail.com</a:t>
            </a:r>
            <a:br>
              <a:rPr lang="en-US" sz="1600" dirty="0">
                <a:solidFill>
                  <a:srgbClr val="FFFFFF"/>
                </a:solidFill>
                <a:latin typeface="Calibri"/>
                <a:ea typeface="Calibri"/>
                <a:cs typeface="Calibri"/>
                <a:sym typeface="Calibri"/>
              </a:rPr>
            </a:br>
            <a:br>
              <a:rPr lang="en-US" sz="1600" dirty="0">
                <a:solidFill>
                  <a:srgbClr val="FFFFFF"/>
                </a:solidFill>
                <a:latin typeface="Calibri"/>
                <a:ea typeface="Calibri"/>
                <a:cs typeface="Calibri"/>
                <a:sym typeface="Calibri"/>
              </a:rPr>
            </a:br>
            <a:br>
              <a:rPr lang="en-US" sz="1600" dirty="0">
                <a:solidFill>
                  <a:srgbClr val="FFFFFF"/>
                </a:solidFill>
                <a:latin typeface="Calibri"/>
                <a:ea typeface="Calibri"/>
                <a:cs typeface="Calibri"/>
                <a:sym typeface="Calibri"/>
              </a:rPr>
            </a:br>
            <a:r>
              <a:rPr lang="en-US" sz="1600" dirty="0">
                <a:solidFill>
                  <a:srgbClr val="FFFFFF"/>
                </a:solidFill>
                <a:latin typeface="Calibri"/>
                <a:ea typeface="Calibri"/>
                <a:cs typeface="Calibri"/>
                <a:sym typeface="Calibri"/>
              </a:rPr>
              <a:t>For editing file:</a:t>
            </a:r>
            <a:br>
              <a:rPr lang="en-US" sz="1600" dirty="0">
                <a:solidFill>
                  <a:srgbClr val="FFFFFF"/>
                </a:solidFill>
                <a:latin typeface="Calibri"/>
                <a:ea typeface="Calibri"/>
                <a:cs typeface="Calibri"/>
                <a:sym typeface="Calibri"/>
              </a:rPr>
            </a:br>
            <a:r>
              <a:rPr lang="en-US" sz="1600" u="sng" dirty="0">
                <a:solidFill>
                  <a:schemeClr val="hlink"/>
                </a:solidFill>
                <a:latin typeface="Calibri"/>
                <a:ea typeface="Calibri"/>
                <a:cs typeface="Calibri"/>
                <a:sym typeface="Calibri"/>
                <a:hlinkClick r:id="rId3"/>
              </a:rPr>
              <a:t>https://docs.google.com/presentation/d/16yNcm2Y08Cr0Am83lDRfH5NB4F1ng3tdHiB3O1AqMc8</a:t>
            </a:r>
          </a:p>
        </p:txBody>
      </p:sp>
      <p:sp>
        <p:nvSpPr>
          <p:cNvPr id="129" name="Shape 129"/>
          <p:cNvSpPr txBox="1"/>
          <p:nvPr/>
        </p:nvSpPr>
        <p:spPr>
          <a:xfrm>
            <a:off x="4051734" y="531876"/>
            <a:ext cx="3000000" cy="4388782"/>
          </a:xfrm>
          <a:prstGeom prst="rect">
            <a:avLst/>
          </a:prstGeom>
          <a:noFill/>
          <a:ln>
            <a:noFill/>
          </a:ln>
        </p:spPr>
        <p:txBody>
          <a:bodyPr wrap="square" lIns="91425" tIns="91425" rIns="91425" bIns="91425" anchor="ctr" anchorCtr="0">
            <a:noAutofit/>
          </a:bodyPr>
          <a:lstStyle/>
          <a:p>
            <a:pPr marL="742950" lvl="0" indent="-285750" algn="r" rtl="0">
              <a:spcBef>
                <a:spcPts val="0"/>
              </a:spcBef>
              <a:buFont typeface="Courier New" panose="02070309020205020404" pitchFamily="49" charset="0"/>
              <a:buChar char="o"/>
            </a:pPr>
            <a:r>
              <a:rPr lang="en-US" sz="1600" dirty="0">
                <a:solidFill>
                  <a:srgbClr val="FFFFFF"/>
                </a:solidFill>
                <a:latin typeface="Calibri"/>
                <a:ea typeface="Calibri"/>
                <a:cs typeface="Calibri"/>
                <a:sym typeface="Calibri"/>
              </a:rPr>
              <a:t>BOYS TEAM:</a:t>
            </a:r>
          </a:p>
          <a:p>
            <a:pPr marL="844550" lvl="0" indent="-285750" algn="r" rtl="1">
              <a:lnSpc>
                <a:spcPct val="115000"/>
              </a:lnSpc>
              <a:spcBef>
                <a:spcPts val="0"/>
              </a:spcBef>
              <a:buClr>
                <a:srgbClr val="FFFFFF"/>
              </a:buClr>
              <a:buSzPts val="2000"/>
              <a:buFont typeface="Courier New" panose="02070309020205020404" pitchFamily="49" charset="0"/>
              <a:buChar char="o"/>
            </a:pPr>
            <a:r>
              <a:rPr lang="en-US" sz="1600" dirty="0">
                <a:solidFill>
                  <a:srgbClr val="FFFFFF"/>
                </a:solidFill>
                <a:latin typeface="Calibri"/>
                <a:ea typeface="Calibri"/>
                <a:cs typeface="Calibri"/>
                <a:sym typeface="Calibri"/>
              </a:rPr>
              <a:t>عبدالملك </a:t>
            </a:r>
            <a:r>
              <a:rPr lang="en-US" sz="1600" dirty="0" err="1">
                <a:solidFill>
                  <a:srgbClr val="FFFFFF"/>
                </a:solidFill>
                <a:latin typeface="Calibri"/>
                <a:ea typeface="Calibri"/>
                <a:cs typeface="Calibri"/>
                <a:sym typeface="Calibri"/>
              </a:rPr>
              <a:t>الشرهان</a:t>
            </a:r>
            <a:endParaRPr lang="en-US" sz="1600" dirty="0">
              <a:solidFill>
                <a:srgbClr val="FFFFFF"/>
              </a:solidFill>
              <a:latin typeface="Calibri"/>
              <a:ea typeface="Calibri"/>
              <a:cs typeface="Calibri"/>
              <a:sym typeface="Calibri"/>
            </a:endParaRPr>
          </a:p>
          <a:p>
            <a:pPr marL="914400" lvl="0" indent="-355600" algn="r" rtl="1">
              <a:lnSpc>
                <a:spcPct val="115000"/>
              </a:lnSpc>
              <a:spcBef>
                <a:spcPts val="0"/>
              </a:spcBef>
              <a:buClr>
                <a:srgbClr val="FFFFFF"/>
              </a:buClr>
              <a:buSzPts val="2000"/>
              <a:buFont typeface="Courier New" panose="02070309020205020404" pitchFamily="49" charset="0"/>
              <a:buChar char="o"/>
            </a:pPr>
            <a:r>
              <a:rPr lang="en-US" sz="1600" dirty="0" err="1">
                <a:solidFill>
                  <a:srgbClr val="FFFFFF"/>
                </a:solidFill>
                <a:latin typeface="Calibri"/>
                <a:ea typeface="Calibri"/>
                <a:cs typeface="Calibri"/>
                <a:sym typeface="Calibri"/>
              </a:rPr>
              <a:t>تركي</a:t>
            </a:r>
            <a:r>
              <a:rPr lang="en-US" sz="1600" dirty="0">
                <a:solidFill>
                  <a:srgbClr val="FFFFFF"/>
                </a:solidFill>
                <a:latin typeface="Calibri"/>
                <a:ea typeface="Calibri"/>
                <a:cs typeface="Calibri"/>
                <a:sym typeface="Calibri"/>
              </a:rPr>
              <a:t> </a:t>
            </a:r>
            <a:r>
              <a:rPr lang="en-US" sz="1600" dirty="0" err="1">
                <a:solidFill>
                  <a:srgbClr val="FFFFFF"/>
                </a:solidFill>
                <a:latin typeface="Calibri"/>
                <a:ea typeface="Calibri"/>
                <a:cs typeface="Calibri"/>
                <a:sym typeface="Calibri"/>
              </a:rPr>
              <a:t>آل</a:t>
            </a:r>
            <a:r>
              <a:rPr lang="en-US" sz="1600" dirty="0">
                <a:solidFill>
                  <a:srgbClr val="FFFFFF"/>
                </a:solidFill>
                <a:latin typeface="Calibri"/>
                <a:ea typeface="Calibri"/>
                <a:cs typeface="Calibri"/>
                <a:sym typeface="Calibri"/>
              </a:rPr>
              <a:t> </a:t>
            </a:r>
            <a:r>
              <a:rPr lang="en-US" sz="1600" dirty="0" err="1">
                <a:solidFill>
                  <a:srgbClr val="FFFFFF"/>
                </a:solidFill>
                <a:latin typeface="Calibri"/>
                <a:ea typeface="Calibri"/>
                <a:cs typeface="Calibri"/>
                <a:sym typeface="Calibri"/>
              </a:rPr>
              <a:t>بنهار</a:t>
            </a:r>
            <a:endParaRPr lang="en-US" sz="1600" dirty="0">
              <a:solidFill>
                <a:srgbClr val="FFFFFF"/>
              </a:solidFill>
              <a:latin typeface="Calibri"/>
              <a:ea typeface="Calibri"/>
              <a:cs typeface="Calibri"/>
              <a:sym typeface="Calibri"/>
            </a:endParaRPr>
          </a:p>
          <a:p>
            <a:pPr marL="914400" lvl="0" indent="-355600" algn="r" rtl="1">
              <a:lnSpc>
                <a:spcPct val="115000"/>
              </a:lnSpc>
              <a:spcBef>
                <a:spcPts val="0"/>
              </a:spcBef>
              <a:buClr>
                <a:srgbClr val="FFFFFF"/>
              </a:buClr>
              <a:buSzPts val="2000"/>
              <a:buFont typeface="Courier New" panose="02070309020205020404" pitchFamily="49" charset="0"/>
              <a:buChar char="o"/>
            </a:pPr>
            <a:r>
              <a:rPr lang="en-US" sz="1600" dirty="0" err="1">
                <a:solidFill>
                  <a:srgbClr val="FFFFFF"/>
                </a:solidFill>
                <a:latin typeface="Calibri"/>
                <a:ea typeface="Calibri"/>
                <a:cs typeface="Calibri"/>
                <a:sym typeface="Calibri"/>
              </a:rPr>
              <a:t>احمد</a:t>
            </a:r>
            <a:r>
              <a:rPr lang="en-US" sz="1600" dirty="0">
                <a:solidFill>
                  <a:srgbClr val="FFFFFF"/>
                </a:solidFill>
                <a:latin typeface="Calibri"/>
                <a:ea typeface="Calibri"/>
                <a:cs typeface="Calibri"/>
                <a:sym typeface="Calibri"/>
              </a:rPr>
              <a:t> </a:t>
            </a:r>
            <a:r>
              <a:rPr lang="en-US" sz="1600" dirty="0" err="1">
                <a:solidFill>
                  <a:srgbClr val="FFFFFF"/>
                </a:solidFill>
                <a:latin typeface="Calibri"/>
                <a:ea typeface="Calibri"/>
                <a:cs typeface="Calibri"/>
                <a:sym typeface="Calibri"/>
              </a:rPr>
              <a:t>ابراهيم</a:t>
            </a:r>
            <a:r>
              <a:rPr lang="en-US" sz="1600" dirty="0">
                <a:solidFill>
                  <a:srgbClr val="FFFFFF"/>
                </a:solidFill>
                <a:latin typeface="Calibri"/>
                <a:ea typeface="Calibri"/>
                <a:cs typeface="Calibri"/>
                <a:sym typeface="Calibri"/>
              </a:rPr>
              <a:t> </a:t>
            </a:r>
            <a:r>
              <a:rPr lang="en-US" sz="1600" dirty="0" err="1">
                <a:solidFill>
                  <a:srgbClr val="FFFFFF"/>
                </a:solidFill>
                <a:latin typeface="Calibri"/>
                <a:ea typeface="Calibri"/>
                <a:cs typeface="Calibri"/>
                <a:sym typeface="Calibri"/>
              </a:rPr>
              <a:t>العريفي</a:t>
            </a:r>
            <a:endParaRPr lang="en-US" sz="1600" dirty="0">
              <a:solidFill>
                <a:srgbClr val="FFFFFF"/>
              </a:solidFill>
              <a:latin typeface="Calibri"/>
              <a:ea typeface="Calibri"/>
              <a:cs typeface="Calibri"/>
              <a:sym typeface="Calibri"/>
            </a:endParaRPr>
          </a:p>
          <a:p>
            <a:pPr marL="914400" lvl="0" indent="-355600" algn="r" rtl="1">
              <a:lnSpc>
                <a:spcPct val="115000"/>
              </a:lnSpc>
              <a:spcBef>
                <a:spcPts val="0"/>
              </a:spcBef>
              <a:buClr>
                <a:srgbClr val="FFFFFF"/>
              </a:buClr>
              <a:buSzPts val="2000"/>
              <a:buFont typeface="Courier New" panose="02070309020205020404" pitchFamily="49" charset="0"/>
              <a:buChar char="o"/>
            </a:pPr>
            <a:r>
              <a:rPr lang="en-US" sz="1600" dirty="0" err="1">
                <a:solidFill>
                  <a:srgbClr val="FFFFFF"/>
                </a:solidFill>
                <a:latin typeface="Calibri"/>
                <a:ea typeface="Calibri"/>
                <a:cs typeface="Calibri"/>
                <a:sym typeface="Calibri"/>
              </a:rPr>
              <a:t>سعيد</a:t>
            </a:r>
            <a:r>
              <a:rPr lang="en-US" sz="1600" dirty="0">
                <a:solidFill>
                  <a:srgbClr val="FFFFFF"/>
                </a:solidFill>
                <a:latin typeface="Calibri"/>
                <a:ea typeface="Calibri"/>
                <a:cs typeface="Calibri"/>
                <a:sym typeface="Calibri"/>
              </a:rPr>
              <a:t> </a:t>
            </a:r>
            <a:r>
              <a:rPr lang="en-US" sz="1600" dirty="0" err="1">
                <a:solidFill>
                  <a:srgbClr val="FFFFFF"/>
                </a:solidFill>
                <a:latin typeface="Calibri"/>
                <a:ea typeface="Calibri"/>
                <a:cs typeface="Calibri"/>
                <a:sym typeface="Calibri"/>
              </a:rPr>
              <a:t>آل</a:t>
            </a:r>
            <a:r>
              <a:rPr lang="en-US" sz="1600" dirty="0">
                <a:solidFill>
                  <a:srgbClr val="FFFFFF"/>
                </a:solidFill>
                <a:latin typeface="Calibri"/>
                <a:ea typeface="Calibri"/>
                <a:cs typeface="Calibri"/>
                <a:sym typeface="Calibri"/>
              </a:rPr>
              <a:t> </a:t>
            </a:r>
            <a:r>
              <a:rPr lang="en-US" sz="1600" dirty="0" err="1">
                <a:solidFill>
                  <a:srgbClr val="FFFFFF"/>
                </a:solidFill>
                <a:latin typeface="Calibri"/>
                <a:ea typeface="Calibri"/>
                <a:cs typeface="Calibri"/>
                <a:sym typeface="Calibri"/>
              </a:rPr>
              <a:t>سرار</a:t>
            </a:r>
            <a:endParaRPr lang="en-US" sz="1600" dirty="0">
              <a:solidFill>
                <a:srgbClr val="FFFFFF"/>
              </a:solidFill>
              <a:latin typeface="Calibri"/>
              <a:ea typeface="Calibri"/>
              <a:cs typeface="Calibri"/>
              <a:sym typeface="Calibri"/>
            </a:endParaRPr>
          </a:p>
          <a:p>
            <a:pPr marL="914400" lvl="0" indent="-355600" algn="r" rtl="1">
              <a:lnSpc>
                <a:spcPct val="115000"/>
              </a:lnSpc>
              <a:spcBef>
                <a:spcPts val="0"/>
              </a:spcBef>
              <a:buClr>
                <a:srgbClr val="FFFFFF"/>
              </a:buClr>
              <a:buSzPts val="2000"/>
              <a:buFont typeface="Courier New" panose="02070309020205020404" pitchFamily="49" charset="0"/>
              <a:buChar char="o"/>
            </a:pPr>
            <a:r>
              <a:rPr lang="en-US" sz="1600" dirty="0" err="1">
                <a:solidFill>
                  <a:srgbClr val="FFFFFF"/>
                </a:solidFill>
                <a:latin typeface="Calibri"/>
                <a:ea typeface="Calibri"/>
                <a:cs typeface="Calibri"/>
                <a:sym typeface="Calibri"/>
              </a:rPr>
              <a:t>عبدالرحمن</a:t>
            </a:r>
            <a:r>
              <a:rPr lang="en-US" sz="1600" dirty="0">
                <a:solidFill>
                  <a:srgbClr val="FFFFFF"/>
                </a:solidFill>
                <a:latin typeface="Calibri"/>
                <a:ea typeface="Calibri"/>
                <a:cs typeface="Calibri"/>
                <a:sym typeface="Calibri"/>
              </a:rPr>
              <a:t> </a:t>
            </a:r>
            <a:r>
              <a:rPr lang="en-US" sz="1600" dirty="0" err="1">
                <a:solidFill>
                  <a:srgbClr val="FFFFFF"/>
                </a:solidFill>
                <a:latin typeface="Calibri"/>
                <a:ea typeface="Calibri"/>
                <a:cs typeface="Calibri"/>
                <a:sym typeface="Calibri"/>
              </a:rPr>
              <a:t>التركي</a:t>
            </a:r>
            <a:endParaRPr lang="en-US" sz="1600" dirty="0">
              <a:solidFill>
                <a:srgbClr val="FFFFFF"/>
              </a:solidFill>
              <a:latin typeface="Calibri"/>
              <a:ea typeface="Calibri"/>
              <a:cs typeface="Calibri"/>
              <a:sym typeface="Calibri"/>
            </a:endParaRPr>
          </a:p>
          <a:p>
            <a:pPr marL="914400" lvl="0" indent="-355600" algn="r" rtl="1">
              <a:lnSpc>
                <a:spcPct val="115000"/>
              </a:lnSpc>
              <a:spcBef>
                <a:spcPts val="0"/>
              </a:spcBef>
              <a:buClr>
                <a:srgbClr val="FFFFFF"/>
              </a:buClr>
              <a:buSzPts val="2000"/>
              <a:buFont typeface="Courier New" panose="02070309020205020404" pitchFamily="49" charset="0"/>
              <a:buChar char="o"/>
            </a:pPr>
            <a:r>
              <a:rPr lang="en-US" sz="1600" dirty="0" err="1">
                <a:solidFill>
                  <a:srgbClr val="FFFFFF"/>
                </a:solidFill>
                <a:latin typeface="Calibri"/>
                <a:ea typeface="Calibri"/>
                <a:cs typeface="Calibri"/>
                <a:sym typeface="Calibri"/>
              </a:rPr>
              <a:t>سلطان</a:t>
            </a:r>
            <a:r>
              <a:rPr lang="en-US" sz="1600" dirty="0">
                <a:solidFill>
                  <a:srgbClr val="FFFFFF"/>
                </a:solidFill>
                <a:latin typeface="Calibri"/>
                <a:ea typeface="Calibri"/>
                <a:cs typeface="Calibri"/>
                <a:sym typeface="Calibri"/>
              </a:rPr>
              <a:t> </a:t>
            </a:r>
            <a:r>
              <a:rPr lang="en-US" sz="1600" dirty="0" err="1">
                <a:solidFill>
                  <a:srgbClr val="FFFFFF"/>
                </a:solidFill>
                <a:latin typeface="Calibri"/>
                <a:ea typeface="Calibri"/>
                <a:cs typeface="Calibri"/>
                <a:sym typeface="Calibri"/>
              </a:rPr>
              <a:t>بن</a:t>
            </a:r>
            <a:r>
              <a:rPr lang="en-US" sz="1600" dirty="0">
                <a:solidFill>
                  <a:srgbClr val="FFFFFF"/>
                </a:solidFill>
                <a:latin typeface="Calibri"/>
                <a:ea typeface="Calibri"/>
                <a:cs typeface="Calibri"/>
                <a:sym typeface="Calibri"/>
              </a:rPr>
              <a:t> </a:t>
            </a:r>
            <a:r>
              <a:rPr lang="en-US" sz="1600" dirty="0" err="1">
                <a:solidFill>
                  <a:srgbClr val="FFFFFF"/>
                </a:solidFill>
                <a:latin typeface="Calibri"/>
                <a:ea typeface="Calibri"/>
                <a:cs typeface="Calibri"/>
                <a:sym typeface="Calibri"/>
              </a:rPr>
              <a:t>عبيد</a:t>
            </a:r>
            <a:endParaRPr lang="en-US" sz="1600" dirty="0">
              <a:solidFill>
                <a:srgbClr val="FFFFFF"/>
              </a:solidFill>
              <a:latin typeface="Calibri"/>
              <a:ea typeface="Calibri"/>
              <a:cs typeface="Calibri"/>
              <a:sym typeface="Calibri"/>
            </a:endParaRPr>
          </a:p>
          <a:p>
            <a:pPr marL="914400" lvl="0" indent="-355600" algn="r" rtl="1">
              <a:lnSpc>
                <a:spcPct val="115000"/>
              </a:lnSpc>
              <a:spcBef>
                <a:spcPts val="0"/>
              </a:spcBef>
              <a:buClr>
                <a:srgbClr val="FFFFFF"/>
              </a:buClr>
              <a:buSzPts val="2000"/>
              <a:buFont typeface="Courier New" panose="02070309020205020404" pitchFamily="49" charset="0"/>
              <a:buChar char="o"/>
            </a:pPr>
            <a:r>
              <a:rPr lang="en-US" sz="1600" dirty="0" err="1">
                <a:solidFill>
                  <a:srgbClr val="FFFFFF"/>
                </a:solidFill>
                <a:latin typeface="Calibri"/>
                <a:ea typeface="Calibri"/>
                <a:cs typeface="Calibri"/>
                <a:sym typeface="Calibri"/>
              </a:rPr>
              <a:t>صالح</a:t>
            </a:r>
            <a:r>
              <a:rPr lang="en-US" sz="1600" dirty="0">
                <a:solidFill>
                  <a:srgbClr val="FFFFFF"/>
                </a:solidFill>
                <a:latin typeface="Calibri"/>
                <a:ea typeface="Calibri"/>
                <a:cs typeface="Calibri"/>
                <a:sym typeface="Calibri"/>
              </a:rPr>
              <a:t> </a:t>
            </a:r>
            <a:r>
              <a:rPr lang="en-US" sz="1600" dirty="0" err="1">
                <a:solidFill>
                  <a:srgbClr val="FFFFFF"/>
                </a:solidFill>
                <a:latin typeface="Calibri"/>
                <a:ea typeface="Calibri"/>
                <a:cs typeface="Calibri"/>
                <a:sym typeface="Calibri"/>
              </a:rPr>
              <a:t>المعيقل</a:t>
            </a:r>
            <a:endParaRPr lang="en-US" sz="1600" dirty="0">
              <a:solidFill>
                <a:srgbClr val="FFFFFF"/>
              </a:solidFill>
              <a:latin typeface="Calibri"/>
              <a:ea typeface="Calibri"/>
              <a:cs typeface="Calibri"/>
              <a:sym typeface="Calibri"/>
            </a:endParaRPr>
          </a:p>
          <a:p>
            <a:pPr marL="914400" lvl="0" indent="-355600" algn="r" rtl="1">
              <a:lnSpc>
                <a:spcPct val="115000"/>
              </a:lnSpc>
              <a:spcBef>
                <a:spcPts val="0"/>
              </a:spcBef>
              <a:buClr>
                <a:srgbClr val="FFFFFF"/>
              </a:buClr>
              <a:buSzPts val="2000"/>
              <a:buFont typeface="Courier New" panose="02070309020205020404" pitchFamily="49" charset="0"/>
              <a:buChar char="o"/>
            </a:pPr>
            <a:r>
              <a:rPr lang="en-US" sz="1600" dirty="0" err="1">
                <a:solidFill>
                  <a:srgbClr val="FFFFFF"/>
                </a:solidFill>
                <a:latin typeface="Calibri"/>
                <a:ea typeface="Calibri"/>
                <a:cs typeface="Calibri"/>
                <a:sym typeface="Calibri"/>
              </a:rPr>
              <a:t>صالح</a:t>
            </a:r>
            <a:r>
              <a:rPr lang="en-US" sz="1600" dirty="0">
                <a:solidFill>
                  <a:srgbClr val="FFFFFF"/>
                </a:solidFill>
                <a:latin typeface="Calibri"/>
                <a:ea typeface="Calibri"/>
                <a:cs typeface="Calibri"/>
                <a:sym typeface="Calibri"/>
              </a:rPr>
              <a:t> </a:t>
            </a:r>
            <a:r>
              <a:rPr lang="en-US" sz="1600" dirty="0" err="1">
                <a:solidFill>
                  <a:srgbClr val="FFFFFF"/>
                </a:solidFill>
                <a:latin typeface="Calibri"/>
                <a:ea typeface="Calibri"/>
                <a:cs typeface="Calibri"/>
                <a:sym typeface="Calibri"/>
              </a:rPr>
              <a:t>الوكيل</a:t>
            </a:r>
            <a:endParaRPr lang="en-US" sz="1600" dirty="0">
              <a:solidFill>
                <a:srgbClr val="FFFFFF"/>
              </a:solidFill>
              <a:latin typeface="Calibri"/>
              <a:ea typeface="Calibri"/>
              <a:cs typeface="Calibri"/>
              <a:sym typeface="Calibri"/>
            </a:endParaRPr>
          </a:p>
          <a:p>
            <a:pPr marL="914400" lvl="0" indent="-355600" algn="r" rtl="1">
              <a:lnSpc>
                <a:spcPct val="115000"/>
              </a:lnSpc>
              <a:spcBef>
                <a:spcPts val="0"/>
              </a:spcBef>
              <a:buClr>
                <a:srgbClr val="FFFFFF"/>
              </a:buClr>
              <a:buSzPts val="2000"/>
              <a:buFont typeface="Courier New" panose="02070309020205020404" pitchFamily="49" charset="0"/>
              <a:buChar char="o"/>
            </a:pPr>
            <a:r>
              <a:rPr lang="en-US" sz="1600" dirty="0" err="1">
                <a:solidFill>
                  <a:srgbClr val="FFFFFF"/>
                </a:solidFill>
                <a:latin typeface="Calibri"/>
                <a:ea typeface="Calibri"/>
                <a:cs typeface="Calibri"/>
                <a:sym typeface="Calibri"/>
              </a:rPr>
              <a:t>عدنان</a:t>
            </a:r>
            <a:r>
              <a:rPr lang="en-US" sz="1600" dirty="0">
                <a:solidFill>
                  <a:srgbClr val="FFFFFF"/>
                </a:solidFill>
                <a:latin typeface="Calibri"/>
                <a:ea typeface="Calibri"/>
                <a:cs typeface="Calibri"/>
                <a:sym typeface="Calibri"/>
              </a:rPr>
              <a:t> </a:t>
            </a:r>
            <a:r>
              <a:rPr lang="en-US" sz="1600" dirty="0" err="1">
                <a:solidFill>
                  <a:srgbClr val="FFFFFF"/>
                </a:solidFill>
                <a:latin typeface="Calibri"/>
                <a:ea typeface="Calibri"/>
                <a:cs typeface="Calibri"/>
                <a:sym typeface="Calibri"/>
              </a:rPr>
              <a:t>المقبل</a:t>
            </a:r>
            <a:endParaRPr lang="en-US" sz="1600" dirty="0">
              <a:solidFill>
                <a:srgbClr val="FFFFFF"/>
              </a:solidFill>
              <a:latin typeface="Calibri"/>
              <a:ea typeface="Calibri"/>
              <a:cs typeface="Calibri"/>
              <a:sym typeface="Calibri"/>
            </a:endParaRPr>
          </a:p>
          <a:p>
            <a:pPr marL="914400" lvl="0" indent="-355600" algn="r" rtl="1">
              <a:lnSpc>
                <a:spcPct val="115000"/>
              </a:lnSpc>
              <a:spcBef>
                <a:spcPts val="0"/>
              </a:spcBef>
              <a:buClr>
                <a:srgbClr val="FFFFFF"/>
              </a:buClr>
              <a:buSzPts val="2000"/>
              <a:buFont typeface="Courier New" panose="02070309020205020404" pitchFamily="49" charset="0"/>
              <a:buChar char="o"/>
            </a:pPr>
            <a:r>
              <a:rPr lang="en-US" sz="1600" dirty="0" err="1">
                <a:solidFill>
                  <a:srgbClr val="FFFFFF"/>
                </a:solidFill>
                <a:latin typeface="Calibri"/>
                <a:ea typeface="Calibri"/>
                <a:cs typeface="Calibri"/>
                <a:sym typeface="Calibri"/>
              </a:rPr>
              <a:t>محمد</a:t>
            </a:r>
            <a:r>
              <a:rPr lang="en-US" sz="1600" dirty="0">
                <a:solidFill>
                  <a:srgbClr val="FFFFFF"/>
                </a:solidFill>
                <a:latin typeface="Calibri"/>
                <a:ea typeface="Calibri"/>
                <a:cs typeface="Calibri"/>
                <a:sym typeface="Calibri"/>
              </a:rPr>
              <a:t> </a:t>
            </a:r>
            <a:r>
              <a:rPr lang="en-US" sz="1600" dirty="0" err="1">
                <a:solidFill>
                  <a:srgbClr val="FFFFFF"/>
                </a:solidFill>
                <a:latin typeface="Calibri"/>
                <a:ea typeface="Calibri"/>
                <a:cs typeface="Calibri"/>
                <a:sym typeface="Calibri"/>
              </a:rPr>
              <a:t>صالح</a:t>
            </a:r>
            <a:r>
              <a:rPr lang="en-US" sz="1600" dirty="0">
                <a:solidFill>
                  <a:srgbClr val="FFFFFF"/>
                </a:solidFill>
                <a:latin typeface="Calibri"/>
                <a:ea typeface="Calibri"/>
                <a:cs typeface="Calibri"/>
                <a:sym typeface="Calibri"/>
              </a:rPr>
              <a:t> </a:t>
            </a:r>
            <a:r>
              <a:rPr lang="en-US" sz="1600" dirty="0" err="1">
                <a:solidFill>
                  <a:srgbClr val="FFFFFF"/>
                </a:solidFill>
                <a:latin typeface="Calibri"/>
                <a:ea typeface="Calibri"/>
                <a:cs typeface="Calibri"/>
                <a:sym typeface="Calibri"/>
              </a:rPr>
              <a:t>القسومي</a:t>
            </a:r>
            <a:endParaRPr lang="en-US" sz="1600" dirty="0">
              <a:solidFill>
                <a:srgbClr val="FFFFFF"/>
              </a:solidFill>
              <a:latin typeface="Calibri"/>
              <a:ea typeface="Calibri"/>
              <a:cs typeface="Calibri"/>
              <a:sym typeface="Calibri"/>
            </a:endParaRPr>
          </a:p>
          <a:p>
            <a:pPr marL="914400" lvl="0" indent="-355600" algn="r" rtl="1">
              <a:lnSpc>
                <a:spcPct val="115000"/>
              </a:lnSpc>
              <a:spcBef>
                <a:spcPts val="0"/>
              </a:spcBef>
              <a:buClr>
                <a:srgbClr val="FFFFFF"/>
              </a:buClr>
              <a:buSzPts val="2000"/>
              <a:buFont typeface="Courier New" panose="02070309020205020404" pitchFamily="49" charset="0"/>
              <a:buChar char="o"/>
            </a:pPr>
            <a:r>
              <a:rPr lang="en-US" sz="1600" dirty="0" err="1">
                <a:solidFill>
                  <a:srgbClr val="FFFFFF"/>
                </a:solidFill>
                <a:latin typeface="Calibri"/>
                <a:ea typeface="Calibri"/>
                <a:cs typeface="Calibri"/>
                <a:sym typeface="Calibri"/>
              </a:rPr>
              <a:t>نواف</a:t>
            </a:r>
            <a:r>
              <a:rPr lang="en-US" sz="1600" dirty="0">
                <a:solidFill>
                  <a:srgbClr val="FFFFFF"/>
                </a:solidFill>
                <a:latin typeface="Calibri"/>
                <a:ea typeface="Calibri"/>
                <a:cs typeface="Calibri"/>
                <a:sym typeface="Calibri"/>
              </a:rPr>
              <a:t> </a:t>
            </a:r>
            <a:r>
              <a:rPr lang="en-US" sz="1600" dirty="0" err="1">
                <a:solidFill>
                  <a:srgbClr val="FFFFFF"/>
                </a:solidFill>
                <a:latin typeface="Calibri"/>
                <a:ea typeface="Calibri"/>
                <a:cs typeface="Calibri"/>
                <a:sym typeface="Calibri"/>
              </a:rPr>
              <a:t>عبدالعزيز</a:t>
            </a:r>
            <a:r>
              <a:rPr lang="en-US" sz="1600" dirty="0">
                <a:solidFill>
                  <a:srgbClr val="FFFFFF"/>
                </a:solidFill>
                <a:latin typeface="Calibri"/>
                <a:ea typeface="Calibri"/>
                <a:cs typeface="Calibri"/>
                <a:sym typeface="Calibri"/>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65897" y="520969"/>
            <a:ext cx="2718242" cy="1079500"/>
          </a:xfrm>
          <a:prstGeom prst="rect">
            <a:avLst/>
          </a:prstGeom>
          <a:noFill/>
          <a:ln>
            <a:noFill/>
          </a:ln>
        </p:spPr>
        <p:txBody>
          <a:bodyPr wrap="square" lIns="91425" tIns="91425" rIns="91425" bIns="91425" anchor="b" anchorCtr="0"/>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SzPts val="1400"/>
              <a:buFont typeface="Century Schoolbook"/>
              <a:buNone/>
              <a:defRPr sz="4400" b="0" i="0" u="none" strike="noStrike" cap="none">
                <a:solidFill>
                  <a:schemeClr val="dk1"/>
                </a:solidFill>
                <a:latin typeface="Century Schoolbook"/>
                <a:ea typeface="Century Schoolbook"/>
                <a:cs typeface="Century Schoolbook"/>
                <a:sym typeface="Century Schoolbook"/>
              </a:defRPr>
            </a:lvl1pPr>
            <a:lvl2pPr lvl="1" indent="0" rtl="0">
              <a:spcBef>
                <a:spcPts val="0"/>
              </a:spcBef>
              <a:buSzPts val="1400"/>
              <a:buNone/>
              <a:defRPr sz="1800"/>
            </a:lvl2pPr>
            <a:lvl3pPr lvl="2" indent="0" rtl="0">
              <a:spcBef>
                <a:spcPts val="0"/>
              </a:spcBef>
              <a:buSzPts val="1400"/>
              <a:buNone/>
              <a:defRPr sz="1800"/>
            </a:lvl3pPr>
            <a:lvl4pPr lvl="3" indent="0" rtl="0">
              <a:spcBef>
                <a:spcPts val="0"/>
              </a:spcBef>
              <a:buSzPts val="1400"/>
              <a:buNone/>
              <a:defRPr sz="1800"/>
            </a:lvl4pPr>
            <a:lvl5pPr lvl="4" indent="0" rtl="0">
              <a:spcBef>
                <a:spcPts val="0"/>
              </a:spcBef>
              <a:buSzPts val="1400"/>
              <a:buNone/>
              <a:defRPr sz="1800"/>
            </a:lvl5pPr>
            <a:lvl6pPr lvl="5" indent="0" rtl="0">
              <a:spcBef>
                <a:spcPts val="0"/>
              </a:spcBef>
              <a:buSzPts val="1400"/>
              <a:buNone/>
              <a:defRPr sz="1800"/>
            </a:lvl6pPr>
            <a:lvl7pPr lvl="6" indent="0" rtl="0">
              <a:spcBef>
                <a:spcPts val="0"/>
              </a:spcBef>
              <a:buSzPts val="1400"/>
              <a:buNone/>
              <a:defRPr sz="1800"/>
            </a:lvl7pPr>
            <a:lvl8pPr lvl="7" indent="0" rtl="0">
              <a:spcBef>
                <a:spcPts val="0"/>
              </a:spcBef>
              <a:buSzPts val="1400"/>
              <a:buNone/>
              <a:defRPr sz="1800"/>
            </a:lvl8pPr>
            <a:lvl9pPr lvl="8" indent="0" rtl="0">
              <a:spcBef>
                <a:spcPts val="0"/>
              </a:spcBef>
              <a:buSzPts val="1400"/>
              <a:buNone/>
              <a:defRPr sz="1800"/>
            </a:lvl9pPr>
          </a:lstStyle>
          <a:p>
            <a:r>
              <a:rPr lang="en-US" sz="3300" b="1" dirty="0" err="1">
                <a:cs typeface="Arial" pitchFamily="34" charset="0"/>
              </a:rPr>
              <a:t>Creatine</a:t>
            </a:r>
            <a:br>
              <a:rPr lang="en-US" sz="3300" b="1" dirty="0">
                <a:cs typeface="Arial" pitchFamily="34" charset="0"/>
              </a:rPr>
            </a:br>
            <a:r>
              <a:rPr lang="en-US" sz="3300" b="1" dirty="0">
                <a:cs typeface="Arial" pitchFamily="34" charset="0"/>
              </a:rPr>
              <a:t>Metabolism :</a:t>
            </a:r>
            <a:endParaRPr lang="en-US" sz="3300" b="1" dirty="0"/>
          </a:p>
        </p:txBody>
      </p:sp>
      <p:pic>
        <p:nvPicPr>
          <p:cNvPr id="6" name="Picture 14" descr="21_016"/>
          <p:cNvPicPr>
            <a:picLocks noChangeAspect="1" noChangeArrowheads="1"/>
          </p:cNvPicPr>
          <p:nvPr/>
        </p:nvPicPr>
        <p:blipFill rotWithShape="1">
          <a:blip r:embed="rId2" cstate="print"/>
          <a:srcRect l="32267" r="29929" b="8218"/>
          <a:stretch/>
        </p:blipFill>
        <p:spPr bwMode="auto">
          <a:xfrm>
            <a:off x="8646982" y="13498"/>
            <a:ext cx="2644640" cy="5770922"/>
          </a:xfrm>
          <a:prstGeom prst="rect">
            <a:avLst/>
          </a:prstGeom>
          <a:noFill/>
          <a:ln w="9525">
            <a:noFill/>
            <a:miter lim="800000"/>
            <a:headEnd/>
            <a:tailEnd/>
          </a:ln>
        </p:spPr>
      </p:pic>
      <p:sp>
        <p:nvSpPr>
          <p:cNvPr id="7" name="Rectangle 6"/>
          <p:cNvSpPr/>
          <p:nvPr/>
        </p:nvSpPr>
        <p:spPr>
          <a:xfrm>
            <a:off x="8135834" y="4613659"/>
            <a:ext cx="1732871" cy="246221"/>
          </a:xfrm>
          <a:prstGeom prst="rect">
            <a:avLst/>
          </a:prstGeom>
        </p:spPr>
        <p:txBody>
          <a:bodyPr wrap="square">
            <a:spAutoFit/>
          </a:bodyPr>
          <a:lstStyle/>
          <a:p>
            <a:r>
              <a:rPr lang="en-US" sz="1000" b="1" i="1" dirty="0">
                <a:solidFill>
                  <a:srgbClr val="FF0000"/>
                </a:solidFill>
              </a:rPr>
              <a:t>End product</a:t>
            </a:r>
          </a:p>
        </p:txBody>
      </p:sp>
      <p:sp>
        <p:nvSpPr>
          <p:cNvPr id="8" name="TextBox 7"/>
          <p:cNvSpPr txBox="1"/>
          <p:nvPr/>
        </p:nvSpPr>
        <p:spPr>
          <a:xfrm>
            <a:off x="10579754" y="4902182"/>
            <a:ext cx="642064" cy="630942"/>
          </a:xfrm>
          <a:prstGeom prst="rect">
            <a:avLst/>
          </a:prstGeom>
          <a:noFill/>
        </p:spPr>
        <p:txBody>
          <a:bodyPr wrap="square" rtlCol="0">
            <a:spAutoFit/>
          </a:bodyPr>
          <a:lstStyle/>
          <a:p>
            <a:r>
              <a:rPr lang="en-US" sz="1050" b="1" i="1" dirty="0">
                <a:solidFill>
                  <a:srgbClr val="FF0000"/>
                </a:solidFill>
              </a:rPr>
              <a:t>Energy source</a:t>
            </a:r>
          </a:p>
          <a:p>
            <a:endParaRPr lang="en-US" dirty="0"/>
          </a:p>
        </p:txBody>
      </p:sp>
      <p:sp>
        <p:nvSpPr>
          <p:cNvPr id="9" name="Rounded Rectangle 8"/>
          <p:cNvSpPr/>
          <p:nvPr/>
        </p:nvSpPr>
        <p:spPr>
          <a:xfrm>
            <a:off x="145773" y="1729766"/>
            <a:ext cx="2973567" cy="1028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a:cs typeface="Arial" pitchFamily="34" charset="0"/>
              </a:rPr>
              <a:t>Creatine</a:t>
            </a:r>
            <a:r>
              <a:rPr lang="en-US" sz="2200" b="1" dirty="0">
                <a:cs typeface="Arial" pitchFamily="34" charset="0"/>
              </a:rPr>
              <a:t> biosynthesis</a:t>
            </a:r>
            <a:endParaRPr lang="en-US" sz="2200" b="1" dirty="0"/>
          </a:p>
        </p:txBody>
      </p:sp>
      <p:sp>
        <p:nvSpPr>
          <p:cNvPr id="10" name="Notched Right Arrow 9"/>
          <p:cNvSpPr/>
          <p:nvPr/>
        </p:nvSpPr>
        <p:spPr>
          <a:xfrm>
            <a:off x="3238500" y="1498660"/>
            <a:ext cx="2966249" cy="1533979"/>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Required 3 amino acids</a:t>
            </a:r>
          </a:p>
        </p:txBody>
      </p:sp>
      <p:sp>
        <p:nvSpPr>
          <p:cNvPr id="11" name="Rounded Rectangle 10"/>
          <p:cNvSpPr/>
          <p:nvPr/>
        </p:nvSpPr>
        <p:spPr>
          <a:xfrm>
            <a:off x="6276068" y="1613598"/>
            <a:ext cx="2537732" cy="1498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1- Glycine</a:t>
            </a:r>
          </a:p>
          <a:p>
            <a:r>
              <a:rPr lang="en-US" dirty="0"/>
              <a:t>2- Arginine</a:t>
            </a:r>
          </a:p>
          <a:p>
            <a:r>
              <a:rPr lang="en-US" dirty="0"/>
              <a:t>3- Methionine (as s-</a:t>
            </a:r>
            <a:r>
              <a:rPr lang="en-US" dirty="0" err="1"/>
              <a:t>Adenosylmethionine</a:t>
            </a:r>
            <a:r>
              <a:rPr lang="en-US" dirty="0"/>
              <a:t>)</a:t>
            </a:r>
          </a:p>
        </p:txBody>
      </p:sp>
      <p:cxnSp>
        <p:nvCxnSpPr>
          <p:cNvPr id="12" name="Straight Arrow Connector 11"/>
          <p:cNvCxnSpPr/>
          <p:nvPr/>
        </p:nvCxnSpPr>
        <p:spPr>
          <a:xfrm>
            <a:off x="8712200" y="2743200"/>
            <a:ext cx="101600" cy="2526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8037303" y="2830495"/>
            <a:ext cx="974838" cy="416325"/>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14" name="Notched Right Arrow 13"/>
          <p:cNvSpPr/>
          <p:nvPr/>
        </p:nvSpPr>
        <p:spPr>
          <a:xfrm rot="5400000">
            <a:off x="6221673" y="3579882"/>
            <a:ext cx="2250114" cy="1533979"/>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steps of biosynthesis</a:t>
            </a:r>
          </a:p>
        </p:txBody>
      </p:sp>
      <p:sp>
        <p:nvSpPr>
          <p:cNvPr id="15" name="Rounded Rectangle 14"/>
          <p:cNvSpPr/>
          <p:nvPr/>
        </p:nvSpPr>
        <p:spPr>
          <a:xfrm>
            <a:off x="210922" y="5293920"/>
            <a:ext cx="2194550" cy="11114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dirty="0">
                <a:solidFill>
                  <a:schemeClr val="bg1"/>
                </a:solidFill>
              </a:rPr>
              <a:t>Step 1: Kidneys</a:t>
            </a:r>
          </a:p>
          <a:p>
            <a:pPr>
              <a:defRPr/>
            </a:pPr>
            <a:r>
              <a:rPr lang="en-US" dirty="0">
                <a:solidFill>
                  <a:schemeClr val="bg1"/>
                </a:solidFill>
              </a:rPr>
              <a:t>Step 2: Liver </a:t>
            </a:r>
          </a:p>
        </p:txBody>
      </p:sp>
      <p:sp>
        <p:nvSpPr>
          <p:cNvPr id="16" name="Rectangle 15"/>
          <p:cNvSpPr/>
          <p:nvPr/>
        </p:nvSpPr>
        <p:spPr>
          <a:xfrm>
            <a:off x="8834505" y="213192"/>
            <a:ext cx="822661" cy="307777"/>
          </a:xfrm>
          <a:prstGeom prst="rect">
            <a:avLst/>
          </a:prstGeom>
        </p:spPr>
        <p:txBody>
          <a:bodyPr wrap="none">
            <a:spAutoFit/>
          </a:bodyPr>
          <a:lstStyle/>
          <a:p>
            <a:r>
              <a:rPr lang="en-US" dirty="0">
                <a:solidFill>
                  <a:schemeClr val="bg1"/>
                </a:solidFill>
              </a:rPr>
              <a:t>Kidneys</a:t>
            </a:r>
            <a:endParaRPr lang="en-US" dirty="0"/>
          </a:p>
        </p:txBody>
      </p:sp>
      <p:sp>
        <p:nvSpPr>
          <p:cNvPr id="17" name="Rectangle 16"/>
          <p:cNvSpPr/>
          <p:nvPr/>
        </p:nvSpPr>
        <p:spPr>
          <a:xfrm>
            <a:off x="8933911" y="1992524"/>
            <a:ext cx="622286" cy="307777"/>
          </a:xfrm>
          <a:prstGeom prst="rect">
            <a:avLst/>
          </a:prstGeom>
        </p:spPr>
        <p:txBody>
          <a:bodyPr wrap="none">
            <a:spAutoFit/>
          </a:bodyPr>
          <a:lstStyle/>
          <a:p>
            <a:r>
              <a:rPr lang="en-US">
                <a:solidFill>
                  <a:schemeClr val="bg1"/>
                </a:solidFill>
              </a:rPr>
              <a:t>Liver </a:t>
            </a:r>
            <a:endParaRPr lang="en-US"/>
          </a:p>
        </p:txBody>
      </p:sp>
      <p:sp>
        <p:nvSpPr>
          <p:cNvPr id="18" name="Freeform 17"/>
          <p:cNvSpPr/>
          <p:nvPr/>
        </p:nvSpPr>
        <p:spPr>
          <a:xfrm>
            <a:off x="8919836" y="1930490"/>
            <a:ext cx="2260600" cy="25400"/>
          </a:xfrm>
          <a:custGeom>
            <a:avLst/>
            <a:gdLst>
              <a:gd name="connsiteX0" fmla="*/ 0 w 2260600"/>
              <a:gd name="connsiteY0" fmla="*/ 0 h 25400"/>
              <a:gd name="connsiteX1" fmla="*/ 2260600 w 2260600"/>
              <a:gd name="connsiteY1" fmla="*/ 25400 h 25400"/>
            </a:gdLst>
            <a:ahLst/>
            <a:cxnLst>
              <a:cxn ang="0">
                <a:pos x="connsiteX0" y="connsiteY0"/>
              </a:cxn>
              <a:cxn ang="0">
                <a:pos x="connsiteX1" y="connsiteY1"/>
              </a:cxn>
            </a:cxnLst>
            <a:rect l="l" t="t" r="r" b="b"/>
            <a:pathLst>
              <a:path w="2260600" h="25400">
                <a:moveTo>
                  <a:pt x="0" y="0"/>
                </a:moveTo>
                <a:lnTo>
                  <a:pt x="2260600" y="2540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Notched Right Arrow 18"/>
          <p:cNvSpPr/>
          <p:nvPr/>
        </p:nvSpPr>
        <p:spPr>
          <a:xfrm rot="5400000">
            <a:off x="284923" y="3226264"/>
            <a:ext cx="2250114" cy="1533979"/>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Sites of biosynthesis</a:t>
            </a:r>
          </a:p>
        </p:txBody>
      </p:sp>
      <p:sp>
        <p:nvSpPr>
          <p:cNvPr id="20" name="Rounded Rectangle 19"/>
          <p:cNvSpPr/>
          <p:nvPr/>
        </p:nvSpPr>
        <p:spPr>
          <a:xfrm>
            <a:off x="6608299" y="5553372"/>
            <a:ext cx="1602299" cy="11647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Glycine</a:t>
            </a:r>
          </a:p>
          <a:p>
            <a:pPr algn="ctr"/>
            <a:r>
              <a:rPr lang="en-US" dirty="0"/>
              <a:t>+ </a:t>
            </a:r>
          </a:p>
          <a:p>
            <a:pPr algn="ctr"/>
            <a:r>
              <a:rPr lang="en-US" dirty="0"/>
              <a:t>Arginine</a:t>
            </a:r>
          </a:p>
        </p:txBody>
      </p:sp>
      <p:sp>
        <p:nvSpPr>
          <p:cNvPr id="21" name="Notched Right Arrow 20"/>
          <p:cNvSpPr/>
          <p:nvPr/>
        </p:nvSpPr>
        <p:spPr>
          <a:xfrm rot="10800000">
            <a:off x="4721624" y="5795666"/>
            <a:ext cx="1714500" cy="783471"/>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776987" y="6029106"/>
            <a:ext cx="1524776" cy="292388"/>
          </a:xfrm>
          <a:prstGeom prst="rect">
            <a:avLst/>
          </a:prstGeom>
          <a:noFill/>
        </p:spPr>
        <p:txBody>
          <a:bodyPr wrap="none" rtlCol="0">
            <a:spAutoFit/>
          </a:bodyPr>
          <a:lstStyle/>
          <a:p>
            <a:r>
              <a:rPr lang="en-US" altLang="en-US" sz="1300" dirty="0" err="1">
                <a:solidFill>
                  <a:schemeClr val="bg1"/>
                </a:solidFill>
                <a:latin typeface="Calibri" pitchFamily="34" charset="0"/>
              </a:rPr>
              <a:t>Amidinotransferase</a:t>
            </a:r>
            <a:endParaRPr lang="en-US" sz="1300" dirty="0">
              <a:solidFill>
                <a:schemeClr val="bg1"/>
              </a:solidFill>
            </a:endParaRPr>
          </a:p>
        </p:txBody>
      </p:sp>
      <p:cxnSp>
        <p:nvCxnSpPr>
          <p:cNvPr id="23" name="Straight Arrow Connector 22"/>
          <p:cNvCxnSpPr/>
          <p:nvPr/>
        </p:nvCxnSpPr>
        <p:spPr>
          <a:xfrm flipH="1">
            <a:off x="4118234" y="6175300"/>
            <a:ext cx="733963"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4" name="Curved Connector 23"/>
          <p:cNvCxnSpPr/>
          <p:nvPr/>
        </p:nvCxnSpPr>
        <p:spPr>
          <a:xfrm rot="16200000" flipH="1">
            <a:off x="4077286" y="5411365"/>
            <a:ext cx="778085" cy="773989"/>
          </a:xfrm>
          <a:prstGeom prst="curvedConnector3">
            <a:avLst>
              <a:gd name="adj1" fmla="val 100599"/>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25" name="Rectangle 24"/>
          <p:cNvSpPr/>
          <p:nvPr/>
        </p:nvSpPr>
        <p:spPr>
          <a:xfrm>
            <a:off x="3320300" y="6021412"/>
            <a:ext cx="883575" cy="307777"/>
          </a:xfrm>
          <a:prstGeom prst="rect">
            <a:avLst/>
          </a:prstGeom>
        </p:spPr>
        <p:txBody>
          <a:bodyPr wrap="none">
            <a:spAutoFit/>
          </a:bodyPr>
          <a:lstStyle/>
          <a:p>
            <a:r>
              <a:rPr lang="en-US" altLang="en-US" dirty="0">
                <a:solidFill>
                  <a:schemeClr val="tx1"/>
                </a:solidFill>
                <a:latin typeface="Calibri" pitchFamily="34" charset="0"/>
              </a:rPr>
              <a:t>Ornithine</a:t>
            </a:r>
            <a:endParaRPr lang="en-US" dirty="0">
              <a:solidFill>
                <a:schemeClr val="tx1"/>
              </a:solidFill>
            </a:endParaRPr>
          </a:p>
        </p:txBody>
      </p:sp>
      <p:sp>
        <p:nvSpPr>
          <p:cNvPr id="26" name="Rectangle 25"/>
          <p:cNvSpPr/>
          <p:nvPr/>
        </p:nvSpPr>
        <p:spPr>
          <a:xfrm>
            <a:off x="3174571" y="5140031"/>
            <a:ext cx="1491114" cy="307777"/>
          </a:xfrm>
          <a:prstGeom prst="rect">
            <a:avLst/>
          </a:prstGeom>
        </p:spPr>
        <p:txBody>
          <a:bodyPr wrap="none">
            <a:spAutoFit/>
          </a:bodyPr>
          <a:lstStyle/>
          <a:p>
            <a:r>
              <a:rPr lang="en-US" altLang="en-US" dirty="0" err="1">
                <a:solidFill>
                  <a:schemeClr val="tx1"/>
                </a:solidFill>
                <a:latin typeface="Calibri" pitchFamily="34" charset="0"/>
              </a:rPr>
              <a:t>Guanidinoacetate</a:t>
            </a:r>
            <a:endParaRPr lang="en-US" dirty="0">
              <a:solidFill>
                <a:schemeClr val="tx1"/>
              </a:solidFill>
            </a:endParaRPr>
          </a:p>
        </p:txBody>
      </p:sp>
      <p:cxnSp>
        <p:nvCxnSpPr>
          <p:cNvPr id="27" name="Straight Arrow Connector 26"/>
          <p:cNvCxnSpPr/>
          <p:nvPr/>
        </p:nvCxnSpPr>
        <p:spPr>
          <a:xfrm flipH="1" flipV="1">
            <a:off x="4039877" y="4557812"/>
            <a:ext cx="14257" cy="61718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8" name="Rectangle 27"/>
          <p:cNvSpPr/>
          <p:nvPr/>
        </p:nvSpPr>
        <p:spPr>
          <a:xfrm>
            <a:off x="4072506" y="4710432"/>
            <a:ext cx="1535998" cy="307777"/>
          </a:xfrm>
          <a:prstGeom prst="rect">
            <a:avLst/>
          </a:prstGeom>
        </p:spPr>
        <p:txBody>
          <a:bodyPr wrap="none">
            <a:spAutoFit/>
          </a:bodyPr>
          <a:lstStyle/>
          <a:p>
            <a:r>
              <a:rPr lang="en-US" altLang="en-US" dirty="0">
                <a:solidFill>
                  <a:schemeClr val="tx1"/>
                </a:solidFill>
                <a:latin typeface="Calibri" pitchFamily="34" charset="0"/>
              </a:rPr>
              <a:t>Methyltransferase</a:t>
            </a:r>
            <a:endParaRPr lang="en-US" dirty="0">
              <a:solidFill>
                <a:schemeClr val="tx1"/>
              </a:solidFill>
            </a:endParaRPr>
          </a:p>
        </p:txBody>
      </p:sp>
      <p:sp>
        <p:nvSpPr>
          <p:cNvPr id="29" name="Rectangle 28"/>
          <p:cNvSpPr/>
          <p:nvPr/>
        </p:nvSpPr>
        <p:spPr>
          <a:xfrm>
            <a:off x="3646810" y="4288357"/>
            <a:ext cx="806631" cy="307777"/>
          </a:xfrm>
          <a:prstGeom prst="rect">
            <a:avLst/>
          </a:prstGeom>
        </p:spPr>
        <p:txBody>
          <a:bodyPr wrap="none">
            <a:spAutoFit/>
          </a:bodyPr>
          <a:lstStyle/>
          <a:p>
            <a:r>
              <a:rPr lang="en-US" altLang="en-US" u="sng" dirty="0" err="1">
                <a:solidFill>
                  <a:srgbClr val="FF0000"/>
                </a:solidFill>
                <a:latin typeface="Calibri" pitchFamily="34" charset="0"/>
              </a:rPr>
              <a:t>Creatine</a:t>
            </a:r>
            <a:endParaRPr lang="en-US" u="sng" dirty="0">
              <a:solidFill>
                <a:srgbClr val="FF0000"/>
              </a:solidFill>
            </a:endParaRPr>
          </a:p>
        </p:txBody>
      </p:sp>
      <p:sp>
        <p:nvSpPr>
          <p:cNvPr id="30" name="Curved Down Arrow 29"/>
          <p:cNvSpPr/>
          <p:nvPr/>
        </p:nvSpPr>
        <p:spPr>
          <a:xfrm rot="16200000" flipV="1">
            <a:off x="3649144" y="4754216"/>
            <a:ext cx="477658" cy="25053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Rectangle 30"/>
          <p:cNvSpPr/>
          <p:nvPr/>
        </p:nvSpPr>
        <p:spPr>
          <a:xfrm>
            <a:off x="3242575" y="4902182"/>
            <a:ext cx="574196" cy="307777"/>
          </a:xfrm>
          <a:prstGeom prst="rect">
            <a:avLst/>
          </a:prstGeom>
        </p:spPr>
        <p:txBody>
          <a:bodyPr wrap="none">
            <a:spAutoFit/>
          </a:bodyPr>
          <a:lstStyle/>
          <a:p>
            <a:r>
              <a:rPr lang="en-US" dirty="0">
                <a:solidFill>
                  <a:schemeClr val="tx1"/>
                </a:solidFill>
              </a:rPr>
              <a:t>SAM</a:t>
            </a:r>
          </a:p>
        </p:txBody>
      </p:sp>
      <p:sp>
        <p:nvSpPr>
          <p:cNvPr id="32" name="TextBox 31"/>
          <p:cNvSpPr txBox="1"/>
          <p:nvPr/>
        </p:nvSpPr>
        <p:spPr>
          <a:xfrm>
            <a:off x="3279002" y="4558629"/>
            <a:ext cx="554960" cy="307777"/>
          </a:xfrm>
          <a:prstGeom prst="rect">
            <a:avLst/>
          </a:prstGeom>
          <a:noFill/>
        </p:spPr>
        <p:txBody>
          <a:bodyPr wrap="none" rtlCol="0">
            <a:spAutoFit/>
          </a:bodyPr>
          <a:lstStyle/>
          <a:p>
            <a:r>
              <a:rPr lang="en-US" dirty="0">
                <a:solidFill>
                  <a:schemeClr val="tx1"/>
                </a:solidFill>
              </a:rPr>
              <a:t>SAH</a:t>
            </a:r>
          </a:p>
        </p:txBody>
      </p:sp>
      <p:sp>
        <p:nvSpPr>
          <p:cNvPr id="33" name="Rectangle 32"/>
          <p:cNvSpPr/>
          <p:nvPr/>
        </p:nvSpPr>
        <p:spPr>
          <a:xfrm>
            <a:off x="5537863" y="4596134"/>
            <a:ext cx="1055920" cy="738664"/>
          </a:xfrm>
          <a:prstGeom prst="rect">
            <a:avLst/>
          </a:prstGeom>
        </p:spPr>
        <p:txBody>
          <a:bodyPr wrap="square">
            <a:spAutoFit/>
          </a:bodyPr>
          <a:lstStyle/>
          <a:p>
            <a:r>
              <a:rPr lang="en-US" dirty="0">
                <a:solidFill>
                  <a:schemeClr val="tx1"/>
                </a:solidFill>
              </a:rPr>
              <a:t>(It gives a methyl group)</a:t>
            </a:r>
          </a:p>
        </p:txBody>
      </p:sp>
      <p:graphicFrame>
        <p:nvGraphicFramePr>
          <p:cNvPr id="34" name="Table 33"/>
          <p:cNvGraphicFramePr>
            <a:graphicFrameLocks noGrp="1"/>
          </p:cNvGraphicFramePr>
          <p:nvPr>
            <p:extLst/>
          </p:nvPr>
        </p:nvGraphicFramePr>
        <p:xfrm>
          <a:off x="2884139" y="-25242"/>
          <a:ext cx="3315108" cy="1402080"/>
        </p:xfrm>
        <a:graphic>
          <a:graphicData uri="http://schemas.openxmlformats.org/drawingml/2006/table">
            <a:tbl>
              <a:tblPr bandRow="1">
                <a:tableStyleId>{18603FDC-E32A-4AB5-989C-0864C3EAD2B8}</a:tableStyleId>
              </a:tblPr>
              <a:tblGrid>
                <a:gridCol w="782637">
                  <a:extLst>
                    <a:ext uri="{9D8B030D-6E8A-4147-A177-3AD203B41FA5}">
                      <a16:colId xmlns:a16="http://schemas.microsoft.com/office/drawing/2014/main" val="20000"/>
                    </a:ext>
                  </a:extLst>
                </a:gridCol>
                <a:gridCol w="1079500">
                  <a:extLst>
                    <a:ext uri="{9D8B030D-6E8A-4147-A177-3AD203B41FA5}">
                      <a16:colId xmlns:a16="http://schemas.microsoft.com/office/drawing/2014/main" val="20001"/>
                    </a:ext>
                  </a:extLst>
                </a:gridCol>
                <a:gridCol w="1452971">
                  <a:extLst>
                    <a:ext uri="{9D8B030D-6E8A-4147-A177-3AD203B41FA5}">
                      <a16:colId xmlns:a16="http://schemas.microsoft.com/office/drawing/2014/main" val="20002"/>
                    </a:ext>
                  </a:extLst>
                </a:gridCol>
              </a:tblGrid>
              <a:tr h="304189">
                <a:tc gridSpan="3">
                  <a:txBody>
                    <a:bodyPr/>
                    <a:lstStyle/>
                    <a:p>
                      <a:pPr marL="114300" indent="0" fontAlgn="auto">
                        <a:spcBef>
                          <a:spcPts val="0"/>
                        </a:spcBef>
                        <a:spcAft>
                          <a:spcPts val="0"/>
                        </a:spcAft>
                        <a:buNone/>
                        <a:defRPr/>
                      </a:pPr>
                      <a:r>
                        <a:rPr lang="en-US" sz="1800" b="1" dirty="0"/>
                        <a:t>1 amino acid is </a:t>
                      </a:r>
                      <a:r>
                        <a:rPr lang="en-US" sz="1800" b="1" dirty="0">
                          <a:solidFill>
                            <a:srgbClr val="FF0000"/>
                          </a:solidFill>
                        </a:rPr>
                        <a:t>produced</a:t>
                      </a:r>
                      <a:r>
                        <a:rPr lang="en-US" sz="1800" b="1" dirty="0"/>
                        <a:t>:</a:t>
                      </a: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04189">
                <a:tc gridSpan="3">
                  <a:txBody>
                    <a:bodyPr/>
                    <a:lstStyle/>
                    <a:p>
                      <a:pPr marL="114300" indent="0" fontAlgn="auto">
                        <a:spcBef>
                          <a:spcPts val="0"/>
                        </a:spcBef>
                        <a:spcAft>
                          <a:spcPts val="0"/>
                        </a:spcAft>
                        <a:buNone/>
                        <a:defRPr/>
                      </a:pPr>
                      <a:r>
                        <a:rPr lang="en-US" sz="1800" dirty="0"/>
                        <a:t>ornithine</a:t>
                      </a: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04189">
                <a:tc gridSpan="3">
                  <a:txBody>
                    <a:bodyPr/>
                    <a:lstStyle/>
                    <a:p>
                      <a:pPr marL="114300" indent="0" fontAlgn="auto">
                        <a:spcBef>
                          <a:spcPts val="0"/>
                        </a:spcBef>
                        <a:spcAft>
                          <a:spcPts val="0"/>
                        </a:spcAft>
                        <a:buNone/>
                        <a:defRPr/>
                      </a:pPr>
                      <a:r>
                        <a:rPr lang="en-US" sz="1800" b="1" dirty="0"/>
                        <a:t>3 amino acids are </a:t>
                      </a:r>
                      <a:r>
                        <a:rPr lang="en-US" sz="1800" b="1" dirty="0">
                          <a:solidFill>
                            <a:srgbClr val="FF0000"/>
                          </a:solidFill>
                        </a:rPr>
                        <a:t>required</a:t>
                      </a:r>
                      <a:r>
                        <a:rPr lang="en-US" sz="1800" b="1" dirty="0"/>
                        <a:t>:</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2"/>
                  </a:ext>
                </a:extLst>
              </a:tr>
              <a:tr h="253491">
                <a:tc>
                  <a:txBody>
                    <a:bodyPr/>
                    <a:lstStyle/>
                    <a:p>
                      <a:r>
                        <a:rPr lang="en-US" dirty="0"/>
                        <a:t>glycine</a:t>
                      </a:r>
                    </a:p>
                  </a:txBody>
                  <a:tcPr/>
                </a:tc>
                <a:tc>
                  <a:txBody>
                    <a:bodyPr/>
                    <a:lstStyle/>
                    <a:p>
                      <a:r>
                        <a:rPr lang="en-US" dirty="0"/>
                        <a:t>arginine</a:t>
                      </a:r>
                    </a:p>
                  </a:txBody>
                  <a:tcPr/>
                </a:tc>
                <a:tc>
                  <a:txBody>
                    <a:bodyPr/>
                    <a:lstStyle/>
                    <a:p>
                      <a:r>
                        <a:rPr lang="en-US" dirty="0"/>
                        <a:t> methionine</a:t>
                      </a:r>
                    </a:p>
                  </a:txBody>
                  <a:tcPr/>
                </a:tc>
                <a:extLst>
                  <a:ext uri="{0D108BD9-81ED-4DB2-BD59-A6C34878D82A}">
                    <a16:rowId xmlns:a16="http://schemas.microsoft.com/office/drawing/2014/main" val="10003"/>
                  </a:ext>
                </a:extLst>
              </a:tr>
            </a:tbl>
          </a:graphicData>
        </a:graphic>
      </p:graphicFrame>
      <p:sp>
        <p:nvSpPr>
          <p:cNvPr id="2" name="مستطيل 1">
            <a:extLst>
              <a:ext uri="{FF2B5EF4-FFF2-40B4-BE49-F238E27FC236}">
                <a16:creationId xmlns:a16="http://schemas.microsoft.com/office/drawing/2014/main" id="{33AF4194-CE1C-43A4-9258-8873921AFC3D}"/>
              </a:ext>
            </a:extLst>
          </p:cNvPr>
          <p:cNvSpPr/>
          <p:nvPr/>
        </p:nvSpPr>
        <p:spPr>
          <a:xfrm>
            <a:off x="6443467" y="217658"/>
            <a:ext cx="2202934" cy="97844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u="sng" dirty="0">
                <a:solidFill>
                  <a:srgbClr val="00B050"/>
                </a:solidFill>
              </a:rPr>
              <a:t>DOCTOR’S NOTE :</a:t>
            </a:r>
          </a:p>
          <a:p>
            <a:pPr algn="ctr"/>
            <a:r>
              <a:rPr lang="en-US" dirty="0">
                <a:solidFill>
                  <a:srgbClr val="00B050"/>
                </a:solidFill>
              </a:rPr>
              <a:t>Process occur kidney--------</a:t>
            </a:r>
            <a:r>
              <a:rPr lang="en-US" dirty="0">
                <a:solidFill>
                  <a:srgbClr val="00B050"/>
                </a:solidFill>
                <a:sym typeface="Wingdings" panose="05000000000000000000" pitchFamily="2" charset="2"/>
              </a:rPr>
              <a:t></a:t>
            </a:r>
            <a:r>
              <a:rPr lang="en-US" dirty="0">
                <a:solidFill>
                  <a:srgbClr val="00B050"/>
                </a:solidFill>
              </a:rPr>
              <a:t> blood --------liver </a:t>
            </a:r>
            <a:endParaRPr lang="en-GB" dirty="0">
              <a:solidFill>
                <a:srgbClr val="00B050"/>
              </a:solidFill>
            </a:endParaRPr>
          </a:p>
          <a:p>
            <a:pPr algn="ctr"/>
            <a:endParaRPr lang="en-GB" dirty="0">
              <a:solidFill>
                <a:srgbClr val="00B050"/>
              </a:solidFill>
            </a:endParaRPr>
          </a:p>
        </p:txBody>
      </p:sp>
      <p:sp>
        <p:nvSpPr>
          <p:cNvPr id="41" name="مستطيل 1">
            <a:extLst>
              <a:ext uri="{FF2B5EF4-FFF2-40B4-BE49-F238E27FC236}">
                <a16:creationId xmlns:a16="http://schemas.microsoft.com/office/drawing/2014/main" id="{33AF4194-CE1C-43A4-9258-8873921AFC3D}"/>
              </a:ext>
            </a:extLst>
          </p:cNvPr>
          <p:cNvSpPr/>
          <p:nvPr/>
        </p:nvSpPr>
        <p:spPr>
          <a:xfrm>
            <a:off x="8382773" y="5492151"/>
            <a:ext cx="2920246" cy="122856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r" rtl="1"/>
            <a:r>
              <a:rPr lang="ar-SA" sz="1000" dirty="0"/>
              <a:t>هنا بكل اختصار يتحدون الحمضين </a:t>
            </a:r>
            <a:r>
              <a:rPr lang="ar-SA" sz="1000" dirty="0" err="1"/>
              <a:t>جلايسين</a:t>
            </a:r>
            <a:r>
              <a:rPr lang="ar-SA" sz="1000" dirty="0"/>
              <a:t> و </a:t>
            </a:r>
            <a:r>
              <a:rPr lang="ar-SA" sz="1000" dirty="0" err="1"/>
              <a:t>الارجينين</a:t>
            </a:r>
            <a:r>
              <a:rPr lang="ar-SA" sz="1000" dirty="0"/>
              <a:t> </a:t>
            </a:r>
          </a:p>
          <a:p>
            <a:pPr algn="r" rtl="1"/>
            <a:r>
              <a:rPr lang="ar-SA" sz="1000" dirty="0"/>
              <a:t>بوجود انزيم يسمى </a:t>
            </a:r>
            <a:r>
              <a:rPr lang="en-US" sz="1000" dirty="0" err="1"/>
              <a:t>Amidinotransferase</a:t>
            </a:r>
            <a:endParaRPr lang="ar-SA" sz="1000" dirty="0"/>
          </a:p>
          <a:p>
            <a:pPr algn="r" rtl="1"/>
            <a:r>
              <a:rPr lang="ar-SA" sz="1000" dirty="0"/>
              <a:t>ويعطيني ناتجين : </a:t>
            </a:r>
          </a:p>
          <a:p>
            <a:pPr algn="r" rtl="1"/>
            <a:r>
              <a:rPr lang="ar-SA" sz="1000" dirty="0"/>
              <a:t>١- </a:t>
            </a:r>
            <a:r>
              <a:rPr lang="en-US" altLang="en-US" sz="1000" dirty="0">
                <a:solidFill>
                  <a:schemeClr val="tx1"/>
                </a:solidFill>
                <a:latin typeface="Calibri" pitchFamily="34" charset="0"/>
              </a:rPr>
              <a:t>Ornithine</a:t>
            </a:r>
            <a:r>
              <a:rPr lang="ar-SA" altLang="en-US" sz="1000" dirty="0">
                <a:solidFill>
                  <a:schemeClr val="tx1"/>
                </a:solidFill>
                <a:latin typeface="Calibri" pitchFamily="34" charset="0"/>
              </a:rPr>
              <a:t> : يتم الاستخلاص منه بواسطة </a:t>
            </a:r>
            <a:r>
              <a:rPr lang="en-US" altLang="en-US" sz="1000" dirty="0">
                <a:solidFill>
                  <a:schemeClr val="tx1"/>
                </a:solidFill>
                <a:latin typeface="Calibri" pitchFamily="34" charset="0"/>
              </a:rPr>
              <a:t>kidney</a:t>
            </a:r>
            <a:r>
              <a:rPr lang="ar-SA" altLang="en-US" sz="1000" dirty="0">
                <a:solidFill>
                  <a:schemeClr val="tx1"/>
                </a:solidFill>
                <a:latin typeface="Calibri" pitchFamily="34" charset="0"/>
              </a:rPr>
              <a:t> </a:t>
            </a:r>
          </a:p>
          <a:p>
            <a:pPr algn="r" rtl="1"/>
            <a:r>
              <a:rPr lang="ar-SA" sz="1000" dirty="0">
                <a:solidFill>
                  <a:schemeClr val="tx1"/>
                </a:solidFill>
                <a:latin typeface="Calibri" pitchFamily="34" charset="0"/>
              </a:rPr>
              <a:t>٢- </a:t>
            </a:r>
            <a:r>
              <a:rPr lang="en-US" altLang="en-US" sz="1000" dirty="0" err="1">
                <a:solidFill>
                  <a:schemeClr val="tx1"/>
                </a:solidFill>
                <a:latin typeface="Calibri" pitchFamily="34" charset="0"/>
              </a:rPr>
              <a:t>Guanidinoacetate</a:t>
            </a:r>
            <a:r>
              <a:rPr lang="ar-SA" altLang="en-US" sz="1000" dirty="0">
                <a:solidFill>
                  <a:schemeClr val="tx1"/>
                </a:solidFill>
                <a:latin typeface="Calibri" pitchFamily="34" charset="0"/>
              </a:rPr>
              <a:t> : يروح للكبد ، وهو اللي نبيه عشان يعطيني </a:t>
            </a:r>
            <a:r>
              <a:rPr lang="ar-SA" sz="1000" dirty="0" err="1">
                <a:solidFill>
                  <a:schemeClr val="tx1"/>
                </a:solidFill>
                <a:latin typeface="Calibri" pitchFamily="34" charset="0"/>
              </a:rPr>
              <a:t>الكيراتين</a:t>
            </a:r>
            <a:r>
              <a:rPr lang="ar-SA" sz="1000" dirty="0">
                <a:solidFill>
                  <a:schemeClr val="tx1"/>
                </a:solidFill>
                <a:latin typeface="Calibri" pitchFamily="34" charset="0"/>
              </a:rPr>
              <a:t> ولكن بشرط وهو إضافة مجموعة </a:t>
            </a:r>
            <a:r>
              <a:rPr lang="ar-SA" sz="1000" dirty="0" err="1">
                <a:solidFill>
                  <a:schemeClr val="tx1"/>
                </a:solidFill>
                <a:latin typeface="Calibri" pitchFamily="34" charset="0"/>
              </a:rPr>
              <a:t>ميثايل</a:t>
            </a:r>
            <a:r>
              <a:rPr lang="ar-SA" sz="1000" dirty="0">
                <a:solidFill>
                  <a:schemeClr val="tx1"/>
                </a:solidFill>
                <a:latin typeface="Calibri" pitchFamily="34" charset="0"/>
              </a:rPr>
              <a:t> بواسطة انزيم </a:t>
            </a:r>
            <a:r>
              <a:rPr lang="en-US" altLang="en-US" sz="1000" dirty="0">
                <a:solidFill>
                  <a:schemeClr val="tx1"/>
                </a:solidFill>
                <a:latin typeface="Calibri" pitchFamily="34" charset="0"/>
              </a:rPr>
              <a:t>Methyltransferase</a:t>
            </a:r>
            <a:r>
              <a:rPr lang="ar-SA" altLang="en-US" sz="1000" dirty="0">
                <a:solidFill>
                  <a:schemeClr val="tx1"/>
                </a:solidFill>
                <a:latin typeface="Calibri" pitchFamily="34" charset="0"/>
              </a:rPr>
              <a:t> ليعطي </a:t>
            </a:r>
            <a:r>
              <a:rPr lang="ar-SA" altLang="en-US" sz="1000" dirty="0" err="1">
                <a:solidFill>
                  <a:schemeClr val="tx1"/>
                </a:solidFill>
                <a:latin typeface="Calibri" pitchFamily="34" charset="0"/>
              </a:rPr>
              <a:t>الكيراتين</a:t>
            </a:r>
            <a:r>
              <a:rPr lang="en-US" altLang="en-US" sz="1000" dirty="0">
                <a:solidFill>
                  <a:schemeClr val="tx1"/>
                </a:solidFill>
                <a:latin typeface="Calibri" pitchFamily="34" charset="0"/>
              </a:rPr>
              <a:t>.</a:t>
            </a:r>
            <a:r>
              <a:rPr lang="ar-SA" altLang="en-US" sz="1000" dirty="0">
                <a:solidFill>
                  <a:schemeClr val="tx1"/>
                </a:solidFill>
                <a:latin typeface="Calibri" pitchFamily="34" charset="0"/>
              </a:rPr>
              <a:t> </a:t>
            </a:r>
          </a:p>
        </p:txBody>
      </p:sp>
    </p:spTree>
    <p:extLst>
      <p:ext uri="{BB962C8B-B14F-4D97-AF65-F5344CB8AC3E}">
        <p14:creationId xmlns:p14="http://schemas.microsoft.com/office/powerpoint/2010/main" val="101546563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32" name="Title 1"/>
          <p:cNvSpPr txBox="1">
            <a:spLocks/>
          </p:cNvSpPr>
          <p:nvPr/>
        </p:nvSpPr>
        <p:spPr>
          <a:xfrm>
            <a:off x="500192" y="72325"/>
            <a:ext cx="2408428" cy="815848"/>
          </a:xfrm>
          <a:prstGeom prst="rect">
            <a:avLst/>
          </a:prstGeom>
          <a:noFill/>
          <a:ln>
            <a:noFill/>
          </a:ln>
        </p:spPr>
        <p:txBody>
          <a:bodyPr wrap="square" lIns="91425" tIns="91425" rIns="91425" bIns="91425" anchor="b" anchorCtr="0"/>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SzPts val="1400"/>
              <a:buFont typeface="Century Schoolbook"/>
              <a:buNone/>
              <a:defRPr sz="4400" b="0" i="0" u="none" strike="noStrike" cap="none">
                <a:solidFill>
                  <a:schemeClr val="dk1"/>
                </a:solidFill>
                <a:latin typeface="Century Schoolbook"/>
                <a:ea typeface="Century Schoolbook"/>
                <a:cs typeface="Century Schoolbook"/>
                <a:sym typeface="Century Schoolbook"/>
              </a:defRPr>
            </a:lvl1pPr>
            <a:lvl2pPr lvl="1" indent="0" rtl="0">
              <a:spcBef>
                <a:spcPts val="0"/>
              </a:spcBef>
              <a:buSzPts val="1400"/>
              <a:buNone/>
              <a:defRPr sz="1800"/>
            </a:lvl2pPr>
            <a:lvl3pPr lvl="2" indent="0" rtl="0">
              <a:spcBef>
                <a:spcPts val="0"/>
              </a:spcBef>
              <a:buSzPts val="1400"/>
              <a:buNone/>
              <a:defRPr sz="1800"/>
            </a:lvl3pPr>
            <a:lvl4pPr lvl="3" indent="0" rtl="0">
              <a:spcBef>
                <a:spcPts val="0"/>
              </a:spcBef>
              <a:buSzPts val="1400"/>
              <a:buNone/>
              <a:defRPr sz="1800"/>
            </a:lvl4pPr>
            <a:lvl5pPr lvl="4" indent="0" rtl="0">
              <a:spcBef>
                <a:spcPts val="0"/>
              </a:spcBef>
              <a:buSzPts val="1400"/>
              <a:buNone/>
              <a:defRPr sz="1800"/>
            </a:lvl5pPr>
            <a:lvl6pPr lvl="5" indent="0" rtl="0">
              <a:spcBef>
                <a:spcPts val="0"/>
              </a:spcBef>
              <a:buSzPts val="1400"/>
              <a:buNone/>
              <a:defRPr sz="1800"/>
            </a:lvl6pPr>
            <a:lvl7pPr lvl="6" indent="0" rtl="0">
              <a:spcBef>
                <a:spcPts val="0"/>
              </a:spcBef>
              <a:buSzPts val="1400"/>
              <a:buNone/>
              <a:defRPr sz="1800"/>
            </a:lvl7pPr>
            <a:lvl8pPr lvl="7" indent="0" rtl="0">
              <a:spcBef>
                <a:spcPts val="0"/>
              </a:spcBef>
              <a:buSzPts val="1400"/>
              <a:buNone/>
              <a:defRPr sz="1800"/>
            </a:lvl8pPr>
            <a:lvl9pPr lvl="8" indent="0" rtl="0">
              <a:spcBef>
                <a:spcPts val="0"/>
              </a:spcBef>
              <a:buSzPts val="1400"/>
              <a:buNone/>
              <a:defRPr sz="1800"/>
            </a:lvl9pPr>
          </a:lstStyle>
          <a:p>
            <a:r>
              <a:rPr lang="en-US" sz="2500" dirty="0">
                <a:solidFill>
                  <a:schemeClr val="tx1"/>
                </a:solidFill>
                <a:cs typeface="Arial" pitchFamily="34" charset="0"/>
              </a:rPr>
              <a:t>Distribution of</a:t>
            </a:r>
            <a:br>
              <a:rPr lang="en-US" sz="2500" dirty="0">
                <a:solidFill>
                  <a:schemeClr val="tx1"/>
                </a:solidFill>
                <a:cs typeface="Arial" pitchFamily="34" charset="0"/>
              </a:rPr>
            </a:br>
            <a:r>
              <a:rPr lang="en-US" sz="2500" dirty="0">
                <a:solidFill>
                  <a:schemeClr val="tx1"/>
                </a:solidFill>
                <a:cs typeface="Arial" pitchFamily="34" charset="0"/>
              </a:rPr>
              <a:t>body creatine : </a:t>
            </a:r>
            <a:endParaRPr lang="en-US" sz="2500" dirty="0">
              <a:solidFill>
                <a:schemeClr val="tx1"/>
              </a:solidFill>
            </a:endParaRPr>
          </a:p>
        </p:txBody>
      </p:sp>
      <p:cxnSp>
        <p:nvCxnSpPr>
          <p:cNvPr id="33" name="Straight Arrow Connector 32"/>
          <p:cNvCxnSpPr/>
          <p:nvPr/>
        </p:nvCxnSpPr>
        <p:spPr>
          <a:xfrm>
            <a:off x="567944" y="1219513"/>
            <a:ext cx="142240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4" name="Rectangle 33"/>
          <p:cNvSpPr/>
          <p:nvPr/>
        </p:nvSpPr>
        <p:spPr>
          <a:xfrm>
            <a:off x="2011172" y="1050236"/>
            <a:ext cx="6168676" cy="338554"/>
          </a:xfrm>
          <a:prstGeom prst="rect">
            <a:avLst/>
          </a:prstGeom>
        </p:spPr>
        <p:txBody>
          <a:bodyPr wrap="none">
            <a:spAutoFit/>
          </a:bodyPr>
          <a:lstStyle/>
          <a:p>
            <a:r>
              <a:rPr lang="en-US" altLang="en-US" sz="1600" dirty="0">
                <a:solidFill>
                  <a:schemeClr val="tx1"/>
                </a:solidFill>
              </a:rPr>
              <a:t>It is formed in the liver, then Transported from liver to other tissues</a:t>
            </a:r>
          </a:p>
        </p:txBody>
      </p:sp>
      <p:cxnSp>
        <p:nvCxnSpPr>
          <p:cNvPr id="35" name="Straight Arrow Connector 34"/>
          <p:cNvCxnSpPr/>
          <p:nvPr/>
        </p:nvCxnSpPr>
        <p:spPr>
          <a:xfrm>
            <a:off x="567944" y="1661659"/>
            <a:ext cx="142240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6" name="Rectangle 35"/>
          <p:cNvSpPr/>
          <p:nvPr/>
        </p:nvSpPr>
        <p:spPr>
          <a:xfrm>
            <a:off x="2046214" y="1487931"/>
            <a:ext cx="4039888" cy="338554"/>
          </a:xfrm>
          <a:prstGeom prst="rect">
            <a:avLst/>
          </a:prstGeom>
        </p:spPr>
        <p:txBody>
          <a:bodyPr wrap="none">
            <a:spAutoFit/>
          </a:bodyPr>
          <a:lstStyle/>
          <a:p>
            <a:r>
              <a:rPr lang="en-US" altLang="en-US" sz="1600" dirty="0">
                <a:solidFill>
                  <a:schemeClr val="tx1"/>
                </a:solidFill>
              </a:rPr>
              <a:t>98% present in skeletal and heart muscles</a:t>
            </a:r>
          </a:p>
        </p:txBody>
      </p:sp>
      <p:sp>
        <p:nvSpPr>
          <p:cNvPr id="37" name="Rectangle 36"/>
          <p:cNvSpPr/>
          <p:nvPr/>
        </p:nvSpPr>
        <p:spPr>
          <a:xfrm>
            <a:off x="1985862" y="1882576"/>
            <a:ext cx="6096000" cy="584775"/>
          </a:xfrm>
          <a:prstGeom prst="rect">
            <a:avLst/>
          </a:prstGeom>
        </p:spPr>
        <p:txBody>
          <a:bodyPr>
            <a:spAutoFit/>
          </a:bodyPr>
          <a:lstStyle/>
          <a:p>
            <a:r>
              <a:rPr lang="en-US" altLang="en-US" sz="1600" dirty="0">
                <a:solidFill>
                  <a:schemeClr val="tx1"/>
                </a:solidFill>
              </a:rPr>
              <a:t>In skeletal muscle it is converted to high-energy source </a:t>
            </a:r>
            <a:r>
              <a:rPr lang="en-US" altLang="en-US" sz="1600" dirty="0" err="1">
                <a:solidFill>
                  <a:schemeClr val="tx1"/>
                </a:solidFill>
              </a:rPr>
              <a:t>creatine</a:t>
            </a:r>
            <a:r>
              <a:rPr lang="en-US" altLang="en-US" sz="1600" dirty="0">
                <a:solidFill>
                  <a:schemeClr val="tx1"/>
                </a:solidFill>
              </a:rPr>
              <a:t> phosphate (phosphocreatine)</a:t>
            </a:r>
          </a:p>
        </p:txBody>
      </p:sp>
      <p:cxnSp>
        <p:nvCxnSpPr>
          <p:cNvPr id="38" name="Straight Arrow Connector 37"/>
          <p:cNvCxnSpPr/>
          <p:nvPr/>
        </p:nvCxnSpPr>
        <p:spPr>
          <a:xfrm>
            <a:off x="567944" y="2174963"/>
            <a:ext cx="142240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nvGrpSpPr>
          <p:cNvPr id="39" name="Group 38"/>
          <p:cNvGrpSpPr/>
          <p:nvPr/>
        </p:nvGrpSpPr>
        <p:grpSpPr>
          <a:xfrm>
            <a:off x="8378543" y="256437"/>
            <a:ext cx="2987903" cy="2223404"/>
            <a:chOff x="5600700" y="2743200"/>
            <a:chExt cx="4309882" cy="3252255"/>
          </a:xfrm>
        </p:grpSpPr>
        <p:grpSp>
          <p:nvGrpSpPr>
            <p:cNvPr id="40" name="Group 39"/>
            <p:cNvGrpSpPr/>
            <p:nvPr/>
          </p:nvGrpSpPr>
          <p:grpSpPr>
            <a:xfrm>
              <a:off x="5600700" y="2743200"/>
              <a:ext cx="3758397" cy="3252255"/>
              <a:chOff x="6286605" y="2743200"/>
              <a:chExt cx="3102593" cy="2684767"/>
            </a:xfrm>
          </p:grpSpPr>
          <p:sp>
            <p:nvSpPr>
              <p:cNvPr id="42" name="TextBox 3"/>
              <p:cNvSpPr txBox="1">
                <a:spLocks noChangeArrowheads="1"/>
              </p:cNvSpPr>
              <p:nvPr/>
            </p:nvSpPr>
            <p:spPr bwMode="auto">
              <a:xfrm>
                <a:off x="7073414" y="2743200"/>
                <a:ext cx="1363250" cy="483134"/>
              </a:xfrm>
              <a:prstGeom prst="rect">
                <a:avLst/>
              </a:prstGeom>
              <a:noFill/>
              <a:ln w="9525">
                <a:noFill/>
                <a:miter lim="800000"/>
                <a:headEnd/>
                <a:tailEnd/>
              </a:ln>
            </p:spPr>
            <p:txBody>
              <a:bodyPr wrap="none">
                <a:spAutoFit/>
              </a:bodyPr>
              <a:lstStyle/>
              <a:p>
                <a:pPr algn="ctr"/>
                <a:r>
                  <a:rPr lang="en-US" altLang="en-US" sz="2000" b="1" dirty="0" err="1">
                    <a:solidFill>
                      <a:schemeClr val="tx1"/>
                    </a:solidFill>
                    <a:latin typeface="Calibri" pitchFamily="34" charset="0"/>
                  </a:rPr>
                  <a:t>Creatine</a:t>
                </a:r>
                <a:r>
                  <a:rPr lang="en-US" altLang="en-US" sz="2000" b="1" dirty="0">
                    <a:solidFill>
                      <a:schemeClr val="tx1"/>
                    </a:solidFill>
                    <a:latin typeface="Calibri" pitchFamily="34" charset="0"/>
                  </a:rPr>
                  <a:t> </a:t>
                </a:r>
              </a:p>
            </p:txBody>
          </p:sp>
          <p:sp>
            <p:nvSpPr>
              <p:cNvPr id="43" name="TextBox 4"/>
              <p:cNvSpPr txBox="1">
                <a:spLocks noChangeArrowheads="1"/>
              </p:cNvSpPr>
              <p:nvPr/>
            </p:nvSpPr>
            <p:spPr bwMode="auto">
              <a:xfrm>
                <a:off x="6286605" y="4944833"/>
                <a:ext cx="2785289" cy="483134"/>
              </a:xfrm>
              <a:prstGeom prst="rect">
                <a:avLst/>
              </a:prstGeom>
              <a:noFill/>
              <a:ln w="9525">
                <a:noFill/>
                <a:miter lim="800000"/>
                <a:headEnd/>
                <a:tailEnd/>
              </a:ln>
            </p:spPr>
            <p:txBody>
              <a:bodyPr wrap="none">
                <a:spAutoFit/>
              </a:bodyPr>
              <a:lstStyle/>
              <a:p>
                <a:r>
                  <a:rPr lang="en-US" altLang="en-US" sz="2000" b="1" dirty="0" err="1">
                    <a:solidFill>
                      <a:schemeClr val="tx1"/>
                    </a:solidFill>
                    <a:latin typeface="Calibri" pitchFamily="34" charset="0"/>
                  </a:rPr>
                  <a:t>Creatine</a:t>
                </a:r>
                <a:r>
                  <a:rPr lang="en-US" altLang="en-US" sz="2000" b="1" dirty="0">
                    <a:solidFill>
                      <a:schemeClr val="tx1"/>
                    </a:solidFill>
                    <a:latin typeface="Calibri" pitchFamily="34" charset="0"/>
                  </a:rPr>
                  <a:t> phosphate </a:t>
                </a:r>
              </a:p>
            </p:txBody>
          </p:sp>
          <p:sp>
            <p:nvSpPr>
              <p:cNvPr id="44" name="Down Arrow 43"/>
              <p:cNvSpPr/>
              <p:nvPr/>
            </p:nvSpPr>
            <p:spPr bwMode="auto">
              <a:xfrm>
                <a:off x="7780703" y="3360976"/>
                <a:ext cx="100999" cy="15262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45" name="Curved Right Arrow 44"/>
              <p:cNvSpPr/>
              <p:nvPr/>
            </p:nvSpPr>
            <p:spPr bwMode="auto">
              <a:xfrm>
                <a:off x="7881702" y="3630308"/>
                <a:ext cx="403998" cy="80799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46" name="TextBox 7"/>
              <p:cNvSpPr txBox="1">
                <a:spLocks noChangeArrowheads="1"/>
              </p:cNvSpPr>
              <p:nvPr/>
            </p:nvSpPr>
            <p:spPr bwMode="auto">
              <a:xfrm>
                <a:off x="8285542" y="3450841"/>
                <a:ext cx="653184" cy="445969"/>
              </a:xfrm>
              <a:prstGeom prst="rect">
                <a:avLst/>
              </a:prstGeom>
              <a:noFill/>
              <a:ln w="9525">
                <a:noFill/>
                <a:miter lim="800000"/>
                <a:headEnd/>
                <a:tailEnd/>
              </a:ln>
            </p:spPr>
            <p:txBody>
              <a:bodyPr wrap="none">
                <a:spAutoFit/>
              </a:bodyPr>
              <a:lstStyle/>
              <a:p>
                <a:r>
                  <a:rPr lang="en-US" altLang="en-US" sz="1800" dirty="0">
                    <a:solidFill>
                      <a:schemeClr val="tx1"/>
                    </a:solidFill>
                    <a:latin typeface="Calibri" pitchFamily="34" charset="0"/>
                  </a:rPr>
                  <a:t>ATP</a:t>
                </a:r>
              </a:p>
            </p:txBody>
          </p:sp>
          <p:sp>
            <p:nvSpPr>
              <p:cNvPr id="47" name="TextBox 8"/>
              <p:cNvSpPr txBox="1">
                <a:spLocks noChangeArrowheads="1"/>
              </p:cNvSpPr>
              <p:nvPr/>
            </p:nvSpPr>
            <p:spPr bwMode="auto">
              <a:xfrm>
                <a:off x="8285542" y="4182908"/>
                <a:ext cx="1103656" cy="408805"/>
              </a:xfrm>
              <a:prstGeom prst="rect">
                <a:avLst/>
              </a:prstGeom>
              <a:noFill/>
              <a:ln w="9525">
                <a:noFill/>
                <a:miter lim="800000"/>
                <a:headEnd/>
                <a:tailEnd/>
              </a:ln>
            </p:spPr>
            <p:txBody>
              <a:bodyPr wrap="none">
                <a:spAutoFit/>
              </a:bodyPr>
              <a:lstStyle/>
              <a:p>
                <a:r>
                  <a:rPr lang="en-US" altLang="en-US" sz="1600" dirty="0">
                    <a:solidFill>
                      <a:schemeClr val="tx1"/>
                    </a:solidFill>
                    <a:latin typeface="Calibri" pitchFamily="34" charset="0"/>
                  </a:rPr>
                  <a:t>ADP + H</a:t>
                </a:r>
                <a:r>
                  <a:rPr lang="en-US" altLang="en-US" sz="1600" baseline="30000" dirty="0">
                    <a:solidFill>
                      <a:schemeClr val="tx1"/>
                    </a:solidFill>
                    <a:latin typeface="Calibri" pitchFamily="34" charset="0"/>
                  </a:rPr>
                  <a:t>+</a:t>
                </a:r>
              </a:p>
            </p:txBody>
          </p:sp>
          <p:sp>
            <p:nvSpPr>
              <p:cNvPr id="48" name="Down Arrow 47"/>
              <p:cNvSpPr/>
              <p:nvPr/>
            </p:nvSpPr>
            <p:spPr bwMode="auto">
              <a:xfrm flipH="1" flipV="1">
                <a:off x="7578704" y="3360976"/>
                <a:ext cx="100999" cy="15262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49" name="Curved Left Arrow 48"/>
              <p:cNvSpPr/>
              <p:nvPr/>
            </p:nvSpPr>
            <p:spPr bwMode="auto">
              <a:xfrm flipV="1">
                <a:off x="7174706" y="3630308"/>
                <a:ext cx="403998" cy="89777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50" name="TextBox 11"/>
              <p:cNvSpPr txBox="1">
                <a:spLocks noChangeArrowheads="1"/>
              </p:cNvSpPr>
              <p:nvPr/>
            </p:nvSpPr>
            <p:spPr bwMode="auto">
              <a:xfrm>
                <a:off x="6569146" y="3450841"/>
                <a:ext cx="653184" cy="445969"/>
              </a:xfrm>
              <a:prstGeom prst="rect">
                <a:avLst/>
              </a:prstGeom>
              <a:noFill/>
              <a:ln w="9525">
                <a:noFill/>
                <a:miter lim="800000"/>
                <a:headEnd/>
                <a:tailEnd/>
              </a:ln>
            </p:spPr>
            <p:txBody>
              <a:bodyPr wrap="none">
                <a:spAutoFit/>
              </a:bodyPr>
              <a:lstStyle/>
              <a:p>
                <a:r>
                  <a:rPr lang="en-US" altLang="en-US" sz="1800" dirty="0">
                    <a:solidFill>
                      <a:schemeClr val="tx1"/>
                    </a:solidFill>
                    <a:latin typeface="Calibri" pitchFamily="34" charset="0"/>
                  </a:rPr>
                  <a:t>ATP</a:t>
                </a:r>
              </a:p>
            </p:txBody>
          </p:sp>
          <p:sp>
            <p:nvSpPr>
              <p:cNvPr id="51" name="TextBox 12"/>
              <p:cNvSpPr txBox="1">
                <a:spLocks noChangeArrowheads="1"/>
              </p:cNvSpPr>
              <p:nvPr/>
            </p:nvSpPr>
            <p:spPr bwMode="auto">
              <a:xfrm>
                <a:off x="6508721" y="4258950"/>
                <a:ext cx="689451" cy="445969"/>
              </a:xfrm>
              <a:prstGeom prst="rect">
                <a:avLst/>
              </a:prstGeom>
              <a:noFill/>
              <a:ln w="9525">
                <a:noFill/>
                <a:miter lim="800000"/>
                <a:headEnd/>
                <a:tailEnd/>
              </a:ln>
            </p:spPr>
            <p:txBody>
              <a:bodyPr wrap="none">
                <a:spAutoFit/>
              </a:bodyPr>
              <a:lstStyle/>
              <a:p>
                <a:r>
                  <a:rPr lang="en-US" altLang="en-US" sz="1800" dirty="0">
                    <a:solidFill>
                      <a:schemeClr val="tx1"/>
                    </a:solidFill>
                    <a:latin typeface="Calibri" pitchFamily="34" charset="0"/>
                  </a:rPr>
                  <a:t>ADP</a:t>
                </a:r>
              </a:p>
            </p:txBody>
          </p:sp>
        </p:grpSp>
        <p:sp>
          <p:nvSpPr>
            <p:cNvPr id="41" name="TextBox 13"/>
            <p:cNvSpPr txBox="1">
              <a:spLocks noChangeArrowheads="1"/>
            </p:cNvSpPr>
            <p:nvPr/>
          </p:nvSpPr>
          <p:spPr bwMode="auto">
            <a:xfrm>
              <a:off x="7734300" y="3962400"/>
              <a:ext cx="2176282" cy="495215"/>
            </a:xfrm>
            <a:prstGeom prst="rect">
              <a:avLst/>
            </a:prstGeom>
            <a:noFill/>
            <a:ln w="9525">
              <a:noFill/>
              <a:miter lim="800000"/>
              <a:headEnd/>
              <a:tailEnd/>
            </a:ln>
          </p:spPr>
          <p:txBody>
            <a:bodyPr wrap="none">
              <a:spAutoFit/>
            </a:bodyPr>
            <a:lstStyle/>
            <a:p>
              <a:r>
                <a:rPr lang="en-US" altLang="en-US" sz="1600" b="1" dirty="0" err="1">
                  <a:solidFill>
                    <a:schemeClr val="tx1"/>
                  </a:solidFill>
                  <a:latin typeface="Calibri" pitchFamily="34" charset="0"/>
                </a:rPr>
                <a:t>Creatine</a:t>
              </a:r>
              <a:r>
                <a:rPr lang="en-US" altLang="en-US" sz="1600" b="1" dirty="0">
                  <a:solidFill>
                    <a:schemeClr val="tx1"/>
                  </a:solidFill>
                  <a:latin typeface="Calibri" pitchFamily="34" charset="0"/>
                </a:rPr>
                <a:t> Kinase</a:t>
              </a:r>
            </a:p>
          </p:txBody>
        </p:sp>
      </p:grpSp>
      <p:sp>
        <p:nvSpPr>
          <p:cNvPr id="52" name="Rectangle 51"/>
          <p:cNvSpPr/>
          <p:nvPr/>
        </p:nvSpPr>
        <p:spPr>
          <a:xfrm>
            <a:off x="431252" y="2386105"/>
            <a:ext cx="3159839" cy="477054"/>
          </a:xfrm>
          <a:prstGeom prst="rect">
            <a:avLst/>
          </a:prstGeom>
        </p:spPr>
        <p:txBody>
          <a:bodyPr wrap="none">
            <a:spAutoFit/>
          </a:bodyPr>
          <a:lstStyle/>
          <a:p>
            <a:r>
              <a:rPr lang="en-US" sz="2500" dirty="0" err="1">
                <a:solidFill>
                  <a:schemeClr val="tx1"/>
                </a:solidFill>
                <a:cs typeface="Arial" pitchFamily="34" charset="0"/>
              </a:rPr>
              <a:t>Creatine</a:t>
            </a:r>
            <a:r>
              <a:rPr lang="en-US" sz="2500" dirty="0">
                <a:solidFill>
                  <a:schemeClr val="tx1"/>
                </a:solidFill>
                <a:cs typeface="Arial" pitchFamily="34" charset="0"/>
              </a:rPr>
              <a:t> phosphate: </a:t>
            </a:r>
            <a:endParaRPr lang="en-US" sz="2500" dirty="0">
              <a:solidFill>
                <a:schemeClr val="tx1"/>
              </a:solidFill>
            </a:endParaRPr>
          </a:p>
        </p:txBody>
      </p:sp>
      <p:graphicFrame>
        <p:nvGraphicFramePr>
          <p:cNvPr id="3" name="رسم تخطيطي 2">
            <a:extLst>
              <a:ext uri="{FF2B5EF4-FFF2-40B4-BE49-F238E27FC236}">
                <a16:creationId xmlns:a16="http://schemas.microsoft.com/office/drawing/2014/main" id="{9E117FC7-4E9A-4B15-81F9-D2D519A80095}"/>
              </a:ext>
            </a:extLst>
          </p:cNvPr>
          <p:cNvGraphicFramePr/>
          <p:nvPr>
            <p:extLst>
              <p:ext uri="{D42A27DB-BD31-4B8C-83A1-F6EECF244321}">
                <p14:modId xmlns:p14="http://schemas.microsoft.com/office/powerpoint/2010/main" val="3474249473"/>
              </p:ext>
            </p:extLst>
          </p:nvPr>
        </p:nvGraphicFramePr>
        <p:xfrm>
          <a:off x="405637" y="2791628"/>
          <a:ext cx="8985276" cy="47228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صورة 1">
            <a:extLst>
              <a:ext uri="{FF2B5EF4-FFF2-40B4-BE49-F238E27FC236}">
                <a16:creationId xmlns:a16="http://schemas.microsoft.com/office/drawing/2014/main" id="{0487E97B-86EC-414A-9C88-8D00230E6638}"/>
              </a:ext>
            </a:extLst>
          </p:cNvPr>
          <p:cNvPicPr>
            <a:picLocks noChangeAspect="1"/>
          </p:cNvPicPr>
          <p:nvPr/>
        </p:nvPicPr>
        <p:blipFill>
          <a:blip r:embed="rId8"/>
          <a:stretch>
            <a:fillRect/>
          </a:stretch>
        </p:blipFill>
        <p:spPr>
          <a:xfrm>
            <a:off x="6225686" y="1343296"/>
            <a:ext cx="941285" cy="584775"/>
          </a:xfrm>
          <a:prstGeom prst="rect">
            <a:avLst/>
          </a:prstGeom>
        </p:spPr>
      </p:pic>
      <p:sp>
        <p:nvSpPr>
          <p:cNvPr id="4" name="مستطيل 3">
            <a:extLst>
              <a:ext uri="{FF2B5EF4-FFF2-40B4-BE49-F238E27FC236}">
                <a16:creationId xmlns:a16="http://schemas.microsoft.com/office/drawing/2014/main" id="{FF2C66A2-0F8C-42A6-832B-AD4CF54B0024}"/>
              </a:ext>
            </a:extLst>
          </p:cNvPr>
          <p:cNvSpPr/>
          <p:nvPr/>
        </p:nvSpPr>
        <p:spPr>
          <a:xfrm>
            <a:off x="9475733" y="3012029"/>
            <a:ext cx="1817971" cy="368890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GB" dirty="0">
                <a:solidFill>
                  <a:srgbClr val="00B050"/>
                </a:solidFill>
              </a:rPr>
              <a:t>Why dose the body make creatine phosphate?</a:t>
            </a:r>
          </a:p>
          <a:p>
            <a:r>
              <a:rPr lang="en-GB" dirty="0">
                <a:solidFill>
                  <a:srgbClr val="00B050"/>
                </a:solidFill>
              </a:rPr>
              <a:t> </a:t>
            </a:r>
          </a:p>
          <a:p>
            <a:r>
              <a:rPr lang="en-GB" dirty="0">
                <a:solidFill>
                  <a:srgbClr val="00B050"/>
                </a:solidFill>
              </a:rPr>
              <a:t> </a:t>
            </a:r>
          </a:p>
          <a:p>
            <a:r>
              <a:rPr lang="en-GB" dirty="0">
                <a:solidFill>
                  <a:srgbClr val="00B050"/>
                </a:solidFill>
              </a:rPr>
              <a:t>Because muscle fibres can’t store a lot of ATP</a:t>
            </a:r>
          </a:p>
          <a:p>
            <a:r>
              <a:rPr lang="en-GB" dirty="0">
                <a:solidFill>
                  <a:srgbClr val="00B050"/>
                </a:solidFill>
              </a:rPr>
              <a:t>So it stores creatine phosphate so if the body need quick energy creatine phosphate will give it phosphate group to ADP to form ATP.        </a:t>
            </a:r>
          </a:p>
        </p:txBody>
      </p:sp>
    </p:spTree>
    <p:extLst>
      <p:ext uri="{BB962C8B-B14F-4D97-AF65-F5344CB8AC3E}">
        <p14:creationId xmlns:p14="http://schemas.microsoft.com/office/powerpoint/2010/main" val="1137426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5" name="Rectangle 4"/>
          <p:cNvSpPr/>
          <p:nvPr/>
        </p:nvSpPr>
        <p:spPr>
          <a:xfrm>
            <a:off x="88202" y="-50857"/>
            <a:ext cx="3445174" cy="477054"/>
          </a:xfrm>
          <a:prstGeom prst="rect">
            <a:avLst/>
          </a:prstGeom>
        </p:spPr>
        <p:txBody>
          <a:bodyPr wrap="none">
            <a:spAutoFit/>
          </a:bodyPr>
          <a:lstStyle/>
          <a:p>
            <a:r>
              <a:rPr lang="en-US" sz="2500" dirty="0" err="1">
                <a:solidFill>
                  <a:schemeClr val="tx1"/>
                </a:solidFill>
                <a:cs typeface="Arial" pitchFamily="34" charset="0"/>
              </a:rPr>
              <a:t>Creatine</a:t>
            </a:r>
            <a:r>
              <a:rPr lang="en-US" sz="2500" dirty="0">
                <a:solidFill>
                  <a:schemeClr val="tx1"/>
                </a:solidFill>
                <a:cs typeface="Arial" pitchFamily="34" charset="0"/>
              </a:rPr>
              <a:t> degradation : </a:t>
            </a:r>
            <a:endParaRPr lang="en-US" sz="2500" dirty="0">
              <a:solidFill>
                <a:schemeClr val="tx1"/>
              </a:solidFill>
            </a:endParaRPr>
          </a:p>
        </p:txBody>
      </p:sp>
      <p:sp>
        <p:nvSpPr>
          <p:cNvPr id="6" name="Rounded Rectangle 5"/>
          <p:cNvSpPr/>
          <p:nvPr/>
        </p:nvSpPr>
        <p:spPr>
          <a:xfrm>
            <a:off x="8487569" y="397669"/>
            <a:ext cx="2760662" cy="157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Serum creatinine increases with the impairment of kidney function</a:t>
            </a:r>
          </a:p>
        </p:txBody>
      </p:sp>
      <p:sp>
        <p:nvSpPr>
          <p:cNvPr id="7" name="Rounded Rectangle 6"/>
          <p:cNvSpPr/>
          <p:nvPr/>
        </p:nvSpPr>
        <p:spPr>
          <a:xfrm>
            <a:off x="5830619" y="1958407"/>
            <a:ext cx="2760662" cy="157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Serum creatinine is a </a:t>
            </a:r>
            <a:r>
              <a:rPr lang="en-US" sz="1600" b="1" dirty="0">
                <a:solidFill>
                  <a:schemeClr val="tx1"/>
                </a:solidFill>
              </a:rPr>
              <a:t>sensitive indicator </a:t>
            </a:r>
            <a:r>
              <a:rPr lang="en-US" sz="1600" dirty="0">
                <a:solidFill>
                  <a:schemeClr val="tx1"/>
                </a:solidFill>
              </a:rPr>
              <a:t>of kidney disease (kidney function test)</a:t>
            </a:r>
          </a:p>
        </p:txBody>
      </p:sp>
      <p:sp>
        <p:nvSpPr>
          <p:cNvPr id="8" name="Rounded Rectangle 7"/>
          <p:cNvSpPr/>
          <p:nvPr/>
        </p:nvSpPr>
        <p:spPr>
          <a:xfrm>
            <a:off x="3010191" y="560345"/>
            <a:ext cx="2760662" cy="157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Creatinine is excreted in the urine</a:t>
            </a:r>
          </a:p>
        </p:txBody>
      </p:sp>
      <p:sp>
        <p:nvSpPr>
          <p:cNvPr id="9" name="Rounded Rectangle 8"/>
          <p:cNvSpPr/>
          <p:nvPr/>
        </p:nvSpPr>
        <p:spPr>
          <a:xfrm>
            <a:off x="189763" y="1972469"/>
            <a:ext cx="2760662" cy="157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Creatine</a:t>
            </a:r>
            <a:r>
              <a:rPr lang="en-US" dirty="0">
                <a:solidFill>
                  <a:schemeClr val="tx1"/>
                </a:solidFill>
              </a:rPr>
              <a:t> and </a:t>
            </a:r>
            <a:r>
              <a:rPr lang="en-US" dirty="0" err="1">
                <a:solidFill>
                  <a:schemeClr val="tx1"/>
                </a:solidFill>
              </a:rPr>
              <a:t>creatine</a:t>
            </a:r>
            <a:r>
              <a:rPr lang="en-US" dirty="0">
                <a:solidFill>
                  <a:schemeClr val="tx1"/>
                </a:solidFill>
              </a:rPr>
              <a:t> phosphate spontaneously form creatinine as an end product</a:t>
            </a:r>
          </a:p>
        </p:txBody>
      </p:sp>
      <p:sp>
        <p:nvSpPr>
          <p:cNvPr id="10" name="TextBox 9"/>
          <p:cNvSpPr txBox="1"/>
          <p:nvPr/>
        </p:nvSpPr>
        <p:spPr>
          <a:xfrm>
            <a:off x="299981" y="3625562"/>
            <a:ext cx="2324100" cy="523220"/>
          </a:xfrm>
          <a:prstGeom prst="rect">
            <a:avLst/>
          </a:prstGeom>
          <a:ln w="3175">
            <a:prstDash val="dash"/>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solidFill>
                  <a:schemeClr val="bg1">
                    <a:lumMod val="50000"/>
                  </a:schemeClr>
                </a:solidFill>
              </a:rPr>
              <a:t>Spontaneously: it doesn’t require enzyme or energy</a:t>
            </a:r>
          </a:p>
        </p:txBody>
      </p:sp>
      <p:sp>
        <p:nvSpPr>
          <p:cNvPr id="11" name="TextBox 10"/>
          <p:cNvSpPr txBox="1"/>
          <p:nvPr/>
        </p:nvSpPr>
        <p:spPr>
          <a:xfrm>
            <a:off x="8651047" y="2745807"/>
            <a:ext cx="2324100" cy="523220"/>
          </a:xfrm>
          <a:prstGeom prst="rect">
            <a:avLst/>
          </a:prstGeom>
          <a:ln w="3175">
            <a:prstDash val="dash"/>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solidFill>
                  <a:schemeClr val="bg1">
                    <a:lumMod val="50000"/>
                  </a:schemeClr>
                </a:solidFill>
              </a:rPr>
              <a:t>Its level depends on the</a:t>
            </a:r>
          </a:p>
          <a:p>
            <a:r>
              <a:rPr lang="en-US" dirty="0">
                <a:solidFill>
                  <a:schemeClr val="bg1">
                    <a:lumMod val="50000"/>
                  </a:schemeClr>
                </a:solidFill>
              </a:rPr>
              <a:t> muscle mass also.</a:t>
            </a:r>
          </a:p>
        </p:txBody>
      </p:sp>
      <p:grpSp>
        <p:nvGrpSpPr>
          <p:cNvPr id="12" name="Group 11"/>
          <p:cNvGrpSpPr/>
          <p:nvPr/>
        </p:nvGrpSpPr>
        <p:grpSpPr>
          <a:xfrm>
            <a:off x="2697178" y="3625562"/>
            <a:ext cx="4513772" cy="2924451"/>
            <a:chOff x="254206" y="1600200"/>
            <a:chExt cx="8470693" cy="4580777"/>
          </a:xfrm>
        </p:grpSpPr>
        <p:sp>
          <p:nvSpPr>
            <p:cNvPr id="13" name="TextBox 4"/>
            <p:cNvSpPr txBox="1">
              <a:spLocks noChangeArrowheads="1"/>
            </p:cNvSpPr>
            <p:nvPr/>
          </p:nvSpPr>
          <p:spPr bwMode="auto">
            <a:xfrm>
              <a:off x="858479" y="1752600"/>
              <a:ext cx="1784492" cy="530301"/>
            </a:xfrm>
            <a:prstGeom prst="rect">
              <a:avLst/>
            </a:prstGeom>
            <a:noFill/>
            <a:ln w="9525">
              <a:noFill/>
              <a:miter lim="800000"/>
              <a:headEnd/>
              <a:tailEnd/>
            </a:ln>
          </p:spPr>
          <p:txBody>
            <a:bodyPr wrap="none">
              <a:spAutoFit/>
            </a:bodyPr>
            <a:lstStyle/>
            <a:p>
              <a:pPr algn="ctr"/>
              <a:r>
                <a:rPr lang="en-US" altLang="en-US" sz="1600" b="1" dirty="0" err="1">
                  <a:solidFill>
                    <a:schemeClr val="tx1"/>
                  </a:solidFill>
                  <a:latin typeface="Calibri" pitchFamily="34" charset="0"/>
                </a:rPr>
                <a:t>Creatine</a:t>
              </a:r>
              <a:r>
                <a:rPr lang="en-US" altLang="en-US" sz="1600" b="1" dirty="0">
                  <a:solidFill>
                    <a:schemeClr val="tx1"/>
                  </a:solidFill>
                  <a:latin typeface="Calibri" pitchFamily="34" charset="0"/>
                </a:rPr>
                <a:t> </a:t>
              </a:r>
            </a:p>
          </p:txBody>
        </p:sp>
        <p:sp>
          <p:nvSpPr>
            <p:cNvPr id="14" name="TextBox 5"/>
            <p:cNvSpPr txBox="1">
              <a:spLocks noChangeArrowheads="1"/>
            </p:cNvSpPr>
            <p:nvPr/>
          </p:nvSpPr>
          <p:spPr bwMode="auto">
            <a:xfrm>
              <a:off x="254206" y="4150809"/>
              <a:ext cx="3577409" cy="530301"/>
            </a:xfrm>
            <a:prstGeom prst="rect">
              <a:avLst/>
            </a:prstGeom>
            <a:noFill/>
            <a:ln w="9525">
              <a:noFill/>
              <a:miter lim="800000"/>
              <a:headEnd/>
              <a:tailEnd/>
            </a:ln>
          </p:spPr>
          <p:txBody>
            <a:bodyPr wrap="none">
              <a:spAutoFit/>
            </a:bodyPr>
            <a:lstStyle/>
            <a:p>
              <a:pPr algn="ctr"/>
              <a:r>
                <a:rPr lang="en-US" altLang="en-US" sz="1600" b="1" dirty="0" err="1">
                  <a:solidFill>
                    <a:schemeClr val="tx1"/>
                  </a:solidFill>
                  <a:latin typeface="Calibri" pitchFamily="34" charset="0"/>
                </a:rPr>
                <a:t>Creatine</a:t>
              </a:r>
              <a:r>
                <a:rPr lang="en-US" altLang="en-US" sz="1600" b="1" dirty="0">
                  <a:solidFill>
                    <a:schemeClr val="tx1"/>
                  </a:solidFill>
                  <a:latin typeface="Calibri" pitchFamily="34" charset="0"/>
                </a:rPr>
                <a:t> phosphate </a:t>
              </a:r>
            </a:p>
          </p:txBody>
        </p:sp>
        <p:sp>
          <p:nvSpPr>
            <p:cNvPr id="15" name="Down Arrow 14"/>
            <p:cNvSpPr/>
            <p:nvPr/>
          </p:nvSpPr>
          <p:spPr bwMode="auto">
            <a:xfrm>
              <a:off x="1935956" y="2438400"/>
              <a:ext cx="114300" cy="18192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a:solidFill>
                  <a:schemeClr val="tx1"/>
                </a:solidFill>
              </a:endParaRPr>
            </a:p>
          </p:txBody>
        </p:sp>
        <p:sp>
          <p:nvSpPr>
            <p:cNvPr id="16" name="Curved Right Arrow 15"/>
            <p:cNvSpPr/>
            <p:nvPr/>
          </p:nvSpPr>
          <p:spPr bwMode="auto">
            <a:xfrm>
              <a:off x="2050256" y="2760663"/>
              <a:ext cx="451842" cy="96202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a:solidFill>
                  <a:schemeClr val="tx1"/>
                </a:solidFill>
              </a:endParaRPr>
            </a:p>
          </p:txBody>
        </p:sp>
        <p:sp>
          <p:nvSpPr>
            <p:cNvPr id="17" name="TextBox 8"/>
            <p:cNvSpPr txBox="1">
              <a:spLocks noChangeArrowheads="1"/>
            </p:cNvSpPr>
            <p:nvPr/>
          </p:nvSpPr>
          <p:spPr bwMode="auto">
            <a:xfrm>
              <a:off x="2501269" y="2545974"/>
              <a:ext cx="954217" cy="530301"/>
            </a:xfrm>
            <a:prstGeom prst="rect">
              <a:avLst/>
            </a:prstGeom>
            <a:noFill/>
            <a:ln w="9525">
              <a:noFill/>
              <a:miter lim="800000"/>
              <a:headEnd/>
              <a:tailEnd/>
            </a:ln>
          </p:spPr>
          <p:txBody>
            <a:bodyPr wrap="none">
              <a:spAutoFit/>
            </a:bodyPr>
            <a:lstStyle/>
            <a:p>
              <a:r>
                <a:rPr lang="en-US" altLang="en-US" sz="1600" dirty="0">
                  <a:solidFill>
                    <a:schemeClr val="tx1"/>
                  </a:solidFill>
                  <a:latin typeface="Calibri" pitchFamily="34" charset="0"/>
                </a:rPr>
                <a:t>ATP</a:t>
              </a:r>
            </a:p>
          </p:txBody>
        </p:sp>
        <p:sp>
          <p:nvSpPr>
            <p:cNvPr id="18" name="TextBox 9"/>
            <p:cNvSpPr txBox="1">
              <a:spLocks noChangeArrowheads="1"/>
            </p:cNvSpPr>
            <p:nvPr/>
          </p:nvSpPr>
          <p:spPr bwMode="auto">
            <a:xfrm>
              <a:off x="2501269" y="3418269"/>
              <a:ext cx="1739370" cy="530301"/>
            </a:xfrm>
            <a:prstGeom prst="rect">
              <a:avLst/>
            </a:prstGeom>
            <a:noFill/>
            <a:ln w="9525">
              <a:noFill/>
              <a:miter lim="800000"/>
              <a:headEnd/>
              <a:tailEnd/>
            </a:ln>
          </p:spPr>
          <p:txBody>
            <a:bodyPr wrap="none">
              <a:spAutoFit/>
            </a:bodyPr>
            <a:lstStyle/>
            <a:p>
              <a:r>
                <a:rPr lang="en-US" altLang="en-US" sz="1600" dirty="0">
                  <a:solidFill>
                    <a:schemeClr val="tx1"/>
                  </a:solidFill>
                  <a:latin typeface="Calibri" pitchFamily="34" charset="0"/>
                </a:rPr>
                <a:t>ADP + H</a:t>
              </a:r>
              <a:r>
                <a:rPr lang="en-US" altLang="en-US" sz="1600" baseline="30000" dirty="0">
                  <a:solidFill>
                    <a:schemeClr val="tx1"/>
                  </a:solidFill>
                  <a:latin typeface="Calibri" pitchFamily="34" charset="0"/>
                </a:rPr>
                <a:t>+</a:t>
              </a:r>
            </a:p>
          </p:txBody>
        </p:sp>
        <p:sp>
          <p:nvSpPr>
            <p:cNvPr id="19" name="Down Arrow 18"/>
            <p:cNvSpPr/>
            <p:nvPr/>
          </p:nvSpPr>
          <p:spPr bwMode="auto">
            <a:xfrm flipH="1" flipV="1">
              <a:off x="1710928" y="2438400"/>
              <a:ext cx="112515" cy="18192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a:solidFill>
                  <a:schemeClr val="tx1"/>
                </a:solidFill>
              </a:endParaRPr>
            </a:p>
          </p:txBody>
        </p:sp>
        <p:sp>
          <p:nvSpPr>
            <p:cNvPr id="20" name="Curved Left Arrow 19"/>
            <p:cNvSpPr/>
            <p:nvPr/>
          </p:nvSpPr>
          <p:spPr bwMode="auto">
            <a:xfrm flipV="1">
              <a:off x="1259086" y="2760663"/>
              <a:ext cx="451842" cy="1068387"/>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a:solidFill>
                  <a:schemeClr val="tx1"/>
                </a:solidFill>
              </a:endParaRPr>
            </a:p>
          </p:txBody>
        </p:sp>
        <p:sp>
          <p:nvSpPr>
            <p:cNvPr id="21" name="TextBox 12"/>
            <p:cNvSpPr txBox="1">
              <a:spLocks noChangeArrowheads="1"/>
            </p:cNvSpPr>
            <p:nvPr/>
          </p:nvSpPr>
          <p:spPr bwMode="auto">
            <a:xfrm>
              <a:off x="581921" y="2545974"/>
              <a:ext cx="954217" cy="530301"/>
            </a:xfrm>
            <a:prstGeom prst="rect">
              <a:avLst/>
            </a:prstGeom>
            <a:noFill/>
            <a:ln w="9525">
              <a:noFill/>
              <a:miter lim="800000"/>
              <a:headEnd/>
              <a:tailEnd/>
            </a:ln>
          </p:spPr>
          <p:txBody>
            <a:bodyPr wrap="none">
              <a:spAutoFit/>
            </a:bodyPr>
            <a:lstStyle/>
            <a:p>
              <a:r>
                <a:rPr lang="en-US" altLang="en-US" sz="1600" dirty="0">
                  <a:solidFill>
                    <a:schemeClr val="tx1"/>
                  </a:solidFill>
                  <a:latin typeface="Calibri" pitchFamily="34" charset="0"/>
                </a:rPr>
                <a:t>ATP</a:t>
              </a:r>
            </a:p>
          </p:txBody>
        </p:sp>
        <p:sp>
          <p:nvSpPr>
            <p:cNvPr id="22" name="TextBox 13"/>
            <p:cNvSpPr txBox="1">
              <a:spLocks noChangeArrowheads="1"/>
            </p:cNvSpPr>
            <p:nvPr/>
          </p:nvSpPr>
          <p:spPr bwMode="auto">
            <a:xfrm>
              <a:off x="514350" y="3508875"/>
              <a:ext cx="1005357" cy="530301"/>
            </a:xfrm>
            <a:prstGeom prst="rect">
              <a:avLst/>
            </a:prstGeom>
            <a:noFill/>
            <a:ln w="9525">
              <a:noFill/>
              <a:miter lim="800000"/>
              <a:headEnd/>
              <a:tailEnd/>
            </a:ln>
          </p:spPr>
          <p:txBody>
            <a:bodyPr wrap="none">
              <a:spAutoFit/>
            </a:bodyPr>
            <a:lstStyle/>
            <a:p>
              <a:r>
                <a:rPr lang="en-US" altLang="en-US" sz="1600" dirty="0">
                  <a:solidFill>
                    <a:schemeClr val="tx1"/>
                  </a:solidFill>
                  <a:latin typeface="Calibri" pitchFamily="34" charset="0"/>
                </a:rPr>
                <a:t>ADP</a:t>
              </a:r>
            </a:p>
          </p:txBody>
        </p:sp>
        <p:sp>
          <p:nvSpPr>
            <p:cNvPr id="23" name="TextBox 14"/>
            <p:cNvSpPr txBox="1">
              <a:spLocks noChangeArrowheads="1"/>
            </p:cNvSpPr>
            <p:nvPr/>
          </p:nvSpPr>
          <p:spPr bwMode="auto">
            <a:xfrm>
              <a:off x="2247899" y="2967335"/>
              <a:ext cx="2831362" cy="530301"/>
            </a:xfrm>
            <a:prstGeom prst="rect">
              <a:avLst/>
            </a:prstGeom>
            <a:noFill/>
            <a:ln w="9525">
              <a:noFill/>
              <a:miter lim="800000"/>
              <a:headEnd/>
              <a:tailEnd/>
            </a:ln>
          </p:spPr>
          <p:txBody>
            <a:bodyPr wrap="none">
              <a:spAutoFit/>
            </a:bodyPr>
            <a:lstStyle/>
            <a:p>
              <a:r>
                <a:rPr lang="en-US" altLang="en-US" sz="1600" b="1" dirty="0" err="1">
                  <a:solidFill>
                    <a:schemeClr val="tx1"/>
                  </a:solidFill>
                  <a:latin typeface="Calibri" pitchFamily="34" charset="0"/>
                </a:rPr>
                <a:t>Creatine</a:t>
              </a:r>
              <a:r>
                <a:rPr lang="en-US" altLang="en-US" sz="1600" b="1" dirty="0">
                  <a:solidFill>
                    <a:schemeClr val="tx1"/>
                  </a:solidFill>
                  <a:latin typeface="Calibri" pitchFamily="34" charset="0"/>
                </a:rPr>
                <a:t> Kinase</a:t>
              </a:r>
            </a:p>
          </p:txBody>
        </p:sp>
        <p:grpSp>
          <p:nvGrpSpPr>
            <p:cNvPr id="24" name="Group 29"/>
            <p:cNvGrpSpPr>
              <a:grpSpLocks/>
            </p:cNvGrpSpPr>
            <p:nvPr/>
          </p:nvGrpSpPr>
          <p:grpSpPr bwMode="auto">
            <a:xfrm>
              <a:off x="2446943" y="1600200"/>
              <a:ext cx="6097193" cy="2892500"/>
              <a:chOff x="2216033" y="1479484"/>
              <a:chExt cx="5419135" cy="2892946"/>
            </a:xfrm>
          </p:grpSpPr>
          <p:sp>
            <p:nvSpPr>
              <p:cNvPr id="33" name="TextBox 15"/>
              <p:cNvSpPr txBox="1">
                <a:spLocks noChangeArrowheads="1"/>
              </p:cNvSpPr>
              <p:nvPr/>
            </p:nvSpPr>
            <p:spPr bwMode="auto">
              <a:xfrm>
                <a:off x="5859291" y="2165389"/>
                <a:ext cx="1775877" cy="530383"/>
              </a:xfrm>
              <a:prstGeom prst="rect">
                <a:avLst/>
              </a:prstGeom>
              <a:noFill/>
              <a:ln w="38100">
                <a:solidFill>
                  <a:srgbClr val="C00000"/>
                </a:solidFill>
                <a:miter lim="800000"/>
                <a:headEnd/>
                <a:tailEnd/>
              </a:ln>
            </p:spPr>
            <p:txBody>
              <a:bodyPr wrap="none">
                <a:spAutoFit/>
              </a:bodyPr>
              <a:lstStyle/>
              <a:p>
                <a:r>
                  <a:rPr lang="en-US" altLang="en-US" sz="1600" b="1" dirty="0" err="1">
                    <a:solidFill>
                      <a:schemeClr val="tx1"/>
                    </a:solidFill>
                    <a:latin typeface="Calibri" pitchFamily="34" charset="0"/>
                  </a:rPr>
                  <a:t>Creatinine</a:t>
                </a:r>
                <a:endParaRPr lang="en-US" altLang="en-US" sz="1600" b="1" dirty="0">
                  <a:solidFill>
                    <a:schemeClr val="tx1"/>
                  </a:solidFill>
                  <a:latin typeface="Calibri" pitchFamily="34" charset="0"/>
                </a:endParaRPr>
              </a:p>
            </p:txBody>
          </p:sp>
          <p:sp>
            <p:nvSpPr>
              <p:cNvPr id="34" name="Down Arrow 33"/>
              <p:cNvSpPr/>
              <p:nvPr/>
            </p:nvSpPr>
            <p:spPr>
              <a:xfrm rot="16889363">
                <a:off x="3912863" y="581656"/>
                <a:ext cx="174652" cy="35683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a:solidFill>
                    <a:schemeClr val="tx1"/>
                  </a:solidFill>
                </a:endParaRPr>
              </a:p>
            </p:txBody>
          </p:sp>
          <p:sp>
            <p:nvSpPr>
              <p:cNvPr id="35" name="TextBox 23"/>
              <p:cNvSpPr txBox="1">
                <a:spLocks noChangeArrowheads="1"/>
              </p:cNvSpPr>
              <p:nvPr/>
            </p:nvSpPr>
            <p:spPr bwMode="auto">
              <a:xfrm>
                <a:off x="4099836" y="1479484"/>
                <a:ext cx="864143" cy="530383"/>
              </a:xfrm>
              <a:prstGeom prst="rect">
                <a:avLst/>
              </a:prstGeom>
              <a:noFill/>
              <a:ln w="9525">
                <a:noFill/>
                <a:miter lim="800000"/>
                <a:headEnd/>
                <a:tailEnd/>
              </a:ln>
            </p:spPr>
            <p:txBody>
              <a:bodyPr wrap="none">
                <a:spAutoFit/>
              </a:bodyPr>
              <a:lstStyle/>
              <a:p>
                <a:r>
                  <a:rPr lang="en-US" altLang="en-US" sz="1600" dirty="0">
                    <a:solidFill>
                      <a:schemeClr val="tx1"/>
                    </a:solidFill>
                    <a:latin typeface="Calibri" pitchFamily="34" charset="0"/>
                  </a:rPr>
                  <a:t>H</a:t>
                </a:r>
                <a:r>
                  <a:rPr lang="en-US" altLang="en-US" sz="1600" baseline="-25000" dirty="0">
                    <a:solidFill>
                      <a:schemeClr val="tx1"/>
                    </a:solidFill>
                    <a:latin typeface="Calibri" pitchFamily="34" charset="0"/>
                  </a:rPr>
                  <a:t>2</a:t>
                </a:r>
                <a:r>
                  <a:rPr lang="en-US" altLang="en-US" sz="1600" dirty="0">
                    <a:solidFill>
                      <a:schemeClr val="tx1"/>
                    </a:solidFill>
                    <a:latin typeface="Calibri" pitchFamily="34" charset="0"/>
                  </a:rPr>
                  <a:t>O</a:t>
                </a:r>
              </a:p>
            </p:txBody>
          </p:sp>
          <p:sp>
            <p:nvSpPr>
              <p:cNvPr id="36" name="Down Arrow 35"/>
              <p:cNvSpPr/>
              <p:nvPr/>
            </p:nvSpPr>
            <p:spPr>
              <a:xfrm rot="14830799">
                <a:off x="4441969" y="1986364"/>
                <a:ext cx="169889" cy="3217511"/>
              </a:xfrm>
              <a:prstGeom prst="downArrow">
                <a:avLst>
                  <a:gd name="adj1" fmla="val 5446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a:solidFill>
                    <a:schemeClr val="tx1"/>
                  </a:solidFill>
                </a:endParaRPr>
              </a:p>
            </p:txBody>
          </p:sp>
          <p:sp>
            <p:nvSpPr>
              <p:cNvPr id="37" name="TextBox 28"/>
              <p:cNvSpPr txBox="1">
                <a:spLocks noChangeArrowheads="1"/>
              </p:cNvSpPr>
              <p:nvPr/>
            </p:nvSpPr>
            <p:spPr bwMode="auto">
              <a:xfrm>
                <a:off x="4678357" y="3842047"/>
                <a:ext cx="562014" cy="530383"/>
              </a:xfrm>
              <a:prstGeom prst="rect">
                <a:avLst/>
              </a:prstGeom>
              <a:noFill/>
              <a:ln w="9525">
                <a:noFill/>
                <a:miter lim="800000"/>
                <a:headEnd/>
                <a:tailEnd/>
              </a:ln>
            </p:spPr>
            <p:txBody>
              <a:bodyPr wrap="none">
                <a:spAutoFit/>
              </a:bodyPr>
              <a:lstStyle/>
              <a:p>
                <a:r>
                  <a:rPr lang="en-US" altLang="en-US" sz="1600" dirty="0">
                    <a:solidFill>
                      <a:schemeClr val="tx1"/>
                    </a:solidFill>
                    <a:latin typeface="Calibri" pitchFamily="34" charset="0"/>
                  </a:rPr>
                  <a:t>Pi</a:t>
                </a:r>
              </a:p>
            </p:txBody>
          </p:sp>
        </p:grpSp>
        <p:sp>
          <p:nvSpPr>
            <p:cNvPr id="25" name="Down Arrow 24"/>
            <p:cNvSpPr/>
            <p:nvPr/>
          </p:nvSpPr>
          <p:spPr bwMode="auto">
            <a:xfrm>
              <a:off x="7372351" y="2971800"/>
              <a:ext cx="171450" cy="838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a:solidFill>
                  <a:schemeClr val="tx1"/>
                </a:solidFill>
              </a:endParaRPr>
            </a:p>
          </p:txBody>
        </p:sp>
        <p:sp>
          <p:nvSpPr>
            <p:cNvPr id="26" name="TextBox 31"/>
            <p:cNvSpPr txBox="1">
              <a:spLocks noChangeArrowheads="1"/>
            </p:cNvSpPr>
            <p:nvPr/>
          </p:nvSpPr>
          <p:spPr bwMode="auto">
            <a:xfrm>
              <a:off x="6686977" y="3820179"/>
              <a:ext cx="1489686" cy="530301"/>
            </a:xfrm>
            <a:prstGeom prst="rect">
              <a:avLst/>
            </a:prstGeom>
            <a:noFill/>
            <a:ln w="9525">
              <a:noFill/>
              <a:miter lim="800000"/>
              <a:headEnd/>
              <a:tailEnd/>
            </a:ln>
          </p:spPr>
          <p:txBody>
            <a:bodyPr wrap="none">
              <a:spAutoFit/>
            </a:bodyPr>
            <a:lstStyle/>
            <a:p>
              <a:pPr algn="ctr"/>
              <a:r>
                <a:rPr lang="en-US" altLang="en-US" sz="1600" b="1" dirty="0">
                  <a:solidFill>
                    <a:schemeClr val="tx1"/>
                  </a:solidFill>
                  <a:latin typeface="Calibri" pitchFamily="34" charset="0"/>
                </a:rPr>
                <a:t>Plasma</a:t>
              </a:r>
            </a:p>
          </p:txBody>
        </p:sp>
        <p:sp>
          <p:nvSpPr>
            <p:cNvPr id="27" name="Down Arrow 26"/>
            <p:cNvSpPr/>
            <p:nvPr/>
          </p:nvSpPr>
          <p:spPr bwMode="auto">
            <a:xfrm>
              <a:off x="7372351" y="4495800"/>
              <a:ext cx="171450"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a:solidFill>
                  <a:schemeClr val="tx1"/>
                </a:solidFill>
              </a:endParaRPr>
            </a:p>
          </p:txBody>
        </p:sp>
        <p:sp>
          <p:nvSpPr>
            <p:cNvPr id="28" name="TextBox 33"/>
            <p:cNvSpPr txBox="1">
              <a:spLocks noChangeArrowheads="1"/>
            </p:cNvSpPr>
            <p:nvPr/>
          </p:nvSpPr>
          <p:spPr bwMode="auto">
            <a:xfrm>
              <a:off x="6210301" y="5265002"/>
              <a:ext cx="2514598" cy="915975"/>
            </a:xfrm>
            <a:prstGeom prst="rect">
              <a:avLst/>
            </a:prstGeom>
            <a:noFill/>
            <a:ln w="9525">
              <a:noFill/>
              <a:miter lim="800000"/>
              <a:headEnd/>
              <a:tailEnd/>
            </a:ln>
          </p:spPr>
          <p:txBody>
            <a:bodyPr wrap="square">
              <a:spAutoFit/>
            </a:bodyPr>
            <a:lstStyle/>
            <a:p>
              <a:pPr algn="ctr"/>
              <a:r>
                <a:rPr lang="en-US" altLang="en-US" sz="1600" b="1" dirty="0">
                  <a:solidFill>
                    <a:schemeClr val="tx1"/>
                  </a:solidFill>
                  <a:latin typeface="Calibri" pitchFamily="34" charset="0"/>
                </a:rPr>
                <a:t>Glomerular</a:t>
              </a:r>
            </a:p>
            <a:p>
              <a:pPr algn="ctr"/>
              <a:r>
                <a:rPr lang="en-US" altLang="en-US" sz="1600" b="1" dirty="0">
                  <a:solidFill>
                    <a:schemeClr val="tx1"/>
                  </a:solidFill>
                  <a:latin typeface="Calibri" pitchFamily="34" charset="0"/>
                </a:rPr>
                <a:t>filtration</a:t>
              </a:r>
            </a:p>
          </p:txBody>
        </p:sp>
        <p:sp>
          <p:nvSpPr>
            <p:cNvPr id="29" name="Left Arrow 28"/>
            <p:cNvSpPr/>
            <p:nvPr/>
          </p:nvSpPr>
          <p:spPr bwMode="auto">
            <a:xfrm>
              <a:off x="5829300" y="5638800"/>
              <a:ext cx="685801"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a:solidFill>
                  <a:schemeClr val="tx1"/>
                </a:solidFill>
              </a:endParaRPr>
            </a:p>
          </p:txBody>
        </p:sp>
        <p:sp>
          <p:nvSpPr>
            <p:cNvPr id="30" name="TextBox 38"/>
            <p:cNvSpPr txBox="1">
              <a:spLocks noChangeArrowheads="1"/>
            </p:cNvSpPr>
            <p:nvPr/>
          </p:nvSpPr>
          <p:spPr bwMode="auto">
            <a:xfrm>
              <a:off x="4673855" y="5449848"/>
              <a:ext cx="1230976" cy="530301"/>
            </a:xfrm>
            <a:prstGeom prst="rect">
              <a:avLst/>
            </a:prstGeom>
            <a:noFill/>
            <a:ln w="9525">
              <a:noFill/>
              <a:miter lim="800000"/>
              <a:headEnd/>
              <a:tailEnd/>
            </a:ln>
          </p:spPr>
          <p:txBody>
            <a:bodyPr wrap="none">
              <a:spAutoFit/>
            </a:bodyPr>
            <a:lstStyle/>
            <a:p>
              <a:r>
                <a:rPr lang="en-US" altLang="en-US" sz="1600" b="1" dirty="0">
                  <a:solidFill>
                    <a:schemeClr val="tx1"/>
                  </a:solidFill>
                  <a:latin typeface="Calibri" pitchFamily="34" charset="0"/>
                </a:rPr>
                <a:t>Urine</a:t>
              </a:r>
            </a:p>
          </p:txBody>
        </p:sp>
        <p:sp>
          <p:nvSpPr>
            <p:cNvPr id="31" name="Left Arrow 30"/>
            <p:cNvSpPr/>
            <p:nvPr/>
          </p:nvSpPr>
          <p:spPr bwMode="auto">
            <a:xfrm rot="11929224">
              <a:off x="4616350" y="3992746"/>
              <a:ext cx="685801"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a:solidFill>
                  <a:schemeClr val="tx1"/>
                </a:solidFill>
              </a:endParaRPr>
            </a:p>
          </p:txBody>
        </p:sp>
        <p:sp>
          <p:nvSpPr>
            <p:cNvPr id="32" name="Left Arrow 31"/>
            <p:cNvSpPr/>
            <p:nvPr/>
          </p:nvSpPr>
          <p:spPr bwMode="auto">
            <a:xfrm rot="8550623">
              <a:off x="3976055" y="2097957"/>
              <a:ext cx="685801"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a:solidFill>
                  <a:schemeClr val="tx1"/>
                </a:solidFill>
              </a:endParaRPr>
            </a:p>
          </p:txBody>
        </p:sp>
      </p:grpSp>
      <p:sp>
        <p:nvSpPr>
          <p:cNvPr id="2" name="شكل بيضاوي 1">
            <a:extLst>
              <a:ext uri="{FF2B5EF4-FFF2-40B4-BE49-F238E27FC236}">
                <a16:creationId xmlns:a16="http://schemas.microsoft.com/office/drawing/2014/main" id="{12322D7B-C4A4-4E4F-A3BA-B3119C05C3F7}"/>
              </a:ext>
            </a:extLst>
          </p:cNvPr>
          <p:cNvSpPr/>
          <p:nvPr/>
        </p:nvSpPr>
        <p:spPr>
          <a:xfrm>
            <a:off x="409632" y="392262"/>
            <a:ext cx="1775619" cy="1566145"/>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lvl="0" rtl="1"/>
            <a:r>
              <a:rPr lang="ar-SA" sz="1200" dirty="0">
                <a:solidFill>
                  <a:srgbClr val="00B050"/>
                </a:solidFill>
              </a:rPr>
              <a:t>يقومان بصناعة </a:t>
            </a:r>
            <a:r>
              <a:rPr lang="en-US" sz="1200" dirty="0">
                <a:solidFill>
                  <a:srgbClr val="00B050"/>
                </a:solidFill>
              </a:rPr>
              <a:t> creatinine</a:t>
            </a:r>
            <a:r>
              <a:rPr lang="ar-SA" sz="1200" dirty="0">
                <a:solidFill>
                  <a:srgbClr val="00B050"/>
                </a:solidFill>
              </a:rPr>
              <a:t>بنسب </a:t>
            </a:r>
            <a:r>
              <a:rPr lang="ar-SA" sz="1200" dirty="0" err="1">
                <a:solidFill>
                  <a:srgbClr val="00B050"/>
                </a:solidFill>
              </a:rPr>
              <a:t>ثابثة</a:t>
            </a:r>
            <a:r>
              <a:rPr lang="ar-SA" sz="1200" dirty="0">
                <a:solidFill>
                  <a:srgbClr val="00B050"/>
                </a:solidFill>
              </a:rPr>
              <a:t> تساوي </a:t>
            </a:r>
            <a:r>
              <a:rPr lang="en-US" sz="1200" dirty="0">
                <a:solidFill>
                  <a:srgbClr val="00B050"/>
                </a:solidFill>
              </a:rPr>
              <a:t>1-2 %</a:t>
            </a:r>
            <a:r>
              <a:rPr lang="ar-SA" sz="1200" dirty="0">
                <a:solidFill>
                  <a:srgbClr val="00B050"/>
                </a:solidFill>
              </a:rPr>
              <a:t> من مجموعهما</a:t>
            </a:r>
            <a:endParaRPr lang="en-GB" sz="1200" dirty="0">
              <a:solidFill>
                <a:srgbClr val="00B050"/>
              </a:solidFill>
            </a:endParaRPr>
          </a:p>
          <a:p>
            <a:r>
              <a:rPr lang="en-US" sz="1200" dirty="0">
                <a:solidFill>
                  <a:srgbClr val="00B050"/>
                </a:solidFill>
              </a:rPr>
              <a:t>it doesn’t require enzyme of energy</a:t>
            </a:r>
            <a:endParaRPr lang="en-GB" sz="1200" dirty="0">
              <a:solidFill>
                <a:srgbClr val="00B050"/>
              </a:solidFill>
            </a:endParaRPr>
          </a:p>
        </p:txBody>
      </p:sp>
      <p:sp>
        <p:nvSpPr>
          <p:cNvPr id="3" name="شكل بيضاوي 2">
            <a:extLst>
              <a:ext uri="{FF2B5EF4-FFF2-40B4-BE49-F238E27FC236}">
                <a16:creationId xmlns:a16="http://schemas.microsoft.com/office/drawing/2014/main" id="{9319D65A-0872-4D2A-AB08-E0B4D7DDC03F}"/>
              </a:ext>
            </a:extLst>
          </p:cNvPr>
          <p:cNvSpPr/>
          <p:nvPr/>
        </p:nvSpPr>
        <p:spPr>
          <a:xfrm>
            <a:off x="5770852" y="138212"/>
            <a:ext cx="2471447" cy="1670179"/>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r>
              <a:rPr lang="en-US" dirty="0">
                <a:solidFill>
                  <a:srgbClr val="00B050"/>
                </a:solidFill>
              </a:rPr>
              <a:t>Kidney disease → excretion problems → less creatinine in urine → more creatinine in blood</a:t>
            </a:r>
            <a:endParaRPr lang="en-GB" dirty="0">
              <a:solidFill>
                <a:srgbClr val="00B050"/>
              </a:solidFill>
            </a:endParaRPr>
          </a:p>
          <a:p>
            <a:r>
              <a:rPr lang="en-US" dirty="0"/>
              <a:t> </a:t>
            </a:r>
            <a:endParaRPr lang="en-GB" dirty="0"/>
          </a:p>
        </p:txBody>
      </p:sp>
    </p:spTree>
    <p:extLst>
      <p:ext uri="{BB962C8B-B14F-4D97-AF65-F5344CB8AC3E}">
        <p14:creationId xmlns:p14="http://schemas.microsoft.com/office/powerpoint/2010/main" val="1314138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2513" y="577515"/>
            <a:ext cx="9692700" cy="873313"/>
          </a:xfrm>
          <a:ln>
            <a:solidFill>
              <a:schemeClr val="tx1"/>
            </a:solidFill>
          </a:ln>
        </p:spPr>
        <p:txBody>
          <a:bodyPr>
            <a:normAutofit/>
          </a:bodyPr>
          <a:lstStyle/>
          <a:p>
            <a:pPr algn="ctr">
              <a:defRPr/>
            </a:pPr>
            <a:r>
              <a:rPr lang="en-US" dirty="0">
                <a:ea typeface="+mj-ea"/>
                <a:cs typeface="Arial" pitchFamily="34" charset="0"/>
              </a:rPr>
              <a:t>Urinary </a:t>
            </a:r>
            <a:r>
              <a:rPr lang="en-US" b="1" dirty="0">
                <a:solidFill>
                  <a:srgbClr val="FF0000"/>
                </a:solidFill>
                <a:effectLst>
                  <a:outerShdw blurRad="38100" dist="38100" dir="2700000" algn="tl">
                    <a:srgbClr val="000000">
                      <a:alpha val="43137"/>
                    </a:srgbClr>
                  </a:outerShdw>
                </a:effectLst>
                <a:ea typeface="+mj-ea"/>
                <a:cs typeface="Arial" pitchFamily="34" charset="0"/>
              </a:rPr>
              <a:t>Creatinine</a:t>
            </a:r>
          </a:p>
        </p:txBody>
      </p:sp>
      <p:sp>
        <p:nvSpPr>
          <p:cNvPr id="2" name="Content Placeholder 1"/>
          <p:cNvSpPr>
            <a:spLocks noGrp="1"/>
          </p:cNvSpPr>
          <p:nvPr>
            <p:ph type="body" idx="1"/>
          </p:nvPr>
        </p:nvSpPr>
        <p:spPr>
          <a:xfrm>
            <a:off x="1381126" y="1676400"/>
            <a:ext cx="9515475" cy="4876800"/>
          </a:xfrm>
        </p:spPr>
        <p:txBody>
          <a:bodyPr>
            <a:normAutofit/>
          </a:bodyPr>
          <a:lstStyle/>
          <a:p>
            <a:pPr>
              <a:lnSpc>
                <a:spcPct val="150000"/>
              </a:lnSpc>
            </a:pPr>
            <a:r>
              <a:rPr lang="en-US" altLang="en-US" sz="2000" dirty="0"/>
              <a:t>A typical male excretes about </a:t>
            </a:r>
            <a:r>
              <a:rPr lang="en-US" altLang="en-US" sz="2000" u="sng" dirty="0">
                <a:solidFill>
                  <a:srgbClr val="0000CC"/>
                </a:solidFill>
                <a:effectLst>
                  <a:outerShdw blurRad="38100" dist="38100" dir="2700000" algn="tl">
                    <a:srgbClr val="000000">
                      <a:alpha val="43137"/>
                    </a:srgbClr>
                  </a:outerShdw>
                </a:effectLst>
              </a:rPr>
              <a:t>15 mmol creatinine/day</a:t>
            </a:r>
            <a:r>
              <a:rPr lang="en-US" altLang="en-US" sz="2000" dirty="0"/>
              <a:t>.</a:t>
            </a:r>
          </a:p>
          <a:p>
            <a:pPr>
              <a:lnSpc>
                <a:spcPct val="150000"/>
              </a:lnSpc>
            </a:pPr>
            <a:r>
              <a:rPr lang="en-US" altLang="en-US" sz="2000" b="1" i="1" dirty="0"/>
              <a:t>Decrease in muscle mass </a:t>
            </a:r>
            <a:r>
              <a:rPr lang="en-US" altLang="en-US" sz="2400" dirty="0"/>
              <a:t>(e.g. in muscular dystrophy, paralysis)</a:t>
            </a:r>
            <a:r>
              <a:rPr lang="en-US" altLang="en-US" sz="2000" dirty="0"/>
              <a:t> </a:t>
            </a:r>
            <a:r>
              <a:rPr lang="en-US" altLang="en-US" sz="2000" b="1" i="1" dirty="0"/>
              <a:t>leads to decreased level of urinary creatinine.</a:t>
            </a:r>
          </a:p>
          <a:p>
            <a:pPr>
              <a:lnSpc>
                <a:spcPct val="150000"/>
              </a:lnSpc>
            </a:pPr>
            <a:r>
              <a:rPr lang="en-US" altLang="en-US" sz="2000" dirty="0"/>
              <a:t>The amount of creatinine in urine is used as an indicator for the proper collection of 24 hours urine sample.</a:t>
            </a:r>
          </a:p>
        </p:txBody>
      </p:sp>
    </p:spTree>
    <p:extLst>
      <p:ext uri="{BB962C8B-B14F-4D97-AF65-F5344CB8AC3E}">
        <p14:creationId xmlns:p14="http://schemas.microsoft.com/office/powerpoint/2010/main" val="209146253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49650" y="536617"/>
            <a:ext cx="9692700" cy="873313"/>
          </a:xfrm>
          <a:ln>
            <a:solidFill>
              <a:schemeClr val="tx1"/>
            </a:solidFill>
          </a:ln>
        </p:spPr>
        <p:txBody>
          <a:bodyPr>
            <a:normAutofit/>
          </a:bodyPr>
          <a:lstStyle/>
          <a:p>
            <a:pPr algn="ctr">
              <a:defRPr/>
            </a:pPr>
            <a:r>
              <a:rPr lang="en-US" dirty="0">
                <a:solidFill>
                  <a:srgbClr val="EAB200"/>
                </a:solidFill>
                <a:effectLst>
                  <a:outerShdw blurRad="38100" dist="38100" dir="2700000" algn="tl">
                    <a:srgbClr val="000000">
                      <a:alpha val="43137"/>
                    </a:srgbClr>
                  </a:outerShdw>
                </a:effectLst>
                <a:ea typeface="+mj-ea"/>
                <a:cs typeface="Arial" pitchFamily="34" charset="0"/>
              </a:rPr>
              <a:t>Creatine kinase </a:t>
            </a:r>
            <a:r>
              <a:rPr lang="en-US" dirty="0">
                <a:ea typeface="+mj-ea"/>
                <a:cs typeface="Arial" pitchFamily="34" charset="0"/>
              </a:rPr>
              <a:t>(ck)</a:t>
            </a:r>
          </a:p>
        </p:txBody>
      </p:sp>
      <p:sp>
        <p:nvSpPr>
          <p:cNvPr id="2" name="Content Placeholder 1"/>
          <p:cNvSpPr>
            <a:spLocks noGrp="1"/>
          </p:cNvSpPr>
          <p:nvPr>
            <p:ph type="body" idx="1"/>
          </p:nvPr>
        </p:nvSpPr>
        <p:spPr>
          <a:xfrm>
            <a:off x="1219200" y="1676400"/>
            <a:ext cx="5532275" cy="4800600"/>
          </a:xfrm>
        </p:spPr>
        <p:txBody>
          <a:bodyPr>
            <a:normAutofit/>
          </a:bodyPr>
          <a:lstStyle/>
          <a:p>
            <a:pPr>
              <a:lnSpc>
                <a:spcPct val="130000"/>
              </a:lnSpc>
            </a:pPr>
            <a:r>
              <a:rPr lang="en-US" altLang="en-US" sz="3200" b="1" dirty="0">
                <a:effectLst>
                  <a:outerShdw blurRad="38100" dist="38100" dir="2700000" algn="tl">
                    <a:srgbClr val="000000">
                      <a:alpha val="43137"/>
                    </a:srgbClr>
                  </a:outerShdw>
                </a:effectLst>
              </a:rPr>
              <a:t>CK</a:t>
            </a:r>
            <a:r>
              <a:rPr lang="en-US" altLang="en-US" sz="3200" dirty="0"/>
              <a:t> </a:t>
            </a:r>
            <a:r>
              <a:rPr lang="en-US" altLang="en-US" sz="2800" dirty="0"/>
              <a:t>is responsible for generation of energy in </a:t>
            </a:r>
            <a:r>
              <a:rPr lang="en-US" altLang="en-US" sz="2800" i="1" u="sng" dirty="0"/>
              <a:t>contractile muscular tissues</a:t>
            </a:r>
            <a:r>
              <a:rPr lang="en-US" altLang="en-US" sz="2800" dirty="0"/>
              <a:t>.</a:t>
            </a:r>
          </a:p>
          <a:p>
            <a:endParaRPr lang="en-US" altLang="en-US" sz="3200" dirty="0"/>
          </a:p>
          <a:p>
            <a:pPr>
              <a:lnSpc>
                <a:spcPct val="130000"/>
              </a:lnSpc>
            </a:pPr>
            <a:r>
              <a:rPr lang="en-US" altLang="en-US" sz="3200" b="1" dirty="0">
                <a:effectLst>
                  <a:outerShdw blurRad="38100" dist="38100" dir="2700000" algn="tl">
                    <a:srgbClr val="000000">
                      <a:alpha val="43137"/>
                    </a:srgbClr>
                  </a:outerShdw>
                </a:effectLst>
              </a:rPr>
              <a:t>CK</a:t>
            </a:r>
            <a:r>
              <a:rPr lang="en-US" altLang="en-US" sz="3200" dirty="0"/>
              <a:t> </a:t>
            </a:r>
            <a:r>
              <a:rPr lang="en-US" altLang="en-US" sz="2700" dirty="0"/>
              <a:t>levels change in cardiac and skeletal muscle disorders.</a:t>
            </a:r>
          </a:p>
        </p:txBody>
      </p:sp>
      <p:grpSp>
        <p:nvGrpSpPr>
          <p:cNvPr id="5" name="Group 3"/>
          <p:cNvGrpSpPr>
            <a:grpSpLocks/>
          </p:cNvGrpSpPr>
          <p:nvPr/>
        </p:nvGrpSpPr>
        <p:grpSpPr bwMode="auto">
          <a:xfrm>
            <a:off x="6566810" y="2362202"/>
            <a:ext cx="4405991" cy="2423756"/>
            <a:chOff x="999428" y="3962421"/>
            <a:chExt cx="3916248" cy="2423417"/>
          </a:xfrm>
        </p:grpSpPr>
        <p:grpSp>
          <p:nvGrpSpPr>
            <p:cNvPr id="6" name="Group 14"/>
            <p:cNvGrpSpPr>
              <a:grpSpLocks/>
            </p:cNvGrpSpPr>
            <p:nvPr/>
          </p:nvGrpSpPr>
          <p:grpSpPr bwMode="auto">
            <a:xfrm>
              <a:off x="1519872" y="3962421"/>
              <a:ext cx="3395804" cy="2423417"/>
              <a:chOff x="1519872" y="3962421"/>
              <a:chExt cx="3395804" cy="2423417"/>
            </a:xfrm>
          </p:grpSpPr>
          <p:sp>
            <p:nvSpPr>
              <p:cNvPr id="8" name="TextBox 6"/>
              <p:cNvSpPr txBox="1">
                <a:spLocks noChangeArrowheads="1"/>
              </p:cNvSpPr>
              <p:nvPr/>
            </p:nvSpPr>
            <p:spPr bwMode="auto">
              <a:xfrm>
                <a:off x="2263134" y="3962421"/>
                <a:ext cx="1360992" cy="523147"/>
              </a:xfrm>
              <a:prstGeom prst="rect">
                <a:avLst/>
              </a:prstGeom>
              <a:noFill/>
              <a:ln w="9525">
                <a:noFill/>
                <a:miter lim="800000"/>
                <a:headEnd/>
                <a:tailEnd/>
              </a:ln>
            </p:spPr>
            <p:txBody>
              <a:bodyPr wrap="none">
                <a:spAutoFit/>
              </a:bodyPr>
              <a:lstStyle/>
              <a:p>
                <a:pPr algn="ctr"/>
                <a:r>
                  <a:rPr lang="en-US" altLang="en-US" sz="2800" b="1" dirty="0">
                    <a:solidFill>
                      <a:srgbClr val="008000"/>
                    </a:solidFill>
                    <a:latin typeface="Calibri" pitchFamily="34" charset="0"/>
                  </a:rPr>
                  <a:t>Creatine </a:t>
                </a:r>
              </a:p>
            </p:txBody>
          </p:sp>
          <p:sp>
            <p:nvSpPr>
              <p:cNvPr id="9" name="TextBox 7"/>
              <p:cNvSpPr txBox="1">
                <a:spLocks noChangeArrowheads="1"/>
              </p:cNvSpPr>
              <p:nvPr/>
            </p:nvSpPr>
            <p:spPr bwMode="auto">
              <a:xfrm>
                <a:off x="1519872" y="5862691"/>
                <a:ext cx="2845656" cy="523147"/>
              </a:xfrm>
              <a:prstGeom prst="rect">
                <a:avLst/>
              </a:prstGeom>
              <a:noFill/>
              <a:ln w="9525">
                <a:noFill/>
                <a:miter lim="800000"/>
                <a:headEnd/>
                <a:tailEnd/>
              </a:ln>
            </p:spPr>
            <p:txBody>
              <a:bodyPr wrap="none">
                <a:spAutoFit/>
              </a:bodyPr>
              <a:lstStyle/>
              <a:p>
                <a:pPr algn="ctr"/>
                <a:r>
                  <a:rPr lang="en-US" altLang="en-US" sz="2800" b="1" dirty="0">
                    <a:solidFill>
                      <a:srgbClr val="FF6600"/>
                    </a:solidFill>
                    <a:latin typeface="Calibri" pitchFamily="34" charset="0"/>
                  </a:rPr>
                  <a:t>Creatine phosphate </a:t>
                </a:r>
              </a:p>
            </p:txBody>
          </p:sp>
          <p:sp>
            <p:nvSpPr>
              <p:cNvPr id="10" name="Down Arrow 9"/>
              <p:cNvSpPr/>
              <p:nvPr/>
            </p:nvSpPr>
            <p:spPr>
              <a:xfrm>
                <a:off x="2972596" y="4571936"/>
                <a:ext cx="76196" cy="12952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Curved Right Arrow 10"/>
              <p:cNvSpPr/>
              <p:nvPr/>
            </p:nvSpPr>
            <p:spPr>
              <a:xfrm>
                <a:off x="3048792" y="4800504"/>
                <a:ext cx="304785" cy="68570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2" name="TextBox 10"/>
              <p:cNvSpPr txBox="1">
                <a:spLocks noChangeArrowheads="1"/>
              </p:cNvSpPr>
              <p:nvPr/>
            </p:nvSpPr>
            <p:spPr bwMode="auto">
              <a:xfrm>
                <a:off x="3352800" y="4648200"/>
                <a:ext cx="524909" cy="400054"/>
              </a:xfrm>
              <a:prstGeom prst="rect">
                <a:avLst/>
              </a:prstGeom>
              <a:noFill/>
              <a:ln w="9525">
                <a:noFill/>
                <a:miter lim="800000"/>
                <a:headEnd/>
                <a:tailEnd/>
              </a:ln>
            </p:spPr>
            <p:txBody>
              <a:bodyPr wrap="none">
                <a:spAutoFit/>
              </a:bodyPr>
              <a:lstStyle/>
              <a:p>
                <a:r>
                  <a:rPr lang="en-US" altLang="en-US" sz="2000" dirty="0">
                    <a:latin typeface="Calibri" pitchFamily="34" charset="0"/>
                  </a:rPr>
                  <a:t>ATP</a:t>
                </a:r>
                <a:endParaRPr lang="en-US" altLang="en-US" dirty="0">
                  <a:latin typeface="Calibri" pitchFamily="34" charset="0"/>
                </a:endParaRPr>
              </a:p>
            </p:txBody>
          </p:sp>
          <p:sp>
            <p:nvSpPr>
              <p:cNvPr id="13" name="TextBox 11"/>
              <p:cNvSpPr txBox="1">
                <a:spLocks noChangeArrowheads="1"/>
              </p:cNvSpPr>
              <p:nvPr/>
            </p:nvSpPr>
            <p:spPr bwMode="auto">
              <a:xfrm>
                <a:off x="3352800" y="5269468"/>
                <a:ext cx="988422" cy="400054"/>
              </a:xfrm>
              <a:prstGeom prst="rect">
                <a:avLst/>
              </a:prstGeom>
              <a:noFill/>
              <a:ln w="9525">
                <a:noFill/>
                <a:miter lim="800000"/>
                <a:headEnd/>
                <a:tailEnd/>
              </a:ln>
            </p:spPr>
            <p:txBody>
              <a:bodyPr wrap="none">
                <a:spAutoFit/>
              </a:bodyPr>
              <a:lstStyle/>
              <a:p>
                <a:r>
                  <a:rPr lang="en-US" altLang="en-US" sz="2000" dirty="0">
                    <a:latin typeface="Calibri" pitchFamily="34" charset="0"/>
                  </a:rPr>
                  <a:t>ADP + H</a:t>
                </a:r>
                <a:r>
                  <a:rPr lang="en-US" altLang="en-US" sz="2000" baseline="30000" dirty="0">
                    <a:latin typeface="Calibri" pitchFamily="34" charset="0"/>
                  </a:rPr>
                  <a:t>+</a:t>
                </a:r>
              </a:p>
            </p:txBody>
          </p:sp>
          <p:sp>
            <p:nvSpPr>
              <p:cNvPr id="14" name="Down Arrow 13"/>
              <p:cNvSpPr/>
              <p:nvPr/>
            </p:nvSpPr>
            <p:spPr>
              <a:xfrm flipH="1" flipV="1">
                <a:off x="2820203" y="4571936"/>
                <a:ext cx="76196" cy="12952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Curved Left Arrow 14"/>
              <p:cNvSpPr/>
              <p:nvPr/>
            </p:nvSpPr>
            <p:spPr>
              <a:xfrm flipV="1">
                <a:off x="2515418" y="4800504"/>
                <a:ext cx="304785" cy="76189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6" name="TextBox 14"/>
              <p:cNvSpPr txBox="1">
                <a:spLocks noChangeArrowheads="1"/>
              </p:cNvSpPr>
              <p:nvPr/>
            </p:nvSpPr>
            <p:spPr bwMode="auto">
              <a:xfrm>
                <a:off x="2057400" y="4648200"/>
                <a:ext cx="524909" cy="400054"/>
              </a:xfrm>
              <a:prstGeom prst="rect">
                <a:avLst/>
              </a:prstGeom>
              <a:noFill/>
              <a:ln w="9525">
                <a:noFill/>
                <a:miter lim="800000"/>
                <a:headEnd/>
                <a:tailEnd/>
              </a:ln>
            </p:spPr>
            <p:txBody>
              <a:bodyPr wrap="none">
                <a:spAutoFit/>
              </a:bodyPr>
              <a:lstStyle/>
              <a:p>
                <a:r>
                  <a:rPr lang="en-US" altLang="en-US" sz="2000" dirty="0">
                    <a:latin typeface="Calibri" pitchFamily="34" charset="0"/>
                  </a:rPr>
                  <a:t>ATP</a:t>
                </a:r>
              </a:p>
            </p:txBody>
          </p:sp>
          <p:sp>
            <p:nvSpPr>
              <p:cNvPr id="17" name="TextBox 15"/>
              <p:cNvSpPr txBox="1">
                <a:spLocks noChangeArrowheads="1"/>
              </p:cNvSpPr>
              <p:nvPr/>
            </p:nvSpPr>
            <p:spPr bwMode="auto">
              <a:xfrm>
                <a:off x="2011795" y="5334000"/>
                <a:ext cx="554074" cy="400054"/>
              </a:xfrm>
              <a:prstGeom prst="rect">
                <a:avLst/>
              </a:prstGeom>
              <a:noFill/>
              <a:ln w="9525">
                <a:noFill/>
                <a:miter lim="800000"/>
                <a:headEnd/>
                <a:tailEnd/>
              </a:ln>
            </p:spPr>
            <p:txBody>
              <a:bodyPr wrap="none">
                <a:spAutoFit/>
              </a:bodyPr>
              <a:lstStyle/>
              <a:p>
                <a:r>
                  <a:rPr lang="en-US" altLang="en-US" sz="2000" dirty="0">
                    <a:latin typeface="Calibri" pitchFamily="34" charset="0"/>
                  </a:rPr>
                  <a:t>ADP</a:t>
                </a:r>
              </a:p>
            </p:txBody>
          </p:sp>
          <p:sp>
            <p:nvSpPr>
              <p:cNvPr id="18" name="TextBox 16"/>
              <p:cNvSpPr txBox="1">
                <a:spLocks noChangeArrowheads="1"/>
              </p:cNvSpPr>
              <p:nvPr/>
            </p:nvSpPr>
            <p:spPr bwMode="auto">
              <a:xfrm>
                <a:off x="3279182" y="4933773"/>
                <a:ext cx="1636494" cy="400054"/>
              </a:xfrm>
              <a:prstGeom prst="rect">
                <a:avLst/>
              </a:prstGeom>
              <a:noFill/>
              <a:ln w="9525">
                <a:noFill/>
                <a:miter lim="800000"/>
                <a:headEnd/>
                <a:tailEnd/>
              </a:ln>
            </p:spPr>
            <p:txBody>
              <a:bodyPr wrap="none">
                <a:spAutoFit/>
              </a:bodyPr>
              <a:lstStyle/>
              <a:p>
                <a:pPr algn="ctr"/>
                <a:r>
                  <a:rPr lang="en-US" altLang="en-US" sz="2000" b="1" dirty="0">
                    <a:solidFill>
                      <a:srgbClr val="C00000"/>
                    </a:solidFill>
                    <a:latin typeface="Calibri" pitchFamily="34" charset="0"/>
                  </a:rPr>
                  <a:t>Creatine Kinase</a:t>
                </a:r>
              </a:p>
            </p:txBody>
          </p:sp>
        </p:grpSp>
        <p:sp>
          <p:nvSpPr>
            <p:cNvPr id="7" name="TextBox 5"/>
            <p:cNvSpPr txBox="1">
              <a:spLocks noChangeArrowheads="1"/>
            </p:cNvSpPr>
            <p:nvPr/>
          </p:nvSpPr>
          <p:spPr bwMode="auto">
            <a:xfrm>
              <a:off x="999428" y="4953000"/>
              <a:ext cx="164197" cy="307734"/>
            </a:xfrm>
            <a:prstGeom prst="rect">
              <a:avLst/>
            </a:prstGeom>
            <a:noFill/>
            <a:ln w="9525">
              <a:noFill/>
              <a:miter lim="800000"/>
              <a:headEnd/>
              <a:tailEnd/>
            </a:ln>
          </p:spPr>
          <p:txBody>
            <a:bodyPr wrap="none">
              <a:spAutoFit/>
            </a:bodyPr>
            <a:lstStyle/>
            <a:p>
              <a:endParaRPr lang="en-US" altLang="en-US" b="1">
                <a:solidFill>
                  <a:srgbClr val="C00000"/>
                </a:solidFill>
                <a:latin typeface="Calibri" pitchFamily="34" charset="0"/>
              </a:endParaRPr>
            </a:p>
          </p:txBody>
        </p:sp>
      </p:grpSp>
      <p:sp>
        <p:nvSpPr>
          <p:cNvPr id="3" name="مخطط انسيابي: معالجة متعاقبة 2">
            <a:extLst>
              <a:ext uri="{FF2B5EF4-FFF2-40B4-BE49-F238E27FC236}">
                <a16:creationId xmlns:a16="http://schemas.microsoft.com/office/drawing/2014/main" id="{3E550966-230E-4873-BC00-FF8F410A8AA3}"/>
              </a:ext>
            </a:extLst>
          </p:cNvPr>
          <p:cNvSpPr/>
          <p:nvPr/>
        </p:nvSpPr>
        <p:spPr>
          <a:xfrm>
            <a:off x="1467899" y="3660697"/>
            <a:ext cx="4203040" cy="647527"/>
          </a:xfrm>
          <a:prstGeom prst="flowChartAlternateProcess">
            <a:avLst/>
          </a:prstGeom>
        </p:spPr>
        <p:style>
          <a:lnRef idx="2">
            <a:schemeClr val="accent5"/>
          </a:lnRef>
          <a:fillRef idx="1">
            <a:schemeClr val="lt1"/>
          </a:fillRef>
          <a:effectRef idx="0">
            <a:schemeClr val="accent5"/>
          </a:effectRef>
          <a:fontRef idx="minor">
            <a:schemeClr val="dk1"/>
          </a:fontRef>
        </p:style>
        <p:txBody>
          <a:bodyPr rtlCol="0" anchor="ctr"/>
          <a:lstStyle/>
          <a:p>
            <a:pPr rtl="1"/>
            <a:r>
              <a:rPr lang="ar-SA" dirty="0">
                <a:solidFill>
                  <a:srgbClr val="00B050"/>
                </a:solidFill>
              </a:rPr>
              <a:t>من خلال التحويل بين </a:t>
            </a:r>
            <a:r>
              <a:rPr lang="en-US" dirty="0">
                <a:solidFill>
                  <a:srgbClr val="00B050"/>
                </a:solidFill>
              </a:rPr>
              <a:t>Creatine </a:t>
            </a:r>
            <a:r>
              <a:rPr lang="ar-SA" dirty="0">
                <a:solidFill>
                  <a:srgbClr val="00B050"/>
                </a:solidFill>
              </a:rPr>
              <a:t> و </a:t>
            </a:r>
            <a:r>
              <a:rPr lang="en-US" dirty="0">
                <a:solidFill>
                  <a:srgbClr val="00B050"/>
                </a:solidFill>
              </a:rPr>
              <a:t>Creatine phosphate</a:t>
            </a:r>
            <a:r>
              <a:rPr lang="ar-SA" dirty="0">
                <a:solidFill>
                  <a:srgbClr val="00B050"/>
                </a:solidFill>
              </a:rPr>
              <a:t> والعكس</a:t>
            </a:r>
            <a:endParaRPr lang="en-GB" dirty="0">
              <a:solidFill>
                <a:srgbClr val="00B050"/>
              </a:solidFill>
            </a:endParaRPr>
          </a:p>
        </p:txBody>
      </p:sp>
      <p:sp>
        <p:nvSpPr>
          <p:cNvPr id="19" name="TextBox 18">
            <a:extLst>
              <a:ext uri="{FF2B5EF4-FFF2-40B4-BE49-F238E27FC236}">
                <a16:creationId xmlns:a16="http://schemas.microsoft.com/office/drawing/2014/main" id="{6F3354D3-5CDC-4FF4-B4A0-70E0431DEA9C}"/>
              </a:ext>
            </a:extLst>
          </p:cNvPr>
          <p:cNvSpPr txBox="1"/>
          <p:nvPr/>
        </p:nvSpPr>
        <p:spPr>
          <a:xfrm>
            <a:off x="7814637" y="5823941"/>
            <a:ext cx="3390237" cy="954107"/>
          </a:xfrm>
          <a:prstGeom prst="rect">
            <a:avLst/>
          </a:prstGeom>
          <a:noFill/>
          <a:ln w="6350">
            <a:solidFill>
              <a:schemeClr val="accent1">
                <a:lumMod val="75000"/>
              </a:schemeClr>
            </a:solidFill>
            <a:prstDash val="lgDash"/>
          </a:ln>
        </p:spPr>
        <p:txBody>
          <a:bodyPr wrap="square" rtlCol="0">
            <a:spAutoFit/>
          </a:bodyPr>
          <a:lstStyle/>
          <a:p>
            <a:r>
              <a:rPr lang="en-US" dirty="0" err="1">
                <a:solidFill>
                  <a:schemeClr val="bg2">
                    <a:lumMod val="75000"/>
                  </a:schemeClr>
                </a:solidFill>
              </a:rPr>
              <a:t>Remmeber</a:t>
            </a:r>
            <a:r>
              <a:rPr lang="en-US" dirty="0">
                <a:solidFill>
                  <a:schemeClr val="bg2">
                    <a:lumMod val="75000"/>
                  </a:schemeClr>
                </a:solidFill>
              </a:rPr>
              <a:t>: </a:t>
            </a:r>
          </a:p>
          <a:p>
            <a:r>
              <a:rPr lang="en-US" dirty="0">
                <a:solidFill>
                  <a:schemeClr val="bg2">
                    <a:lumMod val="75000"/>
                  </a:schemeClr>
                </a:solidFill>
              </a:rPr>
              <a:t>Creatine kinase = in the muscle</a:t>
            </a:r>
          </a:p>
          <a:p>
            <a:r>
              <a:rPr lang="en-US" dirty="0" err="1">
                <a:solidFill>
                  <a:schemeClr val="bg2">
                    <a:lumMod val="75000"/>
                  </a:schemeClr>
                </a:solidFill>
              </a:rPr>
              <a:t>Amidinotransferase</a:t>
            </a:r>
            <a:r>
              <a:rPr lang="en-US" dirty="0">
                <a:solidFill>
                  <a:schemeClr val="bg2">
                    <a:lumMod val="75000"/>
                  </a:schemeClr>
                </a:solidFill>
              </a:rPr>
              <a:t> = in the kidney</a:t>
            </a:r>
          </a:p>
          <a:p>
            <a:r>
              <a:rPr lang="en-US" dirty="0" err="1">
                <a:solidFill>
                  <a:schemeClr val="bg2">
                    <a:lumMod val="75000"/>
                  </a:schemeClr>
                </a:solidFill>
              </a:rPr>
              <a:t>Methyle</a:t>
            </a:r>
            <a:r>
              <a:rPr lang="en-US" dirty="0">
                <a:solidFill>
                  <a:schemeClr val="bg2">
                    <a:lumMod val="75000"/>
                  </a:schemeClr>
                </a:solidFill>
              </a:rPr>
              <a:t> transferase= in the liver</a:t>
            </a:r>
          </a:p>
        </p:txBody>
      </p:sp>
    </p:spTree>
    <p:extLst>
      <p:ext uri="{BB962C8B-B14F-4D97-AF65-F5344CB8AC3E}">
        <p14:creationId xmlns:p14="http://schemas.microsoft.com/office/powerpoint/2010/main" val="119850845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613" y="650373"/>
            <a:ext cx="5654387" cy="889355"/>
          </a:xfrm>
          <a:ln>
            <a:solidFill>
              <a:schemeClr val="tx1"/>
            </a:solidFill>
          </a:ln>
        </p:spPr>
        <p:txBody>
          <a:bodyPr>
            <a:normAutofit/>
          </a:bodyPr>
          <a:lstStyle/>
          <a:p>
            <a:pPr>
              <a:defRPr/>
            </a:pPr>
            <a:r>
              <a:rPr lang="en-US" b="1" dirty="0">
                <a:solidFill>
                  <a:srgbClr val="C00000"/>
                </a:solidFill>
                <a:effectLst>
                  <a:outerShdw blurRad="38100" dist="38100" dir="2700000" algn="tl">
                    <a:srgbClr val="000000">
                      <a:alpha val="43137"/>
                    </a:srgbClr>
                  </a:outerShdw>
                </a:effectLst>
              </a:rPr>
              <a:t>Collagen</a:t>
            </a:r>
            <a:r>
              <a:rPr lang="en-US" dirty="0"/>
              <a:t>: Overview</a:t>
            </a:r>
            <a:endParaRPr lang="en-US" dirty="0">
              <a:ea typeface="+mj-ea"/>
              <a:cs typeface="Arial" pitchFamily="34" charset="0"/>
            </a:endParaRPr>
          </a:p>
        </p:txBody>
      </p:sp>
      <p:graphicFrame>
        <p:nvGraphicFramePr>
          <p:cNvPr id="3" name="رسم تخطيطي 2">
            <a:extLst>
              <a:ext uri="{FF2B5EF4-FFF2-40B4-BE49-F238E27FC236}">
                <a16:creationId xmlns:a16="http://schemas.microsoft.com/office/drawing/2014/main" id="{76773BD4-B6D6-4F23-A200-79354F115919}"/>
              </a:ext>
            </a:extLst>
          </p:cNvPr>
          <p:cNvGraphicFramePr/>
          <p:nvPr>
            <p:extLst>
              <p:ext uri="{D42A27DB-BD31-4B8C-83A1-F6EECF244321}">
                <p14:modId xmlns:p14="http://schemas.microsoft.com/office/powerpoint/2010/main" val="3729700503"/>
              </p:ext>
            </p:extLst>
          </p:nvPr>
        </p:nvGraphicFramePr>
        <p:xfrm>
          <a:off x="-889001" y="1672223"/>
          <a:ext cx="6985001" cy="459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3">
            <a:extLst>
              <a:ext uri="{FF2B5EF4-FFF2-40B4-BE49-F238E27FC236}">
                <a16:creationId xmlns:a16="http://schemas.microsoft.com/office/drawing/2014/main" id="{337BA133-BBF7-4280-B3CB-3B41F26A8F18}"/>
              </a:ext>
            </a:extLst>
          </p:cNvPr>
          <p:cNvSpPr txBox="1">
            <a:spLocks/>
          </p:cNvSpPr>
          <p:nvPr/>
        </p:nvSpPr>
        <p:spPr>
          <a:xfrm>
            <a:off x="6095999" y="650373"/>
            <a:ext cx="4889213" cy="889355"/>
          </a:xfrm>
          <a:prstGeom prst="rect">
            <a:avLst/>
          </a:prstGeom>
          <a:noFill/>
          <a:ln>
            <a:solidFill>
              <a:schemeClr val="tx1"/>
            </a:solidFill>
          </a:ln>
        </p:spPr>
        <p:txBody>
          <a:bodyPr wrap="square" lIns="91425" tIns="91425" rIns="91425" bIns="91425" anchor="b" anchorCtr="0">
            <a:normAutofit fontScale="92500"/>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SzPts val="1400"/>
              <a:buFont typeface="Century Schoolbook"/>
              <a:buNone/>
              <a:defRPr sz="4400" b="0" i="0" u="none" strike="noStrike" cap="none">
                <a:solidFill>
                  <a:schemeClr val="dk1"/>
                </a:solidFill>
                <a:latin typeface="Century Schoolbook"/>
                <a:ea typeface="Century Schoolbook"/>
                <a:cs typeface="Century Schoolbook"/>
                <a:sym typeface="Century Schoolbook"/>
              </a:defRPr>
            </a:lvl1pPr>
            <a:lvl2pPr lvl="1" indent="0" rtl="0">
              <a:spcBef>
                <a:spcPts val="0"/>
              </a:spcBef>
              <a:buSzPts val="1400"/>
              <a:buNone/>
              <a:defRPr sz="1800"/>
            </a:lvl2pPr>
            <a:lvl3pPr lvl="2" indent="0" rtl="0">
              <a:spcBef>
                <a:spcPts val="0"/>
              </a:spcBef>
              <a:buSzPts val="1400"/>
              <a:buNone/>
              <a:defRPr sz="1800"/>
            </a:lvl3pPr>
            <a:lvl4pPr lvl="3" indent="0" rtl="0">
              <a:spcBef>
                <a:spcPts val="0"/>
              </a:spcBef>
              <a:buSzPts val="1400"/>
              <a:buNone/>
              <a:defRPr sz="1800"/>
            </a:lvl4pPr>
            <a:lvl5pPr lvl="4" indent="0" rtl="0">
              <a:spcBef>
                <a:spcPts val="0"/>
              </a:spcBef>
              <a:buSzPts val="1400"/>
              <a:buNone/>
              <a:defRPr sz="1800"/>
            </a:lvl5pPr>
            <a:lvl6pPr lvl="5" indent="0" rtl="0">
              <a:spcBef>
                <a:spcPts val="0"/>
              </a:spcBef>
              <a:buSzPts val="1400"/>
              <a:buNone/>
              <a:defRPr sz="1800"/>
            </a:lvl6pPr>
            <a:lvl7pPr lvl="6" indent="0" rtl="0">
              <a:spcBef>
                <a:spcPts val="0"/>
              </a:spcBef>
              <a:buSzPts val="1400"/>
              <a:buNone/>
              <a:defRPr sz="1800"/>
            </a:lvl7pPr>
            <a:lvl8pPr lvl="7" indent="0" rtl="0">
              <a:spcBef>
                <a:spcPts val="0"/>
              </a:spcBef>
              <a:buSzPts val="1400"/>
              <a:buNone/>
              <a:defRPr sz="1800"/>
            </a:lvl8pPr>
            <a:lvl9pPr lvl="8" indent="0" rtl="0">
              <a:spcBef>
                <a:spcPts val="0"/>
              </a:spcBef>
              <a:buSzPts val="1400"/>
              <a:buNone/>
              <a:defRPr sz="1800"/>
            </a:lvl9pPr>
          </a:lstStyle>
          <a:p>
            <a:pPr algn="ctr">
              <a:defRPr/>
            </a:pPr>
            <a:r>
              <a:rPr lang="en-US" dirty="0">
                <a:solidFill>
                  <a:srgbClr val="C00000"/>
                </a:solidFill>
                <a:ea typeface="+mj-ea"/>
                <a:cs typeface="Arial" pitchFamily="34" charset="0"/>
              </a:rPr>
              <a:t>Collagen</a:t>
            </a:r>
            <a:r>
              <a:rPr lang="en-US" dirty="0">
                <a:ea typeface="+mj-ea"/>
                <a:cs typeface="Arial" pitchFamily="34" charset="0"/>
              </a:rPr>
              <a:t> structure</a:t>
            </a:r>
          </a:p>
        </p:txBody>
      </p:sp>
      <p:sp>
        <p:nvSpPr>
          <p:cNvPr id="8" name="مربع نص 7">
            <a:extLst>
              <a:ext uri="{FF2B5EF4-FFF2-40B4-BE49-F238E27FC236}">
                <a16:creationId xmlns:a16="http://schemas.microsoft.com/office/drawing/2014/main" id="{25C4798C-131C-490F-B1AE-FC85DA7E7879}"/>
              </a:ext>
            </a:extLst>
          </p:cNvPr>
          <p:cNvSpPr txBox="1"/>
          <p:nvPr/>
        </p:nvSpPr>
        <p:spPr>
          <a:xfrm>
            <a:off x="6362700" y="1841500"/>
            <a:ext cx="4622512" cy="3631763"/>
          </a:xfrm>
          <a:prstGeom prst="rect">
            <a:avLst/>
          </a:prstGeom>
          <a:noFill/>
        </p:spPr>
        <p:txBody>
          <a:bodyPr wrap="square" rtlCol="0">
            <a:spAutoFit/>
          </a:bodyPr>
          <a:lstStyle/>
          <a:p>
            <a:r>
              <a:rPr lang="en-US" sz="1800" dirty="0"/>
              <a:t>Collagen </a:t>
            </a:r>
            <a:r>
              <a:rPr lang="en-US" sz="1800" b="1" dirty="0">
                <a:effectLst>
                  <a:outerShdw blurRad="38100" dist="38100" dir="2700000" algn="tl">
                    <a:srgbClr val="000000">
                      <a:alpha val="43137"/>
                    </a:srgbClr>
                  </a:outerShdw>
                </a:effectLst>
                <a:latin typeface="Symbol" charset="2"/>
                <a:cs typeface="Symbol" charset="2"/>
              </a:rPr>
              <a:t>a</a:t>
            </a:r>
            <a:r>
              <a:rPr lang="en-US" sz="1800" b="1" dirty="0">
                <a:effectLst>
                  <a:outerShdw blurRad="38100" dist="38100" dir="2700000" algn="tl">
                    <a:srgbClr val="000000">
                      <a:alpha val="43137"/>
                    </a:srgbClr>
                  </a:outerShdw>
                </a:effectLst>
              </a:rPr>
              <a:t>-</a:t>
            </a:r>
            <a:r>
              <a:rPr lang="en-US" sz="1800" b="1" dirty="0">
                <a:effectLst>
                  <a:outerShdw blurRad="38100" dist="38100" dir="2700000" algn="tl">
                    <a:srgbClr val="000000">
                      <a:alpha val="43137"/>
                    </a:srgbClr>
                  </a:outerShdw>
                </a:effectLst>
                <a:cs typeface="Times New Roman"/>
              </a:rPr>
              <a:t>chain</a:t>
            </a:r>
            <a:r>
              <a:rPr lang="en-US" sz="1800" dirty="0">
                <a:cs typeface="Times New Roman"/>
              </a:rPr>
              <a:t> </a:t>
            </a:r>
            <a:r>
              <a:rPr lang="en-US" sz="1800" dirty="0"/>
              <a:t>(~</a:t>
            </a:r>
            <a:r>
              <a:rPr lang="en-US" sz="1800" dirty="0">
                <a:solidFill>
                  <a:srgbClr val="C00000"/>
                </a:solidFill>
                <a:effectLst>
                  <a:outerShdw blurRad="38100" dist="38100" dir="2700000" algn="tl">
                    <a:srgbClr val="000000">
                      <a:alpha val="43137"/>
                    </a:srgbClr>
                  </a:outerShdw>
                </a:effectLst>
              </a:rPr>
              <a:t>1,000 amino acids long</a:t>
            </a:r>
            <a:r>
              <a:rPr lang="en-US" sz="1800" dirty="0"/>
              <a:t>) is rich in </a:t>
            </a:r>
            <a:r>
              <a:rPr lang="en-US" sz="1800" b="1" dirty="0">
                <a:solidFill>
                  <a:srgbClr val="FF0000"/>
                </a:solidFill>
              </a:rPr>
              <a:t>proline</a:t>
            </a:r>
            <a:r>
              <a:rPr lang="en-US" sz="1800" dirty="0"/>
              <a:t> and </a:t>
            </a:r>
            <a:r>
              <a:rPr lang="en-US" sz="1800" b="1" dirty="0">
                <a:solidFill>
                  <a:srgbClr val="FF0000"/>
                </a:solidFill>
              </a:rPr>
              <a:t>glycine</a:t>
            </a:r>
            <a:r>
              <a:rPr lang="en-US" sz="1800" dirty="0"/>
              <a:t>.</a:t>
            </a:r>
          </a:p>
          <a:p>
            <a:endParaRPr lang="en-US" sz="1800" dirty="0"/>
          </a:p>
          <a:p>
            <a:r>
              <a:rPr lang="en-US" sz="1800" dirty="0"/>
              <a:t>The glycine residues are part of a repeating sequence:  </a:t>
            </a:r>
            <a:r>
              <a:rPr lang="en-US" sz="1800" b="1" dirty="0">
                <a:effectLst>
                  <a:outerShdw blurRad="38100" dist="38100" dir="2700000" algn="tl">
                    <a:srgbClr val="000000">
                      <a:alpha val="43137"/>
                    </a:srgbClr>
                  </a:outerShdw>
                </a:effectLst>
              </a:rPr>
              <a:t>–</a:t>
            </a:r>
            <a:r>
              <a:rPr lang="en-US" sz="1800" b="1" dirty="0" err="1">
                <a:effectLst>
                  <a:outerShdw blurRad="38100" dist="38100" dir="2700000" algn="tl">
                    <a:srgbClr val="000000">
                      <a:alpha val="43137"/>
                    </a:srgbClr>
                  </a:outerShdw>
                </a:effectLst>
              </a:rPr>
              <a:t>Gly</a:t>
            </a:r>
            <a:r>
              <a:rPr lang="en-US" sz="1800" b="1" dirty="0">
                <a:effectLst>
                  <a:outerShdw blurRad="38100" dist="38100" dir="2700000" algn="tl">
                    <a:srgbClr val="000000">
                      <a:alpha val="43137"/>
                    </a:srgbClr>
                  </a:outerShdw>
                </a:effectLst>
              </a:rPr>
              <a:t>–</a:t>
            </a:r>
            <a:r>
              <a:rPr lang="en-US" sz="1800" b="1" dirty="0">
                <a:solidFill>
                  <a:srgbClr val="FF6600"/>
                </a:solidFill>
                <a:effectLst>
                  <a:outerShdw blurRad="38100" dist="38100" dir="2700000" algn="tl">
                    <a:srgbClr val="000000">
                      <a:alpha val="43137"/>
                    </a:srgbClr>
                  </a:outerShdw>
                </a:effectLst>
              </a:rPr>
              <a:t>X</a:t>
            </a:r>
            <a:r>
              <a:rPr lang="en-US" sz="1800" b="1" dirty="0">
                <a:effectLst>
                  <a:outerShdw blurRad="38100" dist="38100" dir="2700000" algn="tl">
                    <a:srgbClr val="000000">
                      <a:alpha val="43137"/>
                    </a:srgbClr>
                  </a:outerShdw>
                </a:effectLst>
              </a:rPr>
              <a:t>–</a:t>
            </a:r>
            <a:r>
              <a:rPr lang="en-US" sz="1800" b="1" dirty="0">
                <a:solidFill>
                  <a:srgbClr val="008000"/>
                </a:solidFill>
                <a:effectLst>
                  <a:outerShdw blurRad="38100" dist="38100" dir="2700000" algn="tl">
                    <a:srgbClr val="000000">
                      <a:alpha val="43137"/>
                    </a:srgbClr>
                  </a:outerShdw>
                </a:effectLst>
              </a:rPr>
              <a:t>Y</a:t>
            </a:r>
            <a:r>
              <a:rPr lang="en-US" sz="1800" b="1" dirty="0">
                <a:effectLst>
                  <a:outerShdw blurRad="38100" dist="38100" dir="2700000" algn="tl">
                    <a:srgbClr val="000000">
                      <a:alpha val="43137"/>
                    </a:srgbClr>
                  </a:outerShdw>
                </a:effectLst>
              </a:rPr>
              <a:t>– </a:t>
            </a:r>
          </a:p>
          <a:p>
            <a:pPr marL="2625725"/>
            <a:r>
              <a:rPr lang="en-US" sz="1600" dirty="0">
                <a:solidFill>
                  <a:srgbClr val="FF6600"/>
                </a:solidFill>
              </a:rPr>
              <a:t>X</a:t>
            </a:r>
            <a:r>
              <a:rPr lang="en-US" sz="1600" dirty="0"/>
              <a:t> = Frequently </a:t>
            </a:r>
            <a:r>
              <a:rPr lang="en-US" sz="1600" b="1" dirty="0">
                <a:solidFill>
                  <a:srgbClr val="FF6600"/>
                </a:solidFill>
              </a:rPr>
              <a:t>proline</a:t>
            </a:r>
          </a:p>
          <a:p>
            <a:pPr marL="2625725"/>
            <a:r>
              <a:rPr lang="en-US" sz="1600" dirty="0">
                <a:solidFill>
                  <a:srgbClr val="008000"/>
                </a:solidFill>
              </a:rPr>
              <a:t>Y</a:t>
            </a:r>
            <a:r>
              <a:rPr lang="en-US" sz="1600" dirty="0"/>
              <a:t> = Often </a:t>
            </a:r>
            <a:r>
              <a:rPr lang="en-US" sz="1600" b="1" dirty="0">
                <a:solidFill>
                  <a:srgbClr val="00B050"/>
                </a:solidFill>
              </a:rPr>
              <a:t>hydroxyproline</a:t>
            </a:r>
            <a:r>
              <a:rPr lang="en-US" sz="1600" dirty="0"/>
              <a:t> </a:t>
            </a:r>
          </a:p>
          <a:p>
            <a:pPr marL="2625725"/>
            <a:r>
              <a:rPr lang="en-US" sz="1600" dirty="0"/>
              <a:t>(–</a:t>
            </a:r>
            <a:r>
              <a:rPr lang="en-US" sz="1600" dirty="0" err="1"/>
              <a:t>Gly</a:t>
            </a:r>
            <a:r>
              <a:rPr lang="en-US" sz="1600" dirty="0"/>
              <a:t>–</a:t>
            </a:r>
            <a:r>
              <a:rPr lang="en-US" sz="1600" dirty="0">
                <a:solidFill>
                  <a:srgbClr val="FF6600"/>
                </a:solidFill>
              </a:rPr>
              <a:t>Pro</a:t>
            </a:r>
            <a:r>
              <a:rPr lang="en-US" sz="1600" dirty="0"/>
              <a:t>–</a:t>
            </a:r>
            <a:r>
              <a:rPr lang="en-US" sz="1600" dirty="0" err="1">
                <a:solidFill>
                  <a:srgbClr val="008000"/>
                </a:solidFill>
              </a:rPr>
              <a:t>Hyp</a:t>
            </a:r>
            <a:r>
              <a:rPr lang="en-US" sz="1600" dirty="0"/>
              <a:t>)</a:t>
            </a:r>
            <a:r>
              <a:rPr lang="en-US" sz="1600" baseline="-25000" dirty="0"/>
              <a:t>333</a:t>
            </a:r>
          </a:p>
          <a:p>
            <a:pPr marL="2625725"/>
            <a:r>
              <a:rPr lang="en-US" sz="1800" dirty="0"/>
              <a:t>(</a:t>
            </a:r>
            <a:r>
              <a:rPr lang="en-US" sz="1800" dirty="0">
                <a:solidFill>
                  <a:srgbClr val="008000"/>
                </a:solidFill>
              </a:rPr>
              <a:t>Y</a:t>
            </a:r>
            <a:r>
              <a:rPr lang="en-US" sz="1800" dirty="0"/>
              <a:t> can be also </a:t>
            </a:r>
            <a:r>
              <a:rPr lang="en-US" sz="1800" b="1" dirty="0" err="1">
                <a:solidFill>
                  <a:srgbClr val="00B050"/>
                </a:solidFill>
              </a:rPr>
              <a:t>hydroxylysine</a:t>
            </a:r>
            <a:r>
              <a:rPr lang="en-US" sz="1800" dirty="0"/>
              <a:t>)</a:t>
            </a:r>
          </a:p>
          <a:p>
            <a:endParaRPr lang="en-GB" sz="1800" dirty="0"/>
          </a:p>
        </p:txBody>
      </p:sp>
      <p:cxnSp>
        <p:nvCxnSpPr>
          <p:cNvPr id="10" name="رابط مستقيم 9">
            <a:extLst>
              <a:ext uri="{FF2B5EF4-FFF2-40B4-BE49-F238E27FC236}">
                <a16:creationId xmlns:a16="http://schemas.microsoft.com/office/drawing/2014/main" id="{69FD4EDE-CE11-474A-BF8C-A4130F9951BE}"/>
              </a:ext>
            </a:extLst>
          </p:cNvPr>
          <p:cNvCxnSpPr/>
          <p:nvPr/>
        </p:nvCxnSpPr>
        <p:spPr>
          <a:xfrm>
            <a:off x="5831114" y="139700"/>
            <a:ext cx="0" cy="67183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8028BF08-CC2F-436A-84C6-D93723159E4B}"/>
              </a:ext>
            </a:extLst>
          </p:cNvPr>
          <p:cNvSpPr txBox="1"/>
          <p:nvPr/>
        </p:nvSpPr>
        <p:spPr>
          <a:xfrm>
            <a:off x="957965" y="6402118"/>
            <a:ext cx="3454374" cy="338554"/>
          </a:xfrm>
          <a:prstGeom prst="rect">
            <a:avLst/>
          </a:prstGeom>
          <a:noFill/>
          <a:ln>
            <a:solidFill>
              <a:schemeClr val="accent1"/>
            </a:solidFill>
            <a:prstDash val="dash"/>
          </a:ln>
        </p:spPr>
        <p:txBody>
          <a:bodyPr wrap="square" rtlCol="0">
            <a:spAutoFit/>
          </a:bodyPr>
          <a:lstStyle/>
          <a:p>
            <a:pPr algn="ctr"/>
            <a:r>
              <a:rPr lang="en-US" sz="1600" b="1" dirty="0"/>
              <a:t>It has a long and rigid structure</a:t>
            </a:r>
          </a:p>
        </p:txBody>
      </p:sp>
    </p:spTree>
    <p:extLst>
      <p:ext uri="{BB962C8B-B14F-4D97-AF65-F5344CB8AC3E}">
        <p14:creationId xmlns:p14="http://schemas.microsoft.com/office/powerpoint/2010/main" val="208249477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87750" y="577515"/>
            <a:ext cx="9692700" cy="793102"/>
          </a:xfrm>
          <a:ln>
            <a:solidFill>
              <a:schemeClr val="tx1"/>
            </a:solidFill>
          </a:ln>
        </p:spPr>
        <p:txBody>
          <a:bodyPr>
            <a:normAutofit/>
          </a:bodyPr>
          <a:lstStyle/>
          <a:p>
            <a:pPr algn="ctr">
              <a:defRPr/>
            </a:pPr>
            <a:r>
              <a:rPr lang="en-US" dirty="0">
                <a:ea typeface="+mj-ea"/>
                <a:cs typeface="Arial" pitchFamily="34" charset="0"/>
              </a:rPr>
              <a:t>Collagen structure</a:t>
            </a:r>
          </a:p>
        </p:txBody>
      </p:sp>
      <p:sp>
        <p:nvSpPr>
          <p:cNvPr id="2" name="Content Placeholder 1"/>
          <p:cNvSpPr>
            <a:spLocks noGrp="1"/>
          </p:cNvSpPr>
          <p:nvPr>
            <p:ph type="body" idx="1"/>
          </p:nvPr>
        </p:nvSpPr>
        <p:spPr>
          <a:xfrm>
            <a:off x="1381126" y="1676400"/>
            <a:ext cx="9515475" cy="1676400"/>
          </a:xfrm>
        </p:spPr>
        <p:txBody>
          <a:bodyPr>
            <a:normAutofit fontScale="92500" lnSpcReduction="10000"/>
          </a:bodyPr>
          <a:lstStyle/>
          <a:p>
            <a:r>
              <a:rPr lang="en-US" sz="2000" b="1" i="1" dirty="0">
                <a:solidFill>
                  <a:srgbClr val="FF0000"/>
                </a:solidFill>
                <a:effectLst>
                  <a:outerShdw blurRad="38100" dist="38100" dir="2700000" algn="tl">
                    <a:srgbClr val="000000">
                      <a:alpha val="43137"/>
                    </a:srgbClr>
                  </a:outerShdw>
                </a:effectLst>
              </a:rPr>
              <a:t>Collagen</a:t>
            </a:r>
            <a:r>
              <a:rPr lang="en-US" sz="2000" dirty="0"/>
              <a:t> consists of </a:t>
            </a:r>
            <a:r>
              <a:rPr lang="en-US" sz="2000" b="1" u="sng" dirty="0"/>
              <a:t>three </a:t>
            </a:r>
            <a:r>
              <a:rPr lang="en-US" sz="2000" b="1" u="sng" dirty="0">
                <a:latin typeface="Symbol" charset="2"/>
                <a:cs typeface="Symbol" charset="2"/>
              </a:rPr>
              <a:t>a</a:t>
            </a:r>
            <a:r>
              <a:rPr lang="en-US" sz="2000" b="1" u="sng" dirty="0"/>
              <a:t>-</a:t>
            </a:r>
            <a:r>
              <a:rPr lang="en-US" sz="2000" b="1" u="sng" dirty="0">
                <a:cs typeface="Times New Roman" pitchFamily="18" charset="0"/>
              </a:rPr>
              <a:t>chains</a:t>
            </a:r>
            <a:r>
              <a:rPr lang="en-US" sz="2000" dirty="0">
                <a:cs typeface="Times New Roman" pitchFamily="18" charset="0"/>
              </a:rPr>
              <a:t> wound around one another in a rope-like </a:t>
            </a:r>
            <a:r>
              <a:rPr lang="en-US" sz="2000" dirty="0">
                <a:solidFill>
                  <a:srgbClr val="FF6600"/>
                </a:solidFill>
                <a:cs typeface="Times New Roman" pitchFamily="18" charset="0"/>
              </a:rPr>
              <a:t>triple helix. </a:t>
            </a:r>
            <a:r>
              <a:rPr lang="en-US" sz="1300" dirty="0">
                <a:solidFill>
                  <a:schemeClr val="accent2">
                    <a:lumMod val="75000"/>
                  </a:schemeClr>
                </a:solidFill>
                <a:cs typeface="Times New Roman" pitchFamily="18" charset="0"/>
              </a:rPr>
              <a:t>“because of the proline, the </a:t>
            </a:r>
            <a:r>
              <a:rPr lang="en-US" sz="1300" b="1" dirty="0">
                <a:solidFill>
                  <a:schemeClr val="accent2">
                    <a:lumMod val="75000"/>
                  </a:schemeClr>
                </a:solidFill>
                <a:latin typeface="Symbol" charset="2"/>
                <a:cs typeface="Symbol" charset="2"/>
              </a:rPr>
              <a:t>a</a:t>
            </a:r>
            <a:r>
              <a:rPr lang="en-US" sz="1300" b="1" dirty="0">
                <a:solidFill>
                  <a:schemeClr val="accent2">
                    <a:lumMod val="75000"/>
                  </a:schemeClr>
                </a:solidFill>
                <a:cs typeface="Times New Roman"/>
              </a:rPr>
              <a:t>-helix is not stabilized, so it becomes a collagen triple helix”</a:t>
            </a:r>
            <a:r>
              <a:rPr lang="en-US" sz="1300" dirty="0">
                <a:solidFill>
                  <a:schemeClr val="accent2">
                    <a:lumMod val="75000"/>
                  </a:schemeClr>
                </a:solidFill>
                <a:cs typeface="Times New Roman" pitchFamily="18" charset="0"/>
              </a:rPr>
              <a:t> </a:t>
            </a:r>
          </a:p>
          <a:p>
            <a:r>
              <a:rPr lang="en-US" sz="2000" dirty="0">
                <a:cs typeface="Times New Roman" pitchFamily="18" charset="0"/>
              </a:rPr>
              <a:t>The three polypeptide chains are held together by </a:t>
            </a:r>
            <a:r>
              <a:rPr lang="en-US" sz="2000" b="1" dirty="0">
                <a:solidFill>
                  <a:srgbClr val="FF0000"/>
                </a:solidFill>
                <a:cs typeface="Times New Roman" pitchFamily="18" charset="0"/>
              </a:rPr>
              <a:t>hydrogen bonds</a:t>
            </a:r>
            <a:r>
              <a:rPr lang="en-US" sz="2000" dirty="0">
                <a:cs typeface="Times New Roman" pitchFamily="18" charset="0"/>
              </a:rPr>
              <a:t>.</a:t>
            </a:r>
          </a:p>
          <a:p>
            <a:r>
              <a:rPr lang="en-US" sz="2000" dirty="0">
                <a:cs typeface="Times New Roman" pitchFamily="18" charset="0"/>
              </a:rPr>
              <a:t>Two examples of protein </a:t>
            </a:r>
            <a:r>
              <a:rPr lang="en-US" sz="2000" dirty="0">
                <a:cs typeface="Times New Roman"/>
              </a:rPr>
              <a:t>secondary structure: </a:t>
            </a:r>
            <a:r>
              <a:rPr lang="en-US" sz="2000" b="1" dirty="0">
                <a:solidFill>
                  <a:srgbClr val="FF0000"/>
                </a:solidFill>
                <a:cs typeface="Times New Roman" pitchFamily="18" charset="0"/>
              </a:rPr>
              <a:t>collagen </a:t>
            </a:r>
            <a:r>
              <a:rPr lang="en-US" sz="2000" b="1" dirty="0">
                <a:solidFill>
                  <a:srgbClr val="FF0000"/>
                </a:solidFill>
                <a:cs typeface="Times New Roman"/>
              </a:rPr>
              <a:t>helix</a:t>
            </a:r>
            <a:r>
              <a:rPr lang="en-US" sz="2000" dirty="0">
                <a:solidFill>
                  <a:srgbClr val="FF0000"/>
                </a:solidFill>
                <a:cs typeface="Times New Roman"/>
              </a:rPr>
              <a:t> </a:t>
            </a:r>
            <a:r>
              <a:rPr lang="en-US" sz="2000" dirty="0">
                <a:cs typeface="Times New Roman"/>
              </a:rPr>
              <a:t>and </a:t>
            </a:r>
            <a:r>
              <a:rPr lang="en-US" sz="2000" b="1" dirty="0">
                <a:solidFill>
                  <a:srgbClr val="FF0000"/>
                </a:solidFill>
                <a:latin typeface="Symbol" charset="2"/>
                <a:cs typeface="Symbol" charset="2"/>
              </a:rPr>
              <a:t>a</a:t>
            </a:r>
            <a:r>
              <a:rPr lang="en-US" sz="2000" b="1" dirty="0">
                <a:solidFill>
                  <a:srgbClr val="FF0000"/>
                </a:solidFill>
                <a:cs typeface="Times New Roman"/>
              </a:rPr>
              <a:t>-helix</a:t>
            </a:r>
            <a:r>
              <a:rPr lang="en-US" sz="2000" dirty="0">
                <a:cs typeface="Times New Roman"/>
              </a:rPr>
              <a:t>. </a:t>
            </a:r>
            <a:endParaRPr lang="en-US" sz="2000" dirty="0">
              <a:cs typeface="Times New Roman" pitchFamily="18" charset="0"/>
            </a:endParaRPr>
          </a:p>
        </p:txBody>
      </p:sp>
      <p:pic>
        <p:nvPicPr>
          <p:cNvPr id="1026" name="Picture 2" descr="Image result for colla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331957"/>
            <a:ext cx="6629400" cy="3314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98219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theme1.xml><?xml version="1.0" encoding="utf-8"?>
<a:theme xmlns:a="http://schemas.openxmlformats.org/drawingml/2006/main" name="View">
  <a:themeElements>
    <a:clrScheme name="Blue II">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View">
  <a:themeElements>
    <a:clrScheme name="Blue II">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View">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4.xml><?xml version="1.0" encoding="utf-8"?>
<a:theme xmlns:a="http://schemas.openxmlformats.org/drawingml/2006/main" name="نسق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248</TotalTime>
  <Words>1980</Words>
  <Application>Microsoft Office PowerPoint</Application>
  <PresentationFormat>Widescreen</PresentationFormat>
  <Paragraphs>311</Paragraphs>
  <Slides>22</Slides>
  <Notes>6</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22</vt:i4>
      </vt:variant>
    </vt:vector>
  </HeadingPairs>
  <TitlesOfParts>
    <vt:vector size="36" baseType="lpstr">
      <vt:lpstr>Al Tarikh</vt:lpstr>
      <vt:lpstr>Arial</vt:lpstr>
      <vt:lpstr>Calibri</vt:lpstr>
      <vt:lpstr>Century Schoolbook</vt:lpstr>
      <vt:lpstr>Courier New</vt:lpstr>
      <vt:lpstr>Noto Sans Symbols</vt:lpstr>
      <vt:lpstr>Symbol</vt:lpstr>
      <vt:lpstr>Times New Roman</vt:lpstr>
      <vt:lpstr>TrebuchetMS</vt:lpstr>
      <vt:lpstr>Wingdings</vt:lpstr>
      <vt:lpstr>Wingdings 2</vt:lpstr>
      <vt:lpstr>View</vt:lpstr>
      <vt:lpstr>View</vt:lpstr>
      <vt:lpstr>1_View</vt:lpstr>
      <vt:lpstr>PowerPoint Presentation</vt:lpstr>
      <vt:lpstr>Objectives:</vt:lpstr>
      <vt:lpstr>PowerPoint Presentation</vt:lpstr>
      <vt:lpstr>PowerPoint Presentation</vt:lpstr>
      <vt:lpstr>PowerPoint Presentation</vt:lpstr>
      <vt:lpstr>Urinary Creatinine</vt:lpstr>
      <vt:lpstr>Creatine kinase (ck)</vt:lpstr>
      <vt:lpstr>Collagen: Overview</vt:lpstr>
      <vt:lpstr>Collagen structure</vt:lpstr>
      <vt:lpstr>Collagen structure</vt:lpstr>
      <vt:lpstr>Non-standard amino acids in Collagen</vt:lpstr>
      <vt:lpstr>Types of collagen</vt:lpstr>
      <vt:lpstr>biosynthesis of collagen</vt:lpstr>
      <vt:lpstr>PowerPoint Presentation</vt:lpstr>
      <vt:lpstr>Cross-linking of collagen fibrils</vt:lpstr>
      <vt:lpstr>PowerPoint Presentation</vt:lpstr>
      <vt:lpstr>PowerPoint Presentation</vt:lpstr>
      <vt:lpstr>Collagen diseases</vt:lpstr>
      <vt:lpstr>Collagen diseases</vt:lpstr>
      <vt:lpstr>Collagen diseases</vt:lpstr>
      <vt:lpstr>MCQ</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R.H</cp:lastModifiedBy>
  <cp:revision>28</cp:revision>
  <cp:lastPrinted>2017-12-08T18:55:56Z</cp:lastPrinted>
  <dcterms:modified xsi:type="dcterms:W3CDTF">2017-12-14T14:25:57Z</dcterms:modified>
</cp:coreProperties>
</file>