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2E4BCA4-E0B9-4E42-BA5F-DA41573CF401}">
  <a:tblStyle styleId="{D2E4BCA4-E0B9-4E42-BA5F-DA41573CF401}" styleName="Table_0">
    <a:wholeTbl>
      <a:tcTxStyle>
        <a:font>
          <a:latin typeface="Arial"/>
          <a:ea typeface="Arial"/>
          <a:cs typeface="Arial"/>
        </a:font>
        <a:srgbClr val="000000"/>
      </a:tcTxStyle>
      <a:tcStyle>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0" marR="0" lvl="0" indent="69850" algn="l" rtl="0">
              <a:spcBef>
                <a:spcPts val="0"/>
              </a:spcBef>
              <a:buClr>
                <a:schemeClr val="dk1"/>
              </a:buClr>
              <a:buSzPts val="1100"/>
              <a:buFont typeface="Arial"/>
              <a:buChar char="●"/>
              <a:defRPr sz="1100" b="0" i="0" u="none" strike="noStrike" cap="none">
                <a:solidFill>
                  <a:schemeClr val="dk1"/>
                </a:solidFill>
                <a:uFillTx/>
                <a:latin typeface="Arial"/>
                <a:ea typeface="Arial"/>
                <a:cs typeface="Arial"/>
                <a:sym typeface="Arial"/>
              </a:defRPr>
            </a:lvl1pPr>
            <a:lvl2pPr marL="457200" marR="0" lvl="1" indent="69850" algn="l" rtl="0">
              <a:spcBef>
                <a:spcPts val="0"/>
              </a:spcBef>
              <a:buClr>
                <a:schemeClr val="dk1"/>
              </a:buClr>
              <a:buSzPts val="1100"/>
              <a:buFont typeface="Arial"/>
              <a:buChar char="○"/>
              <a:defRPr sz="1100" b="0" i="0" u="none" strike="noStrike" cap="none">
                <a:solidFill>
                  <a:schemeClr val="dk1"/>
                </a:solidFill>
                <a:uFillTx/>
                <a:latin typeface="Arial"/>
                <a:ea typeface="Arial"/>
                <a:cs typeface="Arial"/>
                <a:sym typeface="Arial"/>
              </a:defRPr>
            </a:lvl2pPr>
            <a:lvl3pPr marL="914400" marR="0" lvl="2" indent="69850" algn="l" rtl="0">
              <a:spcBef>
                <a:spcPts val="0"/>
              </a:spcBef>
              <a:buClr>
                <a:schemeClr val="dk1"/>
              </a:buClr>
              <a:buSzPts val="1100"/>
              <a:buFont typeface="Arial"/>
              <a:buChar char="■"/>
              <a:defRPr sz="1100" b="0" i="0" u="none" strike="noStrike" cap="none">
                <a:solidFill>
                  <a:schemeClr val="dk1"/>
                </a:solidFill>
                <a:uFillTx/>
                <a:latin typeface="Arial"/>
                <a:ea typeface="Arial"/>
                <a:cs typeface="Arial"/>
                <a:sym typeface="Arial"/>
              </a:defRPr>
            </a:lvl3pPr>
            <a:lvl4pPr marL="1371600" marR="0" lvl="3" indent="69850" algn="l" rtl="0">
              <a:spcBef>
                <a:spcPts val="0"/>
              </a:spcBef>
              <a:buClr>
                <a:schemeClr val="dk1"/>
              </a:buClr>
              <a:buSzPts val="1100"/>
              <a:buFont typeface="Arial"/>
              <a:buChar char="●"/>
              <a:defRPr sz="1100" b="0" i="0" u="none" strike="noStrike" cap="none">
                <a:solidFill>
                  <a:schemeClr val="dk1"/>
                </a:solidFill>
                <a:uFillTx/>
                <a:latin typeface="Arial"/>
                <a:ea typeface="Arial"/>
                <a:cs typeface="Arial"/>
                <a:sym typeface="Arial"/>
              </a:defRPr>
            </a:lvl4pPr>
            <a:lvl5pPr marL="1828800" marR="0" lvl="4" indent="69850" algn="l" rtl="0">
              <a:spcBef>
                <a:spcPts val="0"/>
              </a:spcBef>
              <a:buClr>
                <a:schemeClr val="dk1"/>
              </a:buClr>
              <a:buSzPts val="1100"/>
              <a:buFont typeface="Arial"/>
              <a:buChar char="○"/>
              <a:defRPr sz="1100" b="0" i="0" u="none" strike="noStrike" cap="none">
                <a:solidFill>
                  <a:schemeClr val="dk1"/>
                </a:solidFill>
                <a:uFillTx/>
                <a:latin typeface="Arial"/>
                <a:ea typeface="Arial"/>
                <a:cs typeface="Arial"/>
                <a:sym typeface="Arial"/>
              </a:defRPr>
            </a:lvl5pPr>
            <a:lvl6pPr marL="2286000" marR="0" lvl="5" indent="69850" algn="l" rtl="0">
              <a:spcBef>
                <a:spcPts val="0"/>
              </a:spcBef>
              <a:buClr>
                <a:schemeClr val="dk1"/>
              </a:buClr>
              <a:buSzPts val="1100"/>
              <a:buFont typeface="Arial"/>
              <a:buChar char="■"/>
              <a:defRPr sz="1100" b="0" i="0" u="none" strike="noStrike" cap="none">
                <a:solidFill>
                  <a:schemeClr val="dk1"/>
                </a:solidFill>
                <a:uFillTx/>
                <a:latin typeface="Arial"/>
                <a:ea typeface="Arial"/>
                <a:cs typeface="Arial"/>
                <a:sym typeface="Arial"/>
              </a:defRPr>
            </a:lvl6pPr>
            <a:lvl7pPr marL="2743200" marR="0" lvl="6" indent="69850" algn="l" rtl="0">
              <a:spcBef>
                <a:spcPts val="0"/>
              </a:spcBef>
              <a:buClr>
                <a:schemeClr val="dk1"/>
              </a:buClr>
              <a:buSzPts val="1100"/>
              <a:buFont typeface="Arial"/>
              <a:buChar char="●"/>
              <a:defRPr sz="1100" b="0" i="0" u="none" strike="noStrike" cap="none">
                <a:solidFill>
                  <a:schemeClr val="dk1"/>
                </a:solidFill>
                <a:uFillTx/>
                <a:latin typeface="Arial"/>
                <a:ea typeface="Arial"/>
                <a:cs typeface="Arial"/>
                <a:sym typeface="Arial"/>
              </a:defRPr>
            </a:lvl7pPr>
            <a:lvl8pPr marL="3200400" marR="0" lvl="7" indent="69850" algn="l" rtl="0">
              <a:spcBef>
                <a:spcPts val="0"/>
              </a:spcBef>
              <a:buClr>
                <a:schemeClr val="dk1"/>
              </a:buClr>
              <a:buSzPts val="1100"/>
              <a:buFont typeface="Arial"/>
              <a:buChar char="○"/>
              <a:defRPr sz="1100" b="0" i="0" u="none" strike="noStrike" cap="none">
                <a:solidFill>
                  <a:schemeClr val="dk1"/>
                </a:solidFill>
                <a:uFillTx/>
                <a:latin typeface="Arial"/>
                <a:ea typeface="Arial"/>
                <a:cs typeface="Arial"/>
                <a:sym typeface="Arial"/>
              </a:defRPr>
            </a:lvl8pPr>
            <a:lvl9pPr marL="3657600" marR="0" lvl="8" indent="69850" algn="l" rtl="0">
              <a:spcBef>
                <a:spcPts val="0"/>
              </a:spcBef>
              <a:buClr>
                <a:schemeClr val="dk1"/>
              </a:buClr>
              <a:buSzPts val="1100"/>
              <a:buFont typeface="Arial"/>
              <a:buChar char="■"/>
              <a:defRPr sz="1100" b="0" i="0" u="none" strike="noStrike" cap="none">
                <a:solidFill>
                  <a:schemeClr val="dk1"/>
                </a:solidFill>
                <a:uFillTx/>
                <a:latin typeface="Arial"/>
                <a:ea typeface="Arial"/>
                <a:cs typeface="Arial"/>
                <a:sym typeface="Arial"/>
              </a:defRPr>
            </a:lvl9pPr>
          </a:lstStyle>
          <a:p>
            <a:endParaRPr/>
          </a:p>
        </p:txBody>
      </p:sp>
    </p:spTree>
    <p:extLst>
      <p:ext uri="{BB962C8B-B14F-4D97-AF65-F5344CB8AC3E}">
        <p14:creationId xmlns:p14="http://schemas.microsoft.com/office/powerpoint/2010/main" val="423393912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uFillTx/>
              <a:latin typeface="Arial"/>
              <a:ea typeface="Arial"/>
              <a:cs typeface="Arial"/>
              <a:sym typeface="Arial"/>
            </a:endParaRPr>
          </a:p>
        </p:txBody>
      </p:sp>
    </p:spTree>
    <p:extLst>
      <p:ext uri="{BB962C8B-B14F-4D97-AF65-F5344CB8AC3E}">
        <p14:creationId xmlns:p14="http://schemas.microsoft.com/office/powerpoint/2010/main" val="1091004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None/>
            </a:pPr>
            <a:endParaRPr>
              <a:uFillTx/>
            </a:endParaRPr>
          </a:p>
        </p:txBody>
      </p:sp>
    </p:spTree>
    <p:extLst>
      <p:ext uri="{BB962C8B-B14F-4D97-AF65-F5344CB8AC3E}">
        <p14:creationId xmlns:p14="http://schemas.microsoft.com/office/powerpoint/2010/main" val="1917872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None/>
            </a:pPr>
            <a:endParaRPr>
              <a:uFillTx/>
            </a:endParaRPr>
          </a:p>
        </p:txBody>
      </p:sp>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8104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None/>
            </a:pPr>
            <a:endParaRPr>
              <a:uFillTx/>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7535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None/>
            </a:pPr>
            <a:endParaRPr>
              <a:uFillTx/>
            </a:endParaRPr>
          </a:p>
        </p:txBody>
      </p:sp>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1479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None/>
            </a:pPr>
            <a:endParaRPr>
              <a:uFillTx/>
            </a:endParaRPr>
          </a:p>
        </p:txBody>
      </p:sp>
      <p:sp>
        <p:nvSpPr>
          <p:cNvPr id="232" name="Shape 2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9098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None/>
            </a:pPr>
            <a:endParaRPr>
              <a:uFillTx/>
            </a:endParaRPr>
          </a:p>
        </p:txBody>
      </p:sp>
      <p:sp>
        <p:nvSpPr>
          <p:cNvPr id="282" name="Shape 2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3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None/>
            </a:pPr>
            <a:endParaRPr>
              <a:uFillTx/>
            </a:endParaRPr>
          </a:p>
        </p:txBody>
      </p:sp>
      <p:sp>
        <p:nvSpPr>
          <p:cNvPr id="299" name="Shape 2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8615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None/>
            </a:pPr>
            <a:endParaRPr>
              <a:uFillTx/>
            </a:endParaRPr>
          </a:p>
        </p:txBody>
      </p:sp>
      <p:sp>
        <p:nvSpPr>
          <p:cNvPr id="309" name="Shape 3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0472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5" name="Shape 31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None/>
            </a:pPr>
            <a:endParaRPr>
              <a:uFillTx/>
            </a:endParaRPr>
          </a:p>
        </p:txBody>
      </p:sp>
    </p:spTree>
    <p:extLst>
      <p:ext uri="{BB962C8B-B14F-4D97-AF65-F5344CB8AC3E}">
        <p14:creationId xmlns:p14="http://schemas.microsoft.com/office/powerpoint/2010/main" val="1335488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1" name="Shape 32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uFillTx/>
              <a:latin typeface="Arial"/>
              <a:ea typeface="Arial"/>
              <a:cs typeface="Arial"/>
              <a:sym typeface="Arial"/>
            </a:endParaRPr>
          </a:p>
        </p:txBody>
      </p:sp>
    </p:spTree>
    <p:extLst>
      <p:ext uri="{BB962C8B-B14F-4D97-AF65-F5344CB8AC3E}">
        <p14:creationId xmlns:p14="http://schemas.microsoft.com/office/powerpoint/2010/main" val="3137945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uFillTx/>
              <a:latin typeface="Arial"/>
              <a:ea typeface="Arial"/>
              <a:cs typeface="Arial"/>
              <a:sym typeface="Arial"/>
            </a:endParaRPr>
          </a:p>
        </p:txBody>
      </p:sp>
    </p:spTree>
    <p:extLst>
      <p:ext uri="{BB962C8B-B14F-4D97-AF65-F5344CB8AC3E}">
        <p14:creationId xmlns:p14="http://schemas.microsoft.com/office/powerpoint/2010/main" val="446537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0" name="Shape 33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uFillTx/>
              <a:latin typeface="Arial"/>
              <a:ea typeface="Arial"/>
              <a:cs typeface="Arial"/>
              <a:sym typeface="Arial"/>
            </a:endParaRPr>
          </a:p>
        </p:txBody>
      </p:sp>
    </p:spTree>
    <p:extLst>
      <p:ext uri="{BB962C8B-B14F-4D97-AF65-F5344CB8AC3E}">
        <p14:creationId xmlns:p14="http://schemas.microsoft.com/office/powerpoint/2010/main" val="2843267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None/>
            </a:pPr>
            <a:endParaRPr>
              <a:uFillTx/>
            </a:endParaRPr>
          </a:p>
        </p:txBody>
      </p:sp>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7897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None/>
            </a:pPr>
            <a:endParaRPr>
              <a:uFillTx/>
            </a:endParaRPr>
          </a:p>
        </p:txBody>
      </p:sp>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7751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None/>
            </a:pPr>
            <a:endParaRPr>
              <a:uFillTx/>
            </a:endParaRPr>
          </a:p>
        </p:txBody>
      </p:sp>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1585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None/>
            </a:pPr>
            <a:endParaRPr>
              <a:uFillTx/>
            </a:endParaRPr>
          </a:p>
        </p:txBody>
      </p:sp>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3520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None/>
            </a:pPr>
            <a:endParaRPr>
              <a:uFillTx/>
            </a:endParaRPr>
          </a:p>
        </p:txBody>
      </p:sp>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3528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None/>
            </a:pPr>
            <a:endParaRPr>
              <a:uFillTx/>
            </a:endParaRPr>
          </a:p>
        </p:txBody>
      </p:sp>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1734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None/>
            </a:pPr>
            <a:endParaRPr>
              <a:uFillTx/>
            </a:endParaRPr>
          </a:p>
        </p:txBody>
      </p:sp>
    </p:spTree>
    <p:extLst>
      <p:ext uri="{BB962C8B-B14F-4D97-AF65-F5344CB8AC3E}">
        <p14:creationId xmlns:p14="http://schemas.microsoft.com/office/powerpoint/2010/main" val="2958757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lt2"/>
        </a:solidFill>
        <a:effectLst/>
      </p:bgPr>
    </p:bg>
    <p:spTree>
      <p:nvGrpSpPr>
        <p:cNvPr id="1" name="Shape 9"/>
        <p:cNvGrpSpPr/>
        <p:nvPr/>
      </p:nvGrpSpPr>
      <p:grpSpPr>
        <a:xfrm>
          <a:off x="0" y="0"/>
          <a:ext cx="0" cy="0"/>
          <a:chOff x="0" y="0"/>
          <a:chExt cx="0" cy="0"/>
        </a:xfrm>
      </p:grpSpPr>
      <p:sp>
        <p:nvSpPr>
          <p:cNvPr id="10" name="Shape 10"/>
          <p:cNvSpPr>
            <a:spLocks/>
          </p:cNvSpPr>
          <p:nvPr/>
        </p:nvSpPr>
        <p:spPr>
          <a:xfrm>
            <a:off x="0" y="0"/>
            <a:ext cx="9144000" cy="487800"/>
          </a:xfrm>
          <a:prstGeom prst="rect">
            <a:avLst/>
          </a:prstGeom>
          <a:solidFill>
            <a:schemeClr val="lt1"/>
          </a:solidFill>
          <a:ln>
            <a:noFill/>
          </a:ln>
        </p:spPr>
        <p:txBody>
          <a:bodyPr wrap="square" lIns="91425" tIns="91425" rIns="91425" bIns="91425" anchor="ctr" anchorCtr="0">
            <a:noAutofit/>
          </a:bodyPr>
          <a:lstStyle/>
          <a:p>
            <a:pPr marL="0" lvl="0" indent="0">
              <a:spcBef>
                <a:spcPts val="0"/>
              </a:spcBef>
              <a:buNone/>
            </a:pPr>
            <a:endParaRPr>
              <a:uFillTx/>
            </a:endParaRPr>
          </a:p>
        </p:txBody>
      </p:sp>
      <p:grpSp>
        <p:nvGrpSpPr>
          <p:cNvPr id="11" name="Shape 11"/>
          <p:cNvGrpSpPr/>
          <p:nvPr/>
        </p:nvGrpSpPr>
        <p:grpSpPr>
          <a:xfrm>
            <a:off x="830392" y="1191256"/>
            <a:ext cx="745763" cy="45826"/>
            <a:chOff x="4580561" y="2589004"/>
            <a:chExt cx="1064464" cy="25200"/>
          </a:xfrm>
        </p:grpSpPr>
        <p:sp>
          <p:nvSpPr>
            <p:cNvPr id="12" name="Shape 12"/>
            <p:cNvSpPr>
              <a:spLocks/>
            </p:cNvSpPr>
            <p:nvPr/>
          </p:nvSpPr>
          <p:spPr>
            <a:xfrm rot="-5400000">
              <a:off x="5366325" y="2335504"/>
              <a:ext cx="25200" cy="532200"/>
            </a:xfrm>
            <a:prstGeom prst="rect">
              <a:avLst/>
            </a:prstGeom>
            <a:solidFill>
              <a:schemeClr val="accent3"/>
            </a:solidFill>
            <a:ln>
              <a:noFill/>
            </a:ln>
          </p:spPr>
          <p:txBody>
            <a:bodyPr wrap="square" lIns="91425" tIns="91425" rIns="91425" bIns="91425" anchor="ctr" anchorCtr="0">
              <a:noAutofit/>
            </a:bodyPr>
            <a:lstStyle/>
            <a:p>
              <a:pPr marL="0" lvl="0" indent="0">
                <a:spcBef>
                  <a:spcPts val="0"/>
                </a:spcBef>
                <a:buNone/>
              </a:pPr>
              <a:endParaRPr>
                <a:uFillTx/>
              </a:endParaRPr>
            </a:p>
          </p:txBody>
        </p:sp>
        <p:sp>
          <p:nvSpPr>
            <p:cNvPr id="13" name="Shape 13"/>
            <p:cNvSpPr>
              <a:spLocks/>
            </p:cNvSpPr>
            <p:nvPr/>
          </p:nvSpPr>
          <p:spPr>
            <a:xfrm rot="-5400000">
              <a:off x="4836311" y="2333254"/>
              <a:ext cx="25200" cy="536700"/>
            </a:xfrm>
            <a:prstGeom prst="rect">
              <a:avLst/>
            </a:prstGeom>
            <a:solidFill>
              <a:schemeClr val="dk1"/>
            </a:solidFill>
            <a:ln>
              <a:noFill/>
            </a:ln>
          </p:spPr>
          <p:txBody>
            <a:bodyPr wrap="square" lIns="91425" tIns="91425" rIns="91425" bIns="91425" anchor="ctr" anchorCtr="0">
              <a:noAutofit/>
            </a:bodyPr>
            <a:lstStyle/>
            <a:p>
              <a:pPr marL="0" lvl="0" indent="0">
                <a:spcBef>
                  <a:spcPts val="0"/>
                </a:spcBef>
                <a:buNone/>
              </a:pPr>
              <a:endParaRPr>
                <a:uFillTx/>
              </a:endParaRPr>
            </a:p>
          </p:txBody>
        </p:sp>
      </p:grpSp>
      <p:sp>
        <p:nvSpPr>
          <p:cNvPr id="14" name="Shape 14"/>
          <p:cNvSpPr txBox="1">
            <a:spLocks noGrp="1"/>
          </p:cNvSpPr>
          <p:nvPr>
            <p:ph type="ctrTitle"/>
          </p:nvPr>
        </p:nvSpPr>
        <p:spPr>
          <a:xfrm>
            <a:off x="729450" y="1322450"/>
            <a:ext cx="7688100" cy="1664700"/>
          </a:xfrm>
          <a:prstGeom prst="rect">
            <a:avLst/>
          </a:prstGeom>
        </p:spPr>
        <p:txBody>
          <a:bodyPr wrap="square" lIns="91425" tIns="91425" rIns="91425" bIns="91425" anchor="t" anchorCtr="0"/>
          <a:lstStyle>
            <a:lvl1pPr lvl="0">
              <a:spcBef>
                <a:spcPts val="0"/>
              </a:spcBef>
              <a:buClr>
                <a:schemeClr val="dk2"/>
              </a:buClr>
              <a:buSzPts val="4200"/>
              <a:buNone/>
              <a:defRPr sz="4200">
                <a:solidFill>
                  <a:schemeClr val="dk2"/>
                </a:solidFill>
                <a:uFillTx/>
              </a:defRPr>
            </a:lvl1pPr>
            <a:lvl2pPr lvl="1">
              <a:spcBef>
                <a:spcPts val="0"/>
              </a:spcBef>
              <a:buClr>
                <a:schemeClr val="dk2"/>
              </a:buClr>
              <a:buSzPts val="4200"/>
              <a:buNone/>
              <a:defRPr sz="4200">
                <a:solidFill>
                  <a:schemeClr val="dk2"/>
                </a:solidFill>
                <a:uFillTx/>
              </a:defRPr>
            </a:lvl2pPr>
            <a:lvl3pPr lvl="2">
              <a:spcBef>
                <a:spcPts val="0"/>
              </a:spcBef>
              <a:buClr>
                <a:schemeClr val="dk2"/>
              </a:buClr>
              <a:buSzPts val="4200"/>
              <a:buNone/>
              <a:defRPr sz="4200">
                <a:solidFill>
                  <a:schemeClr val="dk2"/>
                </a:solidFill>
                <a:uFillTx/>
              </a:defRPr>
            </a:lvl3pPr>
            <a:lvl4pPr lvl="3">
              <a:spcBef>
                <a:spcPts val="0"/>
              </a:spcBef>
              <a:buClr>
                <a:schemeClr val="dk2"/>
              </a:buClr>
              <a:buSzPts val="4200"/>
              <a:buNone/>
              <a:defRPr sz="4200">
                <a:solidFill>
                  <a:schemeClr val="dk2"/>
                </a:solidFill>
                <a:uFillTx/>
              </a:defRPr>
            </a:lvl4pPr>
            <a:lvl5pPr lvl="4">
              <a:spcBef>
                <a:spcPts val="0"/>
              </a:spcBef>
              <a:buClr>
                <a:schemeClr val="dk2"/>
              </a:buClr>
              <a:buSzPts val="4200"/>
              <a:buNone/>
              <a:defRPr sz="4200">
                <a:solidFill>
                  <a:schemeClr val="dk2"/>
                </a:solidFill>
                <a:uFillTx/>
              </a:defRPr>
            </a:lvl5pPr>
            <a:lvl6pPr lvl="5">
              <a:spcBef>
                <a:spcPts val="0"/>
              </a:spcBef>
              <a:buClr>
                <a:schemeClr val="dk2"/>
              </a:buClr>
              <a:buSzPts val="4200"/>
              <a:buNone/>
              <a:defRPr sz="4200">
                <a:solidFill>
                  <a:schemeClr val="dk2"/>
                </a:solidFill>
                <a:uFillTx/>
              </a:defRPr>
            </a:lvl6pPr>
            <a:lvl7pPr lvl="6">
              <a:spcBef>
                <a:spcPts val="0"/>
              </a:spcBef>
              <a:buClr>
                <a:schemeClr val="dk2"/>
              </a:buClr>
              <a:buSzPts val="4200"/>
              <a:buNone/>
              <a:defRPr sz="4200">
                <a:solidFill>
                  <a:schemeClr val="dk2"/>
                </a:solidFill>
                <a:uFillTx/>
              </a:defRPr>
            </a:lvl7pPr>
            <a:lvl8pPr lvl="7">
              <a:spcBef>
                <a:spcPts val="0"/>
              </a:spcBef>
              <a:buClr>
                <a:schemeClr val="dk2"/>
              </a:buClr>
              <a:buSzPts val="4200"/>
              <a:buNone/>
              <a:defRPr sz="4200">
                <a:solidFill>
                  <a:schemeClr val="dk2"/>
                </a:solidFill>
                <a:uFillTx/>
              </a:defRPr>
            </a:lvl8pPr>
            <a:lvl9pPr lvl="8">
              <a:spcBef>
                <a:spcPts val="0"/>
              </a:spcBef>
              <a:buClr>
                <a:schemeClr val="dk2"/>
              </a:buClr>
              <a:buSzPts val="4200"/>
              <a:buNone/>
              <a:defRPr sz="4200">
                <a:solidFill>
                  <a:schemeClr val="dk2"/>
                </a:solidFill>
                <a:uFillTx/>
              </a:defRPr>
            </a:lvl9pPr>
          </a:lstStyle>
          <a:p>
            <a:endParaRPr/>
          </a:p>
        </p:txBody>
      </p:sp>
      <p:sp>
        <p:nvSpPr>
          <p:cNvPr id="15" name="Shape 15"/>
          <p:cNvSpPr txBox="1">
            <a:spLocks noGrp="1"/>
          </p:cNvSpPr>
          <p:nvPr>
            <p:ph type="subTitle" idx="1"/>
          </p:nvPr>
        </p:nvSpPr>
        <p:spPr>
          <a:xfrm>
            <a:off x="729627" y="3172900"/>
            <a:ext cx="7688100" cy="541200"/>
          </a:xfrm>
          <a:prstGeom prst="rect">
            <a:avLst/>
          </a:prstGeom>
        </p:spPr>
        <p:txBody>
          <a:bodyPr wrap="square" lIns="91425" tIns="91425" rIns="91425" bIns="91425" anchor="t" anchorCtr="0"/>
          <a:lstStyle>
            <a:lvl1pPr lvl="0">
              <a:lnSpc>
                <a:spcPct val="100000"/>
              </a:lnSpc>
              <a:spcBef>
                <a:spcPts val="0"/>
              </a:spcBef>
              <a:spcAft>
                <a:spcPts val="0"/>
              </a:spcAft>
              <a:buSzPts val="1600"/>
              <a:buNone/>
              <a:defRPr sz="1600">
                <a:uFillTx/>
              </a:defRPr>
            </a:lvl1pPr>
            <a:lvl2pPr lvl="1">
              <a:lnSpc>
                <a:spcPct val="100000"/>
              </a:lnSpc>
              <a:spcBef>
                <a:spcPts val="0"/>
              </a:spcBef>
              <a:spcAft>
                <a:spcPts val="0"/>
              </a:spcAft>
              <a:buSzPts val="1600"/>
              <a:buNone/>
              <a:defRPr sz="1600">
                <a:uFillTx/>
              </a:defRPr>
            </a:lvl2pPr>
            <a:lvl3pPr lvl="2">
              <a:lnSpc>
                <a:spcPct val="100000"/>
              </a:lnSpc>
              <a:spcBef>
                <a:spcPts val="0"/>
              </a:spcBef>
              <a:spcAft>
                <a:spcPts val="0"/>
              </a:spcAft>
              <a:buSzPts val="1600"/>
              <a:buNone/>
              <a:defRPr sz="1600">
                <a:uFillTx/>
              </a:defRPr>
            </a:lvl3pPr>
            <a:lvl4pPr lvl="3">
              <a:lnSpc>
                <a:spcPct val="100000"/>
              </a:lnSpc>
              <a:spcBef>
                <a:spcPts val="0"/>
              </a:spcBef>
              <a:spcAft>
                <a:spcPts val="0"/>
              </a:spcAft>
              <a:buSzPts val="1600"/>
              <a:buNone/>
              <a:defRPr sz="1600">
                <a:uFillTx/>
              </a:defRPr>
            </a:lvl4pPr>
            <a:lvl5pPr lvl="4">
              <a:lnSpc>
                <a:spcPct val="100000"/>
              </a:lnSpc>
              <a:spcBef>
                <a:spcPts val="0"/>
              </a:spcBef>
              <a:spcAft>
                <a:spcPts val="0"/>
              </a:spcAft>
              <a:buSzPts val="1600"/>
              <a:buNone/>
              <a:defRPr sz="1600">
                <a:uFillTx/>
              </a:defRPr>
            </a:lvl5pPr>
            <a:lvl6pPr lvl="5">
              <a:lnSpc>
                <a:spcPct val="100000"/>
              </a:lnSpc>
              <a:spcBef>
                <a:spcPts val="0"/>
              </a:spcBef>
              <a:spcAft>
                <a:spcPts val="0"/>
              </a:spcAft>
              <a:buSzPts val="1600"/>
              <a:buNone/>
              <a:defRPr sz="1600">
                <a:uFillTx/>
              </a:defRPr>
            </a:lvl6pPr>
            <a:lvl7pPr lvl="6">
              <a:lnSpc>
                <a:spcPct val="100000"/>
              </a:lnSpc>
              <a:spcBef>
                <a:spcPts val="0"/>
              </a:spcBef>
              <a:spcAft>
                <a:spcPts val="0"/>
              </a:spcAft>
              <a:buSzPts val="1600"/>
              <a:buNone/>
              <a:defRPr sz="1600">
                <a:uFillTx/>
              </a:defRPr>
            </a:lvl7pPr>
            <a:lvl8pPr lvl="7">
              <a:lnSpc>
                <a:spcPct val="100000"/>
              </a:lnSpc>
              <a:spcBef>
                <a:spcPts val="0"/>
              </a:spcBef>
              <a:spcAft>
                <a:spcPts val="0"/>
              </a:spcAft>
              <a:buSzPts val="1600"/>
              <a:buNone/>
              <a:defRPr sz="1600">
                <a:uFillTx/>
              </a:defRPr>
            </a:lvl8pPr>
            <a:lvl9pPr lvl="8">
              <a:lnSpc>
                <a:spcPct val="100000"/>
              </a:lnSpc>
              <a:spcBef>
                <a:spcPts val="0"/>
              </a:spcBef>
              <a:spcAft>
                <a:spcPts val="0"/>
              </a:spcAft>
              <a:buSzPts val="1600"/>
              <a:buNone/>
              <a:defRPr sz="1600">
                <a:uFillTx/>
              </a:defRPr>
            </a:lvl9pPr>
          </a:lstStyle>
          <a:p>
            <a:endParaRPr/>
          </a:p>
        </p:txBody>
      </p:sp>
      <p:sp>
        <p:nvSpPr>
          <p:cNvPr id="16" name="Shape 16"/>
          <p:cNvSpPr txBox="1">
            <a:spLocks noGrp="1"/>
          </p:cNvSpPr>
          <p:nvPr>
            <p:ph type="sldNum" idx="12"/>
          </p:nvPr>
        </p:nvSpPr>
        <p:spPr>
          <a:xfrm>
            <a:off x="8536302" y="4749851"/>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uFillTx/>
              </a:rPr>
              <a:t>‹#›</a:t>
            </a:fld>
            <a:endParaRPr lang="en">
              <a:uFillTx/>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73"/>
        <p:cNvGrpSpPr/>
        <p:nvPr/>
      </p:nvGrpSpPr>
      <p:grpSpPr>
        <a:xfrm>
          <a:off x="0" y="0"/>
          <a:ext cx="0" cy="0"/>
          <a:chOff x="0" y="0"/>
          <a:chExt cx="0" cy="0"/>
        </a:xfrm>
      </p:grpSpPr>
      <p:grpSp>
        <p:nvGrpSpPr>
          <p:cNvPr id="74" name="Shape 74"/>
          <p:cNvGrpSpPr/>
          <p:nvPr/>
        </p:nvGrpSpPr>
        <p:grpSpPr>
          <a:xfrm>
            <a:off x="830392" y="4169130"/>
            <a:ext cx="745763" cy="45826"/>
            <a:chOff x="4580561" y="2589004"/>
            <a:chExt cx="1064464" cy="25200"/>
          </a:xfrm>
        </p:grpSpPr>
        <p:sp>
          <p:nvSpPr>
            <p:cNvPr id="75" name="Shape 75"/>
            <p:cNvSpPr>
              <a:spLocks/>
            </p:cNvSpPr>
            <p:nvPr/>
          </p:nvSpPr>
          <p:spPr>
            <a:xfrm rot="-5400000">
              <a:off x="5366325" y="2335504"/>
              <a:ext cx="25200" cy="532200"/>
            </a:xfrm>
            <a:prstGeom prst="rect">
              <a:avLst/>
            </a:prstGeom>
            <a:solidFill>
              <a:schemeClr val="lt1"/>
            </a:solidFill>
            <a:ln>
              <a:noFill/>
            </a:ln>
          </p:spPr>
          <p:txBody>
            <a:bodyPr wrap="square" lIns="91425" tIns="91425" rIns="91425" bIns="91425" anchor="ctr" anchorCtr="0">
              <a:noAutofit/>
            </a:bodyPr>
            <a:lstStyle/>
            <a:p>
              <a:pPr marL="0" lvl="0" indent="0">
                <a:spcBef>
                  <a:spcPts val="0"/>
                </a:spcBef>
                <a:buNone/>
              </a:pPr>
              <a:endParaRPr>
                <a:uFillTx/>
              </a:endParaRPr>
            </a:p>
          </p:txBody>
        </p:sp>
        <p:sp>
          <p:nvSpPr>
            <p:cNvPr id="76" name="Shape 76"/>
            <p:cNvSpPr>
              <a:spLocks/>
            </p:cNvSpPr>
            <p:nvPr/>
          </p:nvSpPr>
          <p:spPr>
            <a:xfrm rot="-5400000">
              <a:off x="4836311" y="2333254"/>
              <a:ext cx="25200" cy="536700"/>
            </a:xfrm>
            <a:prstGeom prst="rect">
              <a:avLst/>
            </a:prstGeom>
            <a:solidFill>
              <a:schemeClr val="lt1"/>
            </a:solidFill>
            <a:ln>
              <a:noFill/>
            </a:ln>
          </p:spPr>
          <p:txBody>
            <a:bodyPr wrap="square" lIns="91425" tIns="91425" rIns="91425" bIns="91425" anchor="ctr" anchorCtr="0">
              <a:noAutofit/>
            </a:bodyPr>
            <a:lstStyle/>
            <a:p>
              <a:pPr marL="0" lvl="0" indent="0">
                <a:spcBef>
                  <a:spcPts val="0"/>
                </a:spcBef>
                <a:buNone/>
              </a:pPr>
              <a:endParaRPr>
                <a:uFillTx/>
              </a:endParaRPr>
            </a:p>
          </p:txBody>
        </p:sp>
      </p:grpSp>
      <p:sp>
        <p:nvSpPr>
          <p:cNvPr id="77" name="Shape 77"/>
          <p:cNvSpPr txBox="1">
            <a:spLocks noGrp="1"/>
          </p:cNvSpPr>
          <p:nvPr>
            <p:ph type="title"/>
          </p:nvPr>
        </p:nvSpPr>
        <p:spPr>
          <a:xfrm>
            <a:off x="729450" y="733950"/>
            <a:ext cx="7688400" cy="1244700"/>
          </a:xfrm>
          <a:prstGeom prst="rect">
            <a:avLst/>
          </a:prstGeom>
        </p:spPr>
        <p:txBody>
          <a:bodyPr wrap="square" lIns="91425" tIns="91425" rIns="91425" bIns="91425" anchor="t" anchorCtr="0"/>
          <a:lstStyle>
            <a:lvl1pPr lvl="0">
              <a:spcBef>
                <a:spcPts val="0"/>
              </a:spcBef>
              <a:buClr>
                <a:schemeClr val="lt1"/>
              </a:buClr>
              <a:buSzPts val="8000"/>
              <a:buNone/>
              <a:defRPr sz="8000">
                <a:solidFill>
                  <a:schemeClr val="lt1"/>
                </a:solidFill>
                <a:uFillTx/>
              </a:defRPr>
            </a:lvl1pPr>
            <a:lvl2pPr lvl="1">
              <a:spcBef>
                <a:spcPts val="0"/>
              </a:spcBef>
              <a:buClr>
                <a:schemeClr val="lt1"/>
              </a:buClr>
              <a:buSzPts val="8000"/>
              <a:buNone/>
              <a:defRPr sz="8000">
                <a:solidFill>
                  <a:schemeClr val="lt1"/>
                </a:solidFill>
                <a:uFillTx/>
              </a:defRPr>
            </a:lvl2pPr>
            <a:lvl3pPr lvl="2">
              <a:spcBef>
                <a:spcPts val="0"/>
              </a:spcBef>
              <a:buClr>
                <a:schemeClr val="lt1"/>
              </a:buClr>
              <a:buSzPts val="8000"/>
              <a:buNone/>
              <a:defRPr sz="8000">
                <a:solidFill>
                  <a:schemeClr val="lt1"/>
                </a:solidFill>
                <a:uFillTx/>
              </a:defRPr>
            </a:lvl3pPr>
            <a:lvl4pPr lvl="3">
              <a:spcBef>
                <a:spcPts val="0"/>
              </a:spcBef>
              <a:buClr>
                <a:schemeClr val="lt1"/>
              </a:buClr>
              <a:buSzPts val="8000"/>
              <a:buNone/>
              <a:defRPr sz="8000">
                <a:solidFill>
                  <a:schemeClr val="lt1"/>
                </a:solidFill>
                <a:uFillTx/>
              </a:defRPr>
            </a:lvl4pPr>
            <a:lvl5pPr lvl="4">
              <a:spcBef>
                <a:spcPts val="0"/>
              </a:spcBef>
              <a:buClr>
                <a:schemeClr val="lt1"/>
              </a:buClr>
              <a:buSzPts val="8000"/>
              <a:buNone/>
              <a:defRPr sz="8000">
                <a:solidFill>
                  <a:schemeClr val="lt1"/>
                </a:solidFill>
                <a:uFillTx/>
              </a:defRPr>
            </a:lvl5pPr>
            <a:lvl6pPr lvl="5">
              <a:spcBef>
                <a:spcPts val="0"/>
              </a:spcBef>
              <a:buClr>
                <a:schemeClr val="lt1"/>
              </a:buClr>
              <a:buSzPts val="8000"/>
              <a:buNone/>
              <a:defRPr sz="8000">
                <a:solidFill>
                  <a:schemeClr val="lt1"/>
                </a:solidFill>
                <a:uFillTx/>
              </a:defRPr>
            </a:lvl6pPr>
            <a:lvl7pPr lvl="6">
              <a:spcBef>
                <a:spcPts val="0"/>
              </a:spcBef>
              <a:buClr>
                <a:schemeClr val="lt1"/>
              </a:buClr>
              <a:buSzPts val="8000"/>
              <a:buNone/>
              <a:defRPr sz="8000">
                <a:solidFill>
                  <a:schemeClr val="lt1"/>
                </a:solidFill>
                <a:uFillTx/>
              </a:defRPr>
            </a:lvl7pPr>
            <a:lvl8pPr lvl="7">
              <a:spcBef>
                <a:spcPts val="0"/>
              </a:spcBef>
              <a:buClr>
                <a:schemeClr val="lt1"/>
              </a:buClr>
              <a:buSzPts val="8000"/>
              <a:buNone/>
              <a:defRPr sz="8000">
                <a:solidFill>
                  <a:schemeClr val="lt1"/>
                </a:solidFill>
                <a:uFillTx/>
              </a:defRPr>
            </a:lvl8pPr>
            <a:lvl9pPr lvl="8">
              <a:spcBef>
                <a:spcPts val="0"/>
              </a:spcBef>
              <a:buClr>
                <a:schemeClr val="lt1"/>
              </a:buClr>
              <a:buSzPts val="8000"/>
              <a:buNone/>
              <a:defRPr sz="8000">
                <a:solidFill>
                  <a:schemeClr val="lt1"/>
                </a:solidFill>
                <a:uFillTx/>
              </a:defRPr>
            </a:lvl9pPr>
          </a:lstStyle>
          <a:p>
            <a:endParaRPr/>
          </a:p>
        </p:txBody>
      </p:sp>
      <p:sp>
        <p:nvSpPr>
          <p:cNvPr id="78" name="Shape 78"/>
          <p:cNvSpPr txBox="1">
            <a:spLocks noGrp="1"/>
          </p:cNvSpPr>
          <p:nvPr>
            <p:ph type="body" idx="1"/>
          </p:nvPr>
        </p:nvSpPr>
        <p:spPr>
          <a:xfrm>
            <a:off x="729450" y="2272888"/>
            <a:ext cx="7688400" cy="1580400"/>
          </a:xfrm>
          <a:prstGeom prst="rect">
            <a:avLst/>
          </a:prstGeom>
        </p:spPr>
        <p:txBody>
          <a:bodyPr wrap="square" lIns="91425" tIns="91425" rIns="91425" bIns="91425" anchor="t" anchorCtr="0"/>
          <a:lstStyle>
            <a:lvl1pPr lvl="0">
              <a:spcBef>
                <a:spcPts val="0"/>
              </a:spcBef>
              <a:buClr>
                <a:schemeClr val="lt1"/>
              </a:buClr>
              <a:buSzPts val="1300"/>
              <a:buChar char="●"/>
              <a:defRPr>
                <a:solidFill>
                  <a:schemeClr val="lt1"/>
                </a:solidFill>
                <a:uFillTx/>
              </a:defRPr>
            </a:lvl1pPr>
            <a:lvl2pPr lvl="1">
              <a:spcBef>
                <a:spcPts val="0"/>
              </a:spcBef>
              <a:buClr>
                <a:schemeClr val="lt1"/>
              </a:buClr>
              <a:buSzPts val="1100"/>
              <a:buChar char="○"/>
              <a:defRPr>
                <a:solidFill>
                  <a:schemeClr val="lt1"/>
                </a:solidFill>
                <a:uFillTx/>
              </a:defRPr>
            </a:lvl2pPr>
            <a:lvl3pPr lvl="2">
              <a:spcBef>
                <a:spcPts val="0"/>
              </a:spcBef>
              <a:buClr>
                <a:schemeClr val="lt1"/>
              </a:buClr>
              <a:buSzPts val="1100"/>
              <a:buChar char="■"/>
              <a:defRPr>
                <a:solidFill>
                  <a:schemeClr val="lt1"/>
                </a:solidFill>
                <a:uFillTx/>
              </a:defRPr>
            </a:lvl3pPr>
            <a:lvl4pPr lvl="3">
              <a:spcBef>
                <a:spcPts val="0"/>
              </a:spcBef>
              <a:buClr>
                <a:schemeClr val="lt1"/>
              </a:buClr>
              <a:buSzPts val="1100"/>
              <a:buChar char="●"/>
              <a:defRPr>
                <a:solidFill>
                  <a:schemeClr val="lt1"/>
                </a:solidFill>
                <a:uFillTx/>
              </a:defRPr>
            </a:lvl4pPr>
            <a:lvl5pPr lvl="4">
              <a:spcBef>
                <a:spcPts val="0"/>
              </a:spcBef>
              <a:buClr>
                <a:schemeClr val="lt1"/>
              </a:buClr>
              <a:buSzPts val="1100"/>
              <a:buChar char="○"/>
              <a:defRPr>
                <a:solidFill>
                  <a:schemeClr val="lt1"/>
                </a:solidFill>
                <a:uFillTx/>
              </a:defRPr>
            </a:lvl5pPr>
            <a:lvl6pPr lvl="5">
              <a:spcBef>
                <a:spcPts val="0"/>
              </a:spcBef>
              <a:buClr>
                <a:schemeClr val="lt1"/>
              </a:buClr>
              <a:buSzPts val="1100"/>
              <a:buChar char="■"/>
              <a:defRPr>
                <a:solidFill>
                  <a:schemeClr val="lt1"/>
                </a:solidFill>
                <a:uFillTx/>
              </a:defRPr>
            </a:lvl6pPr>
            <a:lvl7pPr lvl="6">
              <a:spcBef>
                <a:spcPts val="0"/>
              </a:spcBef>
              <a:buClr>
                <a:schemeClr val="lt1"/>
              </a:buClr>
              <a:buSzPts val="1100"/>
              <a:buChar char="●"/>
              <a:defRPr>
                <a:solidFill>
                  <a:schemeClr val="lt1"/>
                </a:solidFill>
                <a:uFillTx/>
              </a:defRPr>
            </a:lvl7pPr>
            <a:lvl8pPr lvl="7">
              <a:spcBef>
                <a:spcPts val="0"/>
              </a:spcBef>
              <a:buClr>
                <a:schemeClr val="lt1"/>
              </a:buClr>
              <a:buSzPts val="1100"/>
              <a:buChar char="○"/>
              <a:defRPr>
                <a:solidFill>
                  <a:schemeClr val="lt1"/>
                </a:solidFill>
                <a:uFillTx/>
              </a:defRPr>
            </a:lvl8pPr>
            <a:lvl9pPr lvl="8">
              <a:spcBef>
                <a:spcPts val="0"/>
              </a:spcBef>
              <a:buClr>
                <a:schemeClr val="lt1"/>
              </a:buClr>
              <a:buSzPts val="1100"/>
              <a:buChar char="■"/>
              <a:defRPr>
                <a:solidFill>
                  <a:schemeClr val="lt1"/>
                </a:solidFill>
                <a:uFillTx/>
              </a:defRPr>
            </a:lvl9pPr>
          </a:lstStyle>
          <a:p>
            <a:endParaRPr/>
          </a:p>
        </p:txBody>
      </p:sp>
      <p:sp>
        <p:nvSpPr>
          <p:cNvPr id="79" name="Shape 79"/>
          <p:cNvSpPr txBox="1">
            <a:spLocks noGrp="1"/>
          </p:cNvSpPr>
          <p:nvPr>
            <p:ph type="sldNum" idx="12"/>
          </p:nvPr>
        </p:nvSpPr>
        <p:spPr>
          <a:xfrm>
            <a:off x="8536302" y="4749851"/>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solidFill>
                  <a:schemeClr val="lt1"/>
                </a:solidFill>
                <a:uFillTx/>
              </a:rPr>
              <a:t>‹#›</a:t>
            </a:fld>
            <a:endParaRPr lang="en">
              <a:solidFill>
                <a:schemeClr val="lt1"/>
              </a:solidFill>
              <a:uFillTx/>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0"/>
        <p:cNvGrpSpPr/>
        <p:nvPr/>
      </p:nvGrpSpPr>
      <p:grpSpPr>
        <a:xfrm>
          <a:off x="0" y="0"/>
          <a:ext cx="0" cy="0"/>
          <a:chOff x="0" y="0"/>
          <a:chExt cx="0" cy="0"/>
        </a:xfrm>
      </p:grpSpPr>
      <p:sp>
        <p:nvSpPr>
          <p:cNvPr id="81" name="Shape 81"/>
          <p:cNvSpPr txBox="1">
            <a:spLocks noGrp="1"/>
          </p:cNvSpPr>
          <p:nvPr>
            <p:ph type="sldNum" idx="12"/>
          </p:nvPr>
        </p:nvSpPr>
        <p:spPr>
          <a:xfrm>
            <a:off x="8536302" y="4749851"/>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uFillTx/>
              </a:rPr>
              <a:t>‹#›</a:t>
            </a:fld>
            <a:endParaRPr lang="en">
              <a:uFillTx/>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Mirco-MSK">
    <p:bg>
      <p:bgPr>
        <a:noFill/>
        <a:effectLst/>
      </p:bgPr>
    </p:bg>
    <p:spTree>
      <p:nvGrpSpPr>
        <p:cNvPr id="1" name="Shape 82"/>
        <p:cNvGrpSpPr/>
        <p:nvPr/>
      </p:nvGrpSpPr>
      <p:grpSpPr>
        <a:xfrm>
          <a:off x="0" y="0"/>
          <a:ext cx="0" cy="0"/>
          <a:chOff x="0" y="0"/>
          <a:chExt cx="0" cy="0"/>
        </a:xfrm>
      </p:grpSpPr>
      <p:sp>
        <p:nvSpPr>
          <p:cNvPr id="83" name="Shape 83"/>
          <p:cNvSpPr txBox="1">
            <a:spLocks noGrp="1"/>
          </p:cNvSpPr>
          <p:nvPr>
            <p:ph type="ctrTitle"/>
          </p:nvPr>
        </p:nvSpPr>
        <p:spPr>
          <a:xfrm>
            <a:off x="729450" y="1357188"/>
            <a:ext cx="7688100" cy="1664700"/>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chemeClr val="dk2"/>
              </a:buClr>
              <a:buSzPts val="3600"/>
              <a:buFont typeface="Times New Roman"/>
              <a:buNone/>
              <a:defRPr sz="3600" b="0" i="0" u="none" strike="noStrike" cap="none">
                <a:solidFill>
                  <a:schemeClr val="dk2"/>
                </a:solidFill>
                <a:uFillTx/>
                <a:latin typeface="Times New Roman"/>
                <a:ea typeface="Times New Roman"/>
                <a:cs typeface="Times New Roman"/>
                <a:sym typeface="Times New Roman"/>
              </a:defRPr>
            </a:lvl1pPr>
            <a:lvl2pPr lvl="1" indent="0" rtl="0">
              <a:spcBef>
                <a:spcPts val="0"/>
              </a:spcBef>
              <a:buClr>
                <a:schemeClr val="dk2"/>
              </a:buClr>
              <a:buSzPts val="3600"/>
              <a:buFont typeface="Times New Roman"/>
              <a:buNone/>
              <a:defRPr sz="3600">
                <a:solidFill>
                  <a:schemeClr val="dk2"/>
                </a:solidFill>
                <a:uFillTx/>
                <a:latin typeface="Times New Roman"/>
                <a:ea typeface="Times New Roman"/>
                <a:cs typeface="Times New Roman"/>
                <a:sym typeface="Times New Roman"/>
              </a:defRPr>
            </a:lvl2pPr>
            <a:lvl3pPr lvl="2" indent="0" rtl="0">
              <a:spcBef>
                <a:spcPts val="0"/>
              </a:spcBef>
              <a:buClr>
                <a:schemeClr val="dk2"/>
              </a:buClr>
              <a:buSzPts val="3600"/>
              <a:buFont typeface="Times New Roman"/>
              <a:buNone/>
              <a:defRPr sz="3600">
                <a:solidFill>
                  <a:schemeClr val="dk2"/>
                </a:solidFill>
                <a:uFillTx/>
                <a:latin typeface="Times New Roman"/>
                <a:ea typeface="Times New Roman"/>
                <a:cs typeface="Times New Roman"/>
                <a:sym typeface="Times New Roman"/>
              </a:defRPr>
            </a:lvl3pPr>
            <a:lvl4pPr lvl="3" indent="0" rtl="0">
              <a:spcBef>
                <a:spcPts val="0"/>
              </a:spcBef>
              <a:buClr>
                <a:schemeClr val="dk2"/>
              </a:buClr>
              <a:buSzPts val="3600"/>
              <a:buFont typeface="Times New Roman"/>
              <a:buNone/>
              <a:defRPr sz="3600">
                <a:solidFill>
                  <a:schemeClr val="dk2"/>
                </a:solidFill>
                <a:uFillTx/>
                <a:latin typeface="Times New Roman"/>
                <a:ea typeface="Times New Roman"/>
                <a:cs typeface="Times New Roman"/>
                <a:sym typeface="Times New Roman"/>
              </a:defRPr>
            </a:lvl4pPr>
            <a:lvl5pPr lvl="4" indent="0" rtl="0">
              <a:spcBef>
                <a:spcPts val="0"/>
              </a:spcBef>
              <a:buClr>
                <a:schemeClr val="dk2"/>
              </a:buClr>
              <a:buSzPts val="3600"/>
              <a:buFont typeface="Times New Roman"/>
              <a:buNone/>
              <a:defRPr sz="3600">
                <a:solidFill>
                  <a:schemeClr val="dk2"/>
                </a:solidFill>
                <a:uFillTx/>
                <a:latin typeface="Times New Roman"/>
                <a:ea typeface="Times New Roman"/>
                <a:cs typeface="Times New Roman"/>
                <a:sym typeface="Times New Roman"/>
              </a:defRPr>
            </a:lvl5pPr>
            <a:lvl6pPr lvl="5" indent="0" rtl="0">
              <a:spcBef>
                <a:spcPts val="0"/>
              </a:spcBef>
              <a:buClr>
                <a:schemeClr val="dk2"/>
              </a:buClr>
              <a:buSzPts val="3600"/>
              <a:buFont typeface="Times New Roman"/>
              <a:buNone/>
              <a:defRPr sz="3600">
                <a:solidFill>
                  <a:schemeClr val="dk2"/>
                </a:solidFill>
                <a:uFillTx/>
                <a:latin typeface="Times New Roman"/>
                <a:ea typeface="Times New Roman"/>
                <a:cs typeface="Times New Roman"/>
                <a:sym typeface="Times New Roman"/>
              </a:defRPr>
            </a:lvl6pPr>
            <a:lvl7pPr lvl="6" indent="0" rtl="0">
              <a:spcBef>
                <a:spcPts val="0"/>
              </a:spcBef>
              <a:buClr>
                <a:schemeClr val="dk2"/>
              </a:buClr>
              <a:buSzPts val="3600"/>
              <a:buFont typeface="Times New Roman"/>
              <a:buNone/>
              <a:defRPr sz="3600">
                <a:solidFill>
                  <a:schemeClr val="dk2"/>
                </a:solidFill>
                <a:uFillTx/>
                <a:latin typeface="Times New Roman"/>
                <a:ea typeface="Times New Roman"/>
                <a:cs typeface="Times New Roman"/>
                <a:sym typeface="Times New Roman"/>
              </a:defRPr>
            </a:lvl7pPr>
            <a:lvl8pPr lvl="7" indent="0" rtl="0">
              <a:spcBef>
                <a:spcPts val="0"/>
              </a:spcBef>
              <a:buClr>
                <a:schemeClr val="dk2"/>
              </a:buClr>
              <a:buSzPts val="3600"/>
              <a:buFont typeface="Times New Roman"/>
              <a:buNone/>
              <a:defRPr sz="3600">
                <a:solidFill>
                  <a:schemeClr val="dk2"/>
                </a:solidFill>
                <a:uFillTx/>
                <a:latin typeface="Times New Roman"/>
                <a:ea typeface="Times New Roman"/>
                <a:cs typeface="Times New Roman"/>
                <a:sym typeface="Times New Roman"/>
              </a:defRPr>
            </a:lvl8pPr>
            <a:lvl9pPr lvl="8" indent="0" rtl="0">
              <a:spcBef>
                <a:spcPts val="0"/>
              </a:spcBef>
              <a:buClr>
                <a:schemeClr val="dk2"/>
              </a:buClr>
              <a:buSzPts val="3600"/>
              <a:buFont typeface="Times New Roman"/>
              <a:buNone/>
              <a:defRPr sz="3600">
                <a:solidFill>
                  <a:schemeClr val="dk2"/>
                </a:solidFill>
                <a:uFillTx/>
                <a:latin typeface="Times New Roman"/>
                <a:ea typeface="Times New Roman"/>
                <a:cs typeface="Times New Roman"/>
                <a:sym typeface="Times New Roman"/>
              </a:defRPr>
            </a:lvl9pPr>
          </a:lstStyle>
          <a:p>
            <a:endParaRPr/>
          </a:p>
        </p:txBody>
      </p:sp>
      <p:sp>
        <p:nvSpPr>
          <p:cNvPr id="84" name="Shape 84"/>
          <p:cNvSpPr txBox="1">
            <a:spLocks noGrp="1"/>
          </p:cNvSpPr>
          <p:nvPr>
            <p:ph type="subTitle" idx="1"/>
          </p:nvPr>
        </p:nvSpPr>
        <p:spPr>
          <a:xfrm>
            <a:off x="729450" y="3683200"/>
            <a:ext cx="7688100" cy="1066500"/>
          </a:xfrm>
          <a:prstGeom prst="rect">
            <a:avLst/>
          </a:prstGeom>
          <a:noFill/>
          <a:ln>
            <a:noFill/>
          </a:ln>
        </p:spPr>
        <p:txBody>
          <a:bodyPr wrap="square" lIns="91425" tIns="91425" rIns="91425" bIns="91425" anchor="t" anchorCtr="0"/>
          <a:lstStyle>
            <a:lvl1pPr marL="171450" marR="0" lvl="0" indent="-171450" algn="l" rtl="0">
              <a:lnSpc>
                <a:spcPct val="100000"/>
              </a:lnSpc>
              <a:spcBef>
                <a:spcPts val="0"/>
              </a:spcBef>
              <a:spcAft>
                <a:spcPts val="0"/>
              </a:spcAft>
              <a:buClr>
                <a:schemeClr val="dk1"/>
              </a:buClr>
              <a:buSzPts val="1600"/>
              <a:buFont typeface="Times New Roman"/>
              <a:buNone/>
              <a:defRPr sz="1600" b="0" i="0" u="none" strike="noStrike" cap="none">
                <a:solidFill>
                  <a:schemeClr val="dk1"/>
                </a:solidFill>
                <a:uFillTx/>
                <a:latin typeface="Times New Roman"/>
                <a:ea typeface="Times New Roman"/>
                <a:cs typeface="Times New Roman"/>
                <a:sym typeface="Times New Roman"/>
              </a:defRPr>
            </a:lvl1pPr>
            <a:lvl2pPr marL="514350" marR="0" lvl="1" indent="-171450" algn="l" rtl="0">
              <a:lnSpc>
                <a:spcPct val="100000"/>
              </a:lnSpc>
              <a:spcBef>
                <a:spcPts val="0"/>
              </a:spcBef>
              <a:spcAft>
                <a:spcPts val="0"/>
              </a:spcAft>
              <a:buClr>
                <a:schemeClr val="dk1"/>
              </a:buClr>
              <a:buSzPts val="1600"/>
              <a:buFont typeface="Times New Roman"/>
              <a:buNone/>
              <a:defRPr sz="1600" b="0" i="0" u="none" strike="noStrike" cap="none">
                <a:solidFill>
                  <a:schemeClr val="dk1"/>
                </a:solidFill>
                <a:uFillTx/>
                <a:latin typeface="Times New Roman"/>
                <a:ea typeface="Times New Roman"/>
                <a:cs typeface="Times New Roman"/>
                <a:sym typeface="Times New Roman"/>
              </a:defRPr>
            </a:lvl2pPr>
            <a:lvl3pPr marL="857250" marR="0" lvl="2" indent="-171450" algn="l" rtl="0">
              <a:lnSpc>
                <a:spcPct val="100000"/>
              </a:lnSpc>
              <a:spcBef>
                <a:spcPts val="0"/>
              </a:spcBef>
              <a:spcAft>
                <a:spcPts val="0"/>
              </a:spcAft>
              <a:buClr>
                <a:schemeClr val="dk1"/>
              </a:buClr>
              <a:buSzPts val="1600"/>
              <a:buFont typeface="Times New Roman"/>
              <a:buNone/>
              <a:defRPr sz="1600" b="0" i="0" u="none" strike="noStrike" cap="none">
                <a:solidFill>
                  <a:schemeClr val="dk1"/>
                </a:solidFill>
                <a:uFillTx/>
                <a:latin typeface="Times New Roman"/>
                <a:ea typeface="Times New Roman"/>
                <a:cs typeface="Times New Roman"/>
                <a:sym typeface="Times New Roman"/>
              </a:defRPr>
            </a:lvl3pPr>
            <a:lvl4pPr marL="1200150" marR="0" lvl="3" indent="-171450" algn="l" rtl="0">
              <a:lnSpc>
                <a:spcPct val="100000"/>
              </a:lnSpc>
              <a:spcBef>
                <a:spcPts val="0"/>
              </a:spcBef>
              <a:spcAft>
                <a:spcPts val="0"/>
              </a:spcAft>
              <a:buClr>
                <a:schemeClr val="dk1"/>
              </a:buClr>
              <a:buSzPts val="1600"/>
              <a:buFont typeface="Times New Roman"/>
              <a:buNone/>
              <a:defRPr sz="1600" b="0" i="0" u="none" strike="noStrike" cap="none">
                <a:solidFill>
                  <a:schemeClr val="dk1"/>
                </a:solidFill>
                <a:uFillTx/>
                <a:latin typeface="Times New Roman"/>
                <a:ea typeface="Times New Roman"/>
                <a:cs typeface="Times New Roman"/>
                <a:sym typeface="Times New Roman"/>
              </a:defRPr>
            </a:lvl4pPr>
            <a:lvl5pPr marL="1543050" marR="0" lvl="4" indent="-171450" algn="l" rtl="0">
              <a:lnSpc>
                <a:spcPct val="100000"/>
              </a:lnSpc>
              <a:spcBef>
                <a:spcPts val="0"/>
              </a:spcBef>
              <a:spcAft>
                <a:spcPts val="0"/>
              </a:spcAft>
              <a:buClr>
                <a:schemeClr val="dk1"/>
              </a:buClr>
              <a:buSzPts val="1600"/>
              <a:buFont typeface="Times New Roman"/>
              <a:buNone/>
              <a:defRPr sz="1600" b="0" i="0" u="none" strike="noStrike" cap="none">
                <a:solidFill>
                  <a:schemeClr val="dk1"/>
                </a:solidFill>
                <a:uFillTx/>
                <a:latin typeface="Times New Roman"/>
                <a:ea typeface="Times New Roman"/>
                <a:cs typeface="Times New Roman"/>
                <a:sym typeface="Times New Roman"/>
              </a:defRPr>
            </a:lvl5pPr>
            <a:lvl6pPr marL="1885950" marR="0" lvl="5" indent="-171450" algn="l" rtl="0">
              <a:lnSpc>
                <a:spcPct val="100000"/>
              </a:lnSpc>
              <a:spcBef>
                <a:spcPts val="0"/>
              </a:spcBef>
              <a:spcAft>
                <a:spcPts val="0"/>
              </a:spcAft>
              <a:buClr>
                <a:schemeClr val="dk1"/>
              </a:buClr>
              <a:buSzPts val="1600"/>
              <a:buFont typeface="Times New Roman"/>
              <a:buNone/>
              <a:defRPr sz="1600" b="0" i="0" u="none" strike="noStrike" cap="none">
                <a:solidFill>
                  <a:schemeClr val="dk1"/>
                </a:solidFill>
                <a:uFillTx/>
                <a:latin typeface="Times New Roman"/>
                <a:ea typeface="Times New Roman"/>
                <a:cs typeface="Times New Roman"/>
                <a:sym typeface="Times New Roman"/>
              </a:defRPr>
            </a:lvl6pPr>
            <a:lvl7pPr marL="2228850" marR="0" lvl="6" indent="-171450" algn="l" rtl="0">
              <a:lnSpc>
                <a:spcPct val="100000"/>
              </a:lnSpc>
              <a:spcBef>
                <a:spcPts val="0"/>
              </a:spcBef>
              <a:spcAft>
                <a:spcPts val="0"/>
              </a:spcAft>
              <a:buClr>
                <a:schemeClr val="dk1"/>
              </a:buClr>
              <a:buSzPts val="1600"/>
              <a:buFont typeface="Times New Roman"/>
              <a:buNone/>
              <a:defRPr sz="1600" b="0" i="0" u="none" strike="noStrike" cap="none">
                <a:solidFill>
                  <a:schemeClr val="dk1"/>
                </a:solidFill>
                <a:uFillTx/>
                <a:latin typeface="Times New Roman"/>
                <a:ea typeface="Times New Roman"/>
                <a:cs typeface="Times New Roman"/>
                <a:sym typeface="Times New Roman"/>
              </a:defRPr>
            </a:lvl7pPr>
            <a:lvl8pPr marL="2571750" marR="0" lvl="7" indent="-171450" algn="l" rtl="0">
              <a:lnSpc>
                <a:spcPct val="100000"/>
              </a:lnSpc>
              <a:spcBef>
                <a:spcPts val="0"/>
              </a:spcBef>
              <a:spcAft>
                <a:spcPts val="0"/>
              </a:spcAft>
              <a:buClr>
                <a:schemeClr val="dk1"/>
              </a:buClr>
              <a:buSzPts val="1600"/>
              <a:buFont typeface="Times New Roman"/>
              <a:buNone/>
              <a:defRPr sz="1600" b="0" i="0" u="none" strike="noStrike" cap="none">
                <a:solidFill>
                  <a:schemeClr val="dk1"/>
                </a:solidFill>
                <a:uFillTx/>
                <a:latin typeface="Times New Roman"/>
                <a:ea typeface="Times New Roman"/>
                <a:cs typeface="Times New Roman"/>
                <a:sym typeface="Times New Roman"/>
              </a:defRPr>
            </a:lvl8pPr>
            <a:lvl9pPr marL="2914650" marR="0" lvl="8" indent="-171450" algn="l" rtl="0">
              <a:lnSpc>
                <a:spcPct val="100000"/>
              </a:lnSpc>
              <a:spcBef>
                <a:spcPts val="0"/>
              </a:spcBef>
              <a:spcAft>
                <a:spcPts val="0"/>
              </a:spcAft>
              <a:buClr>
                <a:schemeClr val="dk1"/>
              </a:buClr>
              <a:buSzPts val="1600"/>
              <a:buFont typeface="Times New Roman"/>
              <a:buNone/>
              <a:defRPr sz="1600" b="0" i="0" u="none" strike="noStrike" cap="none">
                <a:solidFill>
                  <a:schemeClr val="dk1"/>
                </a:solidFill>
                <a:uFillTx/>
                <a:latin typeface="Times New Roman"/>
                <a:ea typeface="Times New Roman"/>
                <a:cs typeface="Times New Roman"/>
                <a:sym typeface="Times New Roman"/>
              </a:defRPr>
            </a:lvl9pPr>
          </a:lstStyle>
          <a:p>
            <a:endParaRPr/>
          </a:p>
        </p:txBody>
      </p:sp>
      <p:sp>
        <p:nvSpPr>
          <p:cNvPr id="85" name="Shape 85"/>
          <p:cNvSpPr txBox="1">
            <a:spLocks noGrp="1"/>
          </p:cNvSpPr>
          <p:nvPr>
            <p:ph type="sldNum" idx="12"/>
          </p:nvPr>
        </p:nvSpPr>
        <p:spPr>
          <a:xfrm>
            <a:off x="8536302" y="4749851"/>
            <a:ext cx="548700" cy="393600"/>
          </a:xfrm>
          <a:prstGeom prst="rect">
            <a:avLst/>
          </a:prstGeom>
          <a:noFill/>
          <a:ln>
            <a:noFill/>
          </a:ln>
        </p:spPr>
        <p:txBody>
          <a:bodyPr wrap="square" lIns="91425" tIns="91425" rIns="91425" bIns="91425" anchor="ctr" anchorCtr="0">
            <a:noAutofit/>
          </a:bodyPr>
          <a:lstStyle/>
          <a:p>
            <a:pPr marL="0" marR="0" lvl="0" indent="-57150" algn="l" rtl="0">
              <a:spcBef>
                <a:spcPts val="0"/>
              </a:spcBef>
              <a:buClr>
                <a:srgbClr val="888888"/>
              </a:buClr>
              <a:buSzPts val="900"/>
              <a:buFont typeface="Times New Roman"/>
              <a:buNone/>
            </a:pPr>
            <a:fld id="{00000000-1234-1234-1234-123412341234}" type="slidenum">
              <a:rPr lang="en" sz="900" b="0" i="0" u="none" strike="noStrike" cap="none">
                <a:solidFill>
                  <a:srgbClr val="888888"/>
                </a:solidFill>
                <a:uFillTx/>
                <a:latin typeface="Times New Roman"/>
                <a:ea typeface="Times New Roman"/>
                <a:cs typeface="Times New Roman"/>
                <a:sym typeface="Times New Roman"/>
              </a:rPr>
              <a:t>‹#›</a:t>
            </a:fld>
            <a:endParaRPr lang="en" sz="900" b="0" i="0" u="none" strike="noStrike" cap="none">
              <a:solidFill>
                <a:srgbClr val="888888"/>
              </a:solidFill>
              <a:uFillTx/>
              <a:latin typeface="Times New Roman"/>
              <a:ea typeface="Times New Roman"/>
              <a:cs typeface="Times New Roman"/>
              <a:sym typeface="Times New Roman"/>
            </a:endParaRPr>
          </a:p>
        </p:txBody>
      </p:sp>
      <p:sp>
        <p:nvSpPr>
          <p:cNvPr id="86" name="Shape 86"/>
          <p:cNvSpPr txBox="1">
            <a:spLocks noGrp="1"/>
          </p:cNvSpPr>
          <p:nvPr>
            <p:ph type="subTitle" idx="2"/>
          </p:nvPr>
        </p:nvSpPr>
        <p:spPr>
          <a:xfrm>
            <a:off x="727952" y="3142000"/>
            <a:ext cx="7688100" cy="541200"/>
          </a:xfrm>
          <a:prstGeom prst="rect">
            <a:avLst/>
          </a:prstGeom>
          <a:noFill/>
          <a:ln>
            <a:noFill/>
          </a:ln>
        </p:spPr>
        <p:txBody>
          <a:bodyPr wrap="square" lIns="91425" tIns="91425" rIns="91425" bIns="91425" anchor="t" anchorCtr="0"/>
          <a:lstStyle>
            <a:lvl1pPr marL="171450" marR="0" lvl="0" indent="-171450" algn="l" rtl="0">
              <a:lnSpc>
                <a:spcPct val="100000"/>
              </a:lnSpc>
              <a:spcBef>
                <a:spcPts val="0"/>
              </a:spcBef>
              <a:spcAft>
                <a:spcPts val="0"/>
              </a:spcAft>
              <a:buClr>
                <a:schemeClr val="dk1"/>
              </a:buClr>
              <a:buSzPts val="1600"/>
              <a:buFont typeface="Times New Roman"/>
              <a:buNone/>
              <a:defRPr sz="1600" b="0" i="0" u="none" strike="noStrike" cap="none">
                <a:solidFill>
                  <a:schemeClr val="dk1"/>
                </a:solidFill>
                <a:uFillTx/>
                <a:latin typeface="Times New Roman"/>
                <a:ea typeface="Times New Roman"/>
                <a:cs typeface="Times New Roman"/>
                <a:sym typeface="Times New Roman"/>
              </a:defRPr>
            </a:lvl1pPr>
            <a:lvl2pPr marL="514350" marR="0" lvl="1" indent="-171450" algn="l" rtl="0">
              <a:lnSpc>
                <a:spcPct val="100000"/>
              </a:lnSpc>
              <a:spcBef>
                <a:spcPts val="0"/>
              </a:spcBef>
              <a:spcAft>
                <a:spcPts val="0"/>
              </a:spcAft>
              <a:buClr>
                <a:schemeClr val="dk1"/>
              </a:buClr>
              <a:buSzPts val="1600"/>
              <a:buFont typeface="Times New Roman"/>
              <a:buNone/>
              <a:defRPr sz="1600" b="0" i="0" u="none" strike="noStrike" cap="none">
                <a:solidFill>
                  <a:schemeClr val="dk1"/>
                </a:solidFill>
                <a:uFillTx/>
                <a:latin typeface="Times New Roman"/>
                <a:ea typeface="Times New Roman"/>
                <a:cs typeface="Times New Roman"/>
                <a:sym typeface="Times New Roman"/>
              </a:defRPr>
            </a:lvl2pPr>
            <a:lvl3pPr marL="857250" marR="0" lvl="2" indent="-171450" algn="l" rtl="0">
              <a:lnSpc>
                <a:spcPct val="100000"/>
              </a:lnSpc>
              <a:spcBef>
                <a:spcPts val="0"/>
              </a:spcBef>
              <a:spcAft>
                <a:spcPts val="0"/>
              </a:spcAft>
              <a:buClr>
                <a:schemeClr val="dk1"/>
              </a:buClr>
              <a:buSzPts val="1600"/>
              <a:buFont typeface="Times New Roman"/>
              <a:buNone/>
              <a:defRPr sz="1600" b="0" i="0" u="none" strike="noStrike" cap="none">
                <a:solidFill>
                  <a:schemeClr val="dk1"/>
                </a:solidFill>
                <a:uFillTx/>
                <a:latin typeface="Times New Roman"/>
                <a:ea typeface="Times New Roman"/>
                <a:cs typeface="Times New Roman"/>
                <a:sym typeface="Times New Roman"/>
              </a:defRPr>
            </a:lvl3pPr>
            <a:lvl4pPr marL="1200150" marR="0" lvl="3" indent="-171450" algn="l" rtl="0">
              <a:lnSpc>
                <a:spcPct val="100000"/>
              </a:lnSpc>
              <a:spcBef>
                <a:spcPts val="0"/>
              </a:spcBef>
              <a:spcAft>
                <a:spcPts val="0"/>
              </a:spcAft>
              <a:buClr>
                <a:schemeClr val="dk1"/>
              </a:buClr>
              <a:buSzPts val="1600"/>
              <a:buFont typeface="Times New Roman"/>
              <a:buNone/>
              <a:defRPr sz="1600" b="0" i="0" u="none" strike="noStrike" cap="none">
                <a:solidFill>
                  <a:schemeClr val="dk1"/>
                </a:solidFill>
                <a:uFillTx/>
                <a:latin typeface="Times New Roman"/>
                <a:ea typeface="Times New Roman"/>
                <a:cs typeface="Times New Roman"/>
                <a:sym typeface="Times New Roman"/>
              </a:defRPr>
            </a:lvl4pPr>
            <a:lvl5pPr marL="1543050" marR="0" lvl="4" indent="-171450" algn="l" rtl="0">
              <a:lnSpc>
                <a:spcPct val="100000"/>
              </a:lnSpc>
              <a:spcBef>
                <a:spcPts val="0"/>
              </a:spcBef>
              <a:spcAft>
                <a:spcPts val="0"/>
              </a:spcAft>
              <a:buClr>
                <a:schemeClr val="dk1"/>
              </a:buClr>
              <a:buSzPts val="1600"/>
              <a:buFont typeface="Times New Roman"/>
              <a:buNone/>
              <a:defRPr sz="1600" b="0" i="0" u="none" strike="noStrike" cap="none">
                <a:solidFill>
                  <a:schemeClr val="dk1"/>
                </a:solidFill>
                <a:uFillTx/>
                <a:latin typeface="Times New Roman"/>
                <a:ea typeface="Times New Roman"/>
                <a:cs typeface="Times New Roman"/>
                <a:sym typeface="Times New Roman"/>
              </a:defRPr>
            </a:lvl5pPr>
            <a:lvl6pPr marL="1885950" marR="0" lvl="5" indent="-171450" algn="l" rtl="0">
              <a:lnSpc>
                <a:spcPct val="100000"/>
              </a:lnSpc>
              <a:spcBef>
                <a:spcPts val="0"/>
              </a:spcBef>
              <a:spcAft>
                <a:spcPts val="0"/>
              </a:spcAft>
              <a:buClr>
                <a:schemeClr val="dk1"/>
              </a:buClr>
              <a:buSzPts val="1600"/>
              <a:buFont typeface="Times New Roman"/>
              <a:buNone/>
              <a:defRPr sz="1600" b="0" i="0" u="none" strike="noStrike" cap="none">
                <a:solidFill>
                  <a:schemeClr val="dk1"/>
                </a:solidFill>
                <a:uFillTx/>
                <a:latin typeface="Times New Roman"/>
                <a:ea typeface="Times New Roman"/>
                <a:cs typeface="Times New Roman"/>
                <a:sym typeface="Times New Roman"/>
              </a:defRPr>
            </a:lvl6pPr>
            <a:lvl7pPr marL="2228850" marR="0" lvl="6" indent="-171450" algn="l" rtl="0">
              <a:lnSpc>
                <a:spcPct val="100000"/>
              </a:lnSpc>
              <a:spcBef>
                <a:spcPts val="0"/>
              </a:spcBef>
              <a:spcAft>
                <a:spcPts val="0"/>
              </a:spcAft>
              <a:buClr>
                <a:schemeClr val="dk1"/>
              </a:buClr>
              <a:buSzPts val="1600"/>
              <a:buFont typeface="Times New Roman"/>
              <a:buNone/>
              <a:defRPr sz="1600" b="0" i="0" u="none" strike="noStrike" cap="none">
                <a:solidFill>
                  <a:schemeClr val="dk1"/>
                </a:solidFill>
                <a:uFillTx/>
                <a:latin typeface="Times New Roman"/>
                <a:ea typeface="Times New Roman"/>
                <a:cs typeface="Times New Roman"/>
                <a:sym typeface="Times New Roman"/>
              </a:defRPr>
            </a:lvl7pPr>
            <a:lvl8pPr marL="2571750" marR="0" lvl="7" indent="-171450" algn="l" rtl="0">
              <a:lnSpc>
                <a:spcPct val="100000"/>
              </a:lnSpc>
              <a:spcBef>
                <a:spcPts val="0"/>
              </a:spcBef>
              <a:spcAft>
                <a:spcPts val="0"/>
              </a:spcAft>
              <a:buClr>
                <a:schemeClr val="dk1"/>
              </a:buClr>
              <a:buSzPts val="1600"/>
              <a:buFont typeface="Times New Roman"/>
              <a:buNone/>
              <a:defRPr sz="1600" b="0" i="0" u="none" strike="noStrike" cap="none">
                <a:solidFill>
                  <a:schemeClr val="dk1"/>
                </a:solidFill>
                <a:uFillTx/>
                <a:latin typeface="Times New Roman"/>
                <a:ea typeface="Times New Roman"/>
                <a:cs typeface="Times New Roman"/>
                <a:sym typeface="Times New Roman"/>
              </a:defRPr>
            </a:lvl8pPr>
            <a:lvl9pPr marL="2914650" marR="0" lvl="8" indent="-171450" algn="l" rtl="0">
              <a:lnSpc>
                <a:spcPct val="100000"/>
              </a:lnSpc>
              <a:spcBef>
                <a:spcPts val="0"/>
              </a:spcBef>
              <a:spcAft>
                <a:spcPts val="0"/>
              </a:spcAft>
              <a:buClr>
                <a:schemeClr val="dk1"/>
              </a:buClr>
              <a:buSzPts val="1600"/>
              <a:buFont typeface="Times New Roman"/>
              <a:buNone/>
              <a:defRPr sz="1600" b="0" i="0" u="none" strike="noStrike" cap="none">
                <a:solidFill>
                  <a:schemeClr val="dk1"/>
                </a:solidFill>
                <a:uFillTx/>
                <a:latin typeface="Times New Roman"/>
                <a:ea typeface="Times New Roman"/>
                <a:cs typeface="Times New Roman"/>
                <a:sym typeface="Times New Roman"/>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628650" y="273844"/>
            <a:ext cx="7886700" cy="994200"/>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3300"/>
              <a:buFont typeface="Calibri"/>
              <a:buNone/>
              <a:defRPr sz="3300" b="0" i="0" u="none" strike="noStrike" cap="none">
                <a:solidFill>
                  <a:schemeClr val="dk1"/>
                </a:solidFill>
                <a:uFillTx/>
                <a:latin typeface="Calibri"/>
                <a:ea typeface="Calibri"/>
                <a:cs typeface="Calibri"/>
                <a:sym typeface="Calibri"/>
              </a:defRPr>
            </a:lvl1pPr>
            <a:lvl2pPr lvl="1" indent="0" rtl="0">
              <a:spcBef>
                <a:spcPts val="0"/>
              </a:spcBef>
              <a:buSzPts val="2800"/>
              <a:buNone/>
              <a:defRPr sz="1800">
                <a:uFillTx/>
              </a:defRPr>
            </a:lvl2pPr>
            <a:lvl3pPr lvl="2" indent="0" rtl="0">
              <a:spcBef>
                <a:spcPts val="0"/>
              </a:spcBef>
              <a:buSzPts val="2800"/>
              <a:buNone/>
              <a:defRPr sz="1800">
                <a:uFillTx/>
              </a:defRPr>
            </a:lvl3pPr>
            <a:lvl4pPr lvl="3" indent="0" rtl="0">
              <a:spcBef>
                <a:spcPts val="0"/>
              </a:spcBef>
              <a:buSzPts val="2800"/>
              <a:buNone/>
              <a:defRPr sz="1800">
                <a:uFillTx/>
              </a:defRPr>
            </a:lvl4pPr>
            <a:lvl5pPr lvl="4" indent="0" rtl="0">
              <a:spcBef>
                <a:spcPts val="0"/>
              </a:spcBef>
              <a:buSzPts val="2800"/>
              <a:buNone/>
              <a:defRPr sz="1800">
                <a:uFillTx/>
              </a:defRPr>
            </a:lvl5pPr>
            <a:lvl6pPr lvl="5" indent="0" rtl="0">
              <a:spcBef>
                <a:spcPts val="0"/>
              </a:spcBef>
              <a:buSzPts val="2800"/>
              <a:buNone/>
              <a:defRPr sz="1800">
                <a:uFillTx/>
              </a:defRPr>
            </a:lvl6pPr>
            <a:lvl7pPr lvl="6" indent="0" rtl="0">
              <a:spcBef>
                <a:spcPts val="0"/>
              </a:spcBef>
              <a:buSzPts val="2800"/>
              <a:buNone/>
              <a:defRPr sz="1800">
                <a:uFillTx/>
              </a:defRPr>
            </a:lvl7pPr>
            <a:lvl8pPr lvl="7" indent="0" rtl="0">
              <a:spcBef>
                <a:spcPts val="0"/>
              </a:spcBef>
              <a:buSzPts val="2800"/>
              <a:buNone/>
              <a:defRPr sz="1800">
                <a:uFillTx/>
              </a:defRPr>
            </a:lvl8pPr>
            <a:lvl9pPr lvl="8" indent="0" rtl="0">
              <a:spcBef>
                <a:spcPts val="0"/>
              </a:spcBef>
              <a:buSzPts val="2800"/>
              <a:buNone/>
              <a:defRPr sz="1800">
                <a:uFillTx/>
              </a:defRPr>
            </a:lvl9pPr>
          </a:lstStyle>
          <a:p>
            <a:endParaRPr/>
          </a:p>
        </p:txBody>
      </p:sp>
      <p:sp>
        <p:nvSpPr>
          <p:cNvPr id="89" name="Shape 89"/>
          <p:cNvSpPr txBox="1">
            <a:spLocks noGrp="1"/>
          </p:cNvSpPr>
          <p:nvPr>
            <p:ph type="body" idx="1"/>
          </p:nvPr>
        </p:nvSpPr>
        <p:spPr>
          <a:xfrm>
            <a:off x="628650" y="1369219"/>
            <a:ext cx="7886700" cy="3263400"/>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ts val="2100"/>
              <a:buFont typeface="Arial"/>
              <a:buChar char="•"/>
              <a:defRPr sz="2100" b="0" i="0" u="none" strike="noStrike" cap="none">
                <a:solidFill>
                  <a:schemeClr val="dk1"/>
                </a:solidFill>
                <a:uFillTx/>
                <a:latin typeface="Calibri"/>
                <a:ea typeface="Calibri"/>
                <a:cs typeface="Calibri"/>
                <a:sym typeface="Calibri"/>
              </a:defRPr>
            </a:lvl1pPr>
            <a:lvl2pPr marL="514350" marR="0" lvl="1" indent="-57150" algn="l" rtl="0">
              <a:lnSpc>
                <a:spcPct val="90000"/>
              </a:lnSpc>
              <a:spcBef>
                <a:spcPts val="375"/>
              </a:spcBef>
              <a:buClr>
                <a:schemeClr val="dk1"/>
              </a:buClr>
              <a:buSzPts val="1800"/>
              <a:buFont typeface="Arial"/>
              <a:buChar char="•"/>
              <a:defRPr sz="1800" b="0" i="0" u="none" strike="noStrike" cap="none">
                <a:solidFill>
                  <a:schemeClr val="dk1"/>
                </a:solidFill>
                <a:uFillTx/>
                <a:latin typeface="Calibri"/>
                <a:ea typeface="Calibri"/>
                <a:cs typeface="Calibri"/>
                <a:sym typeface="Calibri"/>
              </a:defRPr>
            </a:lvl2pPr>
            <a:lvl3pPr marL="857250" marR="0" lvl="2" indent="-76200" algn="l" rtl="0">
              <a:lnSpc>
                <a:spcPct val="90000"/>
              </a:lnSpc>
              <a:spcBef>
                <a:spcPts val="375"/>
              </a:spcBef>
              <a:buClr>
                <a:schemeClr val="dk1"/>
              </a:buClr>
              <a:buSzPts val="1500"/>
              <a:buFont typeface="Arial"/>
              <a:buChar char="•"/>
              <a:defRPr sz="1500" b="0" i="0" u="none" strike="noStrike" cap="none">
                <a:solidFill>
                  <a:schemeClr val="dk1"/>
                </a:solidFill>
                <a:uFillTx/>
                <a:latin typeface="Calibri"/>
                <a:ea typeface="Calibri"/>
                <a:cs typeface="Calibri"/>
                <a:sym typeface="Calibri"/>
              </a:defRPr>
            </a:lvl3pPr>
            <a:lvl4pPr marL="1200150" marR="0" lvl="3" indent="-85725" algn="l" rtl="0">
              <a:lnSpc>
                <a:spcPct val="90000"/>
              </a:lnSpc>
              <a:spcBef>
                <a:spcPts val="375"/>
              </a:spcBef>
              <a:buClr>
                <a:schemeClr val="dk1"/>
              </a:buClr>
              <a:buSzPts val="1350"/>
              <a:buFont typeface="Arial"/>
              <a:buChar char="•"/>
              <a:defRPr sz="1350" b="0" i="0" u="none" strike="noStrike" cap="none">
                <a:solidFill>
                  <a:schemeClr val="dk1"/>
                </a:solidFill>
                <a:uFillTx/>
                <a:latin typeface="Calibri"/>
                <a:ea typeface="Calibri"/>
                <a:cs typeface="Calibri"/>
                <a:sym typeface="Calibri"/>
              </a:defRPr>
            </a:lvl4pPr>
            <a:lvl5pPr marL="1543050" marR="0" lvl="4" indent="-85725" algn="l" rtl="0">
              <a:lnSpc>
                <a:spcPct val="90000"/>
              </a:lnSpc>
              <a:spcBef>
                <a:spcPts val="375"/>
              </a:spcBef>
              <a:buClr>
                <a:schemeClr val="dk1"/>
              </a:buClr>
              <a:buSzPts val="1350"/>
              <a:buFont typeface="Arial"/>
              <a:buChar char="•"/>
              <a:defRPr sz="1350" b="0" i="0" u="none" strike="noStrike" cap="none">
                <a:solidFill>
                  <a:schemeClr val="dk1"/>
                </a:solidFill>
                <a:uFillTx/>
                <a:latin typeface="Calibri"/>
                <a:ea typeface="Calibri"/>
                <a:cs typeface="Calibri"/>
                <a:sym typeface="Calibri"/>
              </a:defRPr>
            </a:lvl5pPr>
            <a:lvl6pPr marL="1885950" marR="0" lvl="5" indent="-85725" algn="l" rtl="0">
              <a:lnSpc>
                <a:spcPct val="90000"/>
              </a:lnSpc>
              <a:spcBef>
                <a:spcPts val="375"/>
              </a:spcBef>
              <a:buClr>
                <a:schemeClr val="dk1"/>
              </a:buClr>
              <a:buSzPts val="1350"/>
              <a:buFont typeface="Arial"/>
              <a:buChar char="•"/>
              <a:defRPr sz="1350" b="0" i="0" u="none" strike="noStrike" cap="none">
                <a:solidFill>
                  <a:schemeClr val="dk1"/>
                </a:solidFill>
                <a:uFillTx/>
                <a:latin typeface="Calibri"/>
                <a:ea typeface="Calibri"/>
                <a:cs typeface="Calibri"/>
                <a:sym typeface="Calibri"/>
              </a:defRPr>
            </a:lvl6pPr>
            <a:lvl7pPr marL="2228850" marR="0" lvl="6" indent="-85725" algn="l" rtl="0">
              <a:lnSpc>
                <a:spcPct val="90000"/>
              </a:lnSpc>
              <a:spcBef>
                <a:spcPts val="375"/>
              </a:spcBef>
              <a:buClr>
                <a:schemeClr val="dk1"/>
              </a:buClr>
              <a:buSzPts val="1350"/>
              <a:buFont typeface="Arial"/>
              <a:buChar char="•"/>
              <a:defRPr sz="1350" b="0" i="0" u="none" strike="noStrike" cap="none">
                <a:solidFill>
                  <a:schemeClr val="dk1"/>
                </a:solidFill>
                <a:uFillTx/>
                <a:latin typeface="Calibri"/>
                <a:ea typeface="Calibri"/>
                <a:cs typeface="Calibri"/>
                <a:sym typeface="Calibri"/>
              </a:defRPr>
            </a:lvl7pPr>
            <a:lvl8pPr marL="2571750" marR="0" lvl="7" indent="-85725" algn="l" rtl="0">
              <a:lnSpc>
                <a:spcPct val="90000"/>
              </a:lnSpc>
              <a:spcBef>
                <a:spcPts val="375"/>
              </a:spcBef>
              <a:buClr>
                <a:schemeClr val="dk1"/>
              </a:buClr>
              <a:buSzPts val="1350"/>
              <a:buFont typeface="Arial"/>
              <a:buChar char="•"/>
              <a:defRPr sz="1350" b="0" i="0" u="none" strike="noStrike" cap="none">
                <a:solidFill>
                  <a:schemeClr val="dk1"/>
                </a:solidFill>
                <a:uFillTx/>
                <a:latin typeface="Calibri"/>
                <a:ea typeface="Calibri"/>
                <a:cs typeface="Calibri"/>
                <a:sym typeface="Calibri"/>
              </a:defRPr>
            </a:lvl8pPr>
            <a:lvl9pPr marL="2914650" marR="0" lvl="8" indent="-85725" algn="l" rtl="0">
              <a:lnSpc>
                <a:spcPct val="90000"/>
              </a:lnSpc>
              <a:spcBef>
                <a:spcPts val="375"/>
              </a:spcBef>
              <a:buClr>
                <a:schemeClr val="dk1"/>
              </a:buClr>
              <a:buSzPts val="1350"/>
              <a:buFont typeface="Arial"/>
              <a:buChar char="•"/>
              <a:defRPr sz="1350" b="0" i="0" u="none" strike="noStrike" cap="none">
                <a:solidFill>
                  <a:schemeClr val="dk1"/>
                </a:solidFill>
                <a:uFillTx/>
                <a:latin typeface="Calibri"/>
                <a:ea typeface="Calibri"/>
                <a:cs typeface="Calibri"/>
                <a:sym typeface="Calibri"/>
              </a:defRPr>
            </a:lvl9pPr>
          </a:lstStyle>
          <a:p>
            <a:endParaRPr/>
          </a:p>
        </p:txBody>
      </p:sp>
      <p:sp>
        <p:nvSpPr>
          <p:cNvPr id="90" name="Shape 90"/>
          <p:cNvSpPr txBox="1">
            <a:spLocks noGrp="1"/>
          </p:cNvSpPr>
          <p:nvPr>
            <p:ph type="dt" idx="10"/>
          </p:nvPr>
        </p:nvSpPr>
        <p:spPr>
          <a:xfrm>
            <a:off x="628650" y="4767263"/>
            <a:ext cx="2057400" cy="273900"/>
          </a:xfrm>
          <a:prstGeom prst="rect">
            <a:avLst/>
          </a:prstGeom>
          <a:noFill/>
          <a:ln>
            <a:noFill/>
          </a:ln>
        </p:spPr>
        <p:txBody>
          <a:bodyPr wrap="square" lIns="91425" tIns="91425" rIns="91425" bIns="91425" anchor="ctr" anchorCtr="0"/>
          <a:lstStyle>
            <a:lvl1pPr marL="0" marR="0" lvl="0" indent="0" algn="r" rtl="0">
              <a:spcBef>
                <a:spcPts val="0"/>
              </a:spcBef>
              <a:buSzPts val="1400"/>
              <a:buNone/>
              <a:defRPr sz="900">
                <a:solidFill>
                  <a:srgbClr val="888888"/>
                </a:solidFill>
                <a:uFillTx/>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uFillTx/>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uFillTx/>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uFillTx/>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uFillTx/>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uFillTx/>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uFillTx/>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uFillTx/>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uFillTx/>
                <a:latin typeface="Calibri"/>
                <a:ea typeface="Calibri"/>
                <a:cs typeface="Calibri"/>
                <a:sym typeface="Calibri"/>
              </a:defRPr>
            </a:lvl9pPr>
          </a:lstStyle>
          <a:p>
            <a:endParaRPr/>
          </a:p>
        </p:txBody>
      </p:sp>
      <p:sp>
        <p:nvSpPr>
          <p:cNvPr id="91" name="Shape 91"/>
          <p:cNvSpPr txBox="1">
            <a:spLocks noGrp="1"/>
          </p:cNvSpPr>
          <p:nvPr>
            <p:ph type="ftr" idx="11"/>
          </p:nvPr>
        </p:nvSpPr>
        <p:spPr>
          <a:xfrm>
            <a:off x="3028950" y="4767263"/>
            <a:ext cx="3086100" cy="27390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900">
                <a:solidFill>
                  <a:srgbClr val="888888"/>
                </a:solidFill>
                <a:uFillTx/>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uFillTx/>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uFillTx/>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uFillTx/>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uFillTx/>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uFillTx/>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uFillTx/>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uFillTx/>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uFillTx/>
                <a:latin typeface="Calibri"/>
                <a:ea typeface="Calibri"/>
                <a:cs typeface="Calibri"/>
                <a:sym typeface="Calibri"/>
              </a:defRPr>
            </a:lvl9pPr>
          </a:lstStyle>
          <a:p>
            <a:endParaRPr/>
          </a:p>
        </p:txBody>
      </p:sp>
      <p:sp>
        <p:nvSpPr>
          <p:cNvPr id="92" name="Shape 92"/>
          <p:cNvSpPr txBox="1">
            <a:spLocks noGrp="1"/>
          </p:cNvSpPr>
          <p:nvPr>
            <p:ph type="sldNum" idx="12"/>
          </p:nvPr>
        </p:nvSpPr>
        <p:spPr>
          <a:xfrm>
            <a:off x="6457950" y="4767263"/>
            <a:ext cx="2057400" cy="273900"/>
          </a:xfrm>
          <a:prstGeom prst="rect">
            <a:avLst/>
          </a:prstGeom>
          <a:noFill/>
          <a:ln>
            <a:noFill/>
          </a:ln>
        </p:spPr>
        <p:txBody>
          <a:bodyPr wrap="square" lIns="91425" tIns="45700" rIns="91425" bIns="45700" anchor="ctr" anchorCtr="0">
            <a:noAutofit/>
          </a:bodyPr>
          <a:lstStyle/>
          <a:p>
            <a:pPr marL="0" marR="0" lvl="0" indent="0" algn="l" rtl="1">
              <a:spcBef>
                <a:spcPts val="0"/>
              </a:spcBef>
              <a:buNone/>
            </a:pPr>
            <a:fld id="{00000000-1234-1234-1234-123412341234}" type="slidenum">
              <a:rPr lang="en" sz="900">
                <a:solidFill>
                  <a:srgbClr val="888888"/>
                </a:solidFill>
                <a:uFillTx/>
                <a:latin typeface="Calibri"/>
                <a:ea typeface="Calibri"/>
                <a:cs typeface="Calibri"/>
                <a:sym typeface="Calibri"/>
              </a:rPr>
              <a:t>‹#›</a:t>
            </a:fld>
            <a:endParaRPr lang="en" sz="900">
              <a:solidFill>
                <a:srgbClr val="888888"/>
              </a:solidFill>
              <a:uFillTx/>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ection title and description 1">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730000" y="1318650"/>
            <a:ext cx="3300900" cy="1687200"/>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chemeClr val="dk2"/>
              </a:buClr>
              <a:buSzPts val="1800"/>
              <a:buFont typeface="Calibri"/>
              <a:buNone/>
              <a:defRPr sz="1800" b="0" i="0" u="none" strike="noStrike" cap="none">
                <a:solidFill>
                  <a:schemeClr val="dk2"/>
                </a:solidFill>
                <a:uFillTx/>
                <a:latin typeface="Calibri"/>
                <a:ea typeface="Calibri"/>
                <a:cs typeface="Calibri"/>
                <a:sym typeface="Calibri"/>
              </a:defRPr>
            </a:lvl1pPr>
            <a:lvl2pPr lvl="1" indent="0" rtl="0">
              <a:spcBef>
                <a:spcPts val="0"/>
              </a:spcBef>
              <a:buClr>
                <a:schemeClr val="dk2"/>
              </a:buClr>
              <a:buSzPts val="2600"/>
              <a:buFont typeface="Arial"/>
              <a:buNone/>
              <a:defRPr sz="2600">
                <a:solidFill>
                  <a:schemeClr val="dk2"/>
                </a:solidFill>
                <a:uFillTx/>
              </a:defRPr>
            </a:lvl2pPr>
            <a:lvl3pPr lvl="2" indent="0" rtl="0">
              <a:spcBef>
                <a:spcPts val="0"/>
              </a:spcBef>
              <a:buClr>
                <a:schemeClr val="dk2"/>
              </a:buClr>
              <a:buSzPts val="2600"/>
              <a:buFont typeface="Arial"/>
              <a:buNone/>
              <a:defRPr sz="2600">
                <a:solidFill>
                  <a:schemeClr val="dk2"/>
                </a:solidFill>
                <a:uFillTx/>
              </a:defRPr>
            </a:lvl3pPr>
            <a:lvl4pPr lvl="3" indent="0" rtl="0">
              <a:spcBef>
                <a:spcPts val="0"/>
              </a:spcBef>
              <a:buClr>
                <a:schemeClr val="dk2"/>
              </a:buClr>
              <a:buSzPts val="2600"/>
              <a:buFont typeface="Arial"/>
              <a:buNone/>
              <a:defRPr sz="2600">
                <a:solidFill>
                  <a:schemeClr val="dk2"/>
                </a:solidFill>
                <a:uFillTx/>
              </a:defRPr>
            </a:lvl4pPr>
            <a:lvl5pPr lvl="4" indent="0" rtl="0">
              <a:spcBef>
                <a:spcPts val="0"/>
              </a:spcBef>
              <a:buClr>
                <a:schemeClr val="dk2"/>
              </a:buClr>
              <a:buSzPts val="2600"/>
              <a:buFont typeface="Arial"/>
              <a:buNone/>
              <a:defRPr sz="2600">
                <a:solidFill>
                  <a:schemeClr val="dk2"/>
                </a:solidFill>
                <a:uFillTx/>
              </a:defRPr>
            </a:lvl5pPr>
            <a:lvl6pPr lvl="5" indent="0" rtl="0">
              <a:spcBef>
                <a:spcPts val="0"/>
              </a:spcBef>
              <a:buClr>
                <a:schemeClr val="dk2"/>
              </a:buClr>
              <a:buSzPts val="2600"/>
              <a:buFont typeface="Arial"/>
              <a:buNone/>
              <a:defRPr sz="2600">
                <a:solidFill>
                  <a:schemeClr val="dk2"/>
                </a:solidFill>
                <a:uFillTx/>
              </a:defRPr>
            </a:lvl6pPr>
            <a:lvl7pPr lvl="6" indent="0" rtl="0">
              <a:spcBef>
                <a:spcPts val="0"/>
              </a:spcBef>
              <a:buClr>
                <a:schemeClr val="dk2"/>
              </a:buClr>
              <a:buSzPts val="2600"/>
              <a:buFont typeface="Arial"/>
              <a:buNone/>
              <a:defRPr sz="2600">
                <a:solidFill>
                  <a:schemeClr val="dk2"/>
                </a:solidFill>
                <a:uFillTx/>
              </a:defRPr>
            </a:lvl7pPr>
            <a:lvl8pPr lvl="7" indent="0" rtl="0">
              <a:spcBef>
                <a:spcPts val="0"/>
              </a:spcBef>
              <a:buClr>
                <a:schemeClr val="dk2"/>
              </a:buClr>
              <a:buSzPts val="2600"/>
              <a:buFont typeface="Arial"/>
              <a:buNone/>
              <a:defRPr sz="2600">
                <a:solidFill>
                  <a:schemeClr val="dk2"/>
                </a:solidFill>
                <a:uFillTx/>
              </a:defRPr>
            </a:lvl8pPr>
            <a:lvl9pPr lvl="8" indent="0" rtl="0">
              <a:spcBef>
                <a:spcPts val="0"/>
              </a:spcBef>
              <a:buClr>
                <a:schemeClr val="dk2"/>
              </a:buClr>
              <a:buSzPts val="2600"/>
              <a:buFont typeface="Arial"/>
              <a:buNone/>
              <a:defRPr sz="2600">
                <a:solidFill>
                  <a:schemeClr val="dk2"/>
                </a:solidFill>
                <a:uFillTx/>
              </a:defRPr>
            </a:lvl9pPr>
          </a:lstStyle>
          <a:p>
            <a:endParaRPr/>
          </a:p>
        </p:txBody>
      </p:sp>
      <p:sp>
        <p:nvSpPr>
          <p:cNvPr id="95" name="Shape 95"/>
          <p:cNvSpPr txBox="1">
            <a:spLocks noGrp="1"/>
          </p:cNvSpPr>
          <p:nvPr>
            <p:ph type="subTitle" idx="1"/>
          </p:nvPr>
        </p:nvSpPr>
        <p:spPr>
          <a:xfrm>
            <a:off x="724950" y="3161525"/>
            <a:ext cx="3300900" cy="759000"/>
          </a:xfrm>
          <a:prstGeom prst="rect">
            <a:avLst/>
          </a:prstGeom>
          <a:noFill/>
          <a:ln>
            <a:noFill/>
          </a:ln>
        </p:spPr>
        <p:txBody>
          <a:bodyPr wrap="square" lIns="91425" tIns="91425" rIns="91425" bIns="91425" anchor="t" anchorCtr="0"/>
          <a:lstStyle>
            <a:lvl1pPr marL="171450" marR="0" lvl="0" indent="-171450" algn="l" rtl="0">
              <a:lnSpc>
                <a:spcPct val="100000"/>
              </a:lnSpc>
              <a:spcBef>
                <a:spcPts val="0"/>
              </a:spcBef>
              <a:spcAft>
                <a:spcPts val="0"/>
              </a:spcAft>
              <a:buClr>
                <a:schemeClr val="dk1"/>
              </a:buClr>
              <a:buSzPts val="1800"/>
              <a:buFont typeface="Arial"/>
              <a:buNone/>
              <a:defRPr sz="1800" b="0" i="0" u="none" strike="noStrike" cap="none">
                <a:solidFill>
                  <a:schemeClr val="dk1"/>
                </a:solidFill>
                <a:uFillTx/>
                <a:latin typeface="Calibri"/>
                <a:ea typeface="Calibri"/>
                <a:cs typeface="Calibri"/>
                <a:sym typeface="Calibri"/>
              </a:defRPr>
            </a:lvl1pPr>
            <a:lvl2pPr marL="514350" marR="0" lvl="1" indent="-171450" algn="l" rtl="0">
              <a:lnSpc>
                <a:spcPct val="100000"/>
              </a:lnSpc>
              <a:spcBef>
                <a:spcPts val="0"/>
              </a:spcBef>
              <a:spcAft>
                <a:spcPts val="0"/>
              </a:spcAft>
              <a:buClr>
                <a:schemeClr val="dk1"/>
              </a:buClr>
              <a:buSzPts val="1600"/>
              <a:buFont typeface="Arial"/>
              <a:buNone/>
              <a:defRPr sz="1600" b="0" i="0" u="none" strike="noStrike" cap="none">
                <a:solidFill>
                  <a:schemeClr val="dk1"/>
                </a:solidFill>
                <a:uFillTx/>
                <a:latin typeface="Calibri"/>
                <a:ea typeface="Calibri"/>
                <a:cs typeface="Calibri"/>
                <a:sym typeface="Calibri"/>
              </a:defRPr>
            </a:lvl2pPr>
            <a:lvl3pPr marL="857250" marR="0" lvl="2" indent="-171450" algn="l" rtl="0">
              <a:lnSpc>
                <a:spcPct val="100000"/>
              </a:lnSpc>
              <a:spcBef>
                <a:spcPts val="0"/>
              </a:spcBef>
              <a:spcAft>
                <a:spcPts val="0"/>
              </a:spcAft>
              <a:buClr>
                <a:schemeClr val="dk1"/>
              </a:buClr>
              <a:buSzPts val="1600"/>
              <a:buFont typeface="Arial"/>
              <a:buNone/>
              <a:defRPr sz="1600" b="0" i="0" u="none" strike="noStrike" cap="none">
                <a:solidFill>
                  <a:schemeClr val="dk1"/>
                </a:solidFill>
                <a:uFillTx/>
                <a:latin typeface="Calibri"/>
                <a:ea typeface="Calibri"/>
                <a:cs typeface="Calibri"/>
                <a:sym typeface="Calibri"/>
              </a:defRPr>
            </a:lvl3pPr>
            <a:lvl4pPr marL="1200150" marR="0" lvl="3" indent="-171450" algn="l" rtl="0">
              <a:lnSpc>
                <a:spcPct val="100000"/>
              </a:lnSpc>
              <a:spcBef>
                <a:spcPts val="0"/>
              </a:spcBef>
              <a:spcAft>
                <a:spcPts val="0"/>
              </a:spcAft>
              <a:buClr>
                <a:schemeClr val="dk1"/>
              </a:buClr>
              <a:buSzPts val="1600"/>
              <a:buFont typeface="Arial"/>
              <a:buNone/>
              <a:defRPr sz="1600" b="0" i="0" u="none" strike="noStrike" cap="none">
                <a:solidFill>
                  <a:schemeClr val="dk1"/>
                </a:solidFill>
                <a:uFillTx/>
                <a:latin typeface="Calibri"/>
                <a:ea typeface="Calibri"/>
                <a:cs typeface="Calibri"/>
                <a:sym typeface="Calibri"/>
              </a:defRPr>
            </a:lvl4pPr>
            <a:lvl5pPr marL="1543050" marR="0" lvl="4" indent="-171450" algn="l" rtl="0">
              <a:lnSpc>
                <a:spcPct val="100000"/>
              </a:lnSpc>
              <a:spcBef>
                <a:spcPts val="0"/>
              </a:spcBef>
              <a:spcAft>
                <a:spcPts val="0"/>
              </a:spcAft>
              <a:buClr>
                <a:schemeClr val="dk1"/>
              </a:buClr>
              <a:buSzPts val="1600"/>
              <a:buFont typeface="Arial"/>
              <a:buNone/>
              <a:defRPr sz="1600" b="0" i="0" u="none" strike="noStrike" cap="none">
                <a:solidFill>
                  <a:schemeClr val="dk1"/>
                </a:solidFill>
                <a:uFillTx/>
                <a:latin typeface="Calibri"/>
                <a:ea typeface="Calibri"/>
                <a:cs typeface="Calibri"/>
                <a:sym typeface="Calibri"/>
              </a:defRPr>
            </a:lvl5pPr>
            <a:lvl6pPr marL="1885950" marR="0" lvl="5" indent="-171450" algn="l" rtl="0">
              <a:lnSpc>
                <a:spcPct val="100000"/>
              </a:lnSpc>
              <a:spcBef>
                <a:spcPts val="0"/>
              </a:spcBef>
              <a:spcAft>
                <a:spcPts val="0"/>
              </a:spcAft>
              <a:buClr>
                <a:schemeClr val="dk1"/>
              </a:buClr>
              <a:buSzPts val="1600"/>
              <a:buFont typeface="Arial"/>
              <a:buNone/>
              <a:defRPr sz="1600" b="0" i="0" u="none" strike="noStrike" cap="none">
                <a:solidFill>
                  <a:schemeClr val="dk1"/>
                </a:solidFill>
                <a:uFillTx/>
                <a:latin typeface="Calibri"/>
                <a:ea typeface="Calibri"/>
                <a:cs typeface="Calibri"/>
                <a:sym typeface="Calibri"/>
              </a:defRPr>
            </a:lvl6pPr>
            <a:lvl7pPr marL="2228850" marR="0" lvl="6" indent="-171450" algn="l" rtl="0">
              <a:lnSpc>
                <a:spcPct val="100000"/>
              </a:lnSpc>
              <a:spcBef>
                <a:spcPts val="0"/>
              </a:spcBef>
              <a:spcAft>
                <a:spcPts val="0"/>
              </a:spcAft>
              <a:buClr>
                <a:schemeClr val="dk1"/>
              </a:buClr>
              <a:buSzPts val="1600"/>
              <a:buFont typeface="Arial"/>
              <a:buNone/>
              <a:defRPr sz="1600" b="0" i="0" u="none" strike="noStrike" cap="none">
                <a:solidFill>
                  <a:schemeClr val="dk1"/>
                </a:solidFill>
                <a:uFillTx/>
                <a:latin typeface="Calibri"/>
                <a:ea typeface="Calibri"/>
                <a:cs typeface="Calibri"/>
                <a:sym typeface="Calibri"/>
              </a:defRPr>
            </a:lvl7pPr>
            <a:lvl8pPr marL="2571750" marR="0" lvl="7" indent="-171450" algn="l" rtl="0">
              <a:lnSpc>
                <a:spcPct val="100000"/>
              </a:lnSpc>
              <a:spcBef>
                <a:spcPts val="0"/>
              </a:spcBef>
              <a:spcAft>
                <a:spcPts val="0"/>
              </a:spcAft>
              <a:buClr>
                <a:schemeClr val="dk1"/>
              </a:buClr>
              <a:buSzPts val="1600"/>
              <a:buFont typeface="Arial"/>
              <a:buNone/>
              <a:defRPr sz="1600" b="0" i="0" u="none" strike="noStrike" cap="none">
                <a:solidFill>
                  <a:schemeClr val="dk1"/>
                </a:solidFill>
                <a:uFillTx/>
                <a:latin typeface="Calibri"/>
                <a:ea typeface="Calibri"/>
                <a:cs typeface="Calibri"/>
                <a:sym typeface="Calibri"/>
              </a:defRPr>
            </a:lvl8pPr>
            <a:lvl9pPr marL="2914650" marR="0" lvl="8" indent="-171450" algn="l" rtl="0">
              <a:lnSpc>
                <a:spcPct val="100000"/>
              </a:lnSpc>
              <a:spcBef>
                <a:spcPts val="0"/>
              </a:spcBef>
              <a:spcAft>
                <a:spcPts val="0"/>
              </a:spcAft>
              <a:buClr>
                <a:schemeClr val="dk1"/>
              </a:buClr>
              <a:buSzPts val="1600"/>
              <a:buFont typeface="Arial"/>
              <a:buNone/>
              <a:defRPr sz="1600" b="0" i="0" u="none" strike="noStrike" cap="none">
                <a:solidFill>
                  <a:schemeClr val="dk1"/>
                </a:solidFill>
                <a:uFillTx/>
                <a:latin typeface="Calibri"/>
                <a:ea typeface="Calibri"/>
                <a:cs typeface="Calibri"/>
                <a:sym typeface="Calibri"/>
              </a:defRPr>
            </a:lvl9pPr>
          </a:lstStyle>
          <a:p>
            <a:endParaRPr/>
          </a:p>
        </p:txBody>
      </p:sp>
      <p:sp>
        <p:nvSpPr>
          <p:cNvPr id="96" name="Shape 96"/>
          <p:cNvSpPr txBox="1">
            <a:spLocks noGrp="1"/>
          </p:cNvSpPr>
          <p:nvPr>
            <p:ph type="body" idx="2"/>
          </p:nvPr>
        </p:nvSpPr>
        <p:spPr>
          <a:xfrm>
            <a:off x="5174225" y="1352625"/>
            <a:ext cx="3374400" cy="3025500"/>
          </a:xfrm>
          <a:prstGeom prst="rect">
            <a:avLst/>
          </a:prstGeom>
          <a:noFill/>
          <a:ln>
            <a:noFill/>
          </a:ln>
        </p:spPr>
        <p:txBody>
          <a:bodyPr wrap="square" lIns="91425" tIns="91425" rIns="91425" bIns="91425" anchor="t" anchorCtr="0"/>
          <a:lstStyle>
            <a:lvl1pPr marL="171450" marR="0" lvl="0" indent="-82550" algn="l" rtl="0">
              <a:lnSpc>
                <a:spcPct val="90000"/>
              </a:lnSpc>
              <a:spcBef>
                <a:spcPts val="0"/>
              </a:spcBef>
              <a:buClr>
                <a:schemeClr val="dk1"/>
              </a:buClr>
              <a:buSzPts val="1400"/>
              <a:buFont typeface="Arial"/>
              <a:buChar char="●"/>
              <a:defRPr sz="1400" b="0" i="0" u="none" strike="noStrike" cap="none">
                <a:solidFill>
                  <a:schemeClr val="dk1"/>
                </a:solidFill>
                <a:uFillTx/>
                <a:latin typeface="Calibri"/>
                <a:ea typeface="Calibri"/>
                <a:cs typeface="Calibri"/>
                <a:sym typeface="Calibri"/>
              </a:defRPr>
            </a:lvl1pPr>
            <a:lvl2pPr marL="514350" marR="0" lvl="1" indent="-82550" algn="l" rtl="0">
              <a:lnSpc>
                <a:spcPct val="90000"/>
              </a:lnSpc>
              <a:spcBef>
                <a:spcPts val="0"/>
              </a:spcBef>
              <a:buClr>
                <a:schemeClr val="dk1"/>
              </a:buClr>
              <a:buSzPts val="1400"/>
              <a:buFont typeface="Arial"/>
              <a:buChar char="○"/>
              <a:defRPr sz="1400" b="0" i="0" u="none" strike="noStrike" cap="none">
                <a:solidFill>
                  <a:schemeClr val="dk1"/>
                </a:solidFill>
                <a:uFillTx/>
                <a:latin typeface="Calibri"/>
                <a:ea typeface="Calibri"/>
                <a:cs typeface="Calibri"/>
                <a:sym typeface="Calibri"/>
              </a:defRPr>
            </a:lvl2pPr>
            <a:lvl3pPr marL="857250" marR="0" lvl="2" indent="-82550" algn="l" rtl="0">
              <a:lnSpc>
                <a:spcPct val="90000"/>
              </a:lnSpc>
              <a:spcBef>
                <a:spcPts val="0"/>
              </a:spcBef>
              <a:buClr>
                <a:schemeClr val="dk1"/>
              </a:buClr>
              <a:buSzPts val="1400"/>
              <a:buFont typeface="Arial"/>
              <a:buChar char="■"/>
              <a:defRPr sz="1400" b="0" i="0" u="none" strike="noStrike" cap="none">
                <a:solidFill>
                  <a:schemeClr val="dk1"/>
                </a:solidFill>
                <a:uFillTx/>
                <a:latin typeface="Calibri"/>
                <a:ea typeface="Calibri"/>
                <a:cs typeface="Calibri"/>
                <a:sym typeface="Calibri"/>
              </a:defRPr>
            </a:lvl3pPr>
            <a:lvl4pPr marL="1200150" marR="0" lvl="3" indent="-82550" algn="l" rtl="0">
              <a:lnSpc>
                <a:spcPct val="90000"/>
              </a:lnSpc>
              <a:spcBef>
                <a:spcPts val="0"/>
              </a:spcBef>
              <a:buClr>
                <a:schemeClr val="dk1"/>
              </a:buClr>
              <a:buSzPts val="1400"/>
              <a:buFont typeface="Arial"/>
              <a:buChar char="●"/>
              <a:defRPr sz="1400" b="0" i="0" u="none" strike="noStrike" cap="none">
                <a:solidFill>
                  <a:schemeClr val="dk1"/>
                </a:solidFill>
                <a:uFillTx/>
                <a:latin typeface="Calibri"/>
                <a:ea typeface="Calibri"/>
                <a:cs typeface="Calibri"/>
                <a:sym typeface="Calibri"/>
              </a:defRPr>
            </a:lvl4pPr>
            <a:lvl5pPr marL="1543050" marR="0" lvl="4" indent="-82550" algn="l" rtl="0">
              <a:lnSpc>
                <a:spcPct val="90000"/>
              </a:lnSpc>
              <a:spcBef>
                <a:spcPts val="0"/>
              </a:spcBef>
              <a:buClr>
                <a:schemeClr val="dk1"/>
              </a:buClr>
              <a:buSzPts val="1400"/>
              <a:buFont typeface="Arial"/>
              <a:buChar char="○"/>
              <a:defRPr sz="1400" b="0" i="0" u="none" strike="noStrike" cap="none">
                <a:solidFill>
                  <a:schemeClr val="dk1"/>
                </a:solidFill>
                <a:uFillTx/>
                <a:latin typeface="Calibri"/>
                <a:ea typeface="Calibri"/>
                <a:cs typeface="Calibri"/>
                <a:sym typeface="Calibri"/>
              </a:defRPr>
            </a:lvl5pPr>
            <a:lvl6pPr marL="1885950" marR="0" lvl="5" indent="-82550" algn="l" rtl="0">
              <a:lnSpc>
                <a:spcPct val="90000"/>
              </a:lnSpc>
              <a:spcBef>
                <a:spcPts val="0"/>
              </a:spcBef>
              <a:buClr>
                <a:schemeClr val="dk1"/>
              </a:buClr>
              <a:buSzPts val="1400"/>
              <a:buFont typeface="Arial"/>
              <a:buChar char="■"/>
              <a:defRPr sz="1400" b="0" i="0" u="none" strike="noStrike" cap="none">
                <a:solidFill>
                  <a:schemeClr val="dk1"/>
                </a:solidFill>
                <a:uFillTx/>
                <a:latin typeface="Calibri"/>
                <a:ea typeface="Calibri"/>
                <a:cs typeface="Calibri"/>
                <a:sym typeface="Calibri"/>
              </a:defRPr>
            </a:lvl6pPr>
            <a:lvl7pPr marL="2228850" marR="0" lvl="6" indent="-82550" algn="l" rtl="0">
              <a:lnSpc>
                <a:spcPct val="90000"/>
              </a:lnSpc>
              <a:spcBef>
                <a:spcPts val="0"/>
              </a:spcBef>
              <a:buClr>
                <a:schemeClr val="dk1"/>
              </a:buClr>
              <a:buSzPts val="1400"/>
              <a:buFont typeface="Arial"/>
              <a:buChar char="●"/>
              <a:defRPr sz="1400" b="0" i="0" u="none" strike="noStrike" cap="none">
                <a:solidFill>
                  <a:schemeClr val="dk1"/>
                </a:solidFill>
                <a:uFillTx/>
                <a:latin typeface="Calibri"/>
                <a:ea typeface="Calibri"/>
                <a:cs typeface="Calibri"/>
                <a:sym typeface="Calibri"/>
              </a:defRPr>
            </a:lvl7pPr>
            <a:lvl8pPr marL="2571750" marR="0" lvl="7" indent="-82550" algn="l" rtl="0">
              <a:lnSpc>
                <a:spcPct val="90000"/>
              </a:lnSpc>
              <a:spcBef>
                <a:spcPts val="0"/>
              </a:spcBef>
              <a:buClr>
                <a:schemeClr val="dk1"/>
              </a:buClr>
              <a:buSzPts val="1400"/>
              <a:buFont typeface="Arial"/>
              <a:buChar char="○"/>
              <a:defRPr sz="1400" b="0" i="0" u="none" strike="noStrike" cap="none">
                <a:solidFill>
                  <a:schemeClr val="dk1"/>
                </a:solidFill>
                <a:uFillTx/>
                <a:latin typeface="Calibri"/>
                <a:ea typeface="Calibri"/>
                <a:cs typeface="Calibri"/>
                <a:sym typeface="Calibri"/>
              </a:defRPr>
            </a:lvl8pPr>
            <a:lvl9pPr marL="2914650" marR="0" lvl="8" indent="-82550" algn="l" rtl="0">
              <a:lnSpc>
                <a:spcPct val="90000"/>
              </a:lnSpc>
              <a:spcBef>
                <a:spcPts val="0"/>
              </a:spcBef>
              <a:buClr>
                <a:schemeClr val="dk1"/>
              </a:buClr>
              <a:buSzPts val="1400"/>
              <a:buFont typeface="Arial"/>
              <a:buChar char="■"/>
              <a:defRPr sz="1400" b="0" i="0" u="none" strike="noStrike" cap="none">
                <a:solidFill>
                  <a:schemeClr val="dk1"/>
                </a:solidFill>
                <a:uFillTx/>
                <a:latin typeface="Calibri"/>
                <a:ea typeface="Calibri"/>
                <a:cs typeface="Calibri"/>
                <a:sym typeface="Calibri"/>
              </a:defRPr>
            </a:lvl9pPr>
          </a:lstStyle>
          <a:p>
            <a:endParaRPr/>
          </a:p>
        </p:txBody>
      </p:sp>
      <p:sp>
        <p:nvSpPr>
          <p:cNvPr id="97" name="Shape 97"/>
          <p:cNvSpPr txBox="1">
            <a:spLocks noGrp="1"/>
          </p:cNvSpPr>
          <p:nvPr>
            <p:ph type="sldNum" idx="12"/>
          </p:nvPr>
        </p:nvSpPr>
        <p:spPr>
          <a:xfrm>
            <a:off x="8536302" y="4749851"/>
            <a:ext cx="548700" cy="393600"/>
          </a:xfrm>
          <a:prstGeom prst="rect">
            <a:avLst/>
          </a:prstGeom>
          <a:noFill/>
          <a:ln>
            <a:noFill/>
          </a:ln>
        </p:spPr>
        <p:txBody>
          <a:bodyPr wrap="square" lIns="91425" tIns="91425" rIns="91425" bIns="91425" anchor="ctr" anchorCtr="0">
            <a:noAutofit/>
          </a:bodyPr>
          <a:lstStyle/>
          <a:p>
            <a:pPr marL="0" marR="0" lvl="0" indent="-57150" algn="l" rtl="0">
              <a:spcBef>
                <a:spcPts val="0"/>
              </a:spcBef>
              <a:buClr>
                <a:srgbClr val="888888"/>
              </a:buClr>
              <a:buSzPts val="900"/>
              <a:buFont typeface="Calibri"/>
              <a:buNone/>
            </a:pPr>
            <a:fld id="{00000000-1234-1234-1234-123412341234}" type="slidenum">
              <a:rPr lang="en" sz="900">
                <a:solidFill>
                  <a:srgbClr val="888888"/>
                </a:solidFill>
                <a:uFillTx/>
                <a:latin typeface="Calibri"/>
                <a:ea typeface="Calibri"/>
                <a:cs typeface="Calibri"/>
                <a:sym typeface="Calibri"/>
              </a:rPr>
              <a:t>‹#›</a:t>
            </a:fld>
            <a:endParaRPr lang="en" sz="900">
              <a:solidFill>
                <a:srgbClr val="888888"/>
              </a:solidFill>
              <a:uFillTx/>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7"/>
        <p:cNvGrpSpPr/>
        <p:nvPr/>
      </p:nvGrpSpPr>
      <p:grpSpPr>
        <a:xfrm>
          <a:off x="0" y="0"/>
          <a:ext cx="0" cy="0"/>
          <a:chOff x="0" y="0"/>
          <a:chExt cx="0" cy="0"/>
        </a:xfrm>
      </p:grpSpPr>
      <p:grpSp>
        <p:nvGrpSpPr>
          <p:cNvPr id="18" name="Shape 18"/>
          <p:cNvGrpSpPr/>
          <p:nvPr/>
        </p:nvGrpSpPr>
        <p:grpSpPr>
          <a:xfrm>
            <a:off x="830392" y="1191256"/>
            <a:ext cx="745763" cy="45826"/>
            <a:chOff x="4580561" y="2589004"/>
            <a:chExt cx="1064464" cy="25200"/>
          </a:xfrm>
        </p:grpSpPr>
        <p:sp>
          <p:nvSpPr>
            <p:cNvPr id="19" name="Shape 19"/>
            <p:cNvSpPr>
              <a:spLocks/>
            </p:cNvSpPr>
            <p:nvPr/>
          </p:nvSpPr>
          <p:spPr>
            <a:xfrm rot="-5400000">
              <a:off x="5366325" y="2335504"/>
              <a:ext cx="25200" cy="532200"/>
            </a:xfrm>
            <a:prstGeom prst="rect">
              <a:avLst/>
            </a:prstGeom>
            <a:solidFill>
              <a:schemeClr val="lt1"/>
            </a:solidFill>
            <a:ln>
              <a:noFill/>
            </a:ln>
          </p:spPr>
          <p:txBody>
            <a:bodyPr wrap="square" lIns="91425" tIns="91425" rIns="91425" bIns="91425" anchor="ctr" anchorCtr="0">
              <a:noAutofit/>
            </a:bodyPr>
            <a:lstStyle/>
            <a:p>
              <a:pPr marL="0" lvl="0" indent="0">
                <a:spcBef>
                  <a:spcPts val="0"/>
                </a:spcBef>
                <a:buNone/>
              </a:pPr>
              <a:endParaRPr>
                <a:uFillTx/>
              </a:endParaRPr>
            </a:p>
          </p:txBody>
        </p:sp>
        <p:sp>
          <p:nvSpPr>
            <p:cNvPr id="20" name="Shape 20"/>
            <p:cNvSpPr>
              <a:spLocks/>
            </p:cNvSpPr>
            <p:nvPr/>
          </p:nvSpPr>
          <p:spPr>
            <a:xfrm rot="-5400000">
              <a:off x="4836311" y="2333254"/>
              <a:ext cx="25200" cy="536700"/>
            </a:xfrm>
            <a:prstGeom prst="rect">
              <a:avLst/>
            </a:prstGeom>
            <a:solidFill>
              <a:schemeClr val="lt1"/>
            </a:solidFill>
            <a:ln>
              <a:noFill/>
            </a:ln>
          </p:spPr>
          <p:txBody>
            <a:bodyPr wrap="square" lIns="91425" tIns="91425" rIns="91425" bIns="91425" anchor="ctr" anchorCtr="0">
              <a:noAutofit/>
            </a:bodyPr>
            <a:lstStyle/>
            <a:p>
              <a:pPr marL="0" lvl="0" indent="0">
                <a:spcBef>
                  <a:spcPts val="0"/>
                </a:spcBef>
                <a:buNone/>
              </a:pPr>
              <a:endParaRPr>
                <a:uFillTx/>
              </a:endParaRPr>
            </a:p>
          </p:txBody>
        </p:sp>
      </p:grpSp>
      <p:sp>
        <p:nvSpPr>
          <p:cNvPr id="21" name="Shape 21"/>
          <p:cNvSpPr txBox="1">
            <a:spLocks noGrp="1"/>
          </p:cNvSpPr>
          <p:nvPr>
            <p:ph type="title"/>
          </p:nvPr>
        </p:nvSpPr>
        <p:spPr>
          <a:xfrm>
            <a:off x="729450" y="1322450"/>
            <a:ext cx="7688400" cy="1518600"/>
          </a:xfrm>
          <a:prstGeom prst="rect">
            <a:avLst/>
          </a:prstGeom>
        </p:spPr>
        <p:txBody>
          <a:bodyPr wrap="square" lIns="91425" tIns="91425" rIns="91425" bIns="91425" anchor="t" anchorCtr="0"/>
          <a:lstStyle>
            <a:lvl1pPr lvl="0">
              <a:spcBef>
                <a:spcPts val="0"/>
              </a:spcBef>
              <a:buClr>
                <a:schemeClr val="lt1"/>
              </a:buClr>
              <a:buSzPts val="3600"/>
              <a:buNone/>
              <a:defRPr sz="3600">
                <a:solidFill>
                  <a:schemeClr val="lt1"/>
                </a:solidFill>
                <a:uFillTx/>
              </a:defRPr>
            </a:lvl1pPr>
            <a:lvl2pPr lvl="1">
              <a:spcBef>
                <a:spcPts val="0"/>
              </a:spcBef>
              <a:buClr>
                <a:schemeClr val="lt1"/>
              </a:buClr>
              <a:buSzPts val="3600"/>
              <a:buNone/>
              <a:defRPr sz="3600">
                <a:solidFill>
                  <a:schemeClr val="lt1"/>
                </a:solidFill>
                <a:uFillTx/>
              </a:defRPr>
            </a:lvl2pPr>
            <a:lvl3pPr lvl="2">
              <a:spcBef>
                <a:spcPts val="0"/>
              </a:spcBef>
              <a:buClr>
                <a:schemeClr val="lt1"/>
              </a:buClr>
              <a:buSzPts val="3600"/>
              <a:buNone/>
              <a:defRPr sz="3600">
                <a:solidFill>
                  <a:schemeClr val="lt1"/>
                </a:solidFill>
                <a:uFillTx/>
              </a:defRPr>
            </a:lvl3pPr>
            <a:lvl4pPr lvl="3">
              <a:spcBef>
                <a:spcPts val="0"/>
              </a:spcBef>
              <a:buClr>
                <a:schemeClr val="lt1"/>
              </a:buClr>
              <a:buSzPts val="3600"/>
              <a:buNone/>
              <a:defRPr sz="3600">
                <a:solidFill>
                  <a:schemeClr val="lt1"/>
                </a:solidFill>
                <a:uFillTx/>
              </a:defRPr>
            </a:lvl4pPr>
            <a:lvl5pPr lvl="4">
              <a:spcBef>
                <a:spcPts val="0"/>
              </a:spcBef>
              <a:buClr>
                <a:schemeClr val="lt1"/>
              </a:buClr>
              <a:buSzPts val="3600"/>
              <a:buNone/>
              <a:defRPr sz="3600">
                <a:solidFill>
                  <a:schemeClr val="lt1"/>
                </a:solidFill>
                <a:uFillTx/>
              </a:defRPr>
            </a:lvl5pPr>
            <a:lvl6pPr lvl="5">
              <a:spcBef>
                <a:spcPts val="0"/>
              </a:spcBef>
              <a:buClr>
                <a:schemeClr val="lt1"/>
              </a:buClr>
              <a:buSzPts val="3600"/>
              <a:buNone/>
              <a:defRPr sz="3600">
                <a:solidFill>
                  <a:schemeClr val="lt1"/>
                </a:solidFill>
                <a:uFillTx/>
              </a:defRPr>
            </a:lvl6pPr>
            <a:lvl7pPr lvl="6">
              <a:spcBef>
                <a:spcPts val="0"/>
              </a:spcBef>
              <a:buClr>
                <a:schemeClr val="lt1"/>
              </a:buClr>
              <a:buSzPts val="3600"/>
              <a:buNone/>
              <a:defRPr sz="3600">
                <a:solidFill>
                  <a:schemeClr val="lt1"/>
                </a:solidFill>
                <a:uFillTx/>
              </a:defRPr>
            </a:lvl7pPr>
            <a:lvl8pPr lvl="7">
              <a:spcBef>
                <a:spcPts val="0"/>
              </a:spcBef>
              <a:buClr>
                <a:schemeClr val="lt1"/>
              </a:buClr>
              <a:buSzPts val="3600"/>
              <a:buNone/>
              <a:defRPr sz="3600">
                <a:solidFill>
                  <a:schemeClr val="lt1"/>
                </a:solidFill>
                <a:uFillTx/>
              </a:defRPr>
            </a:lvl8pPr>
            <a:lvl9pPr lvl="8">
              <a:spcBef>
                <a:spcPts val="0"/>
              </a:spcBef>
              <a:buClr>
                <a:schemeClr val="lt1"/>
              </a:buClr>
              <a:buSzPts val="3600"/>
              <a:buNone/>
              <a:defRPr sz="3600">
                <a:solidFill>
                  <a:schemeClr val="lt1"/>
                </a:solidFill>
                <a:uFillTx/>
              </a:defRPr>
            </a:lvl9pPr>
          </a:lstStyle>
          <a:p>
            <a:endParaRPr/>
          </a:p>
        </p:txBody>
      </p:sp>
      <p:sp>
        <p:nvSpPr>
          <p:cNvPr id="22" name="Shape 22"/>
          <p:cNvSpPr txBox="1">
            <a:spLocks noGrp="1"/>
          </p:cNvSpPr>
          <p:nvPr>
            <p:ph type="sldNum" idx="12"/>
          </p:nvPr>
        </p:nvSpPr>
        <p:spPr>
          <a:xfrm>
            <a:off x="8536302" y="4749851"/>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solidFill>
                  <a:schemeClr val="lt1"/>
                </a:solidFill>
                <a:uFillTx/>
              </a:rPr>
              <a:t>‹#›</a:t>
            </a:fld>
            <a:endParaRPr lang="en">
              <a:solidFill>
                <a:schemeClr val="lt1"/>
              </a:solidFill>
              <a:uFillTx/>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3"/>
        <p:cNvGrpSpPr/>
        <p:nvPr/>
      </p:nvGrpSpPr>
      <p:grpSpPr>
        <a:xfrm>
          <a:off x="0" y="0"/>
          <a:ext cx="0" cy="0"/>
          <a:chOff x="0" y="0"/>
          <a:chExt cx="0" cy="0"/>
        </a:xfrm>
      </p:grpSpPr>
      <p:sp>
        <p:nvSpPr>
          <p:cNvPr id="24" name="Shape 24"/>
          <p:cNvSpPr>
            <a:spLocks/>
          </p:cNvSpPr>
          <p:nvPr/>
        </p:nvSpPr>
        <p:spPr>
          <a:xfrm>
            <a:off x="0" y="0"/>
            <a:ext cx="9144000" cy="487800"/>
          </a:xfrm>
          <a:prstGeom prst="rect">
            <a:avLst/>
          </a:prstGeom>
          <a:solidFill>
            <a:schemeClr val="lt2"/>
          </a:solidFill>
          <a:ln>
            <a:noFill/>
          </a:ln>
        </p:spPr>
        <p:txBody>
          <a:bodyPr wrap="square" lIns="91425" tIns="91425" rIns="91425" bIns="91425" anchor="ctr" anchorCtr="0">
            <a:noAutofit/>
          </a:bodyPr>
          <a:lstStyle/>
          <a:p>
            <a:pPr marL="0" lvl="0" indent="0">
              <a:spcBef>
                <a:spcPts val="0"/>
              </a:spcBef>
              <a:buNone/>
            </a:pPr>
            <a:endParaRPr>
              <a:uFillTx/>
            </a:endParaRPr>
          </a:p>
        </p:txBody>
      </p:sp>
      <p:grpSp>
        <p:nvGrpSpPr>
          <p:cNvPr id="25" name="Shape 25"/>
          <p:cNvGrpSpPr/>
          <p:nvPr/>
        </p:nvGrpSpPr>
        <p:grpSpPr>
          <a:xfrm>
            <a:off x="830392" y="1191256"/>
            <a:ext cx="745763" cy="45826"/>
            <a:chOff x="4580561" y="2589004"/>
            <a:chExt cx="1064464" cy="25200"/>
          </a:xfrm>
        </p:grpSpPr>
        <p:sp>
          <p:nvSpPr>
            <p:cNvPr id="26" name="Shape 26"/>
            <p:cNvSpPr>
              <a:spLocks/>
            </p:cNvSpPr>
            <p:nvPr/>
          </p:nvSpPr>
          <p:spPr>
            <a:xfrm rot="-5400000">
              <a:off x="5366325" y="2335504"/>
              <a:ext cx="25200" cy="532200"/>
            </a:xfrm>
            <a:prstGeom prst="rect">
              <a:avLst/>
            </a:prstGeom>
            <a:solidFill>
              <a:schemeClr val="accent3"/>
            </a:solidFill>
            <a:ln>
              <a:noFill/>
            </a:ln>
          </p:spPr>
          <p:txBody>
            <a:bodyPr wrap="square" lIns="91425" tIns="91425" rIns="91425" bIns="91425" anchor="ctr" anchorCtr="0">
              <a:noAutofit/>
            </a:bodyPr>
            <a:lstStyle/>
            <a:p>
              <a:pPr marL="0" lvl="0" indent="0">
                <a:spcBef>
                  <a:spcPts val="0"/>
                </a:spcBef>
                <a:buNone/>
              </a:pPr>
              <a:endParaRPr>
                <a:uFillTx/>
              </a:endParaRPr>
            </a:p>
          </p:txBody>
        </p:sp>
        <p:sp>
          <p:nvSpPr>
            <p:cNvPr id="27" name="Shape 27"/>
            <p:cNvSpPr>
              <a:spLocks/>
            </p:cNvSpPr>
            <p:nvPr/>
          </p:nvSpPr>
          <p:spPr>
            <a:xfrm rot="-5400000">
              <a:off x="4836311" y="2333254"/>
              <a:ext cx="25200" cy="536700"/>
            </a:xfrm>
            <a:prstGeom prst="rect">
              <a:avLst/>
            </a:prstGeom>
            <a:solidFill>
              <a:schemeClr val="dk1"/>
            </a:solidFill>
            <a:ln>
              <a:noFill/>
            </a:ln>
          </p:spPr>
          <p:txBody>
            <a:bodyPr wrap="square" lIns="91425" tIns="91425" rIns="91425" bIns="91425" anchor="ctr" anchorCtr="0">
              <a:noAutofit/>
            </a:bodyPr>
            <a:lstStyle/>
            <a:p>
              <a:pPr marL="0" lvl="0" indent="0">
                <a:spcBef>
                  <a:spcPts val="0"/>
                </a:spcBef>
                <a:buNone/>
              </a:pPr>
              <a:endParaRPr>
                <a:uFillTx/>
              </a:endParaRPr>
            </a:p>
          </p:txBody>
        </p:sp>
      </p:grpSp>
      <p:sp>
        <p:nvSpPr>
          <p:cNvPr id="28" name="Shape 28"/>
          <p:cNvSpPr txBox="1">
            <a:spLocks noGrp="1"/>
          </p:cNvSpPr>
          <p:nvPr>
            <p:ph type="title"/>
          </p:nvPr>
        </p:nvSpPr>
        <p:spPr>
          <a:xfrm>
            <a:off x="729450" y="1318650"/>
            <a:ext cx="7688700" cy="535200"/>
          </a:xfrm>
          <a:prstGeom prst="rect">
            <a:avLst/>
          </a:prstGeom>
        </p:spPr>
        <p:txBody>
          <a:bodyPr wrap="square" lIns="91425" tIns="91425" rIns="91425" bIns="91425" anchor="t" anchorCtr="0"/>
          <a:lstStyle>
            <a:lvl1pPr lvl="0">
              <a:spcBef>
                <a:spcPts val="0"/>
              </a:spcBef>
              <a:buClr>
                <a:schemeClr val="dk2"/>
              </a:buClr>
              <a:buSzPts val="2600"/>
              <a:buNone/>
              <a:defRPr sz="2600">
                <a:solidFill>
                  <a:schemeClr val="dk2"/>
                </a:solidFill>
                <a:uFillTx/>
              </a:defRPr>
            </a:lvl1pPr>
            <a:lvl2pPr lvl="1">
              <a:spcBef>
                <a:spcPts val="0"/>
              </a:spcBef>
              <a:buClr>
                <a:schemeClr val="dk2"/>
              </a:buClr>
              <a:buSzPts val="2600"/>
              <a:buNone/>
              <a:defRPr sz="2600">
                <a:solidFill>
                  <a:schemeClr val="dk2"/>
                </a:solidFill>
                <a:uFillTx/>
              </a:defRPr>
            </a:lvl2pPr>
            <a:lvl3pPr lvl="2">
              <a:spcBef>
                <a:spcPts val="0"/>
              </a:spcBef>
              <a:buClr>
                <a:schemeClr val="dk2"/>
              </a:buClr>
              <a:buSzPts val="2600"/>
              <a:buNone/>
              <a:defRPr sz="2600">
                <a:solidFill>
                  <a:schemeClr val="dk2"/>
                </a:solidFill>
                <a:uFillTx/>
              </a:defRPr>
            </a:lvl3pPr>
            <a:lvl4pPr lvl="3">
              <a:spcBef>
                <a:spcPts val="0"/>
              </a:spcBef>
              <a:buClr>
                <a:schemeClr val="dk2"/>
              </a:buClr>
              <a:buSzPts val="2600"/>
              <a:buNone/>
              <a:defRPr sz="2600">
                <a:solidFill>
                  <a:schemeClr val="dk2"/>
                </a:solidFill>
                <a:uFillTx/>
              </a:defRPr>
            </a:lvl4pPr>
            <a:lvl5pPr lvl="4">
              <a:spcBef>
                <a:spcPts val="0"/>
              </a:spcBef>
              <a:buClr>
                <a:schemeClr val="dk2"/>
              </a:buClr>
              <a:buSzPts val="2600"/>
              <a:buNone/>
              <a:defRPr sz="2600">
                <a:solidFill>
                  <a:schemeClr val="dk2"/>
                </a:solidFill>
                <a:uFillTx/>
              </a:defRPr>
            </a:lvl5pPr>
            <a:lvl6pPr lvl="5">
              <a:spcBef>
                <a:spcPts val="0"/>
              </a:spcBef>
              <a:buClr>
                <a:schemeClr val="dk2"/>
              </a:buClr>
              <a:buSzPts val="2600"/>
              <a:buNone/>
              <a:defRPr sz="2600">
                <a:solidFill>
                  <a:schemeClr val="dk2"/>
                </a:solidFill>
                <a:uFillTx/>
              </a:defRPr>
            </a:lvl6pPr>
            <a:lvl7pPr lvl="6">
              <a:spcBef>
                <a:spcPts val="0"/>
              </a:spcBef>
              <a:buClr>
                <a:schemeClr val="dk2"/>
              </a:buClr>
              <a:buSzPts val="2600"/>
              <a:buNone/>
              <a:defRPr sz="2600">
                <a:solidFill>
                  <a:schemeClr val="dk2"/>
                </a:solidFill>
                <a:uFillTx/>
              </a:defRPr>
            </a:lvl7pPr>
            <a:lvl8pPr lvl="7">
              <a:spcBef>
                <a:spcPts val="0"/>
              </a:spcBef>
              <a:buClr>
                <a:schemeClr val="dk2"/>
              </a:buClr>
              <a:buSzPts val="2600"/>
              <a:buNone/>
              <a:defRPr sz="2600">
                <a:solidFill>
                  <a:schemeClr val="dk2"/>
                </a:solidFill>
                <a:uFillTx/>
              </a:defRPr>
            </a:lvl8pPr>
            <a:lvl9pPr lvl="8">
              <a:spcBef>
                <a:spcPts val="0"/>
              </a:spcBef>
              <a:buClr>
                <a:schemeClr val="dk2"/>
              </a:buClr>
              <a:buSzPts val="2600"/>
              <a:buNone/>
              <a:defRPr sz="2600">
                <a:solidFill>
                  <a:schemeClr val="dk2"/>
                </a:solidFill>
                <a:uFillTx/>
              </a:defRPr>
            </a:lvl9pPr>
          </a:lstStyle>
          <a:p>
            <a:endParaRPr/>
          </a:p>
        </p:txBody>
      </p:sp>
      <p:sp>
        <p:nvSpPr>
          <p:cNvPr id="29" name="Shape 29"/>
          <p:cNvSpPr txBox="1">
            <a:spLocks noGrp="1"/>
          </p:cNvSpPr>
          <p:nvPr>
            <p:ph type="body" idx="1"/>
          </p:nvPr>
        </p:nvSpPr>
        <p:spPr>
          <a:xfrm>
            <a:off x="729450" y="2078875"/>
            <a:ext cx="7688700" cy="2261100"/>
          </a:xfrm>
          <a:prstGeom prst="rect">
            <a:avLst/>
          </a:prstGeom>
        </p:spPr>
        <p:txBody>
          <a:bodyPr wrap="square" lIns="91425" tIns="91425" rIns="91425" bIns="91425" anchor="t" anchorCtr="0"/>
          <a:lstStyle>
            <a:lvl1pPr lvl="0">
              <a:spcBef>
                <a:spcPts val="0"/>
              </a:spcBef>
              <a:buSzPts val="1300"/>
              <a:buChar char="●"/>
              <a:defRPr>
                <a:uFillTx/>
              </a:defRPr>
            </a:lvl1pPr>
            <a:lvl2pPr lvl="1">
              <a:spcBef>
                <a:spcPts val="0"/>
              </a:spcBef>
              <a:buSzPts val="1100"/>
              <a:buChar char="○"/>
              <a:defRPr>
                <a:uFillTx/>
              </a:defRPr>
            </a:lvl2pPr>
            <a:lvl3pPr lvl="2">
              <a:spcBef>
                <a:spcPts val="0"/>
              </a:spcBef>
              <a:buSzPts val="1100"/>
              <a:buChar char="■"/>
              <a:defRPr>
                <a:uFillTx/>
              </a:defRPr>
            </a:lvl3pPr>
            <a:lvl4pPr lvl="3">
              <a:spcBef>
                <a:spcPts val="0"/>
              </a:spcBef>
              <a:buSzPts val="1100"/>
              <a:buChar char="●"/>
              <a:defRPr>
                <a:uFillTx/>
              </a:defRPr>
            </a:lvl4pPr>
            <a:lvl5pPr lvl="4">
              <a:spcBef>
                <a:spcPts val="0"/>
              </a:spcBef>
              <a:buSzPts val="1100"/>
              <a:buChar char="○"/>
              <a:defRPr>
                <a:uFillTx/>
              </a:defRPr>
            </a:lvl5pPr>
            <a:lvl6pPr lvl="5">
              <a:spcBef>
                <a:spcPts val="0"/>
              </a:spcBef>
              <a:buSzPts val="1100"/>
              <a:buChar char="■"/>
              <a:defRPr>
                <a:uFillTx/>
              </a:defRPr>
            </a:lvl6pPr>
            <a:lvl7pPr lvl="6">
              <a:spcBef>
                <a:spcPts val="0"/>
              </a:spcBef>
              <a:buSzPts val="1100"/>
              <a:buChar char="●"/>
              <a:defRPr>
                <a:uFillTx/>
              </a:defRPr>
            </a:lvl7pPr>
            <a:lvl8pPr lvl="7">
              <a:spcBef>
                <a:spcPts val="0"/>
              </a:spcBef>
              <a:buSzPts val="1100"/>
              <a:buChar char="○"/>
              <a:defRPr>
                <a:uFillTx/>
              </a:defRPr>
            </a:lvl8pPr>
            <a:lvl9pPr lvl="8">
              <a:spcBef>
                <a:spcPts val="0"/>
              </a:spcBef>
              <a:buSzPts val="1100"/>
              <a:buChar char="■"/>
              <a:defRPr>
                <a:uFillTx/>
              </a:defRPr>
            </a:lvl9pPr>
          </a:lstStyle>
          <a:p>
            <a:endParaRPr/>
          </a:p>
        </p:txBody>
      </p:sp>
      <p:sp>
        <p:nvSpPr>
          <p:cNvPr id="30" name="Shape 30"/>
          <p:cNvSpPr txBox="1">
            <a:spLocks noGrp="1"/>
          </p:cNvSpPr>
          <p:nvPr>
            <p:ph type="sldNum" idx="12"/>
          </p:nvPr>
        </p:nvSpPr>
        <p:spPr>
          <a:xfrm>
            <a:off x="8536302" y="4749851"/>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uFillTx/>
              </a:rPr>
              <a:t>‹#›</a:t>
            </a:fld>
            <a:endParaRPr lang="en">
              <a:uFillTx/>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1"/>
        <p:cNvGrpSpPr/>
        <p:nvPr/>
      </p:nvGrpSpPr>
      <p:grpSpPr>
        <a:xfrm>
          <a:off x="0" y="0"/>
          <a:ext cx="0" cy="0"/>
          <a:chOff x="0" y="0"/>
          <a:chExt cx="0" cy="0"/>
        </a:xfrm>
      </p:grpSpPr>
      <p:sp>
        <p:nvSpPr>
          <p:cNvPr id="32" name="Shape 32"/>
          <p:cNvSpPr>
            <a:spLocks/>
          </p:cNvSpPr>
          <p:nvPr/>
        </p:nvSpPr>
        <p:spPr>
          <a:xfrm>
            <a:off x="0" y="0"/>
            <a:ext cx="9144000" cy="487800"/>
          </a:xfrm>
          <a:prstGeom prst="rect">
            <a:avLst/>
          </a:prstGeom>
          <a:solidFill>
            <a:schemeClr val="lt2"/>
          </a:solidFill>
          <a:ln>
            <a:noFill/>
          </a:ln>
        </p:spPr>
        <p:txBody>
          <a:bodyPr wrap="square" lIns="91425" tIns="91425" rIns="91425" bIns="91425" anchor="ctr" anchorCtr="0">
            <a:noAutofit/>
          </a:bodyPr>
          <a:lstStyle/>
          <a:p>
            <a:pPr marL="0" lvl="0" indent="0">
              <a:spcBef>
                <a:spcPts val="0"/>
              </a:spcBef>
              <a:buNone/>
            </a:pPr>
            <a:endParaRPr>
              <a:uFillTx/>
            </a:endParaRPr>
          </a:p>
        </p:txBody>
      </p:sp>
      <p:grpSp>
        <p:nvGrpSpPr>
          <p:cNvPr id="33" name="Shape 33"/>
          <p:cNvGrpSpPr/>
          <p:nvPr/>
        </p:nvGrpSpPr>
        <p:grpSpPr>
          <a:xfrm>
            <a:off x="830392" y="1191256"/>
            <a:ext cx="745763" cy="45826"/>
            <a:chOff x="4580561" y="2589004"/>
            <a:chExt cx="1064464" cy="25200"/>
          </a:xfrm>
        </p:grpSpPr>
        <p:sp>
          <p:nvSpPr>
            <p:cNvPr id="34" name="Shape 34"/>
            <p:cNvSpPr>
              <a:spLocks/>
            </p:cNvSpPr>
            <p:nvPr/>
          </p:nvSpPr>
          <p:spPr>
            <a:xfrm rot="-5400000">
              <a:off x="5366325" y="2335504"/>
              <a:ext cx="25200" cy="532200"/>
            </a:xfrm>
            <a:prstGeom prst="rect">
              <a:avLst/>
            </a:prstGeom>
            <a:solidFill>
              <a:schemeClr val="accent3"/>
            </a:solidFill>
            <a:ln>
              <a:noFill/>
            </a:ln>
          </p:spPr>
          <p:txBody>
            <a:bodyPr wrap="square" lIns="91425" tIns="91425" rIns="91425" bIns="91425" anchor="ctr" anchorCtr="0">
              <a:noAutofit/>
            </a:bodyPr>
            <a:lstStyle/>
            <a:p>
              <a:pPr marL="0" lvl="0" indent="0">
                <a:spcBef>
                  <a:spcPts val="0"/>
                </a:spcBef>
                <a:buNone/>
              </a:pPr>
              <a:endParaRPr>
                <a:uFillTx/>
              </a:endParaRPr>
            </a:p>
          </p:txBody>
        </p:sp>
        <p:sp>
          <p:nvSpPr>
            <p:cNvPr id="35" name="Shape 35"/>
            <p:cNvSpPr>
              <a:spLocks/>
            </p:cNvSpPr>
            <p:nvPr/>
          </p:nvSpPr>
          <p:spPr>
            <a:xfrm rot="-5400000">
              <a:off x="4836311" y="2333254"/>
              <a:ext cx="25200" cy="536700"/>
            </a:xfrm>
            <a:prstGeom prst="rect">
              <a:avLst/>
            </a:prstGeom>
            <a:solidFill>
              <a:schemeClr val="dk1"/>
            </a:solidFill>
            <a:ln>
              <a:noFill/>
            </a:ln>
          </p:spPr>
          <p:txBody>
            <a:bodyPr wrap="square" lIns="91425" tIns="91425" rIns="91425" bIns="91425" anchor="ctr" anchorCtr="0">
              <a:noAutofit/>
            </a:bodyPr>
            <a:lstStyle/>
            <a:p>
              <a:pPr marL="0" lvl="0" indent="0">
                <a:spcBef>
                  <a:spcPts val="0"/>
                </a:spcBef>
                <a:buNone/>
              </a:pPr>
              <a:endParaRPr>
                <a:uFillTx/>
              </a:endParaRPr>
            </a:p>
          </p:txBody>
        </p:sp>
      </p:grpSp>
      <p:sp>
        <p:nvSpPr>
          <p:cNvPr id="36" name="Shape 36"/>
          <p:cNvSpPr txBox="1">
            <a:spLocks noGrp="1"/>
          </p:cNvSpPr>
          <p:nvPr>
            <p:ph type="title"/>
          </p:nvPr>
        </p:nvSpPr>
        <p:spPr>
          <a:xfrm>
            <a:off x="729450" y="1318650"/>
            <a:ext cx="7688400" cy="535200"/>
          </a:xfrm>
          <a:prstGeom prst="rect">
            <a:avLst/>
          </a:prstGeom>
        </p:spPr>
        <p:txBody>
          <a:bodyPr wrap="square" lIns="91425" tIns="91425" rIns="91425" bIns="91425" anchor="t" anchorCtr="0"/>
          <a:lstStyle>
            <a:lvl1pPr lvl="0">
              <a:spcBef>
                <a:spcPts val="0"/>
              </a:spcBef>
              <a:buClr>
                <a:schemeClr val="dk2"/>
              </a:buClr>
              <a:buSzPts val="2600"/>
              <a:buNone/>
              <a:defRPr sz="2600">
                <a:solidFill>
                  <a:schemeClr val="dk2"/>
                </a:solidFill>
                <a:uFillTx/>
              </a:defRPr>
            </a:lvl1pPr>
            <a:lvl2pPr lvl="1">
              <a:spcBef>
                <a:spcPts val="0"/>
              </a:spcBef>
              <a:buClr>
                <a:schemeClr val="dk2"/>
              </a:buClr>
              <a:buSzPts val="2600"/>
              <a:buNone/>
              <a:defRPr sz="2600">
                <a:solidFill>
                  <a:schemeClr val="dk2"/>
                </a:solidFill>
                <a:uFillTx/>
              </a:defRPr>
            </a:lvl2pPr>
            <a:lvl3pPr lvl="2">
              <a:spcBef>
                <a:spcPts val="0"/>
              </a:spcBef>
              <a:buClr>
                <a:schemeClr val="dk2"/>
              </a:buClr>
              <a:buSzPts val="2600"/>
              <a:buNone/>
              <a:defRPr sz="2600">
                <a:solidFill>
                  <a:schemeClr val="dk2"/>
                </a:solidFill>
                <a:uFillTx/>
              </a:defRPr>
            </a:lvl3pPr>
            <a:lvl4pPr lvl="3">
              <a:spcBef>
                <a:spcPts val="0"/>
              </a:spcBef>
              <a:buClr>
                <a:schemeClr val="dk2"/>
              </a:buClr>
              <a:buSzPts val="2600"/>
              <a:buNone/>
              <a:defRPr sz="2600">
                <a:solidFill>
                  <a:schemeClr val="dk2"/>
                </a:solidFill>
                <a:uFillTx/>
              </a:defRPr>
            </a:lvl4pPr>
            <a:lvl5pPr lvl="4">
              <a:spcBef>
                <a:spcPts val="0"/>
              </a:spcBef>
              <a:buClr>
                <a:schemeClr val="dk2"/>
              </a:buClr>
              <a:buSzPts val="2600"/>
              <a:buNone/>
              <a:defRPr sz="2600">
                <a:solidFill>
                  <a:schemeClr val="dk2"/>
                </a:solidFill>
                <a:uFillTx/>
              </a:defRPr>
            </a:lvl5pPr>
            <a:lvl6pPr lvl="5">
              <a:spcBef>
                <a:spcPts val="0"/>
              </a:spcBef>
              <a:buClr>
                <a:schemeClr val="dk2"/>
              </a:buClr>
              <a:buSzPts val="2600"/>
              <a:buNone/>
              <a:defRPr sz="2600">
                <a:solidFill>
                  <a:schemeClr val="dk2"/>
                </a:solidFill>
                <a:uFillTx/>
              </a:defRPr>
            </a:lvl6pPr>
            <a:lvl7pPr lvl="6">
              <a:spcBef>
                <a:spcPts val="0"/>
              </a:spcBef>
              <a:buClr>
                <a:schemeClr val="dk2"/>
              </a:buClr>
              <a:buSzPts val="2600"/>
              <a:buNone/>
              <a:defRPr sz="2600">
                <a:solidFill>
                  <a:schemeClr val="dk2"/>
                </a:solidFill>
                <a:uFillTx/>
              </a:defRPr>
            </a:lvl7pPr>
            <a:lvl8pPr lvl="7">
              <a:spcBef>
                <a:spcPts val="0"/>
              </a:spcBef>
              <a:buClr>
                <a:schemeClr val="dk2"/>
              </a:buClr>
              <a:buSzPts val="2600"/>
              <a:buNone/>
              <a:defRPr sz="2600">
                <a:solidFill>
                  <a:schemeClr val="dk2"/>
                </a:solidFill>
                <a:uFillTx/>
              </a:defRPr>
            </a:lvl8pPr>
            <a:lvl9pPr lvl="8">
              <a:spcBef>
                <a:spcPts val="0"/>
              </a:spcBef>
              <a:buClr>
                <a:schemeClr val="dk2"/>
              </a:buClr>
              <a:buSzPts val="2600"/>
              <a:buNone/>
              <a:defRPr sz="2600">
                <a:solidFill>
                  <a:schemeClr val="dk2"/>
                </a:solidFill>
                <a:uFillTx/>
              </a:defRPr>
            </a:lvl9pPr>
          </a:lstStyle>
          <a:p>
            <a:endParaRPr/>
          </a:p>
        </p:txBody>
      </p:sp>
      <p:sp>
        <p:nvSpPr>
          <p:cNvPr id="37" name="Shape 37"/>
          <p:cNvSpPr txBox="1">
            <a:spLocks noGrp="1"/>
          </p:cNvSpPr>
          <p:nvPr>
            <p:ph type="body" idx="1"/>
          </p:nvPr>
        </p:nvSpPr>
        <p:spPr>
          <a:xfrm>
            <a:off x="729325" y="2078875"/>
            <a:ext cx="3774300" cy="2261100"/>
          </a:xfrm>
          <a:prstGeom prst="rect">
            <a:avLst/>
          </a:prstGeom>
        </p:spPr>
        <p:txBody>
          <a:bodyPr wrap="square" lIns="91425" tIns="91425" rIns="91425" bIns="91425" anchor="t" anchorCtr="0"/>
          <a:lstStyle>
            <a:lvl1pPr lvl="0">
              <a:spcBef>
                <a:spcPts val="0"/>
              </a:spcBef>
              <a:buSzPts val="1300"/>
              <a:buChar char="●"/>
              <a:defRPr>
                <a:uFillTx/>
              </a:defRPr>
            </a:lvl1pPr>
            <a:lvl2pPr lvl="1">
              <a:spcBef>
                <a:spcPts val="0"/>
              </a:spcBef>
              <a:buSzPts val="1100"/>
              <a:buChar char="○"/>
              <a:defRPr>
                <a:uFillTx/>
              </a:defRPr>
            </a:lvl2pPr>
            <a:lvl3pPr lvl="2">
              <a:spcBef>
                <a:spcPts val="0"/>
              </a:spcBef>
              <a:buSzPts val="1100"/>
              <a:buChar char="■"/>
              <a:defRPr>
                <a:uFillTx/>
              </a:defRPr>
            </a:lvl3pPr>
            <a:lvl4pPr lvl="3">
              <a:spcBef>
                <a:spcPts val="0"/>
              </a:spcBef>
              <a:buSzPts val="1100"/>
              <a:buChar char="●"/>
              <a:defRPr>
                <a:uFillTx/>
              </a:defRPr>
            </a:lvl4pPr>
            <a:lvl5pPr lvl="4">
              <a:spcBef>
                <a:spcPts val="0"/>
              </a:spcBef>
              <a:buSzPts val="1100"/>
              <a:buChar char="○"/>
              <a:defRPr>
                <a:uFillTx/>
              </a:defRPr>
            </a:lvl5pPr>
            <a:lvl6pPr lvl="5">
              <a:spcBef>
                <a:spcPts val="0"/>
              </a:spcBef>
              <a:buSzPts val="1100"/>
              <a:buChar char="■"/>
              <a:defRPr>
                <a:uFillTx/>
              </a:defRPr>
            </a:lvl6pPr>
            <a:lvl7pPr lvl="6">
              <a:spcBef>
                <a:spcPts val="0"/>
              </a:spcBef>
              <a:buSzPts val="1100"/>
              <a:buChar char="●"/>
              <a:defRPr>
                <a:uFillTx/>
              </a:defRPr>
            </a:lvl7pPr>
            <a:lvl8pPr lvl="7">
              <a:spcBef>
                <a:spcPts val="0"/>
              </a:spcBef>
              <a:buSzPts val="1100"/>
              <a:buChar char="○"/>
              <a:defRPr>
                <a:uFillTx/>
              </a:defRPr>
            </a:lvl8pPr>
            <a:lvl9pPr lvl="8">
              <a:spcBef>
                <a:spcPts val="0"/>
              </a:spcBef>
              <a:buSzPts val="1100"/>
              <a:buChar char="■"/>
              <a:defRPr>
                <a:uFillTx/>
              </a:defRPr>
            </a:lvl9pPr>
          </a:lstStyle>
          <a:p>
            <a:endParaRPr/>
          </a:p>
        </p:txBody>
      </p:sp>
      <p:sp>
        <p:nvSpPr>
          <p:cNvPr id="38" name="Shape 38"/>
          <p:cNvSpPr txBox="1">
            <a:spLocks noGrp="1"/>
          </p:cNvSpPr>
          <p:nvPr>
            <p:ph type="body" idx="2"/>
          </p:nvPr>
        </p:nvSpPr>
        <p:spPr>
          <a:xfrm>
            <a:off x="4643604" y="2078875"/>
            <a:ext cx="3774300" cy="2261100"/>
          </a:xfrm>
          <a:prstGeom prst="rect">
            <a:avLst/>
          </a:prstGeom>
        </p:spPr>
        <p:txBody>
          <a:bodyPr wrap="square" lIns="91425" tIns="91425" rIns="91425" bIns="91425" anchor="t" anchorCtr="0"/>
          <a:lstStyle>
            <a:lvl1pPr lvl="0">
              <a:spcBef>
                <a:spcPts val="0"/>
              </a:spcBef>
              <a:buSzPts val="1300"/>
              <a:buChar char="●"/>
              <a:defRPr>
                <a:uFillTx/>
              </a:defRPr>
            </a:lvl1pPr>
            <a:lvl2pPr lvl="1">
              <a:spcBef>
                <a:spcPts val="0"/>
              </a:spcBef>
              <a:buSzPts val="1100"/>
              <a:buChar char="○"/>
              <a:defRPr>
                <a:uFillTx/>
              </a:defRPr>
            </a:lvl2pPr>
            <a:lvl3pPr lvl="2">
              <a:spcBef>
                <a:spcPts val="0"/>
              </a:spcBef>
              <a:buSzPts val="1100"/>
              <a:buChar char="■"/>
              <a:defRPr>
                <a:uFillTx/>
              </a:defRPr>
            </a:lvl3pPr>
            <a:lvl4pPr lvl="3">
              <a:spcBef>
                <a:spcPts val="0"/>
              </a:spcBef>
              <a:buSzPts val="1100"/>
              <a:buChar char="●"/>
              <a:defRPr>
                <a:uFillTx/>
              </a:defRPr>
            </a:lvl4pPr>
            <a:lvl5pPr lvl="4">
              <a:spcBef>
                <a:spcPts val="0"/>
              </a:spcBef>
              <a:buSzPts val="1100"/>
              <a:buChar char="○"/>
              <a:defRPr>
                <a:uFillTx/>
              </a:defRPr>
            </a:lvl5pPr>
            <a:lvl6pPr lvl="5">
              <a:spcBef>
                <a:spcPts val="0"/>
              </a:spcBef>
              <a:buSzPts val="1100"/>
              <a:buChar char="■"/>
              <a:defRPr>
                <a:uFillTx/>
              </a:defRPr>
            </a:lvl6pPr>
            <a:lvl7pPr lvl="6">
              <a:spcBef>
                <a:spcPts val="0"/>
              </a:spcBef>
              <a:buSzPts val="1100"/>
              <a:buChar char="●"/>
              <a:defRPr>
                <a:uFillTx/>
              </a:defRPr>
            </a:lvl7pPr>
            <a:lvl8pPr lvl="7">
              <a:spcBef>
                <a:spcPts val="0"/>
              </a:spcBef>
              <a:buSzPts val="1100"/>
              <a:buChar char="○"/>
              <a:defRPr>
                <a:uFillTx/>
              </a:defRPr>
            </a:lvl8pPr>
            <a:lvl9pPr lvl="8">
              <a:spcBef>
                <a:spcPts val="0"/>
              </a:spcBef>
              <a:buSzPts val="1100"/>
              <a:buChar char="■"/>
              <a:defRPr>
                <a:uFillTx/>
              </a:defRPr>
            </a:lvl9pPr>
          </a:lstStyle>
          <a:p>
            <a:endParaRPr/>
          </a:p>
        </p:txBody>
      </p:sp>
      <p:sp>
        <p:nvSpPr>
          <p:cNvPr id="39" name="Shape 39"/>
          <p:cNvSpPr txBox="1">
            <a:spLocks noGrp="1"/>
          </p:cNvSpPr>
          <p:nvPr>
            <p:ph type="sldNum" idx="12"/>
          </p:nvPr>
        </p:nvSpPr>
        <p:spPr>
          <a:xfrm>
            <a:off x="8536302" y="4749851"/>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uFillTx/>
              </a:rPr>
              <a:t>‹#›</a:t>
            </a:fld>
            <a:endParaRPr lang="en">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0"/>
        <p:cNvGrpSpPr/>
        <p:nvPr/>
      </p:nvGrpSpPr>
      <p:grpSpPr>
        <a:xfrm>
          <a:off x="0" y="0"/>
          <a:ext cx="0" cy="0"/>
          <a:chOff x="0" y="0"/>
          <a:chExt cx="0" cy="0"/>
        </a:xfrm>
      </p:grpSpPr>
      <p:sp>
        <p:nvSpPr>
          <p:cNvPr id="41" name="Shape 41"/>
          <p:cNvSpPr>
            <a:spLocks/>
          </p:cNvSpPr>
          <p:nvPr/>
        </p:nvSpPr>
        <p:spPr>
          <a:xfrm>
            <a:off x="0" y="0"/>
            <a:ext cx="9144000" cy="487800"/>
          </a:xfrm>
          <a:prstGeom prst="rect">
            <a:avLst/>
          </a:prstGeom>
          <a:solidFill>
            <a:schemeClr val="lt2"/>
          </a:solidFill>
          <a:ln>
            <a:noFill/>
          </a:ln>
        </p:spPr>
        <p:txBody>
          <a:bodyPr wrap="square" lIns="91425" tIns="91425" rIns="91425" bIns="91425" anchor="ctr" anchorCtr="0">
            <a:noAutofit/>
          </a:bodyPr>
          <a:lstStyle/>
          <a:p>
            <a:pPr marL="0" lvl="0" indent="0">
              <a:spcBef>
                <a:spcPts val="0"/>
              </a:spcBef>
              <a:buNone/>
            </a:pPr>
            <a:endParaRPr>
              <a:uFillTx/>
            </a:endParaRPr>
          </a:p>
        </p:txBody>
      </p:sp>
      <p:grpSp>
        <p:nvGrpSpPr>
          <p:cNvPr id="42" name="Shape 42"/>
          <p:cNvGrpSpPr/>
          <p:nvPr/>
        </p:nvGrpSpPr>
        <p:grpSpPr>
          <a:xfrm>
            <a:off x="830392" y="1191256"/>
            <a:ext cx="745763" cy="45826"/>
            <a:chOff x="4580561" y="2589004"/>
            <a:chExt cx="1064464" cy="25200"/>
          </a:xfrm>
        </p:grpSpPr>
        <p:sp>
          <p:nvSpPr>
            <p:cNvPr id="43" name="Shape 43"/>
            <p:cNvSpPr>
              <a:spLocks/>
            </p:cNvSpPr>
            <p:nvPr/>
          </p:nvSpPr>
          <p:spPr>
            <a:xfrm rot="-5400000">
              <a:off x="5366325" y="2335504"/>
              <a:ext cx="25200" cy="532200"/>
            </a:xfrm>
            <a:prstGeom prst="rect">
              <a:avLst/>
            </a:prstGeom>
            <a:solidFill>
              <a:schemeClr val="accent3"/>
            </a:solidFill>
            <a:ln>
              <a:noFill/>
            </a:ln>
          </p:spPr>
          <p:txBody>
            <a:bodyPr wrap="square" lIns="91425" tIns="91425" rIns="91425" bIns="91425" anchor="ctr" anchorCtr="0">
              <a:noAutofit/>
            </a:bodyPr>
            <a:lstStyle/>
            <a:p>
              <a:pPr marL="0" lvl="0" indent="0">
                <a:spcBef>
                  <a:spcPts val="0"/>
                </a:spcBef>
                <a:buNone/>
              </a:pPr>
              <a:endParaRPr>
                <a:uFillTx/>
              </a:endParaRPr>
            </a:p>
          </p:txBody>
        </p:sp>
        <p:sp>
          <p:nvSpPr>
            <p:cNvPr id="44" name="Shape 44"/>
            <p:cNvSpPr>
              <a:spLocks/>
            </p:cNvSpPr>
            <p:nvPr/>
          </p:nvSpPr>
          <p:spPr>
            <a:xfrm rot="-5400000">
              <a:off x="4836311" y="2333254"/>
              <a:ext cx="25200" cy="536700"/>
            </a:xfrm>
            <a:prstGeom prst="rect">
              <a:avLst/>
            </a:prstGeom>
            <a:solidFill>
              <a:schemeClr val="dk1"/>
            </a:solidFill>
            <a:ln>
              <a:noFill/>
            </a:ln>
          </p:spPr>
          <p:txBody>
            <a:bodyPr wrap="square" lIns="91425" tIns="91425" rIns="91425" bIns="91425" anchor="ctr" anchorCtr="0">
              <a:noAutofit/>
            </a:bodyPr>
            <a:lstStyle/>
            <a:p>
              <a:pPr marL="0" lvl="0" indent="0">
                <a:spcBef>
                  <a:spcPts val="0"/>
                </a:spcBef>
                <a:buNone/>
              </a:pPr>
              <a:endParaRPr>
                <a:uFillTx/>
              </a:endParaRPr>
            </a:p>
          </p:txBody>
        </p:sp>
      </p:grpSp>
      <p:sp>
        <p:nvSpPr>
          <p:cNvPr id="45" name="Shape 45"/>
          <p:cNvSpPr txBox="1">
            <a:spLocks noGrp="1"/>
          </p:cNvSpPr>
          <p:nvPr>
            <p:ph type="title"/>
          </p:nvPr>
        </p:nvSpPr>
        <p:spPr>
          <a:xfrm>
            <a:off x="729450" y="1318650"/>
            <a:ext cx="7688400" cy="535200"/>
          </a:xfrm>
          <a:prstGeom prst="rect">
            <a:avLst/>
          </a:prstGeom>
        </p:spPr>
        <p:txBody>
          <a:bodyPr wrap="square" lIns="91425" tIns="91425" rIns="91425" bIns="91425" anchor="t" anchorCtr="0"/>
          <a:lstStyle>
            <a:lvl1pPr lvl="0">
              <a:spcBef>
                <a:spcPts val="0"/>
              </a:spcBef>
              <a:buClr>
                <a:schemeClr val="dk2"/>
              </a:buClr>
              <a:buSzPts val="2600"/>
              <a:buNone/>
              <a:defRPr sz="2600">
                <a:solidFill>
                  <a:schemeClr val="dk2"/>
                </a:solidFill>
                <a:uFillTx/>
              </a:defRPr>
            </a:lvl1pPr>
            <a:lvl2pPr lvl="1">
              <a:spcBef>
                <a:spcPts val="0"/>
              </a:spcBef>
              <a:buClr>
                <a:schemeClr val="dk2"/>
              </a:buClr>
              <a:buSzPts val="2600"/>
              <a:buNone/>
              <a:defRPr sz="2600">
                <a:solidFill>
                  <a:schemeClr val="dk2"/>
                </a:solidFill>
                <a:uFillTx/>
              </a:defRPr>
            </a:lvl2pPr>
            <a:lvl3pPr lvl="2">
              <a:spcBef>
                <a:spcPts val="0"/>
              </a:spcBef>
              <a:buClr>
                <a:schemeClr val="dk2"/>
              </a:buClr>
              <a:buSzPts val="2600"/>
              <a:buNone/>
              <a:defRPr sz="2600">
                <a:solidFill>
                  <a:schemeClr val="dk2"/>
                </a:solidFill>
                <a:uFillTx/>
              </a:defRPr>
            </a:lvl3pPr>
            <a:lvl4pPr lvl="3">
              <a:spcBef>
                <a:spcPts val="0"/>
              </a:spcBef>
              <a:buClr>
                <a:schemeClr val="dk2"/>
              </a:buClr>
              <a:buSzPts val="2600"/>
              <a:buNone/>
              <a:defRPr sz="2600">
                <a:solidFill>
                  <a:schemeClr val="dk2"/>
                </a:solidFill>
                <a:uFillTx/>
              </a:defRPr>
            </a:lvl4pPr>
            <a:lvl5pPr lvl="4">
              <a:spcBef>
                <a:spcPts val="0"/>
              </a:spcBef>
              <a:buClr>
                <a:schemeClr val="dk2"/>
              </a:buClr>
              <a:buSzPts val="2600"/>
              <a:buNone/>
              <a:defRPr sz="2600">
                <a:solidFill>
                  <a:schemeClr val="dk2"/>
                </a:solidFill>
                <a:uFillTx/>
              </a:defRPr>
            </a:lvl5pPr>
            <a:lvl6pPr lvl="5">
              <a:spcBef>
                <a:spcPts val="0"/>
              </a:spcBef>
              <a:buClr>
                <a:schemeClr val="dk2"/>
              </a:buClr>
              <a:buSzPts val="2600"/>
              <a:buNone/>
              <a:defRPr sz="2600">
                <a:solidFill>
                  <a:schemeClr val="dk2"/>
                </a:solidFill>
                <a:uFillTx/>
              </a:defRPr>
            </a:lvl6pPr>
            <a:lvl7pPr lvl="6">
              <a:spcBef>
                <a:spcPts val="0"/>
              </a:spcBef>
              <a:buClr>
                <a:schemeClr val="dk2"/>
              </a:buClr>
              <a:buSzPts val="2600"/>
              <a:buNone/>
              <a:defRPr sz="2600">
                <a:solidFill>
                  <a:schemeClr val="dk2"/>
                </a:solidFill>
                <a:uFillTx/>
              </a:defRPr>
            </a:lvl7pPr>
            <a:lvl8pPr lvl="7">
              <a:spcBef>
                <a:spcPts val="0"/>
              </a:spcBef>
              <a:buClr>
                <a:schemeClr val="dk2"/>
              </a:buClr>
              <a:buSzPts val="2600"/>
              <a:buNone/>
              <a:defRPr sz="2600">
                <a:solidFill>
                  <a:schemeClr val="dk2"/>
                </a:solidFill>
                <a:uFillTx/>
              </a:defRPr>
            </a:lvl8pPr>
            <a:lvl9pPr lvl="8">
              <a:spcBef>
                <a:spcPts val="0"/>
              </a:spcBef>
              <a:buClr>
                <a:schemeClr val="dk2"/>
              </a:buClr>
              <a:buSzPts val="2600"/>
              <a:buNone/>
              <a:defRPr sz="2600">
                <a:solidFill>
                  <a:schemeClr val="dk2"/>
                </a:solidFill>
                <a:uFillTx/>
              </a:defRPr>
            </a:lvl9pPr>
          </a:lstStyle>
          <a:p>
            <a:endParaRPr/>
          </a:p>
        </p:txBody>
      </p:sp>
      <p:sp>
        <p:nvSpPr>
          <p:cNvPr id="46" name="Shape 46"/>
          <p:cNvSpPr txBox="1">
            <a:spLocks noGrp="1"/>
          </p:cNvSpPr>
          <p:nvPr>
            <p:ph type="sldNum" idx="12"/>
          </p:nvPr>
        </p:nvSpPr>
        <p:spPr>
          <a:xfrm>
            <a:off x="8536302" y="4749851"/>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uFillTx/>
              </a:rPr>
              <a:t>‹#›</a:t>
            </a:fld>
            <a:endParaRPr lang="en">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7"/>
        <p:cNvGrpSpPr/>
        <p:nvPr/>
      </p:nvGrpSpPr>
      <p:grpSpPr>
        <a:xfrm>
          <a:off x="0" y="0"/>
          <a:ext cx="0" cy="0"/>
          <a:chOff x="0" y="0"/>
          <a:chExt cx="0" cy="0"/>
        </a:xfrm>
      </p:grpSpPr>
      <p:sp>
        <p:nvSpPr>
          <p:cNvPr id="48" name="Shape 48"/>
          <p:cNvSpPr>
            <a:spLocks/>
          </p:cNvSpPr>
          <p:nvPr/>
        </p:nvSpPr>
        <p:spPr>
          <a:xfrm>
            <a:off x="0" y="0"/>
            <a:ext cx="9144000" cy="487800"/>
          </a:xfrm>
          <a:prstGeom prst="rect">
            <a:avLst/>
          </a:prstGeom>
          <a:solidFill>
            <a:schemeClr val="lt2"/>
          </a:solidFill>
          <a:ln>
            <a:noFill/>
          </a:ln>
        </p:spPr>
        <p:txBody>
          <a:bodyPr wrap="square" lIns="91425" tIns="91425" rIns="91425" bIns="91425" anchor="ctr" anchorCtr="0">
            <a:noAutofit/>
          </a:bodyPr>
          <a:lstStyle/>
          <a:p>
            <a:pPr marL="0" lvl="0" indent="0">
              <a:spcBef>
                <a:spcPts val="0"/>
              </a:spcBef>
              <a:buNone/>
            </a:pPr>
            <a:endParaRPr>
              <a:uFillTx/>
            </a:endParaRPr>
          </a:p>
        </p:txBody>
      </p:sp>
      <p:grpSp>
        <p:nvGrpSpPr>
          <p:cNvPr id="49" name="Shape 49"/>
          <p:cNvGrpSpPr/>
          <p:nvPr/>
        </p:nvGrpSpPr>
        <p:grpSpPr>
          <a:xfrm>
            <a:off x="830392" y="1191256"/>
            <a:ext cx="745763" cy="45826"/>
            <a:chOff x="4580561" y="2589004"/>
            <a:chExt cx="1064464" cy="25200"/>
          </a:xfrm>
        </p:grpSpPr>
        <p:sp>
          <p:nvSpPr>
            <p:cNvPr id="50" name="Shape 50"/>
            <p:cNvSpPr>
              <a:spLocks/>
            </p:cNvSpPr>
            <p:nvPr/>
          </p:nvSpPr>
          <p:spPr>
            <a:xfrm rot="-5400000">
              <a:off x="5366325" y="2335504"/>
              <a:ext cx="25200" cy="532200"/>
            </a:xfrm>
            <a:prstGeom prst="rect">
              <a:avLst/>
            </a:prstGeom>
            <a:solidFill>
              <a:schemeClr val="accent3"/>
            </a:solidFill>
            <a:ln>
              <a:noFill/>
            </a:ln>
          </p:spPr>
          <p:txBody>
            <a:bodyPr wrap="square" lIns="91425" tIns="91425" rIns="91425" bIns="91425" anchor="ctr" anchorCtr="0">
              <a:noAutofit/>
            </a:bodyPr>
            <a:lstStyle/>
            <a:p>
              <a:pPr marL="0" lvl="0" indent="0">
                <a:spcBef>
                  <a:spcPts val="0"/>
                </a:spcBef>
                <a:buNone/>
              </a:pPr>
              <a:endParaRPr>
                <a:uFillTx/>
              </a:endParaRPr>
            </a:p>
          </p:txBody>
        </p:sp>
        <p:sp>
          <p:nvSpPr>
            <p:cNvPr id="51" name="Shape 51"/>
            <p:cNvSpPr>
              <a:spLocks/>
            </p:cNvSpPr>
            <p:nvPr/>
          </p:nvSpPr>
          <p:spPr>
            <a:xfrm rot="-5400000">
              <a:off x="4836311" y="2333254"/>
              <a:ext cx="25200" cy="536700"/>
            </a:xfrm>
            <a:prstGeom prst="rect">
              <a:avLst/>
            </a:prstGeom>
            <a:solidFill>
              <a:schemeClr val="dk1"/>
            </a:solidFill>
            <a:ln>
              <a:noFill/>
            </a:ln>
          </p:spPr>
          <p:txBody>
            <a:bodyPr wrap="square" lIns="91425" tIns="91425" rIns="91425" bIns="91425" anchor="ctr" anchorCtr="0">
              <a:noAutofit/>
            </a:bodyPr>
            <a:lstStyle/>
            <a:p>
              <a:pPr marL="0" lvl="0" indent="0">
                <a:spcBef>
                  <a:spcPts val="0"/>
                </a:spcBef>
                <a:buNone/>
              </a:pPr>
              <a:endParaRPr>
                <a:uFillTx/>
              </a:endParaRPr>
            </a:p>
          </p:txBody>
        </p:sp>
      </p:grpSp>
      <p:sp>
        <p:nvSpPr>
          <p:cNvPr id="52" name="Shape 52"/>
          <p:cNvSpPr txBox="1">
            <a:spLocks noGrp="1"/>
          </p:cNvSpPr>
          <p:nvPr>
            <p:ph type="title"/>
          </p:nvPr>
        </p:nvSpPr>
        <p:spPr>
          <a:xfrm>
            <a:off x="730000" y="1318650"/>
            <a:ext cx="3300900" cy="1381500"/>
          </a:xfrm>
          <a:prstGeom prst="rect">
            <a:avLst/>
          </a:prstGeom>
        </p:spPr>
        <p:txBody>
          <a:bodyPr wrap="square" lIns="91425" tIns="91425" rIns="91425" bIns="91425" anchor="t" anchorCtr="0"/>
          <a:lstStyle>
            <a:lvl1pPr lvl="0">
              <a:spcBef>
                <a:spcPts val="0"/>
              </a:spcBef>
              <a:buClr>
                <a:schemeClr val="dk2"/>
              </a:buClr>
              <a:buSzPts val="2600"/>
              <a:buNone/>
              <a:defRPr sz="2600">
                <a:solidFill>
                  <a:schemeClr val="dk2"/>
                </a:solidFill>
                <a:uFillTx/>
              </a:defRPr>
            </a:lvl1pPr>
            <a:lvl2pPr lvl="1">
              <a:spcBef>
                <a:spcPts val="0"/>
              </a:spcBef>
              <a:buClr>
                <a:schemeClr val="dk2"/>
              </a:buClr>
              <a:buSzPts val="2600"/>
              <a:buNone/>
              <a:defRPr sz="2600">
                <a:solidFill>
                  <a:schemeClr val="dk2"/>
                </a:solidFill>
                <a:uFillTx/>
              </a:defRPr>
            </a:lvl2pPr>
            <a:lvl3pPr lvl="2">
              <a:spcBef>
                <a:spcPts val="0"/>
              </a:spcBef>
              <a:buClr>
                <a:schemeClr val="dk2"/>
              </a:buClr>
              <a:buSzPts val="2600"/>
              <a:buNone/>
              <a:defRPr sz="2600">
                <a:solidFill>
                  <a:schemeClr val="dk2"/>
                </a:solidFill>
                <a:uFillTx/>
              </a:defRPr>
            </a:lvl3pPr>
            <a:lvl4pPr lvl="3">
              <a:spcBef>
                <a:spcPts val="0"/>
              </a:spcBef>
              <a:buClr>
                <a:schemeClr val="dk2"/>
              </a:buClr>
              <a:buSzPts val="2600"/>
              <a:buNone/>
              <a:defRPr sz="2600">
                <a:solidFill>
                  <a:schemeClr val="dk2"/>
                </a:solidFill>
                <a:uFillTx/>
              </a:defRPr>
            </a:lvl4pPr>
            <a:lvl5pPr lvl="4">
              <a:spcBef>
                <a:spcPts val="0"/>
              </a:spcBef>
              <a:buClr>
                <a:schemeClr val="dk2"/>
              </a:buClr>
              <a:buSzPts val="2600"/>
              <a:buNone/>
              <a:defRPr sz="2600">
                <a:solidFill>
                  <a:schemeClr val="dk2"/>
                </a:solidFill>
                <a:uFillTx/>
              </a:defRPr>
            </a:lvl5pPr>
            <a:lvl6pPr lvl="5">
              <a:spcBef>
                <a:spcPts val="0"/>
              </a:spcBef>
              <a:buClr>
                <a:schemeClr val="dk2"/>
              </a:buClr>
              <a:buSzPts val="2600"/>
              <a:buNone/>
              <a:defRPr sz="2600">
                <a:solidFill>
                  <a:schemeClr val="dk2"/>
                </a:solidFill>
                <a:uFillTx/>
              </a:defRPr>
            </a:lvl6pPr>
            <a:lvl7pPr lvl="6">
              <a:spcBef>
                <a:spcPts val="0"/>
              </a:spcBef>
              <a:buClr>
                <a:schemeClr val="dk2"/>
              </a:buClr>
              <a:buSzPts val="2600"/>
              <a:buNone/>
              <a:defRPr sz="2600">
                <a:solidFill>
                  <a:schemeClr val="dk2"/>
                </a:solidFill>
                <a:uFillTx/>
              </a:defRPr>
            </a:lvl7pPr>
            <a:lvl8pPr lvl="7">
              <a:spcBef>
                <a:spcPts val="0"/>
              </a:spcBef>
              <a:buClr>
                <a:schemeClr val="dk2"/>
              </a:buClr>
              <a:buSzPts val="2600"/>
              <a:buNone/>
              <a:defRPr sz="2600">
                <a:solidFill>
                  <a:schemeClr val="dk2"/>
                </a:solidFill>
                <a:uFillTx/>
              </a:defRPr>
            </a:lvl8pPr>
            <a:lvl9pPr lvl="8">
              <a:spcBef>
                <a:spcPts val="0"/>
              </a:spcBef>
              <a:buClr>
                <a:schemeClr val="dk2"/>
              </a:buClr>
              <a:buSzPts val="2600"/>
              <a:buNone/>
              <a:defRPr sz="2600">
                <a:solidFill>
                  <a:schemeClr val="dk2"/>
                </a:solidFill>
                <a:uFillTx/>
              </a:defRPr>
            </a:lvl9pPr>
          </a:lstStyle>
          <a:p>
            <a:endParaRPr/>
          </a:p>
        </p:txBody>
      </p:sp>
      <p:sp>
        <p:nvSpPr>
          <p:cNvPr id="53" name="Shape 53"/>
          <p:cNvSpPr txBox="1">
            <a:spLocks noGrp="1"/>
          </p:cNvSpPr>
          <p:nvPr>
            <p:ph type="body" idx="1"/>
          </p:nvPr>
        </p:nvSpPr>
        <p:spPr>
          <a:xfrm>
            <a:off x="721225" y="2781725"/>
            <a:ext cx="3300900" cy="1597500"/>
          </a:xfrm>
          <a:prstGeom prst="rect">
            <a:avLst/>
          </a:prstGeom>
        </p:spPr>
        <p:txBody>
          <a:bodyPr wrap="square" lIns="91425" tIns="91425" rIns="91425" bIns="91425" anchor="t" anchorCtr="0"/>
          <a:lstStyle>
            <a:lvl1pPr lvl="0">
              <a:spcBef>
                <a:spcPts val="0"/>
              </a:spcBef>
              <a:buSzPts val="1300"/>
              <a:buChar char="●"/>
              <a:defRPr>
                <a:uFillTx/>
              </a:defRPr>
            </a:lvl1pPr>
            <a:lvl2pPr lvl="1">
              <a:spcBef>
                <a:spcPts val="0"/>
              </a:spcBef>
              <a:buSzPts val="1100"/>
              <a:buChar char="○"/>
              <a:defRPr>
                <a:uFillTx/>
              </a:defRPr>
            </a:lvl2pPr>
            <a:lvl3pPr lvl="2">
              <a:spcBef>
                <a:spcPts val="0"/>
              </a:spcBef>
              <a:buSzPts val="1100"/>
              <a:buChar char="■"/>
              <a:defRPr>
                <a:uFillTx/>
              </a:defRPr>
            </a:lvl3pPr>
            <a:lvl4pPr lvl="3">
              <a:spcBef>
                <a:spcPts val="0"/>
              </a:spcBef>
              <a:buSzPts val="1100"/>
              <a:buChar char="●"/>
              <a:defRPr>
                <a:uFillTx/>
              </a:defRPr>
            </a:lvl4pPr>
            <a:lvl5pPr lvl="4">
              <a:spcBef>
                <a:spcPts val="0"/>
              </a:spcBef>
              <a:buSzPts val="1100"/>
              <a:buChar char="○"/>
              <a:defRPr>
                <a:uFillTx/>
              </a:defRPr>
            </a:lvl5pPr>
            <a:lvl6pPr lvl="5">
              <a:spcBef>
                <a:spcPts val="0"/>
              </a:spcBef>
              <a:buSzPts val="1100"/>
              <a:buChar char="■"/>
              <a:defRPr>
                <a:uFillTx/>
              </a:defRPr>
            </a:lvl6pPr>
            <a:lvl7pPr lvl="6">
              <a:spcBef>
                <a:spcPts val="0"/>
              </a:spcBef>
              <a:buSzPts val="1100"/>
              <a:buChar char="●"/>
              <a:defRPr>
                <a:uFillTx/>
              </a:defRPr>
            </a:lvl7pPr>
            <a:lvl8pPr lvl="7">
              <a:spcBef>
                <a:spcPts val="0"/>
              </a:spcBef>
              <a:buSzPts val="1100"/>
              <a:buChar char="○"/>
              <a:defRPr>
                <a:uFillTx/>
              </a:defRPr>
            </a:lvl8pPr>
            <a:lvl9pPr lvl="8">
              <a:spcBef>
                <a:spcPts val="0"/>
              </a:spcBef>
              <a:buSzPts val="1100"/>
              <a:buChar char="■"/>
              <a:defRPr>
                <a:uFillTx/>
              </a:defRPr>
            </a:lvl9pPr>
          </a:lstStyle>
          <a:p>
            <a:endParaRPr/>
          </a:p>
        </p:txBody>
      </p:sp>
      <p:sp>
        <p:nvSpPr>
          <p:cNvPr id="54" name="Shape 54"/>
          <p:cNvSpPr txBox="1">
            <a:spLocks noGrp="1"/>
          </p:cNvSpPr>
          <p:nvPr>
            <p:ph type="sldNum" idx="12"/>
          </p:nvPr>
        </p:nvSpPr>
        <p:spPr>
          <a:xfrm>
            <a:off x="8536302" y="4749851"/>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uFillTx/>
              </a:rPr>
              <a:t>‹#›</a:t>
            </a:fld>
            <a:endParaRPr lang="en">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3"/>
        </a:solidFill>
        <a:effectLst/>
      </p:bgPr>
    </p:bg>
    <p:spTree>
      <p:nvGrpSpPr>
        <p:cNvPr id="1" name="Shape 55"/>
        <p:cNvGrpSpPr/>
        <p:nvPr/>
      </p:nvGrpSpPr>
      <p:grpSpPr>
        <a:xfrm>
          <a:off x="0" y="0"/>
          <a:ext cx="0" cy="0"/>
          <a:chOff x="0" y="0"/>
          <a:chExt cx="0" cy="0"/>
        </a:xfrm>
      </p:grpSpPr>
      <p:grpSp>
        <p:nvGrpSpPr>
          <p:cNvPr id="56" name="Shape 56"/>
          <p:cNvGrpSpPr/>
          <p:nvPr/>
        </p:nvGrpSpPr>
        <p:grpSpPr>
          <a:xfrm>
            <a:off x="830392" y="4169130"/>
            <a:ext cx="745763" cy="45826"/>
            <a:chOff x="4580561" y="2589004"/>
            <a:chExt cx="1064464" cy="25200"/>
          </a:xfrm>
        </p:grpSpPr>
        <p:sp>
          <p:nvSpPr>
            <p:cNvPr id="57" name="Shape 57"/>
            <p:cNvSpPr>
              <a:spLocks/>
            </p:cNvSpPr>
            <p:nvPr/>
          </p:nvSpPr>
          <p:spPr>
            <a:xfrm rot="-5400000">
              <a:off x="5366325" y="2335504"/>
              <a:ext cx="25200" cy="532200"/>
            </a:xfrm>
            <a:prstGeom prst="rect">
              <a:avLst/>
            </a:prstGeom>
            <a:solidFill>
              <a:schemeClr val="lt1"/>
            </a:solidFill>
            <a:ln>
              <a:noFill/>
            </a:ln>
          </p:spPr>
          <p:txBody>
            <a:bodyPr wrap="square" lIns="91425" tIns="91425" rIns="91425" bIns="91425" anchor="ctr" anchorCtr="0">
              <a:noAutofit/>
            </a:bodyPr>
            <a:lstStyle/>
            <a:p>
              <a:pPr marL="0" lvl="0" indent="0">
                <a:spcBef>
                  <a:spcPts val="0"/>
                </a:spcBef>
                <a:buNone/>
              </a:pPr>
              <a:endParaRPr>
                <a:uFillTx/>
              </a:endParaRPr>
            </a:p>
          </p:txBody>
        </p:sp>
        <p:sp>
          <p:nvSpPr>
            <p:cNvPr id="58" name="Shape 58"/>
            <p:cNvSpPr>
              <a:spLocks/>
            </p:cNvSpPr>
            <p:nvPr/>
          </p:nvSpPr>
          <p:spPr>
            <a:xfrm rot="-5400000">
              <a:off x="4836311" y="2333254"/>
              <a:ext cx="25200" cy="536700"/>
            </a:xfrm>
            <a:prstGeom prst="rect">
              <a:avLst/>
            </a:prstGeom>
            <a:solidFill>
              <a:schemeClr val="lt1"/>
            </a:solidFill>
            <a:ln>
              <a:noFill/>
            </a:ln>
          </p:spPr>
          <p:txBody>
            <a:bodyPr wrap="square" lIns="91425" tIns="91425" rIns="91425" bIns="91425" anchor="ctr" anchorCtr="0">
              <a:noAutofit/>
            </a:bodyPr>
            <a:lstStyle/>
            <a:p>
              <a:pPr marL="0" lvl="0" indent="0">
                <a:spcBef>
                  <a:spcPts val="0"/>
                </a:spcBef>
                <a:buNone/>
              </a:pPr>
              <a:endParaRPr>
                <a:uFillTx/>
              </a:endParaRPr>
            </a:p>
          </p:txBody>
        </p:sp>
      </p:grpSp>
      <p:sp>
        <p:nvSpPr>
          <p:cNvPr id="59" name="Shape 59"/>
          <p:cNvSpPr txBox="1">
            <a:spLocks noGrp="1"/>
          </p:cNvSpPr>
          <p:nvPr>
            <p:ph type="title"/>
          </p:nvPr>
        </p:nvSpPr>
        <p:spPr>
          <a:xfrm>
            <a:off x="729450" y="864300"/>
            <a:ext cx="7021200" cy="2985000"/>
          </a:xfrm>
          <a:prstGeom prst="rect">
            <a:avLst/>
          </a:prstGeom>
        </p:spPr>
        <p:txBody>
          <a:bodyPr wrap="square" lIns="91425" tIns="91425" rIns="91425" bIns="91425" anchor="ctr" anchorCtr="0"/>
          <a:lstStyle>
            <a:lvl1pPr lvl="0">
              <a:spcBef>
                <a:spcPts val="0"/>
              </a:spcBef>
              <a:buClr>
                <a:schemeClr val="lt1"/>
              </a:buClr>
              <a:buSzPts val="3600"/>
              <a:buNone/>
              <a:defRPr sz="3600">
                <a:solidFill>
                  <a:schemeClr val="lt1"/>
                </a:solidFill>
                <a:uFillTx/>
              </a:defRPr>
            </a:lvl1pPr>
            <a:lvl2pPr lvl="1">
              <a:spcBef>
                <a:spcPts val="0"/>
              </a:spcBef>
              <a:buClr>
                <a:schemeClr val="lt1"/>
              </a:buClr>
              <a:buSzPts val="3600"/>
              <a:buNone/>
              <a:defRPr sz="3600">
                <a:solidFill>
                  <a:schemeClr val="lt1"/>
                </a:solidFill>
                <a:uFillTx/>
              </a:defRPr>
            </a:lvl2pPr>
            <a:lvl3pPr lvl="2">
              <a:spcBef>
                <a:spcPts val="0"/>
              </a:spcBef>
              <a:buClr>
                <a:schemeClr val="lt1"/>
              </a:buClr>
              <a:buSzPts val="3600"/>
              <a:buNone/>
              <a:defRPr sz="3600">
                <a:solidFill>
                  <a:schemeClr val="lt1"/>
                </a:solidFill>
                <a:uFillTx/>
              </a:defRPr>
            </a:lvl3pPr>
            <a:lvl4pPr lvl="3">
              <a:spcBef>
                <a:spcPts val="0"/>
              </a:spcBef>
              <a:buClr>
                <a:schemeClr val="lt1"/>
              </a:buClr>
              <a:buSzPts val="3600"/>
              <a:buNone/>
              <a:defRPr sz="3600">
                <a:solidFill>
                  <a:schemeClr val="lt1"/>
                </a:solidFill>
                <a:uFillTx/>
              </a:defRPr>
            </a:lvl4pPr>
            <a:lvl5pPr lvl="4">
              <a:spcBef>
                <a:spcPts val="0"/>
              </a:spcBef>
              <a:buClr>
                <a:schemeClr val="lt1"/>
              </a:buClr>
              <a:buSzPts val="3600"/>
              <a:buNone/>
              <a:defRPr sz="3600">
                <a:solidFill>
                  <a:schemeClr val="lt1"/>
                </a:solidFill>
                <a:uFillTx/>
              </a:defRPr>
            </a:lvl5pPr>
            <a:lvl6pPr lvl="5">
              <a:spcBef>
                <a:spcPts val="0"/>
              </a:spcBef>
              <a:buClr>
                <a:schemeClr val="lt1"/>
              </a:buClr>
              <a:buSzPts val="3600"/>
              <a:buNone/>
              <a:defRPr sz="3600">
                <a:solidFill>
                  <a:schemeClr val="lt1"/>
                </a:solidFill>
                <a:uFillTx/>
              </a:defRPr>
            </a:lvl6pPr>
            <a:lvl7pPr lvl="6">
              <a:spcBef>
                <a:spcPts val="0"/>
              </a:spcBef>
              <a:buClr>
                <a:schemeClr val="lt1"/>
              </a:buClr>
              <a:buSzPts val="3600"/>
              <a:buNone/>
              <a:defRPr sz="3600">
                <a:solidFill>
                  <a:schemeClr val="lt1"/>
                </a:solidFill>
                <a:uFillTx/>
              </a:defRPr>
            </a:lvl7pPr>
            <a:lvl8pPr lvl="7">
              <a:spcBef>
                <a:spcPts val="0"/>
              </a:spcBef>
              <a:buClr>
                <a:schemeClr val="lt1"/>
              </a:buClr>
              <a:buSzPts val="3600"/>
              <a:buNone/>
              <a:defRPr sz="3600">
                <a:solidFill>
                  <a:schemeClr val="lt1"/>
                </a:solidFill>
                <a:uFillTx/>
              </a:defRPr>
            </a:lvl8pPr>
            <a:lvl9pPr lvl="8">
              <a:spcBef>
                <a:spcPts val="0"/>
              </a:spcBef>
              <a:buClr>
                <a:schemeClr val="lt1"/>
              </a:buClr>
              <a:buSzPts val="3600"/>
              <a:buNone/>
              <a:defRPr sz="3600">
                <a:solidFill>
                  <a:schemeClr val="lt1"/>
                </a:solidFill>
                <a:uFillTx/>
              </a:defRPr>
            </a:lvl9pPr>
          </a:lstStyle>
          <a:p>
            <a:endParaRPr/>
          </a:p>
        </p:txBody>
      </p:sp>
      <p:sp>
        <p:nvSpPr>
          <p:cNvPr id="60" name="Shape 60"/>
          <p:cNvSpPr txBox="1">
            <a:spLocks noGrp="1"/>
          </p:cNvSpPr>
          <p:nvPr>
            <p:ph type="sldNum" idx="12"/>
          </p:nvPr>
        </p:nvSpPr>
        <p:spPr>
          <a:xfrm>
            <a:off x="8536302" y="4749851"/>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solidFill>
                  <a:schemeClr val="lt1"/>
                </a:solidFill>
                <a:uFillTx/>
              </a:rPr>
              <a:t>‹#›</a:t>
            </a:fld>
            <a:endParaRPr lang="en">
              <a:solidFill>
                <a:schemeClr val="lt1"/>
              </a:solidFill>
              <a:uFillTx/>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61"/>
        <p:cNvGrpSpPr/>
        <p:nvPr/>
      </p:nvGrpSpPr>
      <p:grpSpPr>
        <a:xfrm>
          <a:off x="0" y="0"/>
          <a:ext cx="0" cy="0"/>
          <a:chOff x="0" y="0"/>
          <a:chExt cx="0" cy="0"/>
        </a:xfrm>
      </p:grpSpPr>
      <p:sp>
        <p:nvSpPr>
          <p:cNvPr id="62" name="Shape 62"/>
          <p:cNvSpPr>
            <a:spLocks/>
          </p:cNvSpPr>
          <p:nvPr/>
        </p:nvSpPr>
        <p:spPr>
          <a:xfrm>
            <a:off x="0" y="0"/>
            <a:ext cx="4572000" cy="5143500"/>
          </a:xfrm>
          <a:prstGeom prst="rect">
            <a:avLst/>
          </a:prstGeom>
          <a:solidFill>
            <a:schemeClr val="lt2"/>
          </a:solidFill>
          <a:ln>
            <a:noFill/>
          </a:ln>
        </p:spPr>
        <p:txBody>
          <a:bodyPr wrap="square" lIns="91425" tIns="91425" rIns="91425" bIns="91425" anchor="ctr" anchorCtr="0">
            <a:noAutofit/>
          </a:bodyPr>
          <a:lstStyle/>
          <a:p>
            <a:pPr marL="0" lvl="0" indent="0">
              <a:spcBef>
                <a:spcPts val="0"/>
              </a:spcBef>
              <a:buNone/>
            </a:pPr>
            <a:endParaRPr>
              <a:uFillTx/>
            </a:endParaRPr>
          </a:p>
        </p:txBody>
      </p:sp>
      <p:grpSp>
        <p:nvGrpSpPr>
          <p:cNvPr id="63" name="Shape 63"/>
          <p:cNvGrpSpPr/>
          <p:nvPr/>
        </p:nvGrpSpPr>
        <p:grpSpPr>
          <a:xfrm>
            <a:off x="830392" y="1191256"/>
            <a:ext cx="745763" cy="45826"/>
            <a:chOff x="4580561" y="2589004"/>
            <a:chExt cx="1064464" cy="25200"/>
          </a:xfrm>
        </p:grpSpPr>
        <p:sp>
          <p:nvSpPr>
            <p:cNvPr id="64" name="Shape 64"/>
            <p:cNvSpPr>
              <a:spLocks/>
            </p:cNvSpPr>
            <p:nvPr/>
          </p:nvSpPr>
          <p:spPr>
            <a:xfrm rot="-5400000">
              <a:off x="5366325" y="2335504"/>
              <a:ext cx="25200" cy="532200"/>
            </a:xfrm>
            <a:prstGeom prst="rect">
              <a:avLst/>
            </a:prstGeom>
            <a:solidFill>
              <a:schemeClr val="accent3"/>
            </a:solidFill>
            <a:ln>
              <a:noFill/>
            </a:ln>
          </p:spPr>
          <p:txBody>
            <a:bodyPr wrap="square" lIns="91425" tIns="91425" rIns="91425" bIns="91425" anchor="ctr" anchorCtr="0">
              <a:noAutofit/>
            </a:bodyPr>
            <a:lstStyle/>
            <a:p>
              <a:pPr marL="0" lvl="0" indent="0">
                <a:spcBef>
                  <a:spcPts val="0"/>
                </a:spcBef>
                <a:buNone/>
              </a:pPr>
              <a:endParaRPr>
                <a:uFillTx/>
              </a:endParaRPr>
            </a:p>
          </p:txBody>
        </p:sp>
        <p:sp>
          <p:nvSpPr>
            <p:cNvPr id="65" name="Shape 65"/>
            <p:cNvSpPr>
              <a:spLocks/>
            </p:cNvSpPr>
            <p:nvPr/>
          </p:nvSpPr>
          <p:spPr>
            <a:xfrm rot="-5400000">
              <a:off x="4836311" y="2333254"/>
              <a:ext cx="25200" cy="536700"/>
            </a:xfrm>
            <a:prstGeom prst="rect">
              <a:avLst/>
            </a:prstGeom>
            <a:solidFill>
              <a:schemeClr val="dk1"/>
            </a:solidFill>
            <a:ln>
              <a:noFill/>
            </a:ln>
          </p:spPr>
          <p:txBody>
            <a:bodyPr wrap="square" lIns="91425" tIns="91425" rIns="91425" bIns="91425" anchor="ctr" anchorCtr="0">
              <a:noAutofit/>
            </a:bodyPr>
            <a:lstStyle/>
            <a:p>
              <a:pPr marL="0" lvl="0" indent="0">
                <a:spcBef>
                  <a:spcPts val="0"/>
                </a:spcBef>
                <a:buNone/>
              </a:pPr>
              <a:endParaRPr>
                <a:uFillTx/>
              </a:endParaRPr>
            </a:p>
          </p:txBody>
        </p:sp>
      </p:grpSp>
      <p:sp>
        <p:nvSpPr>
          <p:cNvPr id="66" name="Shape 66"/>
          <p:cNvSpPr txBox="1">
            <a:spLocks noGrp="1"/>
          </p:cNvSpPr>
          <p:nvPr>
            <p:ph type="title"/>
          </p:nvPr>
        </p:nvSpPr>
        <p:spPr>
          <a:xfrm>
            <a:off x="730000" y="1318650"/>
            <a:ext cx="3300900" cy="1687200"/>
          </a:xfrm>
          <a:prstGeom prst="rect">
            <a:avLst/>
          </a:prstGeom>
        </p:spPr>
        <p:txBody>
          <a:bodyPr wrap="square" lIns="91425" tIns="91425" rIns="91425" bIns="91425" anchor="t" anchorCtr="0"/>
          <a:lstStyle>
            <a:lvl1pPr lvl="0">
              <a:spcBef>
                <a:spcPts val="0"/>
              </a:spcBef>
              <a:buClr>
                <a:schemeClr val="dk2"/>
              </a:buClr>
              <a:buSzPts val="2600"/>
              <a:buNone/>
              <a:defRPr sz="2600">
                <a:solidFill>
                  <a:schemeClr val="dk2"/>
                </a:solidFill>
                <a:uFillTx/>
              </a:defRPr>
            </a:lvl1pPr>
            <a:lvl2pPr lvl="1">
              <a:spcBef>
                <a:spcPts val="0"/>
              </a:spcBef>
              <a:buClr>
                <a:schemeClr val="dk2"/>
              </a:buClr>
              <a:buSzPts val="2600"/>
              <a:buNone/>
              <a:defRPr sz="2600">
                <a:solidFill>
                  <a:schemeClr val="dk2"/>
                </a:solidFill>
                <a:uFillTx/>
              </a:defRPr>
            </a:lvl2pPr>
            <a:lvl3pPr lvl="2">
              <a:spcBef>
                <a:spcPts val="0"/>
              </a:spcBef>
              <a:buClr>
                <a:schemeClr val="dk2"/>
              </a:buClr>
              <a:buSzPts val="2600"/>
              <a:buNone/>
              <a:defRPr sz="2600">
                <a:solidFill>
                  <a:schemeClr val="dk2"/>
                </a:solidFill>
                <a:uFillTx/>
              </a:defRPr>
            </a:lvl3pPr>
            <a:lvl4pPr lvl="3">
              <a:spcBef>
                <a:spcPts val="0"/>
              </a:spcBef>
              <a:buClr>
                <a:schemeClr val="dk2"/>
              </a:buClr>
              <a:buSzPts val="2600"/>
              <a:buNone/>
              <a:defRPr sz="2600">
                <a:solidFill>
                  <a:schemeClr val="dk2"/>
                </a:solidFill>
                <a:uFillTx/>
              </a:defRPr>
            </a:lvl4pPr>
            <a:lvl5pPr lvl="4">
              <a:spcBef>
                <a:spcPts val="0"/>
              </a:spcBef>
              <a:buClr>
                <a:schemeClr val="dk2"/>
              </a:buClr>
              <a:buSzPts val="2600"/>
              <a:buNone/>
              <a:defRPr sz="2600">
                <a:solidFill>
                  <a:schemeClr val="dk2"/>
                </a:solidFill>
                <a:uFillTx/>
              </a:defRPr>
            </a:lvl5pPr>
            <a:lvl6pPr lvl="5">
              <a:spcBef>
                <a:spcPts val="0"/>
              </a:spcBef>
              <a:buClr>
                <a:schemeClr val="dk2"/>
              </a:buClr>
              <a:buSzPts val="2600"/>
              <a:buNone/>
              <a:defRPr sz="2600">
                <a:solidFill>
                  <a:schemeClr val="dk2"/>
                </a:solidFill>
                <a:uFillTx/>
              </a:defRPr>
            </a:lvl6pPr>
            <a:lvl7pPr lvl="6">
              <a:spcBef>
                <a:spcPts val="0"/>
              </a:spcBef>
              <a:buClr>
                <a:schemeClr val="dk2"/>
              </a:buClr>
              <a:buSzPts val="2600"/>
              <a:buNone/>
              <a:defRPr sz="2600">
                <a:solidFill>
                  <a:schemeClr val="dk2"/>
                </a:solidFill>
                <a:uFillTx/>
              </a:defRPr>
            </a:lvl7pPr>
            <a:lvl8pPr lvl="7">
              <a:spcBef>
                <a:spcPts val="0"/>
              </a:spcBef>
              <a:buClr>
                <a:schemeClr val="dk2"/>
              </a:buClr>
              <a:buSzPts val="2600"/>
              <a:buNone/>
              <a:defRPr sz="2600">
                <a:solidFill>
                  <a:schemeClr val="dk2"/>
                </a:solidFill>
                <a:uFillTx/>
              </a:defRPr>
            </a:lvl8pPr>
            <a:lvl9pPr lvl="8">
              <a:spcBef>
                <a:spcPts val="0"/>
              </a:spcBef>
              <a:buClr>
                <a:schemeClr val="dk2"/>
              </a:buClr>
              <a:buSzPts val="2600"/>
              <a:buNone/>
              <a:defRPr sz="2600">
                <a:solidFill>
                  <a:schemeClr val="dk2"/>
                </a:solidFill>
                <a:uFillTx/>
              </a:defRPr>
            </a:lvl9pPr>
          </a:lstStyle>
          <a:p>
            <a:endParaRPr/>
          </a:p>
        </p:txBody>
      </p:sp>
      <p:sp>
        <p:nvSpPr>
          <p:cNvPr id="67" name="Shape 67"/>
          <p:cNvSpPr txBox="1">
            <a:spLocks noGrp="1"/>
          </p:cNvSpPr>
          <p:nvPr>
            <p:ph type="subTitle" idx="1"/>
          </p:nvPr>
        </p:nvSpPr>
        <p:spPr>
          <a:xfrm>
            <a:off x="724950" y="3161525"/>
            <a:ext cx="3300900" cy="759000"/>
          </a:xfrm>
          <a:prstGeom prst="rect">
            <a:avLst/>
          </a:prstGeom>
        </p:spPr>
        <p:txBody>
          <a:bodyPr wrap="square" lIns="91425" tIns="91425" rIns="91425" bIns="91425" anchor="t" anchorCtr="0"/>
          <a:lstStyle>
            <a:lvl1pPr lvl="0">
              <a:lnSpc>
                <a:spcPct val="100000"/>
              </a:lnSpc>
              <a:spcBef>
                <a:spcPts val="0"/>
              </a:spcBef>
              <a:spcAft>
                <a:spcPts val="0"/>
              </a:spcAft>
              <a:buSzPts val="1600"/>
              <a:buNone/>
              <a:defRPr sz="1600">
                <a:uFillTx/>
              </a:defRPr>
            </a:lvl1pPr>
            <a:lvl2pPr lvl="1">
              <a:lnSpc>
                <a:spcPct val="100000"/>
              </a:lnSpc>
              <a:spcBef>
                <a:spcPts val="0"/>
              </a:spcBef>
              <a:spcAft>
                <a:spcPts val="0"/>
              </a:spcAft>
              <a:buSzPts val="1600"/>
              <a:buNone/>
              <a:defRPr sz="1600">
                <a:uFillTx/>
              </a:defRPr>
            </a:lvl2pPr>
            <a:lvl3pPr lvl="2">
              <a:lnSpc>
                <a:spcPct val="100000"/>
              </a:lnSpc>
              <a:spcBef>
                <a:spcPts val="0"/>
              </a:spcBef>
              <a:spcAft>
                <a:spcPts val="0"/>
              </a:spcAft>
              <a:buSzPts val="1600"/>
              <a:buNone/>
              <a:defRPr sz="1600">
                <a:uFillTx/>
              </a:defRPr>
            </a:lvl3pPr>
            <a:lvl4pPr lvl="3">
              <a:lnSpc>
                <a:spcPct val="100000"/>
              </a:lnSpc>
              <a:spcBef>
                <a:spcPts val="0"/>
              </a:spcBef>
              <a:spcAft>
                <a:spcPts val="0"/>
              </a:spcAft>
              <a:buSzPts val="1600"/>
              <a:buNone/>
              <a:defRPr sz="1600">
                <a:uFillTx/>
              </a:defRPr>
            </a:lvl4pPr>
            <a:lvl5pPr lvl="4">
              <a:lnSpc>
                <a:spcPct val="100000"/>
              </a:lnSpc>
              <a:spcBef>
                <a:spcPts val="0"/>
              </a:spcBef>
              <a:spcAft>
                <a:spcPts val="0"/>
              </a:spcAft>
              <a:buSzPts val="1600"/>
              <a:buNone/>
              <a:defRPr sz="1600">
                <a:uFillTx/>
              </a:defRPr>
            </a:lvl5pPr>
            <a:lvl6pPr lvl="5">
              <a:lnSpc>
                <a:spcPct val="100000"/>
              </a:lnSpc>
              <a:spcBef>
                <a:spcPts val="0"/>
              </a:spcBef>
              <a:spcAft>
                <a:spcPts val="0"/>
              </a:spcAft>
              <a:buSzPts val="1600"/>
              <a:buNone/>
              <a:defRPr sz="1600">
                <a:uFillTx/>
              </a:defRPr>
            </a:lvl6pPr>
            <a:lvl7pPr lvl="6">
              <a:lnSpc>
                <a:spcPct val="100000"/>
              </a:lnSpc>
              <a:spcBef>
                <a:spcPts val="0"/>
              </a:spcBef>
              <a:spcAft>
                <a:spcPts val="0"/>
              </a:spcAft>
              <a:buSzPts val="1600"/>
              <a:buNone/>
              <a:defRPr sz="1600">
                <a:uFillTx/>
              </a:defRPr>
            </a:lvl7pPr>
            <a:lvl8pPr lvl="7">
              <a:lnSpc>
                <a:spcPct val="100000"/>
              </a:lnSpc>
              <a:spcBef>
                <a:spcPts val="0"/>
              </a:spcBef>
              <a:spcAft>
                <a:spcPts val="0"/>
              </a:spcAft>
              <a:buSzPts val="1600"/>
              <a:buNone/>
              <a:defRPr sz="1600">
                <a:uFillTx/>
              </a:defRPr>
            </a:lvl8pPr>
            <a:lvl9pPr lvl="8">
              <a:lnSpc>
                <a:spcPct val="100000"/>
              </a:lnSpc>
              <a:spcBef>
                <a:spcPts val="0"/>
              </a:spcBef>
              <a:spcAft>
                <a:spcPts val="0"/>
              </a:spcAft>
              <a:buSzPts val="1600"/>
              <a:buNone/>
              <a:defRPr sz="1600">
                <a:uFillTx/>
              </a:defRPr>
            </a:lvl9pPr>
          </a:lstStyle>
          <a:p>
            <a:endParaRPr/>
          </a:p>
        </p:txBody>
      </p:sp>
      <p:sp>
        <p:nvSpPr>
          <p:cNvPr id="68" name="Shape 68"/>
          <p:cNvSpPr txBox="1">
            <a:spLocks noGrp="1"/>
          </p:cNvSpPr>
          <p:nvPr>
            <p:ph type="body" idx="2"/>
          </p:nvPr>
        </p:nvSpPr>
        <p:spPr>
          <a:xfrm>
            <a:off x="5174225" y="1352625"/>
            <a:ext cx="3374400" cy="3025500"/>
          </a:xfrm>
          <a:prstGeom prst="rect">
            <a:avLst/>
          </a:prstGeom>
        </p:spPr>
        <p:txBody>
          <a:bodyPr wrap="square" lIns="91425" tIns="91425" rIns="91425" bIns="91425" anchor="t" anchorCtr="0"/>
          <a:lstStyle>
            <a:lvl1pPr lvl="0">
              <a:spcBef>
                <a:spcPts val="0"/>
              </a:spcBef>
              <a:buSzPts val="1300"/>
              <a:buChar char="●"/>
              <a:defRPr>
                <a:uFillTx/>
              </a:defRPr>
            </a:lvl1pPr>
            <a:lvl2pPr lvl="1">
              <a:spcBef>
                <a:spcPts val="0"/>
              </a:spcBef>
              <a:buSzPts val="1100"/>
              <a:buChar char="○"/>
              <a:defRPr>
                <a:uFillTx/>
              </a:defRPr>
            </a:lvl2pPr>
            <a:lvl3pPr lvl="2">
              <a:spcBef>
                <a:spcPts val="0"/>
              </a:spcBef>
              <a:buSzPts val="1100"/>
              <a:buChar char="■"/>
              <a:defRPr>
                <a:uFillTx/>
              </a:defRPr>
            </a:lvl3pPr>
            <a:lvl4pPr lvl="3">
              <a:spcBef>
                <a:spcPts val="0"/>
              </a:spcBef>
              <a:buSzPts val="1100"/>
              <a:buChar char="●"/>
              <a:defRPr>
                <a:uFillTx/>
              </a:defRPr>
            </a:lvl4pPr>
            <a:lvl5pPr lvl="4">
              <a:spcBef>
                <a:spcPts val="0"/>
              </a:spcBef>
              <a:buSzPts val="1100"/>
              <a:buChar char="○"/>
              <a:defRPr>
                <a:uFillTx/>
              </a:defRPr>
            </a:lvl5pPr>
            <a:lvl6pPr lvl="5">
              <a:spcBef>
                <a:spcPts val="0"/>
              </a:spcBef>
              <a:buSzPts val="1100"/>
              <a:buChar char="■"/>
              <a:defRPr>
                <a:uFillTx/>
              </a:defRPr>
            </a:lvl6pPr>
            <a:lvl7pPr lvl="6">
              <a:spcBef>
                <a:spcPts val="0"/>
              </a:spcBef>
              <a:buSzPts val="1100"/>
              <a:buChar char="●"/>
              <a:defRPr>
                <a:uFillTx/>
              </a:defRPr>
            </a:lvl7pPr>
            <a:lvl8pPr lvl="7">
              <a:spcBef>
                <a:spcPts val="0"/>
              </a:spcBef>
              <a:buSzPts val="1100"/>
              <a:buChar char="○"/>
              <a:defRPr>
                <a:uFillTx/>
              </a:defRPr>
            </a:lvl8pPr>
            <a:lvl9pPr lvl="8">
              <a:spcBef>
                <a:spcPts val="0"/>
              </a:spcBef>
              <a:buSzPts val="1100"/>
              <a:buChar char="■"/>
              <a:defRPr>
                <a:uFillTx/>
              </a:defRPr>
            </a:lvl9pPr>
          </a:lstStyle>
          <a:p>
            <a:endParaRPr/>
          </a:p>
        </p:txBody>
      </p:sp>
      <p:sp>
        <p:nvSpPr>
          <p:cNvPr id="69" name="Shape 69"/>
          <p:cNvSpPr txBox="1">
            <a:spLocks noGrp="1"/>
          </p:cNvSpPr>
          <p:nvPr>
            <p:ph type="sldNum" idx="12"/>
          </p:nvPr>
        </p:nvSpPr>
        <p:spPr>
          <a:xfrm>
            <a:off x="8536302" y="4749851"/>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uFillTx/>
              </a:rPr>
              <a:t>‹#›</a:t>
            </a:fld>
            <a:endParaRPr lang="en">
              <a:uFillTx/>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724950" y="4372551"/>
            <a:ext cx="7697400" cy="460500"/>
          </a:xfrm>
          <a:prstGeom prst="rect">
            <a:avLst/>
          </a:prstGeom>
        </p:spPr>
        <p:txBody>
          <a:bodyPr wrap="square" lIns="91425" tIns="91425" rIns="91425" bIns="91425" anchor="ctr" anchorCtr="0"/>
          <a:lstStyle>
            <a:lvl1pPr lvl="0">
              <a:lnSpc>
                <a:spcPct val="100000"/>
              </a:lnSpc>
              <a:spcBef>
                <a:spcPts val="0"/>
              </a:spcBef>
              <a:spcAft>
                <a:spcPts val="0"/>
              </a:spcAft>
              <a:buSzPts val="1300"/>
              <a:buNone/>
              <a:defRPr>
                <a:uFillTx/>
              </a:defRPr>
            </a:lvl1pPr>
          </a:lstStyle>
          <a:p>
            <a:endParaRPr/>
          </a:p>
        </p:txBody>
      </p:sp>
      <p:sp>
        <p:nvSpPr>
          <p:cNvPr id="72" name="Shape 72"/>
          <p:cNvSpPr txBox="1">
            <a:spLocks noGrp="1"/>
          </p:cNvSpPr>
          <p:nvPr>
            <p:ph type="sldNum" idx="12"/>
          </p:nvPr>
        </p:nvSpPr>
        <p:spPr>
          <a:xfrm>
            <a:off x="8536302" y="4749851"/>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uFillTx/>
              </a:rPr>
              <a:t>‹#›</a:t>
            </a:fld>
            <a:endParaRPr lang="en">
              <a:uFillTx/>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SzPts val="2800"/>
              <a:buFont typeface="Raleway"/>
              <a:buNone/>
              <a:defRPr sz="2800" b="1">
                <a:uFillTx/>
                <a:latin typeface="Raleway"/>
                <a:ea typeface="Raleway"/>
                <a:cs typeface="Raleway"/>
                <a:sym typeface="Raleway"/>
              </a:defRPr>
            </a:lvl1pPr>
            <a:lvl2pPr lvl="1">
              <a:spcBef>
                <a:spcPts val="0"/>
              </a:spcBef>
              <a:buSzPts val="2800"/>
              <a:buFont typeface="Raleway"/>
              <a:buNone/>
              <a:defRPr sz="2800" b="1">
                <a:uFillTx/>
                <a:latin typeface="Raleway"/>
                <a:ea typeface="Raleway"/>
                <a:cs typeface="Raleway"/>
                <a:sym typeface="Raleway"/>
              </a:defRPr>
            </a:lvl2pPr>
            <a:lvl3pPr lvl="2">
              <a:spcBef>
                <a:spcPts val="0"/>
              </a:spcBef>
              <a:buSzPts val="2800"/>
              <a:buFont typeface="Raleway"/>
              <a:buNone/>
              <a:defRPr sz="2800" b="1">
                <a:uFillTx/>
                <a:latin typeface="Raleway"/>
                <a:ea typeface="Raleway"/>
                <a:cs typeface="Raleway"/>
                <a:sym typeface="Raleway"/>
              </a:defRPr>
            </a:lvl3pPr>
            <a:lvl4pPr lvl="3">
              <a:spcBef>
                <a:spcPts val="0"/>
              </a:spcBef>
              <a:buSzPts val="2800"/>
              <a:buFont typeface="Raleway"/>
              <a:buNone/>
              <a:defRPr sz="2800" b="1">
                <a:uFillTx/>
                <a:latin typeface="Raleway"/>
                <a:ea typeface="Raleway"/>
                <a:cs typeface="Raleway"/>
                <a:sym typeface="Raleway"/>
              </a:defRPr>
            </a:lvl4pPr>
            <a:lvl5pPr lvl="4">
              <a:spcBef>
                <a:spcPts val="0"/>
              </a:spcBef>
              <a:buSzPts val="2800"/>
              <a:buFont typeface="Raleway"/>
              <a:buNone/>
              <a:defRPr sz="2800" b="1">
                <a:uFillTx/>
                <a:latin typeface="Raleway"/>
                <a:ea typeface="Raleway"/>
                <a:cs typeface="Raleway"/>
                <a:sym typeface="Raleway"/>
              </a:defRPr>
            </a:lvl5pPr>
            <a:lvl6pPr lvl="5">
              <a:spcBef>
                <a:spcPts val="0"/>
              </a:spcBef>
              <a:buSzPts val="2800"/>
              <a:buFont typeface="Raleway"/>
              <a:buNone/>
              <a:defRPr sz="2800" b="1">
                <a:uFillTx/>
                <a:latin typeface="Raleway"/>
                <a:ea typeface="Raleway"/>
                <a:cs typeface="Raleway"/>
                <a:sym typeface="Raleway"/>
              </a:defRPr>
            </a:lvl6pPr>
            <a:lvl7pPr lvl="6">
              <a:spcBef>
                <a:spcPts val="0"/>
              </a:spcBef>
              <a:buSzPts val="2800"/>
              <a:buFont typeface="Raleway"/>
              <a:buNone/>
              <a:defRPr sz="2800" b="1">
                <a:uFillTx/>
                <a:latin typeface="Raleway"/>
                <a:ea typeface="Raleway"/>
                <a:cs typeface="Raleway"/>
                <a:sym typeface="Raleway"/>
              </a:defRPr>
            </a:lvl7pPr>
            <a:lvl8pPr lvl="7">
              <a:spcBef>
                <a:spcPts val="0"/>
              </a:spcBef>
              <a:buSzPts val="2800"/>
              <a:buFont typeface="Raleway"/>
              <a:buNone/>
              <a:defRPr sz="2800" b="1">
                <a:uFillTx/>
                <a:latin typeface="Raleway"/>
                <a:ea typeface="Raleway"/>
                <a:cs typeface="Raleway"/>
                <a:sym typeface="Raleway"/>
              </a:defRPr>
            </a:lvl8pPr>
            <a:lvl9pPr lvl="8">
              <a:spcBef>
                <a:spcPts val="0"/>
              </a:spcBef>
              <a:buSzPts val="2800"/>
              <a:buFont typeface="Raleway"/>
              <a:buNone/>
              <a:defRPr sz="2800" b="1">
                <a:uFillTx/>
                <a:latin typeface="Raleway"/>
                <a:ea typeface="Raleway"/>
                <a:cs typeface="Raleway"/>
                <a:sym typeface="Raleway"/>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accent1"/>
              </a:buClr>
              <a:buSzPts val="1300"/>
              <a:buFont typeface="Lato"/>
              <a:buChar char="●"/>
              <a:defRPr sz="1300">
                <a:solidFill>
                  <a:schemeClr val="accent1"/>
                </a:solidFill>
                <a:uFillTx/>
                <a:latin typeface="Lato"/>
                <a:ea typeface="Lato"/>
                <a:cs typeface="Lato"/>
                <a:sym typeface="Lato"/>
              </a:defRPr>
            </a:lvl1pPr>
            <a:lvl2pPr lvl="1">
              <a:lnSpc>
                <a:spcPct val="115000"/>
              </a:lnSpc>
              <a:spcBef>
                <a:spcPts val="0"/>
              </a:spcBef>
              <a:spcAft>
                <a:spcPts val="1600"/>
              </a:spcAft>
              <a:buClr>
                <a:schemeClr val="accent1"/>
              </a:buClr>
              <a:buSzPts val="1100"/>
              <a:buFont typeface="Lato"/>
              <a:buChar char="○"/>
              <a:defRPr sz="1100">
                <a:solidFill>
                  <a:schemeClr val="accent1"/>
                </a:solidFill>
                <a:uFillTx/>
                <a:latin typeface="Lato"/>
                <a:ea typeface="Lato"/>
                <a:cs typeface="Lato"/>
                <a:sym typeface="Lato"/>
              </a:defRPr>
            </a:lvl2pPr>
            <a:lvl3pPr lvl="2">
              <a:lnSpc>
                <a:spcPct val="115000"/>
              </a:lnSpc>
              <a:spcBef>
                <a:spcPts val="0"/>
              </a:spcBef>
              <a:spcAft>
                <a:spcPts val="1600"/>
              </a:spcAft>
              <a:buClr>
                <a:schemeClr val="accent1"/>
              </a:buClr>
              <a:buSzPts val="1100"/>
              <a:buFont typeface="Lato"/>
              <a:buChar char="■"/>
              <a:defRPr sz="1100">
                <a:solidFill>
                  <a:schemeClr val="accent1"/>
                </a:solidFill>
                <a:uFillTx/>
                <a:latin typeface="Lato"/>
                <a:ea typeface="Lato"/>
                <a:cs typeface="Lato"/>
                <a:sym typeface="Lato"/>
              </a:defRPr>
            </a:lvl3pPr>
            <a:lvl4pPr lvl="3">
              <a:lnSpc>
                <a:spcPct val="115000"/>
              </a:lnSpc>
              <a:spcBef>
                <a:spcPts val="0"/>
              </a:spcBef>
              <a:spcAft>
                <a:spcPts val="1600"/>
              </a:spcAft>
              <a:buClr>
                <a:schemeClr val="accent1"/>
              </a:buClr>
              <a:buSzPts val="1100"/>
              <a:buFont typeface="Lato"/>
              <a:buChar char="●"/>
              <a:defRPr sz="1100">
                <a:solidFill>
                  <a:schemeClr val="accent1"/>
                </a:solidFill>
                <a:uFillTx/>
                <a:latin typeface="Lato"/>
                <a:ea typeface="Lato"/>
                <a:cs typeface="Lato"/>
                <a:sym typeface="Lato"/>
              </a:defRPr>
            </a:lvl4pPr>
            <a:lvl5pPr lvl="4">
              <a:lnSpc>
                <a:spcPct val="115000"/>
              </a:lnSpc>
              <a:spcBef>
                <a:spcPts val="0"/>
              </a:spcBef>
              <a:spcAft>
                <a:spcPts val="1600"/>
              </a:spcAft>
              <a:buClr>
                <a:schemeClr val="accent1"/>
              </a:buClr>
              <a:buSzPts val="1100"/>
              <a:buFont typeface="Lato"/>
              <a:buChar char="○"/>
              <a:defRPr sz="1100">
                <a:solidFill>
                  <a:schemeClr val="accent1"/>
                </a:solidFill>
                <a:uFillTx/>
                <a:latin typeface="Lato"/>
                <a:ea typeface="Lato"/>
                <a:cs typeface="Lato"/>
                <a:sym typeface="Lato"/>
              </a:defRPr>
            </a:lvl5pPr>
            <a:lvl6pPr lvl="5">
              <a:lnSpc>
                <a:spcPct val="115000"/>
              </a:lnSpc>
              <a:spcBef>
                <a:spcPts val="0"/>
              </a:spcBef>
              <a:spcAft>
                <a:spcPts val="1600"/>
              </a:spcAft>
              <a:buClr>
                <a:schemeClr val="accent1"/>
              </a:buClr>
              <a:buSzPts val="1100"/>
              <a:buFont typeface="Lato"/>
              <a:buChar char="■"/>
              <a:defRPr sz="1100">
                <a:solidFill>
                  <a:schemeClr val="accent1"/>
                </a:solidFill>
                <a:uFillTx/>
                <a:latin typeface="Lato"/>
                <a:ea typeface="Lato"/>
                <a:cs typeface="Lato"/>
                <a:sym typeface="Lato"/>
              </a:defRPr>
            </a:lvl6pPr>
            <a:lvl7pPr lvl="6">
              <a:lnSpc>
                <a:spcPct val="115000"/>
              </a:lnSpc>
              <a:spcBef>
                <a:spcPts val="0"/>
              </a:spcBef>
              <a:spcAft>
                <a:spcPts val="1600"/>
              </a:spcAft>
              <a:buClr>
                <a:schemeClr val="accent1"/>
              </a:buClr>
              <a:buSzPts val="1100"/>
              <a:buFont typeface="Lato"/>
              <a:buChar char="●"/>
              <a:defRPr sz="1100">
                <a:solidFill>
                  <a:schemeClr val="accent1"/>
                </a:solidFill>
                <a:uFillTx/>
                <a:latin typeface="Lato"/>
                <a:ea typeface="Lato"/>
                <a:cs typeface="Lato"/>
                <a:sym typeface="Lato"/>
              </a:defRPr>
            </a:lvl7pPr>
            <a:lvl8pPr lvl="7">
              <a:lnSpc>
                <a:spcPct val="115000"/>
              </a:lnSpc>
              <a:spcBef>
                <a:spcPts val="0"/>
              </a:spcBef>
              <a:spcAft>
                <a:spcPts val="1600"/>
              </a:spcAft>
              <a:buClr>
                <a:schemeClr val="accent1"/>
              </a:buClr>
              <a:buSzPts val="1100"/>
              <a:buFont typeface="Lato"/>
              <a:buChar char="○"/>
              <a:defRPr sz="1100">
                <a:solidFill>
                  <a:schemeClr val="accent1"/>
                </a:solidFill>
                <a:uFillTx/>
                <a:latin typeface="Lato"/>
                <a:ea typeface="Lato"/>
                <a:cs typeface="Lato"/>
                <a:sym typeface="Lato"/>
              </a:defRPr>
            </a:lvl8pPr>
            <a:lvl9pPr lvl="8">
              <a:lnSpc>
                <a:spcPct val="115000"/>
              </a:lnSpc>
              <a:spcBef>
                <a:spcPts val="0"/>
              </a:spcBef>
              <a:spcAft>
                <a:spcPts val="1600"/>
              </a:spcAft>
              <a:buClr>
                <a:schemeClr val="accent1"/>
              </a:buClr>
              <a:buSzPts val="1100"/>
              <a:buFont typeface="Lato"/>
              <a:buChar char="■"/>
              <a:defRPr sz="1100">
                <a:solidFill>
                  <a:schemeClr val="accent1"/>
                </a:solidFill>
                <a:uFillTx/>
                <a:latin typeface="Lato"/>
                <a:ea typeface="Lato"/>
                <a:cs typeface="Lato"/>
                <a:sym typeface="Lato"/>
              </a:defRPr>
            </a:lvl9pPr>
          </a:lstStyle>
          <a:p>
            <a:endParaRPr/>
          </a:p>
        </p:txBody>
      </p:sp>
      <p:sp>
        <p:nvSpPr>
          <p:cNvPr id="8" name="Shape 8"/>
          <p:cNvSpPr txBox="1">
            <a:spLocks noGrp="1"/>
          </p:cNvSpPr>
          <p:nvPr>
            <p:ph type="sldNum" idx="12"/>
          </p:nvPr>
        </p:nvSpPr>
        <p:spPr>
          <a:xfrm>
            <a:off x="8536302" y="4749851"/>
            <a:ext cx="548700" cy="393600"/>
          </a:xfrm>
          <a:prstGeom prst="rect">
            <a:avLst/>
          </a:prstGeom>
          <a:noFill/>
          <a:ln>
            <a:noFill/>
          </a:ln>
        </p:spPr>
        <p:txBody>
          <a:bodyPr wrap="square" lIns="91425" tIns="91425" rIns="91425" bIns="91425" anchor="ctr" anchorCtr="0">
            <a:noAutofit/>
          </a:bodyPr>
          <a:lstStyle/>
          <a:p>
            <a:pPr marL="0" lvl="0" indent="0" algn="r">
              <a:spcBef>
                <a:spcPts val="0"/>
              </a:spcBef>
              <a:buNone/>
            </a:pPr>
            <a:fld id="{00000000-1234-1234-1234-123412341234}" type="slidenum">
              <a:rPr lang="en" sz="1000">
                <a:solidFill>
                  <a:schemeClr val="accent1"/>
                </a:solidFill>
                <a:uFillTx/>
                <a:latin typeface="Lato"/>
                <a:ea typeface="Lato"/>
                <a:cs typeface="Lato"/>
                <a:sym typeface="Lato"/>
              </a:rPr>
              <a:t>‹#›</a:t>
            </a:fld>
            <a:endParaRPr lang="en" sz="1000">
              <a:solidFill>
                <a:schemeClr val="accent1"/>
              </a:solidFill>
              <a:uFillTx/>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cs.google.com/presentation/d/1-1FINC0wjOkAYmy9eZFtXVIv-LjJTIMGEuRsribxGgk/edit?usp=sharing"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9.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hQ9xv2cTAyw"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hyperlink" Target="https://www.youtube.com/watch?v=tI7aXjgy_Vk" TargetMode="External"/><Relationship Id="rId4" Type="http://schemas.openxmlformats.org/officeDocument/2006/relationships/hyperlink" Target="https://www.youtube.com/watch?v=pL6rP8C1e7w"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1"/>
        <p:cNvGrpSpPr/>
        <p:nvPr/>
      </p:nvGrpSpPr>
      <p:grpSpPr>
        <a:xfrm>
          <a:off x="0" y="0"/>
          <a:ext cx="0" cy="0"/>
          <a:chOff x="0" y="0"/>
          <a:chExt cx="0" cy="0"/>
        </a:xfrm>
      </p:grpSpPr>
      <p:sp>
        <p:nvSpPr>
          <p:cNvPr id="102" name="Shape 102"/>
          <p:cNvSpPr txBox="1">
            <a:spLocks noGrp="1"/>
          </p:cNvSpPr>
          <p:nvPr>
            <p:ph type="ctrTitle"/>
          </p:nvPr>
        </p:nvSpPr>
        <p:spPr>
          <a:xfrm>
            <a:off x="729450" y="1357188"/>
            <a:ext cx="7688100" cy="1664700"/>
          </a:xfrm>
          <a:prstGeom prst="rect">
            <a:avLst/>
          </a:prstGeom>
          <a:noFill/>
          <a:ln>
            <a:noFill/>
          </a:ln>
        </p:spPr>
        <p:txBody>
          <a:bodyPr wrap="square" lIns="91425" tIns="91425" rIns="91425" bIns="91425" anchor="t" anchorCtr="0">
            <a:noAutofit/>
          </a:bodyPr>
          <a:lstStyle/>
          <a:p>
            <a:pPr marL="0" marR="0" lvl="0" indent="-228600" algn="l" rtl="0">
              <a:lnSpc>
                <a:spcPct val="90000"/>
              </a:lnSpc>
              <a:spcBef>
                <a:spcPts val="0"/>
              </a:spcBef>
              <a:buClr>
                <a:schemeClr val="dk2"/>
              </a:buClr>
              <a:buSzPts val="3600"/>
              <a:buFont typeface="Times New Roman"/>
              <a:buNone/>
            </a:pPr>
            <a:r>
              <a:rPr lang="en" sz="3600" i="0" u="none" strike="noStrike" cap="none" dirty="0">
                <a:solidFill>
                  <a:srgbClr val="000000"/>
                </a:solidFill>
                <a:uFillTx/>
              </a:rPr>
              <a:t>Microbiology - Skin and Soft-Tissue Infections </a:t>
            </a:r>
          </a:p>
        </p:txBody>
      </p:sp>
      <p:sp>
        <p:nvSpPr>
          <p:cNvPr id="103" name="Shape 103"/>
          <p:cNvSpPr txBox="1">
            <a:spLocks noGrp="1"/>
          </p:cNvSpPr>
          <p:nvPr>
            <p:ph type="subTitle" idx="1"/>
          </p:nvPr>
        </p:nvSpPr>
        <p:spPr>
          <a:xfrm>
            <a:off x="729450" y="3577675"/>
            <a:ext cx="7688100" cy="1066500"/>
          </a:xfrm>
          <a:prstGeom prst="rect">
            <a:avLst/>
          </a:prstGeom>
          <a:noFill/>
          <a:ln>
            <a:noFill/>
          </a:ln>
        </p:spPr>
        <p:txBody>
          <a:bodyPr wrap="square" lIns="91425" tIns="91425" rIns="91425" bIns="91425" anchor="t" anchorCtr="0">
            <a:noAutofit/>
          </a:bodyPr>
          <a:lstStyle/>
          <a:p>
            <a:pPr marL="0" marR="0" lvl="0" indent="-101600" algn="l" rtl="0">
              <a:lnSpc>
                <a:spcPct val="100000"/>
              </a:lnSpc>
              <a:spcBef>
                <a:spcPts val="0"/>
              </a:spcBef>
              <a:spcAft>
                <a:spcPts val="0"/>
              </a:spcAft>
              <a:buClr>
                <a:srgbClr val="FF0000"/>
              </a:buClr>
              <a:buSzPts val="1600"/>
              <a:buFont typeface="Times New Roman"/>
              <a:buNone/>
            </a:pPr>
            <a:r>
              <a:rPr lang="en" sz="1600" b="0" i="0" u="none" strike="noStrike" cap="none">
                <a:solidFill>
                  <a:srgbClr val="FF0000"/>
                </a:solidFill>
                <a:uFillTx/>
                <a:latin typeface="Times New Roman"/>
                <a:ea typeface="Times New Roman"/>
                <a:cs typeface="Times New Roman"/>
                <a:sym typeface="Times New Roman"/>
              </a:rPr>
              <a:t>Red : </a:t>
            </a:r>
            <a:r>
              <a:rPr lang="en">
                <a:solidFill>
                  <a:srgbClr val="FF0000"/>
                </a:solidFill>
                <a:uFillTx/>
              </a:rPr>
              <a:t>Important!</a:t>
            </a:r>
          </a:p>
          <a:p>
            <a:pPr marL="0" marR="0" lvl="0" indent="-101600" algn="l" rtl="0">
              <a:lnSpc>
                <a:spcPct val="100000"/>
              </a:lnSpc>
              <a:spcBef>
                <a:spcPts val="0"/>
              </a:spcBef>
              <a:spcAft>
                <a:spcPts val="0"/>
              </a:spcAft>
              <a:buClr>
                <a:srgbClr val="000000"/>
              </a:buClr>
              <a:buSzPts val="1600"/>
              <a:buFont typeface="Times New Roman"/>
              <a:buNone/>
            </a:pPr>
            <a:r>
              <a:rPr lang="en" sz="1600" b="0" i="0" u="none" strike="noStrike" cap="none">
                <a:solidFill>
                  <a:srgbClr val="000000"/>
                </a:solidFill>
                <a:uFillTx/>
                <a:latin typeface="Times New Roman"/>
                <a:ea typeface="Times New Roman"/>
                <a:cs typeface="Times New Roman"/>
                <a:sym typeface="Times New Roman"/>
              </a:rPr>
              <a:t>Black: Doctors slides</a:t>
            </a:r>
          </a:p>
          <a:p>
            <a:pPr marL="0" marR="0" lvl="0" indent="-101600" algn="l" rtl="0">
              <a:lnSpc>
                <a:spcPct val="100000"/>
              </a:lnSpc>
              <a:spcBef>
                <a:spcPts val="0"/>
              </a:spcBef>
              <a:spcAft>
                <a:spcPts val="0"/>
              </a:spcAft>
              <a:buClr>
                <a:srgbClr val="999999"/>
              </a:buClr>
              <a:buSzPts val="1600"/>
              <a:buFont typeface="Times New Roman"/>
              <a:buNone/>
            </a:pPr>
            <a:r>
              <a:rPr lang="en" sz="1600" b="0" i="0" u="none" strike="noStrike" cap="none">
                <a:solidFill>
                  <a:srgbClr val="999999"/>
                </a:solidFill>
                <a:uFillTx/>
                <a:latin typeface="Times New Roman"/>
                <a:ea typeface="Times New Roman"/>
                <a:cs typeface="Times New Roman"/>
                <a:sym typeface="Times New Roman"/>
              </a:rPr>
              <a:t>Grey : Extra Info</a:t>
            </a:r>
          </a:p>
          <a:p>
            <a:pPr marL="0" marR="0" lvl="0" indent="-101600" algn="l" rtl="0">
              <a:lnSpc>
                <a:spcPct val="100000"/>
              </a:lnSpc>
              <a:spcBef>
                <a:spcPts val="0"/>
              </a:spcBef>
              <a:spcAft>
                <a:spcPts val="0"/>
              </a:spcAft>
              <a:buClr>
                <a:srgbClr val="63A537"/>
              </a:buClr>
              <a:buSzPts val="1600"/>
              <a:buFont typeface="Times New Roman"/>
              <a:buNone/>
            </a:pPr>
            <a:r>
              <a:rPr lang="en" sz="1600" b="0" i="0" u="none" strike="noStrike" cap="none">
                <a:solidFill>
                  <a:srgbClr val="63A537"/>
                </a:solidFill>
                <a:uFillTx/>
                <a:latin typeface="Times New Roman"/>
                <a:ea typeface="Times New Roman"/>
                <a:cs typeface="Times New Roman"/>
                <a:sym typeface="Times New Roman"/>
              </a:rPr>
              <a:t>Green: Notes</a:t>
            </a:r>
          </a:p>
          <a:p>
            <a:pPr marL="0" marR="0" lvl="0" indent="-101600" algn="l" rtl="0">
              <a:lnSpc>
                <a:spcPct val="100000"/>
              </a:lnSpc>
              <a:spcBef>
                <a:spcPts val="0"/>
              </a:spcBef>
              <a:spcAft>
                <a:spcPts val="0"/>
              </a:spcAft>
              <a:buClr>
                <a:schemeClr val="dk1"/>
              </a:buClr>
              <a:buSzPts val="1600"/>
              <a:buFont typeface="Times New Roman"/>
              <a:buNone/>
            </a:pPr>
            <a:endParaRPr sz="2400" b="1" i="0" u="none" strike="noStrike" cap="none">
              <a:solidFill>
                <a:srgbClr val="000000"/>
              </a:solidFill>
              <a:uFillTx/>
              <a:latin typeface="Times New Roman"/>
              <a:ea typeface="Times New Roman"/>
              <a:cs typeface="Times New Roman"/>
              <a:sym typeface="Times New Roman"/>
            </a:endParaRPr>
          </a:p>
        </p:txBody>
      </p:sp>
      <p:sp>
        <p:nvSpPr>
          <p:cNvPr id="104" name="Shape 104"/>
          <p:cNvSpPr txBox="1">
            <a:spLocks noGrp="1"/>
          </p:cNvSpPr>
          <p:nvPr>
            <p:ph type="subTitle" idx="2"/>
          </p:nvPr>
        </p:nvSpPr>
        <p:spPr>
          <a:xfrm>
            <a:off x="727952" y="3142000"/>
            <a:ext cx="7688100" cy="541200"/>
          </a:xfrm>
          <a:prstGeom prst="rect">
            <a:avLst/>
          </a:prstGeom>
          <a:noFill/>
          <a:ln>
            <a:noFill/>
          </a:ln>
        </p:spPr>
        <p:txBody>
          <a:bodyPr wrap="square" lIns="91425" tIns="91425" rIns="91425" bIns="91425" anchor="t" anchorCtr="0">
            <a:noAutofit/>
          </a:bodyPr>
          <a:lstStyle/>
          <a:p>
            <a:pPr marL="0" marR="0" lvl="0" indent="-101600" algn="l" rtl="0">
              <a:lnSpc>
                <a:spcPct val="100000"/>
              </a:lnSpc>
              <a:spcBef>
                <a:spcPts val="0"/>
              </a:spcBef>
              <a:spcAft>
                <a:spcPts val="0"/>
              </a:spcAft>
              <a:buClr>
                <a:schemeClr val="dk1"/>
              </a:buClr>
              <a:buSzPts val="1600"/>
              <a:buFont typeface="Times New Roman"/>
              <a:buNone/>
            </a:pPr>
            <a:r>
              <a:rPr lang="en" sz="1600" b="0" i="0" u="none" strike="noStrike" cap="none">
                <a:solidFill>
                  <a:schemeClr val="dk1"/>
                </a:solidFill>
                <a:uFillTx/>
                <a:latin typeface="Times New Roman"/>
                <a:ea typeface="Times New Roman"/>
                <a:cs typeface="Times New Roman"/>
                <a:sym typeface="Times New Roman"/>
              </a:rPr>
              <a:t>Team 437</a:t>
            </a:r>
          </a:p>
        </p:txBody>
      </p:sp>
      <p:sp>
        <p:nvSpPr>
          <p:cNvPr id="105" name="Shape 105"/>
          <p:cNvSpPr txBox="1">
            <a:spLocks/>
          </p:cNvSpPr>
          <p:nvPr/>
        </p:nvSpPr>
        <p:spPr>
          <a:xfrm>
            <a:off x="5383425" y="3291450"/>
            <a:ext cx="3301200" cy="1765800"/>
          </a:xfrm>
          <a:prstGeom prst="rect">
            <a:avLst/>
          </a:prstGeom>
          <a:noFill/>
          <a:ln>
            <a:noFill/>
          </a:ln>
        </p:spPr>
        <p:txBody>
          <a:bodyPr wrap="square" lIns="91425" tIns="91425" rIns="91425" bIns="91425" anchor="t" anchorCtr="0">
            <a:noAutofit/>
          </a:bodyPr>
          <a:lstStyle/>
          <a:p>
            <a:pPr marL="0" marR="0" lvl="0" indent="-114300" algn="l" rtl="0">
              <a:spcBef>
                <a:spcPts val="0"/>
              </a:spcBef>
              <a:spcAft>
                <a:spcPts val="0"/>
              </a:spcAft>
              <a:buClr>
                <a:schemeClr val="dk1"/>
              </a:buClr>
              <a:buSzPts val="1800"/>
              <a:buFont typeface="Times New Roman"/>
              <a:buNone/>
            </a:pPr>
            <a:r>
              <a:rPr lang="en" sz="1800" b="0" i="0" u="none" strike="noStrike" cap="none">
                <a:solidFill>
                  <a:schemeClr val="dk1"/>
                </a:solidFill>
                <a:uFillTx/>
                <a:latin typeface="Times New Roman"/>
                <a:ea typeface="Times New Roman"/>
                <a:cs typeface="Times New Roman"/>
                <a:sym typeface="Times New Roman"/>
              </a:rPr>
              <a:t>Please check our editing file </a:t>
            </a:r>
            <a:r>
              <a:rPr lang="en" sz="1800" b="0" i="0" u="sng" strike="noStrike" cap="none">
                <a:solidFill>
                  <a:srgbClr val="FF0000"/>
                </a:solidFill>
                <a:uFillTx/>
                <a:latin typeface="Times New Roman"/>
                <a:ea typeface="Times New Roman"/>
                <a:cs typeface="Times New Roman"/>
                <a:sym typeface="Times New Roman"/>
              </a:rPr>
              <a:t>frequently</a:t>
            </a:r>
            <a:r>
              <a:rPr lang="en" sz="1800" b="0" i="0" u="none" strike="noStrike" cap="none">
                <a:solidFill>
                  <a:schemeClr val="dk1"/>
                </a:solidFill>
                <a:uFillTx/>
                <a:latin typeface="Times New Roman"/>
                <a:ea typeface="Times New Roman"/>
                <a:cs typeface="Times New Roman"/>
                <a:sym typeface="Times New Roman"/>
              </a:rPr>
              <a:t>.</a:t>
            </a:r>
          </a:p>
          <a:p>
            <a:pPr marL="0" marR="0" lvl="0" indent="-114300" algn="l" rtl="0">
              <a:spcBef>
                <a:spcPts val="0"/>
              </a:spcBef>
              <a:spcAft>
                <a:spcPts val="0"/>
              </a:spcAft>
              <a:buClr>
                <a:schemeClr val="dk1"/>
              </a:buClr>
              <a:buSzPts val="1800"/>
              <a:buFont typeface="Calibri"/>
              <a:buNone/>
            </a:pPr>
            <a:endParaRPr sz="1800" b="0" i="0" u="none" strike="noStrike" cap="none">
              <a:solidFill>
                <a:schemeClr val="dk1"/>
              </a:solidFill>
              <a:uFillTx/>
              <a:latin typeface="Times New Roman"/>
              <a:ea typeface="Times New Roman"/>
              <a:cs typeface="Times New Roman"/>
              <a:sym typeface="Times New Roman"/>
            </a:endParaRPr>
          </a:p>
          <a:p>
            <a:pPr marL="0" marR="0" lvl="0" indent="-114300" algn="l" rtl="0">
              <a:spcBef>
                <a:spcPts val="0"/>
              </a:spcBef>
              <a:buClr>
                <a:schemeClr val="hlink"/>
              </a:buClr>
              <a:buSzPts val="1800"/>
              <a:buFont typeface="Times New Roman"/>
              <a:buNone/>
            </a:pPr>
            <a:r>
              <a:rPr lang="en" sz="1800" b="0" i="0" u="sng" strike="noStrike" cap="none">
                <a:solidFill>
                  <a:schemeClr val="hlink"/>
                </a:solidFill>
                <a:uFillTx/>
                <a:latin typeface="Times New Roman"/>
                <a:ea typeface="Times New Roman"/>
                <a:cs typeface="Times New Roman"/>
                <a:sym typeface="Times New Roman"/>
                <a:hlinkClick r:id="rId3"/>
              </a:rPr>
              <a:t>Msk editing file</a:t>
            </a:r>
          </a:p>
        </p:txBody>
      </p:sp>
      <p:pic>
        <p:nvPicPr>
          <p:cNvPr id="106" name="Shape 106"/>
          <p:cNvPicPr preferRelativeResize="0"/>
          <p:nvPr/>
        </p:nvPicPr>
        <p:blipFill rotWithShape="1">
          <a:blip r:embed="rId4"/>
          <a:srcRect/>
          <a:stretch/>
        </p:blipFill>
        <p:spPr>
          <a:xfrm>
            <a:off x="7915989" y="275051"/>
            <a:ext cx="1000125" cy="962025"/>
          </a:xfrm>
          <a:prstGeom prst="rect">
            <a:avLst/>
          </a:prstGeom>
          <a:noFill/>
          <a:ln>
            <a:noFill/>
          </a:ln>
        </p:spPr>
      </p:pic>
      <p:pic>
        <p:nvPicPr>
          <p:cNvPr id="107" name="Shape 107"/>
          <p:cNvPicPr preferRelativeResize="0"/>
          <p:nvPr/>
        </p:nvPicPr>
        <p:blipFill rotWithShape="1">
          <a:blip r:embed="rId5"/>
          <a:srcRect/>
          <a:stretch/>
        </p:blipFill>
        <p:spPr>
          <a:xfrm>
            <a:off x="281742" y="172920"/>
            <a:ext cx="892419" cy="1041156"/>
          </a:xfrm>
          <a:prstGeom prst="rect">
            <a:avLst/>
          </a:prstGeom>
          <a:noFill/>
          <a:ln>
            <a:noFill/>
          </a:ln>
        </p:spPr>
      </p:pic>
      <p:pic>
        <p:nvPicPr>
          <p:cNvPr id="2" name="Picture 1"/>
          <p:cNvPicPr/>
          <p:nvPr/>
        </p:nvPicPr>
        <p:blipFill>
          <a:blip r:embed="rId6"/>
          <a:stretch>
            <a:fillRect/>
          </a:stretch>
        </p:blipFill>
        <p:spPr>
          <a:xfrm>
            <a:off x="7410045" y="3737851"/>
            <a:ext cx="1180694" cy="119893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p:cNvSpPr>
          <p:nvPr/>
        </p:nvSpPr>
        <p:spPr>
          <a:xfrm>
            <a:off x="611100" y="993150"/>
            <a:ext cx="8119200" cy="3157200"/>
          </a:xfrm>
          <a:prstGeom prst="rect">
            <a:avLst/>
          </a:prstGeom>
          <a:noFill/>
          <a:ln>
            <a:noFill/>
          </a:ln>
        </p:spPr>
        <p:txBody>
          <a:bodyPr wrap="square" lIns="91425" tIns="91425" rIns="91425" bIns="91425" anchor="ctr" anchorCtr="0">
            <a:noAutofit/>
          </a:bodyPr>
          <a:lstStyle/>
          <a:p>
            <a:pPr marL="0" lvl="0" indent="0" rtl="0">
              <a:lnSpc>
                <a:spcPct val="70000"/>
              </a:lnSpc>
              <a:spcBef>
                <a:spcPts val="281"/>
              </a:spcBef>
              <a:buNone/>
            </a:pPr>
            <a:r>
              <a:rPr lang="en" sz="1200" b="1">
                <a:uFillTx/>
                <a:latin typeface="Times New Roman"/>
                <a:ea typeface="Times New Roman"/>
                <a:cs typeface="Times New Roman"/>
                <a:sym typeface="Times New Roman"/>
              </a:rPr>
              <a:t>Clinical diagnosis Symptoms and Signs:</a:t>
            </a:r>
          </a:p>
          <a:p>
            <a:pPr marL="900112" lvl="3" indent="-134302" rtl="0">
              <a:lnSpc>
                <a:spcPct val="70000"/>
              </a:lnSpc>
              <a:spcBef>
                <a:spcPts val="281"/>
              </a:spcBef>
              <a:buClr>
                <a:srgbClr val="000000"/>
              </a:buClr>
              <a:buSzPts val="1200"/>
              <a:buFont typeface="Courier New"/>
              <a:buChar char="o"/>
            </a:pPr>
            <a:r>
              <a:rPr lang="en" sz="1200">
                <a:uFillTx/>
                <a:latin typeface="Times New Roman"/>
                <a:ea typeface="Times New Roman"/>
                <a:cs typeface="Times New Roman"/>
                <a:sym typeface="Times New Roman"/>
              </a:rPr>
              <a:t>High WBCs, blood culture rarely needed</a:t>
            </a:r>
          </a:p>
          <a:p>
            <a:pPr marL="900112" lvl="3" indent="-134302" rtl="0">
              <a:lnSpc>
                <a:spcPct val="70000"/>
              </a:lnSpc>
              <a:spcBef>
                <a:spcPts val="281"/>
              </a:spcBef>
              <a:buClr>
                <a:srgbClr val="000000"/>
              </a:buClr>
              <a:buSzPts val="1200"/>
              <a:buFont typeface="Courier New"/>
              <a:buChar char="o"/>
            </a:pPr>
            <a:r>
              <a:rPr lang="en" sz="1200">
                <a:uFillTx/>
                <a:latin typeface="Times New Roman"/>
                <a:ea typeface="Times New Roman"/>
                <a:cs typeface="Times New Roman"/>
                <a:sym typeface="Times New Roman"/>
              </a:rPr>
              <a:t>Aspiration and biopsy might be needed in diabetes mellitus, malignancy, animal bites, neutropenia (Pseudomonas aeruginosa ),immunodeficiency, obesity and renal failure </a:t>
            </a:r>
          </a:p>
          <a:p>
            <a:pPr marL="900112" lvl="3" indent="-134302" rtl="0">
              <a:lnSpc>
                <a:spcPct val="70000"/>
              </a:lnSpc>
              <a:spcBef>
                <a:spcPts val="281"/>
              </a:spcBef>
              <a:buClr>
                <a:srgbClr val="000000"/>
              </a:buClr>
              <a:buSzPts val="1200"/>
              <a:buFont typeface="Courier New"/>
              <a:buChar char="o"/>
            </a:pPr>
            <a:r>
              <a:rPr lang="en" sz="1200">
                <a:uFillTx/>
                <a:latin typeface="Times New Roman"/>
                <a:ea typeface="Times New Roman"/>
                <a:cs typeface="Times New Roman"/>
                <a:sym typeface="Times New Roman"/>
              </a:rPr>
              <a:t>Observe for progression to severe infection(increased in size with systemic manifestation ie . fever, leukocytosis)</a:t>
            </a:r>
          </a:p>
          <a:p>
            <a:pPr marL="0" lvl="0" indent="0" rtl="0">
              <a:lnSpc>
                <a:spcPct val="70000"/>
              </a:lnSpc>
              <a:spcBef>
                <a:spcPts val="281"/>
              </a:spcBef>
              <a:buNone/>
            </a:pPr>
            <a:r>
              <a:rPr lang="en" sz="1200" b="1">
                <a:uFillTx/>
                <a:latin typeface="Times New Roman"/>
                <a:ea typeface="Times New Roman"/>
                <a:cs typeface="Times New Roman"/>
                <a:sym typeface="Times New Roman"/>
              </a:rPr>
              <a:t>Treatment: </a:t>
            </a:r>
          </a:p>
          <a:p>
            <a:pPr marL="900112" lvl="3" indent="-128460" rtl="0">
              <a:lnSpc>
                <a:spcPct val="70000"/>
              </a:lnSpc>
              <a:spcBef>
                <a:spcPts val="281"/>
              </a:spcBef>
              <a:buClr>
                <a:srgbClr val="000000"/>
              </a:buClr>
              <a:buSzPts val="1200"/>
              <a:buFont typeface="Courier New"/>
              <a:buChar char="o"/>
            </a:pPr>
            <a:r>
              <a:rPr lang="en" sz="1200">
                <a:uFillTx/>
                <a:latin typeface="Times New Roman"/>
                <a:ea typeface="Times New Roman"/>
                <a:cs typeface="Times New Roman"/>
                <a:sym typeface="Times New Roman"/>
              </a:rPr>
              <a:t>cover streptococcus and staphylococcus</a:t>
            </a:r>
          </a:p>
          <a:p>
            <a:pPr marL="900112" lvl="3" indent="-128460" rtl="0">
              <a:lnSpc>
                <a:spcPct val="70000"/>
              </a:lnSpc>
              <a:spcBef>
                <a:spcPts val="281"/>
              </a:spcBef>
              <a:buClr>
                <a:srgbClr val="000000"/>
              </a:buClr>
              <a:buSzPts val="1200"/>
              <a:buFont typeface="Courier New"/>
              <a:buChar char="o"/>
            </a:pPr>
            <a:r>
              <a:rPr lang="en" sz="1200">
                <a:uFillTx/>
                <a:latin typeface="Times New Roman"/>
                <a:ea typeface="Times New Roman"/>
                <a:cs typeface="Times New Roman"/>
                <a:sym typeface="Times New Roman"/>
              </a:rPr>
              <a:t>Penicillin, cloxacillin, </a:t>
            </a:r>
            <a:r>
              <a:rPr lang="en" sz="1200" b="1">
                <a:solidFill>
                  <a:srgbClr val="FF0000"/>
                </a:solidFill>
                <a:uFillTx/>
                <a:latin typeface="Times New Roman"/>
                <a:ea typeface="Times New Roman"/>
                <a:cs typeface="Times New Roman"/>
                <a:sym typeface="Times New Roman"/>
              </a:rPr>
              <a:t>cefazolin (cephalexin),</a:t>
            </a:r>
            <a:r>
              <a:rPr lang="en" sz="1200">
                <a:solidFill>
                  <a:srgbClr val="FF0000"/>
                </a:solidFill>
                <a:uFillTx/>
                <a:latin typeface="Times New Roman"/>
                <a:ea typeface="Times New Roman"/>
                <a:cs typeface="Times New Roman"/>
                <a:sym typeface="Times New Roman"/>
              </a:rPr>
              <a:t>clindamycin</a:t>
            </a:r>
          </a:p>
          <a:p>
            <a:pPr marL="900112" lvl="3" indent="-128460" rtl="0">
              <a:lnSpc>
                <a:spcPct val="70000"/>
              </a:lnSpc>
              <a:spcBef>
                <a:spcPts val="281"/>
              </a:spcBef>
              <a:buClr>
                <a:srgbClr val="000000"/>
              </a:buClr>
              <a:buSzPts val="1200"/>
              <a:buFont typeface="Courier New"/>
              <a:buChar char="o"/>
            </a:pPr>
            <a:r>
              <a:rPr lang="en" sz="1200">
                <a:uFillTx/>
                <a:latin typeface="Times New Roman"/>
                <a:ea typeface="Times New Roman"/>
                <a:cs typeface="Times New Roman"/>
                <a:sym typeface="Times New Roman"/>
              </a:rPr>
              <a:t>Vancomycin or linazolid in case of MRSA</a:t>
            </a:r>
          </a:p>
          <a:p>
            <a:pPr marL="900112" lvl="3" indent="-128460" rtl="0">
              <a:lnSpc>
                <a:spcPct val="70000"/>
              </a:lnSpc>
              <a:spcBef>
                <a:spcPts val="281"/>
              </a:spcBef>
              <a:buClr>
                <a:srgbClr val="000000"/>
              </a:buClr>
              <a:buSzPts val="1200"/>
              <a:buFont typeface="Courier New"/>
              <a:buChar char="o"/>
            </a:pPr>
            <a:r>
              <a:rPr lang="en" sz="1200">
                <a:uFillTx/>
                <a:latin typeface="Times New Roman"/>
                <a:ea typeface="Times New Roman"/>
                <a:cs typeface="Times New Roman"/>
                <a:sym typeface="Times New Roman"/>
              </a:rPr>
              <a:t>Clindamycin, TMP-SMZ for CaMRSA</a:t>
            </a:r>
          </a:p>
        </p:txBody>
      </p:sp>
      <p:sp>
        <p:nvSpPr>
          <p:cNvPr id="189" name="Shape 189"/>
          <p:cNvSpPr txBox="1">
            <a:spLocks noGrp="1"/>
          </p:cNvSpPr>
          <p:nvPr>
            <p:ph type="title"/>
          </p:nvPr>
        </p:nvSpPr>
        <p:spPr>
          <a:xfrm>
            <a:off x="729450" y="615275"/>
            <a:ext cx="7688700" cy="535200"/>
          </a:xfrm>
          <a:prstGeom prst="rect">
            <a:avLst/>
          </a:prstGeom>
        </p:spPr>
        <p:txBody>
          <a:bodyPr wrap="square" lIns="91425" tIns="91425" rIns="91425" bIns="91425" anchor="t" anchorCtr="0">
            <a:noAutofit/>
          </a:bodyPr>
          <a:lstStyle/>
          <a:p>
            <a:pPr marL="0" lvl="0" indent="0" rtl="0">
              <a:spcBef>
                <a:spcPts val="0"/>
              </a:spcBef>
              <a:buNone/>
            </a:pPr>
            <a:r>
              <a:rPr lang="en">
                <a:uFillTx/>
                <a:latin typeface="Times New Roman"/>
                <a:ea typeface="Times New Roman"/>
                <a:cs typeface="Times New Roman"/>
                <a:sym typeface="Times New Roman"/>
              </a:rPr>
              <a:t>Cellulitis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538215" y="102392"/>
            <a:ext cx="7886700" cy="509926"/>
          </a:xfrm>
          <a:prstGeom prst="rect">
            <a:avLst/>
          </a:prstGeom>
          <a:noFill/>
          <a:ln>
            <a:noFill/>
          </a:ln>
        </p:spPr>
        <p:txBody>
          <a:bodyPr wrap="square" lIns="91425" tIns="45700" rIns="91425" bIns="45700" anchor="ctr" anchorCtr="0">
            <a:noAutofit/>
          </a:bodyPr>
          <a:lstStyle/>
          <a:p>
            <a:pPr marL="0" marR="0" lvl="0" indent="-114300" algn="ctr" rtl="0">
              <a:lnSpc>
                <a:spcPct val="90000"/>
              </a:lnSpc>
              <a:spcBef>
                <a:spcPts val="0"/>
              </a:spcBef>
              <a:buClr>
                <a:schemeClr val="dk1"/>
              </a:buClr>
              <a:buSzPts val="1800"/>
              <a:buFont typeface="Times New Roman"/>
              <a:buNone/>
            </a:pPr>
            <a:r>
              <a:rPr lang="en" sz="1800" b="0" i="0" u="none" strike="noStrike" cap="none">
                <a:solidFill>
                  <a:schemeClr val="dk1"/>
                </a:solidFill>
                <a:uFillTx/>
                <a:latin typeface="Times New Roman"/>
                <a:ea typeface="Times New Roman"/>
                <a:cs typeface="Times New Roman"/>
                <a:sym typeface="Times New Roman"/>
              </a:rPr>
              <a:t>Summary</a:t>
            </a:r>
          </a:p>
        </p:txBody>
      </p:sp>
      <p:sp>
        <p:nvSpPr>
          <p:cNvPr id="195" name="Shape 195"/>
          <p:cNvSpPr txBox="1">
            <a:spLocks noGrp="1"/>
          </p:cNvSpPr>
          <p:nvPr>
            <p:ph type="sldNum" idx="12"/>
          </p:nvPr>
        </p:nvSpPr>
        <p:spPr>
          <a:xfrm>
            <a:off x="6457950" y="4767263"/>
            <a:ext cx="2057400" cy="273900"/>
          </a:xfrm>
          <a:prstGeom prst="rect">
            <a:avLst/>
          </a:prstGeom>
          <a:noFill/>
          <a:ln>
            <a:noFill/>
          </a:ln>
        </p:spPr>
        <p:txBody>
          <a:bodyPr wrap="square" lIns="91425" tIns="45700" rIns="91425" bIns="45700" anchor="ctr" anchorCtr="0">
            <a:noAutofit/>
          </a:bodyPr>
          <a:lstStyle/>
          <a:p>
            <a:pPr marL="0" lvl="0" indent="0" algn="l" rtl="1">
              <a:spcBef>
                <a:spcPts val="0"/>
              </a:spcBef>
              <a:buClr>
                <a:srgbClr val="000000"/>
              </a:buClr>
              <a:buFont typeface="Arial"/>
              <a:buNone/>
            </a:pPr>
            <a:fld id="{00000000-1234-1234-1234-123412341234}" type="slidenum">
              <a:rPr lang="en" sz="900">
                <a:uFillTx/>
              </a:rPr>
              <a:t>11</a:t>
            </a:fld>
            <a:endParaRPr lang="en" sz="900">
              <a:uFillTx/>
            </a:endParaRPr>
          </a:p>
        </p:txBody>
      </p:sp>
      <p:sp>
        <p:nvSpPr>
          <p:cNvPr id="196" name="Shape 196"/>
          <p:cNvSpPr>
            <a:spLocks/>
          </p:cNvSpPr>
          <p:nvPr/>
        </p:nvSpPr>
        <p:spPr>
          <a:xfrm>
            <a:off x="627148" y="6045858"/>
            <a:ext cx="5904281" cy="1200329"/>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 sz="1200" b="1">
                <a:solidFill>
                  <a:srgbClr val="A5A5A5"/>
                </a:solidFill>
                <a:uFillTx/>
                <a:latin typeface="Times New Roman"/>
                <a:ea typeface="Times New Roman"/>
                <a:cs typeface="Times New Roman"/>
                <a:sym typeface="Times New Roman"/>
              </a:rPr>
              <a:t>Basically, the most important things you must know so far is that: </a:t>
            </a:r>
          </a:p>
          <a:p>
            <a:pPr marL="171450" marR="0" lvl="0" indent="-171450" algn="l" rtl="0">
              <a:spcBef>
                <a:spcPts val="0"/>
              </a:spcBef>
              <a:buClr>
                <a:srgbClr val="A5A5A5"/>
              </a:buClr>
              <a:buSzPts val="1200"/>
              <a:buFont typeface="Noto Sans Symbols"/>
              <a:buChar char="❑"/>
            </a:pPr>
            <a:r>
              <a:rPr lang="en" sz="1200" b="1">
                <a:solidFill>
                  <a:srgbClr val="A5A5A5"/>
                </a:solidFill>
                <a:uFillTx/>
                <a:latin typeface="Times New Roman"/>
                <a:ea typeface="Times New Roman"/>
                <a:cs typeface="Times New Roman"/>
                <a:sym typeface="Times New Roman"/>
              </a:rPr>
              <a:t>Impetigo and the rest of diseases are caused by both staphylococcus aureus and streptococcus.</a:t>
            </a:r>
          </a:p>
          <a:p>
            <a:pPr marL="171450" marR="0" lvl="0" indent="-171450" algn="l" rtl="0">
              <a:spcBef>
                <a:spcPts val="0"/>
              </a:spcBef>
              <a:buClr>
                <a:srgbClr val="A5A5A5"/>
              </a:buClr>
              <a:buSzPts val="1200"/>
              <a:buFont typeface="Noto Sans Symbols"/>
              <a:buChar char="❑"/>
            </a:pPr>
            <a:r>
              <a:rPr lang="en" sz="1200" b="1">
                <a:solidFill>
                  <a:srgbClr val="A5A5A5"/>
                </a:solidFill>
                <a:uFillTx/>
                <a:latin typeface="Times New Roman"/>
                <a:ea typeface="Times New Roman"/>
                <a:cs typeface="Times New Roman"/>
                <a:sym typeface="Times New Roman"/>
              </a:rPr>
              <a:t>Folliculitis is caused by staphylococcus aureus. </a:t>
            </a:r>
          </a:p>
          <a:p>
            <a:pPr marL="171450" marR="0" lvl="0" indent="-171450" algn="l" rtl="0">
              <a:spcBef>
                <a:spcPts val="0"/>
              </a:spcBef>
              <a:buClr>
                <a:srgbClr val="A5A5A5"/>
              </a:buClr>
              <a:buSzPts val="1200"/>
              <a:buFont typeface="Noto Sans Symbols"/>
              <a:buChar char="❑"/>
            </a:pPr>
            <a:r>
              <a:rPr lang="en" sz="1200" b="1">
                <a:solidFill>
                  <a:srgbClr val="A5A5A5"/>
                </a:solidFill>
                <a:uFillTx/>
                <a:latin typeface="Times New Roman"/>
                <a:ea typeface="Times New Roman"/>
                <a:cs typeface="Times New Roman"/>
                <a:sym typeface="Times New Roman"/>
              </a:rPr>
              <a:t>Erysipelas is caused by Group A streptococci. (This group could cause sore throat and pharyngitis).</a:t>
            </a:r>
          </a:p>
        </p:txBody>
      </p:sp>
      <p:pic>
        <p:nvPicPr>
          <p:cNvPr id="197" name="Shape 197" descr="Screen Shot 2017-01-13 at 15.01.26.png"/>
          <p:cNvPicPr preferRelativeResize="0">
            <a:picLocks noGrp="1"/>
          </p:cNvPicPr>
          <p:nvPr>
            <p:ph type="body" idx="1"/>
          </p:nvPr>
        </p:nvPicPr>
        <p:blipFill rotWithShape="1">
          <a:blip r:embed="rId3"/>
          <a:srcRect/>
          <a:stretch/>
        </p:blipFill>
        <p:spPr>
          <a:xfrm>
            <a:off x="944545" y="612318"/>
            <a:ext cx="7372611" cy="417601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628650" y="273844"/>
            <a:ext cx="7886700" cy="994172"/>
          </a:xfrm>
          <a:prstGeom prst="rect">
            <a:avLst/>
          </a:prstGeom>
          <a:noFill/>
          <a:ln>
            <a:noFill/>
          </a:ln>
        </p:spPr>
        <p:txBody>
          <a:bodyPr wrap="square" lIns="91425" tIns="45700" rIns="91425" bIns="45700" anchor="ctr" anchorCtr="0">
            <a:noAutofit/>
          </a:bodyPr>
          <a:lstStyle/>
          <a:p>
            <a:pPr marL="0" marR="0" lvl="0" indent="-157162" algn="l" rtl="0">
              <a:lnSpc>
                <a:spcPct val="90000"/>
              </a:lnSpc>
              <a:spcBef>
                <a:spcPts val="0"/>
              </a:spcBef>
              <a:buClr>
                <a:schemeClr val="dk1"/>
              </a:buClr>
              <a:buSzPts val="2475"/>
              <a:buFont typeface="Times New Roman"/>
              <a:buNone/>
            </a:pPr>
            <a:r>
              <a:rPr lang="en" sz="2475" b="0" i="0" u="none" strike="noStrike" cap="none">
                <a:solidFill>
                  <a:srgbClr val="000000"/>
                </a:solidFill>
                <a:uFillTx/>
                <a:latin typeface="Times New Roman"/>
                <a:ea typeface="Times New Roman"/>
                <a:cs typeface="Times New Roman"/>
                <a:sym typeface="Times New Roman"/>
              </a:rPr>
              <a:t>Necrotizing fasciitis</a:t>
            </a:r>
          </a:p>
        </p:txBody>
      </p:sp>
      <p:sp>
        <p:nvSpPr>
          <p:cNvPr id="203" name="Shape 203"/>
          <p:cNvSpPr txBox="1">
            <a:spLocks noGrp="1"/>
          </p:cNvSpPr>
          <p:nvPr>
            <p:ph type="body" idx="1"/>
          </p:nvPr>
        </p:nvSpPr>
        <p:spPr>
          <a:xfrm>
            <a:off x="629205" y="1015082"/>
            <a:ext cx="6522313" cy="395414"/>
          </a:xfrm>
          <a:prstGeom prst="rect">
            <a:avLst/>
          </a:prstGeom>
          <a:noFill/>
          <a:ln>
            <a:noFill/>
          </a:ln>
        </p:spPr>
        <p:txBody>
          <a:bodyPr wrap="square" lIns="91425" tIns="45700" rIns="91425" bIns="45700" anchor="t" anchorCtr="0">
            <a:noAutofit/>
          </a:bodyPr>
          <a:lstStyle/>
          <a:p>
            <a:pPr marL="128588" marR="0" lvl="0" indent="-128588" algn="l" rtl="0">
              <a:lnSpc>
                <a:spcPct val="90000"/>
              </a:lnSpc>
              <a:spcBef>
                <a:spcPts val="0"/>
              </a:spcBef>
              <a:spcAft>
                <a:spcPts val="0"/>
              </a:spcAft>
              <a:buClr>
                <a:srgbClr val="000000"/>
              </a:buClr>
              <a:buSzPts val="1200"/>
              <a:buFont typeface="Arial"/>
              <a:buChar char="•"/>
            </a:pPr>
            <a:r>
              <a:rPr lang="en" sz="1200" b="0" i="0" u="none" strike="noStrike" cap="none">
                <a:solidFill>
                  <a:srgbClr val="000000"/>
                </a:solidFill>
                <a:uFillTx/>
                <a:latin typeface="Times New Roman"/>
                <a:ea typeface="Times New Roman"/>
                <a:cs typeface="Times New Roman"/>
                <a:sym typeface="Times New Roman"/>
              </a:rPr>
              <a:t>	It is a rare deep skin and subcutaneous tissues infection </a:t>
            </a:r>
          </a:p>
          <a:p>
            <a:pPr marL="128588" marR="0" lvl="0" indent="-128588" algn="l" rtl="0">
              <a:lnSpc>
                <a:spcPct val="90000"/>
              </a:lnSpc>
              <a:spcBef>
                <a:spcPts val="563"/>
              </a:spcBef>
              <a:buClr>
                <a:schemeClr val="dk1"/>
              </a:buClr>
              <a:buSzPts val="1200"/>
              <a:buFont typeface="Arial"/>
              <a:buNone/>
            </a:pPr>
            <a:endParaRPr sz="1200" b="0" i="0" u="none" strike="noStrike" cap="none">
              <a:solidFill>
                <a:srgbClr val="000000"/>
              </a:solidFill>
              <a:uFillTx/>
              <a:latin typeface="Times New Roman"/>
              <a:ea typeface="Times New Roman"/>
              <a:cs typeface="Times New Roman"/>
              <a:sym typeface="Times New Roman"/>
            </a:endParaRPr>
          </a:p>
        </p:txBody>
      </p:sp>
      <p:grpSp>
        <p:nvGrpSpPr>
          <p:cNvPr id="204" name="Shape 204"/>
          <p:cNvGrpSpPr/>
          <p:nvPr/>
        </p:nvGrpSpPr>
        <p:grpSpPr>
          <a:xfrm>
            <a:off x="932896" y="1571991"/>
            <a:ext cx="5186899" cy="1342680"/>
            <a:chOff x="0" y="248"/>
            <a:chExt cx="5186899" cy="1342680"/>
          </a:xfrm>
        </p:grpSpPr>
        <p:sp>
          <p:nvSpPr>
            <p:cNvPr id="205" name="Shape 205"/>
            <p:cNvSpPr>
              <a:spLocks/>
            </p:cNvSpPr>
            <p:nvPr/>
          </p:nvSpPr>
          <p:spPr>
            <a:xfrm>
              <a:off x="2751645" y="1078410"/>
              <a:ext cx="1377179" cy="202108"/>
            </a:xfrm>
            <a:custGeom>
              <a:avLst/>
              <a:gdLst/>
              <a:ahLst/>
              <a:cxnLst/>
              <a:rect l="0" t="0" r="0" b="0"/>
              <a:pathLst>
                <a:path w="120000" h="120000" extrusionOk="0">
                  <a:moveTo>
                    <a:pt x="0" y="120000"/>
                  </a:moveTo>
                  <a:lnTo>
                    <a:pt x="120000" y="0"/>
                  </a:lnTo>
                </a:path>
              </a:pathLst>
            </a:custGeom>
            <a:noFill/>
            <a:ln w="12700" cap="flat" cmpd="sng">
              <a:solidFill>
                <a:srgbClr val="4372C3"/>
              </a:solidFill>
              <a:prstDash val="solid"/>
              <a:miter lim="800000"/>
              <a:headEnd type="none" w="med" len="med"/>
              <a:tailEnd type="none" w="med" len="med"/>
            </a:ln>
          </p:spPr>
        </p:sp>
        <p:sp>
          <p:nvSpPr>
            <p:cNvPr id="206" name="Shape 206"/>
            <p:cNvSpPr>
              <a:spLocks/>
            </p:cNvSpPr>
            <p:nvPr/>
          </p:nvSpPr>
          <p:spPr>
            <a:xfrm>
              <a:off x="2534740" y="529285"/>
              <a:ext cx="640135" cy="222195"/>
            </a:xfrm>
            <a:custGeom>
              <a:avLst/>
              <a:gdLst/>
              <a:ahLst/>
              <a:cxnLst/>
              <a:rect l="0" t="0" r="0" b="0"/>
              <a:pathLst>
                <a:path w="120000" h="120000" extrusionOk="0">
                  <a:moveTo>
                    <a:pt x="0" y="0"/>
                  </a:moveTo>
                  <a:lnTo>
                    <a:pt x="0" y="59999"/>
                  </a:lnTo>
                  <a:lnTo>
                    <a:pt x="120000" y="59999"/>
                  </a:lnTo>
                  <a:lnTo>
                    <a:pt x="120000" y="120000"/>
                  </a:lnTo>
                </a:path>
              </a:pathLst>
            </a:custGeom>
            <a:noFill/>
            <a:ln w="12700" cap="flat" cmpd="sng">
              <a:solidFill>
                <a:schemeClr val="accent6"/>
              </a:solidFill>
              <a:prstDash val="solid"/>
              <a:miter lim="800000"/>
              <a:headEnd type="none" w="med" len="med"/>
              <a:tailEnd type="none" w="med" len="med"/>
            </a:ln>
          </p:spPr>
        </p:sp>
        <p:sp>
          <p:nvSpPr>
            <p:cNvPr id="207" name="Shape 207"/>
            <p:cNvSpPr>
              <a:spLocks/>
            </p:cNvSpPr>
            <p:nvPr/>
          </p:nvSpPr>
          <p:spPr>
            <a:xfrm>
              <a:off x="1058074" y="1078410"/>
              <a:ext cx="413300" cy="202108"/>
            </a:xfrm>
            <a:custGeom>
              <a:avLst/>
              <a:gdLst/>
              <a:ahLst/>
              <a:cxnLst/>
              <a:rect l="0" t="0" r="0" b="0"/>
              <a:pathLst>
                <a:path w="120000" h="120000" extrusionOk="0">
                  <a:moveTo>
                    <a:pt x="120000" y="120000"/>
                  </a:moveTo>
                  <a:lnTo>
                    <a:pt x="0" y="0"/>
                  </a:lnTo>
                </a:path>
              </a:pathLst>
            </a:custGeom>
            <a:noFill/>
            <a:ln w="12700" cap="flat" cmpd="sng">
              <a:solidFill>
                <a:srgbClr val="4372C3"/>
              </a:solidFill>
              <a:prstDash val="solid"/>
              <a:miter lim="800000"/>
              <a:headEnd type="none" w="med" len="med"/>
              <a:tailEnd type="none" w="med" len="med"/>
            </a:ln>
          </p:spPr>
        </p:sp>
        <p:sp>
          <p:nvSpPr>
            <p:cNvPr id="208" name="Shape 208"/>
            <p:cNvSpPr>
              <a:spLocks/>
            </p:cNvSpPr>
            <p:nvPr/>
          </p:nvSpPr>
          <p:spPr>
            <a:xfrm>
              <a:off x="1894605" y="529285"/>
              <a:ext cx="640135" cy="222195"/>
            </a:xfrm>
            <a:custGeom>
              <a:avLst/>
              <a:gdLst/>
              <a:ahLst/>
              <a:cxnLst/>
              <a:rect l="0" t="0" r="0" b="0"/>
              <a:pathLst>
                <a:path w="120000" h="120000" extrusionOk="0">
                  <a:moveTo>
                    <a:pt x="120000" y="0"/>
                  </a:moveTo>
                  <a:lnTo>
                    <a:pt x="120000" y="59999"/>
                  </a:lnTo>
                  <a:lnTo>
                    <a:pt x="0" y="59999"/>
                  </a:lnTo>
                  <a:lnTo>
                    <a:pt x="0" y="120000"/>
                  </a:lnTo>
                </a:path>
              </a:pathLst>
            </a:custGeom>
            <a:noFill/>
            <a:ln w="12700" cap="flat" cmpd="sng">
              <a:solidFill>
                <a:schemeClr val="accent6"/>
              </a:solidFill>
              <a:prstDash val="solid"/>
              <a:miter lim="800000"/>
              <a:headEnd type="none" w="med" len="med"/>
              <a:tailEnd type="none" w="med" len="med"/>
            </a:ln>
          </p:spPr>
        </p:sp>
        <p:sp>
          <p:nvSpPr>
            <p:cNvPr id="209" name="Shape 209"/>
            <p:cNvSpPr>
              <a:spLocks/>
            </p:cNvSpPr>
            <p:nvPr/>
          </p:nvSpPr>
          <p:spPr>
            <a:xfrm>
              <a:off x="2005703" y="248"/>
              <a:ext cx="1058074" cy="529037"/>
            </a:xfrm>
            <a:prstGeom prst="rect">
              <a:avLst/>
            </a:prstGeom>
            <a:solidFill>
              <a:schemeClr val="accent4"/>
            </a:solidFill>
            <a:ln w="12700" cap="flat" cmpd="sng">
              <a:solidFill>
                <a:schemeClr val="lt1"/>
              </a:solidFill>
              <a:prstDash val="solid"/>
              <a:miter lim="800000"/>
              <a:headEnd type="none" w="med" len="med"/>
              <a:tailEnd type="none" w="med" len="med"/>
            </a:ln>
          </p:spPr>
          <p:txBody>
            <a:bodyPr wrap="square" lIns="91425" tIns="91425" rIns="91425" bIns="91425" anchor="ctr" anchorCtr="0">
              <a:noAutofit/>
            </a:bodyPr>
            <a:lstStyle/>
            <a:p>
              <a:pPr marL="0" lvl="0" indent="0">
                <a:spcBef>
                  <a:spcPts val="0"/>
                </a:spcBef>
                <a:buNone/>
              </a:pPr>
              <a:endParaRPr>
                <a:uFillTx/>
              </a:endParaRPr>
            </a:p>
          </p:txBody>
        </p:sp>
        <p:sp>
          <p:nvSpPr>
            <p:cNvPr id="210" name="Shape 210"/>
            <p:cNvSpPr txBox="1">
              <a:spLocks/>
            </p:cNvSpPr>
            <p:nvPr/>
          </p:nvSpPr>
          <p:spPr>
            <a:xfrm>
              <a:off x="2005703" y="248"/>
              <a:ext cx="1058074" cy="529037"/>
            </a:xfrm>
            <a:prstGeom prst="rect">
              <a:avLst/>
            </a:prstGeom>
            <a:noFill/>
            <a:ln>
              <a:noFill/>
            </a:ln>
          </p:spPr>
          <p:txBody>
            <a:bodyPr wrap="square" lIns="7600" tIns="7600" rIns="7600" bIns="7600" anchor="ctr" anchorCtr="0">
              <a:noAutofit/>
            </a:bodyPr>
            <a:lstStyle/>
            <a:p>
              <a:pPr marL="0" marR="0" lvl="0" indent="-76200" algn="ctr" rtl="0">
                <a:lnSpc>
                  <a:spcPct val="90000"/>
                </a:lnSpc>
                <a:spcBef>
                  <a:spcPts val="0"/>
                </a:spcBef>
                <a:spcAft>
                  <a:spcPts val="0"/>
                </a:spcAft>
                <a:buClr>
                  <a:schemeClr val="lt1"/>
                </a:buClr>
                <a:buSzPts val="1200"/>
                <a:buFont typeface="Calibri"/>
                <a:buNone/>
              </a:pPr>
              <a:r>
                <a:rPr lang="en" sz="1200">
                  <a:solidFill>
                    <a:schemeClr val="lt1"/>
                  </a:solidFill>
                  <a:uFillTx/>
                  <a:latin typeface="Calibri"/>
                  <a:ea typeface="Calibri"/>
                  <a:cs typeface="Calibri"/>
                  <a:sym typeface="Calibri"/>
                </a:rPr>
                <a:t>Necrotizing fasciitis</a:t>
              </a:r>
            </a:p>
          </p:txBody>
        </p:sp>
        <p:sp>
          <p:nvSpPr>
            <p:cNvPr id="211" name="Shape 211"/>
            <p:cNvSpPr>
              <a:spLocks/>
            </p:cNvSpPr>
            <p:nvPr/>
          </p:nvSpPr>
          <p:spPr>
            <a:xfrm>
              <a:off x="1365567" y="751481"/>
              <a:ext cx="1058074" cy="529037"/>
            </a:xfrm>
            <a:prstGeom prst="rect">
              <a:avLst/>
            </a:prstGeom>
            <a:solidFill>
              <a:schemeClr val="accent6"/>
            </a:solidFill>
            <a:ln w="12700" cap="flat" cmpd="sng">
              <a:solidFill>
                <a:schemeClr val="lt1"/>
              </a:solidFill>
              <a:prstDash val="solid"/>
              <a:miter lim="800000"/>
              <a:headEnd type="none" w="med" len="med"/>
              <a:tailEnd type="none" w="med" len="med"/>
            </a:ln>
          </p:spPr>
          <p:txBody>
            <a:bodyPr wrap="square" lIns="91425" tIns="91425" rIns="91425" bIns="91425" anchor="ctr" anchorCtr="0">
              <a:noAutofit/>
            </a:bodyPr>
            <a:lstStyle/>
            <a:p>
              <a:pPr marL="0" lvl="0" indent="0">
                <a:spcBef>
                  <a:spcPts val="0"/>
                </a:spcBef>
                <a:buNone/>
              </a:pPr>
              <a:endParaRPr>
                <a:uFillTx/>
              </a:endParaRPr>
            </a:p>
          </p:txBody>
        </p:sp>
        <p:sp>
          <p:nvSpPr>
            <p:cNvPr id="212" name="Shape 212"/>
            <p:cNvSpPr txBox="1">
              <a:spLocks/>
            </p:cNvSpPr>
            <p:nvPr/>
          </p:nvSpPr>
          <p:spPr>
            <a:xfrm>
              <a:off x="1365567" y="751481"/>
              <a:ext cx="1058074" cy="529037"/>
            </a:xfrm>
            <a:prstGeom prst="rect">
              <a:avLst/>
            </a:prstGeom>
            <a:noFill/>
            <a:ln>
              <a:noFill/>
            </a:ln>
          </p:spPr>
          <p:txBody>
            <a:bodyPr wrap="square" lIns="7600" tIns="7600" rIns="7600" bIns="7600" anchor="ctr" anchorCtr="0">
              <a:noAutofit/>
            </a:bodyPr>
            <a:lstStyle/>
            <a:p>
              <a:pPr marL="0" marR="0" lvl="0" indent="-76200" algn="ctr" rtl="0">
                <a:lnSpc>
                  <a:spcPct val="90000"/>
                </a:lnSpc>
                <a:spcBef>
                  <a:spcPts val="0"/>
                </a:spcBef>
                <a:spcAft>
                  <a:spcPts val="0"/>
                </a:spcAft>
                <a:buClr>
                  <a:schemeClr val="lt1"/>
                </a:buClr>
                <a:buSzPts val="1200"/>
                <a:buFont typeface="Calibri"/>
                <a:buNone/>
              </a:pPr>
              <a:r>
                <a:rPr lang="en" sz="1200">
                  <a:solidFill>
                    <a:schemeClr val="lt1"/>
                  </a:solidFill>
                  <a:uFillTx/>
                  <a:latin typeface="Calibri"/>
                  <a:ea typeface="Calibri"/>
                  <a:cs typeface="Calibri"/>
                  <a:sym typeface="Calibri"/>
                </a:rPr>
                <a:t>Type 1</a:t>
              </a:r>
            </a:p>
            <a:p>
              <a:pPr marL="0" marR="0" lvl="0" indent="-76200" algn="ctr" rtl="0">
                <a:lnSpc>
                  <a:spcPct val="90000"/>
                </a:lnSpc>
                <a:spcBef>
                  <a:spcPts val="420"/>
                </a:spcBef>
                <a:spcAft>
                  <a:spcPts val="0"/>
                </a:spcAft>
                <a:buClr>
                  <a:schemeClr val="lt1"/>
                </a:buClr>
                <a:buSzPts val="1200"/>
                <a:buFont typeface="Calibri"/>
                <a:buNone/>
              </a:pPr>
              <a:r>
                <a:rPr lang="en" sz="1200">
                  <a:solidFill>
                    <a:schemeClr val="lt1"/>
                  </a:solidFill>
                  <a:uFillTx/>
                  <a:latin typeface="Calibri"/>
                  <a:ea typeface="Calibri"/>
                  <a:cs typeface="Calibri"/>
                  <a:sym typeface="Calibri"/>
                </a:rPr>
                <a:t>Polymicrobial</a:t>
              </a:r>
            </a:p>
          </p:txBody>
        </p:sp>
        <p:sp>
          <p:nvSpPr>
            <p:cNvPr id="213" name="Shape 213"/>
            <p:cNvSpPr>
              <a:spLocks/>
            </p:cNvSpPr>
            <p:nvPr/>
          </p:nvSpPr>
          <p:spPr>
            <a:xfrm>
              <a:off x="0" y="813891"/>
              <a:ext cx="1058074" cy="529037"/>
            </a:xfrm>
            <a:prstGeom prst="rect">
              <a:avLst/>
            </a:prstGeom>
            <a:solidFill>
              <a:srgbClr val="4372C3"/>
            </a:solidFill>
            <a:ln w="12700" cap="flat" cmpd="sng">
              <a:solidFill>
                <a:schemeClr val="lt1"/>
              </a:solidFill>
              <a:prstDash val="solid"/>
              <a:miter lim="800000"/>
              <a:headEnd type="none" w="med" len="med"/>
              <a:tailEnd type="none" w="med" len="med"/>
            </a:ln>
          </p:spPr>
          <p:txBody>
            <a:bodyPr wrap="square" lIns="91425" tIns="91425" rIns="91425" bIns="91425" anchor="ctr" anchorCtr="0">
              <a:noAutofit/>
            </a:bodyPr>
            <a:lstStyle/>
            <a:p>
              <a:pPr marL="0" lvl="0" indent="0">
                <a:spcBef>
                  <a:spcPts val="0"/>
                </a:spcBef>
                <a:buNone/>
              </a:pPr>
              <a:endParaRPr>
                <a:uFillTx/>
              </a:endParaRPr>
            </a:p>
          </p:txBody>
        </p:sp>
        <p:sp>
          <p:nvSpPr>
            <p:cNvPr id="214" name="Shape 214"/>
            <p:cNvSpPr txBox="1">
              <a:spLocks/>
            </p:cNvSpPr>
            <p:nvPr/>
          </p:nvSpPr>
          <p:spPr>
            <a:xfrm>
              <a:off x="0" y="813891"/>
              <a:ext cx="1058074" cy="529037"/>
            </a:xfrm>
            <a:prstGeom prst="rect">
              <a:avLst/>
            </a:prstGeom>
            <a:noFill/>
            <a:ln>
              <a:noFill/>
            </a:ln>
          </p:spPr>
          <p:txBody>
            <a:bodyPr wrap="square" lIns="7600" tIns="7600" rIns="7600" bIns="7600" anchor="ctr" anchorCtr="0">
              <a:noAutofit/>
            </a:bodyPr>
            <a:lstStyle/>
            <a:p>
              <a:pPr marL="0" marR="0" lvl="0" indent="-76200" algn="ctr" rtl="0">
                <a:lnSpc>
                  <a:spcPct val="90000"/>
                </a:lnSpc>
                <a:spcBef>
                  <a:spcPts val="0"/>
                </a:spcBef>
                <a:spcAft>
                  <a:spcPts val="0"/>
                </a:spcAft>
                <a:buClr>
                  <a:schemeClr val="lt1"/>
                </a:buClr>
                <a:buSzPts val="1200"/>
                <a:buFont typeface="Calibri"/>
                <a:buNone/>
              </a:pPr>
              <a:r>
                <a:rPr lang="en" sz="1200">
                  <a:solidFill>
                    <a:schemeClr val="lt1"/>
                  </a:solidFill>
                  <a:uFillTx/>
                  <a:latin typeface="Calibri"/>
                  <a:ea typeface="Calibri"/>
                  <a:cs typeface="Calibri"/>
                  <a:sym typeface="Calibri"/>
                </a:rPr>
                <a:t>Caused by multiple organisms </a:t>
              </a:r>
            </a:p>
          </p:txBody>
        </p:sp>
        <p:sp>
          <p:nvSpPr>
            <p:cNvPr id="215" name="Shape 215"/>
            <p:cNvSpPr>
              <a:spLocks/>
            </p:cNvSpPr>
            <p:nvPr/>
          </p:nvSpPr>
          <p:spPr>
            <a:xfrm>
              <a:off x="2645838" y="751481"/>
              <a:ext cx="1058074" cy="529037"/>
            </a:xfrm>
            <a:prstGeom prst="rect">
              <a:avLst/>
            </a:prstGeom>
            <a:solidFill>
              <a:schemeClr val="accent6"/>
            </a:solidFill>
            <a:ln w="12700" cap="flat" cmpd="sng">
              <a:solidFill>
                <a:schemeClr val="lt1"/>
              </a:solidFill>
              <a:prstDash val="solid"/>
              <a:miter lim="800000"/>
              <a:headEnd type="none" w="med" len="med"/>
              <a:tailEnd type="none" w="med" len="med"/>
            </a:ln>
          </p:spPr>
          <p:txBody>
            <a:bodyPr wrap="square" lIns="91425" tIns="91425" rIns="91425" bIns="91425" anchor="ctr" anchorCtr="0">
              <a:noAutofit/>
            </a:bodyPr>
            <a:lstStyle/>
            <a:p>
              <a:pPr marL="0" lvl="0" indent="0">
                <a:spcBef>
                  <a:spcPts val="0"/>
                </a:spcBef>
                <a:buNone/>
              </a:pPr>
              <a:endParaRPr>
                <a:uFillTx/>
              </a:endParaRPr>
            </a:p>
          </p:txBody>
        </p:sp>
        <p:sp>
          <p:nvSpPr>
            <p:cNvPr id="216" name="Shape 216"/>
            <p:cNvSpPr txBox="1">
              <a:spLocks/>
            </p:cNvSpPr>
            <p:nvPr/>
          </p:nvSpPr>
          <p:spPr>
            <a:xfrm>
              <a:off x="2645838" y="751481"/>
              <a:ext cx="1058074" cy="529037"/>
            </a:xfrm>
            <a:prstGeom prst="rect">
              <a:avLst/>
            </a:prstGeom>
            <a:noFill/>
            <a:ln>
              <a:noFill/>
            </a:ln>
          </p:spPr>
          <p:txBody>
            <a:bodyPr wrap="square" lIns="7600" tIns="7600" rIns="7600" bIns="7600" anchor="ctr" anchorCtr="0">
              <a:noAutofit/>
            </a:bodyPr>
            <a:lstStyle/>
            <a:p>
              <a:pPr marL="0" marR="0" lvl="0" indent="-76200" algn="ctr" rtl="0">
                <a:lnSpc>
                  <a:spcPct val="90000"/>
                </a:lnSpc>
                <a:spcBef>
                  <a:spcPts val="0"/>
                </a:spcBef>
                <a:spcAft>
                  <a:spcPts val="0"/>
                </a:spcAft>
                <a:buClr>
                  <a:schemeClr val="lt1"/>
                </a:buClr>
                <a:buSzPts val="1200"/>
                <a:buFont typeface="Calibri"/>
                <a:buNone/>
              </a:pPr>
              <a:r>
                <a:rPr lang="en" sz="1200">
                  <a:solidFill>
                    <a:schemeClr val="lt1"/>
                  </a:solidFill>
                  <a:uFillTx/>
                  <a:latin typeface="Calibri"/>
                  <a:ea typeface="Calibri"/>
                  <a:cs typeface="Calibri"/>
                  <a:sym typeface="Calibri"/>
                </a:rPr>
                <a:t>Type 2</a:t>
              </a:r>
            </a:p>
            <a:p>
              <a:pPr marL="0" marR="0" lvl="0" indent="-76200" algn="ctr" rtl="0">
                <a:lnSpc>
                  <a:spcPct val="90000"/>
                </a:lnSpc>
                <a:spcBef>
                  <a:spcPts val="420"/>
                </a:spcBef>
                <a:spcAft>
                  <a:spcPts val="0"/>
                </a:spcAft>
                <a:buClr>
                  <a:schemeClr val="lt1"/>
                </a:buClr>
                <a:buSzPts val="1200"/>
                <a:buFont typeface="Calibri"/>
                <a:buNone/>
              </a:pPr>
              <a:r>
                <a:rPr lang="en" sz="1200">
                  <a:solidFill>
                    <a:schemeClr val="lt1"/>
                  </a:solidFill>
                  <a:uFillTx/>
                  <a:latin typeface="Calibri"/>
                  <a:ea typeface="Calibri"/>
                  <a:cs typeface="Calibri"/>
                  <a:sym typeface="Calibri"/>
                </a:rPr>
                <a:t>monomicrobial</a:t>
              </a:r>
            </a:p>
          </p:txBody>
        </p:sp>
        <p:sp>
          <p:nvSpPr>
            <p:cNvPr id="217" name="Shape 217"/>
            <p:cNvSpPr>
              <a:spLocks/>
            </p:cNvSpPr>
            <p:nvPr/>
          </p:nvSpPr>
          <p:spPr>
            <a:xfrm>
              <a:off x="4128825" y="813891"/>
              <a:ext cx="1058074" cy="529037"/>
            </a:xfrm>
            <a:prstGeom prst="rect">
              <a:avLst/>
            </a:prstGeom>
            <a:solidFill>
              <a:srgbClr val="4372C3"/>
            </a:solidFill>
            <a:ln w="12700" cap="flat" cmpd="sng">
              <a:solidFill>
                <a:schemeClr val="lt1"/>
              </a:solidFill>
              <a:prstDash val="solid"/>
              <a:miter lim="800000"/>
              <a:headEnd type="none" w="med" len="med"/>
              <a:tailEnd type="none" w="med" len="med"/>
            </a:ln>
          </p:spPr>
          <p:txBody>
            <a:bodyPr wrap="square" lIns="91425" tIns="91425" rIns="91425" bIns="91425" anchor="ctr" anchorCtr="0">
              <a:noAutofit/>
            </a:bodyPr>
            <a:lstStyle/>
            <a:p>
              <a:pPr marL="0" lvl="0" indent="0">
                <a:spcBef>
                  <a:spcPts val="0"/>
                </a:spcBef>
                <a:buNone/>
              </a:pPr>
              <a:endParaRPr>
                <a:uFillTx/>
              </a:endParaRPr>
            </a:p>
          </p:txBody>
        </p:sp>
        <p:sp>
          <p:nvSpPr>
            <p:cNvPr id="218" name="Shape 218"/>
            <p:cNvSpPr txBox="1">
              <a:spLocks/>
            </p:cNvSpPr>
            <p:nvPr/>
          </p:nvSpPr>
          <p:spPr>
            <a:xfrm>
              <a:off x="4128825" y="813891"/>
              <a:ext cx="1058074" cy="529037"/>
            </a:xfrm>
            <a:prstGeom prst="rect">
              <a:avLst/>
            </a:prstGeom>
            <a:noFill/>
            <a:ln>
              <a:noFill/>
            </a:ln>
          </p:spPr>
          <p:txBody>
            <a:bodyPr wrap="square" lIns="7600" tIns="7600" rIns="7600" bIns="7600" anchor="ctr" anchorCtr="0">
              <a:noAutofit/>
            </a:bodyPr>
            <a:lstStyle/>
            <a:p>
              <a:pPr marL="0" marR="0" lvl="0" indent="-76200" algn="ctr" rtl="0">
                <a:lnSpc>
                  <a:spcPct val="90000"/>
                </a:lnSpc>
                <a:spcBef>
                  <a:spcPts val="0"/>
                </a:spcBef>
                <a:spcAft>
                  <a:spcPts val="0"/>
                </a:spcAft>
                <a:buClr>
                  <a:schemeClr val="lt1"/>
                </a:buClr>
                <a:buSzPts val="1200"/>
                <a:buFont typeface="Calibri"/>
                <a:buNone/>
              </a:pPr>
              <a:r>
                <a:rPr lang="en" sz="1200">
                  <a:solidFill>
                    <a:schemeClr val="lt1"/>
                  </a:solidFill>
                  <a:uFillTx/>
                  <a:latin typeface="Calibri"/>
                  <a:ea typeface="Calibri"/>
                  <a:cs typeface="Calibri"/>
                  <a:sym typeface="Calibri"/>
                </a:rPr>
                <a:t> caused by only Group A strept</a:t>
              </a:r>
            </a:p>
          </p:txBody>
        </p:sp>
      </p:grpSp>
      <p:sp>
        <p:nvSpPr>
          <p:cNvPr id="219" name="Shape 219"/>
          <p:cNvSpPr>
            <a:spLocks/>
          </p:cNvSpPr>
          <p:nvPr/>
        </p:nvSpPr>
        <p:spPr>
          <a:xfrm>
            <a:off x="629200" y="3390675"/>
            <a:ext cx="6679800" cy="1684500"/>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SzPts val="1400"/>
              <a:buFont typeface="Times New Roman"/>
              <a:buChar char="➢"/>
            </a:pPr>
            <a:r>
              <a:rPr lang="en">
                <a:uFillTx/>
                <a:latin typeface="Times New Roman"/>
                <a:ea typeface="Times New Roman"/>
                <a:cs typeface="Times New Roman"/>
                <a:sym typeface="Times New Roman"/>
              </a:rPr>
              <a:t>Most common in the arms, legs, and abdominal wall and is fatal in 30%-40% of cases.</a:t>
            </a:r>
          </a:p>
          <a:p>
            <a:pPr marL="457200" lvl="0" indent="-317500" rtl="0">
              <a:spcBef>
                <a:spcPts val="0"/>
              </a:spcBef>
              <a:spcAft>
                <a:spcPts val="0"/>
              </a:spcAft>
              <a:buSzPts val="1400"/>
              <a:buFont typeface="Times New Roman"/>
              <a:buChar char="➢"/>
            </a:pPr>
            <a:r>
              <a:rPr lang="en">
                <a:uFillTx/>
                <a:latin typeface="Times New Roman"/>
                <a:ea typeface="Times New Roman"/>
                <a:cs typeface="Times New Roman"/>
                <a:sym typeface="Times New Roman"/>
              </a:rPr>
              <a:t>Fournier's gangrene (testicular), Necrotizing cellulitis</a:t>
            </a:r>
          </a:p>
          <a:p>
            <a:pPr marL="457200" lvl="0" indent="-317500" rtl="0">
              <a:spcBef>
                <a:spcPts val="0"/>
              </a:spcBef>
              <a:buSzPts val="1400"/>
              <a:buFont typeface="Times New Roman"/>
              <a:buChar char="➢"/>
            </a:pPr>
            <a:r>
              <a:rPr lang="en">
                <a:uFillTx/>
                <a:latin typeface="Times New Roman"/>
                <a:ea typeface="Times New Roman"/>
                <a:cs typeface="Times New Roman"/>
                <a:sym typeface="Times New Roman"/>
              </a:rPr>
              <a:t>Mortality as high as 73 % if untreated</a:t>
            </a:r>
          </a:p>
          <a:p>
            <a:pPr marL="0" marR="0" lvl="0" indent="0" algn="l" rtl="0">
              <a:spcBef>
                <a:spcPts val="0"/>
              </a:spcBef>
              <a:buNone/>
            </a:pPr>
            <a:endParaRPr>
              <a:uFillTx/>
              <a:latin typeface="Times New Roman"/>
              <a:ea typeface="Times New Roman"/>
              <a:cs typeface="Times New Roman"/>
              <a:sym typeface="Times New Roman"/>
            </a:endParaRPr>
          </a:p>
          <a:p>
            <a:pPr marL="0" marR="0" lvl="0" indent="0" algn="l" rtl="0">
              <a:spcBef>
                <a:spcPts val="0"/>
              </a:spcBef>
              <a:buNone/>
            </a:pPr>
            <a:endParaRPr>
              <a:uFillTx/>
              <a:latin typeface="Times New Roman"/>
              <a:ea typeface="Times New Roman"/>
              <a:cs typeface="Times New Roman"/>
              <a:sym typeface="Times New Roman"/>
            </a:endParaRPr>
          </a:p>
        </p:txBody>
      </p:sp>
      <p:pic>
        <p:nvPicPr>
          <p:cNvPr id="220" name="Shape 220" descr="C:\Documents and Settings\Dr.Fauzia\My Documents\My Pictures\Case8b.jpg"/>
          <p:cNvPicPr preferRelativeResize="0"/>
          <p:nvPr/>
        </p:nvPicPr>
        <p:blipFill rotWithShape="1">
          <a:blip r:embed="rId3"/>
          <a:srcRect/>
          <a:stretch/>
        </p:blipFill>
        <p:spPr>
          <a:xfrm>
            <a:off x="7388686" y="2668156"/>
            <a:ext cx="1759752" cy="1299711"/>
          </a:xfrm>
          <a:prstGeom prst="rect">
            <a:avLst/>
          </a:prstGeom>
          <a:gradFill>
            <a:gsLst>
              <a:gs pos="0">
                <a:srgbClr val="474747"/>
              </a:gs>
              <a:gs pos="50000">
                <a:schemeClr val="dk1"/>
              </a:gs>
              <a:gs pos="100000">
                <a:schemeClr val="dk1"/>
              </a:gs>
            </a:gsLst>
            <a:lin ang="5400000" scaled="0"/>
          </a:gradFill>
          <a:ln w="9525" cap="flat" cmpd="sng">
            <a:solidFill>
              <a:schemeClr val="dk1"/>
            </a:solidFill>
            <a:prstDash val="solid"/>
            <a:miter lim="800000"/>
            <a:headEnd type="none" w="med" len="med"/>
            <a:tailEnd type="none" w="med" len="med"/>
          </a:ln>
        </p:spPr>
      </p:pic>
      <p:pic>
        <p:nvPicPr>
          <p:cNvPr id="221" name="Shape 221" descr="C:\Documents and Settings\Dr.Fauzia\My Documents\My Pictures\Necrotizing_Fasciitis_1_030302.jpg"/>
          <p:cNvPicPr preferRelativeResize="0"/>
          <p:nvPr/>
        </p:nvPicPr>
        <p:blipFill rotWithShape="1">
          <a:blip r:embed="rId4"/>
          <a:srcRect/>
          <a:stretch/>
        </p:blipFill>
        <p:spPr>
          <a:xfrm>
            <a:off x="7388686" y="1109706"/>
            <a:ext cx="1783055" cy="1558450"/>
          </a:xfrm>
          <a:prstGeom prst="rect">
            <a:avLst/>
          </a:prstGeom>
          <a:noFill/>
          <a:ln>
            <a:noFill/>
          </a:ln>
        </p:spPr>
      </p:pic>
      <p:pic>
        <p:nvPicPr>
          <p:cNvPr id="222" name="Shape 222" descr="C:\Documents and Settings\Dr.Fauzia\My Documents\My Pictures\necfasc.jpg"/>
          <p:cNvPicPr preferRelativeResize="0"/>
          <p:nvPr/>
        </p:nvPicPr>
        <p:blipFill rotWithShape="1">
          <a:blip r:embed="rId5"/>
          <a:srcRect/>
          <a:stretch/>
        </p:blipFill>
        <p:spPr>
          <a:xfrm>
            <a:off x="6024063" y="9923"/>
            <a:ext cx="1364623" cy="1086066"/>
          </a:xfrm>
          <a:prstGeom prst="rect">
            <a:avLst/>
          </a:prstGeom>
          <a:solidFill>
            <a:schemeClr val="dk1"/>
          </a:solidFill>
          <a:ln w="12700" cap="flat" cmpd="sng">
            <a:solidFill>
              <a:schemeClr val="dk1"/>
            </a:solidFill>
            <a:prstDash val="solid"/>
            <a:miter lim="800000"/>
            <a:headEnd type="none" w="med" len="med"/>
            <a:tailEnd type="none" w="med" len="med"/>
          </a:ln>
        </p:spPr>
      </p:pic>
      <p:pic>
        <p:nvPicPr>
          <p:cNvPr id="223" name="Shape 223"/>
          <p:cNvPicPr preferRelativeResize="0"/>
          <p:nvPr/>
        </p:nvPicPr>
        <p:blipFill rotWithShape="1">
          <a:blip r:embed="rId6"/>
          <a:srcRect/>
          <a:stretch/>
        </p:blipFill>
        <p:spPr>
          <a:xfrm>
            <a:off x="7388685" y="3967867"/>
            <a:ext cx="1755315" cy="1177943"/>
          </a:xfrm>
          <a:prstGeom prst="rect">
            <a:avLst/>
          </a:prstGeom>
          <a:noFill/>
          <a:ln>
            <a:noFill/>
          </a:ln>
        </p:spPr>
      </p:pic>
      <p:sp>
        <p:nvSpPr>
          <p:cNvPr id="224" name="Shape 224"/>
          <p:cNvSpPr txBox="1">
            <a:spLocks/>
          </p:cNvSpPr>
          <p:nvPr/>
        </p:nvSpPr>
        <p:spPr>
          <a:xfrm>
            <a:off x="3343575" y="654950"/>
            <a:ext cx="2567400" cy="276900"/>
          </a:xfrm>
          <a:prstGeom prst="rect">
            <a:avLst/>
          </a:prstGeom>
          <a:noFill/>
          <a:ln>
            <a:noFill/>
          </a:ln>
        </p:spPr>
        <p:txBody>
          <a:bodyPr wrap="square" lIns="68575" tIns="34275" rIns="68575" bIns="34275" anchor="t" anchorCtr="0">
            <a:noAutofit/>
          </a:bodyPr>
          <a:lstStyle/>
          <a:p>
            <a:pPr marL="0" marR="0" lvl="0" indent="-97155" algn="l" rtl="0">
              <a:lnSpc>
                <a:spcPct val="80000"/>
              </a:lnSpc>
              <a:spcBef>
                <a:spcPts val="0"/>
              </a:spcBef>
              <a:buClr>
                <a:schemeClr val="dk1"/>
              </a:buClr>
              <a:buSzPts val="1530"/>
              <a:buFont typeface="Arial"/>
              <a:buNone/>
            </a:pPr>
            <a:r>
              <a:rPr lang="en" sz="1200" b="1">
                <a:solidFill>
                  <a:srgbClr val="999999"/>
                </a:solidFill>
                <a:uFillTx/>
                <a:latin typeface="Arial"/>
                <a:ea typeface="Arial"/>
                <a:cs typeface="Arial"/>
                <a:sym typeface="Arial"/>
              </a:rPr>
              <a:t>(Flesh-eating disease)</a:t>
            </a:r>
            <a:r>
              <a:rPr lang="en" sz="1200">
                <a:solidFill>
                  <a:srgbClr val="999999"/>
                </a:solidFill>
                <a:uFillTx/>
                <a:latin typeface="Arial"/>
                <a:ea typeface="Arial"/>
                <a:cs typeface="Arial"/>
                <a:sym typeface="Arial"/>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graphicFrame>
        <p:nvGraphicFramePr>
          <p:cNvPr id="229" name="Shape 229"/>
          <p:cNvGraphicFramePr/>
          <p:nvPr/>
        </p:nvGraphicFramePr>
        <p:xfrm>
          <a:off x="0" y="0"/>
          <a:ext cx="3000000" cy="3000000"/>
        </p:xfrm>
        <a:graphic>
          <a:graphicData uri="http://schemas.openxmlformats.org/drawingml/2006/table">
            <a:tbl>
              <a:tblPr firstRow="1" bandRow="1">
                <a:noFill/>
                <a:tableStyleId>{D2E4BCA4-E0B9-4E42-BA5F-DA41573CF401}</a:tableStyleId>
              </a:tblPr>
              <a:tblGrid>
                <a:gridCol w="2286000"/>
                <a:gridCol w="2286000"/>
                <a:gridCol w="2286000"/>
                <a:gridCol w="2286000"/>
              </a:tblGrid>
              <a:tr h="284875">
                <a:tc>
                  <a:txBody>
                    <a:bodyPr/>
                    <a:lstStyle/>
                    <a:p>
                      <a:pPr marL="0" marR="0" lvl="0" indent="0" algn="l" rtl="0">
                        <a:spcBef>
                          <a:spcPts val="0"/>
                        </a:spcBef>
                        <a:buNone/>
                      </a:pPr>
                      <a:r>
                        <a:rPr lang="en" sz="1200" u="none" strike="noStrike" cap="none">
                          <a:uFillTx/>
                          <a:latin typeface="Times New Roman"/>
                          <a:ea typeface="Times New Roman"/>
                          <a:cs typeface="Times New Roman"/>
                          <a:sym typeface="Times New Roman"/>
                        </a:rPr>
                        <a:t>Causing microbes:</a:t>
                      </a:r>
                    </a:p>
                  </a:txBody>
                  <a:tcPr marL="68575" marR="68575" marT="34300" marB="34300">
                    <a:solidFill>
                      <a:schemeClr val="accent4"/>
                    </a:solidFill>
                  </a:tcPr>
                </a:tc>
                <a:tc>
                  <a:txBody>
                    <a:bodyPr/>
                    <a:lstStyle/>
                    <a:p>
                      <a:pPr marL="0" marR="0" lvl="0" indent="0" algn="l" rtl="0">
                        <a:spcBef>
                          <a:spcPts val="0"/>
                        </a:spcBef>
                        <a:buNone/>
                      </a:pPr>
                      <a:r>
                        <a:rPr lang="en" sz="1200" u="none" strike="noStrike" cap="none">
                          <a:uFillTx/>
                          <a:latin typeface="Times New Roman"/>
                          <a:ea typeface="Times New Roman"/>
                          <a:cs typeface="Times New Roman"/>
                          <a:sym typeface="Times New Roman"/>
                        </a:rPr>
                        <a:t>Risk factors </a:t>
                      </a:r>
                    </a:p>
                  </a:txBody>
                  <a:tcPr marL="68575" marR="68575" marT="34300" marB="34300"/>
                </a:tc>
                <a:tc>
                  <a:txBody>
                    <a:bodyPr/>
                    <a:lstStyle/>
                    <a:p>
                      <a:pPr marL="0" marR="0" lvl="0" indent="0" algn="l" rtl="0">
                        <a:spcBef>
                          <a:spcPts val="0"/>
                        </a:spcBef>
                        <a:buNone/>
                      </a:pPr>
                      <a:r>
                        <a:rPr lang="en" sz="1200" u="none" strike="noStrike" cap="none">
                          <a:uFillTx/>
                          <a:latin typeface="Times New Roman"/>
                          <a:ea typeface="Times New Roman"/>
                          <a:cs typeface="Times New Roman"/>
                          <a:sym typeface="Times New Roman"/>
                        </a:rPr>
                        <a:t>Pathophysiology</a:t>
                      </a:r>
                    </a:p>
                  </a:txBody>
                  <a:tcPr marL="68575" marR="68575" marT="34300" marB="34300">
                    <a:solidFill>
                      <a:srgbClr val="739A28"/>
                    </a:solidFill>
                  </a:tcPr>
                </a:tc>
                <a:tc>
                  <a:txBody>
                    <a:bodyPr/>
                    <a:lstStyle/>
                    <a:p>
                      <a:pPr marL="0" marR="0" lvl="0" indent="0" algn="l" rtl="0">
                        <a:spcBef>
                          <a:spcPts val="0"/>
                        </a:spcBef>
                        <a:buNone/>
                      </a:pPr>
                      <a:r>
                        <a:rPr lang="en" sz="1200" u="none" strike="noStrike" cap="none">
                          <a:uFillTx/>
                          <a:latin typeface="Times New Roman"/>
                          <a:ea typeface="Times New Roman"/>
                          <a:cs typeface="Times New Roman"/>
                          <a:sym typeface="Times New Roman"/>
                        </a:rPr>
                        <a:t>Signs and symptoms</a:t>
                      </a:r>
                    </a:p>
                  </a:txBody>
                  <a:tcPr marL="68575" marR="68575" marT="34300" marB="34300">
                    <a:solidFill>
                      <a:srgbClr val="4A7B29"/>
                    </a:solidFill>
                  </a:tcPr>
                </a:tc>
              </a:tr>
              <a:tr h="4858625">
                <a:tc>
                  <a:txBody>
                    <a:bodyPr/>
                    <a:lstStyle/>
                    <a:p>
                      <a:pPr marL="285750" marR="0" lvl="0" indent="-285750" algn="l" rtl="0">
                        <a:spcBef>
                          <a:spcPts val="0"/>
                        </a:spcBef>
                        <a:spcAft>
                          <a:spcPts val="0"/>
                        </a:spcAft>
                        <a:buClr>
                          <a:srgbClr val="FF0000"/>
                        </a:buClr>
                        <a:buSzPts val="1200"/>
                        <a:buFont typeface="Arial"/>
                        <a:buChar char="•"/>
                      </a:pPr>
                      <a:r>
                        <a:rPr lang="en" sz="1200" u="none" strike="noStrike" cap="none">
                          <a:solidFill>
                            <a:srgbClr val="FF0000"/>
                          </a:solidFill>
                          <a:uFillTx/>
                          <a:latin typeface="Times New Roman"/>
                          <a:ea typeface="Times New Roman"/>
                          <a:cs typeface="Times New Roman"/>
                          <a:sym typeface="Times New Roman"/>
                        </a:rPr>
                        <a:t>Group A streptococcus</a:t>
                      </a:r>
                    </a:p>
                    <a:p>
                      <a:pPr marL="0" marR="0" lvl="0" indent="-76200" algn="l" rtl="0">
                        <a:lnSpc>
                          <a:spcPct val="100000"/>
                        </a:lnSpc>
                        <a:spcBef>
                          <a:spcPts val="0"/>
                        </a:spcBef>
                        <a:spcAft>
                          <a:spcPts val="0"/>
                        </a:spcAft>
                        <a:buClr>
                          <a:srgbClr val="00B050"/>
                        </a:buClr>
                        <a:buSzPts val="1200"/>
                        <a:buFont typeface="Arial"/>
                        <a:buNone/>
                      </a:pPr>
                      <a:r>
                        <a:rPr lang="en" sz="1200" u="none" strike="noStrike" cap="none">
                          <a:solidFill>
                            <a:srgbClr val="00B050"/>
                          </a:solidFill>
                          <a:uFillTx/>
                          <a:latin typeface="Times New Roman"/>
                          <a:ea typeface="Times New Roman"/>
                          <a:cs typeface="Times New Roman"/>
                          <a:sym typeface="Times New Roman"/>
                        </a:rPr>
                        <a:t>It produces toxins that causes a septic shock </a:t>
                      </a:r>
                    </a:p>
                    <a:p>
                      <a:pPr marL="285750" marR="0" lvl="0" indent="-285750" algn="l" rtl="0">
                        <a:spcBef>
                          <a:spcPts val="0"/>
                        </a:spcBef>
                        <a:buClr>
                          <a:srgbClr val="FF0000"/>
                        </a:buClr>
                        <a:buSzPts val="1200"/>
                        <a:buFont typeface="Arial"/>
                        <a:buChar char="•"/>
                      </a:pPr>
                      <a:r>
                        <a:rPr lang="en" sz="1200" u="none" strike="noStrike" cap="none">
                          <a:solidFill>
                            <a:srgbClr val="FF0000"/>
                          </a:solidFill>
                          <a:uFillTx/>
                          <a:latin typeface="Times New Roman"/>
                          <a:ea typeface="Times New Roman"/>
                          <a:cs typeface="Times New Roman"/>
                          <a:sym typeface="Times New Roman"/>
                        </a:rPr>
                        <a:t>Clostridium perfringens </a:t>
                      </a:r>
                    </a:p>
                    <a:p>
                      <a:pPr marL="0" marR="0" lvl="0" indent="-76200" algn="l" rtl="0">
                        <a:spcBef>
                          <a:spcPts val="0"/>
                        </a:spcBef>
                        <a:buClr>
                          <a:schemeClr val="dk1"/>
                        </a:buClr>
                        <a:buSzPts val="1200"/>
                        <a:buFont typeface="Arial"/>
                        <a:buNone/>
                      </a:pPr>
                      <a:r>
                        <a:rPr lang="en" sz="1200" u="none" strike="noStrike" cap="none">
                          <a:uFillTx/>
                          <a:latin typeface="Times New Roman"/>
                          <a:ea typeface="Times New Roman"/>
                          <a:cs typeface="Times New Roman"/>
                          <a:sym typeface="Times New Roman"/>
                        </a:rPr>
                        <a:t>(gas in tissues)</a:t>
                      </a:r>
                    </a:p>
                    <a:p>
                      <a:pPr marL="0" marR="0" lvl="0" indent="0" algn="l" rtl="0">
                        <a:spcBef>
                          <a:spcPts val="0"/>
                        </a:spcBef>
                        <a:buNone/>
                      </a:pPr>
                      <a:r>
                        <a:rPr lang="en" sz="1200" u="none" strike="noStrike" cap="none">
                          <a:solidFill>
                            <a:srgbClr val="00B050"/>
                          </a:solidFill>
                          <a:uFillTx/>
                          <a:latin typeface="Times New Roman"/>
                          <a:ea typeface="Times New Roman"/>
                          <a:cs typeface="Times New Roman"/>
                          <a:sym typeface="Times New Roman"/>
                        </a:rPr>
                        <a:t>It’s a normal flora of the GI </a:t>
                      </a:r>
                    </a:p>
                    <a:p>
                      <a:pPr marL="0" marR="0" lvl="0" indent="-76200" algn="l" rtl="0">
                        <a:spcBef>
                          <a:spcPts val="0"/>
                        </a:spcBef>
                        <a:buClr>
                          <a:srgbClr val="00B050"/>
                        </a:buClr>
                        <a:buSzPts val="1200"/>
                        <a:buFont typeface="Times New Roman"/>
                        <a:buNone/>
                      </a:pPr>
                      <a:r>
                        <a:rPr lang="en" sz="1200" u="none" strike="noStrike" cap="none">
                          <a:solidFill>
                            <a:srgbClr val="00B050"/>
                          </a:solidFill>
                          <a:uFillTx/>
                          <a:latin typeface="Times New Roman"/>
                          <a:ea typeface="Times New Roman"/>
                          <a:cs typeface="Times New Roman"/>
                          <a:sym typeface="Times New Roman"/>
                        </a:rPr>
                        <a:t>-A wound can causes the Clostridium perfringens to spread in other tissues</a:t>
                      </a:r>
                    </a:p>
                    <a:p>
                      <a:pPr marL="0" marR="0" lvl="0" indent="0" algn="l" rtl="0">
                        <a:spcBef>
                          <a:spcPts val="0"/>
                        </a:spcBef>
                        <a:spcAft>
                          <a:spcPts val="0"/>
                        </a:spcAft>
                        <a:buNone/>
                      </a:pPr>
                      <a:r>
                        <a:rPr lang="en" sz="1200" u="none" strike="noStrike" cap="none">
                          <a:solidFill>
                            <a:srgbClr val="00B050"/>
                          </a:solidFill>
                          <a:uFillTx/>
                          <a:latin typeface="Times New Roman"/>
                          <a:ea typeface="Times New Roman"/>
                          <a:cs typeface="Times New Roman"/>
                          <a:sym typeface="Times New Roman"/>
                        </a:rPr>
                        <a:t>-It has a high virulent factor we call it  {Phospholipase} which causes a necrosis of the fascia of the muscle ,it can lead to Death due to hypotension.</a:t>
                      </a:r>
                    </a:p>
                    <a:p>
                      <a:pPr marL="285750" marR="0" lvl="0" indent="-285750" algn="l" rtl="0">
                        <a:lnSpc>
                          <a:spcPct val="100000"/>
                        </a:lnSpc>
                        <a:spcBef>
                          <a:spcPts val="0"/>
                        </a:spcBef>
                        <a:spcAft>
                          <a:spcPts val="0"/>
                        </a:spcAft>
                        <a:buClr>
                          <a:schemeClr val="dk1"/>
                        </a:buClr>
                        <a:buSzPts val="1200"/>
                        <a:buFont typeface="Arial"/>
                        <a:buChar char="•"/>
                      </a:pPr>
                      <a:r>
                        <a:rPr lang="en" sz="1200" u="none" strike="noStrike" cap="none">
                          <a:uFillTx/>
                          <a:latin typeface="Times New Roman"/>
                          <a:ea typeface="Times New Roman"/>
                          <a:cs typeface="Times New Roman"/>
                          <a:sym typeface="Times New Roman"/>
                        </a:rPr>
                        <a:t>Staphylococcus aureus or CA-MRSA (Streptococcus pyogenes)</a:t>
                      </a:r>
                    </a:p>
                    <a:p>
                      <a:pPr marL="285750" marR="0" lvl="0" indent="-285750" algn="l" rtl="0">
                        <a:spcBef>
                          <a:spcPts val="0"/>
                        </a:spcBef>
                        <a:buClr>
                          <a:schemeClr val="dk1"/>
                        </a:buClr>
                        <a:buSzPts val="1200"/>
                        <a:buFont typeface="Arial"/>
                        <a:buNone/>
                      </a:pPr>
                      <a:endParaRPr sz="1200" u="none" strike="noStrike" cap="none">
                        <a:uFillTx/>
                        <a:latin typeface="Times New Roman"/>
                        <a:ea typeface="Times New Roman"/>
                        <a:cs typeface="Times New Roman"/>
                        <a:sym typeface="Times New Roman"/>
                      </a:endParaRPr>
                    </a:p>
                    <a:p>
                      <a:pPr marL="285750" marR="0" lvl="0" indent="-285750" algn="l" rtl="0">
                        <a:spcBef>
                          <a:spcPts val="0"/>
                        </a:spcBef>
                        <a:buClr>
                          <a:schemeClr val="dk1"/>
                        </a:buClr>
                        <a:buSzPts val="1200"/>
                        <a:buFont typeface="Arial"/>
                        <a:buChar char="•"/>
                      </a:pPr>
                      <a:r>
                        <a:rPr lang="en" sz="1200" u="none" strike="noStrike" cap="none">
                          <a:uFillTx/>
                          <a:latin typeface="Times New Roman"/>
                          <a:ea typeface="Times New Roman"/>
                          <a:cs typeface="Times New Roman"/>
                          <a:sym typeface="Times New Roman"/>
                        </a:rPr>
                        <a:t>Bacteroides fragilis</a:t>
                      </a:r>
                    </a:p>
                    <a:p>
                      <a:pPr marL="285750" marR="0" lvl="0" indent="-285750" algn="l" rtl="0">
                        <a:spcBef>
                          <a:spcPts val="0"/>
                        </a:spcBef>
                        <a:buClr>
                          <a:schemeClr val="dk1"/>
                        </a:buClr>
                        <a:buSzPts val="1200"/>
                        <a:buFont typeface="Arial"/>
                        <a:buChar char="•"/>
                      </a:pPr>
                      <a:r>
                        <a:rPr lang="en" sz="1200" u="none" strike="noStrike" cap="none">
                          <a:uFillTx/>
                          <a:latin typeface="Times New Roman"/>
                          <a:ea typeface="Times New Roman"/>
                          <a:cs typeface="Times New Roman"/>
                          <a:sym typeface="Times New Roman"/>
                        </a:rPr>
                        <a:t>Vibrio vulnificus (liver function)</a:t>
                      </a:r>
                    </a:p>
                    <a:p>
                      <a:pPr marL="285750" marR="0" lvl="0" indent="-285750" algn="l" rtl="0">
                        <a:spcBef>
                          <a:spcPts val="0"/>
                        </a:spcBef>
                        <a:buClr>
                          <a:srgbClr val="FF0000"/>
                        </a:buClr>
                        <a:buSzPts val="1200"/>
                        <a:buFont typeface="Arial"/>
                        <a:buChar char="•"/>
                      </a:pPr>
                      <a:r>
                        <a:rPr lang="en" sz="1200" i="1" u="none" strike="noStrike" cap="none">
                          <a:solidFill>
                            <a:srgbClr val="FF0000"/>
                          </a:solidFill>
                          <a:uFillTx/>
                          <a:latin typeface="Times New Roman"/>
                          <a:ea typeface="Times New Roman"/>
                          <a:cs typeface="Times New Roman"/>
                          <a:sym typeface="Times New Roman"/>
                        </a:rPr>
                        <a:t>Gram-negative bacteria </a:t>
                      </a:r>
                      <a:r>
                        <a:rPr lang="en" sz="1200" u="none" strike="noStrike" cap="none">
                          <a:solidFill>
                            <a:srgbClr val="FF0000"/>
                          </a:solidFill>
                          <a:uFillTx/>
                          <a:latin typeface="Times New Roman"/>
                          <a:ea typeface="Times New Roman"/>
                          <a:cs typeface="Times New Roman"/>
                          <a:sym typeface="Times New Roman"/>
                        </a:rPr>
                        <a:t>(synergy).</a:t>
                      </a:r>
                      <a:r>
                        <a:rPr lang="en" sz="1200" i="1" u="none" strike="noStrike" cap="none">
                          <a:solidFill>
                            <a:srgbClr val="FF0000"/>
                          </a:solidFill>
                          <a:uFillTx/>
                          <a:latin typeface="Times New Roman"/>
                          <a:ea typeface="Times New Roman"/>
                          <a:cs typeface="Times New Roman"/>
                          <a:sym typeface="Times New Roman"/>
                        </a:rPr>
                        <a:t> </a:t>
                      </a:r>
                    </a:p>
                    <a:p>
                      <a:pPr marL="742950" marR="0" lvl="1" indent="-285750" algn="l" rtl="0">
                        <a:spcBef>
                          <a:spcPts val="0"/>
                        </a:spcBef>
                        <a:spcAft>
                          <a:spcPts val="0"/>
                        </a:spcAft>
                        <a:buClr>
                          <a:srgbClr val="FF0000"/>
                        </a:buClr>
                        <a:buSzPts val="1200"/>
                        <a:buFont typeface="Arial"/>
                        <a:buChar char="•"/>
                      </a:pPr>
                      <a:r>
                        <a:rPr lang="en" sz="1200" i="1" u="none" strike="noStrike" cap="none">
                          <a:solidFill>
                            <a:srgbClr val="FF0000"/>
                          </a:solidFill>
                          <a:uFillTx/>
                          <a:latin typeface="Times New Roman"/>
                          <a:ea typeface="Times New Roman"/>
                          <a:cs typeface="Times New Roman"/>
                          <a:sym typeface="Times New Roman"/>
                        </a:rPr>
                        <a:t>E. coli</a:t>
                      </a:r>
                      <a:r>
                        <a:rPr lang="en" sz="1200" u="none" strike="noStrike" cap="none">
                          <a:uFillTx/>
                          <a:latin typeface="Times New Roman"/>
                          <a:ea typeface="Times New Roman"/>
                          <a:cs typeface="Times New Roman"/>
                          <a:sym typeface="Times New Roman"/>
                        </a:rPr>
                        <a:t>, </a:t>
                      </a:r>
                      <a:r>
                        <a:rPr lang="en" sz="1200" i="1" u="none" strike="noStrike" cap="none">
                          <a:uFillTx/>
                          <a:latin typeface="Times New Roman"/>
                          <a:ea typeface="Times New Roman"/>
                          <a:cs typeface="Times New Roman"/>
                          <a:sym typeface="Times New Roman"/>
                        </a:rPr>
                        <a:t>Klebsiella</a:t>
                      </a:r>
                      <a:r>
                        <a:rPr lang="en" sz="1200" u="none" strike="noStrike" cap="none">
                          <a:uFillTx/>
                          <a:latin typeface="Times New Roman"/>
                          <a:ea typeface="Times New Roman"/>
                          <a:cs typeface="Times New Roman"/>
                          <a:sym typeface="Times New Roman"/>
                        </a:rPr>
                        <a:t>, </a:t>
                      </a:r>
                      <a:r>
                        <a:rPr lang="en" sz="1200" i="1" u="none" strike="noStrike" cap="none">
                          <a:uFillTx/>
                          <a:latin typeface="Times New Roman"/>
                          <a:ea typeface="Times New Roman"/>
                          <a:cs typeface="Times New Roman"/>
                          <a:sym typeface="Times New Roman"/>
                        </a:rPr>
                        <a:t>Pseudomonas</a:t>
                      </a:r>
                    </a:p>
                    <a:p>
                      <a:pPr marL="285750" marR="0" lvl="0" indent="-285750" algn="l" rtl="0">
                        <a:lnSpc>
                          <a:spcPct val="100000"/>
                        </a:lnSpc>
                        <a:spcBef>
                          <a:spcPts val="0"/>
                        </a:spcBef>
                        <a:spcAft>
                          <a:spcPts val="0"/>
                        </a:spcAft>
                        <a:buClr>
                          <a:schemeClr val="dk1"/>
                        </a:buClr>
                        <a:buSzPts val="1200"/>
                        <a:buFont typeface="Arial"/>
                        <a:buChar char="•"/>
                      </a:pPr>
                      <a:r>
                        <a:rPr lang="en" sz="1200" u="none" strike="noStrike" cap="none">
                          <a:uFillTx/>
                          <a:latin typeface="Times New Roman"/>
                          <a:ea typeface="Times New Roman"/>
                          <a:cs typeface="Times New Roman"/>
                          <a:sym typeface="Times New Roman"/>
                        </a:rPr>
                        <a:t>Fungi</a:t>
                      </a:r>
                    </a:p>
                  </a:txBody>
                  <a:tcPr marL="68575" marR="68575" marT="34300" marB="34300">
                    <a:solidFill>
                      <a:srgbClr val="B2E6D9"/>
                    </a:solidFill>
                  </a:tcPr>
                </a:tc>
                <a:tc>
                  <a:txBody>
                    <a:bodyPr/>
                    <a:lstStyle/>
                    <a:p>
                      <a:pPr marL="0" marR="0" lvl="0" indent="0" algn="l" rtl="0">
                        <a:spcBef>
                          <a:spcPts val="0"/>
                        </a:spcBef>
                        <a:buNone/>
                      </a:pPr>
                      <a:r>
                        <a:rPr lang="en" sz="1200" u="none" strike="noStrike" cap="none">
                          <a:uFillTx/>
                          <a:latin typeface="Times New Roman"/>
                          <a:ea typeface="Times New Roman"/>
                          <a:cs typeface="Times New Roman"/>
                          <a:sym typeface="Times New Roman"/>
                        </a:rPr>
                        <a:t>-Immune-suppression </a:t>
                      </a:r>
                    </a:p>
                    <a:p>
                      <a:pPr marL="0" marR="0" lvl="0" indent="0" algn="l" rtl="0">
                        <a:spcBef>
                          <a:spcPts val="0"/>
                        </a:spcBef>
                        <a:buNone/>
                      </a:pPr>
                      <a:endParaRPr sz="1200" u="none" strike="noStrike" cap="none">
                        <a:uFillTx/>
                        <a:latin typeface="Times New Roman"/>
                        <a:ea typeface="Times New Roman"/>
                        <a:cs typeface="Times New Roman"/>
                        <a:sym typeface="Times New Roman"/>
                      </a:endParaRPr>
                    </a:p>
                    <a:p>
                      <a:pPr marL="0" marR="0" lvl="0" indent="0" algn="l" rtl="0">
                        <a:spcBef>
                          <a:spcPts val="0"/>
                        </a:spcBef>
                        <a:buNone/>
                      </a:pPr>
                      <a:r>
                        <a:rPr lang="en" sz="1200" u="none" strike="noStrike" cap="none">
                          <a:uFillTx/>
                          <a:latin typeface="Times New Roman"/>
                          <a:ea typeface="Times New Roman"/>
                          <a:cs typeface="Times New Roman"/>
                          <a:sym typeface="Times New Roman"/>
                        </a:rPr>
                        <a:t>-</a:t>
                      </a:r>
                      <a:r>
                        <a:rPr lang="en" sz="1200" u="none" strike="noStrike" cap="none">
                          <a:solidFill>
                            <a:srgbClr val="FF0000"/>
                          </a:solidFill>
                          <a:uFillTx/>
                          <a:latin typeface="Times New Roman"/>
                          <a:ea typeface="Times New Roman"/>
                          <a:cs typeface="Times New Roman"/>
                          <a:sym typeface="Times New Roman"/>
                        </a:rPr>
                        <a:t>Chronic diseases</a:t>
                      </a:r>
                      <a:r>
                        <a:rPr lang="en" sz="1200" u="none" strike="noStrike" cap="none">
                          <a:uFillTx/>
                          <a:latin typeface="Times New Roman"/>
                          <a:ea typeface="Times New Roman"/>
                          <a:cs typeface="Times New Roman"/>
                          <a:sym typeface="Times New Roman"/>
                        </a:rPr>
                        <a:t>:  ( </a:t>
                      </a:r>
                      <a:r>
                        <a:rPr lang="en" sz="1200" u="none" strike="noStrike" cap="none">
                          <a:solidFill>
                            <a:srgbClr val="FF0000"/>
                          </a:solidFill>
                          <a:uFillTx/>
                          <a:latin typeface="Times New Roman"/>
                          <a:ea typeface="Times New Roman"/>
                          <a:cs typeface="Times New Roman"/>
                          <a:sym typeface="Times New Roman"/>
                        </a:rPr>
                        <a:t>diabetes</a:t>
                      </a:r>
                      <a:r>
                        <a:rPr lang="en" sz="1200" u="none" strike="noStrike" cap="none">
                          <a:uFillTx/>
                          <a:latin typeface="Times New Roman"/>
                          <a:ea typeface="Times New Roman"/>
                          <a:cs typeface="Times New Roman"/>
                          <a:sym typeface="Times New Roman"/>
                        </a:rPr>
                        <a:t>, liver and kidney diseases, malignancy </a:t>
                      </a:r>
                    </a:p>
                    <a:p>
                      <a:pPr marL="0" marR="0" lvl="0" indent="0" algn="l" rtl="0">
                        <a:spcBef>
                          <a:spcPts val="0"/>
                        </a:spcBef>
                        <a:buNone/>
                      </a:pPr>
                      <a:endParaRPr sz="1200" u="none" strike="noStrike" cap="none">
                        <a:uFillTx/>
                        <a:latin typeface="Times New Roman"/>
                        <a:ea typeface="Times New Roman"/>
                        <a:cs typeface="Times New Roman"/>
                        <a:sym typeface="Times New Roman"/>
                      </a:endParaRPr>
                    </a:p>
                    <a:p>
                      <a:pPr marL="0" marR="0" lvl="0" indent="0" algn="l" rtl="0">
                        <a:spcBef>
                          <a:spcPts val="0"/>
                        </a:spcBef>
                        <a:buNone/>
                      </a:pPr>
                      <a:r>
                        <a:rPr lang="en" sz="1200" u="none" strike="noStrike" cap="none">
                          <a:uFillTx/>
                          <a:latin typeface="Times New Roman"/>
                          <a:ea typeface="Times New Roman"/>
                          <a:cs typeface="Times New Roman"/>
                          <a:sym typeface="Times New Roman"/>
                        </a:rPr>
                        <a:t>-</a:t>
                      </a:r>
                      <a:r>
                        <a:rPr lang="en" sz="1200" u="none" strike="noStrike" cap="none">
                          <a:solidFill>
                            <a:srgbClr val="FF0000"/>
                          </a:solidFill>
                          <a:uFillTx/>
                          <a:latin typeface="Times New Roman"/>
                          <a:ea typeface="Times New Roman"/>
                          <a:cs typeface="Times New Roman"/>
                          <a:sym typeface="Times New Roman"/>
                        </a:rPr>
                        <a:t>Trauma</a:t>
                      </a:r>
                      <a:r>
                        <a:rPr lang="en" sz="1200" u="none" strike="noStrike" cap="none">
                          <a:uFillTx/>
                          <a:latin typeface="Times New Roman"/>
                          <a:ea typeface="Times New Roman"/>
                          <a:cs typeface="Times New Roman"/>
                          <a:sym typeface="Times New Roman"/>
                        </a:rPr>
                        <a:t>:(laceration, cut, abrasion, contusion, burn, bite, subcutaneous injection,  operative incision)</a:t>
                      </a:r>
                    </a:p>
                    <a:p>
                      <a:pPr marL="0" marR="0" lvl="0" indent="0" algn="l" rtl="0">
                        <a:spcBef>
                          <a:spcPts val="0"/>
                        </a:spcBef>
                        <a:buNone/>
                      </a:pPr>
                      <a:endParaRPr sz="1200" u="none" strike="noStrike" cap="none">
                        <a:uFillTx/>
                        <a:latin typeface="Times New Roman"/>
                        <a:ea typeface="Times New Roman"/>
                        <a:cs typeface="Times New Roman"/>
                        <a:sym typeface="Times New Roman"/>
                      </a:endParaRPr>
                    </a:p>
                    <a:p>
                      <a:pPr marL="0" marR="0" lvl="0" indent="0" algn="l" rtl="0">
                        <a:spcBef>
                          <a:spcPts val="0"/>
                        </a:spcBef>
                        <a:buNone/>
                      </a:pPr>
                      <a:r>
                        <a:rPr lang="en" sz="1200" u="none" strike="noStrike" cap="none">
                          <a:uFillTx/>
                          <a:latin typeface="Times New Roman"/>
                          <a:ea typeface="Times New Roman"/>
                          <a:cs typeface="Times New Roman"/>
                          <a:sym typeface="Times New Roman"/>
                        </a:rPr>
                        <a:t>-Recent viral infection rash (chickenpox)</a:t>
                      </a:r>
                    </a:p>
                    <a:p>
                      <a:pPr marL="0" marR="0" lvl="0" indent="0" algn="l" rtl="0">
                        <a:spcBef>
                          <a:spcPts val="0"/>
                        </a:spcBef>
                        <a:buNone/>
                      </a:pPr>
                      <a:endParaRPr sz="1200" u="none" strike="noStrike" cap="none">
                        <a:uFillTx/>
                        <a:latin typeface="Times New Roman"/>
                        <a:ea typeface="Times New Roman"/>
                        <a:cs typeface="Times New Roman"/>
                        <a:sym typeface="Times New Roman"/>
                      </a:endParaRPr>
                    </a:p>
                    <a:p>
                      <a:pPr marL="0" marR="0" lvl="0" indent="0" algn="l" rtl="0">
                        <a:spcBef>
                          <a:spcPts val="0"/>
                        </a:spcBef>
                        <a:buNone/>
                      </a:pPr>
                      <a:r>
                        <a:rPr lang="en" sz="1200" u="none" strike="noStrike" cap="none">
                          <a:uFillTx/>
                          <a:latin typeface="Times New Roman"/>
                          <a:ea typeface="Times New Roman"/>
                          <a:cs typeface="Times New Roman"/>
                          <a:sym typeface="Times New Roman"/>
                        </a:rPr>
                        <a:t>-Steroids </a:t>
                      </a:r>
                    </a:p>
                    <a:p>
                      <a:pPr marL="0" marR="0" lvl="0" indent="0" algn="l" rtl="0">
                        <a:spcBef>
                          <a:spcPts val="0"/>
                        </a:spcBef>
                        <a:buNone/>
                      </a:pPr>
                      <a:endParaRPr sz="1200" u="none" strike="noStrike" cap="none">
                        <a:uFillTx/>
                        <a:latin typeface="Times New Roman"/>
                        <a:ea typeface="Times New Roman"/>
                        <a:cs typeface="Times New Roman"/>
                        <a:sym typeface="Times New Roman"/>
                      </a:endParaRPr>
                    </a:p>
                    <a:p>
                      <a:pPr marL="0" marR="0" lvl="0" indent="0" algn="l" rtl="0">
                        <a:spcBef>
                          <a:spcPts val="0"/>
                        </a:spcBef>
                        <a:buNone/>
                      </a:pPr>
                      <a:r>
                        <a:rPr lang="en" sz="1200" u="none" strike="noStrike" cap="none">
                          <a:uFillTx/>
                          <a:latin typeface="Times New Roman"/>
                          <a:ea typeface="Times New Roman"/>
                          <a:cs typeface="Times New Roman"/>
                          <a:sym typeface="Times New Roman"/>
                        </a:rPr>
                        <a:t>-Alcoholism</a:t>
                      </a:r>
                    </a:p>
                    <a:p>
                      <a:pPr marL="0" marR="0" lvl="0" indent="0" algn="l" rtl="0">
                        <a:spcBef>
                          <a:spcPts val="0"/>
                        </a:spcBef>
                        <a:buNone/>
                      </a:pPr>
                      <a:endParaRPr sz="1200" u="none" strike="noStrike" cap="none">
                        <a:uFillTx/>
                        <a:latin typeface="Times New Roman"/>
                        <a:ea typeface="Times New Roman"/>
                        <a:cs typeface="Times New Roman"/>
                        <a:sym typeface="Times New Roman"/>
                      </a:endParaRPr>
                    </a:p>
                    <a:p>
                      <a:pPr marL="0" marR="0" lvl="0" indent="0" algn="l" rtl="0">
                        <a:spcBef>
                          <a:spcPts val="0"/>
                        </a:spcBef>
                        <a:buNone/>
                      </a:pPr>
                      <a:r>
                        <a:rPr lang="en" sz="1200" u="none" strike="noStrike" cap="none">
                          <a:uFillTx/>
                          <a:latin typeface="Times New Roman"/>
                          <a:ea typeface="Times New Roman"/>
                          <a:cs typeface="Times New Roman"/>
                          <a:sym typeface="Times New Roman"/>
                        </a:rPr>
                        <a:t>-Malnutrition</a:t>
                      </a:r>
                    </a:p>
                    <a:p>
                      <a:pPr marL="0" marR="0" lvl="0" indent="0" algn="l" rtl="0">
                        <a:spcBef>
                          <a:spcPts val="0"/>
                        </a:spcBef>
                        <a:buNone/>
                      </a:pPr>
                      <a:endParaRPr sz="1200" u="none" strike="noStrike" cap="none">
                        <a:uFillTx/>
                        <a:latin typeface="Times New Roman"/>
                        <a:ea typeface="Times New Roman"/>
                        <a:cs typeface="Times New Roman"/>
                        <a:sym typeface="Times New Roman"/>
                      </a:endParaRPr>
                    </a:p>
                    <a:p>
                      <a:pPr marL="0" marR="0" lvl="0" indent="0" algn="l" rtl="0">
                        <a:spcBef>
                          <a:spcPts val="0"/>
                        </a:spcBef>
                        <a:buNone/>
                      </a:pPr>
                      <a:r>
                        <a:rPr lang="en" sz="1200" u="none" strike="noStrike" cap="none">
                          <a:uFillTx/>
                          <a:latin typeface="Times New Roman"/>
                          <a:ea typeface="Times New Roman"/>
                          <a:cs typeface="Times New Roman"/>
                          <a:sym typeface="Times New Roman"/>
                        </a:rPr>
                        <a:t>-Idiopathic </a:t>
                      </a:r>
                    </a:p>
                    <a:p>
                      <a:pPr marL="0" marR="0" lvl="0" indent="0" algn="l" rtl="0">
                        <a:spcBef>
                          <a:spcPts val="0"/>
                        </a:spcBef>
                        <a:buNone/>
                      </a:pPr>
                      <a:endParaRPr sz="1200" u="none" strike="noStrike" cap="none">
                        <a:uFillTx/>
                        <a:latin typeface="Times New Roman"/>
                        <a:ea typeface="Times New Roman"/>
                        <a:cs typeface="Times New Roman"/>
                        <a:sym typeface="Times New Roman"/>
                      </a:endParaRPr>
                    </a:p>
                  </a:txBody>
                  <a:tcPr marL="68575" marR="68575" marT="34300" marB="34300"/>
                </a:tc>
                <a:tc>
                  <a:txBody>
                    <a:bodyPr/>
                    <a:lstStyle/>
                    <a:p>
                      <a:pPr marL="0" marR="0" lvl="0" indent="0" algn="l" rtl="0">
                        <a:spcBef>
                          <a:spcPts val="0"/>
                        </a:spcBef>
                        <a:buNone/>
                      </a:pPr>
                      <a:r>
                        <a:rPr lang="en" sz="1200" u="none" strike="noStrike" cap="none">
                          <a:solidFill>
                            <a:srgbClr val="FF0000"/>
                          </a:solidFill>
                          <a:uFillTx/>
                          <a:latin typeface="Times New Roman"/>
                          <a:ea typeface="Times New Roman"/>
                          <a:cs typeface="Times New Roman"/>
                          <a:sym typeface="Times New Roman"/>
                        </a:rPr>
                        <a:t>Destruction of skin and muscle by releasing toxins</a:t>
                      </a:r>
                    </a:p>
                    <a:p>
                      <a:pPr marL="342900" marR="0" lvl="1" indent="0" algn="l" rtl="0">
                        <a:spcBef>
                          <a:spcPts val="0"/>
                        </a:spcBef>
                        <a:buNone/>
                      </a:pPr>
                      <a:r>
                        <a:rPr lang="en" sz="1200" u="none" strike="noStrike" cap="none">
                          <a:solidFill>
                            <a:schemeClr val="dk1"/>
                          </a:solidFill>
                          <a:uFillTx/>
                          <a:latin typeface="Times New Roman"/>
                          <a:ea typeface="Times New Roman"/>
                          <a:cs typeface="Times New Roman"/>
                          <a:sym typeface="Times New Roman"/>
                        </a:rPr>
                        <a:t>Streptococcal pyogenic exotoxins</a:t>
                      </a:r>
                    </a:p>
                    <a:p>
                      <a:pPr marL="342900" marR="0" lvl="1" indent="0" algn="l" rtl="0">
                        <a:spcBef>
                          <a:spcPts val="0"/>
                        </a:spcBef>
                        <a:buNone/>
                      </a:pPr>
                      <a:r>
                        <a:rPr lang="en" sz="1200" u="none" strike="noStrike" cap="none">
                          <a:solidFill>
                            <a:schemeClr val="dk1"/>
                          </a:solidFill>
                          <a:uFillTx/>
                          <a:latin typeface="Times New Roman"/>
                          <a:ea typeface="Times New Roman"/>
                          <a:cs typeface="Times New Roman"/>
                          <a:sym typeface="Times New Roman"/>
                        </a:rPr>
                        <a:t>Superantigen</a:t>
                      </a:r>
                    </a:p>
                    <a:p>
                      <a:pPr marL="685800" marR="0" lvl="2" indent="0" algn="l" rtl="0">
                        <a:spcBef>
                          <a:spcPts val="0"/>
                        </a:spcBef>
                        <a:buNone/>
                      </a:pPr>
                      <a:r>
                        <a:rPr lang="en" sz="1200" u="none" strike="noStrike" cap="none">
                          <a:uFillTx/>
                          <a:latin typeface="Times New Roman"/>
                          <a:ea typeface="Times New Roman"/>
                          <a:cs typeface="Times New Roman"/>
                          <a:sym typeface="Times New Roman"/>
                        </a:rPr>
                        <a:t>Non-specific activation of T-cells</a:t>
                      </a:r>
                    </a:p>
                    <a:p>
                      <a:pPr marL="685800" marR="0" lvl="2" indent="0" algn="l" rtl="0">
                        <a:spcBef>
                          <a:spcPts val="0"/>
                        </a:spcBef>
                        <a:buNone/>
                      </a:pPr>
                      <a:r>
                        <a:rPr lang="en" sz="1200" u="none" strike="noStrike" cap="none">
                          <a:uFillTx/>
                          <a:latin typeface="Times New Roman"/>
                          <a:ea typeface="Times New Roman"/>
                          <a:cs typeface="Times New Roman"/>
                          <a:sym typeface="Times New Roman"/>
                        </a:rPr>
                        <a:t>Overproduction of cytokines</a:t>
                      </a:r>
                    </a:p>
                    <a:p>
                      <a:pPr marL="685800" marR="0" lvl="2" indent="0" algn="l" rtl="0">
                        <a:spcBef>
                          <a:spcPts val="0"/>
                        </a:spcBef>
                        <a:buNone/>
                      </a:pPr>
                      <a:r>
                        <a:rPr lang="en" sz="1200" u="none" strike="noStrike" cap="none">
                          <a:uFillTx/>
                          <a:latin typeface="Times New Roman"/>
                          <a:ea typeface="Times New Roman"/>
                          <a:cs typeface="Times New Roman"/>
                          <a:sym typeface="Times New Roman"/>
                        </a:rPr>
                        <a:t>Severe systemic illness (Toxic shock syndrome</a:t>
                      </a:r>
                      <a:r>
                        <a:rPr lang="en" sz="1200" u="none" strike="noStrike" cap="none">
                          <a:solidFill>
                            <a:srgbClr val="FFC000"/>
                          </a:solidFill>
                          <a:uFillTx/>
                          <a:latin typeface="Times New Roman"/>
                          <a:ea typeface="Times New Roman"/>
                          <a:cs typeface="Times New Roman"/>
                          <a:sym typeface="Times New Roman"/>
                        </a:rPr>
                        <a:t>)</a:t>
                      </a:r>
                    </a:p>
                    <a:p>
                      <a:pPr marL="0" marR="0" lvl="0" indent="0" algn="l" rtl="0">
                        <a:spcBef>
                          <a:spcPts val="0"/>
                        </a:spcBef>
                        <a:buNone/>
                      </a:pPr>
                      <a:r>
                        <a:rPr lang="en" sz="1200" u="none" strike="noStrike" cap="none">
                          <a:solidFill>
                            <a:srgbClr val="00B050"/>
                          </a:solidFill>
                          <a:uFillTx/>
                          <a:latin typeface="Times New Roman"/>
                          <a:ea typeface="Times New Roman"/>
                          <a:cs typeface="Times New Roman"/>
                          <a:sym typeface="Times New Roman"/>
                        </a:rPr>
                        <a:t>كلام د الصميلي:</a:t>
                      </a:r>
                    </a:p>
                    <a:p>
                      <a:pPr marL="0" marR="0" lvl="0" indent="0" algn="l" rtl="0">
                        <a:spcBef>
                          <a:spcPts val="0"/>
                        </a:spcBef>
                        <a:buNone/>
                      </a:pPr>
                      <a:r>
                        <a:rPr lang="en" sz="1200" u="none" strike="noStrike" cap="none">
                          <a:solidFill>
                            <a:srgbClr val="00B050"/>
                          </a:solidFill>
                          <a:uFillTx/>
                          <a:latin typeface="Times New Roman"/>
                          <a:ea typeface="Times New Roman"/>
                          <a:cs typeface="Times New Roman"/>
                          <a:sym typeface="Times New Roman"/>
                        </a:rPr>
                        <a:t>Edema will press on the nerves (causing a severe pain) and blood vessels which will lead to necrosis and death of the supplied tissue</a:t>
                      </a:r>
                    </a:p>
                  </a:txBody>
                  <a:tcPr marL="68575" marR="68575" marT="34300" marB="34300">
                    <a:solidFill>
                      <a:srgbClr val="D5EAAE"/>
                    </a:solidFill>
                  </a:tcPr>
                </a:tc>
                <a:tc>
                  <a:txBody>
                    <a:bodyPr/>
                    <a:lstStyle/>
                    <a:p>
                      <a:pPr marL="285750" marR="0" lvl="0" indent="-285750" algn="l" rtl="0">
                        <a:spcBef>
                          <a:spcPts val="0"/>
                        </a:spcBef>
                        <a:buClr>
                          <a:schemeClr val="dk1"/>
                        </a:buClr>
                        <a:buSzPts val="1200"/>
                        <a:buFont typeface="Noto Sans Symbols"/>
                        <a:buChar char="▪"/>
                      </a:pPr>
                      <a:r>
                        <a:rPr lang="en" sz="1200" u="none" strike="noStrike" cap="none">
                          <a:uFillTx/>
                          <a:latin typeface="Times New Roman"/>
                          <a:ea typeface="Times New Roman"/>
                          <a:cs typeface="Times New Roman"/>
                          <a:sym typeface="Times New Roman"/>
                        </a:rPr>
                        <a:t>Rapid progression of </a:t>
                      </a:r>
                      <a:r>
                        <a:rPr lang="en" sz="1200" u="none" strike="noStrike" cap="none">
                          <a:solidFill>
                            <a:srgbClr val="FF0000"/>
                          </a:solidFill>
                          <a:uFillTx/>
                          <a:latin typeface="Times New Roman"/>
                          <a:ea typeface="Times New Roman"/>
                          <a:cs typeface="Times New Roman"/>
                          <a:sym typeface="Times New Roman"/>
                        </a:rPr>
                        <a:t>severe pain with fever </a:t>
                      </a:r>
                      <a:r>
                        <a:rPr lang="en" sz="1200" u="none" strike="noStrike" cap="none">
                          <a:uFillTx/>
                          <a:latin typeface="Times New Roman"/>
                          <a:ea typeface="Times New Roman"/>
                          <a:cs typeface="Times New Roman"/>
                          <a:sym typeface="Times New Roman"/>
                        </a:rPr>
                        <a:t>, chills (typical)</a:t>
                      </a:r>
                    </a:p>
                    <a:p>
                      <a:pPr marL="285750" marR="0" lvl="0" indent="-285750" algn="l" rtl="0">
                        <a:spcBef>
                          <a:spcPts val="0"/>
                        </a:spcBef>
                        <a:buClr>
                          <a:srgbClr val="FF0000"/>
                        </a:buClr>
                        <a:buSzPts val="1200"/>
                        <a:buFont typeface="Noto Sans Symbols"/>
                        <a:buChar char="▪"/>
                      </a:pPr>
                      <a:r>
                        <a:rPr lang="en" sz="1200" u="none" strike="noStrike" cap="none">
                          <a:solidFill>
                            <a:srgbClr val="FF0000"/>
                          </a:solidFill>
                          <a:uFillTx/>
                          <a:latin typeface="Times New Roman"/>
                          <a:ea typeface="Times New Roman"/>
                          <a:cs typeface="Times New Roman"/>
                          <a:sym typeface="Times New Roman"/>
                        </a:rPr>
                        <a:t>Swelling , redness, hotness</a:t>
                      </a:r>
                      <a:r>
                        <a:rPr lang="en" sz="1200" u="none" strike="noStrike" cap="none">
                          <a:uFillTx/>
                          <a:latin typeface="Times New Roman"/>
                          <a:ea typeface="Times New Roman"/>
                          <a:cs typeface="Times New Roman"/>
                          <a:sym typeface="Times New Roman"/>
                        </a:rPr>
                        <a:t>, blister,  gas formation, gangrene and </a:t>
                      </a:r>
                      <a:r>
                        <a:rPr lang="en" sz="1200" u="none" strike="noStrike" cap="none">
                          <a:solidFill>
                            <a:srgbClr val="FF0000"/>
                          </a:solidFill>
                          <a:uFillTx/>
                          <a:latin typeface="Times New Roman"/>
                          <a:ea typeface="Times New Roman"/>
                          <a:cs typeface="Times New Roman"/>
                          <a:sym typeface="Times New Roman"/>
                        </a:rPr>
                        <a:t>necrosis</a:t>
                      </a:r>
                      <a:r>
                        <a:rPr lang="en" sz="1200" u="none" strike="noStrike" cap="none">
                          <a:uFillTx/>
                          <a:latin typeface="Times New Roman"/>
                          <a:ea typeface="Times New Roman"/>
                          <a:cs typeface="Times New Roman"/>
                          <a:sym typeface="Times New Roman"/>
                        </a:rPr>
                        <a:t> </a:t>
                      </a:r>
                    </a:p>
                    <a:p>
                      <a:pPr marL="285750" marR="0" lvl="0" indent="-285750" algn="l" rtl="0">
                        <a:spcBef>
                          <a:spcPts val="0"/>
                        </a:spcBef>
                        <a:buClr>
                          <a:schemeClr val="dk1"/>
                        </a:buClr>
                        <a:buSzPts val="1200"/>
                        <a:buFont typeface="Noto Sans Symbols"/>
                        <a:buChar char="▪"/>
                      </a:pPr>
                      <a:r>
                        <a:rPr lang="en" sz="1200" u="none" strike="noStrike" cap="none">
                          <a:uFillTx/>
                          <a:latin typeface="Times New Roman"/>
                          <a:ea typeface="Times New Roman"/>
                          <a:cs typeface="Times New Roman"/>
                          <a:sym typeface="Times New Roman"/>
                        </a:rPr>
                        <a:t>Blisters with subsequent necrosis , necrotic eschars</a:t>
                      </a:r>
                    </a:p>
                    <a:p>
                      <a:pPr marL="285750" marR="0" lvl="0" indent="-285750" algn="l" rtl="0">
                        <a:spcBef>
                          <a:spcPts val="0"/>
                        </a:spcBef>
                        <a:buClr>
                          <a:schemeClr val="dk1"/>
                        </a:buClr>
                        <a:buSzPts val="1200"/>
                        <a:buFont typeface="Noto Sans Symbols"/>
                        <a:buChar char="▪"/>
                      </a:pPr>
                      <a:r>
                        <a:rPr lang="en" sz="1200" u="none" strike="noStrike" cap="none">
                          <a:uFillTx/>
                          <a:latin typeface="Times New Roman"/>
                          <a:ea typeface="Times New Roman"/>
                          <a:cs typeface="Times New Roman"/>
                          <a:sym typeface="Times New Roman"/>
                        </a:rPr>
                        <a:t>Diarrhea and vomiting (very ill)</a:t>
                      </a:r>
                    </a:p>
                    <a:p>
                      <a:pPr marL="285750" marR="0" lvl="0" indent="-285750" algn="l" rtl="0">
                        <a:spcBef>
                          <a:spcPts val="0"/>
                        </a:spcBef>
                        <a:buClr>
                          <a:schemeClr val="dk1"/>
                        </a:buClr>
                        <a:buSzPts val="1200"/>
                        <a:buFont typeface="Times New Roman"/>
                        <a:buChar char="▪"/>
                      </a:pPr>
                      <a:r>
                        <a:rPr lang="en" sz="1200">
                          <a:uFillTx/>
                          <a:latin typeface="Times New Roman"/>
                          <a:ea typeface="Times New Roman"/>
                          <a:cs typeface="Times New Roman"/>
                          <a:sym typeface="Times New Roman"/>
                        </a:rPr>
                        <a:t>Mortality as high as 73% if left untreated</a:t>
                      </a:r>
                    </a:p>
                    <a:p>
                      <a:pPr marL="285750" marR="0" lvl="0" indent="-285750" algn="l" rtl="0">
                        <a:spcBef>
                          <a:spcPts val="0"/>
                        </a:spcBef>
                        <a:buClr>
                          <a:schemeClr val="dk1"/>
                        </a:buClr>
                        <a:buSzPts val="1200"/>
                        <a:buFont typeface="Noto Sans Symbols"/>
                        <a:buChar char="▪"/>
                      </a:pPr>
                      <a:r>
                        <a:rPr lang="en" sz="1200" u="none" strike="noStrike" cap="none">
                          <a:uFillTx/>
                          <a:latin typeface="Times New Roman"/>
                          <a:ea typeface="Times New Roman"/>
                          <a:cs typeface="Times New Roman"/>
                          <a:sym typeface="Times New Roman"/>
                        </a:rPr>
                        <a:t>Shock  organ failure</a:t>
                      </a:r>
                    </a:p>
                    <a:p>
                      <a:pPr marL="285750" marR="0" lvl="0" indent="-285750" algn="l" rtl="0">
                        <a:spcBef>
                          <a:spcPts val="0"/>
                        </a:spcBef>
                        <a:buClr>
                          <a:srgbClr val="00B050"/>
                        </a:buClr>
                        <a:buSzPts val="1200"/>
                        <a:buFont typeface="Noto Sans Symbols"/>
                        <a:buChar char="▪"/>
                      </a:pPr>
                      <a:r>
                        <a:rPr lang="en" sz="1200" u="none" strike="noStrike" cap="none">
                          <a:solidFill>
                            <a:srgbClr val="00B050"/>
                          </a:solidFill>
                          <a:uFillTx/>
                          <a:latin typeface="Times New Roman"/>
                          <a:ea typeface="Times New Roman"/>
                          <a:cs typeface="Times New Roman"/>
                          <a:sym typeface="Times New Roman"/>
                        </a:rPr>
                        <a:t>Hypotension</a:t>
                      </a:r>
                    </a:p>
                    <a:p>
                      <a:pPr marL="0" marR="0" lvl="0" indent="0" algn="l" rtl="0">
                        <a:spcBef>
                          <a:spcPts val="0"/>
                        </a:spcBef>
                        <a:buNone/>
                      </a:pPr>
                      <a:endParaRPr sz="1200">
                        <a:solidFill>
                          <a:srgbClr val="00B050"/>
                        </a:solidFill>
                        <a:uFillTx/>
                        <a:latin typeface="Times New Roman"/>
                        <a:ea typeface="Times New Roman"/>
                        <a:cs typeface="Times New Roman"/>
                        <a:sym typeface="Times New Roman"/>
                      </a:endParaRPr>
                    </a:p>
                  </a:txBody>
                  <a:tcPr marL="68575" marR="68575" marT="34300" marB="34300">
                    <a:solidFill>
                      <a:srgbClr val="BEE2A6"/>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628650" y="-229540"/>
            <a:ext cx="7886700" cy="994172"/>
          </a:xfrm>
          <a:prstGeom prst="rect">
            <a:avLst/>
          </a:prstGeom>
          <a:noFill/>
          <a:ln>
            <a:noFill/>
          </a:ln>
        </p:spPr>
        <p:txBody>
          <a:bodyPr wrap="square" lIns="91425" tIns="45700" rIns="91425" bIns="45700" anchor="ctr" anchorCtr="0">
            <a:noAutofit/>
          </a:bodyPr>
          <a:lstStyle/>
          <a:p>
            <a:pPr marL="0" marR="0" lvl="0" indent="-114300" algn="ctr" rtl="0">
              <a:lnSpc>
                <a:spcPct val="90000"/>
              </a:lnSpc>
              <a:spcBef>
                <a:spcPts val="0"/>
              </a:spcBef>
              <a:buClr>
                <a:schemeClr val="dk1"/>
              </a:buClr>
              <a:buSzPts val="1800"/>
              <a:buFont typeface="Times New Roman"/>
              <a:buNone/>
            </a:pPr>
            <a:r>
              <a:rPr lang="en" sz="1800" b="1" i="0" u="none" strike="noStrike" cap="none">
                <a:solidFill>
                  <a:srgbClr val="000000"/>
                </a:solidFill>
                <a:uFillTx/>
                <a:latin typeface="Times New Roman"/>
                <a:ea typeface="Times New Roman"/>
                <a:cs typeface="Times New Roman"/>
                <a:sym typeface="Times New Roman"/>
              </a:rPr>
              <a:t>Diagnosis of Necrotizing fasciitis</a:t>
            </a:r>
          </a:p>
        </p:txBody>
      </p:sp>
      <p:grpSp>
        <p:nvGrpSpPr>
          <p:cNvPr id="235" name="Shape 235"/>
          <p:cNvGrpSpPr/>
          <p:nvPr/>
        </p:nvGrpSpPr>
        <p:grpSpPr>
          <a:xfrm>
            <a:off x="926994" y="764632"/>
            <a:ext cx="6886954" cy="4013351"/>
            <a:chOff x="713433" y="0"/>
            <a:chExt cx="6886954" cy="4013351"/>
          </a:xfrm>
        </p:grpSpPr>
        <p:sp>
          <p:nvSpPr>
            <p:cNvPr id="236" name="Shape 236"/>
            <p:cNvSpPr>
              <a:spLocks/>
            </p:cNvSpPr>
            <p:nvPr/>
          </p:nvSpPr>
          <p:spPr>
            <a:xfrm>
              <a:off x="1333189" y="482063"/>
              <a:ext cx="2552280" cy="202837"/>
            </a:xfrm>
            <a:custGeom>
              <a:avLst/>
              <a:gdLst/>
              <a:ahLst/>
              <a:cxnLst/>
              <a:rect l="0" t="0" r="0" b="0"/>
              <a:pathLst>
                <a:path w="120000" h="120000" extrusionOk="0">
                  <a:moveTo>
                    <a:pt x="120000" y="0"/>
                  </a:moveTo>
                  <a:lnTo>
                    <a:pt x="120000" y="60109"/>
                  </a:lnTo>
                  <a:lnTo>
                    <a:pt x="0" y="60109"/>
                  </a:lnTo>
                  <a:lnTo>
                    <a:pt x="0" y="120000"/>
                  </a:lnTo>
                </a:path>
              </a:pathLst>
            </a:custGeom>
            <a:noFill/>
            <a:ln w="12700" cap="flat" cmpd="sng">
              <a:solidFill>
                <a:srgbClr val="79A029"/>
              </a:solidFill>
              <a:prstDash val="solid"/>
              <a:miter lim="800000"/>
              <a:headEnd type="none" w="med" len="med"/>
              <a:tailEnd type="none" w="med" len="med"/>
            </a:ln>
          </p:spPr>
        </p:sp>
        <p:sp>
          <p:nvSpPr>
            <p:cNvPr id="237" name="Shape 237"/>
            <p:cNvSpPr>
              <a:spLocks/>
            </p:cNvSpPr>
            <p:nvPr/>
          </p:nvSpPr>
          <p:spPr>
            <a:xfrm>
              <a:off x="2251824" y="1275231"/>
              <a:ext cx="144619" cy="2497089"/>
            </a:xfrm>
            <a:custGeom>
              <a:avLst/>
              <a:gdLst/>
              <a:ahLst/>
              <a:cxnLst/>
              <a:rect l="0" t="0" r="0" b="0"/>
              <a:pathLst>
                <a:path w="120000" h="120000" extrusionOk="0">
                  <a:moveTo>
                    <a:pt x="0" y="0"/>
                  </a:moveTo>
                  <a:lnTo>
                    <a:pt x="0" y="120000"/>
                  </a:lnTo>
                  <a:lnTo>
                    <a:pt x="120000" y="120000"/>
                  </a:lnTo>
                </a:path>
              </a:pathLst>
            </a:custGeom>
            <a:noFill/>
            <a:ln w="12700" cap="flat" cmpd="sng">
              <a:solidFill>
                <a:srgbClr val="89B72F"/>
              </a:solidFill>
              <a:prstDash val="solid"/>
              <a:miter lim="800000"/>
              <a:headEnd type="none" w="med" len="med"/>
              <a:tailEnd type="none" w="med" len="med"/>
            </a:ln>
          </p:spPr>
        </p:sp>
        <p:sp>
          <p:nvSpPr>
            <p:cNvPr id="238" name="Shape 238"/>
            <p:cNvSpPr>
              <a:spLocks/>
            </p:cNvSpPr>
            <p:nvPr/>
          </p:nvSpPr>
          <p:spPr>
            <a:xfrm>
              <a:off x="2251824" y="1275231"/>
              <a:ext cx="144619" cy="1812559"/>
            </a:xfrm>
            <a:custGeom>
              <a:avLst/>
              <a:gdLst/>
              <a:ahLst/>
              <a:cxnLst/>
              <a:rect l="0" t="0" r="0" b="0"/>
              <a:pathLst>
                <a:path w="120000" h="120000" extrusionOk="0">
                  <a:moveTo>
                    <a:pt x="0" y="0"/>
                  </a:moveTo>
                  <a:lnTo>
                    <a:pt x="0" y="120000"/>
                  </a:lnTo>
                  <a:lnTo>
                    <a:pt x="120000" y="120000"/>
                  </a:lnTo>
                </a:path>
              </a:pathLst>
            </a:custGeom>
            <a:noFill/>
            <a:ln w="12700" cap="flat" cmpd="sng">
              <a:solidFill>
                <a:srgbClr val="89B72F"/>
              </a:solidFill>
              <a:prstDash val="solid"/>
              <a:miter lim="800000"/>
              <a:headEnd type="none" w="med" len="med"/>
              <a:tailEnd type="none" w="med" len="med"/>
            </a:ln>
          </p:spPr>
        </p:sp>
        <p:sp>
          <p:nvSpPr>
            <p:cNvPr id="239" name="Shape 239"/>
            <p:cNvSpPr>
              <a:spLocks/>
            </p:cNvSpPr>
            <p:nvPr/>
          </p:nvSpPr>
          <p:spPr>
            <a:xfrm>
              <a:off x="2251824" y="1275231"/>
              <a:ext cx="144619" cy="1128028"/>
            </a:xfrm>
            <a:custGeom>
              <a:avLst/>
              <a:gdLst/>
              <a:ahLst/>
              <a:cxnLst/>
              <a:rect l="0" t="0" r="0" b="0"/>
              <a:pathLst>
                <a:path w="120000" h="120000" extrusionOk="0">
                  <a:moveTo>
                    <a:pt x="0" y="0"/>
                  </a:moveTo>
                  <a:lnTo>
                    <a:pt x="0" y="120000"/>
                  </a:lnTo>
                  <a:lnTo>
                    <a:pt x="120000" y="120000"/>
                  </a:lnTo>
                </a:path>
              </a:pathLst>
            </a:custGeom>
            <a:noFill/>
            <a:ln w="12700" cap="flat" cmpd="sng">
              <a:solidFill>
                <a:srgbClr val="89B72F"/>
              </a:solidFill>
              <a:prstDash val="solid"/>
              <a:miter lim="800000"/>
              <a:headEnd type="none" w="med" len="med"/>
              <a:tailEnd type="none" w="med" len="med"/>
            </a:ln>
          </p:spPr>
        </p:sp>
        <p:sp>
          <p:nvSpPr>
            <p:cNvPr id="240" name="Shape 240"/>
            <p:cNvSpPr>
              <a:spLocks/>
            </p:cNvSpPr>
            <p:nvPr/>
          </p:nvSpPr>
          <p:spPr>
            <a:xfrm>
              <a:off x="2251824" y="1275231"/>
              <a:ext cx="144619" cy="443498"/>
            </a:xfrm>
            <a:custGeom>
              <a:avLst/>
              <a:gdLst/>
              <a:ahLst/>
              <a:cxnLst/>
              <a:rect l="0" t="0" r="0" b="0"/>
              <a:pathLst>
                <a:path w="120000" h="120000" extrusionOk="0">
                  <a:moveTo>
                    <a:pt x="0" y="0"/>
                  </a:moveTo>
                  <a:lnTo>
                    <a:pt x="0" y="120000"/>
                  </a:lnTo>
                  <a:lnTo>
                    <a:pt x="120000" y="120000"/>
                  </a:lnTo>
                </a:path>
              </a:pathLst>
            </a:custGeom>
            <a:noFill/>
            <a:ln w="12700" cap="flat" cmpd="sng">
              <a:solidFill>
                <a:srgbClr val="89B72F"/>
              </a:solidFill>
              <a:prstDash val="solid"/>
              <a:miter lim="800000"/>
              <a:headEnd type="none" w="med" len="med"/>
              <a:tailEnd type="none" w="med" len="med"/>
            </a:ln>
          </p:spPr>
        </p:sp>
        <p:sp>
          <p:nvSpPr>
            <p:cNvPr id="241" name="Shape 241"/>
            <p:cNvSpPr>
              <a:spLocks/>
            </p:cNvSpPr>
            <p:nvPr/>
          </p:nvSpPr>
          <p:spPr>
            <a:xfrm>
              <a:off x="2637474" y="482063"/>
              <a:ext cx="1247995" cy="202837"/>
            </a:xfrm>
            <a:custGeom>
              <a:avLst/>
              <a:gdLst/>
              <a:ahLst/>
              <a:cxnLst/>
              <a:rect l="0" t="0" r="0" b="0"/>
              <a:pathLst>
                <a:path w="120000" h="120000" extrusionOk="0">
                  <a:moveTo>
                    <a:pt x="120000" y="0"/>
                  </a:moveTo>
                  <a:lnTo>
                    <a:pt x="120000" y="60109"/>
                  </a:lnTo>
                  <a:lnTo>
                    <a:pt x="0" y="60109"/>
                  </a:lnTo>
                  <a:lnTo>
                    <a:pt x="0" y="120000"/>
                  </a:lnTo>
                </a:path>
              </a:pathLst>
            </a:custGeom>
            <a:noFill/>
            <a:ln w="12700" cap="flat" cmpd="sng">
              <a:solidFill>
                <a:srgbClr val="79A029"/>
              </a:solidFill>
              <a:prstDash val="solid"/>
              <a:miter lim="800000"/>
              <a:headEnd type="none" w="med" len="med"/>
              <a:tailEnd type="none" w="med" len="med"/>
            </a:ln>
          </p:spPr>
        </p:sp>
        <p:sp>
          <p:nvSpPr>
            <p:cNvPr id="242" name="Shape 242"/>
            <p:cNvSpPr>
              <a:spLocks/>
            </p:cNvSpPr>
            <p:nvPr/>
          </p:nvSpPr>
          <p:spPr>
            <a:xfrm>
              <a:off x="3885470" y="482063"/>
              <a:ext cx="137691" cy="202837"/>
            </a:xfrm>
            <a:custGeom>
              <a:avLst/>
              <a:gdLst/>
              <a:ahLst/>
              <a:cxnLst/>
              <a:rect l="0" t="0" r="0" b="0"/>
              <a:pathLst>
                <a:path w="120000" h="120000" extrusionOk="0">
                  <a:moveTo>
                    <a:pt x="0" y="0"/>
                  </a:moveTo>
                  <a:lnTo>
                    <a:pt x="0" y="60109"/>
                  </a:lnTo>
                  <a:lnTo>
                    <a:pt x="119999" y="60109"/>
                  </a:lnTo>
                  <a:lnTo>
                    <a:pt x="119999" y="120000"/>
                  </a:lnTo>
                </a:path>
              </a:pathLst>
            </a:custGeom>
            <a:noFill/>
            <a:ln w="12700" cap="flat" cmpd="sng">
              <a:solidFill>
                <a:srgbClr val="79A029"/>
              </a:solidFill>
              <a:prstDash val="solid"/>
              <a:miter lim="800000"/>
              <a:headEnd type="none" w="med" len="med"/>
              <a:tailEnd type="none" w="med" len="med"/>
            </a:ln>
          </p:spPr>
        </p:sp>
        <p:sp>
          <p:nvSpPr>
            <p:cNvPr id="243" name="Shape 243"/>
            <p:cNvSpPr>
              <a:spLocks/>
            </p:cNvSpPr>
            <p:nvPr/>
          </p:nvSpPr>
          <p:spPr>
            <a:xfrm>
              <a:off x="5023198" y="1166964"/>
              <a:ext cx="144619" cy="1334139"/>
            </a:xfrm>
            <a:custGeom>
              <a:avLst/>
              <a:gdLst/>
              <a:ahLst/>
              <a:cxnLst/>
              <a:rect l="0" t="0" r="0" b="0"/>
              <a:pathLst>
                <a:path w="120000" h="120000" extrusionOk="0">
                  <a:moveTo>
                    <a:pt x="0" y="0"/>
                  </a:moveTo>
                  <a:lnTo>
                    <a:pt x="0" y="120000"/>
                  </a:lnTo>
                  <a:lnTo>
                    <a:pt x="120000" y="120000"/>
                  </a:lnTo>
                </a:path>
              </a:pathLst>
            </a:custGeom>
            <a:noFill/>
            <a:ln w="12700" cap="flat" cmpd="sng">
              <a:solidFill>
                <a:srgbClr val="89B72F"/>
              </a:solidFill>
              <a:prstDash val="solid"/>
              <a:miter lim="800000"/>
              <a:headEnd type="none" w="med" len="med"/>
              <a:tailEnd type="none" w="med" len="med"/>
            </a:ln>
          </p:spPr>
        </p:sp>
        <p:sp>
          <p:nvSpPr>
            <p:cNvPr id="244" name="Shape 244"/>
            <p:cNvSpPr>
              <a:spLocks/>
            </p:cNvSpPr>
            <p:nvPr/>
          </p:nvSpPr>
          <p:spPr>
            <a:xfrm>
              <a:off x="5023198" y="1166964"/>
              <a:ext cx="144619" cy="443498"/>
            </a:xfrm>
            <a:custGeom>
              <a:avLst/>
              <a:gdLst/>
              <a:ahLst/>
              <a:cxnLst/>
              <a:rect l="0" t="0" r="0" b="0"/>
              <a:pathLst>
                <a:path w="120000" h="120000" extrusionOk="0">
                  <a:moveTo>
                    <a:pt x="0" y="0"/>
                  </a:moveTo>
                  <a:lnTo>
                    <a:pt x="0" y="120000"/>
                  </a:lnTo>
                  <a:lnTo>
                    <a:pt x="120000" y="120000"/>
                  </a:lnTo>
                </a:path>
              </a:pathLst>
            </a:custGeom>
            <a:noFill/>
            <a:ln w="12700" cap="flat" cmpd="sng">
              <a:solidFill>
                <a:srgbClr val="89B72F"/>
              </a:solidFill>
              <a:prstDash val="solid"/>
              <a:miter lim="800000"/>
              <a:headEnd type="none" w="med" len="med"/>
              <a:tailEnd type="none" w="med" len="med"/>
            </a:ln>
          </p:spPr>
        </p:sp>
        <p:sp>
          <p:nvSpPr>
            <p:cNvPr id="245" name="Shape 245"/>
            <p:cNvSpPr>
              <a:spLocks/>
            </p:cNvSpPr>
            <p:nvPr/>
          </p:nvSpPr>
          <p:spPr>
            <a:xfrm>
              <a:off x="3885470" y="482063"/>
              <a:ext cx="1523378" cy="202837"/>
            </a:xfrm>
            <a:custGeom>
              <a:avLst/>
              <a:gdLst/>
              <a:ahLst/>
              <a:cxnLst/>
              <a:rect l="0" t="0" r="0" b="0"/>
              <a:pathLst>
                <a:path w="120000" h="120000" extrusionOk="0">
                  <a:moveTo>
                    <a:pt x="0" y="0"/>
                  </a:moveTo>
                  <a:lnTo>
                    <a:pt x="0" y="60109"/>
                  </a:lnTo>
                  <a:lnTo>
                    <a:pt x="120000" y="60109"/>
                  </a:lnTo>
                  <a:lnTo>
                    <a:pt x="120000" y="120000"/>
                  </a:lnTo>
                </a:path>
              </a:pathLst>
            </a:custGeom>
            <a:noFill/>
            <a:ln w="12700" cap="flat" cmpd="sng">
              <a:solidFill>
                <a:srgbClr val="79A029"/>
              </a:solidFill>
              <a:prstDash val="solid"/>
              <a:miter lim="800000"/>
              <a:headEnd type="none" w="med" len="med"/>
              <a:tailEnd type="none" w="med" len="med"/>
            </a:ln>
          </p:spPr>
        </p:sp>
        <p:sp>
          <p:nvSpPr>
            <p:cNvPr id="246" name="Shape 246"/>
            <p:cNvSpPr>
              <a:spLocks/>
            </p:cNvSpPr>
            <p:nvPr/>
          </p:nvSpPr>
          <p:spPr>
            <a:xfrm>
              <a:off x="6189791" y="1166964"/>
              <a:ext cx="144619" cy="1736118"/>
            </a:xfrm>
            <a:custGeom>
              <a:avLst/>
              <a:gdLst/>
              <a:ahLst/>
              <a:cxnLst/>
              <a:rect l="0" t="0" r="0" b="0"/>
              <a:pathLst>
                <a:path w="120000" h="120000" extrusionOk="0">
                  <a:moveTo>
                    <a:pt x="0" y="0"/>
                  </a:moveTo>
                  <a:lnTo>
                    <a:pt x="0" y="120000"/>
                  </a:lnTo>
                  <a:lnTo>
                    <a:pt x="120000" y="120000"/>
                  </a:lnTo>
                </a:path>
              </a:pathLst>
            </a:custGeom>
            <a:noFill/>
            <a:ln w="12700" cap="flat" cmpd="sng">
              <a:solidFill>
                <a:srgbClr val="89B72F"/>
              </a:solidFill>
              <a:prstDash val="solid"/>
              <a:miter lim="800000"/>
              <a:headEnd type="none" w="med" len="med"/>
              <a:tailEnd type="none" w="med" len="med"/>
            </a:ln>
          </p:spPr>
        </p:sp>
        <p:sp>
          <p:nvSpPr>
            <p:cNvPr id="247" name="Shape 247"/>
            <p:cNvSpPr>
              <a:spLocks/>
            </p:cNvSpPr>
            <p:nvPr/>
          </p:nvSpPr>
          <p:spPr>
            <a:xfrm>
              <a:off x="6189791" y="1166964"/>
              <a:ext cx="144619" cy="747543"/>
            </a:xfrm>
            <a:custGeom>
              <a:avLst/>
              <a:gdLst/>
              <a:ahLst/>
              <a:cxnLst/>
              <a:rect l="0" t="0" r="0" b="0"/>
              <a:pathLst>
                <a:path w="120000" h="120000" extrusionOk="0">
                  <a:moveTo>
                    <a:pt x="0" y="0"/>
                  </a:moveTo>
                  <a:lnTo>
                    <a:pt x="0" y="120000"/>
                  </a:lnTo>
                  <a:lnTo>
                    <a:pt x="120000" y="120000"/>
                  </a:lnTo>
                </a:path>
              </a:pathLst>
            </a:custGeom>
            <a:noFill/>
            <a:ln w="12700" cap="flat" cmpd="sng">
              <a:solidFill>
                <a:srgbClr val="89B72F"/>
              </a:solidFill>
              <a:prstDash val="solid"/>
              <a:miter lim="800000"/>
              <a:headEnd type="none" w="med" len="med"/>
              <a:tailEnd type="none" w="med" len="med"/>
            </a:ln>
          </p:spPr>
        </p:sp>
        <p:sp>
          <p:nvSpPr>
            <p:cNvPr id="248" name="Shape 248"/>
            <p:cNvSpPr>
              <a:spLocks/>
            </p:cNvSpPr>
            <p:nvPr/>
          </p:nvSpPr>
          <p:spPr>
            <a:xfrm>
              <a:off x="3885470" y="482063"/>
              <a:ext cx="2689972" cy="202837"/>
            </a:xfrm>
            <a:custGeom>
              <a:avLst/>
              <a:gdLst/>
              <a:ahLst/>
              <a:cxnLst/>
              <a:rect l="0" t="0" r="0" b="0"/>
              <a:pathLst>
                <a:path w="120000" h="120000" extrusionOk="0">
                  <a:moveTo>
                    <a:pt x="0" y="0"/>
                  </a:moveTo>
                  <a:lnTo>
                    <a:pt x="0" y="60109"/>
                  </a:lnTo>
                  <a:lnTo>
                    <a:pt x="119999" y="60109"/>
                  </a:lnTo>
                  <a:lnTo>
                    <a:pt x="119999" y="120000"/>
                  </a:lnTo>
                </a:path>
              </a:pathLst>
            </a:custGeom>
            <a:noFill/>
            <a:ln w="12700" cap="flat" cmpd="sng">
              <a:solidFill>
                <a:srgbClr val="79A029"/>
              </a:solidFill>
              <a:prstDash val="solid"/>
              <a:miter lim="800000"/>
              <a:headEnd type="none" w="med" len="med"/>
              <a:tailEnd type="none" w="med" len="med"/>
            </a:ln>
          </p:spPr>
        </p:sp>
        <p:sp>
          <p:nvSpPr>
            <p:cNvPr id="249" name="Shape 249"/>
            <p:cNvSpPr>
              <a:spLocks/>
            </p:cNvSpPr>
            <p:nvPr/>
          </p:nvSpPr>
          <p:spPr>
            <a:xfrm>
              <a:off x="3403406" y="0"/>
              <a:ext cx="964127" cy="482063"/>
            </a:xfrm>
            <a:prstGeom prst="rect">
              <a:avLst/>
            </a:prstGeom>
            <a:solidFill>
              <a:srgbClr val="98CB37"/>
            </a:solidFill>
            <a:ln w="12700" cap="flat" cmpd="sng">
              <a:solidFill>
                <a:schemeClr val="lt1"/>
              </a:solidFill>
              <a:prstDash val="solid"/>
              <a:miter lim="800000"/>
              <a:headEnd type="none" w="med" len="med"/>
              <a:tailEnd type="none" w="med" len="med"/>
            </a:ln>
          </p:spPr>
          <p:txBody>
            <a:bodyPr wrap="square" lIns="91425" tIns="91425" rIns="91425" bIns="91425" anchor="ctr" anchorCtr="0">
              <a:noAutofit/>
            </a:bodyPr>
            <a:lstStyle/>
            <a:p>
              <a:pPr marL="0" lvl="0" indent="0">
                <a:spcBef>
                  <a:spcPts val="0"/>
                </a:spcBef>
                <a:buNone/>
              </a:pPr>
              <a:endParaRPr>
                <a:uFillTx/>
              </a:endParaRPr>
            </a:p>
          </p:txBody>
        </p:sp>
        <p:sp>
          <p:nvSpPr>
            <p:cNvPr id="250" name="Shape 250"/>
            <p:cNvSpPr txBox="1">
              <a:spLocks/>
            </p:cNvSpPr>
            <p:nvPr/>
          </p:nvSpPr>
          <p:spPr>
            <a:xfrm>
              <a:off x="3403406" y="0"/>
              <a:ext cx="964127" cy="482063"/>
            </a:xfrm>
            <a:prstGeom prst="rect">
              <a:avLst/>
            </a:prstGeom>
            <a:noFill/>
            <a:ln>
              <a:noFill/>
            </a:ln>
          </p:spPr>
          <p:txBody>
            <a:bodyPr wrap="square" lIns="7600" tIns="7600" rIns="7600" bIns="7600" anchor="ctr" anchorCtr="0">
              <a:noAutofit/>
            </a:bodyPr>
            <a:lstStyle/>
            <a:p>
              <a:pPr marL="0" marR="0" lvl="0" indent="-76200" algn="ctr" rtl="0">
                <a:lnSpc>
                  <a:spcPct val="90000"/>
                </a:lnSpc>
                <a:spcBef>
                  <a:spcPts val="0"/>
                </a:spcBef>
                <a:spcAft>
                  <a:spcPts val="0"/>
                </a:spcAft>
                <a:buClr>
                  <a:schemeClr val="lt1"/>
                </a:buClr>
                <a:buSzPts val="1200"/>
                <a:buFont typeface="Times New Roman"/>
                <a:buNone/>
              </a:pPr>
              <a:r>
                <a:rPr lang="en" sz="1200">
                  <a:solidFill>
                    <a:schemeClr val="lt1"/>
                  </a:solidFill>
                  <a:uFillTx/>
                  <a:latin typeface="Times New Roman"/>
                  <a:ea typeface="Times New Roman"/>
                  <a:cs typeface="Times New Roman"/>
                  <a:sym typeface="Times New Roman"/>
                </a:rPr>
                <a:t>Diagnosis</a:t>
              </a:r>
            </a:p>
          </p:txBody>
        </p:sp>
        <p:sp>
          <p:nvSpPr>
            <p:cNvPr id="251" name="Shape 251"/>
            <p:cNvSpPr>
              <a:spLocks/>
            </p:cNvSpPr>
            <p:nvPr/>
          </p:nvSpPr>
          <p:spPr>
            <a:xfrm>
              <a:off x="6093379" y="684900"/>
              <a:ext cx="964127" cy="482063"/>
            </a:xfrm>
            <a:prstGeom prst="rect">
              <a:avLst/>
            </a:prstGeom>
            <a:solidFill>
              <a:srgbClr val="98CB37"/>
            </a:solidFill>
            <a:ln w="12700" cap="flat" cmpd="sng">
              <a:solidFill>
                <a:schemeClr val="lt1"/>
              </a:solidFill>
              <a:prstDash val="solid"/>
              <a:miter lim="800000"/>
              <a:headEnd type="none" w="med" len="med"/>
              <a:tailEnd type="none" w="med" len="med"/>
            </a:ln>
          </p:spPr>
          <p:txBody>
            <a:bodyPr wrap="square" lIns="91425" tIns="91425" rIns="91425" bIns="91425" anchor="ctr" anchorCtr="0">
              <a:noAutofit/>
            </a:bodyPr>
            <a:lstStyle/>
            <a:p>
              <a:pPr marL="0" lvl="0" indent="0">
                <a:spcBef>
                  <a:spcPts val="0"/>
                </a:spcBef>
                <a:buNone/>
              </a:pPr>
              <a:endParaRPr>
                <a:uFillTx/>
              </a:endParaRPr>
            </a:p>
          </p:txBody>
        </p:sp>
        <p:sp>
          <p:nvSpPr>
            <p:cNvPr id="252" name="Shape 252"/>
            <p:cNvSpPr txBox="1">
              <a:spLocks/>
            </p:cNvSpPr>
            <p:nvPr/>
          </p:nvSpPr>
          <p:spPr>
            <a:xfrm>
              <a:off x="6093379" y="684900"/>
              <a:ext cx="964127" cy="482063"/>
            </a:xfrm>
            <a:prstGeom prst="rect">
              <a:avLst/>
            </a:prstGeom>
            <a:noFill/>
            <a:ln>
              <a:noFill/>
            </a:ln>
          </p:spPr>
          <p:txBody>
            <a:bodyPr wrap="square" lIns="7600" tIns="7600" rIns="7600" bIns="7600" anchor="ctr" anchorCtr="0">
              <a:noAutofit/>
            </a:bodyPr>
            <a:lstStyle/>
            <a:p>
              <a:pPr marL="0" marR="0" lvl="0" indent="-76200" algn="ctr" rtl="0">
                <a:lnSpc>
                  <a:spcPct val="90000"/>
                </a:lnSpc>
                <a:spcBef>
                  <a:spcPts val="0"/>
                </a:spcBef>
                <a:spcAft>
                  <a:spcPts val="0"/>
                </a:spcAft>
                <a:buClr>
                  <a:schemeClr val="lt1"/>
                </a:buClr>
                <a:buSzPts val="1200"/>
                <a:buFont typeface="Times New Roman"/>
                <a:buNone/>
              </a:pPr>
              <a:r>
                <a:rPr lang="en" sz="1200">
                  <a:solidFill>
                    <a:schemeClr val="lt1"/>
                  </a:solidFill>
                  <a:uFillTx/>
                  <a:latin typeface="Times New Roman"/>
                  <a:ea typeface="Times New Roman"/>
                  <a:cs typeface="Times New Roman"/>
                  <a:sym typeface="Times New Roman"/>
                </a:rPr>
                <a:t>Microbiology</a:t>
              </a:r>
            </a:p>
          </p:txBody>
        </p:sp>
        <p:sp>
          <p:nvSpPr>
            <p:cNvPr id="253" name="Shape 253"/>
            <p:cNvSpPr>
              <a:spLocks/>
            </p:cNvSpPr>
            <p:nvPr/>
          </p:nvSpPr>
          <p:spPr>
            <a:xfrm>
              <a:off x="6334411" y="1369431"/>
              <a:ext cx="1265976" cy="1090153"/>
            </a:xfrm>
            <a:prstGeom prst="rect">
              <a:avLst/>
            </a:prstGeom>
            <a:solidFill>
              <a:srgbClr val="98CB37"/>
            </a:solidFill>
            <a:ln w="12700" cap="flat" cmpd="sng">
              <a:solidFill>
                <a:schemeClr val="lt1"/>
              </a:solidFill>
              <a:prstDash val="solid"/>
              <a:miter lim="800000"/>
              <a:headEnd type="none" w="med" len="med"/>
              <a:tailEnd type="none" w="med" len="med"/>
            </a:ln>
          </p:spPr>
          <p:txBody>
            <a:bodyPr wrap="square" lIns="91425" tIns="91425" rIns="91425" bIns="91425" anchor="ctr" anchorCtr="0">
              <a:noAutofit/>
            </a:bodyPr>
            <a:lstStyle/>
            <a:p>
              <a:pPr marL="0" lvl="0" indent="0">
                <a:spcBef>
                  <a:spcPts val="0"/>
                </a:spcBef>
                <a:buNone/>
              </a:pPr>
              <a:endParaRPr>
                <a:uFillTx/>
              </a:endParaRPr>
            </a:p>
          </p:txBody>
        </p:sp>
        <p:sp>
          <p:nvSpPr>
            <p:cNvPr id="254" name="Shape 254"/>
            <p:cNvSpPr txBox="1">
              <a:spLocks/>
            </p:cNvSpPr>
            <p:nvPr/>
          </p:nvSpPr>
          <p:spPr>
            <a:xfrm>
              <a:off x="6334411" y="1369431"/>
              <a:ext cx="1265976" cy="1090153"/>
            </a:xfrm>
            <a:prstGeom prst="rect">
              <a:avLst/>
            </a:prstGeom>
            <a:noFill/>
            <a:ln>
              <a:noFill/>
            </a:ln>
          </p:spPr>
          <p:txBody>
            <a:bodyPr wrap="square" lIns="7600" tIns="7600" rIns="7600" bIns="7600" anchor="ctr" anchorCtr="0">
              <a:noAutofit/>
            </a:bodyPr>
            <a:lstStyle/>
            <a:p>
              <a:pPr marL="0" marR="0" lvl="0" indent="-76200" algn="ctr" rtl="0">
                <a:lnSpc>
                  <a:spcPct val="90000"/>
                </a:lnSpc>
                <a:spcBef>
                  <a:spcPts val="0"/>
                </a:spcBef>
                <a:spcAft>
                  <a:spcPts val="0"/>
                </a:spcAft>
                <a:buClr>
                  <a:schemeClr val="lt1"/>
                </a:buClr>
                <a:buSzPts val="1200"/>
                <a:buFont typeface="Times New Roman"/>
                <a:buNone/>
              </a:pPr>
              <a:r>
                <a:rPr lang="en" sz="1200">
                  <a:solidFill>
                    <a:schemeClr val="lt1"/>
                  </a:solidFill>
                  <a:uFillTx/>
                  <a:latin typeface="Times New Roman"/>
                  <a:ea typeface="Times New Roman"/>
                  <a:cs typeface="Times New Roman"/>
                  <a:sym typeface="Times New Roman"/>
                </a:rPr>
                <a:t>Culture &amp;Gram's stain</a:t>
              </a:r>
            </a:p>
            <a:p>
              <a:pPr marL="0" marR="0" lvl="0" indent="-76200" algn="ctr" rtl="0">
                <a:lnSpc>
                  <a:spcPct val="90000"/>
                </a:lnSpc>
                <a:spcBef>
                  <a:spcPts val="420"/>
                </a:spcBef>
                <a:spcAft>
                  <a:spcPts val="0"/>
                </a:spcAft>
                <a:buClr>
                  <a:schemeClr val="lt1"/>
                </a:buClr>
                <a:buSzPts val="1200"/>
                <a:buFont typeface="Times New Roman"/>
                <a:buNone/>
              </a:pPr>
              <a:r>
                <a:rPr lang="en" sz="1200">
                  <a:solidFill>
                    <a:schemeClr val="lt1"/>
                  </a:solidFill>
                  <a:uFillTx/>
                  <a:latin typeface="Times New Roman"/>
                  <a:ea typeface="Times New Roman"/>
                  <a:cs typeface="Times New Roman"/>
                  <a:sym typeface="Times New Roman"/>
                </a:rPr>
                <a:t>( </a:t>
              </a:r>
              <a:r>
                <a:rPr lang="en" sz="1200" u="sng">
                  <a:solidFill>
                    <a:schemeClr val="lt1"/>
                  </a:solidFill>
                  <a:uFillTx/>
                  <a:latin typeface="Times New Roman"/>
                  <a:ea typeface="Times New Roman"/>
                  <a:cs typeface="Times New Roman"/>
                  <a:sym typeface="Times New Roman"/>
                </a:rPr>
                <a:t>blood</a:t>
              </a:r>
              <a:r>
                <a:rPr lang="en" sz="1200">
                  <a:solidFill>
                    <a:schemeClr val="lt1"/>
                  </a:solidFill>
                  <a:uFillTx/>
                  <a:latin typeface="Times New Roman"/>
                  <a:ea typeface="Times New Roman"/>
                  <a:cs typeface="Times New Roman"/>
                  <a:sym typeface="Times New Roman"/>
                </a:rPr>
                <a:t>, tissue, pus aspirate)</a:t>
              </a:r>
            </a:p>
          </p:txBody>
        </p:sp>
        <p:sp>
          <p:nvSpPr>
            <p:cNvPr id="255" name="Shape 255"/>
            <p:cNvSpPr>
              <a:spLocks/>
            </p:cNvSpPr>
            <p:nvPr/>
          </p:nvSpPr>
          <p:spPr>
            <a:xfrm>
              <a:off x="6334411" y="2662051"/>
              <a:ext cx="964127" cy="482063"/>
            </a:xfrm>
            <a:prstGeom prst="rect">
              <a:avLst/>
            </a:prstGeom>
            <a:solidFill>
              <a:srgbClr val="98CB37"/>
            </a:solidFill>
            <a:ln w="12700" cap="flat" cmpd="sng">
              <a:solidFill>
                <a:schemeClr val="lt1"/>
              </a:solidFill>
              <a:prstDash val="solid"/>
              <a:miter lim="800000"/>
              <a:headEnd type="none" w="med" len="med"/>
              <a:tailEnd type="none" w="med" len="med"/>
            </a:ln>
          </p:spPr>
          <p:txBody>
            <a:bodyPr wrap="square" lIns="91425" tIns="91425" rIns="91425" bIns="91425" anchor="ctr" anchorCtr="0">
              <a:noAutofit/>
            </a:bodyPr>
            <a:lstStyle/>
            <a:p>
              <a:pPr marL="0" lvl="0" indent="0">
                <a:spcBef>
                  <a:spcPts val="0"/>
                </a:spcBef>
                <a:buNone/>
              </a:pPr>
              <a:endParaRPr>
                <a:uFillTx/>
              </a:endParaRPr>
            </a:p>
          </p:txBody>
        </p:sp>
        <p:sp>
          <p:nvSpPr>
            <p:cNvPr id="256" name="Shape 256"/>
            <p:cNvSpPr txBox="1">
              <a:spLocks/>
            </p:cNvSpPr>
            <p:nvPr/>
          </p:nvSpPr>
          <p:spPr>
            <a:xfrm>
              <a:off x="6334411" y="2662051"/>
              <a:ext cx="964127" cy="482063"/>
            </a:xfrm>
            <a:prstGeom prst="rect">
              <a:avLst/>
            </a:prstGeom>
            <a:noFill/>
            <a:ln>
              <a:noFill/>
            </a:ln>
          </p:spPr>
          <p:txBody>
            <a:bodyPr wrap="square" lIns="7600" tIns="7600" rIns="7600" bIns="7600" anchor="ctr" anchorCtr="0">
              <a:noAutofit/>
            </a:bodyPr>
            <a:lstStyle/>
            <a:p>
              <a:pPr marL="0" marR="0" lvl="0" indent="-76200" algn="ctr" rtl="0">
                <a:lnSpc>
                  <a:spcPct val="90000"/>
                </a:lnSpc>
                <a:spcBef>
                  <a:spcPts val="0"/>
                </a:spcBef>
                <a:spcAft>
                  <a:spcPts val="0"/>
                </a:spcAft>
                <a:buClr>
                  <a:schemeClr val="lt1"/>
                </a:buClr>
                <a:buSzPts val="1200"/>
                <a:buFont typeface="Times New Roman"/>
                <a:buNone/>
              </a:pPr>
              <a:r>
                <a:rPr lang="en" sz="1200">
                  <a:solidFill>
                    <a:schemeClr val="lt1"/>
                  </a:solidFill>
                  <a:uFillTx/>
                  <a:latin typeface="Times New Roman"/>
                  <a:ea typeface="Times New Roman"/>
                  <a:cs typeface="Times New Roman"/>
                  <a:sym typeface="Times New Roman"/>
                </a:rPr>
                <a:t>Susceptibility tests  </a:t>
              </a:r>
            </a:p>
          </p:txBody>
        </p:sp>
        <p:sp>
          <p:nvSpPr>
            <p:cNvPr id="257" name="Shape 257"/>
            <p:cNvSpPr>
              <a:spLocks/>
            </p:cNvSpPr>
            <p:nvPr/>
          </p:nvSpPr>
          <p:spPr>
            <a:xfrm>
              <a:off x="4926785" y="684900"/>
              <a:ext cx="964127" cy="482063"/>
            </a:xfrm>
            <a:prstGeom prst="rect">
              <a:avLst/>
            </a:prstGeom>
            <a:solidFill>
              <a:srgbClr val="98CB37"/>
            </a:solidFill>
            <a:ln w="12700" cap="flat" cmpd="sng">
              <a:solidFill>
                <a:schemeClr val="lt1"/>
              </a:solidFill>
              <a:prstDash val="solid"/>
              <a:miter lim="800000"/>
              <a:headEnd type="none" w="med" len="med"/>
              <a:tailEnd type="none" w="med" len="med"/>
            </a:ln>
          </p:spPr>
          <p:txBody>
            <a:bodyPr wrap="square" lIns="91425" tIns="91425" rIns="91425" bIns="91425" anchor="ctr" anchorCtr="0">
              <a:noAutofit/>
            </a:bodyPr>
            <a:lstStyle/>
            <a:p>
              <a:pPr marL="0" lvl="0" indent="0">
                <a:spcBef>
                  <a:spcPts val="0"/>
                </a:spcBef>
                <a:buNone/>
              </a:pPr>
              <a:endParaRPr>
                <a:uFillTx/>
              </a:endParaRPr>
            </a:p>
          </p:txBody>
        </p:sp>
        <p:sp>
          <p:nvSpPr>
            <p:cNvPr id="258" name="Shape 258"/>
            <p:cNvSpPr txBox="1">
              <a:spLocks/>
            </p:cNvSpPr>
            <p:nvPr/>
          </p:nvSpPr>
          <p:spPr>
            <a:xfrm>
              <a:off x="4926785" y="684900"/>
              <a:ext cx="964127" cy="482063"/>
            </a:xfrm>
            <a:prstGeom prst="rect">
              <a:avLst/>
            </a:prstGeom>
            <a:noFill/>
            <a:ln>
              <a:noFill/>
            </a:ln>
          </p:spPr>
          <p:txBody>
            <a:bodyPr wrap="square" lIns="7600" tIns="7600" rIns="7600" bIns="7600" anchor="ctr" anchorCtr="0">
              <a:noAutofit/>
            </a:bodyPr>
            <a:lstStyle/>
            <a:p>
              <a:pPr marL="0" marR="0" lvl="0" indent="-76200" algn="ctr" rtl="0">
                <a:lnSpc>
                  <a:spcPct val="90000"/>
                </a:lnSpc>
                <a:spcBef>
                  <a:spcPts val="0"/>
                </a:spcBef>
                <a:spcAft>
                  <a:spcPts val="0"/>
                </a:spcAft>
                <a:buClr>
                  <a:schemeClr val="lt1"/>
                </a:buClr>
                <a:buSzPts val="1200"/>
                <a:buFont typeface="Times New Roman"/>
                <a:buNone/>
              </a:pPr>
              <a:r>
                <a:rPr lang="en" sz="1200">
                  <a:solidFill>
                    <a:schemeClr val="lt1"/>
                  </a:solidFill>
                  <a:uFillTx/>
                  <a:latin typeface="Times New Roman"/>
                  <a:ea typeface="Times New Roman"/>
                  <a:cs typeface="Times New Roman"/>
                  <a:sym typeface="Times New Roman"/>
                </a:rPr>
                <a:t>Radiographic studies</a:t>
              </a:r>
            </a:p>
          </p:txBody>
        </p:sp>
        <p:sp>
          <p:nvSpPr>
            <p:cNvPr id="259" name="Shape 259"/>
            <p:cNvSpPr>
              <a:spLocks/>
            </p:cNvSpPr>
            <p:nvPr/>
          </p:nvSpPr>
          <p:spPr>
            <a:xfrm>
              <a:off x="5167817" y="1369431"/>
              <a:ext cx="964127" cy="482063"/>
            </a:xfrm>
            <a:prstGeom prst="rect">
              <a:avLst/>
            </a:prstGeom>
            <a:solidFill>
              <a:srgbClr val="98CB37"/>
            </a:solidFill>
            <a:ln w="12700" cap="flat" cmpd="sng">
              <a:solidFill>
                <a:schemeClr val="lt1"/>
              </a:solidFill>
              <a:prstDash val="solid"/>
              <a:miter lim="800000"/>
              <a:headEnd type="none" w="med" len="med"/>
              <a:tailEnd type="none" w="med" len="med"/>
            </a:ln>
          </p:spPr>
          <p:txBody>
            <a:bodyPr wrap="square" lIns="91425" tIns="91425" rIns="91425" bIns="91425" anchor="ctr" anchorCtr="0">
              <a:noAutofit/>
            </a:bodyPr>
            <a:lstStyle/>
            <a:p>
              <a:pPr marL="0" lvl="0" indent="0">
                <a:spcBef>
                  <a:spcPts val="0"/>
                </a:spcBef>
                <a:buNone/>
              </a:pPr>
              <a:endParaRPr>
                <a:uFillTx/>
              </a:endParaRPr>
            </a:p>
          </p:txBody>
        </p:sp>
        <p:sp>
          <p:nvSpPr>
            <p:cNvPr id="260" name="Shape 260"/>
            <p:cNvSpPr txBox="1">
              <a:spLocks/>
            </p:cNvSpPr>
            <p:nvPr/>
          </p:nvSpPr>
          <p:spPr>
            <a:xfrm>
              <a:off x="5167817" y="1369431"/>
              <a:ext cx="964127" cy="482063"/>
            </a:xfrm>
            <a:prstGeom prst="rect">
              <a:avLst/>
            </a:prstGeom>
            <a:noFill/>
            <a:ln>
              <a:noFill/>
            </a:ln>
          </p:spPr>
          <p:txBody>
            <a:bodyPr wrap="square" lIns="7600" tIns="7600" rIns="7600" bIns="7600" anchor="ctr" anchorCtr="0">
              <a:noAutofit/>
            </a:bodyPr>
            <a:lstStyle/>
            <a:p>
              <a:pPr marL="0" marR="0" lvl="0" indent="-76200" algn="ctr" rtl="0">
                <a:lnSpc>
                  <a:spcPct val="90000"/>
                </a:lnSpc>
                <a:spcBef>
                  <a:spcPts val="0"/>
                </a:spcBef>
                <a:spcAft>
                  <a:spcPts val="0"/>
                </a:spcAft>
                <a:buClr>
                  <a:schemeClr val="lt1"/>
                </a:buClr>
                <a:buSzPts val="1200"/>
                <a:buFont typeface="Times New Roman"/>
                <a:buNone/>
              </a:pPr>
              <a:r>
                <a:rPr lang="en" sz="1200">
                  <a:solidFill>
                    <a:schemeClr val="lt1"/>
                  </a:solidFill>
                  <a:uFillTx/>
                  <a:latin typeface="Times New Roman"/>
                  <a:ea typeface="Times New Roman"/>
                  <a:cs typeface="Times New Roman"/>
                  <a:sym typeface="Times New Roman"/>
                </a:rPr>
                <a:t>X-rays : subcutaneous gases</a:t>
              </a:r>
            </a:p>
          </p:txBody>
        </p:sp>
        <p:sp>
          <p:nvSpPr>
            <p:cNvPr id="261" name="Shape 261"/>
            <p:cNvSpPr>
              <a:spLocks/>
            </p:cNvSpPr>
            <p:nvPr/>
          </p:nvSpPr>
          <p:spPr>
            <a:xfrm>
              <a:off x="5167817" y="2053961"/>
              <a:ext cx="964127" cy="894285"/>
            </a:xfrm>
            <a:prstGeom prst="rect">
              <a:avLst/>
            </a:prstGeom>
            <a:solidFill>
              <a:srgbClr val="98CB37"/>
            </a:solidFill>
            <a:ln w="12700" cap="flat" cmpd="sng">
              <a:solidFill>
                <a:schemeClr val="lt1"/>
              </a:solidFill>
              <a:prstDash val="solid"/>
              <a:miter lim="800000"/>
              <a:headEnd type="none" w="med" len="med"/>
              <a:tailEnd type="none" w="med" len="med"/>
            </a:ln>
          </p:spPr>
          <p:txBody>
            <a:bodyPr wrap="square" lIns="91425" tIns="91425" rIns="91425" bIns="91425" anchor="ctr" anchorCtr="0">
              <a:noAutofit/>
            </a:bodyPr>
            <a:lstStyle/>
            <a:p>
              <a:pPr marL="0" lvl="0" indent="0">
                <a:spcBef>
                  <a:spcPts val="0"/>
                </a:spcBef>
                <a:buNone/>
              </a:pPr>
              <a:endParaRPr>
                <a:uFillTx/>
              </a:endParaRPr>
            </a:p>
          </p:txBody>
        </p:sp>
        <p:sp>
          <p:nvSpPr>
            <p:cNvPr id="262" name="Shape 262"/>
            <p:cNvSpPr txBox="1">
              <a:spLocks/>
            </p:cNvSpPr>
            <p:nvPr/>
          </p:nvSpPr>
          <p:spPr>
            <a:xfrm>
              <a:off x="5167817" y="2053961"/>
              <a:ext cx="964127" cy="894285"/>
            </a:xfrm>
            <a:prstGeom prst="rect">
              <a:avLst/>
            </a:prstGeom>
            <a:noFill/>
            <a:ln>
              <a:noFill/>
            </a:ln>
          </p:spPr>
          <p:txBody>
            <a:bodyPr wrap="square" lIns="7600" tIns="7600" rIns="7600" bIns="7600" anchor="ctr" anchorCtr="0">
              <a:noAutofit/>
            </a:bodyPr>
            <a:lstStyle/>
            <a:p>
              <a:pPr marL="0" marR="0" lvl="0" indent="-76200" algn="ctr" rtl="0">
                <a:lnSpc>
                  <a:spcPct val="90000"/>
                </a:lnSpc>
                <a:spcBef>
                  <a:spcPts val="0"/>
                </a:spcBef>
                <a:spcAft>
                  <a:spcPts val="0"/>
                </a:spcAft>
                <a:buClr>
                  <a:schemeClr val="lt1"/>
                </a:buClr>
                <a:buSzPts val="1200"/>
                <a:buFont typeface="Times New Roman"/>
                <a:buNone/>
              </a:pPr>
              <a:r>
                <a:rPr lang="en" sz="1200">
                  <a:solidFill>
                    <a:schemeClr val="lt1"/>
                  </a:solidFill>
                  <a:uFillTx/>
                  <a:latin typeface="Times New Roman"/>
                  <a:ea typeface="Times New Roman"/>
                  <a:cs typeface="Times New Roman"/>
                  <a:sym typeface="Times New Roman"/>
                </a:rPr>
                <a:t>CT or MRI</a:t>
              </a:r>
            </a:p>
            <a:p>
              <a:pPr marL="0" marR="0" lvl="0" indent="-76200" algn="ctr" rtl="0">
                <a:lnSpc>
                  <a:spcPct val="90000"/>
                </a:lnSpc>
                <a:spcBef>
                  <a:spcPts val="420"/>
                </a:spcBef>
                <a:spcAft>
                  <a:spcPts val="0"/>
                </a:spcAft>
                <a:buClr>
                  <a:schemeClr val="lt1"/>
                </a:buClr>
                <a:buSzPts val="1200"/>
                <a:buFont typeface="Times New Roman"/>
                <a:buNone/>
              </a:pPr>
              <a:r>
                <a:rPr lang="en" sz="1200">
                  <a:solidFill>
                    <a:schemeClr val="lt1"/>
                  </a:solidFill>
                  <a:uFillTx/>
                  <a:latin typeface="Times New Roman"/>
                  <a:ea typeface="Times New Roman"/>
                  <a:cs typeface="Times New Roman"/>
                  <a:sym typeface="Times New Roman"/>
                </a:rPr>
                <a:t>To evaluate the spread</a:t>
              </a:r>
            </a:p>
          </p:txBody>
        </p:sp>
        <p:sp>
          <p:nvSpPr>
            <p:cNvPr id="263" name="Shape 263"/>
            <p:cNvSpPr>
              <a:spLocks/>
            </p:cNvSpPr>
            <p:nvPr/>
          </p:nvSpPr>
          <p:spPr>
            <a:xfrm>
              <a:off x="3322005" y="684900"/>
              <a:ext cx="1402313" cy="563460"/>
            </a:xfrm>
            <a:prstGeom prst="rect">
              <a:avLst/>
            </a:prstGeom>
            <a:solidFill>
              <a:srgbClr val="98CB37"/>
            </a:solidFill>
            <a:ln w="12700" cap="flat" cmpd="sng">
              <a:solidFill>
                <a:schemeClr val="lt1"/>
              </a:solidFill>
              <a:prstDash val="solid"/>
              <a:miter lim="800000"/>
              <a:headEnd type="none" w="med" len="med"/>
              <a:tailEnd type="none" w="med" len="med"/>
            </a:ln>
          </p:spPr>
          <p:txBody>
            <a:bodyPr wrap="square" lIns="91425" tIns="91425" rIns="91425" bIns="91425" anchor="ctr" anchorCtr="0">
              <a:noAutofit/>
            </a:bodyPr>
            <a:lstStyle/>
            <a:p>
              <a:pPr marL="0" lvl="0" indent="0">
                <a:spcBef>
                  <a:spcPts val="0"/>
                </a:spcBef>
                <a:buNone/>
              </a:pPr>
              <a:endParaRPr>
                <a:uFillTx/>
              </a:endParaRPr>
            </a:p>
          </p:txBody>
        </p:sp>
        <p:sp>
          <p:nvSpPr>
            <p:cNvPr id="264" name="Shape 264"/>
            <p:cNvSpPr txBox="1">
              <a:spLocks/>
            </p:cNvSpPr>
            <p:nvPr/>
          </p:nvSpPr>
          <p:spPr>
            <a:xfrm>
              <a:off x="3322005" y="684900"/>
              <a:ext cx="1402313" cy="563460"/>
            </a:xfrm>
            <a:prstGeom prst="rect">
              <a:avLst/>
            </a:prstGeom>
            <a:noFill/>
            <a:ln>
              <a:noFill/>
            </a:ln>
          </p:spPr>
          <p:txBody>
            <a:bodyPr wrap="square" lIns="7600" tIns="7600" rIns="7600" bIns="7600" anchor="ctr" anchorCtr="0">
              <a:noAutofit/>
            </a:bodyPr>
            <a:lstStyle/>
            <a:p>
              <a:pPr marL="0" marR="0" lvl="0" indent="-76200" algn="ctr" rtl="0">
                <a:lnSpc>
                  <a:spcPct val="90000"/>
                </a:lnSpc>
                <a:spcBef>
                  <a:spcPts val="0"/>
                </a:spcBef>
                <a:spcAft>
                  <a:spcPts val="0"/>
                </a:spcAft>
                <a:buClr>
                  <a:schemeClr val="lt1"/>
                </a:buClr>
                <a:buSzPts val="1200"/>
                <a:buFont typeface="Times New Roman"/>
                <a:buNone/>
              </a:pPr>
              <a:r>
                <a:rPr lang="en" sz="1200">
                  <a:solidFill>
                    <a:schemeClr val="lt1"/>
                  </a:solidFill>
                  <a:uFillTx/>
                  <a:latin typeface="Times New Roman"/>
                  <a:ea typeface="Times New Roman"/>
                  <a:cs typeface="Times New Roman"/>
                  <a:sym typeface="Times New Roman"/>
                </a:rPr>
                <a:t>Surgery debridement amputation</a:t>
              </a:r>
            </a:p>
          </p:txBody>
        </p:sp>
        <p:sp>
          <p:nvSpPr>
            <p:cNvPr id="265" name="Shape 265"/>
            <p:cNvSpPr>
              <a:spLocks/>
            </p:cNvSpPr>
            <p:nvPr/>
          </p:nvSpPr>
          <p:spPr>
            <a:xfrm>
              <a:off x="2155411" y="684900"/>
              <a:ext cx="964127" cy="590330"/>
            </a:xfrm>
            <a:prstGeom prst="rect">
              <a:avLst/>
            </a:prstGeom>
            <a:solidFill>
              <a:srgbClr val="98CB37"/>
            </a:solidFill>
            <a:ln w="12700" cap="flat" cmpd="sng">
              <a:solidFill>
                <a:schemeClr val="lt1"/>
              </a:solidFill>
              <a:prstDash val="solid"/>
              <a:miter lim="800000"/>
              <a:headEnd type="none" w="med" len="med"/>
              <a:tailEnd type="none" w="med" len="med"/>
            </a:ln>
          </p:spPr>
          <p:txBody>
            <a:bodyPr wrap="square" lIns="91425" tIns="91425" rIns="91425" bIns="91425" anchor="ctr" anchorCtr="0">
              <a:noAutofit/>
            </a:bodyPr>
            <a:lstStyle/>
            <a:p>
              <a:pPr marL="0" lvl="0" indent="0">
                <a:spcBef>
                  <a:spcPts val="0"/>
                </a:spcBef>
                <a:buNone/>
              </a:pPr>
              <a:endParaRPr>
                <a:uFillTx/>
              </a:endParaRPr>
            </a:p>
          </p:txBody>
        </p:sp>
        <p:sp>
          <p:nvSpPr>
            <p:cNvPr id="266" name="Shape 266"/>
            <p:cNvSpPr txBox="1">
              <a:spLocks/>
            </p:cNvSpPr>
            <p:nvPr/>
          </p:nvSpPr>
          <p:spPr>
            <a:xfrm>
              <a:off x="2155411" y="684900"/>
              <a:ext cx="964127" cy="590330"/>
            </a:xfrm>
            <a:prstGeom prst="rect">
              <a:avLst/>
            </a:prstGeom>
            <a:noFill/>
            <a:ln>
              <a:noFill/>
            </a:ln>
          </p:spPr>
          <p:txBody>
            <a:bodyPr wrap="square" lIns="7600" tIns="7600" rIns="7600" bIns="7600" anchor="ctr" anchorCtr="0">
              <a:noAutofit/>
            </a:bodyPr>
            <a:lstStyle/>
            <a:p>
              <a:pPr marL="0" marR="0" lvl="0" indent="-76200" algn="ctr" rtl="0">
                <a:lnSpc>
                  <a:spcPct val="90000"/>
                </a:lnSpc>
                <a:spcBef>
                  <a:spcPts val="0"/>
                </a:spcBef>
                <a:spcAft>
                  <a:spcPts val="0"/>
                </a:spcAft>
                <a:buClr>
                  <a:schemeClr val="lt1"/>
                </a:buClr>
                <a:buSzPts val="1200"/>
                <a:buFont typeface="Times New Roman"/>
                <a:buNone/>
              </a:pPr>
              <a:r>
                <a:rPr lang="en" sz="1200">
                  <a:solidFill>
                    <a:schemeClr val="lt1"/>
                  </a:solidFill>
                  <a:uFillTx/>
                  <a:latin typeface="Times New Roman"/>
                  <a:ea typeface="Times New Roman"/>
                  <a:cs typeface="Times New Roman"/>
                  <a:sym typeface="Times New Roman"/>
                </a:rPr>
                <a:t>Blood tests </a:t>
              </a:r>
            </a:p>
          </p:txBody>
        </p:sp>
        <p:sp>
          <p:nvSpPr>
            <p:cNvPr id="267" name="Shape 267"/>
            <p:cNvSpPr>
              <a:spLocks/>
            </p:cNvSpPr>
            <p:nvPr/>
          </p:nvSpPr>
          <p:spPr>
            <a:xfrm>
              <a:off x="2396443" y="1477697"/>
              <a:ext cx="964127" cy="482063"/>
            </a:xfrm>
            <a:prstGeom prst="rect">
              <a:avLst/>
            </a:prstGeom>
            <a:solidFill>
              <a:srgbClr val="98CB37"/>
            </a:solidFill>
            <a:ln w="12700" cap="flat" cmpd="sng">
              <a:solidFill>
                <a:schemeClr val="lt1"/>
              </a:solidFill>
              <a:prstDash val="solid"/>
              <a:miter lim="800000"/>
              <a:headEnd type="none" w="med" len="med"/>
              <a:tailEnd type="none" w="med" len="med"/>
            </a:ln>
          </p:spPr>
          <p:txBody>
            <a:bodyPr wrap="square" lIns="91425" tIns="91425" rIns="91425" bIns="91425" anchor="ctr" anchorCtr="0">
              <a:noAutofit/>
            </a:bodyPr>
            <a:lstStyle/>
            <a:p>
              <a:pPr marL="0" lvl="0" indent="0">
                <a:spcBef>
                  <a:spcPts val="0"/>
                </a:spcBef>
                <a:buNone/>
              </a:pPr>
              <a:endParaRPr>
                <a:uFillTx/>
              </a:endParaRPr>
            </a:p>
          </p:txBody>
        </p:sp>
        <p:sp>
          <p:nvSpPr>
            <p:cNvPr id="268" name="Shape 268"/>
            <p:cNvSpPr txBox="1">
              <a:spLocks/>
            </p:cNvSpPr>
            <p:nvPr/>
          </p:nvSpPr>
          <p:spPr>
            <a:xfrm>
              <a:off x="2396443" y="1477697"/>
              <a:ext cx="964127" cy="482063"/>
            </a:xfrm>
            <a:prstGeom prst="rect">
              <a:avLst/>
            </a:prstGeom>
            <a:noFill/>
            <a:ln>
              <a:noFill/>
            </a:ln>
          </p:spPr>
          <p:txBody>
            <a:bodyPr wrap="square" lIns="7600" tIns="7600" rIns="7600" bIns="7600" anchor="ctr" anchorCtr="0">
              <a:noAutofit/>
            </a:bodyPr>
            <a:lstStyle/>
            <a:p>
              <a:pPr marL="0" marR="0" lvl="0" indent="-76200" algn="ctr" rtl="0">
                <a:lnSpc>
                  <a:spcPct val="90000"/>
                </a:lnSpc>
                <a:spcBef>
                  <a:spcPts val="0"/>
                </a:spcBef>
                <a:spcAft>
                  <a:spcPts val="0"/>
                </a:spcAft>
                <a:buClr>
                  <a:schemeClr val="lt1"/>
                </a:buClr>
                <a:buSzPts val="1200"/>
                <a:buFont typeface="Times New Roman"/>
                <a:buNone/>
              </a:pPr>
              <a:r>
                <a:rPr lang="en" sz="1200">
                  <a:solidFill>
                    <a:schemeClr val="lt1"/>
                  </a:solidFill>
                  <a:uFillTx/>
                  <a:latin typeface="Times New Roman"/>
                  <a:ea typeface="Times New Roman"/>
                  <a:cs typeface="Times New Roman"/>
                  <a:sym typeface="Times New Roman"/>
                </a:rPr>
                <a:t>WBC</a:t>
              </a:r>
            </a:p>
          </p:txBody>
        </p:sp>
        <p:sp>
          <p:nvSpPr>
            <p:cNvPr id="269" name="Shape 269"/>
            <p:cNvSpPr>
              <a:spLocks/>
            </p:cNvSpPr>
            <p:nvPr/>
          </p:nvSpPr>
          <p:spPr>
            <a:xfrm>
              <a:off x="2396443" y="2162228"/>
              <a:ext cx="964127" cy="482063"/>
            </a:xfrm>
            <a:prstGeom prst="rect">
              <a:avLst/>
            </a:prstGeom>
            <a:solidFill>
              <a:srgbClr val="98CB37"/>
            </a:solidFill>
            <a:ln w="12700" cap="flat" cmpd="sng">
              <a:solidFill>
                <a:schemeClr val="lt1"/>
              </a:solidFill>
              <a:prstDash val="solid"/>
              <a:miter lim="800000"/>
              <a:headEnd type="none" w="med" len="med"/>
              <a:tailEnd type="none" w="med" len="med"/>
            </a:ln>
          </p:spPr>
          <p:txBody>
            <a:bodyPr wrap="square" lIns="91425" tIns="91425" rIns="91425" bIns="91425" anchor="ctr" anchorCtr="0">
              <a:noAutofit/>
            </a:bodyPr>
            <a:lstStyle/>
            <a:p>
              <a:pPr marL="0" lvl="0" indent="0">
                <a:spcBef>
                  <a:spcPts val="0"/>
                </a:spcBef>
                <a:buNone/>
              </a:pPr>
              <a:endParaRPr>
                <a:uFillTx/>
              </a:endParaRPr>
            </a:p>
          </p:txBody>
        </p:sp>
        <p:sp>
          <p:nvSpPr>
            <p:cNvPr id="270" name="Shape 270"/>
            <p:cNvSpPr txBox="1">
              <a:spLocks/>
            </p:cNvSpPr>
            <p:nvPr/>
          </p:nvSpPr>
          <p:spPr>
            <a:xfrm>
              <a:off x="2396443" y="2162228"/>
              <a:ext cx="964127" cy="482063"/>
            </a:xfrm>
            <a:prstGeom prst="rect">
              <a:avLst/>
            </a:prstGeom>
            <a:noFill/>
            <a:ln>
              <a:noFill/>
            </a:ln>
          </p:spPr>
          <p:txBody>
            <a:bodyPr wrap="square" lIns="7600" tIns="7600" rIns="7600" bIns="7600" anchor="ctr" anchorCtr="0">
              <a:noAutofit/>
            </a:bodyPr>
            <a:lstStyle/>
            <a:p>
              <a:pPr marL="0" marR="0" lvl="0" indent="-76200" algn="ctr" rtl="0">
                <a:lnSpc>
                  <a:spcPct val="90000"/>
                </a:lnSpc>
                <a:spcBef>
                  <a:spcPts val="0"/>
                </a:spcBef>
                <a:spcAft>
                  <a:spcPts val="0"/>
                </a:spcAft>
                <a:buClr>
                  <a:schemeClr val="lt1"/>
                </a:buClr>
                <a:buSzPts val="1200"/>
                <a:buFont typeface="Times New Roman"/>
                <a:buNone/>
              </a:pPr>
              <a:r>
                <a:rPr lang="en" sz="1200">
                  <a:solidFill>
                    <a:schemeClr val="lt1"/>
                  </a:solidFill>
                  <a:uFillTx/>
                  <a:latin typeface="Times New Roman"/>
                  <a:ea typeface="Times New Roman"/>
                  <a:cs typeface="Times New Roman"/>
                  <a:sym typeface="Times New Roman"/>
                </a:rPr>
                <a:t>CBC</a:t>
              </a:r>
            </a:p>
          </p:txBody>
        </p:sp>
        <p:sp>
          <p:nvSpPr>
            <p:cNvPr id="271" name="Shape 271"/>
            <p:cNvSpPr>
              <a:spLocks/>
            </p:cNvSpPr>
            <p:nvPr/>
          </p:nvSpPr>
          <p:spPr>
            <a:xfrm>
              <a:off x="2396443" y="2846758"/>
              <a:ext cx="964127" cy="482063"/>
            </a:xfrm>
            <a:prstGeom prst="rect">
              <a:avLst/>
            </a:prstGeom>
            <a:solidFill>
              <a:srgbClr val="98CB37"/>
            </a:solidFill>
            <a:ln w="12700" cap="flat" cmpd="sng">
              <a:solidFill>
                <a:schemeClr val="lt1"/>
              </a:solidFill>
              <a:prstDash val="solid"/>
              <a:miter lim="800000"/>
              <a:headEnd type="none" w="med" len="med"/>
              <a:tailEnd type="none" w="med" len="med"/>
            </a:ln>
          </p:spPr>
          <p:txBody>
            <a:bodyPr wrap="square" lIns="91425" tIns="91425" rIns="91425" bIns="91425" anchor="ctr" anchorCtr="0">
              <a:noAutofit/>
            </a:bodyPr>
            <a:lstStyle/>
            <a:p>
              <a:pPr marL="0" lvl="0" indent="0">
                <a:spcBef>
                  <a:spcPts val="0"/>
                </a:spcBef>
                <a:buNone/>
              </a:pPr>
              <a:endParaRPr>
                <a:uFillTx/>
              </a:endParaRPr>
            </a:p>
          </p:txBody>
        </p:sp>
        <p:sp>
          <p:nvSpPr>
            <p:cNvPr id="272" name="Shape 272"/>
            <p:cNvSpPr txBox="1">
              <a:spLocks/>
            </p:cNvSpPr>
            <p:nvPr/>
          </p:nvSpPr>
          <p:spPr>
            <a:xfrm>
              <a:off x="2396443" y="2846758"/>
              <a:ext cx="964127" cy="482063"/>
            </a:xfrm>
            <a:prstGeom prst="rect">
              <a:avLst/>
            </a:prstGeom>
            <a:noFill/>
            <a:ln>
              <a:noFill/>
            </a:ln>
          </p:spPr>
          <p:txBody>
            <a:bodyPr wrap="square" lIns="7600" tIns="7600" rIns="7600" bIns="7600" anchor="ctr" anchorCtr="0">
              <a:noAutofit/>
            </a:bodyPr>
            <a:lstStyle/>
            <a:p>
              <a:pPr marL="0" marR="0" lvl="0" indent="-76200" algn="ctr" rtl="0">
                <a:lnSpc>
                  <a:spcPct val="90000"/>
                </a:lnSpc>
                <a:spcBef>
                  <a:spcPts val="0"/>
                </a:spcBef>
                <a:spcAft>
                  <a:spcPts val="0"/>
                </a:spcAft>
                <a:buClr>
                  <a:schemeClr val="lt1"/>
                </a:buClr>
                <a:buSzPts val="1200"/>
                <a:buFont typeface="Times New Roman"/>
                <a:buNone/>
              </a:pPr>
              <a:r>
                <a:rPr lang="en" sz="1200">
                  <a:solidFill>
                    <a:schemeClr val="lt1"/>
                  </a:solidFill>
                  <a:uFillTx/>
                  <a:latin typeface="Times New Roman"/>
                  <a:ea typeface="Times New Roman"/>
                  <a:cs typeface="Times New Roman"/>
                  <a:sym typeface="Times New Roman"/>
                </a:rPr>
                <a:t>ESR</a:t>
              </a:r>
            </a:p>
          </p:txBody>
        </p:sp>
        <p:sp>
          <p:nvSpPr>
            <p:cNvPr id="273" name="Shape 273"/>
            <p:cNvSpPr>
              <a:spLocks/>
            </p:cNvSpPr>
            <p:nvPr/>
          </p:nvSpPr>
          <p:spPr>
            <a:xfrm>
              <a:off x="2396443" y="3531288"/>
              <a:ext cx="1846920" cy="482063"/>
            </a:xfrm>
            <a:prstGeom prst="rect">
              <a:avLst/>
            </a:prstGeom>
            <a:solidFill>
              <a:srgbClr val="98CB37"/>
            </a:solidFill>
            <a:ln w="12700" cap="flat" cmpd="sng">
              <a:solidFill>
                <a:schemeClr val="lt1"/>
              </a:solidFill>
              <a:prstDash val="solid"/>
              <a:miter lim="800000"/>
              <a:headEnd type="none" w="med" len="med"/>
              <a:tailEnd type="none" w="med" len="med"/>
            </a:ln>
          </p:spPr>
          <p:txBody>
            <a:bodyPr wrap="square" lIns="91425" tIns="91425" rIns="91425" bIns="91425" anchor="ctr" anchorCtr="0">
              <a:noAutofit/>
            </a:bodyPr>
            <a:lstStyle/>
            <a:p>
              <a:pPr marL="0" lvl="0" indent="0">
                <a:spcBef>
                  <a:spcPts val="0"/>
                </a:spcBef>
                <a:buNone/>
              </a:pPr>
              <a:endParaRPr>
                <a:uFillTx/>
              </a:endParaRPr>
            </a:p>
          </p:txBody>
        </p:sp>
        <p:sp>
          <p:nvSpPr>
            <p:cNvPr id="274" name="Shape 274"/>
            <p:cNvSpPr txBox="1">
              <a:spLocks/>
            </p:cNvSpPr>
            <p:nvPr/>
          </p:nvSpPr>
          <p:spPr>
            <a:xfrm>
              <a:off x="2396443" y="3531288"/>
              <a:ext cx="1846920" cy="482063"/>
            </a:xfrm>
            <a:prstGeom prst="rect">
              <a:avLst/>
            </a:prstGeom>
            <a:noFill/>
            <a:ln>
              <a:noFill/>
            </a:ln>
          </p:spPr>
          <p:txBody>
            <a:bodyPr wrap="square" lIns="7600" tIns="7600" rIns="7600" bIns="7600" anchor="ctr" anchorCtr="0">
              <a:noAutofit/>
            </a:bodyPr>
            <a:lstStyle/>
            <a:p>
              <a:pPr marL="0" marR="0" lvl="0" indent="-76200" algn="ctr" rtl="0">
                <a:lnSpc>
                  <a:spcPct val="90000"/>
                </a:lnSpc>
                <a:spcBef>
                  <a:spcPts val="0"/>
                </a:spcBef>
                <a:spcAft>
                  <a:spcPts val="0"/>
                </a:spcAft>
                <a:buClr>
                  <a:schemeClr val="lt1"/>
                </a:buClr>
                <a:buSzPts val="1200"/>
                <a:buFont typeface="Times New Roman"/>
                <a:buNone/>
              </a:pPr>
              <a:r>
                <a:rPr lang="en" sz="1200">
                  <a:solidFill>
                    <a:schemeClr val="lt1"/>
                  </a:solidFill>
                  <a:uFillTx/>
                  <a:latin typeface="Times New Roman"/>
                  <a:ea typeface="Times New Roman"/>
                  <a:cs typeface="Times New Roman"/>
                  <a:sym typeface="Times New Roman"/>
                </a:rPr>
                <a:t>BUN (blood urea nitrogen)</a:t>
              </a:r>
            </a:p>
            <a:p>
              <a:pPr marL="0" marR="0" lvl="0" indent="-76200" algn="ctr" rtl="0">
                <a:lnSpc>
                  <a:spcPct val="90000"/>
                </a:lnSpc>
                <a:spcBef>
                  <a:spcPts val="420"/>
                </a:spcBef>
                <a:spcAft>
                  <a:spcPts val="0"/>
                </a:spcAft>
                <a:buClr>
                  <a:schemeClr val="lt1"/>
                </a:buClr>
                <a:buSzPts val="1200"/>
                <a:buFont typeface="Times New Roman"/>
                <a:buNone/>
              </a:pPr>
              <a:r>
                <a:rPr lang="en" sz="1200">
                  <a:solidFill>
                    <a:schemeClr val="lt1"/>
                  </a:solidFill>
                  <a:uFillTx/>
                  <a:latin typeface="Times New Roman"/>
                  <a:ea typeface="Times New Roman"/>
                  <a:cs typeface="Times New Roman"/>
                  <a:sym typeface="Times New Roman"/>
                </a:rPr>
                <a:t> to check for renal failure.</a:t>
              </a:r>
            </a:p>
          </p:txBody>
        </p:sp>
        <p:sp>
          <p:nvSpPr>
            <p:cNvPr id="275" name="Shape 275"/>
            <p:cNvSpPr>
              <a:spLocks/>
            </p:cNvSpPr>
            <p:nvPr/>
          </p:nvSpPr>
          <p:spPr>
            <a:xfrm>
              <a:off x="713433" y="684900"/>
              <a:ext cx="1239510" cy="623973"/>
            </a:xfrm>
            <a:prstGeom prst="rect">
              <a:avLst/>
            </a:prstGeom>
            <a:solidFill>
              <a:srgbClr val="98CB37"/>
            </a:solidFill>
            <a:ln w="12700" cap="flat" cmpd="sng">
              <a:solidFill>
                <a:schemeClr val="lt1"/>
              </a:solidFill>
              <a:prstDash val="solid"/>
              <a:miter lim="800000"/>
              <a:headEnd type="none" w="med" len="med"/>
              <a:tailEnd type="none" w="med" len="med"/>
            </a:ln>
          </p:spPr>
          <p:txBody>
            <a:bodyPr wrap="square" lIns="91425" tIns="91425" rIns="91425" bIns="91425" anchor="ctr" anchorCtr="0">
              <a:noAutofit/>
            </a:bodyPr>
            <a:lstStyle/>
            <a:p>
              <a:pPr marL="0" lvl="0" indent="0">
                <a:spcBef>
                  <a:spcPts val="0"/>
                </a:spcBef>
                <a:buNone/>
              </a:pPr>
              <a:endParaRPr>
                <a:uFillTx/>
              </a:endParaRPr>
            </a:p>
          </p:txBody>
        </p:sp>
        <p:sp>
          <p:nvSpPr>
            <p:cNvPr id="276" name="Shape 276"/>
            <p:cNvSpPr txBox="1">
              <a:spLocks/>
            </p:cNvSpPr>
            <p:nvPr/>
          </p:nvSpPr>
          <p:spPr>
            <a:xfrm>
              <a:off x="713433" y="684900"/>
              <a:ext cx="1239510" cy="623973"/>
            </a:xfrm>
            <a:prstGeom prst="rect">
              <a:avLst/>
            </a:prstGeom>
            <a:noFill/>
            <a:ln>
              <a:noFill/>
            </a:ln>
          </p:spPr>
          <p:txBody>
            <a:bodyPr wrap="square" lIns="7600" tIns="7600" rIns="7600" bIns="7600" anchor="ctr" anchorCtr="0">
              <a:noAutofit/>
            </a:bodyPr>
            <a:lstStyle/>
            <a:p>
              <a:pPr marL="0" marR="0" lvl="0" indent="-76200" algn="ctr" rtl="0">
                <a:lnSpc>
                  <a:spcPct val="90000"/>
                </a:lnSpc>
                <a:spcBef>
                  <a:spcPts val="0"/>
                </a:spcBef>
                <a:spcAft>
                  <a:spcPts val="0"/>
                </a:spcAft>
                <a:buClr>
                  <a:schemeClr val="lt1"/>
                </a:buClr>
                <a:buSzPts val="1200"/>
                <a:buFont typeface="Times New Roman"/>
                <a:buNone/>
              </a:pPr>
              <a:r>
                <a:rPr lang="en" sz="1200" u="none">
                  <a:solidFill>
                    <a:schemeClr val="lt1"/>
                  </a:solidFill>
                  <a:uFillTx/>
                  <a:latin typeface="Times New Roman"/>
                  <a:ea typeface="Times New Roman"/>
                  <a:cs typeface="Times New Roman"/>
                  <a:sym typeface="Times New Roman"/>
                </a:rPr>
                <a:t>Clinical-high index of suspicion </a:t>
              </a:r>
            </a:p>
          </p:txBody>
        </p:sp>
      </p:grpSp>
      <p:sp>
        <p:nvSpPr>
          <p:cNvPr id="277" name="Shape 277"/>
          <p:cNvSpPr txBox="1">
            <a:spLocks noGrp="1"/>
          </p:cNvSpPr>
          <p:nvPr>
            <p:ph type="body" idx="1"/>
          </p:nvPr>
        </p:nvSpPr>
        <p:spPr>
          <a:xfrm>
            <a:off x="616618" y="421732"/>
            <a:ext cx="7441532" cy="670134"/>
          </a:xfrm>
          <a:prstGeom prst="rect">
            <a:avLst/>
          </a:prstGeom>
          <a:noFill/>
          <a:ln>
            <a:noFill/>
          </a:ln>
        </p:spPr>
        <p:txBody>
          <a:bodyPr wrap="square" lIns="91425" tIns="45700" rIns="91425" bIns="45700" anchor="t" anchorCtr="0">
            <a:noAutofit/>
          </a:bodyPr>
          <a:lstStyle/>
          <a:p>
            <a:pPr marL="171450" marR="0" lvl="0" indent="-171450" algn="l" rtl="0">
              <a:lnSpc>
                <a:spcPct val="90000"/>
              </a:lnSpc>
              <a:spcBef>
                <a:spcPts val="0"/>
              </a:spcBef>
              <a:spcAft>
                <a:spcPts val="0"/>
              </a:spcAft>
              <a:buClr>
                <a:srgbClr val="000000"/>
              </a:buClr>
              <a:buSzPts val="1200"/>
              <a:buFont typeface="Noto Sans Symbols"/>
              <a:buChar char="➢"/>
            </a:pPr>
            <a:r>
              <a:rPr lang="en" sz="1200" b="0" i="0" u="none" strike="noStrike" cap="none">
                <a:solidFill>
                  <a:srgbClr val="000000"/>
                </a:solidFill>
                <a:uFillTx/>
                <a:latin typeface="Times New Roman"/>
                <a:ea typeface="Times New Roman"/>
                <a:cs typeface="Times New Roman"/>
                <a:sym typeface="Times New Roman"/>
              </a:rPr>
              <a:t>A delay in diagnosis is associated with a grave prognosis and increased mortality to check for renal failure</a:t>
            </a:r>
          </a:p>
          <a:p>
            <a:pPr marL="0" marR="0" lvl="0" indent="-133350" algn="l" rtl="0">
              <a:lnSpc>
                <a:spcPct val="90000"/>
              </a:lnSpc>
              <a:spcBef>
                <a:spcPts val="750"/>
              </a:spcBef>
              <a:buClr>
                <a:schemeClr val="dk1"/>
              </a:buClr>
              <a:buSzPts val="2100"/>
              <a:buFont typeface="Calibri"/>
              <a:buNone/>
            </a:pPr>
            <a:endParaRPr sz="2100" b="0" i="0" u="none" strike="noStrike" cap="none">
              <a:solidFill>
                <a:schemeClr val="dk1"/>
              </a:solidFill>
              <a:uFillTx/>
              <a:latin typeface="Calibri"/>
              <a:ea typeface="Calibri"/>
              <a:cs typeface="Calibri"/>
              <a:sym typeface="Calibri"/>
            </a:endParaRPr>
          </a:p>
        </p:txBody>
      </p:sp>
      <p:pic>
        <p:nvPicPr>
          <p:cNvPr id="278" name="Shape 278"/>
          <p:cNvPicPr preferRelativeResize="0"/>
          <p:nvPr/>
        </p:nvPicPr>
        <p:blipFill rotWithShape="1">
          <a:blip r:embed="rId3"/>
          <a:srcRect/>
          <a:stretch/>
        </p:blipFill>
        <p:spPr>
          <a:xfrm>
            <a:off x="288745" y="2313080"/>
            <a:ext cx="1747768" cy="1452043"/>
          </a:xfrm>
          <a:prstGeom prst="rect">
            <a:avLst/>
          </a:prstGeom>
          <a:noFill/>
          <a:ln>
            <a:noFill/>
          </a:ln>
        </p:spPr>
      </p:pic>
      <p:pic>
        <p:nvPicPr>
          <p:cNvPr id="279" name="Shape 279" descr="C:\Documents and Settings\Dr.Fauzia\My Documents\My Pictures\strep.gif"/>
          <p:cNvPicPr preferRelativeResize="0"/>
          <p:nvPr/>
        </p:nvPicPr>
        <p:blipFill rotWithShape="1">
          <a:blip r:embed="rId4"/>
          <a:srcRect/>
          <a:stretch/>
        </p:blipFill>
        <p:spPr>
          <a:xfrm>
            <a:off x="7583073" y="3533940"/>
            <a:ext cx="1651362" cy="158731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498021" y="10898"/>
            <a:ext cx="7886700" cy="499879"/>
          </a:xfrm>
          <a:prstGeom prst="rect">
            <a:avLst/>
          </a:prstGeom>
          <a:noFill/>
          <a:ln>
            <a:noFill/>
          </a:ln>
        </p:spPr>
        <p:txBody>
          <a:bodyPr wrap="square" lIns="91425" tIns="45700" rIns="91425" bIns="45700" anchor="ctr" anchorCtr="0">
            <a:noAutofit/>
          </a:bodyPr>
          <a:lstStyle/>
          <a:p>
            <a:pPr marL="0" marR="0" lvl="0" indent="-114300" algn="ctr" rtl="0">
              <a:lnSpc>
                <a:spcPct val="90000"/>
              </a:lnSpc>
              <a:spcBef>
                <a:spcPts val="0"/>
              </a:spcBef>
              <a:buClr>
                <a:schemeClr val="dk1"/>
              </a:buClr>
              <a:buSzPts val="1800"/>
              <a:buFont typeface="Times New Roman"/>
              <a:buNone/>
            </a:pPr>
            <a:r>
              <a:rPr lang="en" sz="1800" b="1" i="0" u="none" strike="noStrike" cap="none">
                <a:solidFill>
                  <a:schemeClr val="dk1"/>
                </a:solidFill>
                <a:uFillTx/>
                <a:latin typeface="Times New Roman"/>
                <a:ea typeface="Times New Roman"/>
                <a:cs typeface="Times New Roman"/>
                <a:sym typeface="Times New Roman"/>
              </a:rPr>
              <a:t>Treatment of Necrotizing fasciitis</a:t>
            </a:r>
          </a:p>
        </p:txBody>
      </p:sp>
      <p:sp>
        <p:nvSpPr>
          <p:cNvPr id="285" name="Shape 285"/>
          <p:cNvSpPr txBox="1">
            <a:spLocks noGrp="1"/>
          </p:cNvSpPr>
          <p:nvPr>
            <p:ph type="body" idx="1"/>
          </p:nvPr>
        </p:nvSpPr>
        <p:spPr>
          <a:xfrm>
            <a:off x="224875" y="519125"/>
            <a:ext cx="4042200" cy="2352600"/>
          </a:xfrm>
          <a:prstGeom prst="rect">
            <a:avLst/>
          </a:prstGeom>
          <a:noFill/>
          <a:ln>
            <a:noFill/>
          </a:ln>
        </p:spPr>
        <p:txBody>
          <a:bodyPr wrap="square" lIns="91425" tIns="45700" rIns="91425" bIns="45700" anchor="t" anchorCtr="0">
            <a:noAutofit/>
          </a:bodyPr>
          <a:lstStyle/>
          <a:p>
            <a:pPr marL="0" marR="0" lvl="0" indent="-76200" algn="l" rtl="0">
              <a:lnSpc>
                <a:spcPct val="90000"/>
              </a:lnSpc>
              <a:spcBef>
                <a:spcPts val="0"/>
              </a:spcBef>
              <a:spcAft>
                <a:spcPts val="0"/>
              </a:spcAft>
              <a:buClr>
                <a:schemeClr val="dk1"/>
              </a:buClr>
              <a:buSzPts val="1200"/>
              <a:buFont typeface="Times New Roman"/>
              <a:buNone/>
            </a:pPr>
            <a:r>
              <a:rPr lang="en" sz="1200" b="0" i="0" u="none" strike="noStrike" cap="none">
                <a:solidFill>
                  <a:srgbClr val="000000"/>
                </a:solidFill>
                <a:uFillTx/>
                <a:latin typeface="Times New Roman"/>
                <a:ea typeface="Times New Roman"/>
                <a:cs typeface="Times New Roman"/>
                <a:sym typeface="Times New Roman"/>
              </a:rPr>
              <a:t>If clinically suspected patient needs to be hospitalized OR require admission to ICU.</a:t>
            </a:r>
          </a:p>
          <a:p>
            <a:pPr marL="0" marR="0" lvl="0" indent="-76200" algn="l" rtl="0">
              <a:lnSpc>
                <a:spcPct val="90000"/>
              </a:lnSpc>
              <a:spcBef>
                <a:spcPts val="750"/>
              </a:spcBef>
              <a:spcAft>
                <a:spcPts val="0"/>
              </a:spcAft>
              <a:buClr>
                <a:schemeClr val="dk1"/>
              </a:buClr>
              <a:buSzPts val="1200"/>
              <a:buFont typeface="Times New Roman"/>
              <a:buNone/>
            </a:pPr>
            <a:r>
              <a:rPr lang="en" sz="1200" b="0" i="0" u="none" strike="noStrike" cap="none">
                <a:solidFill>
                  <a:srgbClr val="000000"/>
                </a:solidFill>
                <a:uFillTx/>
                <a:latin typeface="Times New Roman"/>
                <a:ea typeface="Times New Roman"/>
                <a:cs typeface="Times New Roman"/>
                <a:sym typeface="Times New Roman"/>
              </a:rPr>
              <a:t>Start intravenous antibiotics immediately. </a:t>
            </a:r>
          </a:p>
          <a:p>
            <a:pPr marL="0" marR="0" lvl="0" indent="-76200" algn="l" rtl="0">
              <a:lnSpc>
                <a:spcPct val="90000"/>
              </a:lnSpc>
              <a:spcBef>
                <a:spcPts val="750"/>
              </a:spcBef>
              <a:spcAft>
                <a:spcPts val="0"/>
              </a:spcAft>
              <a:buClr>
                <a:schemeClr val="dk1"/>
              </a:buClr>
              <a:buSzPts val="1200"/>
              <a:buFont typeface="Times New Roman"/>
              <a:buNone/>
            </a:pPr>
            <a:r>
              <a:rPr lang="en" sz="1200" b="0" i="0" u="none" strike="noStrike" cap="none">
                <a:solidFill>
                  <a:srgbClr val="000000"/>
                </a:solidFill>
                <a:uFillTx/>
                <a:latin typeface="Times New Roman"/>
                <a:ea typeface="Times New Roman"/>
                <a:cs typeface="Times New Roman"/>
                <a:sym typeface="Times New Roman"/>
              </a:rPr>
              <a:t>Antibiotic selection based on bacteria suspected</a:t>
            </a:r>
          </a:p>
          <a:p>
            <a:pPr marL="0" marR="0" lvl="0" indent="-76200" algn="l" rtl="0">
              <a:lnSpc>
                <a:spcPct val="90000"/>
              </a:lnSpc>
              <a:spcBef>
                <a:spcPts val="750"/>
              </a:spcBef>
              <a:spcAft>
                <a:spcPts val="0"/>
              </a:spcAft>
              <a:buClr>
                <a:schemeClr val="dk1"/>
              </a:buClr>
              <a:buSzPts val="1200"/>
              <a:buFont typeface="Times New Roman"/>
              <a:buNone/>
            </a:pPr>
            <a:r>
              <a:rPr lang="en" sz="1200" b="0" i="0" u="none" strike="noStrike" cap="none">
                <a:solidFill>
                  <a:srgbClr val="000000"/>
                </a:solidFill>
                <a:uFillTx/>
                <a:latin typeface="Times New Roman"/>
                <a:ea typeface="Times New Roman"/>
                <a:cs typeface="Times New Roman"/>
                <a:sym typeface="Times New Roman"/>
              </a:rPr>
              <a:t>broad spectrum antibiotic combinations against:</a:t>
            </a:r>
          </a:p>
          <a:p>
            <a:pPr marL="800100" marR="0" lvl="1" indent="-342900" algn="l" rtl="0">
              <a:lnSpc>
                <a:spcPct val="90000"/>
              </a:lnSpc>
              <a:spcBef>
                <a:spcPts val="375"/>
              </a:spcBef>
              <a:spcAft>
                <a:spcPts val="0"/>
              </a:spcAft>
              <a:buClr>
                <a:srgbClr val="000000"/>
              </a:buClr>
              <a:buSzPts val="1200"/>
              <a:buFont typeface="Arial"/>
              <a:buChar char="•"/>
            </a:pPr>
            <a:r>
              <a:rPr lang="en" sz="1200" b="0" i="0" u="none" strike="noStrike" cap="none">
                <a:solidFill>
                  <a:srgbClr val="000000"/>
                </a:solidFill>
                <a:uFillTx/>
                <a:latin typeface="Times New Roman"/>
                <a:ea typeface="Times New Roman"/>
                <a:cs typeface="Times New Roman"/>
                <a:sym typeface="Times New Roman"/>
              </a:rPr>
              <a:t>methicillin-resistant </a:t>
            </a:r>
            <a:r>
              <a:rPr lang="en" sz="1200" b="0" i="1" u="none" strike="noStrike" cap="none">
                <a:solidFill>
                  <a:srgbClr val="000000"/>
                </a:solidFill>
                <a:uFillTx/>
                <a:latin typeface="Times New Roman"/>
                <a:ea typeface="Times New Roman"/>
                <a:cs typeface="Times New Roman"/>
                <a:sym typeface="Times New Roman"/>
              </a:rPr>
              <a:t>Staphylococcus aureus</a:t>
            </a:r>
            <a:r>
              <a:rPr lang="en" sz="1200" b="0" i="0" u="none" strike="noStrike" cap="none">
                <a:solidFill>
                  <a:srgbClr val="000000"/>
                </a:solidFill>
                <a:uFillTx/>
                <a:latin typeface="Times New Roman"/>
                <a:ea typeface="Times New Roman"/>
                <a:cs typeface="Times New Roman"/>
                <a:sym typeface="Times New Roman"/>
              </a:rPr>
              <a:t> .(A)</a:t>
            </a:r>
          </a:p>
          <a:p>
            <a:pPr marL="800100" marR="0" lvl="1" indent="-342900" algn="l" rtl="0">
              <a:lnSpc>
                <a:spcPct val="90000"/>
              </a:lnSpc>
              <a:spcBef>
                <a:spcPts val="375"/>
              </a:spcBef>
              <a:spcAft>
                <a:spcPts val="0"/>
              </a:spcAft>
              <a:buClr>
                <a:srgbClr val="000000"/>
              </a:buClr>
              <a:buSzPts val="1200"/>
              <a:buFont typeface="Arial"/>
              <a:buChar char="•"/>
            </a:pPr>
            <a:r>
              <a:rPr lang="en" sz="1200" b="0" i="0" u="none" strike="noStrike" cap="none">
                <a:solidFill>
                  <a:srgbClr val="000000"/>
                </a:solidFill>
                <a:uFillTx/>
                <a:latin typeface="Times New Roman"/>
                <a:ea typeface="Times New Roman"/>
                <a:cs typeface="Times New Roman"/>
                <a:sym typeface="Times New Roman"/>
              </a:rPr>
              <a:t>anaerobic bacteria.</a:t>
            </a:r>
          </a:p>
          <a:p>
            <a:pPr marL="800100" marR="0" lvl="1" indent="-342900" algn="l" rtl="0">
              <a:lnSpc>
                <a:spcPct val="90000"/>
              </a:lnSpc>
              <a:spcBef>
                <a:spcPts val="375"/>
              </a:spcBef>
              <a:spcAft>
                <a:spcPts val="0"/>
              </a:spcAft>
              <a:buClr>
                <a:srgbClr val="000000"/>
              </a:buClr>
              <a:buSzPts val="1200"/>
              <a:buFont typeface="Arial"/>
              <a:buChar char="•"/>
            </a:pPr>
            <a:r>
              <a:rPr lang="en" sz="1200" b="0" i="0" u="none" strike="noStrike" cap="none">
                <a:solidFill>
                  <a:srgbClr val="000000"/>
                </a:solidFill>
                <a:uFillTx/>
                <a:latin typeface="Times New Roman"/>
                <a:ea typeface="Times New Roman"/>
                <a:cs typeface="Times New Roman"/>
                <a:sym typeface="Times New Roman"/>
              </a:rPr>
              <a:t>Gram-negative and gram-positive bacilli.</a:t>
            </a:r>
          </a:p>
          <a:p>
            <a:pPr marL="0" marR="0" lvl="0" indent="-133350" algn="l" rtl="0">
              <a:lnSpc>
                <a:spcPct val="90000"/>
              </a:lnSpc>
              <a:spcBef>
                <a:spcPts val="750"/>
              </a:spcBef>
              <a:buClr>
                <a:schemeClr val="dk1"/>
              </a:buClr>
              <a:buSzPts val="2100"/>
              <a:buFont typeface="Calibri"/>
              <a:buNone/>
            </a:pPr>
            <a:endParaRPr sz="2100" b="0" i="0" u="none" strike="noStrike" cap="none">
              <a:solidFill>
                <a:schemeClr val="dk1"/>
              </a:solidFill>
              <a:uFillTx/>
              <a:latin typeface="Calibri"/>
              <a:ea typeface="Calibri"/>
              <a:cs typeface="Calibri"/>
              <a:sym typeface="Calibri"/>
            </a:endParaRPr>
          </a:p>
        </p:txBody>
      </p:sp>
      <p:sp>
        <p:nvSpPr>
          <p:cNvPr id="286" name="Shape 286"/>
          <p:cNvSpPr txBox="1">
            <a:spLocks/>
          </p:cNvSpPr>
          <p:nvPr/>
        </p:nvSpPr>
        <p:spPr>
          <a:xfrm>
            <a:off x="4467746" y="519118"/>
            <a:ext cx="4416000" cy="2854200"/>
          </a:xfrm>
          <a:prstGeom prst="rect">
            <a:avLst/>
          </a:prstGeom>
          <a:noFill/>
          <a:ln>
            <a:noFill/>
          </a:ln>
        </p:spPr>
        <p:txBody>
          <a:bodyPr wrap="square" lIns="91425" tIns="45700" rIns="91425" bIns="45700" anchor="t" anchorCtr="0">
            <a:noAutofit/>
          </a:bodyPr>
          <a:lstStyle/>
          <a:p>
            <a:pPr marL="457200" marR="0" lvl="0" indent="-457200" algn="l" rtl="0">
              <a:lnSpc>
                <a:spcPct val="90000"/>
              </a:lnSpc>
              <a:spcBef>
                <a:spcPts val="0"/>
              </a:spcBef>
              <a:spcAft>
                <a:spcPts val="0"/>
              </a:spcAft>
              <a:buClr>
                <a:srgbClr val="000000"/>
              </a:buClr>
              <a:buSzPts val="1200"/>
              <a:buFont typeface="Calibri"/>
              <a:buAutoNum type="arabicPeriod"/>
            </a:pPr>
            <a:r>
              <a:rPr lang="en" sz="1200">
                <a:uFillTx/>
                <a:latin typeface="Times New Roman"/>
                <a:ea typeface="Times New Roman"/>
                <a:cs typeface="Times New Roman"/>
                <a:sym typeface="Times New Roman"/>
              </a:rPr>
              <a:t>Antibiotics combinations:</a:t>
            </a:r>
          </a:p>
          <a:p>
            <a:pPr marL="800100" marR="0" lvl="1" indent="-342900" algn="l" rtl="0">
              <a:lnSpc>
                <a:spcPct val="90000"/>
              </a:lnSpc>
              <a:spcBef>
                <a:spcPts val="375"/>
              </a:spcBef>
              <a:spcAft>
                <a:spcPts val="0"/>
              </a:spcAft>
              <a:buClr>
                <a:srgbClr val="FF0000"/>
              </a:buClr>
              <a:buSzPts val="1200"/>
              <a:buFont typeface="Arial"/>
              <a:buChar char="•"/>
            </a:pPr>
            <a:r>
              <a:rPr lang="en" sz="1200" b="0" i="0" u="none" strike="noStrike" cap="none">
                <a:solidFill>
                  <a:srgbClr val="FF0000"/>
                </a:solidFill>
                <a:uFillTx/>
                <a:latin typeface="Times New Roman"/>
                <a:ea typeface="Times New Roman"/>
                <a:cs typeface="Times New Roman"/>
                <a:sym typeface="Times New Roman"/>
              </a:rPr>
              <a:t>Penicillin-clindamycin</a:t>
            </a:r>
            <a:r>
              <a:rPr lang="en" sz="1200" b="0" i="0" u="none" strike="noStrike" cap="none">
                <a:solidFill>
                  <a:schemeClr val="dk1"/>
                </a:solidFill>
                <a:uFillTx/>
                <a:latin typeface="Times New Roman"/>
                <a:ea typeface="Times New Roman"/>
                <a:cs typeface="Times New Roman"/>
                <a:sym typeface="Times New Roman"/>
              </a:rPr>
              <a:t>-</a:t>
            </a:r>
            <a:r>
              <a:rPr lang="en" sz="1200" b="0" i="0" u="none" strike="noStrike" cap="none">
                <a:uFillTx/>
                <a:latin typeface="Times New Roman"/>
                <a:ea typeface="Times New Roman"/>
                <a:cs typeface="Times New Roman"/>
                <a:sym typeface="Times New Roman"/>
              </a:rPr>
              <a:t>gentamicin.</a:t>
            </a:r>
          </a:p>
          <a:p>
            <a:pPr marL="342900" marR="0" lvl="1" indent="-76200" algn="l" rtl="0">
              <a:lnSpc>
                <a:spcPct val="90000"/>
              </a:lnSpc>
              <a:spcBef>
                <a:spcPts val="375"/>
              </a:spcBef>
              <a:spcAft>
                <a:spcPts val="0"/>
              </a:spcAft>
              <a:buClr>
                <a:schemeClr val="dk1"/>
              </a:buClr>
              <a:buSzPts val="1200"/>
              <a:buFont typeface="Times New Roman"/>
              <a:buNone/>
            </a:pPr>
            <a:r>
              <a:rPr lang="en" sz="1200" b="0" i="0" u="none" strike="noStrike" cap="none">
                <a:uFillTx/>
                <a:latin typeface="Times New Roman"/>
                <a:ea typeface="Times New Roman"/>
                <a:cs typeface="Times New Roman"/>
                <a:sym typeface="Times New Roman"/>
              </a:rPr>
              <a:t>(Given together, and they’re the most important)</a:t>
            </a:r>
          </a:p>
          <a:p>
            <a:pPr marL="800100" marR="0" lvl="1" indent="-342900" algn="l" rtl="0">
              <a:lnSpc>
                <a:spcPct val="90000"/>
              </a:lnSpc>
              <a:spcBef>
                <a:spcPts val="375"/>
              </a:spcBef>
              <a:spcAft>
                <a:spcPts val="0"/>
              </a:spcAft>
              <a:buClr>
                <a:srgbClr val="000000"/>
              </a:buClr>
              <a:buSzPts val="1200"/>
              <a:buFont typeface="Arial"/>
              <a:buChar char="•"/>
            </a:pPr>
            <a:r>
              <a:rPr lang="en" sz="1200" b="0" i="0" u="none" strike="noStrike" cap="none">
                <a:uFillTx/>
                <a:latin typeface="Times New Roman"/>
                <a:ea typeface="Times New Roman"/>
                <a:cs typeface="Times New Roman"/>
                <a:sym typeface="Times New Roman"/>
              </a:rPr>
              <a:t>Ampicillin/sulbactam.</a:t>
            </a:r>
          </a:p>
          <a:p>
            <a:pPr marL="800100" marR="0" lvl="1" indent="-342900" algn="l" rtl="0">
              <a:lnSpc>
                <a:spcPct val="90000"/>
              </a:lnSpc>
              <a:spcBef>
                <a:spcPts val="375"/>
              </a:spcBef>
              <a:spcAft>
                <a:spcPts val="0"/>
              </a:spcAft>
              <a:buClr>
                <a:srgbClr val="000000"/>
              </a:buClr>
              <a:buSzPts val="1200"/>
              <a:buFont typeface="Arial"/>
              <a:buChar char="•"/>
            </a:pPr>
            <a:r>
              <a:rPr lang="en" sz="1200" b="0" i="0" u="none" strike="noStrike" cap="none">
                <a:uFillTx/>
                <a:latin typeface="Times New Roman"/>
                <a:ea typeface="Times New Roman"/>
                <a:cs typeface="Times New Roman"/>
                <a:sym typeface="Times New Roman"/>
              </a:rPr>
              <a:t>Cefazolin plus metronidazole.</a:t>
            </a:r>
          </a:p>
          <a:p>
            <a:pPr marL="800100" marR="0" lvl="1" indent="-342900" algn="l" rtl="0">
              <a:lnSpc>
                <a:spcPct val="90000"/>
              </a:lnSpc>
              <a:spcBef>
                <a:spcPts val="375"/>
              </a:spcBef>
              <a:spcAft>
                <a:spcPts val="0"/>
              </a:spcAft>
              <a:buClr>
                <a:srgbClr val="000000"/>
              </a:buClr>
              <a:buSzPts val="1200"/>
              <a:buFont typeface="Arial"/>
              <a:buChar char="•"/>
            </a:pPr>
            <a:r>
              <a:rPr lang="en" sz="1200" b="0" i="0" u="none" strike="noStrike" cap="none">
                <a:uFillTx/>
                <a:latin typeface="Times New Roman"/>
                <a:ea typeface="Times New Roman"/>
                <a:cs typeface="Times New Roman"/>
                <a:sym typeface="Times New Roman"/>
              </a:rPr>
              <a:t>Piperacillin/tazobactam.</a:t>
            </a:r>
          </a:p>
          <a:p>
            <a:pPr marL="800100" marR="0" lvl="1" indent="-342900" algn="l" rtl="0">
              <a:lnSpc>
                <a:spcPct val="90000"/>
              </a:lnSpc>
              <a:spcBef>
                <a:spcPts val="375"/>
              </a:spcBef>
              <a:spcAft>
                <a:spcPts val="0"/>
              </a:spcAft>
              <a:buClr>
                <a:srgbClr val="000000"/>
              </a:buClr>
              <a:buSzPts val="1200"/>
              <a:buFont typeface="Arial"/>
              <a:buChar char="•"/>
            </a:pPr>
            <a:r>
              <a:rPr lang="en" sz="1200" b="0" i="1" u="none" strike="noStrike" cap="none">
                <a:uFillTx/>
                <a:latin typeface="Times New Roman"/>
                <a:ea typeface="Times New Roman"/>
                <a:cs typeface="Times New Roman"/>
                <a:sym typeface="Times New Roman"/>
              </a:rPr>
              <a:t>Clostridium perfringens - </a:t>
            </a:r>
            <a:r>
              <a:rPr lang="en" sz="1200" b="0" i="0" u="none" strike="noStrike" cap="none">
                <a:uFillTx/>
                <a:latin typeface="Times New Roman"/>
                <a:ea typeface="Times New Roman"/>
                <a:cs typeface="Times New Roman"/>
                <a:sym typeface="Times New Roman"/>
              </a:rPr>
              <a:t>penicillin G.</a:t>
            </a:r>
          </a:p>
          <a:p>
            <a:pPr marL="457200" marR="0" lvl="0" indent="-457200" algn="l" rtl="0">
              <a:lnSpc>
                <a:spcPct val="90000"/>
              </a:lnSpc>
              <a:spcBef>
                <a:spcPts val="750"/>
              </a:spcBef>
              <a:spcAft>
                <a:spcPts val="0"/>
              </a:spcAft>
              <a:buClr>
                <a:srgbClr val="000000"/>
              </a:buClr>
              <a:buSzPts val="1200"/>
              <a:buFont typeface="Calibri"/>
              <a:buAutoNum type="arabicPeriod"/>
            </a:pPr>
            <a:r>
              <a:rPr lang="en" sz="1200">
                <a:uFillTx/>
                <a:latin typeface="Times New Roman"/>
                <a:ea typeface="Times New Roman"/>
                <a:cs typeface="Times New Roman"/>
                <a:sym typeface="Times New Roman"/>
              </a:rPr>
              <a:t>Hyperbaric oxygen therapy (HBO) treatment.</a:t>
            </a:r>
          </a:p>
          <a:p>
            <a:pPr marL="0" marR="0" lvl="0" indent="-76200" algn="l" rtl="0">
              <a:lnSpc>
                <a:spcPct val="90000"/>
              </a:lnSpc>
              <a:spcBef>
                <a:spcPts val="750"/>
              </a:spcBef>
              <a:spcAft>
                <a:spcPts val="0"/>
              </a:spcAft>
              <a:buClr>
                <a:schemeClr val="dk1"/>
              </a:buClr>
              <a:buSzPts val="1200"/>
              <a:buFont typeface="Times New Roman"/>
              <a:buNone/>
            </a:pPr>
            <a:r>
              <a:rPr lang="en" sz="1200">
                <a:uFillTx/>
                <a:latin typeface="Times New Roman"/>
                <a:ea typeface="Times New Roman"/>
                <a:cs typeface="Times New Roman"/>
                <a:sym typeface="Times New Roman"/>
              </a:rPr>
              <a:t>Surgeon consultation:</a:t>
            </a:r>
          </a:p>
          <a:p>
            <a:pPr marL="742950" marR="0" lvl="1" indent="-285750" algn="l" rtl="0">
              <a:lnSpc>
                <a:spcPct val="90000"/>
              </a:lnSpc>
              <a:spcBef>
                <a:spcPts val="375"/>
              </a:spcBef>
              <a:spcAft>
                <a:spcPts val="0"/>
              </a:spcAft>
              <a:buClr>
                <a:srgbClr val="000000"/>
              </a:buClr>
              <a:buSzPts val="1200"/>
              <a:buFont typeface="Arial"/>
              <a:buChar char="•"/>
            </a:pPr>
            <a:r>
              <a:rPr lang="en" sz="1200" b="0" i="0" u="sng" strike="noStrike" cap="none">
                <a:uFillTx/>
                <a:latin typeface="Times New Roman"/>
                <a:ea typeface="Times New Roman"/>
                <a:cs typeface="Times New Roman"/>
                <a:sym typeface="Times New Roman"/>
              </a:rPr>
              <a:t>Extensive Debridement </a:t>
            </a:r>
            <a:r>
              <a:rPr lang="en" sz="1200" b="0" i="0" u="none" strike="noStrike" cap="none">
                <a:uFillTx/>
                <a:latin typeface="Times New Roman"/>
                <a:ea typeface="Times New Roman"/>
                <a:cs typeface="Times New Roman"/>
                <a:sym typeface="Times New Roman"/>
              </a:rPr>
              <a:t>of necrotic tissue and collection of tissue samples.</a:t>
            </a:r>
          </a:p>
          <a:p>
            <a:pPr marL="800100" marR="0" lvl="1" indent="-342900" algn="l" rtl="0">
              <a:lnSpc>
                <a:spcPct val="90000"/>
              </a:lnSpc>
              <a:spcBef>
                <a:spcPts val="375"/>
              </a:spcBef>
              <a:spcAft>
                <a:spcPts val="0"/>
              </a:spcAft>
              <a:buClr>
                <a:srgbClr val="000000"/>
              </a:buClr>
              <a:buSzPts val="1200"/>
              <a:buFont typeface="Arial"/>
              <a:buChar char="•"/>
            </a:pPr>
            <a:r>
              <a:rPr lang="en" sz="1200" b="0" i="0" u="none" strike="noStrike" cap="none">
                <a:uFillTx/>
                <a:latin typeface="Times New Roman"/>
                <a:ea typeface="Times New Roman"/>
                <a:cs typeface="Times New Roman"/>
                <a:sym typeface="Times New Roman"/>
              </a:rPr>
              <a:t>Can reduce morbidity and mortality.  </a:t>
            </a:r>
          </a:p>
          <a:p>
            <a:pPr marL="0" marR="0" lvl="0" indent="-76200" algn="l" rtl="0">
              <a:lnSpc>
                <a:spcPct val="90000"/>
              </a:lnSpc>
              <a:spcBef>
                <a:spcPts val="750"/>
              </a:spcBef>
              <a:spcAft>
                <a:spcPts val="0"/>
              </a:spcAft>
              <a:buClr>
                <a:schemeClr val="dk1"/>
              </a:buClr>
              <a:buSzPts val="1200"/>
              <a:buFont typeface="Calibri"/>
              <a:buNone/>
            </a:pPr>
            <a:endParaRPr sz="1200">
              <a:uFillTx/>
              <a:latin typeface="Times New Roman"/>
              <a:ea typeface="Times New Roman"/>
              <a:cs typeface="Times New Roman"/>
              <a:sym typeface="Times New Roman"/>
            </a:endParaRPr>
          </a:p>
          <a:p>
            <a:pPr marL="0" marR="0" lvl="0" indent="-127000" algn="l" rtl="0">
              <a:lnSpc>
                <a:spcPct val="90000"/>
              </a:lnSpc>
              <a:spcBef>
                <a:spcPts val="750"/>
              </a:spcBef>
              <a:spcAft>
                <a:spcPts val="0"/>
              </a:spcAft>
              <a:buClr>
                <a:schemeClr val="dk1"/>
              </a:buClr>
              <a:buSzPts val="2000"/>
              <a:buFont typeface="Calibri"/>
              <a:buNone/>
            </a:pPr>
            <a:endParaRPr sz="2000">
              <a:uFillTx/>
              <a:latin typeface="Gentium Basic"/>
              <a:ea typeface="Gentium Basic"/>
              <a:cs typeface="Gentium Basic"/>
              <a:sym typeface="Gentium Basic"/>
            </a:endParaRPr>
          </a:p>
          <a:p>
            <a:pPr marL="0" marR="0" lvl="0" indent="-127000" algn="l" rtl="0">
              <a:lnSpc>
                <a:spcPct val="90000"/>
              </a:lnSpc>
              <a:spcBef>
                <a:spcPts val="750"/>
              </a:spcBef>
              <a:buClr>
                <a:schemeClr val="dk1"/>
              </a:buClr>
              <a:buSzPts val="2000"/>
              <a:buFont typeface="Calibri"/>
              <a:buNone/>
            </a:pPr>
            <a:endParaRPr sz="2000">
              <a:solidFill>
                <a:schemeClr val="dk1"/>
              </a:solidFill>
              <a:uFillTx/>
              <a:latin typeface="Calibri"/>
              <a:ea typeface="Calibri"/>
              <a:cs typeface="Calibri"/>
              <a:sym typeface="Calibri"/>
            </a:endParaRPr>
          </a:p>
        </p:txBody>
      </p:sp>
      <p:grpSp>
        <p:nvGrpSpPr>
          <p:cNvPr id="287" name="Shape 287"/>
          <p:cNvGrpSpPr/>
          <p:nvPr/>
        </p:nvGrpSpPr>
        <p:grpSpPr>
          <a:xfrm>
            <a:off x="1065125" y="3702047"/>
            <a:ext cx="5416061" cy="1106724"/>
            <a:chOff x="30144" y="0"/>
            <a:chExt cx="5416061" cy="1106724"/>
          </a:xfrm>
        </p:grpSpPr>
        <p:sp>
          <p:nvSpPr>
            <p:cNvPr id="288" name="Shape 288"/>
            <p:cNvSpPr>
              <a:spLocks/>
            </p:cNvSpPr>
            <p:nvPr/>
          </p:nvSpPr>
          <p:spPr>
            <a:xfrm>
              <a:off x="30144" y="0"/>
              <a:ext cx="2861385" cy="1106724"/>
            </a:xfrm>
            <a:prstGeom prst="chevron">
              <a:avLst>
                <a:gd name="adj" fmla="val 50000"/>
              </a:avLst>
            </a:prstGeom>
            <a:solidFill>
              <a:srgbClr val="98CB37"/>
            </a:solidFill>
            <a:ln w="12700" cap="flat" cmpd="sng">
              <a:solidFill>
                <a:schemeClr val="lt1"/>
              </a:solidFill>
              <a:prstDash val="solid"/>
              <a:miter lim="800000"/>
              <a:headEnd type="none" w="med" len="med"/>
              <a:tailEnd type="none" w="med" len="med"/>
            </a:ln>
          </p:spPr>
          <p:txBody>
            <a:bodyPr wrap="square" lIns="91425" tIns="91425" rIns="91425" bIns="91425" anchor="ctr" anchorCtr="0">
              <a:noAutofit/>
            </a:bodyPr>
            <a:lstStyle/>
            <a:p>
              <a:pPr marL="0" lvl="0" indent="0">
                <a:spcBef>
                  <a:spcPts val="0"/>
                </a:spcBef>
                <a:buNone/>
              </a:pPr>
              <a:endParaRPr>
                <a:uFillTx/>
              </a:endParaRPr>
            </a:p>
          </p:txBody>
        </p:sp>
        <p:sp>
          <p:nvSpPr>
            <p:cNvPr id="289" name="Shape 289"/>
            <p:cNvSpPr txBox="1">
              <a:spLocks/>
            </p:cNvSpPr>
            <p:nvPr/>
          </p:nvSpPr>
          <p:spPr>
            <a:xfrm>
              <a:off x="583506" y="0"/>
              <a:ext cx="1754661" cy="1106724"/>
            </a:xfrm>
            <a:prstGeom prst="rect">
              <a:avLst/>
            </a:prstGeom>
            <a:noFill/>
            <a:ln>
              <a:noFill/>
            </a:ln>
          </p:spPr>
          <p:txBody>
            <a:bodyPr wrap="square" lIns="56000" tIns="18650" rIns="18650" bIns="18650" anchor="ctr" anchorCtr="0">
              <a:noAutofit/>
            </a:bodyPr>
            <a:lstStyle/>
            <a:p>
              <a:pPr marL="0" marR="0" lvl="0" indent="-88900" algn="ctr" rtl="0">
                <a:lnSpc>
                  <a:spcPct val="90000"/>
                </a:lnSpc>
                <a:spcBef>
                  <a:spcPts val="0"/>
                </a:spcBef>
                <a:spcAft>
                  <a:spcPts val="0"/>
                </a:spcAft>
                <a:buClr>
                  <a:schemeClr val="lt1"/>
                </a:buClr>
                <a:buSzPts val="1400"/>
                <a:buFont typeface="Times New Roman"/>
                <a:buNone/>
              </a:pPr>
              <a:r>
                <a:rPr lang="en" sz="1400">
                  <a:solidFill>
                    <a:schemeClr val="lt1"/>
                  </a:solidFill>
                  <a:uFillTx/>
                  <a:latin typeface="Times New Roman"/>
                  <a:ea typeface="Times New Roman"/>
                  <a:cs typeface="Times New Roman"/>
                  <a:sym typeface="Times New Roman"/>
                </a:rPr>
                <a:t>Surgery</a:t>
              </a:r>
            </a:p>
            <a:p>
              <a:pPr marL="0" marR="0" lvl="0" indent="-76200" algn="ctr" rtl="0">
                <a:lnSpc>
                  <a:spcPct val="90000"/>
                </a:lnSpc>
                <a:spcBef>
                  <a:spcPts val="490"/>
                </a:spcBef>
                <a:spcAft>
                  <a:spcPts val="0"/>
                </a:spcAft>
                <a:buClr>
                  <a:schemeClr val="lt1"/>
                </a:buClr>
                <a:buSzPts val="1200"/>
                <a:buFont typeface="Times New Roman"/>
                <a:buNone/>
              </a:pPr>
              <a:r>
                <a:rPr lang="en" sz="1200">
                  <a:solidFill>
                    <a:schemeClr val="lt1"/>
                  </a:solidFill>
                  <a:uFillTx/>
                  <a:latin typeface="Times New Roman"/>
                  <a:ea typeface="Times New Roman"/>
                  <a:cs typeface="Times New Roman"/>
                  <a:sym typeface="Times New Roman"/>
                </a:rPr>
                <a:t>Removing of fascia and dead tissue </a:t>
              </a:r>
            </a:p>
            <a:p>
              <a:pPr marL="0" marR="0" lvl="0" indent="-76200" algn="ctr" rtl="0">
                <a:lnSpc>
                  <a:spcPct val="90000"/>
                </a:lnSpc>
                <a:spcBef>
                  <a:spcPts val="420"/>
                </a:spcBef>
                <a:spcAft>
                  <a:spcPts val="0"/>
                </a:spcAft>
                <a:buClr>
                  <a:schemeClr val="lt1"/>
                </a:buClr>
                <a:buSzPts val="1200"/>
                <a:buFont typeface="Times New Roman"/>
                <a:buNone/>
              </a:pPr>
              <a:r>
                <a:rPr lang="en" sz="1200">
                  <a:solidFill>
                    <a:schemeClr val="lt1"/>
                  </a:solidFill>
                  <a:uFillTx/>
                  <a:latin typeface="Times New Roman"/>
                  <a:ea typeface="Times New Roman"/>
                  <a:cs typeface="Times New Roman"/>
                  <a:sym typeface="Times New Roman"/>
                </a:rPr>
                <a:t>(don’t close the wound) (:</a:t>
              </a:r>
            </a:p>
          </p:txBody>
        </p:sp>
        <p:sp>
          <p:nvSpPr>
            <p:cNvPr id="290" name="Shape 290"/>
            <p:cNvSpPr>
              <a:spLocks/>
            </p:cNvSpPr>
            <p:nvPr/>
          </p:nvSpPr>
          <p:spPr>
            <a:xfrm>
              <a:off x="2584820" y="0"/>
              <a:ext cx="2861385" cy="1106724"/>
            </a:xfrm>
            <a:prstGeom prst="chevron">
              <a:avLst>
                <a:gd name="adj" fmla="val 50000"/>
              </a:avLst>
            </a:prstGeom>
            <a:solidFill>
              <a:srgbClr val="98CB37"/>
            </a:solidFill>
            <a:ln w="12700" cap="flat" cmpd="sng">
              <a:solidFill>
                <a:schemeClr val="lt1"/>
              </a:solidFill>
              <a:prstDash val="solid"/>
              <a:miter lim="800000"/>
              <a:headEnd type="none" w="med" len="med"/>
              <a:tailEnd type="none" w="med" len="med"/>
            </a:ln>
          </p:spPr>
          <p:txBody>
            <a:bodyPr wrap="square" lIns="91425" tIns="91425" rIns="91425" bIns="91425" anchor="ctr" anchorCtr="0">
              <a:noAutofit/>
            </a:bodyPr>
            <a:lstStyle/>
            <a:p>
              <a:pPr marL="0" lvl="0" indent="0">
                <a:spcBef>
                  <a:spcPts val="0"/>
                </a:spcBef>
                <a:buNone/>
              </a:pPr>
              <a:endParaRPr>
                <a:uFillTx/>
              </a:endParaRPr>
            </a:p>
          </p:txBody>
        </p:sp>
        <p:sp>
          <p:nvSpPr>
            <p:cNvPr id="291" name="Shape 291"/>
            <p:cNvSpPr txBox="1">
              <a:spLocks/>
            </p:cNvSpPr>
            <p:nvPr/>
          </p:nvSpPr>
          <p:spPr>
            <a:xfrm>
              <a:off x="3138182" y="0"/>
              <a:ext cx="1754661" cy="1106724"/>
            </a:xfrm>
            <a:prstGeom prst="rect">
              <a:avLst/>
            </a:prstGeom>
            <a:noFill/>
            <a:ln>
              <a:noFill/>
            </a:ln>
          </p:spPr>
          <p:txBody>
            <a:bodyPr wrap="square" lIns="56000" tIns="18650" rIns="18650" bIns="18650" anchor="ctr" anchorCtr="0">
              <a:noAutofit/>
            </a:bodyPr>
            <a:lstStyle/>
            <a:p>
              <a:pPr marL="0" marR="0" lvl="0" indent="-88900" algn="ctr" rtl="0">
                <a:lnSpc>
                  <a:spcPct val="90000"/>
                </a:lnSpc>
                <a:spcBef>
                  <a:spcPts val="0"/>
                </a:spcBef>
                <a:spcAft>
                  <a:spcPts val="0"/>
                </a:spcAft>
                <a:buClr>
                  <a:schemeClr val="lt1"/>
                </a:buClr>
                <a:buSzPts val="1400"/>
                <a:buFont typeface="Calibri"/>
                <a:buNone/>
              </a:pPr>
              <a:r>
                <a:rPr lang="en" sz="1400">
                  <a:solidFill>
                    <a:schemeClr val="lt1"/>
                  </a:solidFill>
                  <a:uFillTx/>
                  <a:latin typeface="Calibri"/>
                  <a:ea typeface="Calibri"/>
                  <a:cs typeface="Calibri"/>
                  <a:sym typeface="Calibri"/>
                </a:rPr>
                <a:t>Antibiotics</a:t>
              </a:r>
            </a:p>
            <a:p>
              <a:pPr marL="0" marR="0" lvl="0" indent="-76200" algn="ctr" rtl="0">
                <a:lnSpc>
                  <a:spcPct val="90000"/>
                </a:lnSpc>
                <a:spcBef>
                  <a:spcPts val="490"/>
                </a:spcBef>
                <a:spcAft>
                  <a:spcPts val="0"/>
                </a:spcAft>
                <a:buClr>
                  <a:schemeClr val="lt1"/>
                </a:buClr>
                <a:buSzPts val="1200"/>
                <a:buFont typeface="Calibri"/>
                <a:buNone/>
              </a:pPr>
              <a:r>
                <a:rPr lang="en" sz="1200">
                  <a:solidFill>
                    <a:schemeClr val="lt1"/>
                  </a:solidFill>
                  <a:uFillTx/>
                  <a:latin typeface="Calibri"/>
                  <a:ea typeface="Calibri"/>
                  <a:cs typeface="Calibri"/>
                  <a:sym typeface="Calibri"/>
                </a:rPr>
                <a:t>Penicillin + Clindamycin</a:t>
              </a:r>
            </a:p>
          </p:txBody>
        </p:sp>
      </p:grpSp>
      <p:sp>
        <p:nvSpPr>
          <p:cNvPr id="292" name="Shape 292"/>
          <p:cNvSpPr>
            <a:spLocks/>
          </p:cNvSpPr>
          <p:nvPr/>
        </p:nvSpPr>
        <p:spPr>
          <a:xfrm>
            <a:off x="3396343" y="3832675"/>
            <a:ext cx="984738" cy="845467"/>
          </a:xfrm>
          <a:prstGeom prst="mathPlus">
            <a:avLst>
              <a:gd name="adj1" fmla="val 23520"/>
            </a:avLst>
          </a:prstGeom>
          <a:gradFill>
            <a:gsLst>
              <a:gs pos="0">
                <a:srgbClr val="66BAD4"/>
              </a:gs>
              <a:gs pos="50000">
                <a:srgbClr val="47B6D5"/>
              </a:gs>
              <a:gs pos="100000">
                <a:srgbClr val="36A5C3"/>
              </a:gs>
            </a:gsLst>
            <a:lin ang="5400000" scaled="0"/>
          </a:gradFill>
          <a:ln w="9525" cap="flat" cmpd="sng">
            <a:solidFill>
              <a:schemeClr val="accent5"/>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uFillTx/>
              <a:latin typeface="Calibri"/>
              <a:ea typeface="Calibri"/>
              <a:cs typeface="Calibri"/>
              <a:sym typeface="Calibri"/>
            </a:endParaRPr>
          </a:p>
        </p:txBody>
      </p:sp>
      <p:sp>
        <p:nvSpPr>
          <p:cNvPr id="293" name="Shape 293"/>
          <p:cNvSpPr>
            <a:spLocks/>
          </p:cNvSpPr>
          <p:nvPr/>
        </p:nvSpPr>
        <p:spPr>
          <a:xfrm>
            <a:off x="5753800" y="3348070"/>
            <a:ext cx="1454774" cy="845467"/>
          </a:xfrm>
          <a:custGeom>
            <a:avLst/>
            <a:gdLst/>
            <a:ahLst/>
            <a:cxnLst/>
            <a:rect l="0" t="0" r="0" b="0"/>
            <a:pathLst>
              <a:path w="120000" h="120000" extrusionOk="0">
                <a:moveTo>
                  <a:pt x="0" y="120000"/>
                </a:moveTo>
                <a:cubicBezTo>
                  <a:pt x="30128" y="101861"/>
                  <a:pt x="60256" y="83722"/>
                  <a:pt x="74615" y="65191"/>
                </a:cubicBezTo>
                <a:cubicBezTo>
                  <a:pt x="88974" y="46661"/>
                  <a:pt x="78589" y="19517"/>
                  <a:pt x="86153" y="8817"/>
                </a:cubicBezTo>
                <a:cubicBezTo>
                  <a:pt x="93717" y="-1883"/>
                  <a:pt x="106858" y="-448"/>
                  <a:pt x="120000" y="987"/>
                </a:cubicBezTo>
              </a:path>
            </a:pathLst>
          </a:custGeom>
          <a:noFill/>
          <a:ln w="12700" cap="flat" cmpd="sng">
            <a:solidFill>
              <a:schemeClr val="accent2"/>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aseline="-25000">
              <a:solidFill>
                <a:schemeClr val="lt1"/>
              </a:solidFill>
              <a:uFillTx/>
              <a:latin typeface="Calibri"/>
              <a:ea typeface="Calibri"/>
              <a:cs typeface="Calibri"/>
              <a:sym typeface="Calibri"/>
            </a:endParaRPr>
          </a:p>
        </p:txBody>
      </p:sp>
      <p:sp>
        <p:nvSpPr>
          <p:cNvPr id="294" name="Shape 294"/>
          <p:cNvSpPr>
            <a:spLocks/>
          </p:cNvSpPr>
          <p:nvPr/>
        </p:nvSpPr>
        <p:spPr>
          <a:xfrm>
            <a:off x="6873073" y="3383312"/>
            <a:ext cx="2188221" cy="1573556"/>
          </a:xfrm>
          <a:prstGeom prst="roundRect">
            <a:avLst>
              <a:gd name="adj" fmla="val 16667"/>
            </a:avLst>
          </a:prstGeom>
          <a:noFill/>
          <a:ln w="9525" cap="flat" cmpd="sng">
            <a:solidFill>
              <a:srgbClr val="999999"/>
            </a:solidFill>
            <a:prstDash val="dot"/>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100">
              <a:solidFill>
                <a:schemeClr val="dk1"/>
              </a:solidFill>
              <a:uFillTx/>
              <a:latin typeface="Times New Roman"/>
              <a:ea typeface="Times New Roman"/>
              <a:cs typeface="Times New Roman"/>
              <a:sym typeface="Times New Roman"/>
            </a:endParaRPr>
          </a:p>
        </p:txBody>
      </p:sp>
      <p:sp>
        <p:nvSpPr>
          <p:cNvPr id="295" name="Shape 295"/>
          <p:cNvSpPr txBox="1">
            <a:spLocks/>
          </p:cNvSpPr>
          <p:nvPr/>
        </p:nvSpPr>
        <p:spPr>
          <a:xfrm>
            <a:off x="7285628" y="3168621"/>
            <a:ext cx="1556921" cy="923330"/>
          </a:xfrm>
          <a:prstGeom prst="rect">
            <a:avLst/>
          </a:prstGeom>
          <a:noFill/>
          <a:ln>
            <a:noFill/>
          </a:ln>
        </p:spPr>
        <p:txBody>
          <a:bodyPr wrap="square" lIns="91425" tIns="45700" rIns="91425" bIns="45700" anchor="ctr" anchorCtr="0">
            <a:noAutofit/>
          </a:bodyPr>
          <a:lstStyle/>
          <a:p>
            <a:pPr marL="0" marR="0" lvl="0" indent="-88900" algn="l" rtl="0">
              <a:lnSpc>
                <a:spcPct val="90000"/>
              </a:lnSpc>
              <a:spcBef>
                <a:spcPts val="0"/>
              </a:spcBef>
              <a:buClr>
                <a:schemeClr val="dk1"/>
              </a:buClr>
              <a:buSzPts val="1400"/>
              <a:buFont typeface="Times New Roman"/>
              <a:buNone/>
            </a:pPr>
            <a:r>
              <a:rPr lang="en" sz="1400">
                <a:uFillTx/>
                <a:latin typeface="Times New Roman"/>
                <a:ea typeface="Times New Roman"/>
                <a:cs typeface="Times New Roman"/>
                <a:sym typeface="Times New Roman"/>
              </a:rPr>
              <a:t>Why clindamycin?</a:t>
            </a:r>
          </a:p>
        </p:txBody>
      </p:sp>
      <p:sp>
        <p:nvSpPr>
          <p:cNvPr id="296" name="Shape 296"/>
          <p:cNvSpPr txBox="1">
            <a:spLocks/>
          </p:cNvSpPr>
          <p:nvPr/>
        </p:nvSpPr>
        <p:spPr>
          <a:xfrm>
            <a:off x="6984233" y="3729085"/>
            <a:ext cx="1965900" cy="1079700"/>
          </a:xfrm>
          <a:prstGeom prst="rect">
            <a:avLst/>
          </a:prstGeom>
          <a:noFill/>
          <a:ln>
            <a:noFill/>
          </a:ln>
        </p:spPr>
        <p:txBody>
          <a:bodyPr wrap="square" lIns="91425" tIns="45700" rIns="91425" bIns="45700" anchor="t" anchorCtr="0">
            <a:noAutofit/>
          </a:bodyPr>
          <a:lstStyle/>
          <a:p>
            <a:pPr marL="228600" marR="0" lvl="0" indent="-228600" algn="l" rtl="0">
              <a:lnSpc>
                <a:spcPct val="70000"/>
              </a:lnSpc>
              <a:spcBef>
                <a:spcPts val="0"/>
              </a:spcBef>
              <a:spcAft>
                <a:spcPts val="0"/>
              </a:spcAft>
              <a:buClr>
                <a:srgbClr val="92D050"/>
              </a:buClr>
              <a:buSzPts val="850"/>
              <a:buFont typeface="Arial"/>
              <a:buChar char="•"/>
            </a:pPr>
            <a:r>
              <a:rPr lang="en" sz="850">
                <a:solidFill>
                  <a:srgbClr val="92D050"/>
                </a:solidFill>
                <a:uFillTx/>
                <a:latin typeface="Times New Roman"/>
                <a:ea typeface="Times New Roman"/>
                <a:cs typeface="Times New Roman"/>
                <a:sym typeface="Times New Roman"/>
              </a:rPr>
              <a:t>Because it’s a ribosome inhibitor which will lead to inhibition of toxic formation</a:t>
            </a:r>
          </a:p>
          <a:p>
            <a:pPr marL="228600" marR="0" lvl="0" indent="-228600" algn="l" rtl="0">
              <a:lnSpc>
                <a:spcPct val="70000"/>
              </a:lnSpc>
              <a:spcBef>
                <a:spcPts val="1000"/>
              </a:spcBef>
              <a:spcAft>
                <a:spcPts val="0"/>
              </a:spcAft>
              <a:buClr>
                <a:srgbClr val="92D050"/>
              </a:buClr>
              <a:buSzPts val="850"/>
              <a:buFont typeface="Arial"/>
              <a:buChar char="•"/>
            </a:pPr>
            <a:r>
              <a:rPr lang="en" sz="850">
                <a:solidFill>
                  <a:srgbClr val="92D050"/>
                </a:solidFill>
                <a:uFillTx/>
                <a:latin typeface="Times New Roman"/>
                <a:ea typeface="Times New Roman"/>
                <a:cs typeface="Times New Roman"/>
                <a:sym typeface="Times New Roman"/>
              </a:rPr>
              <a:t>Perfusion of the tissue is better than penicillin</a:t>
            </a:r>
          </a:p>
          <a:p>
            <a:pPr marL="228600" marR="0" lvl="0" indent="-228600" algn="l" rtl="0">
              <a:lnSpc>
                <a:spcPct val="70000"/>
              </a:lnSpc>
              <a:spcBef>
                <a:spcPts val="1000"/>
              </a:spcBef>
              <a:buClr>
                <a:srgbClr val="92D050"/>
              </a:buClr>
              <a:buSzPts val="850"/>
              <a:buFont typeface="Arial"/>
              <a:buChar char="•"/>
            </a:pPr>
            <a:r>
              <a:rPr lang="en" sz="850">
                <a:solidFill>
                  <a:srgbClr val="92D050"/>
                </a:solidFill>
                <a:uFillTx/>
                <a:latin typeface="Times New Roman"/>
                <a:ea typeface="Times New Roman"/>
                <a:cs typeface="Times New Roman"/>
                <a:sym typeface="Times New Roman"/>
              </a:rPr>
              <a:t>Clindamycin is better used in the “Lag” phase of the infection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p:cNvSpPr>
          <p:nvPr/>
        </p:nvSpPr>
        <p:spPr>
          <a:xfrm>
            <a:off x="294956" y="96982"/>
            <a:ext cx="2440821" cy="553998"/>
          </a:xfrm>
          <a:prstGeom prst="rect">
            <a:avLst/>
          </a:prstGeom>
          <a:noFill/>
          <a:ln>
            <a:noFill/>
          </a:ln>
        </p:spPr>
        <p:txBody>
          <a:bodyPr wrap="square" lIns="91425" tIns="45700" rIns="91425" bIns="45700" anchor="t" anchorCtr="0">
            <a:noAutofit/>
          </a:bodyPr>
          <a:lstStyle/>
          <a:p>
            <a:pPr marL="0" marR="0" lvl="0" indent="0" algn="ctr" rtl="0">
              <a:spcBef>
                <a:spcPts val="0"/>
              </a:spcBef>
              <a:buNone/>
            </a:pPr>
            <a:r>
              <a:rPr lang="en" sz="3000">
                <a:solidFill>
                  <a:schemeClr val="dk1"/>
                </a:solidFill>
                <a:uFillTx/>
                <a:latin typeface="Times New Roman"/>
                <a:ea typeface="Times New Roman"/>
                <a:cs typeface="Times New Roman"/>
                <a:sym typeface="Times New Roman"/>
              </a:rPr>
              <a:t>Pyomyositis:</a:t>
            </a:r>
          </a:p>
        </p:txBody>
      </p:sp>
      <p:sp>
        <p:nvSpPr>
          <p:cNvPr id="302" name="Shape 302"/>
          <p:cNvSpPr txBox="1">
            <a:spLocks/>
          </p:cNvSpPr>
          <p:nvPr/>
        </p:nvSpPr>
        <p:spPr>
          <a:xfrm>
            <a:off x="690981" y="739652"/>
            <a:ext cx="6995441" cy="1131079"/>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 sz="1200" b="1">
                <a:solidFill>
                  <a:srgbClr val="000000"/>
                </a:solidFill>
                <a:uFillTx/>
                <a:latin typeface="Times New Roman"/>
                <a:ea typeface="Times New Roman"/>
                <a:cs typeface="Times New Roman"/>
                <a:sym typeface="Times New Roman"/>
              </a:rPr>
              <a:t>Definition:</a:t>
            </a:r>
            <a:r>
              <a:rPr lang="en" sz="1200">
                <a:solidFill>
                  <a:schemeClr val="dk1"/>
                </a:solidFill>
                <a:uFillTx/>
                <a:latin typeface="Times New Roman"/>
                <a:ea typeface="Times New Roman"/>
                <a:cs typeface="Times New Roman"/>
                <a:sym typeface="Times New Roman"/>
              </a:rPr>
              <a:t>  </a:t>
            </a:r>
            <a:r>
              <a:rPr lang="en" sz="1200">
                <a:uFillTx/>
                <a:latin typeface="Times New Roman"/>
                <a:ea typeface="Times New Roman"/>
                <a:cs typeface="Times New Roman"/>
                <a:sym typeface="Times New Roman"/>
              </a:rPr>
              <a:t>Acute bacterial infection of </a:t>
            </a:r>
            <a:r>
              <a:rPr lang="en" sz="1200">
                <a:solidFill>
                  <a:srgbClr val="FF0000"/>
                </a:solidFill>
                <a:uFillTx/>
                <a:latin typeface="Times New Roman"/>
                <a:ea typeface="Times New Roman"/>
                <a:cs typeface="Times New Roman"/>
                <a:sym typeface="Times New Roman"/>
              </a:rPr>
              <a:t>skeletal muscle</a:t>
            </a:r>
            <a:r>
              <a:rPr lang="en" sz="1200">
                <a:solidFill>
                  <a:schemeClr val="dk1"/>
                </a:solidFill>
                <a:uFillTx/>
                <a:latin typeface="Times New Roman"/>
                <a:ea typeface="Times New Roman"/>
                <a:cs typeface="Times New Roman"/>
                <a:sym typeface="Times New Roman"/>
              </a:rPr>
              <a:t>, </a:t>
            </a:r>
            <a:r>
              <a:rPr lang="en" sz="1200">
                <a:uFillTx/>
                <a:latin typeface="Times New Roman"/>
                <a:ea typeface="Times New Roman"/>
                <a:cs typeface="Times New Roman"/>
                <a:sym typeface="Times New Roman"/>
              </a:rPr>
              <a:t>usually caused by</a:t>
            </a:r>
            <a:r>
              <a:rPr lang="en" sz="1200">
                <a:solidFill>
                  <a:schemeClr val="dk1"/>
                </a:solidFill>
                <a:uFillTx/>
                <a:latin typeface="Times New Roman"/>
                <a:ea typeface="Times New Roman"/>
                <a:cs typeface="Times New Roman"/>
                <a:sym typeface="Times New Roman"/>
              </a:rPr>
              <a:t> </a:t>
            </a:r>
            <a:r>
              <a:rPr lang="en" sz="1200">
                <a:solidFill>
                  <a:srgbClr val="FF0000"/>
                </a:solidFill>
                <a:uFillTx/>
                <a:latin typeface="Times New Roman"/>
                <a:ea typeface="Times New Roman"/>
                <a:cs typeface="Times New Roman"/>
                <a:sym typeface="Times New Roman"/>
              </a:rPr>
              <a:t>Staph. Aureus</a:t>
            </a:r>
            <a:r>
              <a:rPr lang="en" sz="1200">
                <a:solidFill>
                  <a:schemeClr val="dk1"/>
                </a:solidFill>
                <a:uFillTx/>
                <a:latin typeface="Times New Roman"/>
                <a:ea typeface="Times New Roman"/>
                <a:cs typeface="Times New Roman"/>
                <a:sym typeface="Times New Roman"/>
              </a:rPr>
              <a:t>.</a:t>
            </a:r>
          </a:p>
          <a:p>
            <a:pPr marL="214313" marR="0" lvl="0" indent="-204788" algn="l" rtl="0">
              <a:spcBef>
                <a:spcPts val="0"/>
              </a:spcBef>
              <a:buClr>
                <a:srgbClr val="000000"/>
              </a:buClr>
              <a:buSzPts val="1200"/>
              <a:buFont typeface="Times New Roman"/>
              <a:buChar char="-"/>
            </a:pPr>
            <a:r>
              <a:rPr lang="en" sz="1200">
                <a:uFillTx/>
                <a:latin typeface="Times New Roman"/>
                <a:ea typeface="Times New Roman"/>
                <a:cs typeface="Times New Roman"/>
                <a:sym typeface="Times New Roman"/>
              </a:rPr>
              <a:t>No predisposing penetrating wound, vascular insufficiency or contiguous infection. </a:t>
            </a:r>
          </a:p>
          <a:p>
            <a:pPr marL="214313" marR="0" lvl="0" indent="-204788" algn="l" rtl="0">
              <a:spcBef>
                <a:spcPts val="0"/>
              </a:spcBef>
              <a:buClr>
                <a:schemeClr val="dk1"/>
              </a:buClr>
              <a:buSzPts val="1200"/>
              <a:buFont typeface="Times New Roman"/>
              <a:buChar char="-"/>
            </a:pPr>
            <a:r>
              <a:rPr lang="en" sz="1200">
                <a:uFillTx/>
                <a:latin typeface="Times New Roman"/>
                <a:ea typeface="Times New Roman"/>
                <a:cs typeface="Times New Roman"/>
                <a:sym typeface="Times New Roman"/>
              </a:rPr>
              <a:t>Most cases occur in the</a:t>
            </a:r>
            <a:r>
              <a:rPr lang="en" sz="1200">
                <a:solidFill>
                  <a:schemeClr val="dk1"/>
                </a:solidFill>
                <a:uFillTx/>
                <a:latin typeface="Times New Roman"/>
                <a:ea typeface="Times New Roman"/>
                <a:cs typeface="Times New Roman"/>
                <a:sym typeface="Times New Roman"/>
              </a:rPr>
              <a:t> </a:t>
            </a:r>
            <a:r>
              <a:rPr lang="en" sz="1200">
                <a:solidFill>
                  <a:srgbClr val="FF0000"/>
                </a:solidFill>
                <a:uFillTx/>
                <a:latin typeface="Times New Roman"/>
                <a:ea typeface="Times New Roman"/>
                <a:cs typeface="Times New Roman"/>
                <a:sym typeface="Times New Roman"/>
              </a:rPr>
              <a:t>tropics</a:t>
            </a:r>
            <a:r>
              <a:rPr lang="en" sz="1200">
                <a:solidFill>
                  <a:schemeClr val="dk1"/>
                </a:solidFill>
                <a:uFillTx/>
                <a:latin typeface="Times New Roman"/>
                <a:ea typeface="Times New Roman"/>
                <a:cs typeface="Times New Roman"/>
                <a:sym typeface="Times New Roman"/>
              </a:rPr>
              <a:t> </a:t>
            </a:r>
            <a:r>
              <a:rPr lang="en" sz="1200">
                <a:uFillTx/>
                <a:latin typeface="Times New Roman"/>
                <a:ea typeface="Times New Roman"/>
                <a:cs typeface="Times New Roman"/>
                <a:sym typeface="Times New Roman"/>
              </a:rPr>
              <a:t>(الدول الاستوائية).</a:t>
            </a:r>
          </a:p>
          <a:p>
            <a:pPr marL="214313" marR="0" lvl="0" indent="-204788" algn="l" rtl="0">
              <a:spcBef>
                <a:spcPts val="0"/>
              </a:spcBef>
              <a:buClr>
                <a:srgbClr val="000000"/>
              </a:buClr>
              <a:buSzPts val="1200"/>
              <a:buFont typeface="Times New Roman"/>
              <a:buChar char="-"/>
            </a:pPr>
            <a:r>
              <a:rPr lang="en" sz="1200">
                <a:uFillTx/>
                <a:latin typeface="Times New Roman"/>
                <a:ea typeface="Times New Roman"/>
                <a:cs typeface="Times New Roman"/>
                <a:sym typeface="Times New Roman"/>
              </a:rPr>
              <a:t>60% of cases outside of tropics have predisposing risk factors (RF):</a:t>
            </a:r>
          </a:p>
          <a:p>
            <a:pPr marL="0" marR="0" lvl="0" indent="0" algn="l" rtl="0">
              <a:spcBef>
                <a:spcPts val="0"/>
              </a:spcBef>
              <a:buNone/>
            </a:pPr>
            <a:r>
              <a:rPr lang="en" sz="1200">
                <a:solidFill>
                  <a:srgbClr val="FF0000"/>
                </a:solidFill>
                <a:uFillTx/>
                <a:latin typeface="Times New Roman"/>
                <a:ea typeface="Times New Roman"/>
                <a:cs typeface="Times New Roman"/>
                <a:sym typeface="Times New Roman"/>
              </a:rPr>
              <a:t>Diabetes mellitus</a:t>
            </a:r>
            <a:r>
              <a:rPr lang="en" sz="1200">
                <a:solidFill>
                  <a:schemeClr val="dk1"/>
                </a:solidFill>
                <a:uFillTx/>
                <a:latin typeface="Times New Roman"/>
                <a:ea typeface="Times New Roman"/>
                <a:cs typeface="Times New Roman"/>
                <a:sym typeface="Times New Roman"/>
              </a:rPr>
              <a:t>,</a:t>
            </a:r>
            <a:r>
              <a:rPr lang="en" sz="1200">
                <a:uFillTx/>
                <a:latin typeface="Times New Roman"/>
                <a:ea typeface="Times New Roman"/>
                <a:cs typeface="Times New Roman"/>
                <a:sym typeface="Times New Roman"/>
              </a:rPr>
              <a:t> ethyl alcohol, liver disease, steroid prescriptions, HIV, hematologic malignancy.</a:t>
            </a:r>
          </a:p>
        </p:txBody>
      </p:sp>
      <p:sp>
        <p:nvSpPr>
          <p:cNvPr id="303" name="Shape 303"/>
          <p:cNvSpPr txBox="1">
            <a:spLocks/>
          </p:cNvSpPr>
          <p:nvPr/>
        </p:nvSpPr>
        <p:spPr>
          <a:xfrm>
            <a:off x="690982" y="1872482"/>
            <a:ext cx="7167446" cy="2585323"/>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 sz="1200" b="1">
                <a:solidFill>
                  <a:srgbClr val="000000"/>
                </a:solidFill>
                <a:uFillTx/>
                <a:latin typeface="Times New Roman"/>
                <a:ea typeface="Times New Roman"/>
                <a:cs typeface="Times New Roman"/>
                <a:sym typeface="Times New Roman"/>
              </a:rPr>
              <a:t>History: </a:t>
            </a:r>
          </a:p>
          <a:p>
            <a:pPr marL="0" marR="0" lvl="0" indent="0" algn="l" rtl="0">
              <a:spcBef>
                <a:spcPts val="0"/>
              </a:spcBef>
              <a:buNone/>
            </a:pPr>
            <a:r>
              <a:rPr lang="en" sz="1200">
                <a:solidFill>
                  <a:schemeClr val="dk1"/>
                </a:solidFill>
                <a:uFillTx/>
                <a:latin typeface="Times New Roman"/>
                <a:ea typeface="Times New Roman"/>
                <a:cs typeface="Times New Roman"/>
                <a:sym typeface="Times New Roman"/>
              </a:rPr>
              <a:t>-</a:t>
            </a:r>
            <a:r>
              <a:rPr lang="en" sz="1200">
                <a:uFillTx/>
                <a:latin typeface="Times New Roman"/>
                <a:ea typeface="Times New Roman"/>
                <a:cs typeface="Times New Roman"/>
                <a:sym typeface="Times New Roman"/>
              </a:rPr>
              <a:t>    Blunt trauma or vigorous exercise (50%), then period of</a:t>
            </a:r>
            <a:r>
              <a:rPr lang="en" sz="1200">
                <a:solidFill>
                  <a:schemeClr val="dk1"/>
                </a:solidFill>
                <a:uFillTx/>
                <a:latin typeface="Times New Roman"/>
                <a:ea typeface="Times New Roman"/>
                <a:cs typeface="Times New Roman"/>
                <a:sym typeface="Times New Roman"/>
              </a:rPr>
              <a:t>  </a:t>
            </a:r>
            <a:r>
              <a:rPr lang="en" sz="1200">
                <a:solidFill>
                  <a:srgbClr val="FF0000"/>
                </a:solidFill>
                <a:uFillTx/>
                <a:latin typeface="Times New Roman"/>
                <a:ea typeface="Times New Roman"/>
                <a:cs typeface="Times New Roman"/>
                <a:sym typeface="Times New Roman"/>
              </a:rPr>
              <a:t>swelling without pain</a:t>
            </a:r>
            <a:r>
              <a:rPr lang="en" sz="1200">
                <a:solidFill>
                  <a:schemeClr val="dk1"/>
                </a:solidFill>
                <a:uFillTx/>
                <a:latin typeface="Times New Roman"/>
                <a:ea typeface="Times New Roman"/>
                <a:cs typeface="Times New Roman"/>
                <a:sym typeface="Times New Roman"/>
              </a:rPr>
              <a:t>.</a:t>
            </a:r>
          </a:p>
          <a:p>
            <a:pPr marL="0" marR="0" lvl="0" indent="0" algn="l" rtl="0">
              <a:spcBef>
                <a:spcPts val="0"/>
              </a:spcBef>
              <a:buNone/>
            </a:pPr>
            <a:r>
              <a:rPr lang="en" sz="1200">
                <a:solidFill>
                  <a:schemeClr val="dk1"/>
                </a:solidFill>
                <a:uFillTx/>
                <a:latin typeface="Times New Roman"/>
                <a:ea typeface="Times New Roman"/>
                <a:cs typeface="Times New Roman"/>
                <a:sym typeface="Times New Roman"/>
              </a:rPr>
              <a:t>-  </a:t>
            </a:r>
            <a:r>
              <a:rPr lang="en" sz="1200">
                <a:uFillTx/>
                <a:latin typeface="Times New Roman"/>
                <a:ea typeface="Times New Roman"/>
                <a:cs typeface="Times New Roman"/>
                <a:sym typeface="Times New Roman"/>
              </a:rPr>
              <a:t> 10-21 days later : pain, tenderness, swelling and fever.</a:t>
            </a:r>
          </a:p>
          <a:p>
            <a:pPr marL="214313" marR="0" lvl="0" indent="-204788" algn="l" rtl="0">
              <a:spcBef>
                <a:spcPts val="0"/>
              </a:spcBef>
              <a:buClr>
                <a:srgbClr val="000000"/>
              </a:buClr>
              <a:buSzPts val="1200"/>
              <a:buFont typeface="Times New Roman"/>
              <a:buChar char="-"/>
            </a:pPr>
            <a:r>
              <a:rPr lang="en" sz="1200">
                <a:uFillTx/>
                <a:latin typeface="Times New Roman"/>
                <a:ea typeface="Times New Roman"/>
                <a:cs typeface="Times New Roman"/>
                <a:sym typeface="Times New Roman"/>
              </a:rPr>
              <a:t>Pus can be aspirated from muscle.</a:t>
            </a:r>
          </a:p>
          <a:p>
            <a:pPr marL="214313" marR="0" lvl="0" indent="-204788" algn="l" rtl="0">
              <a:spcBef>
                <a:spcPts val="0"/>
              </a:spcBef>
              <a:buClr>
                <a:srgbClr val="000000"/>
              </a:buClr>
              <a:buSzPts val="1200"/>
              <a:buFont typeface="Times New Roman"/>
              <a:buChar char="-"/>
            </a:pPr>
            <a:r>
              <a:rPr lang="en" sz="1200">
                <a:uFillTx/>
                <a:latin typeface="Times New Roman"/>
                <a:ea typeface="Times New Roman"/>
                <a:cs typeface="Times New Roman"/>
                <a:sym typeface="Times New Roman"/>
              </a:rPr>
              <a:t>3</a:t>
            </a:r>
            <a:r>
              <a:rPr lang="en" sz="1200" baseline="30000">
                <a:uFillTx/>
                <a:latin typeface="Times New Roman"/>
                <a:ea typeface="Times New Roman"/>
                <a:cs typeface="Times New Roman"/>
                <a:sym typeface="Times New Roman"/>
              </a:rPr>
              <a:t>rd</a:t>
            </a:r>
            <a:r>
              <a:rPr lang="en" sz="1200">
                <a:uFillTx/>
                <a:latin typeface="Times New Roman"/>
                <a:ea typeface="Times New Roman"/>
                <a:cs typeface="Times New Roman"/>
                <a:sym typeface="Times New Roman"/>
              </a:rPr>
              <a:t> stage: sepsis, later metastatic abscesses if untreated.</a:t>
            </a:r>
          </a:p>
          <a:p>
            <a:pPr marL="214313" marR="0" lvl="0" indent="-214313" algn="l" rtl="0">
              <a:spcBef>
                <a:spcPts val="0"/>
              </a:spcBef>
              <a:buClr>
                <a:schemeClr val="dk1"/>
              </a:buClr>
              <a:buSzPts val="1350"/>
              <a:buFont typeface="Calibri"/>
              <a:buNone/>
            </a:pPr>
            <a:endParaRPr sz="1200">
              <a:solidFill>
                <a:schemeClr val="dk1"/>
              </a:solidFill>
              <a:uFillTx/>
              <a:latin typeface="Times New Roman"/>
              <a:ea typeface="Times New Roman"/>
              <a:cs typeface="Times New Roman"/>
              <a:sym typeface="Times New Roman"/>
            </a:endParaRPr>
          </a:p>
          <a:p>
            <a:pPr marL="0" marR="0" lvl="0" indent="0" algn="l" rtl="0">
              <a:spcBef>
                <a:spcPts val="0"/>
              </a:spcBef>
              <a:buNone/>
            </a:pPr>
            <a:r>
              <a:rPr lang="en" sz="1200" b="1">
                <a:solidFill>
                  <a:srgbClr val="000000"/>
                </a:solidFill>
                <a:uFillTx/>
                <a:latin typeface="Times New Roman"/>
                <a:ea typeface="Times New Roman"/>
                <a:cs typeface="Times New Roman"/>
                <a:sym typeface="Times New Roman"/>
              </a:rPr>
              <a:t>Diagnosis:</a:t>
            </a:r>
          </a:p>
          <a:p>
            <a:pPr marL="0" marR="0" lvl="0" indent="0" algn="l" rtl="0">
              <a:spcBef>
                <a:spcPts val="0"/>
              </a:spcBef>
              <a:buNone/>
            </a:pPr>
            <a:r>
              <a:rPr lang="en" sz="1200" b="1">
                <a:solidFill>
                  <a:srgbClr val="000000"/>
                </a:solidFill>
                <a:uFillTx/>
                <a:latin typeface="Times New Roman"/>
                <a:ea typeface="Times New Roman"/>
                <a:cs typeface="Times New Roman"/>
                <a:sym typeface="Times New Roman"/>
              </a:rPr>
              <a:t> </a:t>
            </a:r>
            <a:r>
              <a:rPr lang="en" sz="1200">
                <a:uFillTx/>
                <a:latin typeface="Times New Roman"/>
                <a:ea typeface="Times New Roman"/>
                <a:cs typeface="Times New Roman"/>
                <a:sym typeface="Times New Roman"/>
              </a:rPr>
              <a:t>X-ray, US, MRI or CT.</a:t>
            </a:r>
          </a:p>
          <a:p>
            <a:pPr marL="0" marR="0" lvl="0" indent="0" algn="l" rtl="0">
              <a:spcBef>
                <a:spcPts val="0"/>
              </a:spcBef>
              <a:buNone/>
            </a:pPr>
            <a:endParaRPr sz="1200">
              <a:solidFill>
                <a:schemeClr val="dk1"/>
              </a:solidFill>
              <a:uFillTx/>
              <a:latin typeface="Times New Roman"/>
              <a:ea typeface="Times New Roman"/>
              <a:cs typeface="Times New Roman"/>
              <a:sym typeface="Times New Roman"/>
            </a:endParaRPr>
          </a:p>
          <a:p>
            <a:pPr marL="0" marR="0" lvl="0" indent="0" algn="l" rtl="0">
              <a:spcBef>
                <a:spcPts val="0"/>
              </a:spcBef>
              <a:buNone/>
            </a:pPr>
            <a:r>
              <a:rPr lang="en" sz="1200" b="1">
                <a:solidFill>
                  <a:srgbClr val="000000"/>
                </a:solidFill>
                <a:uFillTx/>
                <a:latin typeface="Times New Roman"/>
                <a:ea typeface="Times New Roman"/>
                <a:cs typeface="Times New Roman"/>
                <a:sym typeface="Times New Roman"/>
              </a:rPr>
              <a:t>Treatment:</a:t>
            </a:r>
          </a:p>
          <a:p>
            <a:pPr marL="0" marR="0" lvl="0" indent="0" algn="l" rtl="0">
              <a:spcBef>
                <a:spcPts val="0"/>
              </a:spcBef>
              <a:buNone/>
            </a:pPr>
            <a:r>
              <a:rPr lang="en" sz="1200">
                <a:uFillTx/>
                <a:latin typeface="Times New Roman"/>
                <a:ea typeface="Times New Roman"/>
                <a:cs typeface="Times New Roman"/>
                <a:sym typeface="Times New Roman"/>
              </a:rPr>
              <a:t>Surgical drainage and antibiotics.</a:t>
            </a:r>
          </a:p>
          <a:p>
            <a:pPr marL="0" marR="0" lvl="0" indent="0" algn="l" rtl="0">
              <a:spcBef>
                <a:spcPts val="0"/>
              </a:spcBef>
              <a:buNone/>
            </a:pPr>
            <a:endParaRPr sz="1200">
              <a:solidFill>
                <a:schemeClr val="dk1"/>
              </a:solidFill>
              <a:uFillTx/>
              <a:latin typeface="Times New Roman"/>
              <a:ea typeface="Times New Roman"/>
              <a:cs typeface="Times New Roman"/>
              <a:sym typeface="Times New Roman"/>
            </a:endParaRPr>
          </a:p>
        </p:txBody>
      </p:sp>
      <p:pic>
        <p:nvPicPr>
          <p:cNvPr id="304" name="Shape 304"/>
          <p:cNvPicPr preferRelativeResize="0"/>
          <p:nvPr/>
        </p:nvPicPr>
        <p:blipFill rotWithShape="1">
          <a:blip r:embed="rId3"/>
          <a:srcRect/>
          <a:stretch/>
        </p:blipFill>
        <p:spPr>
          <a:xfrm>
            <a:off x="7022206" y="1939708"/>
            <a:ext cx="2084539" cy="2612621"/>
          </a:xfrm>
          <a:prstGeom prst="rect">
            <a:avLst/>
          </a:prstGeom>
          <a:noFill/>
          <a:ln>
            <a:noFill/>
          </a:ln>
        </p:spPr>
      </p:pic>
      <p:cxnSp>
        <p:nvCxnSpPr>
          <p:cNvPr id="305" name="Shape 305"/>
          <p:cNvCxnSpPr/>
          <p:nvPr/>
        </p:nvCxnSpPr>
        <p:spPr>
          <a:xfrm flipH="1">
            <a:off x="0" y="4720560"/>
            <a:ext cx="9144000" cy="29278"/>
          </a:xfrm>
          <a:prstGeom prst="straightConnector1">
            <a:avLst/>
          </a:prstGeom>
          <a:noFill/>
          <a:ln w="9525" cap="flat" cmpd="sng">
            <a:solidFill>
              <a:schemeClr val="accent6"/>
            </a:solidFill>
            <a:prstDash val="dash"/>
            <a:round/>
            <a:headEnd type="none" w="med" len="med"/>
            <a:tailEnd type="none" w="med" len="med"/>
          </a:ln>
        </p:spPr>
      </p:cxnSp>
      <p:sp>
        <p:nvSpPr>
          <p:cNvPr id="306" name="Shape 306"/>
          <p:cNvSpPr txBox="1">
            <a:spLocks/>
          </p:cNvSpPr>
          <p:nvPr/>
        </p:nvSpPr>
        <p:spPr>
          <a:xfrm>
            <a:off x="194472" y="4759886"/>
            <a:ext cx="4277043" cy="369332"/>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 sz="1800">
                <a:solidFill>
                  <a:srgbClr val="A5A5A5"/>
                </a:solidFill>
                <a:uFillTx/>
                <a:latin typeface="Calibri"/>
                <a:ea typeface="Calibri"/>
                <a:cs typeface="Calibri"/>
                <a:sym typeface="Calibri"/>
              </a:rPr>
              <a:t>The doctor barely explained this slide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628650" y="150019"/>
            <a:ext cx="7886700" cy="994172"/>
          </a:xfrm>
          <a:prstGeom prst="rect">
            <a:avLst/>
          </a:prstGeom>
          <a:noFill/>
          <a:ln>
            <a:noFill/>
          </a:ln>
        </p:spPr>
        <p:txBody>
          <a:bodyPr wrap="square" lIns="91425" tIns="45700" rIns="91425" bIns="45700" anchor="ctr" anchorCtr="0">
            <a:noAutofit/>
          </a:bodyPr>
          <a:lstStyle/>
          <a:p>
            <a:pPr marL="0" marR="0" lvl="0" indent="-209550" algn="l" rtl="0">
              <a:lnSpc>
                <a:spcPct val="90000"/>
              </a:lnSpc>
              <a:spcBef>
                <a:spcPts val="0"/>
              </a:spcBef>
              <a:buClr>
                <a:schemeClr val="dk1"/>
              </a:buClr>
              <a:buSzPts val="3300"/>
              <a:buFont typeface="Arial"/>
              <a:buNone/>
            </a:pPr>
            <a:r>
              <a:rPr lang="en" sz="3300" i="0" u="none" strike="noStrike" cap="none">
                <a:solidFill>
                  <a:srgbClr val="000000"/>
                </a:solidFill>
                <a:uFillTx/>
                <a:latin typeface="Times New Roman"/>
                <a:ea typeface="Times New Roman"/>
                <a:cs typeface="Times New Roman"/>
                <a:sym typeface="Times New Roman"/>
              </a:rPr>
              <a:t>Other Specific Skin Infections</a:t>
            </a:r>
          </a:p>
        </p:txBody>
      </p:sp>
      <p:pic>
        <p:nvPicPr>
          <p:cNvPr id="312" name="Shape 312"/>
          <p:cNvPicPr preferRelativeResize="0"/>
          <p:nvPr/>
        </p:nvPicPr>
        <p:blipFill rotWithShape="1">
          <a:blip r:embed="rId3"/>
          <a:srcRect/>
          <a:stretch/>
        </p:blipFill>
        <p:spPr>
          <a:xfrm>
            <a:off x="85725" y="976468"/>
            <a:ext cx="8877300" cy="409083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727650" y="673200"/>
            <a:ext cx="7688700" cy="535200"/>
          </a:xfrm>
          <a:prstGeom prst="rect">
            <a:avLst/>
          </a:prstGeom>
        </p:spPr>
        <p:txBody>
          <a:bodyPr wrap="square" lIns="91425" tIns="91425" rIns="91425" bIns="91425" anchor="t" anchorCtr="0">
            <a:noAutofit/>
          </a:bodyPr>
          <a:lstStyle/>
          <a:p>
            <a:pPr marL="0" lvl="0" indent="0">
              <a:spcBef>
                <a:spcPts val="0"/>
              </a:spcBef>
              <a:buNone/>
            </a:pPr>
            <a:r>
              <a:rPr lang="en">
                <a:uFillTx/>
                <a:latin typeface="Times New Roman"/>
                <a:ea typeface="Times New Roman"/>
                <a:cs typeface="Times New Roman"/>
                <a:sym typeface="Times New Roman"/>
              </a:rPr>
              <a:t>Take home points</a:t>
            </a:r>
          </a:p>
        </p:txBody>
      </p:sp>
      <p:sp>
        <p:nvSpPr>
          <p:cNvPr id="318" name="Shape 318"/>
          <p:cNvSpPr txBox="1">
            <a:spLocks noGrp="1"/>
          </p:cNvSpPr>
          <p:nvPr>
            <p:ph type="body" idx="1"/>
          </p:nvPr>
        </p:nvSpPr>
        <p:spPr>
          <a:xfrm>
            <a:off x="727650" y="1300525"/>
            <a:ext cx="8293200" cy="3245100"/>
          </a:xfrm>
          <a:prstGeom prst="rect">
            <a:avLst/>
          </a:prstGeom>
        </p:spPr>
        <p:txBody>
          <a:bodyPr wrap="square" lIns="91425" tIns="91425" rIns="91425" bIns="91425" anchor="t" anchorCtr="0">
            <a:noAutofit/>
          </a:bodyPr>
          <a:lstStyle/>
          <a:p>
            <a:pPr marL="457200" lvl="0" indent="-304800">
              <a:lnSpc>
                <a:spcPct val="150000"/>
              </a:lnSpc>
              <a:spcBef>
                <a:spcPts val="0"/>
              </a:spcBef>
              <a:spcAft>
                <a:spcPts val="0"/>
              </a:spcAft>
              <a:buClr>
                <a:srgbClr val="000000"/>
              </a:buClr>
              <a:buSzPts val="1200"/>
              <a:buFont typeface="Times New Roman"/>
              <a:buChar char="●"/>
            </a:pPr>
            <a:r>
              <a:rPr lang="en" sz="1200">
                <a:solidFill>
                  <a:srgbClr val="000000"/>
                </a:solidFill>
                <a:uFillTx/>
                <a:latin typeface="Times New Roman"/>
                <a:ea typeface="Times New Roman"/>
                <a:cs typeface="Times New Roman"/>
                <a:sym typeface="Times New Roman"/>
              </a:rPr>
              <a:t>Most commonly caused by Staphylococcus aureus and Streptococcus pyogenes  </a:t>
            </a:r>
          </a:p>
          <a:p>
            <a:pPr marL="457200" lvl="0" indent="-304800">
              <a:lnSpc>
                <a:spcPct val="150000"/>
              </a:lnSpc>
              <a:spcBef>
                <a:spcPts val="0"/>
              </a:spcBef>
              <a:spcAft>
                <a:spcPts val="0"/>
              </a:spcAft>
              <a:buClr>
                <a:srgbClr val="000000"/>
              </a:buClr>
              <a:buSzPts val="1200"/>
              <a:buFont typeface="Times New Roman"/>
              <a:buChar char="●"/>
            </a:pPr>
            <a:r>
              <a:rPr lang="en" sz="1200">
                <a:solidFill>
                  <a:srgbClr val="000000"/>
                </a:solidFill>
                <a:uFillTx/>
                <a:latin typeface="Times New Roman"/>
                <a:ea typeface="Times New Roman"/>
                <a:cs typeface="Times New Roman"/>
                <a:sym typeface="Times New Roman"/>
              </a:rPr>
              <a:t>Risk factors for developing SSTIs include breakdown of the epidermis, surgical procedures ,crowding, comorbidities, venous stasis, lymphedema  </a:t>
            </a:r>
          </a:p>
          <a:p>
            <a:pPr marL="457200" lvl="0" indent="-304800">
              <a:lnSpc>
                <a:spcPct val="150000"/>
              </a:lnSpc>
              <a:spcBef>
                <a:spcPts val="0"/>
              </a:spcBef>
              <a:spcAft>
                <a:spcPts val="0"/>
              </a:spcAft>
              <a:buClr>
                <a:srgbClr val="000000"/>
              </a:buClr>
              <a:buSzPts val="1200"/>
              <a:buFont typeface="Times New Roman"/>
              <a:buChar char="●"/>
            </a:pPr>
            <a:r>
              <a:rPr lang="en" sz="1200">
                <a:solidFill>
                  <a:srgbClr val="000000"/>
                </a:solidFill>
                <a:uFillTx/>
                <a:latin typeface="Times New Roman"/>
                <a:ea typeface="Times New Roman"/>
                <a:cs typeface="Times New Roman"/>
                <a:sym typeface="Times New Roman"/>
              </a:rPr>
              <a:t>Most of the infection are mild and can be managed on an outpatient basis  In case</a:t>
            </a:r>
          </a:p>
          <a:p>
            <a:pPr marL="457200" lvl="0" indent="-304800">
              <a:lnSpc>
                <a:spcPct val="150000"/>
              </a:lnSpc>
              <a:spcBef>
                <a:spcPts val="0"/>
              </a:spcBef>
              <a:spcAft>
                <a:spcPts val="0"/>
              </a:spcAft>
              <a:buClr>
                <a:srgbClr val="000000"/>
              </a:buClr>
              <a:buSzPts val="1200"/>
              <a:buFont typeface="Times New Roman"/>
              <a:buChar char="●"/>
            </a:pPr>
            <a:r>
              <a:rPr lang="en" sz="1200">
                <a:solidFill>
                  <a:srgbClr val="000000"/>
                </a:solidFill>
                <a:uFillTx/>
                <a:latin typeface="Times New Roman"/>
                <a:ea typeface="Times New Roman"/>
                <a:cs typeface="Times New Roman"/>
                <a:sym typeface="Times New Roman"/>
              </a:rPr>
              <a:t> Most SSTIs can be managed on an outpatient basis, although patients with evidence of rapidly progressive infection, high fevers, or other signs of systemic inflammatory response should be monitored in the hospital setting.  </a:t>
            </a:r>
          </a:p>
          <a:p>
            <a:pPr marL="457200" lvl="0" indent="-304800">
              <a:lnSpc>
                <a:spcPct val="150000"/>
              </a:lnSpc>
              <a:spcBef>
                <a:spcPts val="0"/>
              </a:spcBef>
              <a:spcAft>
                <a:spcPts val="0"/>
              </a:spcAft>
              <a:buClr>
                <a:srgbClr val="000000"/>
              </a:buClr>
              <a:buSzPts val="1200"/>
              <a:buFont typeface="Times New Roman"/>
              <a:buChar char="●"/>
            </a:pPr>
            <a:r>
              <a:rPr lang="en" sz="1200">
                <a:solidFill>
                  <a:srgbClr val="000000"/>
                </a:solidFill>
                <a:uFillTx/>
                <a:latin typeface="Times New Roman"/>
                <a:ea typeface="Times New Roman"/>
                <a:cs typeface="Times New Roman"/>
                <a:sym typeface="Times New Roman"/>
              </a:rPr>
              <a:t> Superficial SSTIs typically do not require systemic antibiotic treatment and can be managed with topical antibiotic agents, heat packs, or incision and drainage.  </a:t>
            </a:r>
          </a:p>
          <a:p>
            <a:pPr marL="457200" lvl="0" indent="-304800">
              <a:lnSpc>
                <a:spcPct val="150000"/>
              </a:lnSpc>
              <a:spcBef>
                <a:spcPts val="0"/>
              </a:spcBef>
              <a:buClr>
                <a:srgbClr val="000000"/>
              </a:buClr>
              <a:buSzPts val="1200"/>
              <a:buFont typeface="Times New Roman"/>
              <a:buChar char="●"/>
            </a:pPr>
            <a:r>
              <a:rPr lang="en" sz="1200">
                <a:solidFill>
                  <a:srgbClr val="000000"/>
                </a:solidFill>
                <a:uFillTx/>
                <a:latin typeface="Times New Roman"/>
                <a:ea typeface="Times New Roman"/>
                <a:cs typeface="Times New Roman"/>
                <a:sym typeface="Times New Roman"/>
              </a:rPr>
              <a:t> Systemic antibiotic agents that provide coverage for both Staphylococcus aureus and Streptococcus pyogenes are most commonly used as empiric therapy for both uncomplicated and complicated deeper infections.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681488" y="566942"/>
            <a:ext cx="7688700" cy="535200"/>
          </a:xfrm>
          <a:prstGeom prst="rect">
            <a:avLst/>
          </a:prstGeom>
          <a:noFill/>
          <a:ln>
            <a:noFill/>
          </a:ln>
        </p:spPr>
        <p:txBody>
          <a:bodyPr wrap="square" lIns="91425" tIns="91425" rIns="91425" bIns="91425" anchor="t" anchorCtr="0">
            <a:noAutofit/>
          </a:bodyPr>
          <a:lstStyle/>
          <a:p>
            <a:pPr marL="0" marR="0" lvl="0" indent="-165100" rtl="0">
              <a:lnSpc>
                <a:spcPct val="90000"/>
              </a:lnSpc>
              <a:spcBef>
                <a:spcPts val="0"/>
              </a:spcBef>
              <a:buClr>
                <a:schemeClr val="dk2"/>
              </a:buClr>
              <a:buSzPts val="2600"/>
              <a:buFont typeface="Times New Roman"/>
              <a:buNone/>
            </a:pPr>
            <a:r>
              <a:rPr lang="en" sz="2600" b="0" i="0" u="none" strike="noStrike" cap="none">
                <a:solidFill>
                  <a:schemeClr val="dk2"/>
                </a:solidFill>
                <a:uFillTx/>
                <a:latin typeface="Times New Roman"/>
                <a:ea typeface="Times New Roman"/>
                <a:cs typeface="Times New Roman"/>
                <a:sym typeface="Times New Roman"/>
              </a:rPr>
              <a:t>Quiz</a:t>
            </a:r>
          </a:p>
        </p:txBody>
      </p:sp>
      <p:sp>
        <p:nvSpPr>
          <p:cNvPr id="324" name="Shape 324"/>
          <p:cNvSpPr>
            <a:spLocks/>
          </p:cNvSpPr>
          <p:nvPr/>
        </p:nvSpPr>
        <p:spPr>
          <a:xfrm>
            <a:off x="4525838" y="1102152"/>
            <a:ext cx="4966398" cy="3171925"/>
          </a:xfrm>
          <a:prstGeom prst="rect">
            <a:avLst/>
          </a:prstGeom>
          <a:noFill/>
          <a:ln>
            <a:noFill/>
          </a:ln>
        </p:spPr>
        <p:txBody>
          <a:bodyPr wrap="square" lIns="91425" tIns="45700" rIns="91425" bIns="45700" anchor="t" anchorCtr="0">
            <a:noAutofit/>
          </a:bodyPr>
          <a:lstStyle/>
          <a:p>
            <a:pPr marL="0" marR="0" lvl="0" indent="-88900" algn="l" rtl="0">
              <a:lnSpc>
                <a:spcPct val="90000"/>
              </a:lnSpc>
              <a:spcBef>
                <a:spcPts val="0"/>
              </a:spcBef>
              <a:buClr>
                <a:schemeClr val="dk1"/>
              </a:buClr>
              <a:buSzPts val="1400"/>
              <a:buFont typeface="Calibri"/>
              <a:buNone/>
            </a:pPr>
            <a:endParaRPr sz="1400">
              <a:solidFill>
                <a:schemeClr val="dk1"/>
              </a:solidFill>
              <a:uFillTx/>
              <a:latin typeface="Calibri"/>
              <a:ea typeface="Calibri"/>
              <a:cs typeface="Calibri"/>
              <a:sym typeface="Calibri"/>
            </a:endParaRPr>
          </a:p>
        </p:txBody>
      </p:sp>
      <p:sp>
        <p:nvSpPr>
          <p:cNvPr id="325" name="Shape 325"/>
          <p:cNvSpPr txBox="1">
            <a:spLocks/>
          </p:cNvSpPr>
          <p:nvPr/>
        </p:nvSpPr>
        <p:spPr>
          <a:xfrm>
            <a:off x="859677" y="1407394"/>
            <a:ext cx="5054400" cy="32316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 sz="1200">
                <a:uFillTx/>
                <a:latin typeface="Times New Roman"/>
                <a:ea typeface="Times New Roman"/>
                <a:cs typeface="Times New Roman"/>
                <a:sym typeface="Times New Roman"/>
              </a:rPr>
              <a:t>1-Which of the following organism cause gas in tissue ?</a:t>
            </a:r>
          </a:p>
          <a:p>
            <a:pPr marL="0" marR="0" lvl="0" indent="0" algn="l" rtl="0">
              <a:spcBef>
                <a:spcPts val="0"/>
              </a:spcBef>
              <a:buNone/>
            </a:pPr>
            <a:r>
              <a:rPr lang="en" sz="1200">
                <a:uFillTx/>
                <a:latin typeface="Times New Roman"/>
                <a:ea typeface="Times New Roman"/>
                <a:cs typeface="Times New Roman"/>
                <a:sym typeface="Times New Roman"/>
              </a:rPr>
              <a:t> A- s.aureus  B- c.perfringens  C-  group A streptococcus  D- E.coli </a:t>
            </a:r>
          </a:p>
          <a:p>
            <a:pPr marL="0" marR="0" lvl="0" indent="0" algn="l" rtl="0">
              <a:spcBef>
                <a:spcPts val="0"/>
              </a:spcBef>
              <a:buNone/>
            </a:pPr>
            <a:endParaRPr sz="1200">
              <a:uFillTx/>
              <a:latin typeface="Times New Roman"/>
              <a:ea typeface="Times New Roman"/>
              <a:cs typeface="Times New Roman"/>
              <a:sym typeface="Times New Roman"/>
            </a:endParaRPr>
          </a:p>
          <a:p>
            <a:pPr marL="0" marR="0" lvl="0" indent="0" algn="l" rtl="0">
              <a:spcBef>
                <a:spcPts val="0"/>
              </a:spcBef>
              <a:buNone/>
            </a:pPr>
            <a:r>
              <a:rPr lang="en" sz="1200">
                <a:uFillTx/>
                <a:latin typeface="Times New Roman"/>
                <a:ea typeface="Times New Roman"/>
                <a:cs typeface="Times New Roman"/>
                <a:sym typeface="Times New Roman"/>
              </a:rPr>
              <a:t>2- Which of the flowing disease treat with penicillin? </a:t>
            </a:r>
          </a:p>
          <a:p>
            <a:pPr marL="0" marR="0" lvl="0" indent="0" algn="l" rtl="0">
              <a:spcBef>
                <a:spcPts val="0"/>
              </a:spcBef>
              <a:buNone/>
            </a:pPr>
            <a:r>
              <a:rPr lang="en" sz="1200">
                <a:uFillTx/>
                <a:latin typeface="Times New Roman"/>
                <a:ea typeface="Times New Roman"/>
                <a:cs typeface="Times New Roman"/>
                <a:sym typeface="Times New Roman"/>
              </a:rPr>
              <a:t>A-Erysipelas  B-cellulitis  C -Necrotizing fasciitis D-impetigo</a:t>
            </a:r>
          </a:p>
          <a:p>
            <a:pPr marL="0" marR="0" lvl="0" indent="0" algn="l" rtl="0">
              <a:spcBef>
                <a:spcPts val="0"/>
              </a:spcBef>
              <a:buNone/>
            </a:pPr>
            <a:endParaRPr sz="1200">
              <a:uFillTx/>
              <a:latin typeface="Times New Roman"/>
              <a:ea typeface="Times New Roman"/>
              <a:cs typeface="Times New Roman"/>
              <a:sym typeface="Times New Roman"/>
            </a:endParaRPr>
          </a:p>
          <a:p>
            <a:pPr marL="0" marR="0" lvl="0" indent="0" algn="l" rtl="0">
              <a:spcBef>
                <a:spcPts val="0"/>
              </a:spcBef>
              <a:buNone/>
            </a:pPr>
            <a:r>
              <a:rPr lang="en" sz="1200">
                <a:uFillTx/>
                <a:latin typeface="Times New Roman"/>
                <a:ea typeface="Times New Roman"/>
                <a:cs typeface="Times New Roman"/>
                <a:sym typeface="Times New Roman"/>
              </a:rPr>
              <a:t>3- Know as flesh eating disease? </a:t>
            </a:r>
          </a:p>
          <a:p>
            <a:pPr marL="0" marR="0" lvl="0" indent="0" algn="l" rtl="0">
              <a:spcBef>
                <a:spcPts val="0"/>
              </a:spcBef>
              <a:buNone/>
            </a:pPr>
            <a:r>
              <a:rPr lang="en" sz="1200">
                <a:uFillTx/>
                <a:latin typeface="Times New Roman"/>
                <a:ea typeface="Times New Roman"/>
                <a:cs typeface="Times New Roman"/>
                <a:sym typeface="Times New Roman"/>
              </a:rPr>
              <a:t>A-Erysipelas  B-cellulitis  C-Necrotizing fasciitis  D-impetigo </a:t>
            </a:r>
          </a:p>
          <a:p>
            <a:pPr marL="0" marR="0" lvl="0" indent="0" algn="l" rtl="0">
              <a:spcBef>
                <a:spcPts val="0"/>
              </a:spcBef>
              <a:buNone/>
            </a:pPr>
            <a:endParaRPr sz="1200">
              <a:uFillTx/>
              <a:latin typeface="Times New Roman"/>
              <a:ea typeface="Times New Roman"/>
              <a:cs typeface="Times New Roman"/>
              <a:sym typeface="Times New Roman"/>
            </a:endParaRPr>
          </a:p>
          <a:p>
            <a:pPr marL="0" marR="0" lvl="0" indent="0" algn="l" rtl="0">
              <a:spcBef>
                <a:spcPts val="0"/>
              </a:spcBef>
              <a:buNone/>
            </a:pPr>
            <a:r>
              <a:rPr lang="en" sz="1200">
                <a:uFillTx/>
                <a:latin typeface="Times New Roman"/>
                <a:ea typeface="Times New Roman"/>
                <a:cs typeface="Times New Roman"/>
                <a:sym typeface="Times New Roman"/>
              </a:rPr>
              <a:t>4- Which of the following best treatment to necrotizing fasciitis?</a:t>
            </a:r>
          </a:p>
          <a:p>
            <a:pPr marL="0" marR="0" lvl="0" indent="0" algn="l" rtl="0">
              <a:spcBef>
                <a:spcPts val="0"/>
              </a:spcBef>
              <a:buNone/>
            </a:pPr>
            <a:r>
              <a:rPr lang="en" sz="1200">
                <a:uFillTx/>
                <a:latin typeface="Times New Roman"/>
                <a:ea typeface="Times New Roman"/>
                <a:cs typeface="Times New Roman"/>
                <a:sym typeface="Times New Roman"/>
              </a:rPr>
              <a:t>A-penicillin with clindamycin  B-surgery  C-ampicillin  D-metronidazole </a:t>
            </a:r>
          </a:p>
          <a:p>
            <a:pPr marL="0" marR="0" lvl="0" indent="0" algn="l" rtl="0">
              <a:spcBef>
                <a:spcPts val="0"/>
              </a:spcBef>
              <a:buNone/>
            </a:pPr>
            <a:endParaRPr sz="1200">
              <a:uFillTx/>
              <a:latin typeface="Times New Roman"/>
              <a:ea typeface="Times New Roman"/>
              <a:cs typeface="Times New Roman"/>
              <a:sym typeface="Times New Roman"/>
            </a:endParaRPr>
          </a:p>
          <a:p>
            <a:pPr marL="0" marR="0" lvl="0" indent="0" algn="l" rtl="0">
              <a:spcBef>
                <a:spcPts val="0"/>
              </a:spcBef>
              <a:buNone/>
            </a:pPr>
            <a:r>
              <a:rPr lang="en" sz="1200">
                <a:uFillTx/>
                <a:latin typeface="Times New Roman"/>
                <a:ea typeface="Times New Roman"/>
                <a:cs typeface="Times New Roman"/>
                <a:sym typeface="Times New Roman"/>
              </a:rPr>
              <a:t>5- Which of the following disease localized in the epidermis ?</a:t>
            </a:r>
          </a:p>
          <a:p>
            <a:pPr marL="0" marR="0" lvl="0" indent="0" algn="l" rtl="0">
              <a:spcBef>
                <a:spcPts val="0"/>
              </a:spcBef>
              <a:buNone/>
            </a:pPr>
            <a:r>
              <a:rPr lang="en" sz="1200">
                <a:uFillTx/>
                <a:latin typeface="Times New Roman"/>
                <a:ea typeface="Times New Roman"/>
                <a:cs typeface="Times New Roman"/>
                <a:sym typeface="Times New Roman"/>
              </a:rPr>
              <a:t>A-Erysipelas  B-cellulitis  C-Necrotizing fasciitis  D-impetigo </a:t>
            </a:r>
          </a:p>
          <a:p>
            <a:pPr marL="0" marR="0" lvl="0" indent="0" algn="l" rtl="0">
              <a:spcBef>
                <a:spcPts val="0"/>
              </a:spcBef>
              <a:buNone/>
            </a:pPr>
            <a:endParaRPr sz="1200">
              <a:uFillTx/>
              <a:latin typeface="Times New Roman"/>
              <a:ea typeface="Times New Roman"/>
              <a:cs typeface="Times New Roman"/>
              <a:sym typeface="Times New Roman"/>
            </a:endParaRPr>
          </a:p>
          <a:p>
            <a:pPr marL="0" marR="0" lvl="0" indent="0" algn="l" rtl="0">
              <a:spcBef>
                <a:spcPts val="0"/>
              </a:spcBef>
              <a:buNone/>
            </a:pPr>
            <a:r>
              <a:rPr lang="en" sz="1200">
                <a:uFillTx/>
                <a:latin typeface="Times New Roman"/>
                <a:ea typeface="Times New Roman"/>
                <a:cs typeface="Times New Roman"/>
                <a:sym typeface="Times New Roman"/>
              </a:rPr>
              <a:t>6- Which of the following disease cause infection to the skeletal muscle? </a:t>
            </a:r>
          </a:p>
          <a:p>
            <a:pPr marL="0" marR="0" lvl="0" indent="0" algn="l" rtl="0">
              <a:spcBef>
                <a:spcPts val="0"/>
              </a:spcBef>
              <a:buNone/>
            </a:pPr>
            <a:r>
              <a:rPr lang="en" sz="1200">
                <a:uFillTx/>
                <a:latin typeface="Times New Roman"/>
                <a:ea typeface="Times New Roman"/>
                <a:cs typeface="Times New Roman"/>
                <a:sym typeface="Times New Roman"/>
              </a:rPr>
              <a:t>A-Erysipelas  B-pyomyositis  C-Necrotizing fasciitis  D-impetigo </a:t>
            </a:r>
          </a:p>
        </p:txBody>
      </p:sp>
      <p:sp>
        <p:nvSpPr>
          <p:cNvPr id="326" name="Shape 326"/>
          <p:cNvSpPr txBox="1">
            <a:spLocks/>
          </p:cNvSpPr>
          <p:nvPr/>
        </p:nvSpPr>
        <p:spPr>
          <a:xfrm>
            <a:off x="150725" y="4699743"/>
            <a:ext cx="4180114" cy="276999"/>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 sz="1200">
                <a:solidFill>
                  <a:srgbClr val="A5A5A5"/>
                </a:solidFill>
                <a:uFillTx/>
                <a:latin typeface="Times New Roman"/>
                <a:ea typeface="Times New Roman"/>
                <a:cs typeface="Times New Roman"/>
                <a:sym typeface="Times New Roman"/>
              </a:rPr>
              <a:t>1- B, 2- A, 3-C, 4-B, 5-A, 6-B</a:t>
            </a:r>
          </a:p>
        </p:txBody>
      </p:sp>
      <p:sp>
        <p:nvSpPr>
          <p:cNvPr id="327" name="Shape 327"/>
          <p:cNvSpPr txBox="1">
            <a:spLocks/>
          </p:cNvSpPr>
          <p:nvPr/>
        </p:nvSpPr>
        <p:spPr>
          <a:xfrm>
            <a:off x="6719100" y="810850"/>
            <a:ext cx="1866000" cy="1107900"/>
          </a:xfrm>
          <a:prstGeom prst="rect">
            <a:avLst/>
          </a:prstGeom>
          <a:noFill/>
          <a:ln>
            <a:noFill/>
          </a:ln>
        </p:spPr>
        <p:txBody>
          <a:bodyPr wrap="square" lIns="91425" tIns="91425" rIns="91425" bIns="91425" anchor="t" anchorCtr="0">
            <a:noAutofit/>
          </a:bodyPr>
          <a:lstStyle/>
          <a:p>
            <a:pPr marL="0" lvl="0" indent="0">
              <a:spcBef>
                <a:spcPts val="0"/>
              </a:spcBef>
              <a:buNone/>
            </a:pPr>
            <a:r>
              <a:rPr lang="en">
                <a:uFillTx/>
              </a:rPr>
              <a:t>Please take a look at team 436 SAQ</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644126" y="584575"/>
            <a:ext cx="7688700" cy="535200"/>
          </a:xfrm>
          <a:prstGeom prst="rect">
            <a:avLst/>
          </a:prstGeom>
          <a:noFill/>
          <a:ln>
            <a:noFill/>
          </a:ln>
        </p:spPr>
        <p:txBody>
          <a:bodyPr wrap="square" lIns="91425" tIns="91425" rIns="91425" bIns="91425" anchor="t" anchorCtr="0">
            <a:noAutofit/>
          </a:bodyPr>
          <a:lstStyle/>
          <a:p>
            <a:pPr marL="0" marR="0" lvl="0" indent="-165100" algn="l" rtl="0">
              <a:lnSpc>
                <a:spcPct val="90000"/>
              </a:lnSpc>
              <a:spcBef>
                <a:spcPts val="0"/>
              </a:spcBef>
              <a:buClr>
                <a:schemeClr val="dk2"/>
              </a:buClr>
              <a:buSzPts val="2600"/>
              <a:buFont typeface="Times New Roman"/>
              <a:buNone/>
            </a:pPr>
            <a:r>
              <a:rPr lang="en" sz="2600" b="0" i="0" u="none" strike="noStrike" cap="none">
                <a:solidFill>
                  <a:schemeClr val="dk2"/>
                </a:solidFill>
                <a:uFillTx/>
                <a:latin typeface="Times New Roman"/>
                <a:ea typeface="Times New Roman"/>
                <a:cs typeface="Times New Roman"/>
                <a:sym typeface="Times New Roman"/>
              </a:rPr>
              <a:t>Objectives</a:t>
            </a:r>
          </a:p>
        </p:txBody>
      </p:sp>
      <p:sp>
        <p:nvSpPr>
          <p:cNvPr id="113" name="Shape 113"/>
          <p:cNvSpPr txBox="1">
            <a:spLocks noGrp="1"/>
          </p:cNvSpPr>
          <p:nvPr>
            <p:ph type="body" idx="1"/>
          </p:nvPr>
        </p:nvSpPr>
        <p:spPr>
          <a:xfrm>
            <a:off x="426026" y="1184268"/>
            <a:ext cx="8124900" cy="3638400"/>
          </a:xfrm>
          <a:prstGeom prst="rect">
            <a:avLst/>
          </a:prstGeom>
          <a:noFill/>
          <a:ln>
            <a:noFill/>
          </a:ln>
        </p:spPr>
        <p:txBody>
          <a:bodyPr wrap="square" lIns="91425" tIns="91425" rIns="91425" bIns="91425" anchor="t" anchorCtr="0">
            <a:noAutofit/>
          </a:bodyPr>
          <a:lstStyle/>
          <a:p>
            <a:pPr marL="342900" marR="0" lvl="0" indent="-342900" algn="just" rtl="0">
              <a:lnSpc>
                <a:spcPct val="150000"/>
              </a:lnSpc>
              <a:spcBef>
                <a:spcPts val="0"/>
              </a:spcBef>
              <a:spcAft>
                <a:spcPts val="0"/>
              </a:spcAft>
              <a:buClr>
                <a:srgbClr val="000000"/>
              </a:buClr>
              <a:buSzPts val="1300"/>
              <a:buFont typeface="Calibri"/>
              <a:buAutoNum type="arabicPeriod"/>
            </a:pPr>
            <a:r>
              <a:rPr lang="en" sz="1400" b="0" i="0" u="none" strike="noStrike" cap="none">
                <a:solidFill>
                  <a:srgbClr val="000000"/>
                </a:solidFill>
                <a:uFillTx/>
                <a:latin typeface="Times New Roman"/>
                <a:ea typeface="Times New Roman"/>
                <a:cs typeface="Times New Roman"/>
                <a:sym typeface="Times New Roman"/>
              </a:rPr>
              <a:t>Describe the anatomical structure of skin and soft tissues.</a:t>
            </a:r>
          </a:p>
          <a:p>
            <a:pPr marL="342900" marR="0" lvl="0" indent="-342900" algn="just" rtl="0">
              <a:lnSpc>
                <a:spcPct val="150000"/>
              </a:lnSpc>
              <a:spcBef>
                <a:spcPts val="0"/>
              </a:spcBef>
              <a:spcAft>
                <a:spcPts val="0"/>
              </a:spcAft>
              <a:buClr>
                <a:srgbClr val="000000"/>
              </a:buClr>
              <a:buSzPts val="1300"/>
              <a:buFont typeface="Calibri"/>
              <a:buAutoNum type="arabicPeriod"/>
            </a:pPr>
            <a:r>
              <a:rPr lang="en" sz="1400" b="0" i="0" u="none" strike="noStrike" cap="none">
                <a:solidFill>
                  <a:srgbClr val="000000"/>
                </a:solidFill>
                <a:uFillTx/>
                <a:latin typeface="Times New Roman"/>
                <a:ea typeface="Times New Roman"/>
                <a:cs typeface="Times New Roman"/>
                <a:sym typeface="Times New Roman"/>
              </a:rPr>
              <a:t>Differentiate the various types of skin and soft tissue infections and </a:t>
            </a:r>
            <a:r>
              <a:rPr lang="en" sz="1400">
                <a:solidFill>
                  <a:srgbClr val="000000"/>
                </a:solidFill>
                <a:uFillTx/>
                <a:latin typeface="Times New Roman"/>
                <a:ea typeface="Times New Roman"/>
                <a:cs typeface="Times New Roman"/>
                <a:sym typeface="Times New Roman"/>
              </a:rPr>
              <a:t>their</a:t>
            </a:r>
            <a:r>
              <a:rPr lang="en" sz="1400" b="0" i="0" u="none" strike="noStrike" cap="none">
                <a:solidFill>
                  <a:srgbClr val="000000"/>
                </a:solidFill>
                <a:uFillTx/>
                <a:latin typeface="Times New Roman"/>
                <a:ea typeface="Times New Roman"/>
                <a:cs typeface="Times New Roman"/>
                <a:sym typeface="Times New Roman"/>
              </a:rPr>
              <a:t> clinical presentation.</a:t>
            </a:r>
          </a:p>
          <a:p>
            <a:pPr marL="342900" marR="0" lvl="0" indent="-342900" algn="just" rtl="0">
              <a:lnSpc>
                <a:spcPct val="150000"/>
              </a:lnSpc>
              <a:spcBef>
                <a:spcPts val="0"/>
              </a:spcBef>
              <a:spcAft>
                <a:spcPts val="0"/>
              </a:spcAft>
              <a:buClr>
                <a:srgbClr val="000000"/>
              </a:buClr>
              <a:buSzPts val="1300"/>
              <a:buFont typeface="Calibri"/>
              <a:buAutoNum type="arabicPeriod"/>
            </a:pPr>
            <a:r>
              <a:rPr lang="en" sz="1400" b="0" i="0" u="none" strike="noStrike" cap="none">
                <a:solidFill>
                  <a:srgbClr val="000000"/>
                </a:solidFill>
                <a:uFillTx/>
                <a:latin typeface="Times New Roman"/>
                <a:ea typeface="Times New Roman"/>
                <a:cs typeface="Times New Roman"/>
                <a:sym typeface="Times New Roman"/>
              </a:rPr>
              <a:t>Name bacteria commonly involved in skin and soft tissue infections</a:t>
            </a:r>
          </a:p>
          <a:p>
            <a:pPr marL="342900" marR="0" lvl="0" indent="-342900" algn="just" rtl="0">
              <a:lnSpc>
                <a:spcPct val="150000"/>
              </a:lnSpc>
              <a:spcBef>
                <a:spcPts val="0"/>
              </a:spcBef>
              <a:spcAft>
                <a:spcPts val="0"/>
              </a:spcAft>
              <a:buClr>
                <a:srgbClr val="000000"/>
              </a:buClr>
              <a:buSzPts val="1300"/>
              <a:buFont typeface="Calibri"/>
              <a:buAutoNum type="arabicPeriod"/>
            </a:pPr>
            <a:r>
              <a:rPr lang="en" sz="1400" b="0" i="0" u="none" strike="noStrike" cap="none">
                <a:solidFill>
                  <a:srgbClr val="000000"/>
                </a:solidFill>
                <a:uFillTx/>
                <a:latin typeface="Times New Roman"/>
                <a:ea typeface="Times New Roman"/>
                <a:cs typeface="Times New Roman"/>
                <a:sym typeface="Times New Roman"/>
              </a:rPr>
              <a:t>Describe the pathogenesis of various types of skin and soft tissue infections</a:t>
            </a:r>
          </a:p>
          <a:p>
            <a:pPr marL="342900" marR="0" lvl="0" indent="-342900" algn="just" rtl="0">
              <a:lnSpc>
                <a:spcPct val="150000"/>
              </a:lnSpc>
              <a:spcBef>
                <a:spcPts val="0"/>
              </a:spcBef>
              <a:spcAft>
                <a:spcPts val="0"/>
              </a:spcAft>
              <a:buClr>
                <a:srgbClr val="000000"/>
              </a:buClr>
              <a:buSzPts val="1300"/>
              <a:buFont typeface="Calibri"/>
              <a:buAutoNum type="arabicPeriod"/>
            </a:pPr>
            <a:r>
              <a:rPr lang="en" sz="1400" b="0" i="0" u="none" strike="noStrike" cap="none">
                <a:solidFill>
                  <a:srgbClr val="000000"/>
                </a:solidFill>
                <a:uFillTx/>
                <a:latin typeface="Times New Roman"/>
                <a:ea typeface="Times New Roman"/>
                <a:cs typeface="Times New Roman"/>
                <a:sym typeface="Times New Roman"/>
              </a:rPr>
              <a:t>Recognize specimens that are acceptable and unacceptable for different types of skin and soft tissue infections</a:t>
            </a:r>
          </a:p>
          <a:p>
            <a:pPr marL="342900" marR="0" lvl="0" indent="-342900" algn="just" rtl="0">
              <a:lnSpc>
                <a:spcPct val="150000"/>
              </a:lnSpc>
              <a:spcBef>
                <a:spcPts val="0"/>
              </a:spcBef>
              <a:spcAft>
                <a:spcPts val="0"/>
              </a:spcAft>
              <a:buClr>
                <a:srgbClr val="000000"/>
              </a:buClr>
              <a:buSzPts val="1300"/>
              <a:buFont typeface="Calibri"/>
              <a:buAutoNum type="arabicPeriod"/>
            </a:pPr>
            <a:r>
              <a:rPr lang="en" sz="1400" b="0" i="0" u="none" strike="noStrike" cap="none">
                <a:solidFill>
                  <a:srgbClr val="000000"/>
                </a:solidFill>
                <a:uFillTx/>
                <a:latin typeface="Times New Roman"/>
                <a:ea typeface="Times New Roman"/>
                <a:cs typeface="Times New Roman"/>
                <a:sym typeface="Times New Roman"/>
              </a:rPr>
              <a:t>Describe the microscopic and colony morphology and the results of differentiating bacteria isolates in addition to other non-microbiological investigation</a:t>
            </a:r>
          </a:p>
          <a:p>
            <a:pPr marL="342900" marR="0" lvl="0" indent="-342900" algn="just" rtl="0">
              <a:lnSpc>
                <a:spcPct val="150000"/>
              </a:lnSpc>
              <a:spcBef>
                <a:spcPts val="0"/>
              </a:spcBef>
              <a:spcAft>
                <a:spcPts val="0"/>
              </a:spcAft>
              <a:buClr>
                <a:srgbClr val="000000"/>
              </a:buClr>
              <a:buSzPts val="1300"/>
              <a:buFont typeface="Calibri"/>
              <a:buAutoNum type="arabicPeriod"/>
            </a:pPr>
            <a:r>
              <a:rPr lang="en" sz="1400" b="0" i="0" u="none" strike="noStrike" cap="none">
                <a:solidFill>
                  <a:srgbClr val="000000"/>
                </a:solidFill>
                <a:uFillTx/>
                <a:latin typeface="Times New Roman"/>
                <a:ea typeface="Times New Roman"/>
                <a:cs typeface="Times New Roman"/>
                <a:sym typeface="Times New Roman"/>
              </a:rPr>
              <a:t>Discuss antimicrobial susceptibility testing of anaerobes including methods and antimicrobial agents to be tested.</a:t>
            </a:r>
          </a:p>
          <a:p>
            <a:pPr marL="342900" marR="0" lvl="0" indent="-342900" algn="just" rtl="0">
              <a:lnSpc>
                <a:spcPct val="150000"/>
              </a:lnSpc>
              <a:spcBef>
                <a:spcPts val="0"/>
              </a:spcBef>
              <a:spcAft>
                <a:spcPts val="0"/>
              </a:spcAft>
              <a:buClr>
                <a:srgbClr val="000000"/>
              </a:buClr>
              <a:buSzPts val="1300"/>
              <a:buFont typeface="Calibri"/>
              <a:buAutoNum type="arabicPeriod"/>
            </a:pPr>
            <a:r>
              <a:rPr lang="en" sz="1400" b="0" i="0" u="none" strike="noStrike" cap="none">
                <a:solidFill>
                  <a:srgbClr val="000000"/>
                </a:solidFill>
                <a:uFillTx/>
                <a:latin typeface="Times New Roman"/>
                <a:ea typeface="Times New Roman"/>
                <a:cs typeface="Times New Roman"/>
                <a:sym typeface="Times New Roman"/>
              </a:rPr>
              <a:t>Describe the major approaches to treat of skin and soft tissue infections</a:t>
            </a:r>
          </a:p>
          <a:p>
            <a:pPr marL="457200" marR="0" lvl="0" indent="-171450" algn="just" rtl="0">
              <a:lnSpc>
                <a:spcPct val="150000"/>
              </a:lnSpc>
              <a:spcBef>
                <a:spcPts val="0"/>
              </a:spcBef>
              <a:buClr>
                <a:srgbClr val="000000"/>
              </a:buClr>
              <a:buSzPts val="1300"/>
              <a:buFont typeface="Times New Roman"/>
              <a:buChar char="●"/>
            </a:pPr>
            <a:r>
              <a:rPr lang="en" sz="1400" b="0" i="0" u="none" strike="noStrike" cap="none">
                <a:solidFill>
                  <a:srgbClr val="000000"/>
                </a:solidFill>
                <a:uFillTx/>
                <a:latin typeface="Times New Roman"/>
                <a:ea typeface="Times New Roman"/>
                <a:cs typeface="Times New Roman"/>
                <a:sym typeface="Times New Roman"/>
              </a:rPr>
              <a:t>either medical or surgical.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2617400" y="1318650"/>
            <a:ext cx="1413600" cy="1687200"/>
          </a:xfrm>
          <a:prstGeom prst="rect">
            <a:avLst/>
          </a:prstGeom>
          <a:noFill/>
          <a:ln>
            <a:noFill/>
          </a:ln>
        </p:spPr>
        <p:txBody>
          <a:bodyPr wrap="square" lIns="91425" tIns="91425" rIns="91425" bIns="91425" anchor="t" anchorCtr="0">
            <a:noAutofit/>
          </a:bodyPr>
          <a:lstStyle/>
          <a:p>
            <a:pPr marL="457200" marR="0" lvl="0" indent="-304800" algn="r" rtl="1">
              <a:lnSpc>
                <a:spcPct val="100000"/>
              </a:lnSpc>
              <a:spcBef>
                <a:spcPts val="0"/>
              </a:spcBef>
              <a:spcAft>
                <a:spcPts val="0"/>
              </a:spcAft>
              <a:buClr>
                <a:schemeClr val="accent1"/>
              </a:buClr>
              <a:buSzPts val="1200"/>
              <a:buFont typeface="Times New Roman"/>
              <a:buChar char="●"/>
            </a:pPr>
            <a:r>
              <a:rPr lang="en" sz="1200" b="0" i="0" u="none" strike="noStrike" cap="none">
                <a:solidFill>
                  <a:schemeClr val="accent1"/>
                </a:solidFill>
                <a:uFillTx/>
                <a:latin typeface="Times New Roman"/>
                <a:ea typeface="Times New Roman"/>
                <a:cs typeface="Times New Roman"/>
                <a:sym typeface="Times New Roman"/>
              </a:rPr>
              <a:t>رهف الشمري</a:t>
            </a:r>
          </a:p>
          <a:p>
            <a:pPr marL="457200" marR="0" lvl="0" indent="-304800" algn="r" rtl="1">
              <a:lnSpc>
                <a:spcPct val="100000"/>
              </a:lnSpc>
              <a:spcBef>
                <a:spcPts val="0"/>
              </a:spcBef>
              <a:spcAft>
                <a:spcPts val="0"/>
              </a:spcAft>
              <a:buClr>
                <a:schemeClr val="accent1"/>
              </a:buClr>
              <a:buSzPts val="1200"/>
              <a:buFont typeface="Times New Roman"/>
              <a:buChar char="●"/>
            </a:pPr>
            <a:r>
              <a:rPr lang="en" sz="1200" b="0" i="0" u="none" strike="noStrike" cap="none">
                <a:solidFill>
                  <a:schemeClr val="accent1"/>
                </a:solidFill>
                <a:uFillTx/>
                <a:latin typeface="Times New Roman"/>
                <a:ea typeface="Times New Roman"/>
                <a:cs typeface="Times New Roman"/>
                <a:sym typeface="Times New Roman"/>
              </a:rPr>
              <a:t>هديل عورتاني</a:t>
            </a:r>
          </a:p>
          <a:p>
            <a:pPr marL="457200" marR="0" lvl="0" indent="-304800" algn="r" rtl="1">
              <a:lnSpc>
                <a:spcPct val="100000"/>
              </a:lnSpc>
              <a:spcBef>
                <a:spcPts val="0"/>
              </a:spcBef>
              <a:spcAft>
                <a:spcPts val="0"/>
              </a:spcAft>
              <a:buClr>
                <a:schemeClr val="accent1"/>
              </a:buClr>
              <a:buSzPts val="1200"/>
              <a:buFont typeface="Times New Roman"/>
              <a:buChar char="●"/>
            </a:pPr>
            <a:r>
              <a:rPr lang="en" sz="1200" b="0" i="0" u="none" strike="noStrike" cap="none">
                <a:solidFill>
                  <a:schemeClr val="accent1"/>
                </a:solidFill>
                <a:uFillTx/>
                <a:latin typeface="Times New Roman"/>
                <a:ea typeface="Times New Roman"/>
                <a:cs typeface="Times New Roman"/>
                <a:sym typeface="Times New Roman"/>
              </a:rPr>
              <a:t>رناد المقرن</a:t>
            </a:r>
          </a:p>
          <a:p>
            <a:pPr marL="457200" marR="0" lvl="0" indent="-304800" algn="r" rtl="1">
              <a:lnSpc>
                <a:spcPct val="100000"/>
              </a:lnSpc>
              <a:spcBef>
                <a:spcPts val="0"/>
              </a:spcBef>
              <a:spcAft>
                <a:spcPts val="0"/>
              </a:spcAft>
              <a:buClr>
                <a:schemeClr val="accent1"/>
              </a:buClr>
              <a:buSzPts val="1200"/>
              <a:buFont typeface="Times New Roman"/>
              <a:buChar char="●"/>
            </a:pPr>
            <a:r>
              <a:rPr lang="en" sz="1200" b="0" i="0" u="none" strike="noStrike" cap="none">
                <a:solidFill>
                  <a:schemeClr val="accent1"/>
                </a:solidFill>
                <a:uFillTx/>
                <a:latin typeface="Times New Roman"/>
                <a:ea typeface="Times New Roman"/>
                <a:cs typeface="Times New Roman"/>
                <a:sym typeface="Times New Roman"/>
              </a:rPr>
              <a:t>شوق القحطاني</a:t>
            </a:r>
          </a:p>
          <a:p>
            <a:pPr marL="457200" marR="0" lvl="0" indent="-304800" algn="r" rtl="1">
              <a:lnSpc>
                <a:spcPct val="100000"/>
              </a:lnSpc>
              <a:spcBef>
                <a:spcPts val="0"/>
              </a:spcBef>
              <a:spcAft>
                <a:spcPts val="0"/>
              </a:spcAft>
              <a:buClr>
                <a:schemeClr val="accent1"/>
              </a:buClr>
              <a:buSzPts val="1200"/>
              <a:buFont typeface="Times New Roman"/>
              <a:buChar char="●"/>
            </a:pPr>
            <a:r>
              <a:rPr lang="en" sz="1200" b="0" i="0" u="none" strike="noStrike" cap="none">
                <a:solidFill>
                  <a:schemeClr val="accent1"/>
                </a:solidFill>
                <a:uFillTx/>
                <a:latin typeface="Times New Roman"/>
                <a:ea typeface="Times New Roman"/>
                <a:cs typeface="Times New Roman"/>
                <a:sym typeface="Times New Roman"/>
              </a:rPr>
              <a:t>الهام العلامي</a:t>
            </a:r>
          </a:p>
          <a:p>
            <a:pPr marL="457200" marR="0" lvl="0" indent="-304800" algn="r" rtl="1">
              <a:lnSpc>
                <a:spcPct val="100000"/>
              </a:lnSpc>
              <a:spcBef>
                <a:spcPts val="0"/>
              </a:spcBef>
              <a:spcAft>
                <a:spcPts val="0"/>
              </a:spcAft>
              <a:buClr>
                <a:schemeClr val="accent1"/>
              </a:buClr>
              <a:buSzPts val="1200"/>
              <a:buFont typeface="Times New Roman"/>
              <a:buChar char="●"/>
            </a:pPr>
            <a:r>
              <a:rPr lang="en" sz="1200" b="0" i="0" u="none" strike="noStrike" cap="none">
                <a:solidFill>
                  <a:schemeClr val="accent1"/>
                </a:solidFill>
                <a:uFillTx/>
                <a:latin typeface="Times New Roman"/>
                <a:ea typeface="Times New Roman"/>
                <a:cs typeface="Times New Roman"/>
                <a:sym typeface="Times New Roman"/>
              </a:rPr>
              <a:t>الهنوف الجلعود</a:t>
            </a:r>
          </a:p>
        </p:txBody>
      </p:sp>
      <p:sp>
        <p:nvSpPr>
          <p:cNvPr id="333" name="Shape 333"/>
          <p:cNvSpPr txBox="1">
            <a:spLocks noGrp="1"/>
          </p:cNvSpPr>
          <p:nvPr>
            <p:ph type="subTitle" idx="1"/>
          </p:nvPr>
        </p:nvSpPr>
        <p:spPr>
          <a:xfrm>
            <a:off x="724950" y="3161525"/>
            <a:ext cx="3300900" cy="759000"/>
          </a:xfrm>
          <a:prstGeom prst="rect">
            <a:avLst/>
          </a:prstGeom>
          <a:noFill/>
          <a:ln>
            <a:noFill/>
          </a:ln>
        </p:spPr>
        <p:txBody>
          <a:bodyPr wrap="square" lIns="91425" tIns="91425" rIns="91425" bIns="91425" anchor="t" anchorCtr="0">
            <a:noAutofit/>
          </a:bodyPr>
          <a:lstStyle/>
          <a:p>
            <a:pPr marL="0" marR="0" lvl="0" indent="-114300" algn="l" rtl="0">
              <a:lnSpc>
                <a:spcPct val="100000"/>
              </a:lnSpc>
              <a:spcBef>
                <a:spcPts val="0"/>
              </a:spcBef>
              <a:spcAft>
                <a:spcPts val="0"/>
              </a:spcAft>
              <a:buClr>
                <a:schemeClr val="dk1"/>
              </a:buClr>
              <a:buSzPts val="1800"/>
              <a:buFont typeface="Arial"/>
              <a:buNone/>
            </a:pPr>
            <a:r>
              <a:rPr lang="en" sz="1800" i="0" u="none" strike="noStrike" cap="none">
                <a:solidFill>
                  <a:srgbClr val="000000"/>
                </a:solidFill>
                <a:uFillTx/>
                <a:latin typeface="Times New Roman"/>
                <a:ea typeface="Times New Roman"/>
                <a:cs typeface="Times New Roman"/>
                <a:sym typeface="Times New Roman"/>
              </a:rPr>
              <a:t>Team leaders:</a:t>
            </a:r>
          </a:p>
          <a:p>
            <a:pPr marL="0" marR="0" lvl="0" indent="-114300" algn="l" rtl="0">
              <a:lnSpc>
                <a:spcPct val="100000"/>
              </a:lnSpc>
              <a:spcBef>
                <a:spcPts val="0"/>
              </a:spcBef>
              <a:spcAft>
                <a:spcPts val="0"/>
              </a:spcAft>
              <a:buClr>
                <a:schemeClr val="dk1"/>
              </a:buClr>
              <a:buSzPts val="1800"/>
              <a:buFont typeface="Arial"/>
              <a:buNone/>
            </a:pPr>
            <a:r>
              <a:rPr lang="en" sz="1800" i="0" u="none" strike="noStrike" cap="none">
                <a:solidFill>
                  <a:srgbClr val="000000"/>
                </a:solidFill>
                <a:uFillTx/>
                <a:latin typeface="Times New Roman"/>
                <a:ea typeface="Times New Roman"/>
                <a:cs typeface="Times New Roman"/>
                <a:sym typeface="Times New Roman"/>
              </a:rPr>
              <a:t>غادة الحيدري و علي شحادة</a:t>
            </a:r>
          </a:p>
        </p:txBody>
      </p:sp>
      <p:sp>
        <p:nvSpPr>
          <p:cNvPr id="334" name="Shape 334"/>
          <p:cNvSpPr txBox="1">
            <a:spLocks noGrp="1"/>
          </p:cNvSpPr>
          <p:nvPr>
            <p:ph type="body" idx="2"/>
          </p:nvPr>
        </p:nvSpPr>
        <p:spPr>
          <a:xfrm>
            <a:off x="5177025" y="739900"/>
            <a:ext cx="3374400" cy="3025500"/>
          </a:xfrm>
          <a:prstGeom prst="rect">
            <a:avLst/>
          </a:prstGeom>
          <a:noFill/>
          <a:ln>
            <a:noFill/>
          </a:ln>
        </p:spPr>
        <p:txBody>
          <a:bodyPr wrap="square" lIns="91425" tIns="91425" rIns="91425" bIns="91425" anchor="t" anchorCtr="0">
            <a:noAutofit/>
          </a:bodyPr>
          <a:lstStyle/>
          <a:p>
            <a:pPr marL="0" marR="0" lvl="0" indent="-88900" algn="l" rtl="0">
              <a:lnSpc>
                <a:spcPct val="90000"/>
              </a:lnSpc>
              <a:spcBef>
                <a:spcPts val="0"/>
              </a:spcBef>
              <a:spcAft>
                <a:spcPts val="0"/>
              </a:spcAft>
              <a:buClr>
                <a:schemeClr val="dk1"/>
              </a:buClr>
              <a:buSzPts val="1400"/>
              <a:buFont typeface="Arial"/>
              <a:buNone/>
            </a:pPr>
            <a:r>
              <a:rPr lang="en" sz="1200" b="0" i="0" u="none" strike="noStrike" cap="none">
                <a:solidFill>
                  <a:schemeClr val="dk1"/>
                </a:solidFill>
                <a:uFillTx/>
                <a:latin typeface="Times New Roman"/>
                <a:ea typeface="Times New Roman"/>
                <a:cs typeface="Times New Roman"/>
                <a:sym typeface="Times New Roman"/>
              </a:rPr>
              <a:t>Some videos for understanding the lecture:</a:t>
            </a:r>
          </a:p>
          <a:p>
            <a:pPr marL="0" marR="0" lvl="0" indent="-88900" algn="l" rtl="0">
              <a:lnSpc>
                <a:spcPct val="90000"/>
              </a:lnSpc>
              <a:spcBef>
                <a:spcPts val="0"/>
              </a:spcBef>
              <a:spcAft>
                <a:spcPts val="0"/>
              </a:spcAft>
              <a:buClr>
                <a:schemeClr val="dk1"/>
              </a:buClr>
              <a:buSzPts val="1400"/>
              <a:buFont typeface="Arial"/>
              <a:buNone/>
            </a:pPr>
            <a:endParaRPr sz="1200" b="0" i="0" u="none" strike="noStrike" cap="none">
              <a:solidFill>
                <a:schemeClr val="dk1"/>
              </a:solidFill>
              <a:uFillTx/>
              <a:latin typeface="Times New Roman"/>
              <a:ea typeface="Times New Roman"/>
              <a:cs typeface="Times New Roman"/>
              <a:sym typeface="Times New Roman"/>
            </a:endParaRPr>
          </a:p>
          <a:p>
            <a:pPr marL="171450" marR="0" lvl="0" indent="-171450" algn="l" rtl="0">
              <a:lnSpc>
                <a:spcPct val="90000"/>
              </a:lnSpc>
              <a:spcBef>
                <a:spcPts val="0"/>
              </a:spcBef>
              <a:spcAft>
                <a:spcPts val="0"/>
              </a:spcAft>
              <a:buClr>
                <a:schemeClr val="dk1"/>
              </a:buClr>
              <a:buSzPts val="1400"/>
              <a:buFont typeface="Arial"/>
              <a:buChar char="●"/>
            </a:pPr>
            <a:r>
              <a:rPr lang="en" sz="1200" b="0" i="0" u="none" strike="noStrike" cap="none">
                <a:solidFill>
                  <a:schemeClr val="dk1"/>
                </a:solidFill>
                <a:uFillTx/>
                <a:latin typeface="Times New Roman"/>
                <a:ea typeface="Times New Roman"/>
                <a:cs typeface="Times New Roman"/>
                <a:sym typeface="Times New Roman"/>
              </a:rPr>
              <a:t>1-Impetigo  </a:t>
            </a:r>
            <a:r>
              <a:rPr lang="en" sz="1200" b="0" i="0" u="sng" strike="noStrike" cap="none">
                <a:solidFill>
                  <a:schemeClr val="hlink"/>
                </a:solidFill>
                <a:uFillTx/>
                <a:latin typeface="Times New Roman"/>
                <a:ea typeface="Times New Roman"/>
                <a:cs typeface="Times New Roman"/>
                <a:sym typeface="Times New Roman"/>
                <a:hlinkClick r:id="rId3"/>
              </a:rPr>
              <a:t>https://www.youtube.com/watch?v=hQ9xv2cTAyw</a:t>
            </a:r>
          </a:p>
          <a:p>
            <a:pPr marL="171450" marR="0" lvl="0" indent="-171450" algn="l" rtl="0">
              <a:lnSpc>
                <a:spcPct val="90000"/>
              </a:lnSpc>
              <a:spcBef>
                <a:spcPts val="0"/>
              </a:spcBef>
              <a:spcAft>
                <a:spcPts val="0"/>
              </a:spcAft>
              <a:buClr>
                <a:schemeClr val="dk1"/>
              </a:buClr>
              <a:buSzPts val="1400"/>
              <a:buFont typeface="Arial"/>
              <a:buChar char="●"/>
            </a:pPr>
            <a:r>
              <a:rPr lang="en" sz="1200" b="0" i="0" u="none" strike="noStrike" cap="none">
                <a:solidFill>
                  <a:schemeClr val="dk1"/>
                </a:solidFill>
                <a:uFillTx/>
                <a:latin typeface="Times New Roman"/>
                <a:ea typeface="Times New Roman"/>
                <a:cs typeface="Times New Roman"/>
                <a:sym typeface="Times New Roman"/>
              </a:rPr>
              <a:t>2- abscesses </a:t>
            </a:r>
            <a:r>
              <a:rPr lang="en" sz="1200" b="0" i="0" u="sng" strike="noStrike" cap="none">
                <a:solidFill>
                  <a:schemeClr val="hlink"/>
                </a:solidFill>
                <a:uFillTx/>
                <a:latin typeface="Times New Roman"/>
                <a:ea typeface="Times New Roman"/>
                <a:cs typeface="Times New Roman"/>
                <a:sym typeface="Times New Roman"/>
                <a:hlinkClick r:id="rId4"/>
              </a:rPr>
              <a:t>https://www.youtube.com/watch?v=pL6rP8C1e7w</a:t>
            </a:r>
          </a:p>
          <a:p>
            <a:pPr marL="171450" marR="0" lvl="0" indent="-171450" algn="l" rtl="0">
              <a:lnSpc>
                <a:spcPct val="90000"/>
              </a:lnSpc>
              <a:spcBef>
                <a:spcPts val="0"/>
              </a:spcBef>
              <a:spcAft>
                <a:spcPts val="0"/>
              </a:spcAft>
              <a:buClr>
                <a:schemeClr val="dk1"/>
              </a:buClr>
              <a:buSzPts val="1400"/>
              <a:buFont typeface="Arial"/>
              <a:buChar char="●"/>
            </a:pPr>
            <a:r>
              <a:rPr lang="en" sz="1200" b="0" i="0" u="none" strike="noStrike" cap="none">
                <a:solidFill>
                  <a:schemeClr val="dk1"/>
                </a:solidFill>
                <a:uFillTx/>
                <a:latin typeface="Times New Roman"/>
                <a:ea typeface="Times New Roman"/>
                <a:cs typeface="Times New Roman"/>
                <a:sym typeface="Times New Roman"/>
              </a:rPr>
              <a:t>3- MRSA </a:t>
            </a:r>
            <a:r>
              <a:rPr lang="en" sz="1200" b="0" i="0" u="sng" strike="noStrike" cap="none">
                <a:solidFill>
                  <a:schemeClr val="hlink"/>
                </a:solidFill>
                <a:uFillTx/>
                <a:latin typeface="Times New Roman"/>
                <a:ea typeface="Times New Roman"/>
                <a:cs typeface="Times New Roman"/>
                <a:sym typeface="Times New Roman"/>
                <a:hlinkClick r:id="rId5"/>
              </a:rPr>
              <a:t>https://www.youtube.com/watch?v=tI7aXjgy_Vk</a:t>
            </a:r>
            <a:r>
              <a:rPr lang="en" sz="1200" b="0" i="0" u="none" strike="noStrike" cap="none">
                <a:solidFill>
                  <a:schemeClr val="dk1"/>
                </a:solidFill>
                <a:uFillTx/>
                <a:latin typeface="Times New Roman"/>
                <a:ea typeface="Times New Roman"/>
                <a:cs typeface="Times New Roman"/>
                <a:sym typeface="Times New Roman"/>
              </a:rPr>
              <a:t> </a:t>
            </a:r>
          </a:p>
          <a:p>
            <a:pPr marL="0" marR="0" lvl="0" indent="-88900" algn="l" rtl="0">
              <a:lnSpc>
                <a:spcPct val="90000"/>
              </a:lnSpc>
              <a:spcBef>
                <a:spcPts val="0"/>
              </a:spcBef>
              <a:buClr>
                <a:schemeClr val="dk1"/>
              </a:buClr>
              <a:buSzPts val="1400"/>
              <a:buFont typeface="Arial"/>
              <a:buNone/>
            </a:pPr>
            <a:endParaRPr sz="1400" b="0" i="0" u="none" strike="noStrike" cap="none">
              <a:solidFill>
                <a:schemeClr val="dk1"/>
              </a:solidFill>
              <a:uFillTx/>
              <a:latin typeface="Calibri"/>
              <a:ea typeface="Calibri"/>
              <a:cs typeface="Calibri"/>
              <a:sym typeface="Calibri"/>
            </a:endParaRPr>
          </a:p>
        </p:txBody>
      </p:sp>
      <p:sp>
        <p:nvSpPr>
          <p:cNvPr id="335" name="Shape 335"/>
          <p:cNvSpPr txBox="1">
            <a:spLocks/>
          </p:cNvSpPr>
          <p:nvPr/>
        </p:nvSpPr>
        <p:spPr>
          <a:xfrm>
            <a:off x="724950" y="675081"/>
            <a:ext cx="2004600" cy="548400"/>
          </a:xfrm>
          <a:prstGeom prst="rect">
            <a:avLst/>
          </a:prstGeom>
          <a:noFill/>
          <a:ln>
            <a:noFill/>
          </a:ln>
        </p:spPr>
        <p:txBody>
          <a:bodyPr wrap="square" lIns="91425" tIns="91425" rIns="91425" bIns="91425" anchor="ctr" anchorCtr="0">
            <a:noAutofit/>
          </a:bodyPr>
          <a:lstStyle/>
          <a:p>
            <a:pPr marL="0" marR="0" lvl="0" indent="-114300" algn="l" rtl="0">
              <a:spcBef>
                <a:spcPts val="0"/>
              </a:spcBef>
              <a:spcAft>
                <a:spcPts val="0"/>
              </a:spcAft>
              <a:buClr>
                <a:schemeClr val="accent1"/>
              </a:buClr>
              <a:buSzPts val="1800"/>
              <a:buFont typeface="Times New Roman"/>
              <a:buNone/>
            </a:pPr>
            <a:r>
              <a:rPr lang="en" sz="1800">
                <a:solidFill>
                  <a:schemeClr val="accent1"/>
                </a:solidFill>
                <a:uFillTx/>
                <a:latin typeface="Times New Roman"/>
                <a:ea typeface="Times New Roman"/>
                <a:cs typeface="Times New Roman"/>
                <a:sym typeface="Times New Roman"/>
              </a:rPr>
              <a:t>Team members: </a:t>
            </a:r>
          </a:p>
        </p:txBody>
      </p:sp>
      <p:sp>
        <p:nvSpPr>
          <p:cNvPr id="336" name="Shape 336"/>
          <p:cNvSpPr txBox="1">
            <a:spLocks/>
          </p:cNvSpPr>
          <p:nvPr/>
        </p:nvSpPr>
        <p:spPr>
          <a:xfrm>
            <a:off x="-70324" y="1394976"/>
            <a:ext cx="1541700" cy="1815900"/>
          </a:xfrm>
          <a:prstGeom prst="rect">
            <a:avLst/>
          </a:prstGeom>
          <a:noFill/>
          <a:ln>
            <a:noFill/>
          </a:ln>
        </p:spPr>
        <p:txBody>
          <a:bodyPr wrap="square" lIns="91425" tIns="45700" rIns="91425" bIns="45700" anchor="t" anchorCtr="0">
            <a:noAutofit/>
          </a:bodyPr>
          <a:lstStyle/>
          <a:p>
            <a:pPr marL="285750" marR="0" lvl="0" indent="-273050" algn="r" rtl="1">
              <a:spcBef>
                <a:spcPts val="0"/>
              </a:spcBef>
              <a:buClr>
                <a:srgbClr val="2F5496"/>
              </a:buClr>
              <a:buSzPts val="1200"/>
              <a:buFont typeface="Times New Roman"/>
              <a:buChar char="•"/>
            </a:pPr>
            <a:r>
              <a:rPr lang="en" sz="1200">
                <a:solidFill>
                  <a:srgbClr val="2F5496"/>
                </a:solidFill>
                <a:uFillTx/>
                <a:latin typeface="Times New Roman"/>
                <a:ea typeface="Times New Roman"/>
                <a:cs typeface="Times New Roman"/>
                <a:sym typeface="Times New Roman"/>
              </a:rPr>
              <a:t>عمر الفوزان</a:t>
            </a:r>
          </a:p>
          <a:p>
            <a:pPr marL="285750" marR="0" lvl="0" indent="-273050" algn="r" rtl="1">
              <a:spcBef>
                <a:spcPts val="0"/>
              </a:spcBef>
              <a:buClr>
                <a:srgbClr val="2F5496"/>
              </a:buClr>
              <a:buSzPts val="1200"/>
              <a:buFont typeface="Times New Roman"/>
              <a:buChar char="•"/>
            </a:pPr>
            <a:r>
              <a:rPr lang="en" sz="1200">
                <a:solidFill>
                  <a:srgbClr val="2F5496"/>
                </a:solidFill>
                <a:uFillTx/>
                <a:latin typeface="Times New Roman"/>
                <a:ea typeface="Times New Roman"/>
                <a:cs typeface="Times New Roman"/>
                <a:sym typeface="Times New Roman"/>
              </a:rPr>
              <a:t>عبدالله الزهراني</a:t>
            </a:r>
          </a:p>
          <a:p>
            <a:pPr marL="285750" marR="0" lvl="0" indent="-273050" algn="r" rtl="1">
              <a:spcBef>
                <a:spcPts val="0"/>
              </a:spcBef>
              <a:buClr>
                <a:srgbClr val="2F5496"/>
              </a:buClr>
              <a:buSzPts val="1200"/>
              <a:buFont typeface="Times New Roman"/>
              <a:buChar char="•"/>
            </a:pPr>
            <a:r>
              <a:rPr lang="en" sz="1200">
                <a:solidFill>
                  <a:srgbClr val="2F5496"/>
                </a:solidFill>
                <a:uFillTx/>
                <a:latin typeface="Times New Roman"/>
                <a:ea typeface="Times New Roman"/>
                <a:cs typeface="Times New Roman"/>
                <a:sym typeface="Times New Roman"/>
              </a:rPr>
              <a:t>معن شكر</a:t>
            </a:r>
          </a:p>
          <a:p>
            <a:pPr marL="285750" marR="0" lvl="0" indent="-273050" algn="r" rtl="1">
              <a:spcBef>
                <a:spcPts val="0"/>
              </a:spcBef>
              <a:buClr>
                <a:srgbClr val="2F5496"/>
              </a:buClr>
              <a:buSzPts val="1200"/>
              <a:buFont typeface="Times New Roman"/>
              <a:buChar char="•"/>
            </a:pPr>
            <a:r>
              <a:rPr lang="en" sz="1200">
                <a:solidFill>
                  <a:srgbClr val="2F5496"/>
                </a:solidFill>
                <a:uFillTx/>
                <a:latin typeface="Times New Roman"/>
                <a:ea typeface="Times New Roman"/>
                <a:cs typeface="Times New Roman"/>
                <a:sym typeface="Times New Roman"/>
              </a:rPr>
              <a:t>محمد إبراهيم</a:t>
            </a:r>
          </a:p>
          <a:p>
            <a:pPr marL="285750" marR="0" lvl="0" indent="-273050" algn="r" rtl="1">
              <a:spcBef>
                <a:spcPts val="0"/>
              </a:spcBef>
              <a:buClr>
                <a:srgbClr val="2F5496"/>
              </a:buClr>
              <a:buSzPts val="1200"/>
              <a:buFont typeface="Times New Roman"/>
              <a:buChar char="•"/>
            </a:pPr>
            <a:r>
              <a:rPr lang="en" sz="1200">
                <a:solidFill>
                  <a:srgbClr val="2F5496"/>
                </a:solidFill>
                <a:uFillTx/>
                <a:latin typeface="Times New Roman"/>
                <a:ea typeface="Times New Roman"/>
                <a:cs typeface="Times New Roman"/>
                <a:sym typeface="Times New Roman"/>
              </a:rPr>
              <a:t>عمر السحيباني</a:t>
            </a:r>
          </a:p>
          <a:p>
            <a:pPr marL="285750" marR="0" lvl="0" indent="-273050" algn="r" rtl="1">
              <a:spcBef>
                <a:spcPts val="0"/>
              </a:spcBef>
              <a:buClr>
                <a:srgbClr val="2F5496"/>
              </a:buClr>
              <a:buSzPts val="1200"/>
              <a:buFont typeface="Times New Roman"/>
              <a:buChar char="•"/>
            </a:pPr>
            <a:r>
              <a:rPr lang="en" sz="1200">
                <a:solidFill>
                  <a:srgbClr val="2F5496"/>
                </a:solidFill>
                <a:uFillTx/>
                <a:latin typeface="Times New Roman"/>
                <a:ea typeface="Times New Roman"/>
                <a:cs typeface="Times New Roman"/>
                <a:sym typeface="Times New Roman"/>
              </a:rPr>
              <a:t>عبدالعزيز الجهني</a:t>
            </a:r>
          </a:p>
          <a:p>
            <a:pPr marL="285750" marR="0" lvl="0" indent="-273050" algn="r" rtl="1">
              <a:spcBef>
                <a:spcPts val="0"/>
              </a:spcBef>
              <a:buClr>
                <a:srgbClr val="2F5496"/>
              </a:buClr>
              <a:buSzPts val="1200"/>
              <a:buFont typeface="Times New Roman"/>
              <a:buChar char="•"/>
            </a:pPr>
            <a:r>
              <a:rPr lang="en" sz="1200">
                <a:solidFill>
                  <a:srgbClr val="2F5496"/>
                </a:solidFill>
                <a:uFillTx/>
                <a:latin typeface="Times New Roman"/>
                <a:ea typeface="Times New Roman"/>
                <a:cs typeface="Times New Roman"/>
                <a:sym typeface="Times New Roman"/>
              </a:rPr>
              <a:t>سيف المشاري</a:t>
            </a:r>
          </a:p>
          <a:p>
            <a:pPr marL="285750" marR="0" lvl="0" indent="-273050" algn="r" rtl="1">
              <a:spcBef>
                <a:spcPts val="0"/>
              </a:spcBef>
              <a:buClr>
                <a:srgbClr val="2F5496"/>
              </a:buClr>
              <a:buSzPts val="1200"/>
              <a:buFont typeface="Times New Roman"/>
              <a:buChar char="•"/>
            </a:pPr>
            <a:r>
              <a:rPr lang="en" sz="1200">
                <a:solidFill>
                  <a:srgbClr val="2F5496"/>
                </a:solidFill>
                <a:uFillTx/>
                <a:latin typeface="Times New Roman"/>
                <a:ea typeface="Times New Roman"/>
                <a:cs typeface="Times New Roman"/>
                <a:sym typeface="Times New Roman"/>
              </a:rPr>
              <a:t>سعد العقيلي</a:t>
            </a:r>
          </a:p>
          <a:p>
            <a:pPr marL="285750" marR="0" lvl="0" indent="-273050" algn="r" rtl="1">
              <a:spcBef>
                <a:spcPts val="0"/>
              </a:spcBef>
              <a:buClr>
                <a:srgbClr val="2F5496"/>
              </a:buClr>
              <a:buSzPts val="1200"/>
              <a:buFont typeface="Times New Roman"/>
              <a:buChar char="•"/>
            </a:pPr>
            <a:r>
              <a:rPr lang="en" sz="1200">
                <a:solidFill>
                  <a:srgbClr val="2F5496"/>
                </a:solidFill>
                <a:uFillTx/>
                <a:latin typeface="Times New Roman"/>
                <a:ea typeface="Times New Roman"/>
                <a:cs typeface="Times New Roman"/>
                <a:sym typeface="Times New Roman"/>
              </a:rPr>
              <a:t>حسين علامي</a:t>
            </a:r>
          </a:p>
          <a:p>
            <a:pPr marL="0" marR="0" lvl="0" indent="0" algn="r" rtl="1">
              <a:spcBef>
                <a:spcPts val="0"/>
              </a:spcBef>
              <a:buNone/>
            </a:pPr>
            <a:endParaRPr sz="1200">
              <a:solidFill>
                <a:srgbClr val="2F5496"/>
              </a:solidFill>
              <a:uFillTx/>
              <a:latin typeface="Times New Roman"/>
              <a:ea typeface="Times New Roman"/>
              <a:cs typeface="Times New Roman"/>
              <a:sym typeface="Times New Roman"/>
            </a:endParaRPr>
          </a:p>
        </p:txBody>
      </p:sp>
      <p:sp>
        <p:nvSpPr>
          <p:cNvPr id="337" name="Shape 337"/>
          <p:cNvSpPr txBox="1">
            <a:spLocks/>
          </p:cNvSpPr>
          <p:nvPr/>
        </p:nvSpPr>
        <p:spPr>
          <a:xfrm>
            <a:off x="991647" y="1394981"/>
            <a:ext cx="1737900" cy="1815900"/>
          </a:xfrm>
          <a:prstGeom prst="rect">
            <a:avLst/>
          </a:prstGeom>
          <a:noFill/>
          <a:ln>
            <a:noFill/>
          </a:ln>
        </p:spPr>
        <p:txBody>
          <a:bodyPr wrap="square" lIns="91425" tIns="45700" rIns="91425" bIns="45700" anchor="t" anchorCtr="0">
            <a:noAutofit/>
          </a:bodyPr>
          <a:lstStyle/>
          <a:p>
            <a:pPr marL="285750" marR="0" lvl="0" indent="-273050" algn="r" rtl="1">
              <a:spcBef>
                <a:spcPts val="0"/>
              </a:spcBef>
              <a:buClr>
                <a:srgbClr val="2F5496"/>
              </a:buClr>
              <a:buSzPts val="1200"/>
              <a:buFont typeface="Times New Roman"/>
              <a:buChar char="•"/>
            </a:pPr>
            <a:r>
              <a:rPr lang="en" sz="1200">
                <a:solidFill>
                  <a:srgbClr val="2F5496"/>
                </a:solidFill>
                <a:uFillTx/>
                <a:latin typeface="Times New Roman"/>
                <a:ea typeface="Times New Roman"/>
                <a:cs typeface="Times New Roman"/>
                <a:sym typeface="Times New Roman"/>
              </a:rPr>
              <a:t>فهد الفايز</a:t>
            </a:r>
          </a:p>
          <a:p>
            <a:pPr marL="285750" marR="0" lvl="0" indent="-273050" algn="r" rtl="1">
              <a:spcBef>
                <a:spcPts val="0"/>
              </a:spcBef>
              <a:buClr>
                <a:srgbClr val="2F5496"/>
              </a:buClr>
              <a:buSzPts val="1200"/>
              <a:buFont typeface="Times New Roman"/>
              <a:buChar char="•"/>
            </a:pPr>
            <a:r>
              <a:rPr lang="en" sz="1200">
                <a:solidFill>
                  <a:srgbClr val="2F5496"/>
                </a:solidFill>
                <a:uFillTx/>
                <a:latin typeface="Times New Roman"/>
                <a:ea typeface="Times New Roman"/>
                <a:cs typeface="Times New Roman"/>
                <a:sym typeface="Times New Roman"/>
              </a:rPr>
              <a:t>سعد الهداب</a:t>
            </a:r>
          </a:p>
          <a:p>
            <a:pPr marL="285750" marR="0" lvl="0" indent="-273050" algn="r" rtl="1">
              <a:spcBef>
                <a:spcPts val="0"/>
              </a:spcBef>
              <a:buClr>
                <a:srgbClr val="2F5496"/>
              </a:buClr>
              <a:buSzPts val="1200"/>
              <a:buFont typeface="Times New Roman"/>
              <a:buChar char="•"/>
            </a:pPr>
            <a:r>
              <a:rPr lang="en" sz="1200">
                <a:solidFill>
                  <a:srgbClr val="2F5496"/>
                </a:solidFill>
                <a:uFillTx/>
                <a:latin typeface="Times New Roman"/>
                <a:ea typeface="Times New Roman"/>
                <a:cs typeface="Times New Roman"/>
                <a:sym typeface="Times New Roman"/>
              </a:rPr>
              <a:t>خالد المطيري</a:t>
            </a:r>
          </a:p>
          <a:p>
            <a:pPr marL="285750" marR="0" lvl="0" indent="-273050" algn="r" rtl="1">
              <a:spcBef>
                <a:spcPts val="0"/>
              </a:spcBef>
              <a:buClr>
                <a:srgbClr val="2F5496"/>
              </a:buClr>
              <a:buSzPts val="1200"/>
              <a:buFont typeface="Times New Roman"/>
              <a:buChar char="•"/>
            </a:pPr>
            <a:r>
              <a:rPr lang="en" sz="1200">
                <a:solidFill>
                  <a:srgbClr val="2F5496"/>
                </a:solidFill>
                <a:uFillTx/>
                <a:latin typeface="Times New Roman"/>
                <a:ea typeface="Times New Roman"/>
                <a:cs typeface="Times New Roman"/>
                <a:sym typeface="Times New Roman"/>
              </a:rPr>
              <a:t>أنس السيف</a:t>
            </a:r>
          </a:p>
          <a:p>
            <a:pPr marL="285750" marR="0" lvl="0" indent="-273050" algn="r" rtl="1">
              <a:spcBef>
                <a:spcPts val="0"/>
              </a:spcBef>
              <a:buClr>
                <a:srgbClr val="2F5496"/>
              </a:buClr>
              <a:buSzPts val="1200"/>
              <a:buFont typeface="Times New Roman"/>
              <a:buChar char="•"/>
            </a:pPr>
            <a:r>
              <a:rPr lang="en" sz="1200">
                <a:solidFill>
                  <a:srgbClr val="2F5496"/>
                </a:solidFill>
                <a:uFillTx/>
                <a:latin typeface="Times New Roman"/>
                <a:ea typeface="Times New Roman"/>
                <a:cs typeface="Times New Roman"/>
                <a:sym typeface="Times New Roman"/>
              </a:rPr>
              <a:t>عبدالجبار اليماني</a:t>
            </a:r>
          </a:p>
          <a:p>
            <a:pPr marL="285750" marR="0" lvl="0" indent="-273050" algn="r" rtl="1">
              <a:spcBef>
                <a:spcPts val="0"/>
              </a:spcBef>
              <a:buClr>
                <a:srgbClr val="2F5496"/>
              </a:buClr>
              <a:buSzPts val="1200"/>
              <a:buFont typeface="Times New Roman"/>
              <a:buChar char="•"/>
            </a:pPr>
            <a:r>
              <a:rPr lang="en" sz="1200">
                <a:solidFill>
                  <a:srgbClr val="2F5496"/>
                </a:solidFill>
                <a:uFillTx/>
                <a:latin typeface="Times New Roman"/>
                <a:ea typeface="Times New Roman"/>
                <a:cs typeface="Times New Roman"/>
                <a:sym typeface="Times New Roman"/>
              </a:rPr>
              <a:t>عبدالله السرجاني</a:t>
            </a:r>
          </a:p>
          <a:p>
            <a:pPr marL="285750" marR="0" lvl="0" indent="-273050" algn="r" rtl="1">
              <a:spcBef>
                <a:spcPts val="0"/>
              </a:spcBef>
              <a:buClr>
                <a:srgbClr val="2F5496"/>
              </a:buClr>
              <a:buSzPts val="1200"/>
              <a:buFont typeface="Times New Roman"/>
              <a:buChar char="•"/>
            </a:pPr>
            <a:r>
              <a:rPr lang="en" sz="1200">
                <a:solidFill>
                  <a:srgbClr val="2F5496"/>
                </a:solidFill>
                <a:uFillTx/>
                <a:latin typeface="Times New Roman"/>
                <a:ea typeface="Times New Roman"/>
                <a:cs typeface="Times New Roman"/>
                <a:sym typeface="Times New Roman"/>
              </a:rPr>
              <a:t>عادل العريني</a:t>
            </a:r>
          </a:p>
          <a:p>
            <a:pPr marL="285750" marR="0" lvl="0" indent="-273050" algn="r" rtl="1">
              <a:spcBef>
                <a:spcPts val="0"/>
              </a:spcBef>
              <a:buClr>
                <a:srgbClr val="2F5496"/>
              </a:buClr>
              <a:buSzPts val="1200"/>
              <a:buFont typeface="Times New Roman"/>
              <a:buChar char="•"/>
            </a:pPr>
            <a:r>
              <a:rPr lang="en" sz="1200">
                <a:solidFill>
                  <a:srgbClr val="2F5496"/>
                </a:solidFill>
                <a:uFillTx/>
                <a:latin typeface="Times New Roman"/>
                <a:ea typeface="Times New Roman"/>
                <a:cs typeface="Times New Roman"/>
                <a:sym typeface="Times New Roman"/>
              </a:rPr>
              <a:t>محمد الدويغري</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556823" y="615838"/>
            <a:ext cx="7688700" cy="535200"/>
          </a:xfrm>
          <a:prstGeom prst="rect">
            <a:avLst/>
          </a:prstGeom>
          <a:noFill/>
          <a:ln>
            <a:noFill/>
          </a:ln>
        </p:spPr>
        <p:txBody>
          <a:bodyPr wrap="square" lIns="91425" tIns="91425" rIns="91425" bIns="91425" anchor="t" anchorCtr="0">
            <a:noAutofit/>
          </a:bodyPr>
          <a:lstStyle/>
          <a:p>
            <a:pPr marL="0" marR="0" lvl="0" indent="-165100" algn="l" rtl="0">
              <a:lnSpc>
                <a:spcPct val="90000"/>
              </a:lnSpc>
              <a:spcBef>
                <a:spcPts val="0"/>
              </a:spcBef>
              <a:buClr>
                <a:schemeClr val="dk2"/>
              </a:buClr>
              <a:buSzPts val="2600"/>
              <a:buFont typeface="Times New Roman"/>
              <a:buNone/>
            </a:pPr>
            <a:r>
              <a:rPr lang="en" sz="1800" b="0" i="0" u="none" strike="noStrike" cap="none">
                <a:solidFill>
                  <a:schemeClr val="dk1"/>
                </a:solidFill>
                <a:uFillTx/>
                <a:latin typeface="Times New Roman"/>
                <a:ea typeface="Times New Roman"/>
                <a:cs typeface="Times New Roman"/>
                <a:sym typeface="Times New Roman"/>
              </a:rPr>
              <a:t>Key to developing an adequate differential diagnosis requires</a:t>
            </a:r>
            <a:r>
              <a:rPr lang="en" sz="1800" b="0" i="0" u="none" strike="noStrike" cap="none">
                <a:solidFill>
                  <a:srgbClr val="0C0C0C"/>
                </a:solidFill>
                <a:uFillTx/>
                <a:latin typeface="Times New Roman"/>
                <a:ea typeface="Times New Roman"/>
                <a:cs typeface="Times New Roman"/>
                <a:sym typeface="Times New Roman"/>
              </a:rPr>
              <a:t>:</a:t>
            </a:r>
          </a:p>
        </p:txBody>
      </p:sp>
      <p:sp>
        <p:nvSpPr>
          <p:cNvPr id="119" name="Shape 119"/>
          <p:cNvSpPr>
            <a:spLocks/>
          </p:cNvSpPr>
          <p:nvPr/>
        </p:nvSpPr>
        <p:spPr>
          <a:xfrm>
            <a:off x="128115" y="1753089"/>
            <a:ext cx="2086708" cy="2803833"/>
          </a:xfrm>
          <a:prstGeom prst="roundRect">
            <a:avLst>
              <a:gd name="adj" fmla="val 16667"/>
            </a:avLst>
          </a:prstGeom>
          <a:solidFill>
            <a:schemeClr val="lt1"/>
          </a:solidFill>
          <a:ln w="12700" cap="flat" cmpd="sng">
            <a:solidFill>
              <a:srgbClr val="FFC000"/>
            </a:solidFill>
            <a:prstDash val="solid"/>
            <a:miter lim="800000"/>
            <a:headEnd type="none" w="med" len="med"/>
            <a:tailEnd type="none" w="med" len="med"/>
          </a:ln>
          <a:effectLst>
            <a:outerShdw blurRad="50800" dist="38100" dir="8100000" algn="tr" rotWithShape="0">
              <a:srgbClr val="000000">
                <a:alpha val="40000"/>
              </a:srgbClr>
            </a:outerShdw>
          </a:effectLst>
        </p:spPr>
        <p:txBody>
          <a:bodyPr wrap="square" lIns="91425" tIns="45700" rIns="91425" bIns="45700" anchor="ctr" anchorCtr="0">
            <a:noAutofit/>
          </a:bodyPr>
          <a:lstStyle/>
          <a:p>
            <a:pPr marL="0" marR="0" lvl="0" indent="0" algn="ctr" rtl="0">
              <a:spcBef>
                <a:spcPts val="0"/>
              </a:spcBef>
              <a:buNone/>
            </a:pPr>
            <a:r>
              <a:rPr lang="en" sz="1200" b="0" i="0" u="none" strike="noStrike" cap="none">
                <a:solidFill>
                  <a:schemeClr val="accent2"/>
                </a:solidFill>
                <a:uFillTx/>
                <a:latin typeface="Times New Roman"/>
                <a:ea typeface="Times New Roman"/>
                <a:cs typeface="Times New Roman"/>
                <a:sym typeface="Times New Roman"/>
              </a:rPr>
              <a:t>History:</a:t>
            </a:r>
            <a:br>
              <a:rPr lang="en" sz="1200" b="0" i="0" u="none" strike="noStrike" cap="none">
                <a:solidFill>
                  <a:schemeClr val="accent2"/>
                </a:solidFill>
                <a:uFillTx/>
                <a:latin typeface="Times New Roman"/>
                <a:ea typeface="Times New Roman"/>
                <a:cs typeface="Times New Roman"/>
                <a:sym typeface="Times New Roman"/>
              </a:rPr>
            </a:br>
            <a:endParaRPr lang="en" sz="1200" b="0" i="0" u="none" strike="noStrike" cap="none">
              <a:solidFill>
                <a:schemeClr val="accent2"/>
              </a:solidFill>
              <a:uFillTx/>
              <a:latin typeface="Times New Roman"/>
              <a:ea typeface="Times New Roman"/>
              <a:cs typeface="Times New Roman"/>
              <a:sym typeface="Times New Roman"/>
            </a:endParaRPr>
          </a:p>
          <a:p>
            <a:pPr marL="285750" marR="0" lvl="0" indent="-285750" algn="l" rtl="0">
              <a:spcBef>
                <a:spcPts val="0"/>
              </a:spcBef>
              <a:buClr>
                <a:srgbClr val="000000"/>
              </a:buClr>
              <a:buSzPts val="1200"/>
              <a:buFont typeface="Noto Sans Symbols"/>
              <a:buChar char="➢"/>
            </a:pPr>
            <a:r>
              <a:rPr lang="en" sz="1200" b="0" i="0" u="none" strike="noStrike" cap="none">
                <a:uFillTx/>
                <a:latin typeface="Times New Roman"/>
                <a:ea typeface="Times New Roman"/>
                <a:cs typeface="Times New Roman"/>
                <a:sym typeface="Times New Roman"/>
              </a:rPr>
              <a:t>Patient’s immune status, </a:t>
            </a:r>
          </a:p>
          <a:p>
            <a:pPr marL="285750" marR="0" lvl="0" indent="-285750" algn="l" rtl="0">
              <a:spcBef>
                <a:spcPts val="0"/>
              </a:spcBef>
              <a:buClr>
                <a:srgbClr val="000000"/>
              </a:buClr>
              <a:buSzPts val="1200"/>
              <a:buFont typeface="Noto Sans Symbols"/>
              <a:buChar char="➢"/>
            </a:pPr>
            <a:r>
              <a:rPr lang="en" sz="1200" b="0" i="0" u="none" strike="noStrike" cap="none">
                <a:uFillTx/>
                <a:latin typeface="Times New Roman"/>
                <a:ea typeface="Times New Roman"/>
                <a:cs typeface="Times New Roman"/>
                <a:sym typeface="Times New Roman"/>
              </a:rPr>
              <a:t>the geographical locale, </a:t>
            </a:r>
          </a:p>
          <a:p>
            <a:pPr marL="285750" marR="0" lvl="0" indent="-285750" algn="l" rtl="0">
              <a:spcBef>
                <a:spcPts val="0"/>
              </a:spcBef>
              <a:buClr>
                <a:srgbClr val="000000"/>
              </a:buClr>
              <a:buSzPts val="1200"/>
              <a:buFont typeface="Noto Sans Symbols"/>
              <a:buChar char="➢"/>
            </a:pPr>
            <a:r>
              <a:rPr lang="en" sz="1200" b="0" i="0" u="none" strike="noStrike" cap="none">
                <a:uFillTx/>
                <a:latin typeface="Times New Roman"/>
                <a:ea typeface="Times New Roman"/>
                <a:cs typeface="Times New Roman"/>
                <a:sym typeface="Times New Roman"/>
              </a:rPr>
              <a:t>travel history, </a:t>
            </a:r>
          </a:p>
          <a:p>
            <a:pPr marL="285750" marR="0" lvl="0" indent="-285750" algn="l" rtl="0">
              <a:spcBef>
                <a:spcPts val="0"/>
              </a:spcBef>
              <a:buClr>
                <a:srgbClr val="000000"/>
              </a:buClr>
              <a:buSzPts val="1200"/>
              <a:buFont typeface="Noto Sans Symbols"/>
              <a:buChar char="➢"/>
            </a:pPr>
            <a:r>
              <a:rPr lang="en" sz="1200" b="0" i="0" u="none" strike="noStrike" cap="none">
                <a:uFillTx/>
                <a:latin typeface="Times New Roman"/>
                <a:ea typeface="Times New Roman"/>
                <a:cs typeface="Times New Roman"/>
                <a:sym typeface="Times New Roman"/>
              </a:rPr>
              <a:t>recent trauma or surgery, </a:t>
            </a:r>
          </a:p>
          <a:p>
            <a:pPr marL="285750" marR="0" lvl="0" indent="-285750" algn="l" rtl="0">
              <a:spcBef>
                <a:spcPts val="0"/>
              </a:spcBef>
              <a:buClr>
                <a:srgbClr val="000000"/>
              </a:buClr>
              <a:buSzPts val="1200"/>
              <a:buFont typeface="Noto Sans Symbols"/>
              <a:buChar char="➢"/>
            </a:pPr>
            <a:r>
              <a:rPr lang="en" sz="1200" b="0" i="0" u="none" strike="noStrike" cap="none">
                <a:uFillTx/>
                <a:latin typeface="Times New Roman"/>
                <a:ea typeface="Times New Roman"/>
                <a:cs typeface="Times New Roman"/>
                <a:sym typeface="Times New Roman"/>
              </a:rPr>
              <a:t>previous antimicrobial therapy, lifestyle, </a:t>
            </a:r>
          </a:p>
          <a:p>
            <a:pPr marL="285750" marR="0" lvl="0" indent="-285750" algn="l" rtl="0">
              <a:spcBef>
                <a:spcPts val="0"/>
              </a:spcBef>
              <a:buClr>
                <a:srgbClr val="000000"/>
              </a:buClr>
              <a:buSzPts val="1200"/>
              <a:buFont typeface="Noto Sans Symbols"/>
              <a:buChar char="➢"/>
            </a:pPr>
            <a:r>
              <a:rPr lang="en" sz="1200" b="0" i="0" u="none" strike="noStrike" cap="none">
                <a:uFillTx/>
                <a:latin typeface="Times New Roman"/>
                <a:ea typeface="Times New Roman"/>
                <a:cs typeface="Times New Roman"/>
                <a:sym typeface="Times New Roman"/>
              </a:rPr>
              <a:t>animal exposure or bites</a:t>
            </a:r>
          </a:p>
          <a:p>
            <a:pPr marL="0" marR="0" lvl="0" indent="0" algn="ctr" rtl="0">
              <a:spcBef>
                <a:spcPts val="0"/>
              </a:spcBef>
              <a:buNone/>
            </a:pPr>
            <a:endParaRPr sz="1200" b="0" i="0" u="none" strike="noStrike" cap="none">
              <a:solidFill>
                <a:schemeClr val="dk1"/>
              </a:solidFill>
              <a:uFillTx/>
              <a:latin typeface="Times New Roman"/>
              <a:ea typeface="Times New Roman"/>
              <a:cs typeface="Times New Roman"/>
              <a:sym typeface="Times New Roman"/>
            </a:endParaRPr>
          </a:p>
        </p:txBody>
      </p:sp>
      <p:sp>
        <p:nvSpPr>
          <p:cNvPr id="120" name="Shape 120"/>
          <p:cNvSpPr>
            <a:spLocks/>
          </p:cNvSpPr>
          <p:nvPr/>
        </p:nvSpPr>
        <p:spPr>
          <a:xfrm>
            <a:off x="2342940" y="1753089"/>
            <a:ext cx="1616111" cy="2803833"/>
          </a:xfrm>
          <a:prstGeom prst="roundRect">
            <a:avLst>
              <a:gd name="adj" fmla="val 16667"/>
            </a:avLst>
          </a:prstGeom>
          <a:solidFill>
            <a:schemeClr val="lt1"/>
          </a:solidFill>
          <a:ln w="12700" cap="flat" cmpd="sng">
            <a:solidFill>
              <a:srgbClr val="FFC000"/>
            </a:solidFill>
            <a:prstDash val="solid"/>
            <a:miter lim="800000"/>
            <a:headEnd type="none" w="med" len="med"/>
            <a:tailEnd type="none" w="med" len="med"/>
          </a:ln>
          <a:effectLst>
            <a:outerShdw blurRad="50800" dist="38100" dir="8100000" algn="tr" rotWithShape="0">
              <a:srgbClr val="000000">
                <a:alpha val="40000"/>
              </a:srgbClr>
            </a:outerShdw>
          </a:effectLst>
        </p:spPr>
        <p:txBody>
          <a:bodyPr wrap="square" lIns="91425" tIns="45700" rIns="91425" bIns="45700" anchor="ctr" anchorCtr="0">
            <a:noAutofit/>
          </a:bodyPr>
          <a:lstStyle/>
          <a:p>
            <a:pPr marL="0" marR="0" lvl="0" indent="0" algn="ctr" rtl="0">
              <a:spcBef>
                <a:spcPts val="0"/>
              </a:spcBef>
              <a:buNone/>
            </a:pPr>
            <a:r>
              <a:rPr lang="en" sz="1200" b="0" i="0" u="none" strike="noStrike" cap="none">
                <a:solidFill>
                  <a:schemeClr val="accent2"/>
                </a:solidFill>
                <a:uFillTx/>
                <a:latin typeface="Times New Roman"/>
                <a:ea typeface="Times New Roman"/>
                <a:cs typeface="Times New Roman"/>
                <a:sym typeface="Times New Roman"/>
              </a:rPr>
              <a:t>Physical examination:</a:t>
            </a:r>
          </a:p>
          <a:p>
            <a:pPr marL="0" marR="0" lvl="0" indent="0" algn="ctr" rtl="0">
              <a:spcBef>
                <a:spcPts val="0"/>
              </a:spcBef>
              <a:buNone/>
            </a:pPr>
            <a:endParaRPr sz="1200" b="0" i="0" u="none" strike="noStrike" cap="none">
              <a:solidFill>
                <a:srgbClr val="FF0000"/>
              </a:solidFill>
              <a:uFillTx/>
              <a:latin typeface="Times New Roman"/>
              <a:ea typeface="Times New Roman"/>
              <a:cs typeface="Times New Roman"/>
              <a:sym typeface="Times New Roman"/>
            </a:endParaRPr>
          </a:p>
          <a:p>
            <a:pPr marL="285750" marR="0" lvl="0" indent="-285750" algn="l" rtl="0">
              <a:spcBef>
                <a:spcPts val="0"/>
              </a:spcBef>
              <a:buClr>
                <a:schemeClr val="dk2"/>
              </a:buClr>
              <a:buSzPts val="1200"/>
              <a:buFont typeface="Noto Sans Symbols"/>
              <a:buChar char="➢"/>
            </a:pPr>
            <a:r>
              <a:rPr lang="en" sz="1200" b="0" i="0" u="none" strike="noStrike" cap="none">
                <a:solidFill>
                  <a:schemeClr val="dk2"/>
                </a:solidFill>
                <a:uFillTx/>
                <a:latin typeface="Times New Roman"/>
                <a:ea typeface="Times New Roman"/>
                <a:cs typeface="Times New Roman"/>
                <a:sym typeface="Times New Roman"/>
              </a:rPr>
              <a:t>To determine the severity of infection</a:t>
            </a:r>
          </a:p>
          <a:p>
            <a:pPr marL="0" marR="0" lvl="0" indent="0" algn="l" rtl="0">
              <a:spcBef>
                <a:spcPts val="0"/>
              </a:spcBef>
              <a:buNone/>
            </a:pPr>
            <a:endParaRPr sz="1200">
              <a:solidFill>
                <a:srgbClr val="0C0C0C"/>
              </a:solidFill>
              <a:uFillTx/>
              <a:latin typeface="Times New Roman"/>
              <a:ea typeface="Times New Roman"/>
              <a:cs typeface="Times New Roman"/>
              <a:sym typeface="Times New Roman"/>
            </a:endParaRPr>
          </a:p>
          <a:p>
            <a:pPr marL="0" marR="0" lvl="0" indent="0" algn="ctr" rtl="0">
              <a:spcBef>
                <a:spcPts val="0"/>
              </a:spcBef>
              <a:buNone/>
            </a:pPr>
            <a:endParaRPr sz="1200">
              <a:solidFill>
                <a:schemeClr val="dk1"/>
              </a:solidFill>
              <a:uFillTx/>
              <a:latin typeface="Times New Roman"/>
              <a:ea typeface="Times New Roman"/>
              <a:cs typeface="Times New Roman"/>
              <a:sym typeface="Times New Roman"/>
            </a:endParaRPr>
          </a:p>
        </p:txBody>
      </p:sp>
      <p:sp>
        <p:nvSpPr>
          <p:cNvPr id="121" name="Shape 121"/>
          <p:cNvSpPr>
            <a:spLocks/>
          </p:cNvSpPr>
          <p:nvPr/>
        </p:nvSpPr>
        <p:spPr>
          <a:xfrm>
            <a:off x="4087168" y="1748063"/>
            <a:ext cx="2474405" cy="2803833"/>
          </a:xfrm>
          <a:prstGeom prst="roundRect">
            <a:avLst>
              <a:gd name="adj" fmla="val 20232"/>
            </a:avLst>
          </a:prstGeom>
          <a:solidFill>
            <a:schemeClr val="lt1"/>
          </a:solidFill>
          <a:ln w="12700" cap="flat" cmpd="sng">
            <a:solidFill>
              <a:srgbClr val="FFC000"/>
            </a:solidFill>
            <a:prstDash val="solid"/>
            <a:miter lim="800000"/>
            <a:headEnd type="none" w="med" len="med"/>
            <a:tailEnd type="none" w="med" len="med"/>
          </a:ln>
          <a:effectLst>
            <a:outerShdw blurRad="50800" dist="38100" dir="8100000" algn="tr" rotWithShape="0">
              <a:srgbClr val="000000">
                <a:alpha val="40000"/>
              </a:srgbClr>
            </a:outerShdw>
          </a:effectLst>
        </p:spPr>
        <p:txBody>
          <a:bodyPr wrap="square" lIns="91425" tIns="45700" rIns="91425" bIns="45700" anchor="ctr" anchorCtr="0">
            <a:noAutofit/>
          </a:bodyPr>
          <a:lstStyle/>
          <a:p>
            <a:pPr marL="0" marR="0" lvl="0" indent="0" algn="ctr" rtl="0">
              <a:spcBef>
                <a:spcPts val="0"/>
              </a:spcBef>
              <a:buNone/>
            </a:pPr>
            <a:r>
              <a:rPr lang="en" sz="1200">
                <a:solidFill>
                  <a:schemeClr val="accent2"/>
                </a:solidFill>
                <a:uFillTx/>
                <a:latin typeface="Times New Roman"/>
                <a:ea typeface="Times New Roman"/>
                <a:cs typeface="Times New Roman"/>
                <a:sym typeface="Times New Roman"/>
              </a:rPr>
              <a:t>Investigation:</a:t>
            </a:r>
          </a:p>
          <a:p>
            <a:pPr marL="0" marR="0" lvl="0" indent="0" algn="ctr" rtl="0">
              <a:spcBef>
                <a:spcPts val="0"/>
              </a:spcBef>
              <a:buNone/>
            </a:pPr>
            <a:endParaRPr sz="1200">
              <a:solidFill>
                <a:srgbClr val="FF0000"/>
              </a:solidFill>
              <a:uFillTx/>
              <a:latin typeface="Times New Roman"/>
              <a:ea typeface="Times New Roman"/>
              <a:cs typeface="Times New Roman"/>
              <a:sym typeface="Times New Roman"/>
            </a:endParaRPr>
          </a:p>
          <a:p>
            <a:pPr marL="285750" marR="0" lvl="0" indent="-285750" algn="l" rtl="0">
              <a:spcBef>
                <a:spcPts val="0"/>
              </a:spcBef>
              <a:buClr>
                <a:srgbClr val="000000"/>
              </a:buClr>
              <a:buSzPts val="1200"/>
              <a:buFont typeface="Noto Sans Symbols"/>
              <a:buChar char="➢"/>
            </a:pPr>
            <a:r>
              <a:rPr lang="en" sz="1200">
                <a:uFillTx/>
                <a:latin typeface="Times New Roman"/>
                <a:ea typeface="Times New Roman"/>
                <a:cs typeface="Times New Roman"/>
                <a:sym typeface="Times New Roman"/>
              </a:rPr>
              <a:t>CBCs, Chemistry</a:t>
            </a:r>
          </a:p>
          <a:p>
            <a:pPr marL="285750" marR="0" lvl="0" indent="-285750" algn="l" rtl="0">
              <a:spcBef>
                <a:spcPts val="0"/>
              </a:spcBef>
              <a:buClr>
                <a:schemeClr val="dk1"/>
              </a:buClr>
              <a:buSzPts val="1200"/>
              <a:buFont typeface="Noto Sans Symbols"/>
              <a:buChar char="➢"/>
            </a:pPr>
            <a:r>
              <a:rPr lang="en" sz="1200">
                <a:uFillTx/>
                <a:latin typeface="Times New Roman"/>
                <a:ea typeface="Times New Roman"/>
                <a:cs typeface="Times New Roman"/>
                <a:sym typeface="Times New Roman"/>
              </a:rPr>
              <a:t>Swab, biopsy or aspiration</a:t>
            </a:r>
            <a:r>
              <a:rPr lang="en" sz="1200">
                <a:solidFill>
                  <a:schemeClr val="dk1"/>
                </a:solidFill>
                <a:uFillTx/>
                <a:latin typeface="Times New Roman"/>
                <a:ea typeface="Times New Roman"/>
                <a:cs typeface="Times New Roman"/>
                <a:sym typeface="Times New Roman"/>
              </a:rPr>
              <a:t> </a:t>
            </a:r>
            <a:r>
              <a:rPr lang="en" sz="1200">
                <a:solidFill>
                  <a:srgbClr val="98CB37"/>
                </a:solidFill>
                <a:uFillTx/>
                <a:latin typeface="Times New Roman"/>
                <a:ea typeface="Times New Roman"/>
                <a:cs typeface="Times New Roman"/>
                <a:sym typeface="Times New Roman"/>
              </a:rPr>
              <a:t>(</a:t>
            </a:r>
            <a:r>
              <a:rPr lang="en" sz="1200" b="1">
                <a:solidFill>
                  <a:srgbClr val="98CB37"/>
                </a:solidFill>
                <a:uFillTx/>
                <a:latin typeface="Times New Roman"/>
                <a:ea typeface="Times New Roman"/>
                <a:cs typeface="Times New Roman"/>
                <a:sym typeface="Times New Roman"/>
              </a:rPr>
              <a:t>Aspirate :For pus or exudate</a:t>
            </a:r>
            <a:r>
              <a:rPr lang="en" sz="1200" b="1">
                <a:solidFill>
                  <a:srgbClr val="98CB37"/>
                </a:solidFill>
                <a:uFillTx/>
                <a:latin typeface="Calibri"/>
                <a:ea typeface="Calibri"/>
                <a:cs typeface="Calibri"/>
                <a:sym typeface="Calibri"/>
              </a:rPr>
              <a:t>)</a:t>
            </a:r>
          </a:p>
          <a:p>
            <a:pPr marL="285750" marR="0" lvl="0" indent="-285750" algn="l" rtl="0">
              <a:spcBef>
                <a:spcPts val="0"/>
              </a:spcBef>
              <a:buClr>
                <a:schemeClr val="dk1"/>
              </a:buClr>
              <a:buSzPts val="1200"/>
              <a:buFont typeface="Noto Sans Symbols"/>
              <a:buChar char="➢"/>
            </a:pPr>
            <a:r>
              <a:rPr lang="en" sz="1200">
                <a:uFillTx/>
                <a:latin typeface="Times New Roman"/>
                <a:ea typeface="Times New Roman"/>
                <a:cs typeface="Times New Roman"/>
                <a:sym typeface="Times New Roman"/>
              </a:rPr>
              <a:t>Radiographic procedures (X-rays, CT, MRI)</a:t>
            </a:r>
            <a:r>
              <a:rPr lang="en" sz="1200">
                <a:solidFill>
                  <a:schemeClr val="dk1"/>
                </a:solidFill>
                <a:uFillTx/>
                <a:latin typeface="Times New Roman"/>
                <a:ea typeface="Times New Roman"/>
                <a:cs typeface="Times New Roman"/>
                <a:sym typeface="Times New Roman"/>
              </a:rPr>
              <a:t> </a:t>
            </a:r>
            <a:r>
              <a:rPr lang="en" sz="1200">
                <a:solidFill>
                  <a:srgbClr val="98CB37"/>
                </a:solidFill>
                <a:uFillTx/>
                <a:latin typeface="Times New Roman"/>
                <a:ea typeface="Times New Roman"/>
                <a:cs typeface="Times New Roman"/>
                <a:sym typeface="Times New Roman"/>
              </a:rPr>
              <a:t>(</a:t>
            </a:r>
            <a:r>
              <a:rPr lang="en" sz="1200" b="1">
                <a:solidFill>
                  <a:srgbClr val="98CB37"/>
                </a:solidFill>
                <a:uFillTx/>
                <a:latin typeface="Times New Roman"/>
                <a:ea typeface="Times New Roman"/>
                <a:cs typeface="Times New Roman"/>
                <a:sym typeface="Times New Roman"/>
              </a:rPr>
              <a:t> primary to determine if there is bone infection or if there is gas.)</a:t>
            </a:r>
          </a:p>
          <a:p>
            <a:pPr marL="285750" marR="0" lvl="0" indent="-285750" algn="l" rtl="0">
              <a:spcBef>
                <a:spcPts val="0"/>
              </a:spcBef>
              <a:buClr>
                <a:schemeClr val="dk1"/>
              </a:buClr>
              <a:buSzPts val="1200"/>
              <a:buFont typeface="Noto Sans Symbols"/>
              <a:buChar char="➢"/>
            </a:pPr>
            <a:r>
              <a:rPr lang="en" sz="1200">
                <a:solidFill>
                  <a:srgbClr val="0C0C0C"/>
                </a:solidFill>
                <a:uFillTx/>
                <a:latin typeface="Times New Roman"/>
                <a:ea typeface="Times New Roman"/>
                <a:cs typeface="Times New Roman"/>
                <a:sym typeface="Times New Roman"/>
              </a:rPr>
              <a:t>Level of infection and the presence of gas or abscess</a:t>
            </a:r>
            <a:r>
              <a:rPr lang="en" sz="1200">
                <a:solidFill>
                  <a:schemeClr val="dk1"/>
                </a:solidFill>
                <a:uFillTx/>
                <a:latin typeface="Times New Roman"/>
                <a:ea typeface="Times New Roman"/>
                <a:cs typeface="Times New Roman"/>
                <a:sym typeface="Times New Roman"/>
              </a:rPr>
              <a:t>.</a:t>
            </a:r>
          </a:p>
          <a:p>
            <a:pPr marL="285750" marR="0" lvl="0" indent="-285750" algn="l" rtl="0">
              <a:spcBef>
                <a:spcPts val="0"/>
              </a:spcBef>
              <a:buClr>
                <a:schemeClr val="dk1"/>
              </a:buClr>
              <a:buSzPts val="1200"/>
              <a:buFont typeface="Noto Sans Symbols"/>
              <a:buNone/>
            </a:pPr>
            <a:endParaRPr sz="1200">
              <a:solidFill>
                <a:schemeClr val="dk1"/>
              </a:solidFill>
              <a:uFillTx/>
              <a:latin typeface="Times New Roman"/>
              <a:ea typeface="Times New Roman"/>
              <a:cs typeface="Times New Roman"/>
              <a:sym typeface="Times New Roman"/>
            </a:endParaRPr>
          </a:p>
          <a:p>
            <a:pPr marL="285750" marR="0" lvl="0" indent="-285750" algn="l" rtl="0">
              <a:spcBef>
                <a:spcPts val="0"/>
              </a:spcBef>
              <a:buClr>
                <a:schemeClr val="dk1"/>
              </a:buClr>
              <a:buSzPts val="1200"/>
              <a:buFont typeface="Noto Sans Symbols"/>
              <a:buNone/>
            </a:pPr>
            <a:endParaRPr sz="1200">
              <a:solidFill>
                <a:srgbClr val="0C0C0C"/>
              </a:solidFill>
              <a:uFillTx/>
              <a:latin typeface="Times New Roman"/>
              <a:ea typeface="Times New Roman"/>
              <a:cs typeface="Times New Roman"/>
              <a:sym typeface="Times New Roman"/>
            </a:endParaRPr>
          </a:p>
        </p:txBody>
      </p:sp>
      <p:sp>
        <p:nvSpPr>
          <p:cNvPr id="122" name="Shape 122"/>
          <p:cNvSpPr>
            <a:spLocks/>
          </p:cNvSpPr>
          <p:nvPr/>
        </p:nvSpPr>
        <p:spPr>
          <a:xfrm>
            <a:off x="6689690" y="1748062"/>
            <a:ext cx="2220686" cy="2803833"/>
          </a:xfrm>
          <a:prstGeom prst="roundRect">
            <a:avLst>
              <a:gd name="adj" fmla="val 16667"/>
            </a:avLst>
          </a:prstGeom>
          <a:solidFill>
            <a:schemeClr val="lt1"/>
          </a:solidFill>
          <a:ln w="12700" cap="flat" cmpd="sng">
            <a:solidFill>
              <a:srgbClr val="FFC000"/>
            </a:solidFill>
            <a:prstDash val="solid"/>
            <a:miter lim="800000"/>
            <a:headEnd type="none" w="med" len="med"/>
            <a:tailEnd type="none" w="med" len="med"/>
          </a:ln>
          <a:effectLst>
            <a:outerShdw blurRad="50800" dist="38100" dir="8100000" algn="tr" rotWithShape="0">
              <a:srgbClr val="000000">
                <a:alpha val="40000"/>
              </a:srgbClr>
            </a:outerShdw>
          </a:effectLst>
        </p:spPr>
        <p:txBody>
          <a:bodyPr wrap="square" lIns="91425" tIns="45700" rIns="91425" bIns="45700" anchor="ctr" anchorCtr="0">
            <a:noAutofit/>
          </a:bodyPr>
          <a:lstStyle/>
          <a:p>
            <a:pPr marL="0" marR="0" lvl="0" indent="0" algn="ctr" rtl="0">
              <a:spcBef>
                <a:spcPts val="0"/>
              </a:spcBef>
              <a:buNone/>
            </a:pPr>
            <a:r>
              <a:rPr lang="en" sz="1200">
                <a:solidFill>
                  <a:schemeClr val="accent2"/>
                </a:solidFill>
                <a:uFillTx/>
                <a:latin typeface="Times New Roman"/>
                <a:ea typeface="Times New Roman"/>
                <a:cs typeface="Times New Roman"/>
                <a:sym typeface="Times New Roman"/>
              </a:rPr>
              <a:t>Diagnostic  and therapeutic</a:t>
            </a:r>
            <a:r>
              <a:rPr lang="en" sz="1200">
                <a:solidFill>
                  <a:srgbClr val="FF0000"/>
                </a:solidFill>
                <a:uFillTx/>
                <a:latin typeface="Times New Roman"/>
                <a:ea typeface="Times New Roman"/>
                <a:cs typeface="Times New Roman"/>
                <a:sym typeface="Times New Roman"/>
              </a:rPr>
              <a:t>:</a:t>
            </a:r>
          </a:p>
          <a:p>
            <a:pPr marL="457200" marR="0" lvl="1" indent="0" algn="l" rtl="0">
              <a:spcBef>
                <a:spcPts val="0"/>
              </a:spcBef>
              <a:buNone/>
            </a:pPr>
            <a:endParaRPr sz="1200" b="0" i="0" u="none" strike="noStrike" cap="none">
              <a:solidFill>
                <a:srgbClr val="FF0000"/>
              </a:solidFill>
              <a:uFillTx/>
              <a:latin typeface="Times New Roman"/>
              <a:ea typeface="Times New Roman"/>
              <a:cs typeface="Times New Roman"/>
              <a:sym typeface="Times New Roman"/>
            </a:endParaRPr>
          </a:p>
          <a:p>
            <a:pPr marL="628650" marR="0" lvl="1" indent="-171450" algn="l" rtl="0">
              <a:spcBef>
                <a:spcPts val="0"/>
              </a:spcBef>
              <a:buClr>
                <a:schemeClr val="dk1"/>
              </a:buClr>
              <a:buSzPts val="1200"/>
              <a:buFont typeface="Noto Sans Symbols"/>
              <a:buChar char="➢"/>
            </a:pPr>
            <a:r>
              <a:rPr lang="en" sz="1200" b="0" i="0" u="none" strike="noStrike" cap="none">
                <a:uFillTx/>
                <a:latin typeface="Times New Roman"/>
                <a:ea typeface="Times New Roman"/>
                <a:cs typeface="Times New Roman"/>
                <a:sym typeface="Times New Roman"/>
              </a:rPr>
              <a:t>Surgical exploration or debridement </a:t>
            </a:r>
            <a:r>
              <a:rPr lang="en" sz="1000" b="0" i="0" u="none" strike="noStrike" cap="none">
                <a:solidFill>
                  <a:schemeClr val="dk1"/>
                </a:solidFill>
                <a:uFillTx/>
                <a:latin typeface="Times New Roman"/>
                <a:ea typeface="Times New Roman"/>
                <a:cs typeface="Times New Roman"/>
                <a:sym typeface="Times New Roman"/>
              </a:rPr>
              <a:t>“</a:t>
            </a:r>
            <a:r>
              <a:rPr lang="en" sz="1000" b="1" i="0" u="none" strike="noStrike" cap="none">
                <a:solidFill>
                  <a:srgbClr val="98CB37"/>
                </a:solidFill>
                <a:uFillTx/>
                <a:latin typeface="Calibri"/>
                <a:ea typeface="Calibri"/>
                <a:cs typeface="Calibri"/>
                <a:sym typeface="Calibri"/>
              </a:rPr>
              <a:t>diagnostic (very important to determine the infection and whether it is deep or superficial )  and therapeutic (if it's  severe it might need amputating”</a:t>
            </a:r>
          </a:p>
          <a:p>
            <a:pPr marL="742950" marR="0" lvl="1" indent="-285750" algn="l" rtl="0">
              <a:spcBef>
                <a:spcPts val="0"/>
              </a:spcBef>
              <a:buClr>
                <a:srgbClr val="000000"/>
              </a:buClr>
              <a:buSzPts val="1200"/>
              <a:buFont typeface="Noto Sans Symbols"/>
              <a:buChar char="➢"/>
            </a:pPr>
            <a:r>
              <a:rPr lang="en" sz="1200" b="0" i="0" u="none" strike="noStrike" cap="none">
                <a:uFillTx/>
                <a:latin typeface="Times New Roman"/>
                <a:ea typeface="Times New Roman"/>
                <a:cs typeface="Times New Roman"/>
                <a:sym typeface="Times New Roman"/>
              </a:rPr>
              <a:t>Antibiotics treatment</a:t>
            </a:r>
          </a:p>
          <a:p>
            <a:pPr marL="0" marR="0" lvl="0" indent="0" algn="l" rtl="0">
              <a:spcBef>
                <a:spcPts val="0"/>
              </a:spcBef>
              <a:buNone/>
            </a:pPr>
            <a:endParaRPr sz="1200">
              <a:solidFill>
                <a:srgbClr val="FF0000"/>
              </a:solidFill>
              <a:uFillTx/>
              <a:latin typeface="Times New Roman"/>
              <a:ea typeface="Times New Roman"/>
              <a:cs typeface="Times New Roman"/>
              <a:sym typeface="Times New Roman"/>
            </a:endParaRPr>
          </a:p>
        </p:txBody>
      </p:sp>
      <p:pic>
        <p:nvPicPr>
          <p:cNvPr id="123" name="Shape 123"/>
          <p:cNvPicPr preferRelativeResize="0"/>
          <p:nvPr/>
        </p:nvPicPr>
        <p:blipFill rotWithShape="1">
          <a:blip r:embed="rId3"/>
          <a:srcRect/>
          <a:stretch/>
        </p:blipFill>
        <p:spPr>
          <a:xfrm>
            <a:off x="7001189" y="159132"/>
            <a:ext cx="1738327" cy="144860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692475" y="601711"/>
            <a:ext cx="7688700" cy="535200"/>
          </a:xfrm>
          <a:prstGeom prst="rect">
            <a:avLst/>
          </a:prstGeom>
          <a:noFill/>
          <a:ln>
            <a:noFill/>
          </a:ln>
        </p:spPr>
        <p:txBody>
          <a:bodyPr wrap="square" lIns="91425" tIns="91425" rIns="91425" bIns="91425" anchor="t" anchorCtr="0">
            <a:noAutofit/>
          </a:bodyPr>
          <a:lstStyle/>
          <a:p>
            <a:pPr marL="0" marR="0" lvl="0" indent="-165100" algn="l" rtl="0">
              <a:lnSpc>
                <a:spcPct val="90000"/>
              </a:lnSpc>
              <a:spcBef>
                <a:spcPts val="0"/>
              </a:spcBef>
              <a:buClr>
                <a:schemeClr val="dk2"/>
              </a:buClr>
              <a:buSzPts val="2600"/>
              <a:buFont typeface="Times New Roman"/>
              <a:buNone/>
            </a:pPr>
            <a:r>
              <a:rPr lang="en" sz="2400" b="0" i="0" u="none" strike="noStrike" cap="none">
                <a:solidFill>
                  <a:schemeClr val="dk1"/>
                </a:solidFill>
                <a:uFillTx/>
                <a:latin typeface="Times New Roman"/>
                <a:ea typeface="Times New Roman"/>
                <a:cs typeface="Times New Roman"/>
                <a:sym typeface="Times New Roman"/>
              </a:rPr>
              <a:t>Introduction</a:t>
            </a:r>
            <a:r>
              <a:rPr lang="en" sz="2400" b="0" i="0" u="none" strike="noStrike" cap="none">
                <a:solidFill>
                  <a:schemeClr val="dk2"/>
                </a:solidFill>
                <a:uFillTx/>
                <a:latin typeface="Times New Roman"/>
                <a:ea typeface="Times New Roman"/>
                <a:cs typeface="Times New Roman"/>
                <a:sym typeface="Times New Roman"/>
              </a:rPr>
              <a:t>:</a:t>
            </a:r>
          </a:p>
        </p:txBody>
      </p:sp>
      <p:sp>
        <p:nvSpPr>
          <p:cNvPr id="129" name="Shape 129"/>
          <p:cNvSpPr txBox="1">
            <a:spLocks noGrp="1"/>
          </p:cNvSpPr>
          <p:nvPr>
            <p:ph type="body" idx="1"/>
          </p:nvPr>
        </p:nvSpPr>
        <p:spPr>
          <a:xfrm>
            <a:off x="203396" y="1136895"/>
            <a:ext cx="5416200" cy="3441600"/>
          </a:xfrm>
          <a:prstGeom prst="rect">
            <a:avLst/>
          </a:prstGeom>
          <a:noFill/>
          <a:ln>
            <a:noFill/>
          </a:ln>
        </p:spPr>
        <p:txBody>
          <a:bodyPr wrap="square" lIns="91425" tIns="91425" rIns="91425" bIns="91425" anchor="t" anchorCtr="0">
            <a:noAutofit/>
          </a:bodyPr>
          <a:lstStyle/>
          <a:p>
            <a:pPr marL="171450" marR="0" lvl="0" indent="-171450" algn="l" rtl="0">
              <a:lnSpc>
                <a:spcPct val="90000"/>
              </a:lnSpc>
              <a:spcBef>
                <a:spcPts val="0"/>
              </a:spcBef>
              <a:spcAft>
                <a:spcPts val="0"/>
              </a:spcAft>
              <a:buClr>
                <a:srgbClr val="7F7F7F"/>
              </a:buClr>
              <a:buSzPts val="1300"/>
              <a:buFont typeface="Times New Roman"/>
              <a:buChar char="●"/>
            </a:pPr>
            <a:r>
              <a:rPr lang="en" sz="1200" b="0" i="0" u="none" strike="noStrike" cap="none">
                <a:solidFill>
                  <a:srgbClr val="7F7F7F"/>
                </a:solidFill>
                <a:uFillTx/>
                <a:latin typeface="Times New Roman"/>
                <a:ea typeface="Times New Roman"/>
                <a:cs typeface="Times New Roman"/>
                <a:sym typeface="Times New Roman"/>
              </a:rPr>
              <a:t>Soft tissue definition: anything other than bones.</a:t>
            </a:r>
          </a:p>
          <a:p>
            <a:pPr marL="171450" marR="0" lvl="0" indent="-171450" algn="l" rtl="0">
              <a:lnSpc>
                <a:spcPct val="90000"/>
              </a:lnSpc>
              <a:spcBef>
                <a:spcPts val="0"/>
              </a:spcBef>
              <a:spcAft>
                <a:spcPts val="0"/>
              </a:spcAft>
              <a:buClr>
                <a:schemeClr val="dk1"/>
              </a:buClr>
              <a:buSzPts val="1300"/>
              <a:buFont typeface="Times New Roman"/>
              <a:buNone/>
            </a:pPr>
            <a:endParaRPr sz="1200" b="0" i="0" u="none" strike="noStrike" cap="none">
              <a:solidFill>
                <a:srgbClr val="7F7F7F"/>
              </a:solidFill>
              <a:uFillTx/>
              <a:latin typeface="Times New Roman"/>
              <a:ea typeface="Times New Roman"/>
              <a:cs typeface="Times New Roman"/>
              <a:sym typeface="Times New Roman"/>
            </a:endParaRPr>
          </a:p>
          <a:p>
            <a:pPr marL="285750" marR="0" lvl="0" indent="-285750" algn="l" rtl="0">
              <a:lnSpc>
                <a:spcPct val="90000"/>
              </a:lnSpc>
              <a:spcBef>
                <a:spcPts val="0"/>
              </a:spcBef>
              <a:spcAft>
                <a:spcPts val="0"/>
              </a:spcAft>
              <a:buClr>
                <a:srgbClr val="000000"/>
              </a:buClr>
              <a:buSzPts val="1300"/>
              <a:buFont typeface="Arial"/>
              <a:buChar char="•"/>
            </a:pPr>
            <a:r>
              <a:rPr lang="en" sz="1200" b="0" i="0" u="none" strike="noStrike" cap="none">
                <a:solidFill>
                  <a:srgbClr val="000000"/>
                </a:solidFill>
                <a:uFillTx/>
                <a:latin typeface="Times New Roman"/>
                <a:ea typeface="Times New Roman"/>
                <a:cs typeface="Times New Roman"/>
                <a:sym typeface="Times New Roman"/>
              </a:rPr>
              <a:t>Soft tissue infections : It is a Common disease.</a:t>
            </a:r>
          </a:p>
          <a:p>
            <a:pPr marL="171450" marR="0" lvl="0" indent="-171450" algn="l" rtl="0">
              <a:lnSpc>
                <a:spcPct val="90000"/>
              </a:lnSpc>
              <a:spcBef>
                <a:spcPts val="0"/>
              </a:spcBef>
              <a:spcAft>
                <a:spcPts val="0"/>
              </a:spcAft>
              <a:buClr>
                <a:schemeClr val="dk1"/>
              </a:buClr>
              <a:buSzPts val="1300"/>
              <a:buFont typeface="Times New Roman"/>
              <a:buNone/>
            </a:pPr>
            <a:endParaRPr sz="1200" b="0" i="0" u="none" strike="noStrike" cap="none">
              <a:solidFill>
                <a:schemeClr val="dk1"/>
              </a:solidFill>
              <a:uFillTx/>
              <a:latin typeface="Times New Roman"/>
              <a:ea typeface="Times New Roman"/>
              <a:cs typeface="Times New Roman"/>
              <a:sym typeface="Times New Roman"/>
            </a:endParaRPr>
          </a:p>
          <a:p>
            <a:pPr marL="285750" marR="0" lvl="0" indent="-285750" algn="l" rtl="0">
              <a:lnSpc>
                <a:spcPct val="90000"/>
              </a:lnSpc>
              <a:spcBef>
                <a:spcPts val="0"/>
              </a:spcBef>
              <a:spcAft>
                <a:spcPts val="0"/>
              </a:spcAft>
              <a:buClr>
                <a:srgbClr val="434343"/>
              </a:buClr>
              <a:buSzPts val="1300"/>
              <a:buFont typeface="Arial"/>
              <a:buChar char="•"/>
            </a:pPr>
            <a:r>
              <a:rPr lang="en" sz="1200" b="0" i="0" u="none" strike="noStrike" cap="none">
                <a:solidFill>
                  <a:srgbClr val="434343"/>
                </a:solidFill>
                <a:uFillTx/>
                <a:latin typeface="Times New Roman"/>
                <a:ea typeface="Times New Roman"/>
                <a:cs typeface="Times New Roman"/>
                <a:sym typeface="Times New Roman"/>
              </a:rPr>
              <a:t>Can  be mild to moderate or </a:t>
            </a:r>
            <a:r>
              <a:rPr lang="en" sz="1200">
                <a:solidFill>
                  <a:srgbClr val="434343"/>
                </a:solidFill>
                <a:uFillTx/>
                <a:latin typeface="Times New Roman"/>
                <a:ea typeface="Times New Roman"/>
                <a:cs typeface="Times New Roman"/>
                <a:sym typeface="Times New Roman"/>
              </a:rPr>
              <a:t>severe. Muscle</a:t>
            </a:r>
            <a:r>
              <a:rPr lang="en" sz="1200" b="0" i="0" u="none" strike="noStrike" cap="none">
                <a:solidFill>
                  <a:srgbClr val="434343"/>
                </a:solidFill>
                <a:uFillTx/>
                <a:latin typeface="Times New Roman"/>
                <a:ea typeface="Times New Roman"/>
                <a:cs typeface="Times New Roman"/>
                <a:sym typeface="Times New Roman"/>
              </a:rPr>
              <a:t> or bone and lungs or heart valves infection.</a:t>
            </a:r>
          </a:p>
          <a:p>
            <a:pPr marL="171450" marR="0" lvl="0" indent="-171450" algn="l" rtl="0">
              <a:lnSpc>
                <a:spcPct val="90000"/>
              </a:lnSpc>
              <a:spcBef>
                <a:spcPts val="0"/>
              </a:spcBef>
              <a:spcAft>
                <a:spcPts val="0"/>
              </a:spcAft>
              <a:buClr>
                <a:schemeClr val="dk1"/>
              </a:buClr>
              <a:buSzPts val="1300"/>
              <a:buFont typeface="Times New Roman"/>
              <a:buNone/>
            </a:pPr>
            <a:endParaRPr sz="1200" b="0" i="0" u="none" strike="noStrike" cap="none">
              <a:solidFill>
                <a:srgbClr val="434343"/>
              </a:solidFill>
              <a:uFillTx/>
              <a:latin typeface="Times New Roman"/>
              <a:ea typeface="Times New Roman"/>
              <a:cs typeface="Times New Roman"/>
              <a:sym typeface="Times New Roman"/>
            </a:endParaRPr>
          </a:p>
          <a:p>
            <a:pPr marL="285750" marR="0" lvl="0" indent="-285750" algn="l" rtl="0">
              <a:lnSpc>
                <a:spcPct val="90000"/>
              </a:lnSpc>
              <a:spcBef>
                <a:spcPts val="0"/>
              </a:spcBef>
              <a:spcAft>
                <a:spcPts val="0"/>
              </a:spcAft>
              <a:buClr>
                <a:schemeClr val="dk1"/>
              </a:buClr>
              <a:buSzPts val="1300"/>
              <a:buFont typeface="Arial"/>
              <a:buChar char="•"/>
            </a:pPr>
            <a:r>
              <a:rPr lang="en" sz="1200" b="0" i="0" u="none" strike="noStrike" cap="none">
                <a:solidFill>
                  <a:srgbClr val="434343"/>
                </a:solidFill>
                <a:uFillTx/>
                <a:latin typeface="Times New Roman"/>
                <a:ea typeface="Times New Roman"/>
                <a:cs typeface="Times New Roman"/>
                <a:sym typeface="Times New Roman"/>
              </a:rPr>
              <a:t>Most </a:t>
            </a:r>
            <a:r>
              <a:rPr lang="en" sz="1200" b="1" i="0" u="none" strike="noStrike" cap="none">
                <a:solidFill>
                  <a:srgbClr val="434343"/>
                </a:solidFill>
                <a:uFillTx/>
                <a:latin typeface="Times New Roman"/>
                <a:ea typeface="Times New Roman"/>
                <a:cs typeface="Times New Roman"/>
                <a:sym typeface="Times New Roman"/>
              </a:rPr>
              <a:t>common Cause </a:t>
            </a:r>
            <a:r>
              <a:rPr lang="en" sz="1200" b="0" i="0" u="none" strike="noStrike" cap="none">
                <a:solidFill>
                  <a:srgbClr val="434343"/>
                </a:solidFill>
                <a:uFillTx/>
                <a:latin typeface="Times New Roman"/>
                <a:ea typeface="Times New Roman"/>
                <a:cs typeface="Times New Roman"/>
                <a:sym typeface="Times New Roman"/>
              </a:rPr>
              <a:t>are:</a:t>
            </a:r>
            <a:r>
              <a:rPr lang="en" sz="1200" b="0" i="0" u="none" strike="noStrike" cap="none">
                <a:solidFill>
                  <a:schemeClr val="dk1"/>
                </a:solidFill>
                <a:uFillTx/>
                <a:latin typeface="Times New Roman"/>
                <a:ea typeface="Times New Roman"/>
                <a:cs typeface="Times New Roman"/>
                <a:sym typeface="Times New Roman"/>
              </a:rPr>
              <a:t> </a:t>
            </a:r>
            <a:r>
              <a:rPr lang="en" sz="1200" b="1" i="0" u="none" strike="noStrike" cap="none">
                <a:solidFill>
                  <a:srgbClr val="FF0000"/>
                </a:solidFill>
                <a:uFillTx/>
                <a:latin typeface="Times New Roman"/>
                <a:ea typeface="Times New Roman"/>
                <a:cs typeface="Times New Roman"/>
                <a:sym typeface="Times New Roman"/>
              </a:rPr>
              <a:t>Staphylococcus aureus  and streptococcus</a:t>
            </a:r>
            <a:r>
              <a:rPr lang="en" sz="1200" b="1" i="0" u="none" strike="noStrike" cap="none">
                <a:solidFill>
                  <a:srgbClr val="FF0000"/>
                </a:solidFill>
                <a:uFillTx/>
                <a:latin typeface="Gentium Basic"/>
                <a:ea typeface="Gentium Basic"/>
                <a:cs typeface="Gentium Basic"/>
                <a:sym typeface="Gentium Basic"/>
              </a:rPr>
              <a:t>.</a:t>
            </a:r>
          </a:p>
          <a:p>
            <a:pPr marL="171450" marR="0" lvl="0" indent="-171450" algn="l" rtl="0">
              <a:lnSpc>
                <a:spcPct val="90000"/>
              </a:lnSpc>
              <a:spcBef>
                <a:spcPts val="0"/>
              </a:spcBef>
              <a:spcAft>
                <a:spcPts val="0"/>
              </a:spcAft>
              <a:buClr>
                <a:schemeClr val="dk1"/>
              </a:buClr>
              <a:buSzPts val="1300"/>
              <a:buFont typeface="Times New Roman"/>
              <a:buNone/>
            </a:pPr>
            <a:endParaRPr sz="1200" b="0" i="0" u="none" strike="noStrike" cap="none">
              <a:solidFill>
                <a:schemeClr val="dk1"/>
              </a:solidFill>
              <a:uFillTx/>
              <a:latin typeface="Times New Roman"/>
              <a:ea typeface="Times New Roman"/>
              <a:cs typeface="Times New Roman"/>
              <a:sym typeface="Times New Roman"/>
            </a:endParaRPr>
          </a:p>
          <a:p>
            <a:pPr marL="285750" marR="0" lvl="0" indent="-285750" algn="l" rtl="0">
              <a:lnSpc>
                <a:spcPct val="90000"/>
              </a:lnSpc>
              <a:spcBef>
                <a:spcPts val="0"/>
              </a:spcBef>
              <a:spcAft>
                <a:spcPts val="0"/>
              </a:spcAft>
              <a:buClr>
                <a:srgbClr val="000000"/>
              </a:buClr>
              <a:buSzPts val="1300"/>
              <a:buFont typeface="Arial"/>
              <a:buChar char="•"/>
            </a:pPr>
            <a:r>
              <a:rPr lang="en" sz="1200" b="0" i="0" u="none" strike="noStrike" cap="none">
                <a:solidFill>
                  <a:srgbClr val="000000"/>
                </a:solidFill>
                <a:uFillTx/>
                <a:latin typeface="Times New Roman"/>
                <a:ea typeface="Times New Roman"/>
                <a:cs typeface="Times New Roman"/>
                <a:sym typeface="Times New Roman"/>
              </a:rPr>
              <a:t>Emerging </a:t>
            </a:r>
            <a:r>
              <a:rPr lang="en" sz="1200" b="1" i="0" u="none" strike="noStrike" cap="none">
                <a:solidFill>
                  <a:srgbClr val="000000"/>
                </a:solidFill>
                <a:uFillTx/>
                <a:latin typeface="Times New Roman"/>
                <a:ea typeface="Times New Roman"/>
                <a:cs typeface="Times New Roman"/>
                <a:sym typeface="Times New Roman"/>
              </a:rPr>
              <a:t>antibiotic resistance </a:t>
            </a:r>
            <a:r>
              <a:rPr lang="en" sz="1200" b="0" i="0" u="none" strike="noStrike" cap="none">
                <a:solidFill>
                  <a:srgbClr val="000000"/>
                </a:solidFill>
                <a:uFillTx/>
                <a:latin typeface="Times New Roman"/>
                <a:ea typeface="Times New Roman"/>
                <a:cs typeface="Times New Roman"/>
                <a:sym typeface="Times New Roman"/>
              </a:rPr>
              <a:t>among:</a:t>
            </a:r>
          </a:p>
          <a:p>
            <a:pPr marL="514350" marR="0" lvl="1" indent="-171450" algn="l" rtl="0">
              <a:lnSpc>
                <a:spcPct val="90000"/>
              </a:lnSpc>
              <a:spcBef>
                <a:spcPts val="0"/>
              </a:spcBef>
              <a:spcAft>
                <a:spcPts val="0"/>
              </a:spcAft>
              <a:buClr>
                <a:schemeClr val="dk1"/>
              </a:buClr>
              <a:buSzPts val="1100"/>
              <a:buFont typeface="Times New Roman"/>
              <a:buChar char="○"/>
            </a:pPr>
            <a:r>
              <a:rPr lang="en" sz="1200" b="0" i="0" u="none" strike="noStrike" cap="none">
                <a:solidFill>
                  <a:schemeClr val="dk1"/>
                </a:solidFill>
                <a:uFillTx/>
                <a:latin typeface="Times New Roman"/>
                <a:ea typeface="Times New Roman"/>
                <a:cs typeface="Times New Roman"/>
                <a:sym typeface="Times New Roman"/>
              </a:rPr>
              <a:t>-</a:t>
            </a:r>
            <a:r>
              <a:rPr lang="en" sz="1200" b="0" i="0" u="none" strike="noStrike" cap="none">
                <a:solidFill>
                  <a:srgbClr val="FF0000"/>
                </a:solidFill>
                <a:uFillTx/>
                <a:latin typeface="Times New Roman"/>
                <a:ea typeface="Times New Roman"/>
                <a:cs typeface="Times New Roman"/>
                <a:sym typeface="Times New Roman"/>
              </a:rPr>
              <a:t>Staphylococcus aureus (</a:t>
            </a:r>
            <a:r>
              <a:rPr lang="en" sz="1200" b="1" i="0" u="none" strike="noStrike" cap="none">
                <a:solidFill>
                  <a:srgbClr val="FF0000"/>
                </a:solidFill>
                <a:uFillTx/>
                <a:latin typeface="Times New Roman"/>
                <a:ea typeface="Times New Roman"/>
                <a:cs typeface="Times New Roman"/>
                <a:sym typeface="Times New Roman"/>
              </a:rPr>
              <a:t>methicillin</a:t>
            </a:r>
            <a:r>
              <a:rPr lang="en" sz="1200" b="0" i="0" u="none" strike="noStrike" cap="none">
                <a:solidFill>
                  <a:srgbClr val="FF0000"/>
                </a:solidFill>
                <a:uFillTx/>
                <a:latin typeface="Times New Roman"/>
                <a:ea typeface="Times New Roman"/>
                <a:cs typeface="Times New Roman"/>
                <a:sym typeface="Times New Roman"/>
              </a:rPr>
              <a:t> </a:t>
            </a:r>
            <a:r>
              <a:rPr lang="en" sz="1200" b="1" i="0" u="none" strike="noStrike" cap="none">
                <a:solidFill>
                  <a:srgbClr val="FF0000"/>
                </a:solidFill>
                <a:uFillTx/>
                <a:latin typeface="Times New Roman"/>
                <a:ea typeface="Times New Roman"/>
                <a:cs typeface="Times New Roman"/>
                <a:sym typeface="Times New Roman"/>
              </a:rPr>
              <a:t>resistance</a:t>
            </a:r>
            <a:r>
              <a:rPr lang="en" sz="1200" b="0" i="0" u="none" strike="noStrike" cap="none">
                <a:solidFill>
                  <a:srgbClr val="FF0000"/>
                </a:solidFill>
                <a:uFillTx/>
                <a:latin typeface="Times New Roman"/>
                <a:ea typeface="Times New Roman"/>
                <a:cs typeface="Times New Roman"/>
                <a:sym typeface="Times New Roman"/>
              </a:rPr>
              <a:t>). </a:t>
            </a:r>
          </a:p>
          <a:p>
            <a:pPr marL="514350" marR="0" lvl="1" indent="-171450" algn="l" rtl="0">
              <a:lnSpc>
                <a:spcPct val="90000"/>
              </a:lnSpc>
              <a:spcBef>
                <a:spcPts val="0"/>
              </a:spcBef>
              <a:spcAft>
                <a:spcPts val="0"/>
              </a:spcAft>
              <a:buClr>
                <a:srgbClr val="000000"/>
              </a:buClr>
              <a:buSzPts val="1100"/>
              <a:buFont typeface="Times New Roman"/>
              <a:buChar char="○"/>
            </a:pPr>
            <a:r>
              <a:rPr lang="en" sz="1200" b="1" i="0" u="none" strike="noStrike" cap="none">
                <a:solidFill>
                  <a:srgbClr val="000000"/>
                </a:solidFill>
                <a:uFillTx/>
                <a:latin typeface="Times New Roman"/>
                <a:ea typeface="Times New Roman"/>
                <a:cs typeface="Times New Roman"/>
                <a:sym typeface="Times New Roman"/>
              </a:rPr>
              <a:t>-Methicillin drug is the laboratory name for cloxicillin drug</a:t>
            </a:r>
          </a:p>
          <a:p>
            <a:pPr marL="514350" marR="0" lvl="1" indent="-171450" algn="l" rtl="0">
              <a:lnSpc>
                <a:spcPct val="90000"/>
              </a:lnSpc>
              <a:spcBef>
                <a:spcPts val="0"/>
              </a:spcBef>
              <a:spcAft>
                <a:spcPts val="0"/>
              </a:spcAft>
              <a:buClr>
                <a:srgbClr val="FF0000"/>
              </a:buClr>
              <a:buSzPts val="1100"/>
              <a:buFont typeface="Times New Roman"/>
              <a:buChar char="○"/>
            </a:pPr>
            <a:r>
              <a:rPr lang="en" sz="1200" b="0" i="0" u="none" strike="noStrike" cap="none">
                <a:solidFill>
                  <a:srgbClr val="FF0000"/>
                </a:solidFill>
                <a:uFillTx/>
                <a:latin typeface="Times New Roman"/>
                <a:ea typeface="Times New Roman"/>
                <a:cs typeface="Times New Roman"/>
                <a:sym typeface="Times New Roman"/>
              </a:rPr>
              <a:t>-Streptococcus pyogenes (</a:t>
            </a:r>
            <a:r>
              <a:rPr lang="en" sz="1200" b="1" i="0" u="none" strike="noStrike" cap="none">
                <a:solidFill>
                  <a:srgbClr val="FF0000"/>
                </a:solidFill>
                <a:uFillTx/>
                <a:latin typeface="Times New Roman"/>
                <a:ea typeface="Times New Roman"/>
                <a:cs typeface="Times New Roman"/>
                <a:sym typeface="Times New Roman"/>
              </a:rPr>
              <a:t>erythromycin</a:t>
            </a:r>
            <a:r>
              <a:rPr lang="en" sz="1200" b="0" i="0" u="none" strike="noStrike" cap="none">
                <a:solidFill>
                  <a:srgbClr val="FF0000"/>
                </a:solidFill>
                <a:uFillTx/>
                <a:latin typeface="Times New Roman"/>
                <a:ea typeface="Times New Roman"/>
                <a:cs typeface="Times New Roman"/>
                <a:sym typeface="Times New Roman"/>
              </a:rPr>
              <a:t> </a:t>
            </a:r>
            <a:r>
              <a:rPr lang="en" sz="1200" b="1" i="0" u="none" strike="noStrike" cap="none">
                <a:solidFill>
                  <a:srgbClr val="FF0000"/>
                </a:solidFill>
                <a:uFillTx/>
                <a:latin typeface="Times New Roman"/>
                <a:ea typeface="Times New Roman"/>
                <a:cs typeface="Times New Roman"/>
                <a:sym typeface="Times New Roman"/>
              </a:rPr>
              <a:t>resistance</a:t>
            </a:r>
            <a:r>
              <a:rPr lang="en" sz="1200" b="0" i="0" u="none" strike="noStrike" cap="none">
                <a:solidFill>
                  <a:srgbClr val="FF0000"/>
                </a:solidFill>
                <a:uFillTx/>
                <a:latin typeface="Times New Roman"/>
                <a:ea typeface="Times New Roman"/>
                <a:cs typeface="Times New Roman"/>
                <a:sym typeface="Times New Roman"/>
              </a:rPr>
              <a:t>).</a:t>
            </a:r>
          </a:p>
          <a:p>
            <a:pPr marL="342900" marR="0" lvl="1" indent="-69850" algn="l" rtl="0">
              <a:lnSpc>
                <a:spcPct val="90000"/>
              </a:lnSpc>
              <a:spcBef>
                <a:spcPts val="0"/>
              </a:spcBef>
              <a:spcAft>
                <a:spcPts val="0"/>
              </a:spcAft>
              <a:buClr>
                <a:schemeClr val="dk1"/>
              </a:buClr>
              <a:buSzPts val="1100"/>
              <a:buFont typeface="Times New Roman"/>
              <a:buNone/>
            </a:pPr>
            <a:endParaRPr sz="1200" b="0" i="0" u="none" strike="noStrike" cap="none">
              <a:solidFill>
                <a:srgbClr val="FF0000"/>
              </a:solidFill>
              <a:uFillTx/>
              <a:latin typeface="Times New Roman"/>
              <a:ea typeface="Times New Roman"/>
              <a:cs typeface="Times New Roman"/>
              <a:sym typeface="Times New Roman"/>
            </a:endParaRPr>
          </a:p>
          <a:p>
            <a:pPr marL="342900" marR="0" lvl="1" indent="-69850" algn="l" rtl="0">
              <a:lnSpc>
                <a:spcPct val="90000"/>
              </a:lnSpc>
              <a:spcBef>
                <a:spcPts val="0"/>
              </a:spcBef>
              <a:spcAft>
                <a:spcPts val="0"/>
              </a:spcAft>
              <a:buClr>
                <a:srgbClr val="FF0000"/>
              </a:buClr>
              <a:buSzPts val="1100"/>
              <a:buFont typeface="Times New Roman"/>
              <a:buNone/>
            </a:pPr>
            <a:r>
              <a:rPr lang="en" sz="1200" b="0" i="0" u="none" strike="noStrike" cap="none">
                <a:solidFill>
                  <a:srgbClr val="FF0000"/>
                </a:solidFill>
                <a:uFillTx/>
                <a:latin typeface="Times New Roman"/>
                <a:ea typeface="Times New Roman"/>
                <a:cs typeface="Times New Roman"/>
                <a:sym typeface="Times New Roman"/>
              </a:rPr>
              <a:t> </a:t>
            </a:r>
          </a:p>
          <a:p>
            <a:pPr marL="171450" marR="0" lvl="0" indent="-171450" algn="l" rtl="0">
              <a:lnSpc>
                <a:spcPct val="90000"/>
              </a:lnSpc>
              <a:spcBef>
                <a:spcPts val="0"/>
              </a:spcBef>
              <a:spcAft>
                <a:spcPts val="0"/>
              </a:spcAft>
              <a:buClr>
                <a:srgbClr val="7F7F7F"/>
              </a:buClr>
              <a:buSzPts val="1300"/>
              <a:buFont typeface="Times New Roman"/>
              <a:buChar char="●"/>
            </a:pPr>
            <a:r>
              <a:rPr lang="en" sz="1200" b="0" i="0" u="none" strike="noStrike" cap="none">
                <a:solidFill>
                  <a:srgbClr val="7F7F7F"/>
                </a:solidFill>
                <a:uFillTx/>
                <a:latin typeface="Times New Roman"/>
                <a:ea typeface="Times New Roman"/>
                <a:cs typeface="Times New Roman"/>
                <a:sym typeface="Times New Roman"/>
              </a:rPr>
              <a:t>You should differentiate between epidermis, dermis, subcutaneous infections and is it invading other tissues like muscles or bones </a:t>
            </a:r>
            <a:r>
              <a:rPr lang="en" sz="1200" b="0" i="0" u="sng" strike="noStrike" cap="none">
                <a:solidFill>
                  <a:srgbClr val="7F7F7F"/>
                </a:solidFill>
                <a:uFillTx/>
                <a:latin typeface="Times New Roman"/>
                <a:ea typeface="Times New Roman"/>
                <a:cs typeface="Times New Roman"/>
                <a:sym typeface="Times New Roman"/>
              </a:rPr>
              <a:t>to choose the right management</a:t>
            </a:r>
            <a:r>
              <a:rPr lang="en" sz="1200" b="0" i="0" u="none" strike="noStrike" cap="none">
                <a:solidFill>
                  <a:srgbClr val="7F7F7F"/>
                </a:solidFill>
                <a:uFillTx/>
                <a:latin typeface="Times New Roman"/>
                <a:ea typeface="Times New Roman"/>
                <a:cs typeface="Times New Roman"/>
                <a:sym typeface="Times New Roman"/>
              </a:rPr>
              <a:t>.</a:t>
            </a:r>
          </a:p>
          <a:p>
            <a:pPr marL="171450" marR="0" lvl="0" indent="-171450" algn="l" rtl="0">
              <a:lnSpc>
                <a:spcPct val="90000"/>
              </a:lnSpc>
              <a:spcBef>
                <a:spcPts val="0"/>
              </a:spcBef>
              <a:spcAft>
                <a:spcPts val="0"/>
              </a:spcAft>
              <a:buClr>
                <a:srgbClr val="7F7F7F"/>
              </a:buClr>
              <a:buSzPts val="1300"/>
              <a:buFont typeface="Times New Roman"/>
              <a:buChar char="●"/>
            </a:pPr>
            <a:r>
              <a:rPr lang="en" sz="1200" b="0" i="0" u="none" strike="noStrike" cap="none">
                <a:solidFill>
                  <a:srgbClr val="7F7F7F"/>
                </a:solidFill>
                <a:uFillTx/>
                <a:latin typeface="Times New Roman"/>
                <a:ea typeface="Times New Roman"/>
                <a:cs typeface="Times New Roman"/>
                <a:sym typeface="Times New Roman"/>
              </a:rPr>
              <a:t>The more the organism has powerful toxins and enzyme the more it spread deeply, and he may devolve gas gangrene. For example : clostridium perfringase </a:t>
            </a:r>
          </a:p>
          <a:p>
            <a:pPr marL="171450" marR="0" lvl="0" indent="-171450" algn="l" rtl="0">
              <a:lnSpc>
                <a:spcPct val="90000"/>
              </a:lnSpc>
              <a:spcBef>
                <a:spcPts val="0"/>
              </a:spcBef>
              <a:buClr>
                <a:schemeClr val="dk1"/>
              </a:buClr>
              <a:buSzPts val="1300"/>
              <a:buFont typeface="Times New Roman"/>
              <a:buNone/>
            </a:pPr>
            <a:endParaRPr sz="1200" b="0" i="0" u="none" strike="noStrike" cap="none">
              <a:solidFill>
                <a:schemeClr val="dk1"/>
              </a:solidFill>
              <a:uFillTx/>
              <a:latin typeface="Times New Roman"/>
              <a:ea typeface="Times New Roman"/>
              <a:cs typeface="Times New Roman"/>
              <a:sym typeface="Times New Roman"/>
            </a:endParaRPr>
          </a:p>
        </p:txBody>
      </p:sp>
      <p:sp>
        <p:nvSpPr>
          <p:cNvPr id="130" name="Shape 130"/>
          <p:cNvSpPr>
            <a:spLocks/>
          </p:cNvSpPr>
          <p:nvPr/>
        </p:nvSpPr>
        <p:spPr>
          <a:xfrm>
            <a:off x="6551751" y="3461315"/>
            <a:ext cx="2569784" cy="1605501"/>
          </a:xfrm>
          <a:prstGeom prst="roundRect">
            <a:avLst>
              <a:gd name="adj" fmla="val 0"/>
            </a:avLst>
          </a:prstGeom>
          <a:solidFill>
            <a:schemeClr val="lt1"/>
          </a:solidFill>
          <a:ln w="12700" cap="flat" cmpd="sng">
            <a:solidFill>
              <a:schemeClr val="accent3"/>
            </a:solidFill>
            <a:prstDash val="dot"/>
            <a:miter lim="800000"/>
            <a:headEnd type="none" w="med" len="med"/>
            <a:tailEnd type="none" w="med" len="med"/>
          </a:ln>
        </p:spPr>
        <p:txBody>
          <a:bodyPr wrap="square" lIns="91425" tIns="45700" rIns="91425" bIns="45700" anchor="ctr" anchorCtr="0">
            <a:noAutofit/>
          </a:bodyPr>
          <a:lstStyle/>
          <a:p>
            <a:pPr marL="0" marR="0" lvl="0" indent="0" algn="l" rtl="0">
              <a:spcBef>
                <a:spcPts val="0"/>
              </a:spcBef>
              <a:buNone/>
            </a:pPr>
            <a:r>
              <a:rPr lang="en" sz="1200">
                <a:uFillTx/>
                <a:latin typeface="Times New Roman"/>
                <a:ea typeface="Times New Roman"/>
                <a:cs typeface="Times New Roman"/>
                <a:sym typeface="Times New Roman"/>
              </a:rPr>
              <a:t>Important to know the:</a:t>
            </a:r>
          </a:p>
          <a:p>
            <a:pPr marL="0" marR="0" lvl="0" indent="0" algn="l" rtl="0">
              <a:spcBef>
                <a:spcPts val="0"/>
              </a:spcBef>
              <a:buNone/>
            </a:pPr>
            <a:r>
              <a:rPr lang="en" sz="1200">
                <a:solidFill>
                  <a:srgbClr val="FF0000"/>
                </a:solidFill>
                <a:uFillTx/>
                <a:latin typeface="Times New Roman"/>
                <a:ea typeface="Times New Roman"/>
                <a:cs typeface="Times New Roman"/>
                <a:sym typeface="Times New Roman"/>
              </a:rPr>
              <a:t>1- Name of the </a:t>
            </a:r>
            <a:r>
              <a:rPr lang="en" sz="1200" b="1">
                <a:solidFill>
                  <a:srgbClr val="FF0000"/>
                </a:solidFill>
                <a:uFillTx/>
                <a:latin typeface="Times New Roman"/>
                <a:ea typeface="Times New Roman"/>
                <a:cs typeface="Times New Roman"/>
                <a:sym typeface="Times New Roman"/>
              </a:rPr>
              <a:t>syndrome</a:t>
            </a:r>
            <a:r>
              <a:rPr lang="en" sz="1200">
                <a:solidFill>
                  <a:srgbClr val="FF0000"/>
                </a:solidFill>
                <a:uFillTx/>
                <a:latin typeface="Times New Roman"/>
                <a:ea typeface="Times New Roman"/>
                <a:cs typeface="Times New Roman"/>
                <a:sym typeface="Times New Roman"/>
              </a:rPr>
              <a:t>.</a:t>
            </a:r>
          </a:p>
          <a:p>
            <a:pPr marL="0" marR="0" lvl="0" indent="0" algn="l" rtl="0">
              <a:spcBef>
                <a:spcPts val="0"/>
              </a:spcBef>
              <a:buNone/>
            </a:pPr>
            <a:r>
              <a:rPr lang="en" sz="1200">
                <a:solidFill>
                  <a:srgbClr val="FF0000"/>
                </a:solidFill>
                <a:uFillTx/>
                <a:latin typeface="Times New Roman"/>
                <a:ea typeface="Times New Roman"/>
                <a:cs typeface="Times New Roman"/>
                <a:sym typeface="Times New Roman"/>
              </a:rPr>
              <a:t>2- </a:t>
            </a:r>
            <a:r>
              <a:rPr lang="en" sz="1200" b="1">
                <a:solidFill>
                  <a:srgbClr val="FF0000"/>
                </a:solidFill>
                <a:uFillTx/>
                <a:latin typeface="Times New Roman"/>
                <a:ea typeface="Times New Roman"/>
                <a:cs typeface="Times New Roman"/>
                <a:sym typeface="Times New Roman"/>
              </a:rPr>
              <a:t>Organisms</a:t>
            </a:r>
            <a:r>
              <a:rPr lang="en" sz="1200">
                <a:solidFill>
                  <a:srgbClr val="FF0000"/>
                </a:solidFill>
                <a:uFillTx/>
                <a:latin typeface="Times New Roman"/>
                <a:ea typeface="Times New Roman"/>
                <a:cs typeface="Times New Roman"/>
                <a:sym typeface="Times New Roman"/>
              </a:rPr>
              <a:t> causing it.</a:t>
            </a:r>
          </a:p>
          <a:p>
            <a:pPr marL="0" marR="0" lvl="0" indent="0" algn="l" rtl="0">
              <a:spcBef>
                <a:spcPts val="0"/>
              </a:spcBef>
              <a:buNone/>
            </a:pPr>
            <a:r>
              <a:rPr lang="en" sz="1200">
                <a:solidFill>
                  <a:srgbClr val="FF0000"/>
                </a:solidFill>
                <a:uFillTx/>
                <a:latin typeface="Times New Roman"/>
                <a:ea typeface="Times New Roman"/>
                <a:cs typeface="Times New Roman"/>
                <a:sym typeface="Times New Roman"/>
              </a:rPr>
              <a:t>3- Clinical </a:t>
            </a:r>
            <a:r>
              <a:rPr lang="en" sz="1200" b="1">
                <a:solidFill>
                  <a:srgbClr val="FF0000"/>
                </a:solidFill>
                <a:uFillTx/>
                <a:latin typeface="Times New Roman"/>
                <a:ea typeface="Times New Roman"/>
                <a:cs typeface="Times New Roman"/>
                <a:sym typeface="Times New Roman"/>
              </a:rPr>
              <a:t>presentation</a:t>
            </a:r>
            <a:r>
              <a:rPr lang="en" sz="1200">
                <a:solidFill>
                  <a:srgbClr val="FF0000"/>
                </a:solidFill>
                <a:uFillTx/>
                <a:latin typeface="Times New Roman"/>
                <a:ea typeface="Times New Roman"/>
                <a:cs typeface="Times New Roman"/>
                <a:sym typeface="Times New Roman"/>
              </a:rPr>
              <a:t>.</a:t>
            </a:r>
          </a:p>
          <a:p>
            <a:pPr marL="0" marR="0" lvl="0" indent="0" algn="l" rtl="0">
              <a:spcBef>
                <a:spcPts val="0"/>
              </a:spcBef>
              <a:buNone/>
            </a:pPr>
            <a:r>
              <a:rPr lang="en" sz="1200">
                <a:solidFill>
                  <a:srgbClr val="FF0000"/>
                </a:solidFill>
                <a:uFillTx/>
                <a:latin typeface="Times New Roman"/>
                <a:ea typeface="Times New Roman"/>
                <a:cs typeface="Times New Roman"/>
                <a:sym typeface="Times New Roman"/>
              </a:rPr>
              <a:t>4- </a:t>
            </a:r>
            <a:r>
              <a:rPr lang="en" sz="1200" b="1">
                <a:solidFill>
                  <a:srgbClr val="FF0000"/>
                </a:solidFill>
                <a:uFillTx/>
                <a:latin typeface="Times New Roman"/>
                <a:ea typeface="Times New Roman"/>
                <a:cs typeface="Times New Roman"/>
                <a:sym typeface="Times New Roman"/>
              </a:rPr>
              <a:t>Antibiotics</a:t>
            </a:r>
            <a:r>
              <a:rPr lang="en" sz="1200">
                <a:solidFill>
                  <a:schemeClr val="dk1"/>
                </a:solidFill>
                <a:uFillTx/>
                <a:latin typeface="Times New Roman"/>
                <a:ea typeface="Times New Roman"/>
                <a:cs typeface="Times New Roman"/>
                <a:sym typeface="Times New Roman"/>
              </a:rPr>
              <a:t>.</a:t>
            </a:r>
          </a:p>
        </p:txBody>
      </p:sp>
      <p:pic>
        <p:nvPicPr>
          <p:cNvPr id="131" name="Shape 131"/>
          <p:cNvPicPr preferRelativeResize="0"/>
          <p:nvPr/>
        </p:nvPicPr>
        <p:blipFill rotWithShape="1">
          <a:blip r:embed="rId3"/>
          <a:srcRect/>
          <a:stretch/>
        </p:blipFill>
        <p:spPr>
          <a:xfrm>
            <a:off x="5619458" y="216047"/>
            <a:ext cx="3411581" cy="306551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idx="4294967295"/>
          </p:nvPr>
        </p:nvSpPr>
        <p:spPr>
          <a:xfrm>
            <a:off x="382759" y="361058"/>
            <a:ext cx="7688700" cy="535200"/>
          </a:xfrm>
          <a:prstGeom prst="rect">
            <a:avLst/>
          </a:prstGeom>
          <a:noFill/>
          <a:ln>
            <a:noFill/>
          </a:ln>
        </p:spPr>
        <p:txBody>
          <a:bodyPr wrap="square" lIns="91425" tIns="91425" rIns="91425" bIns="91425" anchor="t" anchorCtr="0">
            <a:noAutofit/>
          </a:bodyPr>
          <a:lstStyle/>
          <a:p>
            <a:pPr marL="0" marR="0" lvl="0" indent="-165100" algn="l" rtl="0">
              <a:lnSpc>
                <a:spcPct val="90000"/>
              </a:lnSpc>
              <a:spcBef>
                <a:spcPts val="0"/>
              </a:spcBef>
              <a:buClr>
                <a:schemeClr val="dk2"/>
              </a:buClr>
              <a:buSzPts val="2600"/>
              <a:buFont typeface="Times New Roman"/>
              <a:buNone/>
            </a:pPr>
            <a:r>
              <a:rPr lang="en" sz="2400" b="0" i="0" u="none" strike="noStrike" cap="none">
                <a:uFillTx/>
                <a:latin typeface="Times New Roman"/>
                <a:ea typeface="Times New Roman"/>
                <a:cs typeface="Times New Roman"/>
                <a:sym typeface="Times New Roman"/>
              </a:rPr>
              <a:t>Impetigo - (pyoderma)</a:t>
            </a:r>
          </a:p>
        </p:txBody>
      </p:sp>
      <p:sp>
        <p:nvSpPr>
          <p:cNvPr id="137" name="Shape 137"/>
          <p:cNvSpPr txBox="1">
            <a:spLocks noGrp="1"/>
          </p:cNvSpPr>
          <p:nvPr>
            <p:ph type="body" idx="4294967295"/>
          </p:nvPr>
        </p:nvSpPr>
        <p:spPr>
          <a:xfrm>
            <a:off x="281354" y="889208"/>
            <a:ext cx="4160017" cy="1351574"/>
          </a:xfrm>
          <a:prstGeom prst="rect">
            <a:avLst/>
          </a:prstGeom>
          <a:noFill/>
          <a:ln>
            <a:noFill/>
          </a:ln>
        </p:spPr>
        <p:txBody>
          <a:bodyPr wrap="square" lIns="91425" tIns="91425" rIns="91425" bIns="91425" anchor="t" anchorCtr="0">
            <a:noAutofit/>
          </a:bodyPr>
          <a:lstStyle/>
          <a:p>
            <a:pPr marL="171450" marR="0" lvl="0" indent="-171450" algn="l" rtl="0">
              <a:lnSpc>
                <a:spcPct val="90000"/>
              </a:lnSpc>
              <a:spcBef>
                <a:spcPts val="0"/>
              </a:spcBef>
              <a:spcAft>
                <a:spcPts val="0"/>
              </a:spcAft>
              <a:buClr>
                <a:schemeClr val="dk1"/>
              </a:buClr>
              <a:buSzPts val="1300"/>
              <a:buFont typeface="Noto Sans Symbols"/>
              <a:buChar char="➢"/>
            </a:pPr>
            <a:r>
              <a:rPr lang="en" sz="1200" b="0" i="0" u="none" strike="noStrike" cap="none">
                <a:solidFill>
                  <a:schemeClr val="dk1"/>
                </a:solidFill>
                <a:uFillTx/>
                <a:latin typeface="Times New Roman"/>
                <a:ea typeface="Times New Roman"/>
                <a:cs typeface="Times New Roman"/>
                <a:sym typeface="Times New Roman"/>
              </a:rPr>
              <a:t> </a:t>
            </a:r>
            <a:r>
              <a:rPr lang="en" sz="1200" b="0" i="0" u="none" strike="noStrike" cap="none">
                <a:solidFill>
                  <a:srgbClr val="000000"/>
                </a:solidFill>
                <a:uFillTx/>
                <a:latin typeface="Times New Roman"/>
                <a:ea typeface="Times New Roman"/>
                <a:cs typeface="Times New Roman"/>
                <a:sym typeface="Times New Roman"/>
              </a:rPr>
              <a:t>It’s a </a:t>
            </a:r>
            <a:r>
              <a:rPr lang="en" sz="1200" b="1" i="0" u="none" strike="noStrike" cap="none">
                <a:solidFill>
                  <a:srgbClr val="000000"/>
                </a:solidFill>
                <a:uFillTx/>
                <a:latin typeface="Times New Roman"/>
                <a:ea typeface="Times New Roman"/>
                <a:cs typeface="Times New Roman"/>
                <a:sym typeface="Times New Roman"/>
              </a:rPr>
              <a:t>common</a:t>
            </a:r>
            <a:r>
              <a:rPr lang="en" sz="1200" b="0" i="0" u="none" strike="noStrike" cap="none">
                <a:solidFill>
                  <a:srgbClr val="000000"/>
                </a:solidFill>
                <a:uFillTx/>
                <a:latin typeface="Times New Roman"/>
                <a:ea typeface="Times New Roman"/>
                <a:cs typeface="Times New Roman"/>
                <a:sym typeface="Times New Roman"/>
              </a:rPr>
              <a:t> skin infection, in </a:t>
            </a:r>
            <a:r>
              <a:rPr lang="en" sz="1200" b="1" i="0" u="none" strike="noStrike" cap="none">
                <a:solidFill>
                  <a:srgbClr val="000000"/>
                </a:solidFill>
                <a:uFillTx/>
                <a:latin typeface="Times New Roman"/>
                <a:ea typeface="Times New Roman"/>
                <a:cs typeface="Times New Roman"/>
                <a:sym typeface="Times New Roman"/>
              </a:rPr>
              <a:t>Children 2–5 years</a:t>
            </a:r>
            <a:r>
              <a:rPr lang="en" sz="1200" b="0" i="0" u="none" strike="noStrike" cap="none">
                <a:solidFill>
                  <a:srgbClr val="000000"/>
                </a:solidFill>
                <a:uFillTx/>
                <a:latin typeface="Times New Roman"/>
                <a:ea typeface="Times New Roman"/>
                <a:cs typeface="Times New Roman"/>
                <a:sym typeface="Times New Roman"/>
              </a:rPr>
              <a:t> in </a:t>
            </a:r>
            <a:r>
              <a:rPr lang="en" sz="1200" b="0" i="0" u="sng" strike="noStrike" cap="none">
                <a:solidFill>
                  <a:srgbClr val="000000"/>
                </a:solidFill>
                <a:uFillTx/>
                <a:latin typeface="Times New Roman"/>
                <a:ea typeface="Times New Roman"/>
                <a:cs typeface="Times New Roman"/>
                <a:sym typeface="Times New Roman"/>
              </a:rPr>
              <a:t>tropical or subtropical </a:t>
            </a:r>
            <a:r>
              <a:rPr lang="en" sz="1200" b="0" i="0" u="none" strike="noStrike" cap="none">
                <a:solidFill>
                  <a:srgbClr val="000000"/>
                </a:solidFill>
                <a:uFillTx/>
                <a:latin typeface="Times New Roman"/>
                <a:ea typeface="Times New Roman"/>
                <a:cs typeface="Times New Roman"/>
                <a:sym typeface="Times New Roman"/>
              </a:rPr>
              <a:t>regions</a:t>
            </a:r>
            <a:r>
              <a:rPr lang="en" sz="1200" b="0" i="0" u="none" strike="noStrike" cap="none">
                <a:solidFill>
                  <a:schemeClr val="dk1"/>
                </a:solidFill>
                <a:uFillTx/>
                <a:latin typeface="Times New Roman"/>
                <a:ea typeface="Times New Roman"/>
                <a:cs typeface="Times New Roman"/>
                <a:sym typeface="Times New Roman"/>
              </a:rPr>
              <a:t>. </a:t>
            </a:r>
            <a:r>
              <a:rPr lang="en" sz="1200" b="1" i="0" u="none" strike="noStrike" cap="none">
                <a:solidFill>
                  <a:srgbClr val="98CB37"/>
                </a:solidFill>
                <a:uFillTx/>
                <a:latin typeface="Times New Roman"/>
                <a:ea typeface="Times New Roman"/>
                <a:cs typeface="Times New Roman"/>
                <a:sym typeface="Times New Roman"/>
              </a:rPr>
              <a:t>Very superficial in epidermis</a:t>
            </a:r>
          </a:p>
          <a:p>
            <a:pPr marL="171450" marR="0" lvl="0" indent="-171450" algn="l" rtl="0">
              <a:lnSpc>
                <a:spcPct val="90000"/>
              </a:lnSpc>
              <a:spcBef>
                <a:spcPts val="0"/>
              </a:spcBef>
              <a:spcAft>
                <a:spcPts val="0"/>
              </a:spcAft>
              <a:buClr>
                <a:schemeClr val="dk1"/>
              </a:buClr>
              <a:buSzPts val="1300"/>
              <a:buFont typeface="Noto Sans Symbols"/>
              <a:buChar char="➢"/>
            </a:pPr>
            <a:r>
              <a:rPr lang="en" sz="1200" b="0" i="0" u="none" strike="noStrike" cap="none">
                <a:solidFill>
                  <a:schemeClr val="dk2"/>
                </a:solidFill>
                <a:uFillTx/>
                <a:latin typeface="Times New Roman"/>
                <a:ea typeface="Times New Roman"/>
                <a:cs typeface="Times New Roman"/>
                <a:sym typeface="Times New Roman"/>
              </a:rPr>
              <a:t>Always caused by</a:t>
            </a:r>
            <a:r>
              <a:rPr lang="en" sz="1200" b="0" i="0" u="none" strike="noStrike" cap="none">
                <a:solidFill>
                  <a:schemeClr val="dk1"/>
                </a:solidFill>
                <a:uFillTx/>
                <a:latin typeface="Times New Roman"/>
                <a:ea typeface="Times New Roman"/>
                <a:cs typeface="Times New Roman"/>
                <a:sym typeface="Times New Roman"/>
              </a:rPr>
              <a:t> </a:t>
            </a:r>
            <a:r>
              <a:rPr lang="en" sz="1200" b="0" i="0" u="none" strike="noStrike" cap="none">
                <a:solidFill>
                  <a:srgbClr val="FF0000"/>
                </a:solidFill>
                <a:uFillTx/>
                <a:latin typeface="Times New Roman"/>
                <a:ea typeface="Times New Roman"/>
                <a:cs typeface="Times New Roman"/>
                <a:sym typeface="Times New Roman"/>
              </a:rPr>
              <a:t>β-hemolytic streptococci (</a:t>
            </a:r>
            <a:r>
              <a:rPr lang="en" sz="1200" b="0" i="0" u="none" strike="noStrike" cap="none">
                <a:solidFill>
                  <a:srgbClr val="739A28"/>
                </a:solidFill>
                <a:uFillTx/>
                <a:latin typeface="Times New Roman"/>
                <a:ea typeface="Times New Roman"/>
                <a:cs typeface="Times New Roman"/>
                <a:sym typeface="Times New Roman"/>
              </a:rPr>
              <a:t>(Nonbullous) and, or staphylococcus aureus “bollus”( rarely alone)</a:t>
            </a:r>
          </a:p>
          <a:p>
            <a:pPr marL="171450" marR="0" lvl="0" indent="-171450" algn="l" rtl="0">
              <a:lnSpc>
                <a:spcPct val="90000"/>
              </a:lnSpc>
              <a:spcBef>
                <a:spcPts val="0"/>
              </a:spcBef>
              <a:buClr>
                <a:schemeClr val="dk1"/>
              </a:buClr>
              <a:buSzPts val="1300"/>
              <a:buFont typeface="Noto Sans Symbols"/>
              <a:buNone/>
            </a:pPr>
            <a:endParaRPr sz="1200" b="0" i="0" u="none" strike="noStrike" cap="none">
              <a:solidFill>
                <a:srgbClr val="739A28"/>
              </a:solidFill>
              <a:uFillTx/>
              <a:latin typeface="Times New Roman"/>
              <a:ea typeface="Times New Roman"/>
              <a:cs typeface="Times New Roman"/>
              <a:sym typeface="Times New Roman"/>
            </a:endParaRPr>
          </a:p>
        </p:txBody>
      </p:sp>
      <p:sp>
        <p:nvSpPr>
          <p:cNvPr id="138" name="Shape 138"/>
          <p:cNvSpPr>
            <a:spLocks/>
          </p:cNvSpPr>
          <p:nvPr/>
        </p:nvSpPr>
        <p:spPr>
          <a:xfrm>
            <a:off x="382747" y="1898094"/>
            <a:ext cx="3414000" cy="3123900"/>
          </a:xfrm>
          <a:prstGeom prst="roundRect">
            <a:avLst>
              <a:gd name="adj" fmla="val 16667"/>
            </a:avLst>
          </a:prstGeom>
          <a:solidFill>
            <a:schemeClr val="lt1"/>
          </a:solidFill>
          <a:ln w="12700" cap="flat" cmpd="sng">
            <a:solidFill>
              <a:schemeClr val="accent6"/>
            </a:solidFill>
            <a:prstDash val="lgDash"/>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r>
              <a:rPr lang="en" sz="1200" b="1" u="sng">
                <a:solidFill>
                  <a:srgbClr val="000000"/>
                </a:solidFill>
                <a:uFillTx/>
                <a:latin typeface="Calibri"/>
                <a:ea typeface="Calibri"/>
                <a:cs typeface="Calibri"/>
                <a:sym typeface="Calibri"/>
              </a:rPr>
              <a:t>Characteristics:</a:t>
            </a:r>
          </a:p>
          <a:p>
            <a:pPr marL="0" marR="0" lvl="0" indent="0" algn="ctr" rtl="0">
              <a:spcBef>
                <a:spcPts val="0"/>
              </a:spcBef>
              <a:buNone/>
            </a:pPr>
            <a:endParaRPr sz="1200" b="1" u="sng">
              <a:solidFill>
                <a:srgbClr val="000000"/>
              </a:solidFill>
              <a:uFillTx/>
              <a:latin typeface="Calibri"/>
              <a:ea typeface="Calibri"/>
              <a:cs typeface="Calibri"/>
              <a:sym typeface="Calibri"/>
            </a:endParaRPr>
          </a:p>
          <a:p>
            <a:pPr marL="285750" marR="0" lvl="0" indent="-285750" algn="l" rtl="0">
              <a:spcBef>
                <a:spcPts val="0"/>
              </a:spcBef>
              <a:buClr>
                <a:schemeClr val="accent6"/>
              </a:buClr>
              <a:buSzPts val="1200"/>
              <a:buFont typeface="Arial"/>
              <a:buChar char="•"/>
            </a:pPr>
            <a:r>
              <a:rPr lang="en" sz="1200" b="1">
                <a:uFillTx/>
                <a:latin typeface="Calibri"/>
                <a:ea typeface="Calibri"/>
                <a:cs typeface="Calibri"/>
                <a:sym typeface="Calibri"/>
              </a:rPr>
              <a:t>Systemic symptoms </a:t>
            </a:r>
            <a:r>
              <a:rPr lang="en" sz="1200">
                <a:uFillTx/>
                <a:latin typeface="Calibri"/>
                <a:ea typeface="Calibri"/>
                <a:cs typeface="Calibri"/>
                <a:sym typeface="Calibri"/>
              </a:rPr>
              <a:t>are usually</a:t>
            </a:r>
            <a:r>
              <a:rPr lang="en" sz="1200">
                <a:solidFill>
                  <a:srgbClr val="FF0000"/>
                </a:solidFill>
                <a:uFillTx/>
                <a:latin typeface="Calibri"/>
                <a:ea typeface="Calibri"/>
                <a:cs typeface="Calibri"/>
                <a:sym typeface="Calibri"/>
              </a:rPr>
              <a:t> absent</a:t>
            </a:r>
            <a:r>
              <a:rPr lang="en" sz="1200">
                <a:solidFill>
                  <a:schemeClr val="dk1"/>
                </a:solidFill>
                <a:uFillTx/>
                <a:latin typeface="Calibri"/>
                <a:ea typeface="Calibri"/>
                <a:cs typeface="Calibri"/>
                <a:sym typeface="Calibri"/>
              </a:rPr>
              <a:t>.</a:t>
            </a:r>
          </a:p>
          <a:p>
            <a:pPr marL="285750" marR="0" lvl="0" indent="-285750" algn="l" rtl="0">
              <a:spcBef>
                <a:spcPts val="0"/>
              </a:spcBef>
              <a:buClr>
                <a:schemeClr val="accent6"/>
              </a:buClr>
              <a:buSzPts val="1200"/>
              <a:buFont typeface="Arial"/>
              <a:buChar char="•"/>
            </a:pPr>
            <a:r>
              <a:rPr lang="en" sz="1200">
                <a:uFillTx/>
                <a:latin typeface="Calibri"/>
                <a:ea typeface="Calibri"/>
                <a:cs typeface="Calibri"/>
                <a:sym typeface="Calibri"/>
              </a:rPr>
              <a:t>Consists of discrete purulent lesions </a:t>
            </a:r>
            <a:r>
              <a:rPr lang="en" sz="1200" b="1">
                <a:solidFill>
                  <a:srgbClr val="98CB37"/>
                </a:solidFill>
                <a:uFillTx/>
                <a:latin typeface="Calibri"/>
                <a:ea typeface="Calibri"/>
                <a:cs typeface="Calibri"/>
                <a:sym typeface="Calibri"/>
              </a:rPr>
              <a:t>Blister if it rupture, it’s produce fluid (honey cust</a:t>
            </a:r>
          </a:p>
          <a:p>
            <a:pPr marL="285750" marR="0" lvl="0" indent="-285750" algn="l" rtl="0">
              <a:spcBef>
                <a:spcPts val="0"/>
              </a:spcBef>
              <a:buClr>
                <a:srgbClr val="000000"/>
              </a:buClr>
              <a:buSzPts val="1200"/>
              <a:buFont typeface="Arial"/>
              <a:buChar char="•"/>
            </a:pPr>
            <a:r>
              <a:rPr lang="en" sz="1200">
                <a:uFillTx/>
                <a:latin typeface="Calibri"/>
                <a:ea typeface="Calibri"/>
                <a:cs typeface="Calibri"/>
                <a:sym typeface="Calibri"/>
              </a:rPr>
              <a:t>Exposed areas of the body( </a:t>
            </a:r>
            <a:r>
              <a:rPr lang="en" sz="1200" b="1">
                <a:uFillTx/>
                <a:latin typeface="Calibri"/>
                <a:ea typeface="Calibri"/>
                <a:cs typeface="Calibri"/>
                <a:sym typeface="Calibri"/>
              </a:rPr>
              <a:t>face and extremities</a:t>
            </a:r>
            <a:r>
              <a:rPr lang="en" sz="1200">
                <a:uFillTx/>
                <a:latin typeface="Calibri"/>
                <a:ea typeface="Calibri"/>
                <a:cs typeface="Calibri"/>
                <a:sym typeface="Calibri"/>
              </a:rPr>
              <a:t>)</a:t>
            </a:r>
          </a:p>
          <a:p>
            <a:pPr marL="285750" marR="0" lvl="0" indent="-285750" algn="l" rtl="0">
              <a:spcBef>
                <a:spcPts val="0"/>
              </a:spcBef>
              <a:buClr>
                <a:srgbClr val="000000"/>
              </a:buClr>
              <a:buSzPts val="1200"/>
              <a:buFont typeface="Arial"/>
              <a:buChar char="•"/>
            </a:pPr>
            <a:r>
              <a:rPr lang="en" sz="1200">
                <a:uFillTx/>
                <a:latin typeface="Calibri"/>
                <a:ea typeface="Calibri"/>
                <a:cs typeface="Calibri"/>
                <a:sym typeface="Calibri"/>
              </a:rPr>
              <a:t>Skin colonization- Inoculation by </a:t>
            </a:r>
            <a:r>
              <a:rPr lang="en" sz="1200" b="1">
                <a:uFillTx/>
                <a:latin typeface="Calibri"/>
                <a:ea typeface="Calibri"/>
                <a:cs typeface="Calibri"/>
                <a:sym typeface="Calibri"/>
              </a:rPr>
              <a:t>abrasions, minor trauma, or insect bites</a:t>
            </a:r>
          </a:p>
          <a:p>
            <a:pPr marL="285750" marR="0" lvl="0" indent="-285750" algn="l" rtl="0">
              <a:spcBef>
                <a:spcPts val="0"/>
              </a:spcBef>
              <a:buClr>
                <a:srgbClr val="000000"/>
              </a:buClr>
              <a:buSzPts val="1200"/>
              <a:buFont typeface="Arial"/>
              <a:buChar char="•"/>
            </a:pPr>
            <a:r>
              <a:rPr lang="en" sz="1200">
                <a:uFillTx/>
                <a:latin typeface="Calibri"/>
                <a:ea typeface="Calibri"/>
                <a:cs typeface="Calibri"/>
                <a:sym typeface="Calibri"/>
              </a:rPr>
              <a:t>Poststreptococcal glomerulonephritis*. </a:t>
            </a:r>
          </a:p>
          <a:p>
            <a:pPr marL="285750" marR="0" lvl="0" indent="-285750" algn="l" rtl="0">
              <a:spcBef>
                <a:spcPts val="0"/>
              </a:spcBef>
              <a:buClr>
                <a:schemeClr val="accent6"/>
              </a:buClr>
              <a:buSzPts val="1200"/>
              <a:buFont typeface="Arial"/>
              <a:buChar char="•"/>
            </a:pPr>
            <a:r>
              <a:rPr lang="en" sz="1200">
                <a:uFillTx/>
                <a:latin typeface="Calibri"/>
                <a:ea typeface="Calibri"/>
                <a:cs typeface="Calibri"/>
                <a:sym typeface="Calibri"/>
              </a:rPr>
              <a:t>(anti–DNAse B)</a:t>
            </a:r>
            <a:r>
              <a:rPr lang="en" sz="1200">
                <a:solidFill>
                  <a:schemeClr val="dk1"/>
                </a:solidFill>
                <a:uFillTx/>
                <a:latin typeface="Calibri"/>
                <a:ea typeface="Calibri"/>
                <a:cs typeface="Calibri"/>
                <a:sym typeface="Calibri"/>
              </a:rPr>
              <a:t> :</a:t>
            </a:r>
            <a:r>
              <a:rPr lang="en" sz="1200" b="1" u="sng">
                <a:solidFill>
                  <a:srgbClr val="7F7F7F"/>
                </a:solidFill>
                <a:uFillTx/>
                <a:latin typeface="Calibri"/>
                <a:ea typeface="Calibri"/>
                <a:cs typeface="Calibri"/>
                <a:sym typeface="Calibri"/>
              </a:rPr>
              <a:t>(</a:t>
            </a:r>
            <a:r>
              <a:rPr lang="en" sz="1200" b="1" u="sng">
                <a:solidFill>
                  <a:srgbClr val="8296B0"/>
                </a:solidFill>
                <a:uFillTx/>
                <a:latin typeface="Calibri"/>
                <a:ea typeface="Calibri"/>
                <a:cs typeface="Calibri"/>
                <a:sym typeface="Calibri"/>
              </a:rPr>
              <a:t>antideoxyribonuclease B) ; if there is a lot of AntiDNAse in the test  then it means he have impetigo .</a:t>
            </a:r>
          </a:p>
        </p:txBody>
      </p:sp>
      <p:sp>
        <p:nvSpPr>
          <p:cNvPr id="139" name="Shape 139"/>
          <p:cNvSpPr>
            <a:spLocks/>
          </p:cNvSpPr>
          <p:nvPr/>
        </p:nvSpPr>
        <p:spPr>
          <a:xfrm>
            <a:off x="3984667" y="1828955"/>
            <a:ext cx="2768400" cy="3123900"/>
          </a:xfrm>
          <a:prstGeom prst="roundRect">
            <a:avLst>
              <a:gd name="adj" fmla="val 16667"/>
            </a:avLst>
          </a:prstGeom>
          <a:solidFill>
            <a:schemeClr val="lt1"/>
          </a:solidFill>
          <a:ln w="12700" cap="flat" cmpd="sng">
            <a:solidFill>
              <a:schemeClr val="accent6"/>
            </a:solidFill>
            <a:prstDash val="lgDash"/>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r>
              <a:rPr lang="en" sz="1200" b="1" u="sng">
                <a:uFillTx/>
                <a:latin typeface="Times New Roman"/>
                <a:ea typeface="Times New Roman"/>
                <a:cs typeface="Times New Roman"/>
                <a:sym typeface="Times New Roman"/>
              </a:rPr>
              <a:t>Treatment:</a:t>
            </a:r>
          </a:p>
          <a:p>
            <a:pPr marL="0" marR="0" lvl="0" indent="0" algn="ctr" rtl="0">
              <a:spcBef>
                <a:spcPts val="0"/>
              </a:spcBef>
              <a:buNone/>
            </a:pPr>
            <a:endParaRPr sz="1200" b="1" u="sng">
              <a:solidFill>
                <a:schemeClr val="dk1"/>
              </a:solidFill>
              <a:uFillTx/>
              <a:latin typeface="Times New Roman"/>
              <a:ea typeface="Times New Roman"/>
              <a:cs typeface="Times New Roman"/>
              <a:sym typeface="Times New Roman"/>
            </a:endParaRPr>
          </a:p>
          <a:p>
            <a:pPr marL="171450" marR="0" lvl="0" indent="-171450" algn="l" rtl="0">
              <a:spcBef>
                <a:spcPts val="0"/>
              </a:spcBef>
              <a:buClr>
                <a:schemeClr val="dk1"/>
              </a:buClr>
              <a:buSzPts val="1200"/>
              <a:buFont typeface="Arial"/>
              <a:buChar char="•"/>
            </a:pPr>
            <a:r>
              <a:rPr lang="en" sz="1200">
                <a:solidFill>
                  <a:schemeClr val="dk2"/>
                </a:solidFill>
                <a:uFillTx/>
                <a:latin typeface="Calibri"/>
                <a:ea typeface="Calibri"/>
                <a:cs typeface="Calibri"/>
                <a:sym typeface="Calibri"/>
              </a:rPr>
              <a:t>Cefazolin:</a:t>
            </a:r>
            <a:r>
              <a:rPr lang="en" sz="1200">
                <a:solidFill>
                  <a:schemeClr val="dk1"/>
                </a:solidFill>
                <a:uFillTx/>
                <a:latin typeface="Calibri"/>
                <a:ea typeface="Calibri"/>
                <a:cs typeface="Calibri"/>
                <a:sym typeface="Calibri"/>
              </a:rPr>
              <a:t> </a:t>
            </a:r>
            <a:r>
              <a:rPr lang="en" sz="1200">
                <a:solidFill>
                  <a:srgbClr val="98CB37"/>
                </a:solidFill>
                <a:uFillTx/>
                <a:latin typeface="Calibri"/>
                <a:ea typeface="Calibri"/>
                <a:cs typeface="Calibri"/>
                <a:sym typeface="Calibri"/>
              </a:rPr>
              <a:t>covers Both Staphylococcus and streptococcus.</a:t>
            </a:r>
            <a:r>
              <a:rPr lang="en" sz="1200">
                <a:solidFill>
                  <a:schemeClr val="dk1"/>
                </a:solidFill>
                <a:uFillTx/>
                <a:latin typeface="Calibri"/>
                <a:ea typeface="Calibri"/>
                <a:cs typeface="Calibri"/>
                <a:sym typeface="Calibri"/>
              </a:rPr>
              <a:t> </a:t>
            </a:r>
          </a:p>
          <a:p>
            <a:pPr marL="171450" marR="0" lvl="0" indent="-171450" algn="l" rtl="0">
              <a:spcBef>
                <a:spcPts val="0"/>
              </a:spcBef>
              <a:buClr>
                <a:schemeClr val="dk1"/>
              </a:buClr>
              <a:buSzPts val="1200"/>
              <a:buFont typeface="Arial"/>
              <a:buChar char="•"/>
            </a:pPr>
            <a:r>
              <a:rPr lang="en" sz="1200">
                <a:uFillTx/>
                <a:latin typeface="Calibri"/>
                <a:ea typeface="Calibri"/>
                <a:cs typeface="Calibri"/>
                <a:sym typeface="Calibri"/>
              </a:rPr>
              <a:t>Cloxacillin</a:t>
            </a:r>
            <a:r>
              <a:rPr lang="en" sz="1200">
                <a:solidFill>
                  <a:schemeClr val="dk1"/>
                </a:solidFill>
                <a:uFillTx/>
                <a:latin typeface="Calibri"/>
                <a:ea typeface="Calibri"/>
                <a:cs typeface="Calibri"/>
                <a:sym typeface="Calibri"/>
              </a:rPr>
              <a:t>: </a:t>
            </a:r>
            <a:r>
              <a:rPr lang="en" sz="1200">
                <a:solidFill>
                  <a:srgbClr val="98CB37"/>
                </a:solidFill>
                <a:uFillTx/>
                <a:latin typeface="Calibri"/>
                <a:ea typeface="Calibri"/>
                <a:cs typeface="Calibri"/>
                <a:sym typeface="Calibri"/>
              </a:rPr>
              <a:t>covers Staphylococcus only </a:t>
            </a:r>
          </a:p>
          <a:p>
            <a:pPr marL="171450" marR="0" lvl="0" indent="-171450" algn="l" rtl="0">
              <a:spcBef>
                <a:spcPts val="0"/>
              </a:spcBef>
              <a:buClr>
                <a:schemeClr val="dk1"/>
              </a:buClr>
              <a:buSzPts val="1200"/>
              <a:buFont typeface="Arial"/>
              <a:buChar char="•"/>
            </a:pPr>
            <a:r>
              <a:rPr lang="en" sz="1200">
                <a:solidFill>
                  <a:schemeClr val="dk2"/>
                </a:solidFill>
                <a:uFillTx/>
                <a:latin typeface="Calibri"/>
                <a:ea typeface="Calibri"/>
                <a:cs typeface="Calibri"/>
                <a:sym typeface="Calibri"/>
              </a:rPr>
              <a:t>Erythromycin: covers</a:t>
            </a:r>
            <a:r>
              <a:rPr lang="en" sz="1200">
                <a:solidFill>
                  <a:schemeClr val="dk1"/>
                </a:solidFill>
                <a:uFillTx/>
                <a:latin typeface="Calibri"/>
                <a:ea typeface="Calibri"/>
                <a:cs typeface="Calibri"/>
                <a:sym typeface="Calibri"/>
              </a:rPr>
              <a:t> </a:t>
            </a:r>
            <a:r>
              <a:rPr lang="en" sz="1200">
                <a:solidFill>
                  <a:srgbClr val="98CB37"/>
                </a:solidFill>
                <a:uFillTx/>
                <a:latin typeface="Calibri"/>
                <a:ea typeface="Calibri"/>
                <a:cs typeface="Calibri"/>
                <a:sym typeface="Calibri"/>
              </a:rPr>
              <a:t>streptococcus only</a:t>
            </a:r>
          </a:p>
          <a:p>
            <a:pPr marL="171450" marR="0" lvl="0" indent="-171450" algn="l" rtl="0">
              <a:spcBef>
                <a:spcPts val="0"/>
              </a:spcBef>
              <a:buClr>
                <a:schemeClr val="dk1"/>
              </a:buClr>
              <a:buSzPts val="1200"/>
              <a:buFont typeface="Arial"/>
              <a:buChar char="•"/>
            </a:pPr>
            <a:r>
              <a:rPr lang="en" sz="1200">
                <a:solidFill>
                  <a:schemeClr val="dk2"/>
                </a:solidFill>
                <a:uFillTx/>
                <a:latin typeface="Calibri"/>
                <a:ea typeface="Calibri"/>
                <a:cs typeface="Calibri"/>
                <a:sym typeface="Calibri"/>
              </a:rPr>
              <a:t> Mupirocin </a:t>
            </a:r>
            <a:r>
              <a:rPr lang="en" sz="1200">
                <a:solidFill>
                  <a:schemeClr val="accent6"/>
                </a:solidFill>
                <a:uFillTx/>
                <a:latin typeface="Calibri"/>
                <a:ea typeface="Calibri"/>
                <a:cs typeface="Calibri"/>
                <a:sym typeface="Calibri"/>
              </a:rPr>
              <a:t>: </a:t>
            </a:r>
            <a:r>
              <a:rPr lang="en" sz="1200">
                <a:solidFill>
                  <a:srgbClr val="98CB37"/>
                </a:solidFill>
                <a:uFillTx/>
                <a:latin typeface="Calibri"/>
                <a:ea typeface="Calibri"/>
                <a:cs typeface="Calibri"/>
                <a:sym typeface="Calibri"/>
              </a:rPr>
              <a:t>It may lead to immune complication in some cases. </a:t>
            </a:r>
          </a:p>
          <a:p>
            <a:pPr marL="0" marR="0" lvl="0" indent="0" algn="l" rtl="0">
              <a:spcBef>
                <a:spcPts val="0"/>
              </a:spcBef>
              <a:buNone/>
            </a:pPr>
            <a:endParaRPr sz="1200" b="1" u="sng">
              <a:solidFill>
                <a:schemeClr val="dk1"/>
              </a:solidFill>
              <a:uFillTx/>
              <a:latin typeface="Times New Roman"/>
              <a:ea typeface="Times New Roman"/>
              <a:cs typeface="Times New Roman"/>
              <a:sym typeface="Times New Roman"/>
            </a:endParaRPr>
          </a:p>
        </p:txBody>
      </p:sp>
      <p:sp>
        <p:nvSpPr>
          <p:cNvPr id="140" name="Shape 140"/>
          <p:cNvSpPr txBox="1">
            <a:spLocks/>
          </p:cNvSpPr>
          <p:nvPr/>
        </p:nvSpPr>
        <p:spPr>
          <a:xfrm>
            <a:off x="6940899" y="3605488"/>
            <a:ext cx="2080923" cy="1277273"/>
          </a:xfrm>
          <a:prstGeom prst="rect">
            <a:avLst/>
          </a:prstGeom>
          <a:no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buNone/>
            </a:pPr>
            <a:r>
              <a:rPr lang="en" sz="1100">
                <a:solidFill>
                  <a:srgbClr val="98CB37"/>
                </a:solidFill>
                <a:uFillTx/>
                <a:latin typeface="Times New Roman"/>
                <a:ea typeface="Times New Roman"/>
                <a:cs typeface="Times New Roman"/>
                <a:sym typeface="Times New Roman"/>
              </a:rPr>
              <a:t>*Group A streptococci are sensitive to penicillin</a:t>
            </a:r>
          </a:p>
          <a:p>
            <a:pPr marL="0" marR="0" lvl="0" indent="0" algn="l" rtl="0">
              <a:spcBef>
                <a:spcPts val="0"/>
              </a:spcBef>
              <a:buNone/>
            </a:pPr>
            <a:r>
              <a:rPr lang="en" sz="1100">
                <a:solidFill>
                  <a:srgbClr val="98CB37"/>
                </a:solidFill>
                <a:uFillTx/>
                <a:latin typeface="Times New Roman"/>
                <a:ea typeface="Times New Roman"/>
                <a:cs typeface="Times New Roman"/>
                <a:sym typeface="Times New Roman"/>
              </a:rPr>
              <a:t>Pyoderma : skin disease that is pyogenic (has pus).</a:t>
            </a:r>
          </a:p>
          <a:p>
            <a:pPr marL="0" marR="0" lvl="0" indent="0" algn="l" rtl="0">
              <a:spcBef>
                <a:spcPts val="0"/>
              </a:spcBef>
              <a:buNone/>
            </a:pPr>
            <a:r>
              <a:rPr lang="en" sz="1100">
                <a:solidFill>
                  <a:srgbClr val="98CB37"/>
                </a:solidFill>
                <a:uFillTx/>
                <a:latin typeface="Times New Roman"/>
                <a:ea typeface="Times New Roman"/>
                <a:cs typeface="Times New Roman"/>
                <a:sym typeface="Times New Roman"/>
              </a:rPr>
              <a:t>Bullous: Involves the formation of bullae (blisters).</a:t>
            </a:r>
          </a:p>
          <a:p>
            <a:pPr marL="0" marR="0" lvl="0" indent="0" algn="l" rtl="0">
              <a:spcBef>
                <a:spcPts val="0"/>
              </a:spcBef>
              <a:buNone/>
            </a:pPr>
            <a:endParaRPr sz="1100">
              <a:solidFill>
                <a:schemeClr val="accent6"/>
              </a:solidFill>
              <a:uFillTx/>
              <a:latin typeface="Times New Roman"/>
              <a:ea typeface="Times New Roman"/>
              <a:cs typeface="Times New Roman"/>
              <a:sym typeface="Times New Roman"/>
            </a:endParaRPr>
          </a:p>
        </p:txBody>
      </p:sp>
      <p:sp>
        <p:nvSpPr>
          <p:cNvPr id="141" name="Shape 141"/>
          <p:cNvSpPr>
            <a:spLocks/>
          </p:cNvSpPr>
          <p:nvPr/>
        </p:nvSpPr>
        <p:spPr>
          <a:xfrm>
            <a:off x="6662208" y="2445096"/>
            <a:ext cx="1856426" cy="976442"/>
          </a:xfrm>
          <a:prstGeom prst="wedgeRoundRectCallout">
            <a:avLst>
              <a:gd name="adj1" fmla="val -83842"/>
              <a:gd name="adj2" fmla="val -23454"/>
              <a:gd name="adj3" fmla="val 16667"/>
            </a:avLst>
          </a:prstGeom>
          <a:solidFill>
            <a:schemeClr val="lt1"/>
          </a:solidFill>
          <a:ln w="12700" cap="flat" cmpd="sng">
            <a:solidFill>
              <a:schemeClr val="accent2"/>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r>
              <a:rPr lang="en" sz="1200" b="1">
                <a:solidFill>
                  <a:srgbClr val="98CB37"/>
                </a:solidFill>
                <a:uFillTx/>
                <a:latin typeface="Times New Roman"/>
                <a:ea typeface="Times New Roman"/>
                <a:cs typeface="Times New Roman"/>
                <a:sym typeface="Times New Roman"/>
              </a:rPr>
              <a:t>If patient has </a:t>
            </a:r>
            <a:r>
              <a:rPr lang="en" sz="1200" b="1" u="sng">
                <a:solidFill>
                  <a:srgbClr val="98CB37"/>
                </a:solidFill>
                <a:uFillTx/>
                <a:latin typeface="Times New Roman"/>
                <a:ea typeface="Times New Roman"/>
                <a:cs typeface="Times New Roman"/>
                <a:sym typeface="Times New Roman"/>
              </a:rPr>
              <a:t>cellulitis</a:t>
            </a:r>
            <a:r>
              <a:rPr lang="en" sz="1200" b="1">
                <a:solidFill>
                  <a:srgbClr val="98CB37"/>
                </a:solidFill>
                <a:uFillTx/>
                <a:latin typeface="Times New Roman"/>
                <a:ea typeface="Times New Roman"/>
                <a:cs typeface="Times New Roman"/>
                <a:sym typeface="Times New Roman"/>
              </a:rPr>
              <a:t>, 1</a:t>
            </a:r>
            <a:r>
              <a:rPr lang="en" sz="1200" b="1" baseline="30000">
                <a:solidFill>
                  <a:srgbClr val="98CB37"/>
                </a:solidFill>
                <a:uFillTx/>
                <a:latin typeface="Times New Roman"/>
                <a:ea typeface="Times New Roman"/>
                <a:cs typeface="Times New Roman"/>
                <a:sym typeface="Times New Roman"/>
              </a:rPr>
              <a:t>st</a:t>
            </a:r>
            <a:r>
              <a:rPr lang="en" sz="1200" b="1">
                <a:solidFill>
                  <a:srgbClr val="98CB37"/>
                </a:solidFill>
                <a:uFillTx/>
                <a:latin typeface="Times New Roman"/>
                <a:ea typeface="Times New Roman"/>
                <a:cs typeface="Times New Roman"/>
                <a:sym typeface="Times New Roman"/>
              </a:rPr>
              <a:t> drug you think of</a:t>
            </a:r>
          </a:p>
          <a:p>
            <a:pPr marL="0" marR="0" lvl="0" indent="0" algn="ctr" rtl="0">
              <a:spcBef>
                <a:spcPts val="0"/>
              </a:spcBef>
              <a:buNone/>
            </a:pPr>
            <a:r>
              <a:rPr lang="en" sz="1200" b="1">
                <a:solidFill>
                  <a:schemeClr val="accent6"/>
                </a:solidFill>
                <a:uFillTx/>
                <a:latin typeface="Times New Roman"/>
                <a:ea typeface="Times New Roman"/>
                <a:cs typeface="Times New Roman"/>
                <a:sym typeface="Times New Roman"/>
              </a:rPr>
              <a:t>= </a:t>
            </a:r>
            <a:r>
              <a:rPr lang="en" sz="1200">
                <a:solidFill>
                  <a:srgbClr val="FF0000"/>
                </a:solidFill>
                <a:uFillTx/>
                <a:latin typeface="Times New Roman"/>
                <a:ea typeface="Times New Roman"/>
                <a:cs typeface="Times New Roman"/>
                <a:sym typeface="Times New Roman"/>
              </a:rPr>
              <a:t>Cefazolin </a:t>
            </a:r>
          </a:p>
        </p:txBody>
      </p:sp>
      <p:pic>
        <p:nvPicPr>
          <p:cNvPr id="142" name="Shape 142"/>
          <p:cNvPicPr preferRelativeResize="0"/>
          <p:nvPr/>
        </p:nvPicPr>
        <p:blipFill>
          <a:blip r:embed="rId3"/>
          <a:stretch>
            <a:fillRect/>
          </a:stretch>
        </p:blipFill>
        <p:spPr>
          <a:xfrm>
            <a:off x="6882142" y="361058"/>
            <a:ext cx="1886682" cy="160508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idx="4294967295"/>
          </p:nvPr>
        </p:nvSpPr>
        <p:spPr>
          <a:xfrm>
            <a:off x="465446" y="307714"/>
            <a:ext cx="7688700" cy="535200"/>
          </a:xfrm>
          <a:prstGeom prst="rect">
            <a:avLst/>
          </a:prstGeom>
          <a:noFill/>
          <a:ln>
            <a:noFill/>
          </a:ln>
        </p:spPr>
        <p:txBody>
          <a:bodyPr wrap="square" lIns="91425" tIns="91425" rIns="91425" bIns="91425" anchor="t" anchorCtr="0">
            <a:noAutofit/>
          </a:bodyPr>
          <a:lstStyle/>
          <a:p>
            <a:pPr marL="0" marR="0" lvl="0" indent="-165100" algn="l" rtl="0">
              <a:lnSpc>
                <a:spcPct val="90000"/>
              </a:lnSpc>
              <a:spcBef>
                <a:spcPts val="0"/>
              </a:spcBef>
              <a:buClr>
                <a:schemeClr val="dk2"/>
              </a:buClr>
              <a:buSzPts val="2600"/>
              <a:buFont typeface="Times New Roman"/>
              <a:buNone/>
            </a:pPr>
            <a:r>
              <a:rPr lang="en" sz="2400" b="0" i="0" u="none" strike="noStrike" cap="none">
                <a:uFillTx/>
                <a:latin typeface="Times New Roman"/>
                <a:ea typeface="Times New Roman"/>
                <a:cs typeface="Times New Roman"/>
                <a:sym typeface="Times New Roman"/>
              </a:rPr>
              <a:t>Cutaneous abscesses.</a:t>
            </a:r>
          </a:p>
        </p:txBody>
      </p:sp>
      <p:sp>
        <p:nvSpPr>
          <p:cNvPr id="148" name="Shape 148"/>
          <p:cNvSpPr txBox="1">
            <a:spLocks noGrp="1"/>
          </p:cNvSpPr>
          <p:nvPr>
            <p:ph type="body" idx="4294967295"/>
          </p:nvPr>
        </p:nvSpPr>
        <p:spPr>
          <a:xfrm>
            <a:off x="557348" y="913260"/>
            <a:ext cx="4113900" cy="885300"/>
          </a:xfrm>
          <a:prstGeom prst="rect">
            <a:avLst/>
          </a:prstGeom>
          <a:noFill/>
          <a:ln>
            <a:noFill/>
          </a:ln>
        </p:spPr>
        <p:txBody>
          <a:bodyPr wrap="square" lIns="91425" tIns="91425" rIns="91425" bIns="91425" anchor="t" anchorCtr="0">
            <a:noAutofit/>
          </a:bodyPr>
          <a:lstStyle/>
          <a:p>
            <a:pPr marL="171450" marR="0" lvl="0" indent="-171450" algn="l" rtl="0">
              <a:lnSpc>
                <a:spcPct val="90000"/>
              </a:lnSpc>
              <a:spcBef>
                <a:spcPts val="0"/>
              </a:spcBef>
              <a:spcAft>
                <a:spcPts val="0"/>
              </a:spcAft>
              <a:buClr>
                <a:schemeClr val="dk2"/>
              </a:buClr>
              <a:buSzPts val="1300"/>
              <a:buFont typeface="Noto Sans Symbols"/>
              <a:buChar char="➢"/>
            </a:pPr>
            <a:r>
              <a:rPr lang="en" sz="1200" b="0" i="0" u="none" strike="noStrike" cap="none">
                <a:solidFill>
                  <a:schemeClr val="dk2"/>
                </a:solidFill>
                <a:uFillTx/>
                <a:latin typeface="Times New Roman"/>
                <a:ea typeface="Times New Roman"/>
                <a:cs typeface="Times New Roman"/>
                <a:sym typeface="Times New Roman"/>
              </a:rPr>
              <a:t>Collections of pus within the dermis and deeper skin tissues.</a:t>
            </a:r>
          </a:p>
          <a:p>
            <a:pPr marL="171450" marR="0" lvl="0" indent="-171450" algn="l" rtl="0">
              <a:lnSpc>
                <a:spcPct val="90000"/>
              </a:lnSpc>
              <a:spcBef>
                <a:spcPts val="0"/>
              </a:spcBef>
              <a:spcAft>
                <a:spcPts val="0"/>
              </a:spcAft>
              <a:buClr>
                <a:schemeClr val="dk2"/>
              </a:buClr>
              <a:buSzPts val="1300"/>
              <a:buFont typeface="Noto Sans Symbols"/>
              <a:buChar char="➢"/>
            </a:pPr>
            <a:r>
              <a:rPr lang="en" sz="1200" b="0" i="0" u="none" strike="noStrike" cap="none">
                <a:solidFill>
                  <a:schemeClr val="dk2"/>
                </a:solidFill>
                <a:uFillTx/>
                <a:latin typeface="Times New Roman"/>
                <a:ea typeface="Times New Roman"/>
                <a:cs typeface="Times New Roman"/>
                <a:sym typeface="Times New Roman"/>
              </a:rPr>
              <a:t> Typically </a:t>
            </a:r>
            <a:r>
              <a:rPr lang="en" sz="1200" b="1" i="0" u="none" strike="noStrike" cap="none">
                <a:solidFill>
                  <a:schemeClr val="dk2"/>
                </a:solidFill>
                <a:uFillTx/>
                <a:latin typeface="Times New Roman"/>
                <a:ea typeface="Times New Roman"/>
                <a:cs typeface="Times New Roman"/>
                <a:sym typeface="Times New Roman"/>
              </a:rPr>
              <a:t>polymicrobial </a:t>
            </a:r>
            <a:r>
              <a:rPr lang="en" sz="1200" b="0" i="0" u="none" strike="noStrike" cap="none">
                <a:solidFill>
                  <a:srgbClr val="98CB37"/>
                </a:solidFill>
                <a:uFillTx/>
                <a:latin typeface="Times New Roman"/>
                <a:ea typeface="Times New Roman"/>
                <a:cs typeface="Times New Roman"/>
                <a:sym typeface="Times New Roman"/>
              </a:rPr>
              <a:t>(caused by several types of microorganisms )</a:t>
            </a:r>
            <a:r>
              <a:rPr lang="en" sz="1200" b="1" i="0" u="none" strike="noStrike" cap="none">
                <a:solidFill>
                  <a:schemeClr val="dk2"/>
                </a:solidFill>
                <a:uFillTx/>
                <a:latin typeface="Times New Roman"/>
                <a:ea typeface="Times New Roman"/>
                <a:cs typeface="Times New Roman"/>
                <a:sym typeface="Times New Roman"/>
              </a:rPr>
              <a:t>S. aureus </a:t>
            </a:r>
            <a:r>
              <a:rPr lang="en" sz="1200" b="0" i="0" u="none" strike="noStrike" cap="none">
                <a:solidFill>
                  <a:schemeClr val="dk2"/>
                </a:solidFill>
                <a:uFillTx/>
                <a:latin typeface="Times New Roman"/>
                <a:ea typeface="Times New Roman"/>
                <a:cs typeface="Times New Roman"/>
                <a:sym typeface="Times New Roman"/>
              </a:rPr>
              <a:t>alone in ∼ 25 %</a:t>
            </a:r>
          </a:p>
          <a:p>
            <a:pPr marL="0" marR="0" lvl="0" indent="-82550" algn="l" rtl="0">
              <a:lnSpc>
                <a:spcPct val="90000"/>
              </a:lnSpc>
              <a:spcBef>
                <a:spcPts val="0"/>
              </a:spcBef>
              <a:buClr>
                <a:schemeClr val="dk1"/>
              </a:buClr>
              <a:buSzPts val="1300"/>
              <a:buFont typeface="Times New Roman"/>
              <a:buNone/>
            </a:pPr>
            <a:endParaRPr sz="1200" b="0" i="0" u="none" strike="noStrike" cap="none">
              <a:solidFill>
                <a:schemeClr val="dk1"/>
              </a:solidFill>
              <a:uFillTx/>
              <a:latin typeface="Times New Roman"/>
              <a:ea typeface="Times New Roman"/>
              <a:cs typeface="Times New Roman"/>
              <a:sym typeface="Times New Roman"/>
            </a:endParaRPr>
          </a:p>
        </p:txBody>
      </p:sp>
      <p:sp>
        <p:nvSpPr>
          <p:cNvPr id="149" name="Shape 149"/>
          <p:cNvSpPr>
            <a:spLocks/>
          </p:cNvSpPr>
          <p:nvPr/>
        </p:nvSpPr>
        <p:spPr>
          <a:xfrm>
            <a:off x="465449" y="1827445"/>
            <a:ext cx="2409000" cy="3066000"/>
          </a:xfrm>
          <a:prstGeom prst="roundRect">
            <a:avLst>
              <a:gd name="adj" fmla="val 16667"/>
            </a:avLst>
          </a:prstGeom>
          <a:solidFill>
            <a:schemeClr val="lt1"/>
          </a:solidFill>
          <a:ln w="12700" cap="flat" cmpd="sng">
            <a:solidFill>
              <a:schemeClr val="accent6"/>
            </a:solidFill>
            <a:prstDash val="lgDash"/>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r>
              <a:rPr lang="en" sz="1200" b="1" u="sng">
                <a:solidFill>
                  <a:srgbClr val="000000"/>
                </a:solidFill>
                <a:uFillTx/>
                <a:latin typeface="Calibri"/>
                <a:ea typeface="Calibri"/>
                <a:cs typeface="Calibri"/>
                <a:sym typeface="Calibri"/>
              </a:rPr>
              <a:t>Characteristics:</a:t>
            </a:r>
          </a:p>
          <a:p>
            <a:pPr marL="0" marR="0" lvl="0" indent="0" algn="ctr" rtl="0">
              <a:spcBef>
                <a:spcPts val="0"/>
              </a:spcBef>
              <a:buNone/>
            </a:pPr>
            <a:endParaRPr sz="1200" b="1" u="sng">
              <a:solidFill>
                <a:srgbClr val="000000"/>
              </a:solidFill>
              <a:uFillTx/>
              <a:latin typeface="Calibri"/>
              <a:ea typeface="Calibri"/>
              <a:cs typeface="Calibri"/>
              <a:sym typeface="Calibri"/>
            </a:endParaRPr>
          </a:p>
          <a:p>
            <a:pPr marL="342900" marR="0" lvl="0" indent="-342900" algn="l" rtl="0">
              <a:spcBef>
                <a:spcPts val="0"/>
              </a:spcBef>
              <a:buClr>
                <a:schemeClr val="accent6"/>
              </a:buClr>
              <a:buSzPts val="1200"/>
              <a:buFont typeface="Arial"/>
              <a:buChar char="•"/>
            </a:pPr>
            <a:r>
              <a:rPr lang="en" sz="1200">
                <a:solidFill>
                  <a:srgbClr val="FF0000"/>
                </a:solidFill>
                <a:uFillTx/>
                <a:latin typeface="Calibri"/>
                <a:ea typeface="Calibri"/>
                <a:cs typeface="Calibri"/>
                <a:sym typeface="Calibri"/>
              </a:rPr>
              <a:t>Painful, tender, and fluctuant</a:t>
            </a:r>
          </a:p>
          <a:p>
            <a:pPr marL="342900" marR="0" lvl="0" indent="-342900" algn="l" rtl="0">
              <a:spcBef>
                <a:spcPts val="0"/>
              </a:spcBef>
              <a:buClr>
                <a:schemeClr val="accent6"/>
              </a:buClr>
              <a:buSzPts val="1200"/>
              <a:buFont typeface="Arial"/>
              <a:buChar char="•"/>
            </a:pPr>
            <a:r>
              <a:rPr lang="en" sz="1200" b="1">
                <a:solidFill>
                  <a:srgbClr val="FF0000"/>
                </a:solidFill>
                <a:uFillTx/>
                <a:latin typeface="Calibri"/>
                <a:ea typeface="Calibri"/>
                <a:cs typeface="Calibri"/>
                <a:sym typeface="Calibri"/>
              </a:rPr>
              <a:t>Multiple lesions</a:t>
            </a:r>
            <a:r>
              <a:rPr lang="en" sz="1200">
                <a:solidFill>
                  <a:srgbClr val="FF0000"/>
                </a:solidFill>
                <a:uFillTx/>
                <a:latin typeface="Calibri"/>
                <a:ea typeface="Calibri"/>
                <a:cs typeface="Calibri"/>
                <a:sym typeface="Calibri"/>
              </a:rPr>
              <a:t>:</a:t>
            </a:r>
          </a:p>
          <a:p>
            <a:pPr marL="285750" marR="0" lvl="0" indent="-285750" algn="l" rtl="0">
              <a:spcBef>
                <a:spcPts val="0"/>
              </a:spcBef>
              <a:buClr>
                <a:srgbClr val="000000"/>
              </a:buClr>
              <a:buSzPts val="1200"/>
              <a:buFont typeface="Arial"/>
              <a:buChar char="•"/>
            </a:pPr>
            <a:r>
              <a:rPr lang="en" sz="1200">
                <a:uFillTx/>
                <a:latin typeface="Calibri"/>
                <a:ea typeface="Calibri"/>
                <a:cs typeface="Calibri"/>
                <a:sym typeface="Calibri"/>
              </a:rPr>
              <a:t>cutaneous gangrene.</a:t>
            </a:r>
          </a:p>
          <a:p>
            <a:pPr marL="285750" marR="0" lvl="0" indent="-285750" algn="l" rtl="0">
              <a:spcBef>
                <a:spcPts val="0"/>
              </a:spcBef>
              <a:buClr>
                <a:srgbClr val="000000"/>
              </a:buClr>
              <a:buSzPts val="1200"/>
              <a:buFont typeface="Arial"/>
              <a:buChar char="•"/>
            </a:pPr>
            <a:r>
              <a:rPr lang="en" sz="1200">
                <a:uFillTx/>
                <a:latin typeface="Calibri"/>
                <a:ea typeface="Calibri"/>
                <a:cs typeface="Calibri"/>
                <a:sym typeface="Calibri"/>
              </a:rPr>
              <a:t>severely impaired host defenses.</a:t>
            </a:r>
          </a:p>
          <a:p>
            <a:pPr marL="285750" marR="0" lvl="0" indent="-285750" algn="l" rtl="0">
              <a:spcBef>
                <a:spcPts val="0"/>
              </a:spcBef>
              <a:buClr>
                <a:srgbClr val="000000"/>
              </a:buClr>
              <a:buSzPts val="1200"/>
              <a:buFont typeface="Arial"/>
              <a:buChar char="•"/>
            </a:pPr>
            <a:r>
              <a:rPr lang="en" sz="1200">
                <a:uFillTx/>
                <a:latin typeface="Calibri"/>
                <a:ea typeface="Calibri"/>
                <a:cs typeface="Calibri"/>
                <a:sym typeface="Calibri"/>
              </a:rPr>
              <a:t>extensive surrounding cellulitis.</a:t>
            </a:r>
          </a:p>
          <a:p>
            <a:pPr marL="285750" marR="0" lvl="0" indent="-285750" algn="l" rtl="0">
              <a:spcBef>
                <a:spcPts val="0"/>
              </a:spcBef>
              <a:buClr>
                <a:srgbClr val="000000"/>
              </a:buClr>
              <a:buSzPts val="1200"/>
              <a:buFont typeface="Arial"/>
              <a:buChar char="•"/>
            </a:pPr>
            <a:r>
              <a:rPr lang="en" sz="1200">
                <a:uFillTx/>
                <a:latin typeface="Calibri"/>
                <a:ea typeface="Calibri"/>
                <a:cs typeface="Calibri"/>
                <a:sym typeface="Calibri"/>
              </a:rPr>
              <a:t>high fever.</a:t>
            </a:r>
          </a:p>
          <a:p>
            <a:pPr marL="171450" marR="0" lvl="0" indent="-171450" algn="l" rtl="0">
              <a:spcBef>
                <a:spcPts val="0"/>
              </a:spcBef>
              <a:buClr>
                <a:schemeClr val="accent6"/>
              </a:buClr>
              <a:buSzPts val="1200"/>
              <a:buFont typeface="Arial"/>
              <a:buNone/>
            </a:pPr>
            <a:endParaRPr sz="1200" b="1" u="sng">
              <a:uFillTx/>
              <a:latin typeface="Calibri"/>
              <a:ea typeface="Calibri"/>
              <a:cs typeface="Calibri"/>
              <a:sym typeface="Calibri"/>
            </a:endParaRPr>
          </a:p>
        </p:txBody>
      </p:sp>
      <p:sp>
        <p:nvSpPr>
          <p:cNvPr id="150" name="Shape 150"/>
          <p:cNvSpPr>
            <a:spLocks/>
          </p:cNvSpPr>
          <p:nvPr/>
        </p:nvSpPr>
        <p:spPr>
          <a:xfrm>
            <a:off x="5720028" y="1687495"/>
            <a:ext cx="2067446" cy="3123781"/>
          </a:xfrm>
          <a:prstGeom prst="roundRect">
            <a:avLst>
              <a:gd name="adj" fmla="val 16667"/>
            </a:avLst>
          </a:prstGeom>
          <a:solidFill>
            <a:schemeClr val="lt1"/>
          </a:solidFill>
          <a:ln w="12700" cap="flat" cmpd="sng">
            <a:solidFill>
              <a:schemeClr val="accent6"/>
            </a:solidFill>
            <a:prstDash val="lgDash"/>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r>
              <a:rPr lang="en" sz="1200" b="1" u="sng">
                <a:uFillTx/>
                <a:latin typeface="Times New Roman"/>
                <a:ea typeface="Times New Roman"/>
                <a:cs typeface="Times New Roman"/>
                <a:sym typeface="Times New Roman"/>
              </a:rPr>
              <a:t>Treatment:</a:t>
            </a:r>
          </a:p>
          <a:p>
            <a:pPr marL="0" marR="0" lvl="0" indent="0" algn="ctr" rtl="0">
              <a:spcBef>
                <a:spcPts val="0"/>
              </a:spcBef>
              <a:buNone/>
            </a:pPr>
            <a:endParaRPr sz="1200" b="1" u="sng">
              <a:uFillTx/>
              <a:latin typeface="Times New Roman"/>
              <a:ea typeface="Times New Roman"/>
              <a:cs typeface="Times New Roman"/>
              <a:sym typeface="Times New Roman"/>
            </a:endParaRPr>
          </a:p>
          <a:p>
            <a:pPr marL="342900" marR="0" lvl="0" indent="-342900" algn="l" rtl="0">
              <a:spcBef>
                <a:spcPts val="0"/>
              </a:spcBef>
              <a:buClr>
                <a:srgbClr val="000000"/>
              </a:buClr>
              <a:buSzPts val="1200"/>
              <a:buFont typeface="Arial"/>
              <a:buChar char="•"/>
            </a:pPr>
            <a:r>
              <a:rPr lang="en" sz="1200">
                <a:uFillTx/>
                <a:latin typeface="Calibri"/>
                <a:ea typeface="Calibri"/>
                <a:cs typeface="Calibri"/>
                <a:sym typeface="Calibri"/>
              </a:rPr>
              <a:t>Incision and evacuation of the pus</a:t>
            </a:r>
            <a:r>
              <a:rPr lang="en" sz="1000">
                <a:uFillTx/>
                <a:latin typeface="Calibri"/>
                <a:ea typeface="Calibri"/>
                <a:cs typeface="Calibri"/>
                <a:sym typeface="Calibri"/>
              </a:rPr>
              <a:t>.(فتح الخراج واستخراج الصديد منه)</a:t>
            </a:r>
          </a:p>
          <a:p>
            <a:pPr marL="342900" marR="0" lvl="0" indent="-342900" algn="l" rtl="0">
              <a:spcBef>
                <a:spcPts val="0"/>
              </a:spcBef>
              <a:buClr>
                <a:srgbClr val="98CB37"/>
              </a:buClr>
              <a:buSzPts val="1200"/>
              <a:buFont typeface="Arial"/>
              <a:buChar char="•"/>
            </a:pPr>
            <a:r>
              <a:rPr lang="en" sz="1200" b="1">
                <a:solidFill>
                  <a:srgbClr val="98CB37"/>
                </a:solidFill>
                <a:uFillTx/>
                <a:latin typeface="Calibri"/>
                <a:ea typeface="Calibri"/>
                <a:cs typeface="Calibri"/>
                <a:sym typeface="Calibri"/>
              </a:rPr>
              <a:t>Antibody: Cloxacillin </a:t>
            </a:r>
            <a:r>
              <a:rPr lang="en" sz="1050" b="1">
                <a:solidFill>
                  <a:srgbClr val="98CB37"/>
                </a:solidFill>
                <a:uFillTx/>
                <a:latin typeface="Calibri"/>
                <a:ea typeface="Calibri"/>
                <a:cs typeface="Calibri"/>
                <a:sym typeface="Calibri"/>
              </a:rPr>
              <a:t>(S.Aureus only)</a:t>
            </a:r>
          </a:p>
          <a:p>
            <a:pPr marL="0" marR="0" lvl="0" indent="0" algn="l" rtl="0">
              <a:spcBef>
                <a:spcPts val="0"/>
              </a:spcBef>
              <a:buNone/>
            </a:pPr>
            <a:endParaRPr sz="1200" b="1" u="sng">
              <a:solidFill>
                <a:schemeClr val="dk1"/>
              </a:solidFill>
              <a:uFillTx/>
              <a:latin typeface="Times New Roman"/>
              <a:ea typeface="Times New Roman"/>
              <a:cs typeface="Times New Roman"/>
              <a:sym typeface="Times New Roman"/>
            </a:endParaRPr>
          </a:p>
        </p:txBody>
      </p:sp>
      <p:sp>
        <p:nvSpPr>
          <p:cNvPr id="151" name="Shape 151"/>
          <p:cNvSpPr>
            <a:spLocks/>
          </p:cNvSpPr>
          <p:nvPr/>
        </p:nvSpPr>
        <p:spPr>
          <a:xfrm>
            <a:off x="3166793" y="1798557"/>
            <a:ext cx="2067300" cy="3123900"/>
          </a:xfrm>
          <a:prstGeom prst="roundRect">
            <a:avLst>
              <a:gd name="adj" fmla="val 16667"/>
            </a:avLst>
          </a:prstGeom>
          <a:solidFill>
            <a:schemeClr val="lt1"/>
          </a:solidFill>
          <a:ln w="12700" cap="flat" cmpd="sng">
            <a:solidFill>
              <a:schemeClr val="accent6"/>
            </a:solidFill>
            <a:prstDash val="lgDash"/>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r>
              <a:rPr lang="en" sz="1200" b="1" u="sng">
                <a:uFillTx/>
                <a:latin typeface="Times New Roman"/>
                <a:ea typeface="Times New Roman"/>
                <a:cs typeface="Times New Roman"/>
                <a:sym typeface="Times New Roman"/>
              </a:rPr>
              <a:t>Diagnosis:</a:t>
            </a:r>
          </a:p>
          <a:p>
            <a:pPr marL="0" marR="0" lvl="0" indent="0" algn="ctr" rtl="0">
              <a:spcBef>
                <a:spcPts val="0"/>
              </a:spcBef>
              <a:buNone/>
            </a:pPr>
            <a:endParaRPr sz="1200" b="1" u="sng">
              <a:uFillTx/>
              <a:latin typeface="Times New Roman"/>
              <a:ea typeface="Times New Roman"/>
              <a:cs typeface="Times New Roman"/>
              <a:sym typeface="Times New Roman"/>
            </a:endParaRPr>
          </a:p>
          <a:p>
            <a:pPr marL="342900" marR="0" lvl="0" indent="-342900" algn="l" rtl="0">
              <a:spcBef>
                <a:spcPts val="0"/>
              </a:spcBef>
              <a:buClr>
                <a:srgbClr val="000000"/>
              </a:buClr>
              <a:buSzPts val="1200"/>
              <a:buFont typeface="Arial"/>
              <a:buChar char="•"/>
            </a:pPr>
            <a:r>
              <a:rPr lang="en" sz="1200">
                <a:uFillTx/>
                <a:latin typeface="Calibri"/>
                <a:ea typeface="Calibri"/>
                <a:cs typeface="Calibri"/>
                <a:sym typeface="Calibri"/>
              </a:rPr>
              <a:t>Gram stain, culture and systemic antibiotics</a:t>
            </a:r>
          </a:p>
        </p:txBody>
      </p:sp>
      <p:pic>
        <p:nvPicPr>
          <p:cNvPr id="152" name="Shape 152" descr="C:\Documents and Settings\Dr.Fauzia\My Documents\My Pictures\abscess_5931_lg.jpg"/>
          <p:cNvPicPr preferRelativeResize="0"/>
          <p:nvPr/>
        </p:nvPicPr>
        <p:blipFill rotWithShape="1">
          <a:blip r:embed="rId3"/>
          <a:srcRect/>
          <a:stretch/>
        </p:blipFill>
        <p:spPr>
          <a:xfrm>
            <a:off x="7049534" y="16972"/>
            <a:ext cx="1873073" cy="1571525"/>
          </a:xfrm>
          <a:prstGeom prst="rect">
            <a:avLst/>
          </a:prstGeom>
          <a:solidFill>
            <a:schemeClr val="lt1"/>
          </a:solidFill>
          <a:ln w="12700" cap="flat" cmpd="sng">
            <a:solidFill>
              <a:schemeClr val="dk1"/>
            </a:solidFill>
            <a:prstDash val="solid"/>
            <a:miter lim="800000"/>
            <a:headEnd type="none" w="med" len="med"/>
            <a:tailEnd type="none" w="med" len="me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body" idx="4294967295"/>
          </p:nvPr>
        </p:nvSpPr>
        <p:spPr>
          <a:xfrm>
            <a:off x="398341" y="554171"/>
            <a:ext cx="4813200" cy="1291200"/>
          </a:xfrm>
          <a:prstGeom prst="rect">
            <a:avLst/>
          </a:prstGeom>
          <a:noFill/>
          <a:ln>
            <a:noFill/>
          </a:ln>
        </p:spPr>
        <p:txBody>
          <a:bodyPr wrap="square" lIns="91425" tIns="91425" rIns="91425" bIns="91425" anchor="t" anchorCtr="0">
            <a:noAutofit/>
          </a:bodyPr>
          <a:lstStyle/>
          <a:p>
            <a:pPr marL="171450" marR="0" lvl="0" indent="-171450" algn="l" rtl="0">
              <a:lnSpc>
                <a:spcPct val="80000"/>
              </a:lnSpc>
              <a:spcBef>
                <a:spcPts val="0"/>
              </a:spcBef>
              <a:spcAft>
                <a:spcPts val="0"/>
              </a:spcAft>
              <a:buClr>
                <a:srgbClr val="FF0000"/>
              </a:buClr>
              <a:buSzPts val="1300"/>
              <a:buFont typeface="Arial"/>
              <a:buChar char="•"/>
            </a:pPr>
            <a:r>
              <a:rPr lang="en" sz="1200" b="1" i="0" u="none" strike="noStrike" cap="none">
                <a:solidFill>
                  <a:srgbClr val="FF0000"/>
                </a:solidFill>
                <a:uFillTx/>
                <a:latin typeface="Times New Roman"/>
                <a:ea typeface="Times New Roman"/>
                <a:cs typeface="Times New Roman"/>
                <a:sym typeface="Times New Roman"/>
              </a:rPr>
              <a:t>Furuncles</a:t>
            </a:r>
            <a:r>
              <a:rPr lang="en" sz="1200" b="0" i="0" u="none" strike="noStrike" cap="none">
                <a:solidFill>
                  <a:srgbClr val="FF0000"/>
                </a:solidFill>
                <a:uFillTx/>
                <a:latin typeface="Times New Roman"/>
                <a:ea typeface="Times New Roman"/>
                <a:cs typeface="Times New Roman"/>
                <a:sym typeface="Times New Roman"/>
              </a:rPr>
              <a:t> </a:t>
            </a:r>
            <a:r>
              <a:rPr lang="en" sz="1200" b="0" i="0" u="none" strike="noStrike" cap="none">
                <a:solidFill>
                  <a:srgbClr val="000000"/>
                </a:solidFill>
                <a:uFillTx/>
                <a:latin typeface="Times New Roman"/>
                <a:ea typeface="Times New Roman"/>
                <a:cs typeface="Times New Roman"/>
                <a:sym typeface="Times New Roman"/>
              </a:rPr>
              <a:t>(or “boils”) are infections of the hair follicle (folliculitis ), usually caused by S. aureus, in which suppuration extends through the dermis into the subcutaneous tissue</a:t>
            </a:r>
            <a:r>
              <a:rPr lang="en" sz="1200" b="0" i="0" u="none" strike="noStrike" cap="none">
                <a:solidFill>
                  <a:schemeClr val="dk1"/>
                </a:solidFill>
                <a:uFillTx/>
                <a:latin typeface="Times New Roman"/>
                <a:ea typeface="Times New Roman"/>
                <a:cs typeface="Times New Roman"/>
                <a:sym typeface="Times New Roman"/>
              </a:rPr>
              <a:t>. </a:t>
            </a:r>
            <a:r>
              <a:rPr lang="en" sz="1200" b="0" i="0" u="none" strike="noStrike" cap="none">
                <a:solidFill>
                  <a:srgbClr val="A5A5A5"/>
                </a:solidFill>
                <a:uFillTx/>
                <a:latin typeface="Times New Roman"/>
                <a:ea typeface="Times New Roman"/>
                <a:cs typeface="Times New Roman"/>
                <a:sym typeface="Times New Roman"/>
              </a:rPr>
              <a:t>One or separated hair follicles.</a:t>
            </a:r>
          </a:p>
          <a:p>
            <a:pPr marL="171450" marR="0" lvl="0" indent="-171450" algn="l" rtl="0">
              <a:lnSpc>
                <a:spcPct val="80000"/>
              </a:lnSpc>
              <a:spcBef>
                <a:spcPts val="0"/>
              </a:spcBef>
              <a:spcAft>
                <a:spcPts val="0"/>
              </a:spcAft>
              <a:buClr>
                <a:srgbClr val="FF0000"/>
              </a:buClr>
              <a:buSzPts val="1300"/>
              <a:buFont typeface="Arial"/>
              <a:buChar char="•"/>
            </a:pPr>
            <a:r>
              <a:rPr lang="en" sz="1200" b="1" i="0" u="none" strike="noStrike" cap="none">
                <a:solidFill>
                  <a:srgbClr val="FF0000"/>
                </a:solidFill>
                <a:uFillTx/>
                <a:latin typeface="Times New Roman"/>
                <a:ea typeface="Times New Roman"/>
                <a:cs typeface="Times New Roman"/>
                <a:sym typeface="Times New Roman"/>
              </a:rPr>
              <a:t>Carbuncle: </a:t>
            </a:r>
            <a:r>
              <a:rPr lang="en" sz="1200" b="0" i="0" u="none" strike="noStrike" cap="none">
                <a:solidFill>
                  <a:srgbClr val="000000"/>
                </a:solidFill>
                <a:uFillTx/>
                <a:latin typeface="Times New Roman"/>
                <a:ea typeface="Times New Roman"/>
                <a:cs typeface="Times New Roman"/>
                <a:sym typeface="Times New Roman"/>
              </a:rPr>
              <a:t>extension to involve several </a:t>
            </a:r>
            <a:r>
              <a:rPr lang="en" sz="1200" b="0" i="0" u="sng" strike="noStrike" cap="none">
                <a:solidFill>
                  <a:srgbClr val="000000"/>
                </a:solidFill>
                <a:uFillTx/>
                <a:latin typeface="Times New Roman"/>
                <a:ea typeface="Times New Roman"/>
                <a:cs typeface="Times New Roman"/>
                <a:sym typeface="Times New Roman"/>
              </a:rPr>
              <a:t>adjacent</a:t>
            </a:r>
            <a:r>
              <a:rPr lang="en" sz="1200" b="0" i="0" u="none" strike="noStrike" cap="none">
                <a:solidFill>
                  <a:srgbClr val="000000"/>
                </a:solidFill>
                <a:uFillTx/>
                <a:latin typeface="Times New Roman"/>
                <a:ea typeface="Times New Roman"/>
                <a:cs typeface="Times New Roman"/>
                <a:sym typeface="Times New Roman"/>
              </a:rPr>
              <a:t> follicles with coalescent inflammatory mass. Present in back of the neck, especially in diabetics. </a:t>
            </a:r>
          </a:p>
          <a:p>
            <a:pPr marL="171450" marR="0" lvl="0" indent="-171450" algn="l" rtl="0">
              <a:lnSpc>
                <a:spcPct val="80000"/>
              </a:lnSpc>
              <a:spcBef>
                <a:spcPts val="0"/>
              </a:spcBef>
              <a:spcAft>
                <a:spcPts val="0"/>
              </a:spcAft>
              <a:buClr>
                <a:srgbClr val="FF0000"/>
              </a:buClr>
              <a:buSzPts val="1300"/>
              <a:buFont typeface="Arial"/>
              <a:buChar char="•"/>
            </a:pPr>
            <a:r>
              <a:rPr lang="en" sz="1200" b="0" i="0" u="none" strike="noStrike" cap="none">
                <a:solidFill>
                  <a:srgbClr val="FF0000"/>
                </a:solidFill>
                <a:uFillTx/>
                <a:latin typeface="Times New Roman"/>
                <a:ea typeface="Times New Roman"/>
                <a:cs typeface="Times New Roman"/>
                <a:sym typeface="Times New Roman"/>
              </a:rPr>
              <a:t>usually caused by S. aureus</a:t>
            </a:r>
          </a:p>
          <a:p>
            <a:pPr marL="0" marR="0" lvl="0" indent="-82550" algn="l" rtl="0">
              <a:lnSpc>
                <a:spcPct val="80000"/>
              </a:lnSpc>
              <a:spcBef>
                <a:spcPts val="0"/>
              </a:spcBef>
              <a:buClr>
                <a:schemeClr val="dk1"/>
              </a:buClr>
              <a:buSzPts val="1300"/>
              <a:buFont typeface="Times New Roman"/>
              <a:buNone/>
            </a:pPr>
            <a:endParaRPr sz="1200" b="0" i="0" u="none" strike="noStrike" cap="none">
              <a:solidFill>
                <a:schemeClr val="dk1"/>
              </a:solidFill>
              <a:uFillTx/>
              <a:latin typeface="Times New Roman"/>
              <a:ea typeface="Times New Roman"/>
              <a:cs typeface="Times New Roman"/>
              <a:sym typeface="Times New Roman"/>
            </a:endParaRPr>
          </a:p>
        </p:txBody>
      </p:sp>
      <p:sp>
        <p:nvSpPr>
          <p:cNvPr id="158" name="Shape 158"/>
          <p:cNvSpPr txBox="1">
            <a:spLocks noGrp="1"/>
          </p:cNvSpPr>
          <p:nvPr>
            <p:ph type="title" idx="4294967295"/>
          </p:nvPr>
        </p:nvSpPr>
        <p:spPr>
          <a:xfrm>
            <a:off x="848429" y="122908"/>
            <a:ext cx="7688700" cy="535200"/>
          </a:xfrm>
          <a:prstGeom prst="rect">
            <a:avLst/>
          </a:prstGeom>
          <a:noFill/>
          <a:ln>
            <a:noFill/>
          </a:ln>
        </p:spPr>
        <p:txBody>
          <a:bodyPr wrap="square" lIns="91425" tIns="91425" rIns="91425" bIns="91425" anchor="t" anchorCtr="0">
            <a:noAutofit/>
          </a:bodyPr>
          <a:lstStyle/>
          <a:p>
            <a:pPr marL="0" marR="0" lvl="0" indent="-165100" algn="ctr" rtl="1">
              <a:lnSpc>
                <a:spcPct val="90000"/>
              </a:lnSpc>
              <a:spcBef>
                <a:spcPts val="0"/>
              </a:spcBef>
              <a:buClr>
                <a:schemeClr val="dk2"/>
              </a:buClr>
              <a:buSzPts val="2600"/>
              <a:buFont typeface="Times New Roman"/>
              <a:buNone/>
            </a:pPr>
            <a:r>
              <a:rPr lang="en" sz="2400" b="0" i="0" u="none" strike="noStrike" cap="none">
                <a:uFillTx/>
                <a:latin typeface="Times New Roman"/>
                <a:ea typeface="Times New Roman"/>
                <a:cs typeface="Times New Roman"/>
                <a:sym typeface="Times New Roman"/>
              </a:rPr>
              <a:t>Furuncles and carbuncles</a:t>
            </a:r>
          </a:p>
        </p:txBody>
      </p:sp>
      <p:sp>
        <p:nvSpPr>
          <p:cNvPr id="159" name="Shape 159"/>
          <p:cNvSpPr>
            <a:spLocks/>
          </p:cNvSpPr>
          <p:nvPr/>
        </p:nvSpPr>
        <p:spPr>
          <a:xfrm>
            <a:off x="532562" y="1824405"/>
            <a:ext cx="2009674" cy="3123780"/>
          </a:xfrm>
          <a:prstGeom prst="roundRect">
            <a:avLst>
              <a:gd name="adj" fmla="val 16667"/>
            </a:avLst>
          </a:prstGeom>
          <a:solidFill>
            <a:schemeClr val="lt1"/>
          </a:solidFill>
          <a:ln w="12700" cap="flat" cmpd="sng">
            <a:solidFill>
              <a:schemeClr val="accent6"/>
            </a:solidFill>
            <a:prstDash val="lgDash"/>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r>
              <a:rPr lang="en" sz="1200" b="1" u="sng">
                <a:solidFill>
                  <a:srgbClr val="000000"/>
                </a:solidFill>
                <a:uFillTx/>
                <a:latin typeface="Calibri"/>
                <a:ea typeface="Calibri"/>
                <a:cs typeface="Calibri"/>
                <a:sym typeface="Calibri"/>
              </a:rPr>
              <a:t>Characteristics:</a:t>
            </a:r>
          </a:p>
          <a:p>
            <a:pPr marL="0" marR="0" lvl="0" indent="0" algn="ctr" rtl="0">
              <a:spcBef>
                <a:spcPts val="0"/>
              </a:spcBef>
              <a:buNone/>
            </a:pPr>
            <a:endParaRPr sz="1200" b="1" u="sng">
              <a:solidFill>
                <a:srgbClr val="000000"/>
              </a:solidFill>
              <a:uFillTx/>
              <a:latin typeface="Calibri"/>
              <a:ea typeface="Calibri"/>
              <a:cs typeface="Calibri"/>
              <a:sym typeface="Calibri"/>
            </a:endParaRPr>
          </a:p>
          <a:p>
            <a:pPr marL="285750" marR="0" lvl="1" indent="-285750" algn="l" rtl="0">
              <a:spcBef>
                <a:spcPts val="0"/>
              </a:spcBef>
              <a:buClr>
                <a:schemeClr val="accent6"/>
              </a:buClr>
              <a:buSzPts val="1200"/>
              <a:buFont typeface="Arial"/>
              <a:buChar char="•"/>
            </a:pPr>
            <a:r>
              <a:rPr lang="en" sz="1200" b="0" i="0" u="none" strike="noStrike" cap="none">
                <a:uFillTx/>
                <a:latin typeface="Calibri"/>
                <a:ea typeface="Calibri"/>
                <a:cs typeface="Calibri"/>
                <a:sym typeface="Calibri"/>
              </a:rPr>
              <a:t>extends through the dermis into the </a:t>
            </a:r>
            <a:r>
              <a:rPr lang="en" sz="1200" b="0" i="0" u="sng" strike="noStrike" cap="none">
                <a:solidFill>
                  <a:srgbClr val="FF0000"/>
                </a:solidFill>
                <a:uFillTx/>
                <a:latin typeface="Calibri"/>
                <a:ea typeface="Calibri"/>
                <a:cs typeface="Calibri"/>
                <a:sym typeface="Calibri"/>
              </a:rPr>
              <a:t>sub</a:t>
            </a:r>
            <a:r>
              <a:rPr lang="en" sz="1200" b="0" i="0" u="none" strike="noStrike" cap="none">
                <a:solidFill>
                  <a:srgbClr val="FF0000"/>
                </a:solidFill>
                <a:uFillTx/>
                <a:latin typeface="Calibri"/>
                <a:ea typeface="Calibri"/>
                <a:cs typeface="Calibri"/>
                <a:sym typeface="Calibri"/>
              </a:rPr>
              <a:t>cutaneous</a:t>
            </a:r>
            <a:r>
              <a:rPr lang="en" sz="1200" b="0" i="0" u="none" strike="noStrike" cap="none">
                <a:solidFill>
                  <a:schemeClr val="dk1"/>
                </a:solidFill>
                <a:uFillTx/>
                <a:latin typeface="Calibri"/>
                <a:ea typeface="Calibri"/>
                <a:cs typeface="Calibri"/>
                <a:sym typeface="Calibri"/>
              </a:rPr>
              <a:t> tissue (</a:t>
            </a:r>
            <a:r>
              <a:rPr lang="en" sz="1200" b="0" i="0" u="none" strike="noStrike" cap="none">
                <a:solidFill>
                  <a:srgbClr val="8296B0"/>
                </a:solidFill>
                <a:uFillTx/>
                <a:latin typeface="Calibri"/>
                <a:ea typeface="Calibri"/>
                <a:cs typeface="Calibri"/>
                <a:sym typeface="Calibri"/>
              </a:rPr>
              <a:t>so it is Deeper than </a:t>
            </a:r>
            <a:r>
              <a:rPr lang="en" sz="1200" b="0" i="0" u="sng" strike="noStrike" cap="none">
                <a:solidFill>
                  <a:srgbClr val="8296B0"/>
                </a:solidFill>
                <a:uFillTx/>
                <a:latin typeface="Calibri"/>
                <a:ea typeface="Calibri"/>
                <a:cs typeface="Calibri"/>
                <a:sym typeface="Calibri"/>
              </a:rPr>
              <a:t>Cutaneous</a:t>
            </a:r>
            <a:r>
              <a:rPr lang="en" sz="1200" b="0" i="0" u="none" strike="noStrike" cap="none">
                <a:solidFill>
                  <a:srgbClr val="8296B0"/>
                </a:solidFill>
                <a:uFillTx/>
                <a:latin typeface="Calibri"/>
                <a:ea typeface="Calibri"/>
                <a:cs typeface="Calibri"/>
                <a:sym typeface="Calibri"/>
              </a:rPr>
              <a:t> abscesses.</a:t>
            </a:r>
            <a:r>
              <a:rPr lang="en" sz="1200" b="0" i="0" u="none" strike="noStrike" cap="none">
                <a:solidFill>
                  <a:schemeClr val="dk1"/>
                </a:solidFill>
                <a:uFillTx/>
                <a:latin typeface="Calibri"/>
                <a:ea typeface="Calibri"/>
                <a:cs typeface="Calibri"/>
                <a:sym typeface="Calibri"/>
              </a:rPr>
              <a:t>)</a:t>
            </a:r>
          </a:p>
          <a:p>
            <a:pPr marL="285750" marR="0" lvl="0" indent="-285750" algn="l" rtl="0">
              <a:spcBef>
                <a:spcPts val="0"/>
              </a:spcBef>
              <a:buClr>
                <a:srgbClr val="000000"/>
              </a:buClr>
              <a:buSzPts val="1200"/>
              <a:buFont typeface="Arial"/>
              <a:buChar char="•"/>
            </a:pPr>
            <a:r>
              <a:rPr lang="en" sz="1200">
                <a:uFillTx/>
                <a:latin typeface="Calibri"/>
                <a:ea typeface="Calibri"/>
                <a:cs typeface="Calibri"/>
                <a:sym typeface="Calibri"/>
              </a:rPr>
              <a:t>Carbuncle present in the </a:t>
            </a:r>
            <a:r>
              <a:rPr lang="en" sz="1200" b="1">
                <a:uFillTx/>
                <a:latin typeface="Calibri"/>
                <a:ea typeface="Calibri"/>
                <a:cs typeface="Calibri"/>
                <a:sym typeface="Calibri"/>
              </a:rPr>
              <a:t>back of neck </a:t>
            </a:r>
            <a:r>
              <a:rPr lang="en" sz="1200">
                <a:uFillTx/>
                <a:latin typeface="Calibri"/>
                <a:ea typeface="Calibri"/>
                <a:cs typeface="Calibri"/>
                <a:sym typeface="Calibri"/>
              </a:rPr>
              <a:t>especially  </a:t>
            </a:r>
            <a:r>
              <a:rPr lang="en" sz="1200" u="sng">
                <a:uFillTx/>
                <a:latin typeface="Calibri"/>
                <a:ea typeface="Calibri"/>
                <a:cs typeface="Calibri"/>
                <a:sym typeface="Calibri"/>
              </a:rPr>
              <a:t>diabetes</a:t>
            </a:r>
            <a:r>
              <a:rPr lang="en" sz="1200">
                <a:uFillTx/>
                <a:latin typeface="Calibri"/>
                <a:ea typeface="Calibri"/>
                <a:cs typeface="Calibri"/>
                <a:sym typeface="Calibri"/>
              </a:rPr>
              <a:t> patients</a:t>
            </a:r>
          </a:p>
          <a:p>
            <a:pPr marL="171450" marR="0" lvl="0" indent="-171450" algn="l" rtl="0">
              <a:spcBef>
                <a:spcPts val="0"/>
              </a:spcBef>
              <a:buClr>
                <a:schemeClr val="accent6"/>
              </a:buClr>
              <a:buSzPts val="1200"/>
              <a:buFont typeface="Arial"/>
              <a:buNone/>
            </a:pPr>
            <a:endParaRPr sz="1200" b="1" u="sng">
              <a:solidFill>
                <a:srgbClr val="000000"/>
              </a:solidFill>
              <a:uFillTx/>
              <a:latin typeface="Calibri"/>
              <a:ea typeface="Calibri"/>
              <a:cs typeface="Calibri"/>
              <a:sym typeface="Calibri"/>
            </a:endParaRPr>
          </a:p>
        </p:txBody>
      </p:sp>
      <p:sp>
        <p:nvSpPr>
          <p:cNvPr id="160" name="Shape 160"/>
          <p:cNvSpPr>
            <a:spLocks/>
          </p:cNvSpPr>
          <p:nvPr/>
        </p:nvSpPr>
        <p:spPr>
          <a:xfrm>
            <a:off x="2723107" y="1824398"/>
            <a:ext cx="2067300" cy="3123900"/>
          </a:xfrm>
          <a:prstGeom prst="roundRect">
            <a:avLst>
              <a:gd name="adj" fmla="val 16667"/>
            </a:avLst>
          </a:prstGeom>
          <a:solidFill>
            <a:schemeClr val="lt1"/>
          </a:solidFill>
          <a:ln w="12700" cap="flat" cmpd="sng">
            <a:solidFill>
              <a:schemeClr val="accent6"/>
            </a:solidFill>
            <a:prstDash val="lgDash"/>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r>
              <a:rPr lang="en" sz="1200" b="1" u="sng">
                <a:uFillTx/>
                <a:latin typeface="Times New Roman"/>
                <a:ea typeface="Times New Roman"/>
                <a:cs typeface="Times New Roman"/>
                <a:sym typeface="Times New Roman"/>
              </a:rPr>
              <a:t>Treatment:</a:t>
            </a:r>
          </a:p>
          <a:p>
            <a:pPr marL="0" marR="0" lvl="0" indent="0" algn="ctr" rtl="0">
              <a:spcBef>
                <a:spcPts val="0"/>
              </a:spcBef>
              <a:buNone/>
            </a:pPr>
            <a:endParaRPr sz="1200" b="1" u="sng">
              <a:uFillTx/>
              <a:latin typeface="Times New Roman"/>
              <a:ea typeface="Times New Roman"/>
              <a:cs typeface="Times New Roman"/>
              <a:sym typeface="Times New Roman"/>
            </a:endParaRPr>
          </a:p>
          <a:p>
            <a:pPr marL="285750" marR="0" lvl="0" indent="-285750" algn="l" rtl="0">
              <a:spcBef>
                <a:spcPts val="0"/>
              </a:spcBef>
              <a:buClr>
                <a:srgbClr val="000000"/>
              </a:buClr>
              <a:buSzPts val="1200"/>
              <a:buFont typeface="Arial"/>
              <a:buChar char="•"/>
            </a:pPr>
            <a:r>
              <a:rPr lang="en" sz="1200">
                <a:uFillTx/>
                <a:latin typeface="Calibri"/>
                <a:ea typeface="Calibri"/>
                <a:cs typeface="Calibri"/>
                <a:sym typeface="Calibri"/>
              </a:rPr>
              <a:t>Larger furuncles and all carbuncles </a:t>
            </a:r>
            <a:r>
              <a:rPr lang="en" sz="1200" b="1">
                <a:uFillTx/>
                <a:latin typeface="Calibri"/>
                <a:ea typeface="Calibri"/>
                <a:cs typeface="Calibri"/>
                <a:sym typeface="Calibri"/>
              </a:rPr>
              <a:t>require incision and drainage.</a:t>
            </a:r>
          </a:p>
          <a:p>
            <a:pPr marL="285750" marR="0" lvl="0" indent="-285750" algn="l" rtl="0">
              <a:spcBef>
                <a:spcPts val="0"/>
              </a:spcBef>
              <a:buClr>
                <a:schemeClr val="accent2"/>
              </a:buClr>
              <a:buSzPts val="1200"/>
              <a:buFont typeface="Arial"/>
              <a:buChar char="•"/>
            </a:pPr>
            <a:r>
              <a:rPr lang="en" sz="1200">
                <a:solidFill>
                  <a:srgbClr val="FF0000"/>
                </a:solidFill>
                <a:uFillTx/>
                <a:latin typeface="Calibri"/>
                <a:ea typeface="Calibri"/>
                <a:cs typeface="Calibri"/>
                <a:sym typeface="Calibri"/>
              </a:rPr>
              <a:t>Mupirocin ointment: </a:t>
            </a:r>
            <a:r>
              <a:rPr lang="en" sz="1200">
                <a:uFillTx/>
                <a:latin typeface="Calibri"/>
                <a:ea typeface="Calibri"/>
                <a:cs typeface="Calibri"/>
                <a:sym typeface="Calibri"/>
              </a:rPr>
              <a:t>eradicate staphylococcal carriage and nasal colonization.</a:t>
            </a:r>
          </a:p>
          <a:p>
            <a:pPr marL="285750" marR="0" lvl="0" indent="-285750" algn="l" rtl="0">
              <a:spcBef>
                <a:spcPts val="0"/>
              </a:spcBef>
              <a:buClr>
                <a:schemeClr val="accent2"/>
              </a:buClr>
              <a:buSzPts val="1200"/>
              <a:buFont typeface="Arial"/>
              <a:buChar char="•"/>
            </a:pPr>
            <a:r>
              <a:rPr lang="en" sz="1200" b="1">
                <a:uFillTx/>
                <a:latin typeface="Calibri"/>
                <a:ea typeface="Calibri"/>
                <a:cs typeface="Calibri"/>
                <a:sym typeface="Calibri"/>
              </a:rPr>
              <a:t>Systemic</a:t>
            </a:r>
            <a:r>
              <a:rPr lang="en" sz="1200">
                <a:uFillTx/>
                <a:latin typeface="Calibri"/>
                <a:ea typeface="Calibri"/>
                <a:cs typeface="Calibri"/>
                <a:sym typeface="Calibri"/>
              </a:rPr>
              <a:t> antibiotics are usually </a:t>
            </a:r>
            <a:r>
              <a:rPr lang="en" sz="1200">
                <a:solidFill>
                  <a:srgbClr val="FF0000"/>
                </a:solidFill>
                <a:uFillTx/>
                <a:latin typeface="Calibri"/>
                <a:ea typeface="Calibri"/>
                <a:cs typeface="Calibri"/>
                <a:sym typeface="Calibri"/>
              </a:rPr>
              <a:t>unnecessary</a:t>
            </a:r>
          </a:p>
          <a:p>
            <a:pPr marL="0" marR="0" lvl="0" indent="0" algn="l" rtl="0">
              <a:spcBef>
                <a:spcPts val="0"/>
              </a:spcBef>
              <a:buNone/>
            </a:pPr>
            <a:endParaRPr sz="1200" b="1" u="sng">
              <a:solidFill>
                <a:schemeClr val="dk1"/>
              </a:solidFill>
              <a:uFillTx/>
              <a:latin typeface="Times New Roman"/>
              <a:ea typeface="Times New Roman"/>
              <a:cs typeface="Times New Roman"/>
              <a:sym typeface="Times New Roman"/>
            </a:endParaRPr>
          </a:p>
        </p:txBody>
      </p:sp>
      <p:sp>
        <p:nvSpPr>
          <p:cNvPr id="161" name="Shape 161"/>
          <p:cNvSpPr>
            <a:spLocks/>
          </p:cNvSpPr>
          <p:nvPr/>
        </p:nvSpPr>
        <p:spPr>
          <a:xfrm>
            <a:off x="4971424" y="1845443"/>
            <a:ext cx="2067446" cy="3123781"/>
          </a:xfrm>
          <a:prstGeom prst="roundRect">
            <a:avLst>
              <a:gd name="adj" fmla="val 16667"/>
            </a:avLst>
          </a:prstGeom>
          <a:solidFill>
            <a:schemeClr val="lt1"/>
          </a:solidFill>
          <a:ln w="12700" cap="flat" cmpd="sng">
            <a:solidFill>
              <a:schemeClr val="accent6"/>
            </a:solidFill>
            <a:prstDash val="lgDash"/>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r>
              <a:rPr lang="en" sz="1200" b="1" u="sng">
                <a:uFillTx/>
                <a:latin typeface="Calibri"/>
                <a:ea typeface="Calibri"/>
                <a:cs typeface="Calibri"/>
                <a:sym typeface="Calibri"/>
              </a:rPr>
              <a:t>Outbreaks of furunculosis caused by MSSA* and MRSA*.</a:t>
            </a:r>
          </a:p>
          <a:p>
            <a:pPr marL="0" marR="0" lvl="0" indent="0" algn="ctr" rtl="0">
              <a:spcBef>
                <a:spcPts val="0"/>
              </a:spcBef>
              <a:buNone/>
            </a:pPr>
            <a:endParaRPr sz="1200" b="1" u="sng">
              <a:solidFill>
                <a:schemeClr val="dk1"/>
              </a:solidFill>
              <a:uFillTx/>
              <a:latin typeface="Times New Roman"/>
              <a:ea typeface="Times New Roman"/>
              <a:cs typeface="Times New Roman"/>
              <a:sym typeface="Times New Roman"/>
            </a:endParaRPr>
          </a:p>
          <a:p>
            <a:pPr marL="285750" marR="0" lvl="0" indent="-285750" algn="l" rtl="0">
              <a:spcBef>
                <a:spcPts val="0"/>
              </a:spcBef>
              <a:buClr>
                <a:srgbClr val="FF0000"/>
              </a:buClr>
              <a:buSzPts val="1200"/>
              <a:buFont typeface="Arial"/>
              <a:buChar char="•"/>
            </a:pPr>
            <a:r>
              <a:rPr lang="en" sz="1200" b="1">
                <a:solidFill>
                  <a:srgbClr val="FF0000"/>
                </a:solidFill>
                <a:uFillTx/>
                <a:latin typeface="Calibri"/>
                <a:ea typeface="Calibri"/>
                <a:cs typeface="Calibri"/>
                <a:sym typeface="Calibri"/>
              </a:rPr>
              <a:t>Families,</a:t>
            </a:r>
            <a:r>
              <a:rPr lang="en" sz="1200">
                <a:solidFill>
                  <a:srgbClr val="FF0000"/>
                </a:solidFill>
                <a:uFillTx/>
                <a:latin typeface="Calibri"/>
                <a:ea typeface="Calibri"/>
                <a:cs typeface="Calibri"/>
                <a:sym typeface="Calibri"/>
              </a:rPr>
              <a:t> </a:t>
            </a:r>
            <a:r>
              <a:rPr lang="en" sz="1200">
                <a:uFillTx/>
                <a:latin typeface="Calibri"/>
                <a:ea typeface="Calibri"/>
                <a:cs typeface="Calibri"/>
                <a:sym typeface="Calibri"/>
              </a:rPr>
              <a:t>prisons ,sports teams</a:t>
            </a:r>
          </a:p>
          <a:p>
            <a:pPr marL="285750" marR="0" lvl="0" indent="-285750" algn="l" rtl="0">
              <a:spcBef>
                <a:spcPts val="0"/>
              </a:spcBef>
              <a:buClr>
                <a:srgbClr val="000000"/>
              </a:buClr>
              <a:buSzPts val="1200"/>
              <a:buFont typeface="Arial"/>
              <a:buChar char="•"/>
            </a:pPr>
            <a:r>
              <a:rPr lang="en" sz="1200">
                <a:uFillTx/>
                <a:latin typeface="Calibri"/>
                <a:ea typeface="Calibri"/>
                <a:cs typeface="Calibri"/>
                <a:sym typeface="Calibri"/>
              </a:rPr>
              <a:t>Inadequate personal hygiene</a:t>
            </a:r>
          </a:p>
          <a:p>
            <a:pPr marL="285750" marR="0" lvl="0" indent="-285750" algn="l" rtl="0">
              <a:spcBef>
                <a:spcPts val="0"/>
              </a:spcBef>
              <a:buClr>
                <a:srgbClr val="000000"/>
              </a:buClr>
              <a:buSzPts val="1200"/>
              <a:buFont typeface="Arial"/>
              <a:buChar char="•"/>
            </a:pPr>
            <a:r>
              <a:rPr lang="en" sz="1200">
                <a:uFillTx/>
                <a:latin typeface="Calibri"/>
                <a:ea typeface="Calibri"/>
                <a:cs typeface="Calibri"/>
                <a:sym typeface="Calibri"/>
              </a:rPr>
              <a:t>Repeated attacks of furunculosis</a:t>
            </a:r>
          </a:p>
          <a:p>
            <a:pPr marL="285750" marR="0" lvl="0" indent="-285750" algn="l" rtl="0">
              <a:spcBef>
                <a:spcPts val="0"/>
              </a:spcBef>
              <a:buClr>
                <a:srgbClr val="000000"/>
              </a:buClr>
              <a:buSzPts val="1200"/>
              <a:buFont typeface="Arial"/>
              <a:buChar char="•"/>
            </a:pPr>
            <a:r>
              <a:rPr lang="en" sz="1200">
                <a:uFillTx/>
                <a:latin typeface="Calibri"/>
                <a:ea typeface="Calibri"/>
                <a:cs typeface="Calibri"/>
                <a:sym typeface="Calibri"/>
              </a:rPr>
              <a:t>Presence of S. aureus in the  anterior nares- 20-40%</a:t>
            </a:r>
          </a:p>
          <a:p>
            <a:pPr marL="0" marR="0" lvl="0" indent="0" algn="l" rtl="0">
              <a:spcBef>
                <a:spcPts val="0"/>
              </a:spcBef>
              <a:buNone/>
            </a:pPr>
            <a:endParaRPr sz="1200" b="1" u="sng">
              <a:uFillTx/>
              <a:latin typeface="Times New Roman"/>
              <a:ea typeface="Times New Roman"/>
              <a:cs typeface="Times New Roman"/>
              <a:sym typeface="Times New Roman"/>
            </a:endParaRPr>
          </a:p>
        </p:txBody>
      </p:sp>
      <p:sp>
        <p:nvSpPr>
          <p:cNvPr id="162" name="Shape 162"/>
          <p:cNvSpPr txBox="1">
            <a:spLocks/>
          </p:cNvSpPr>
          <p:nvPr/>
        </p:nvSpPr>
        <p:spPr>
          <a:xfrm>
            <a:off x="2285" y="38804"/>
            <a:ext cx="3070228" cy="338554"/>
          </a:xfrm>
          <a:prstGeom prst="rect">
            <a:avLst/>
          </a:prstGeom>
          <a:no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buNone/>
            </a:pPr>
            <a:r>
              <a:rPr lang="en" sz="800">
                <a:solidFill>
                  <a:srgbClr val="A5A5A5"/>
                </a:solidFill>
                <a:uFillTx/>
                <a:latin typeface="Times New Roman"/>
                <a:ea typeface="Times New Roman"/>
                <a:cs typeface="Times New Roman"/>
                <a:sym typeface="Times New Roman"/>
              </a:rPr>
              <a:t>MSSA :Methicillin‐ sensitive  Staphylococcus aureus</a:t>
            </a:r>
          </a:p>
          <a:p>
            <a:pPr marL="0" marR="0" lvl="0" indent="0" algn="l" rtl="0">
              <a:spcBef>
                <a:spcPts val="0"/>
              </a:spcBef>
              <a:buNone/>
            </a:pPr>
            <a:r>
              <a:rPr lang="en" sz="800">
                <a:solidFill>
                  <a:srgbClr val="A5A5A5"/>
                </a:solidFill>
                <a:uFillTx/>
                <a:latin typeface="Times New Roman"/>
                <a:ea typeface="Times New Roman"/>
                <a:cs typeface="Times New Roman"/>
                <a:sym typeface="Times New Roman"/>
              </a:rPr>
              <a:t>MRSA : Methicillin‐ resistant Staphylococcus aureus</a:t>
            </a:r>
          </a:p>
        </p:txBody>
      </p:sp>
      <p:sp>
        <p:nvSpPr>
          <p:cNvPr id="163" name="Shape 163"/>
          <p:cNvSpPr>
            <a:spLocks/>
          </p:cNvSpPr>
          <p:nvPr/>
        </p:nvSpPr>
        <p:spPr>
          <a:xfrm>
            <a:off x="7038870" y="2926549"/>
            <a:ext cx="2391508" cy="1575112"/>
          </a:xfrm>
          <a:prstGeom prst="cloudCallout">
            <a:avLst>
              <a:gd name="adj1" fmla="val -20833"/>
              <a:gd name="adj2" fmla="val 62500"/>
            </a:avLst>
          </a:prstGeom>
          <a:solidFill>
            <a:schemeClr val="lt1"/>
          </a:solidFill>
          <a:ln w="12700" cap="flat" cmpd="sng">
            <a:solidFill>
              <a:schemeClr val="accent6"/>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spcBef>
                <a:spcPts val="0"/>
              </a:spcBef>
              <a:buNone/>
            </a:pPr>
            <a:r>
              <a:rPr lang="en" sz="900">
                <a:solidFill>
                  <a:srgbClr val="8296B0"/>
                </a:solidFill>
                <a:uFillTx/>
                <a:latin typeface="Times New Roman"/>
                <a:ea typeface="Times New Roman"/>
                <a:cs typeface="Times New Roman"/>
                <a:sym typeface="Times New Roman"/>
              </a:rPr>
              <a:t>إذا فيه إصابة في العائلة راح تاخذهم كلهم وتاخذ منهم</a:t>
            </a:r>
          </a:p>
          <a:p>
            <a:pPr marL="0" marR="0" lvl="0" indent="0" algn="l" rtl="0">
              <a:spcBef>
                <a:spcPts val="0"/>
              </a:spcBef>
              <a:buNone/>
            </a:pPr>
            <a:r>
              <a:rPr lang="en" sz="900">
                <a:solidFill>
                  <a:srgbClr val="8296B0"/>
                </a:solidFill>
                <a:uFillTx/>
                <a:latin typeface="Times New Roman"/>
                <a:ea typeface="Times New Roman"/>
                <a:cs typeface="Times New Roman"/>
                <a:sym typeface="Times New Roman"/>
              </a:rPr>
              <a:t>Nose swap</a:t>
            </a:r>
          </a:p>
          <a:p>
            <a:pPr marL="0" marR="0" lvl="0" indent="0" algn="l" rtl="0">
              <a:spcBef>
                <a:spcPts val="0"/>
              </a:spcBef>
              <a:buNone/>
            </a:pPr>
            <a:r>
              <a:rPr lang="en" sz="900">
                <a:solidFill>
                  <a:srgbClr val="8296B0"/>
                </a:solidFill>
                <a:uFillTx/>
                <a:latin typeface="Times New Roman"/>
                <a:ea typeface="Times New Roman"/>
                <a:cs typeface="Times New Roman"/>
                <a:sym typeface="Times New Roman"/>
              </a:rPr>
              <a:t>وتشوف مين يحمل البكتيريا وتسوي له</a:t>
            </a:r>
          </a:p>
          <a:p>
            <a:pPr marL="0" marR="0" lvl="0" indent="0" algn="l" rtl="0">
              <a:spcBef>
                <a:spcPts val="0"/>
              </a:spcBef>
              <a:buNone/>
            </a:pPr>
            <a:r>
              <a:rPr lang="en" sz="900">
                <a:solidFill>
                  <a:srgbClr val="8296B0"/>
                </a:solidFill>
                <a:uFillTx/>
                <a:latin typeface="Times New Roman"/>
                <a:ea typeface="Times New Roman"/>
                <a:cs typeface="Times New Roman"/>
                <a:sym typeface="Times New Roman"/>
              </a:rPr>
              <a:t>Decolonization</a:t>
            </a:r>
          </a:p>
          <a:p>
            <a:pPr marL="0" marR="0" lvl="0" indent="0" algn="l" rtl="0">
              <a:spcBef>
                <a:spcPts val="0"/>
              </a:spcBef>
              <a:buNone/>
            </a:pPr>
            <a:r>
              <a:rPr lang="en" sz="900">
                <a:solidFill>
                  <a:srgbClr val="8296B0"/>
                </a:solidFill>
                <a:uFillTx/>
                <a:latin typeface="Times New Roman"/>
                <a:ea typeface="Times New Roman"/>
                <a:cs typeface="Times New Roman"/>
                <a:sym typeface="Times New Roman"/>
              </a:rPr>
              <a:t>وتعطيه معقمات ، للاستحمام مثلا</a:t>
            </a:r>
          </a:p>
          <a:p>
            <a:pPr marL="0" marR="0" lvl="0" indent="0" algn="l" rtl="0">
              <a:spcBef>
                <a:spcPts val="0"/>
              </a:spcBef>
              <a:buNone/>
            </a:pPr>
            <a:r>
              <a:rPr lang="en" sz="900">
                <a:solidFill>
                  <a:srgbClr val="8296B0"/>
                </a:solidFill>
                <a:uFillTx/>
                <a:latin typeface="Times New Roman"/>
                <a:ea typeface="Times New Roman"/>
                <a:cs typeface="Times New Roman"/>
                <a:sym typeface="Times New Roman"/>
              </a:rPr>
              <a:t>+ topical antibiotics</a:t>
            </a:r>
          </a:p>
          <a:p>
            <a:pPr marL="0" marR="0" lvl="0" indent="0" algn="ctr" rtl="0">
              <a:spcBef>
                <a:spcPts val="0"/>
              </a:spcBef>
              <a:buNone/>
            </a:pPr>
            <a:endParaRPr sz="900">
              <a:solidFill>
                <a:schemeClr val="dk1"/>
              </a:solidFill>
              <a:uFillTx/>
              <a:latin typeface="Times New Roman"/>
              <a:ea typeface="Times New Roman"/>
              <a:cs typeface="Times New Roman"/>
              <a:sym typeface="Times New Roman"/>
            </a:endParaRPr>
          </a:p>
        </p:txBody>
      </p:sp>
      <p:pic>
        <p:nvPicPr>
          <p:cNvPr id="164" name="Shape 164" descr="C:\Documents and Settings\Dr.Fauzia\My Documents\My Pictures\folliculitis6.jpg"/>
          <p:cNvPicPr preferRelativeResize="0"/>
          <p:nvPr/>
        </p:nvPicPr>
        <p:blipFill rotWithShape="1">
          <a:blip r:embed="rId3"/>
          <a:srcRect/>
          <a:stretch/>
        </p:blipFill>
        <p:spPr>
          <a:xfrm>
            <a:off x="7123649" y="208081"/>
            <a:ext cx="1668660" cy="1421841"/>
          </a:xfrm>
          <a:prstGeom prst="rect">
            <a:avLst/>
          </a:prstGeom>
          <a:solidFill>
            <a:schemeClr val="lt1"/>
          </a:solidFill>
          <a:ln w="12700" cap="flat" cmpd="sng">
            <a:solidFill>
              <a:schemeClr val="dk1"/>
            </a:solidFill>
            <a:prstDash val="solid"/>
            <a:miter lim="800000"/>
            <a:headEnd type="none" w="med" len="med"/>
            <a:tailEnd type="none" w="med" len="me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body" idx="4294967295"/>
          </p:nvPr>
        </p:nvSpPr>
        <p:spPr>
          <a:xfrm>
            <a:off x="236250" y="1215250"/>
            <a:ext cx="8671500" cy="3928200"/>
          </a:xfrm>
          <a:prstGeom prst="rect">
            <a:avLst/>
          </a:prstGeom>
          <a:noFill/>
          <a:ln>
            <a:noFill/>
          </a:ln>
        </p:spPr>
        <p:txBody>
          <a:bodyPr wrap="square" lIns="91425" tIns="45700" rIns="91425" bIns="45700" anchor="t" anchorCtr="0">
            <a:noAutofit/>
          </a:bodyPr>
          <a:lstStyle/>
          <a:p>
            <a:pPr marL="514350" marR="0" lvl="1" indent="-171449" algn="l" rtl="0">
              <a:lnSpc>
                <a:spcPct val="80000"/>
              </a:lnSpc>
              <a:spcBef>
                <a:spcPts val="375"/>
              </a:spcBef>
              <a:spcAft>
                <a:spcPts val="0"/>
              </a:spcAft>
              <a:buClr>
                <a:srgbClr val="000000"/>
              </a:buClr>
              <a:buSzPts val="1202"/>
              <a:buFont typeface="Arial"/>
              <a:buChar char="•"/>
            </a:pPr>
            <a:r>
              <a:rPr lang="en" sz="1202" b="0" i="0" u="none" strike="noStrike" cap="none">
                <a:solidFill>
                  <a:srgbClr val="000000"/>
                </a:solidFill>
                <a:uFillTx/>
                <a:latin typeface="Times New Roman"/>
                <a:ea typeface="Times New Roman"/>
                <a:cs typeface="Times New Roman"/>
                <a:sym typeface="Times New Roman"/>
              </a:rPr>
              <a:t>Diffuse spreading skin infections, excluding infections associated with underlying suppurative foci</a:t>
            </a:r>
          </a:p>
          <a:p>
            <a:pPr marL="514350" marR="0" lvl="1" indent="-171449" algn="l" rtl="0">
              <a:lnSpc>
                <a:spcPct val="80000"/>
              </a:lnSpc>
              <a:spcBef>
                <a:spcPts val="375"/>
              </a:spcBef>
              <a:spcAft>
                <a:spcPts val="0"/>
              </a:spcAft>
              <a:buClr>
                <a:srgbClr val="000000"/>
              </a:buClr>
              <a:buSzPts val="1202"/>
              <a:buFont typeface="Arial"/>
              <a:buChar char="•"/>
            </a:pPr>
            <a:r>
              <a:rPr lang="en" sz="1202" b="0" i="0" u="none" strike="noStrike" cap="none">
                <a:solidFill>
                  <a:srgbClr val="000000"/>
                </a:solidFill>
                <a:uFillTx/>
                <a:latin typeface="Times New Roman"/>
                <a:ea typeface="Times New Roman"/>
                <a:cs typeface="Times New Roman"/>
                <a:sym typeface="Times New Roman"/>
              </a:rPr>
              <a:t>Most of the infections arise from streptococci, often group A, but also from other groups, such as B, C, or G.</a:t>
            </a:r>
          </a:p>
          <a:p>
            <a:pPr marL="257175" marR="0" lvl="1" indent="-105727" algn="l" rtl="0">
              <a:lnSpc>
                <a:spcPct val="80000"/>
              </a:lnSpc>
              <a:spcBef>
                <a:spcPts val="375"/>
              </a:spcBef>
              <a:spcAft>
                <a:spcPts val="0"/>
              </a:spcAft>
              <a:buClr>
                <a:schemeClr val="dk1"/>
              </a:buClr>
              <a:buSzPts val="1665"/>
              <a:buFont typeface="Arial"/>
              <a:buNone/>
            </a:pPr>
            <a:endParaRPr sz="1665" b="1" i="0" u="sng" strike="noStrike" cap="none">
              <a:solidFill>
                <a:srgbClr val="000000"/>
              </a:solidFill>
              <a:uFillTx/>
              <a:latin typeface="Times New Roman"/>
              <a:ea typeface="Times New Roman"/>
              <a:cs typeface="Times New Roman"/>
              <a:sym typeface="Times New Roman"/>
            </a:endParaRPr>
          </a:p>
          <a:p>
            <a:pPr marL="514350" marR="0" lvl="1" indent="-171450" algn="l" rtl="0">
              <a:lnSpc>
                <a:spcPct val="80000"/>
              </a:lnSpc>
              <a:spcBef>
                <a:spcPts val="375"/>
              </a:spcBef>
              <a:spcAft>
                <a:spcPts val="0"/>
              </a:spcAft>
              <a:buClr>
                <a:srgbClr val="000000"/>
              </a:buClr>
              <a:buSzPts val="1665"/>
              <a:buFont typeface="Arial"/>
              <a:buChar char="•"/>
            </a:pPr>
            <a:r>
              <a:rPr lang="en" sz="1665" b="1" i="0" u="none" strike="noStrike" cap="none">
                <a:solidFill>
                  <a:srgbClr val="000000"/>
                </a:solidFill>
                <a:uFillTx/>
                <a:latin typeface="Times New Roman"/>
                <a:ea typeface="Times New Roman"/>
                <a:cs typeface="Times New Roman"/>
                <a:sym typeface="Times New Roman"/>
              </a:rPr>
              <a:t>Erysipelas</a:t>
            </a:r>
            <a:r>
              <a:rPr lang="en" sz="1665" b="1" i="0" u="sng" strike="noStrike" cap="none">
                <a:solidFill>
                  <a:srgbClr val="000000"/>
                </a:solidFill>
                <a:uFillTx/>
                <a:latin typeface="Times New Roman"/>
                <a:ea typeface="Times New Roman"/>
                <a:cs typeface="Times New Roman"/>
                <a:sym typeface="Times New Roman"/>
              </a:rPr>
              <a:t> </a:t>
            </a:r>
          </a:p>
          <a:p>
            <a:pPr marL="857250" marR="0" lvl="2" indent="-171450" algn="l" rtl="0">
              <a:lnSpc>
                <a:spcPct val="80000"/>
              </a:lnSpc>
              <a:spcBef>
                <a:spcPts val="375"/>
              </a:spcBef>
              <a:spcAft>
                <a:spcPts val="0"/>
              </a:spcAft>
              <a:buClr>
                <a:srgbClr val="000000"/>
              </a:buClr>
              <a:buSzPts val="1202"/>
              <a:buFont typeface="Arial"/>
              <a:buChar char="•"/>
            </a:pPr>
            <a:r>
              <a:rPr lang="en" sz="1202" b="0" i="0" u="none" strike="noStrike" cap="none">
                <a:solidFill>
                  <a:srgbClr val="000000"/>
                </a:solidFill>
                <a:uFillTx/>
                <a:latin typeface="Times New Roman"/>
                <a:ea typeface="Times New Roman"/>
                <a:cs typeface="Times New Roman"/>
                <a:sym typeface="Times New Roman"/>
              </a:rPr>
              <a:t>Affects the upper dermis (raised-clear line of demarcation)</a:t>
            </a:r>
          </a:p>
          <a:p>
            <a:pPr marL="857250" marR="0" lvl="2" indent="-171450" algn="l" rtl="0">
              <a:lnSpc>
                <a:spcPct val="80000"/>
              </a:lnSpc>
              <a:spcBef>
                <a:spcPts val="375"/>
              </a:spcBef>
              <a:spcAft>
                <a:spcPts val="0"/>
              </a:spcAft>
              <a:buClr>
                <a:srgbClr val="000000"/>
              </a:buClr>
              <a:buSzPts val="1202"/>
              <a:buFont typeface="Arial"/>
              <a:buChar char="•"/>
            </a:pPr>
            <a:r>
              <a:rPr lang="en" sz="1202" b="0" i="0" u="none" strike="noStrike" cap="none">
                <a:solidFill>
                  <a:srgbClr val="000000"/>
                </a:solidFill>
                <a:uFillTx/>
                <a:latin typeface="Times New Roman"/>
                <a:ea typeface="Times New Roman"/>
                <a:cs typeface="Times New Roman"/>
                <a:sym typeface="Times New Roman"/>
              </a:rPr>
              <a:t>Red, tender, painful plaque</a:t>
            </a:r>
          </a:p>
          <a:p>
            <a:pPr marL="857250" marR="0" lvl="2" indent="-171450" algn="l" rtl="0">
              <a:lnSpc>
                <a:spcPct val="80000"/>
              </a:lnSpc>
              <a:spcBef>
                <a:spcPts val="375"/>
              </a:spcBef>
              <a:spcAft>
                <a:spcPts val="0"/>
              </a:spcAft>
              <a:buClr>
                <a:srgbClr val="000000"/>
              </a:buClr>
              <a:buSzPts val="1202"/>
              <a:buFont typeface="Arial"/>
              <a:buChar char="•"/>
            </a:pPr>
            <a:r>
              <a:rPr lang="en" sz="1202" b="0" i="0" u="none" strike="noStrike" cap="none">
                <a:solidFill>
                  <a:srgbClr val="000000"/>
                </a:solidFill>
                <a:uFillTx/>
                <a:latin typeface="Times New Roman"/>
                <a:ea typeface="Times New Roman"/>
                <a:cs typeface="Times New Roman"/>
                <a:sym typeface="Times New Roman"/>
              </a:rPr>
              <a:t>Infants, young children-</a:t>
            </a:r>
          </a:p>
          <a:p>
            <a:pPr marL="857250" marR="0" lvl="2" indent="-171450" algn="l" rtl="0">
              <a:lnSpc>
                <a:spcPct val="80000"/>
              </a:lnSpc>
              <a:spcBef>
                <a:spcPts val="375"/>
              </a:spcBef>
              <a:spcAft>
                <a:spcPts val="0"/>
              </a:spcAft>
              <a:buClr>
                <a:schemeClr val="dk1"/>
              </a:buClr>
              <a:buSzPts val="1387"/>
              <a:buFont typeface="Arial"/>
              <a:buNone/>
            </a:pPr>
            <a:endParaRPr sz="1387" b="0" i="0" u="none" strike="noStrike" cap="none">
              <a:solidFill>
                <a:srgbClr val="000000"/>
              </a:solidFill>
              <a:uFillTx/>
              <a:latin typeface="Times New Roman"/>
              <a:ea typeface="Times New Roman"/>
              <a:cs typeface="Times New Roman"/>
              <a:sym typeface="Times New Roman"/>
            </a:endParaRPr>
          </a:p>
          <a:p>
            <a:pPr marL="857250" marR="0" lvl="2" indent="-171450" algn="l" rtl="0">
              <a:lnSpc>
                <a:spcPct val="80000"/>
              </a:lnSpc>
              <a:spcBef>
                <a:spcPts val="375"/>
              </a:spcBef>
              <a:spcAft>
                <a:spcPts val="0"/>
              </a:spcAft>
              <a:buClr>
                <a:srgbClr val="000000"/>
              </a:buClr>
              <a:buSzPts val="1248"/>
              <a:buFont typeface="Noto Sans Symbols"/>
              <a:buChar char="❑"/>
            </a:pPr>
            <a:r>
              <a:rPr lang="en" sz="1248" b="1" i="0" u="none" strike="noStrike" cap="none">
                <a:solidFill>
                  <a:srgbClr val="000000"/>
                </a:solidFill>
                <a:uFillTx/>
                <a:latin typeface="Times New Roman"/>
                <a:ea typeface="Times New Roman"/>
                <a:cs typeface="Times New Roman"/>
                <a:sym typeface="Times New Roman"/>
              </a:rPr>
              <a:t>Caused by:</a:t>
            </a:r>
          </a:p>
          <a:p>
            <a:pPr marL="514350" marR="0" lvl="2" indent="-76327" algn="l" rtl="0">
              <a:lnSpc>
                <a:spcPct val="80000"/>
              </a:lnSpc>
              <a:spcBef>
                <a:spcPts val="375"/>
              </a:spcBef>
              <a:spcAft>
                <a:spcPts val="0"/>
              </a:spcAft>
              <a:buClr>
                <a:schemeClr val="dk1"/>
              </a:buClr>
              <a:buSzPts val="1202"/>
              <a:buFont typeface="Arial"/>
              <a:buNone/>
            </a:pPr>
            <a:r>
              <a:rPr lang="en" sz="1202" b="0" i="0" u="none" strike="noStrike" cap="none">
                <a:solidFill>
                  <a:srgbClr val="000000"/>
                </a:solidFill>
                <a:uFillTx/>
                <a:latin typeface="Times New Roman"/>
                <a:ea typeface="Times New Roman"/>
                <a:cs typeface="Times New Roman"/>
                <a:sym typeface="Times New Roman"/>
              </a:rPr>
              <a:t> β-hemolytic streptococci ( group A or </a:t>
            </a:r>
            <a:r>
              <a:rPr lang="en" sz="1202" b="1" i="1" u="none" strike="noStrike" cap="none">
                <a:solidFill>
                  <a:srgbClr val="FF0000"/>
                </a:solidFill>
                <a:uFillTx/>
                <a:latin typeface="Times New Roman"/>
                <a:ea typeface="Times New Roman"/>
                <a:cs typeface="Times New Roman"/>
                <a:sym typeface="Times New Roman"/>
              </a:rPr>
              <a:t>S. pyogenes)</a:t>
            </a:r>
          </a:p>
          <a:p>
            <a:pPr marL="514350" marR="0" lvl="2" indent="-88074" algn="l" rtl="0">
              <a:lnSpc>
                <a:spcPct val="80000"/>
              </a:lnSpc>
              <a:spcBef>
                <a:spcPts val="375"/>
              </a:spcBef>
              <a:spcAft>
                <a:spcPts val="0"/>
              </a:spcAft>
              <a:buClr>
                <a:schemeClr val="dk1"/>
              </a:buClr>
              <a:buSzPts val="1387"/>
              <a:buFont typeface="Arial"/>
              <a:buNone/>
            </a:pPr>
            <a:endParaRPr sz="1387" b="0" i="0" u="none" strike="noStrike" cap="none">
              <a:solidFill>
                <a:srgbClr val="FFFF00"/>
              </a:solidFill>
              <a:uFillTx/>
              <a:latin typeface="Times New Roman"/>
              <a:ea typeface="Times New Roman"/>
              <a:cs typeface="Times New Roman"/>
              <a:sym typeface="Times New Roman"/>
            </a:endParaRPr>
          </a:p>
          <a:p>
            <a:pPr marL="857250" marR="0" lvl="2" indent="-171450" algn="l" rtl="0">
              <a:lnSpc>
                <a:spcPct val="80000"/>
              </a:lnSpc>
              <a:spcBef>
                <a:spcPts val="375"/>
              </a:spcBef>
              <a:spcAft>
                <a:spcPts val="0"/>
              </a:spcAft>
              <a:buClr>
                <a:srgbClr val="000000"/>
              </a:buClr>
              <a:buSzPts val="1248"/>
              <a:buFont typeface="Noto Sans Symbols"/>
              <a:buChar char="❑"/>
            </a:pPr>
            <a:r>
              <a:rPr lang="en" sz="1248" b="1" i="0" u="none" strike="noStrike" cap="none">
                <a:solidFill>
                  <a:srgbClr val="000000"/>
                </a:solidFill>
                <a:uFillTx/>
                <a:latin typeface="Times New Roman"/>
                <a:ea typeface="Times New Roman"/>
                <a:cs typeface="Times New Roman"/>
                <a:sym typeface="Times New Roman"/>
              </a:rPr>
              <a:t>Treated by:</a:t>
            </a:r>
          </a:p>
          <a:p>
            <a:pPr marL="857250" marR="0" lvl="2" indent="-171450" algn="l" rtl="0">
              <a:lnSpc>
                <a:spcPct val="80000"/>
              </a:lnSpc>
              <a:spcBef>
                <a:spcPts val="375"/>
              </a:spcBef>
              <a:spcAft>
                <a:spcPts val="0"/>
              </a:spcAft>
              <a:buClr>
                <a:srgbClr val="000000"/>
              </a:buClr>
              <a:buSzPts val="1202"/>
              <a:buFont typeface="Arial"/>
              <a:buChar char="•"/>
            </a:pPr>
            <a:r>
              <a:rPr lang="en" sz="1202" b="0" i="0" u="none" strike="noStrike" cap="none">
                <a:solidFill>
                  <a:srgbClr val="000000"/>
                </a:solidFill>
                <a:uFillTx/>
                <a:latin typeface="Times New Roman"/>
                <a:ea typeface="Times New Roman"/>
                <a:cs typeface="Times New Roman"/>
                <a:sym typeface="Times New Roman"/>
              </a:rPr>
              <a:t>Penicillin-IV or oral.</a:t>
            </a:r>
          </a:p>
          <a:p>
            <a:pPr marL="514350" marR="0" lvl="1" indent="-171449" algn="l" rtl="0">
              <a:lnSpc>
                <a:spcPct val="80000"/>
              </a:lnSpc>
              <a:spcBef>
                <a:spcPts val="375"/>
              </a:spcBef>
              <a:spcAft>
                <a:spcPts val="0"/>
              </a:spcAft>
              <a:buClr>
                <a:schemeClr val="dk1"/>
              </a:buClr>
              <a:buSzPts val="1387"/>
              <a:buFont typeface="Arial"/>
              <a:buNone/>
            </a:pPr>
            <a:endParaRPr sz="1387" b="0" i="0" u="none" strike="noStrike" cap="none">
              <a:solidFill>
                <a:schemeClr val="dk1"/>
              </a:solidFill>
              <a:uFillTx/>
              <a:latin typeface="Times New Roman"/>
              <a:ea typeface="Times New Roman"/>
              <a:cs typeface="Times New Roman"/>
              <a:sym typeface="Times New Roman"/>
            </a:endParaRPr>
          </a:p>
          <a:p>
            <a:pPr marL="514350" marR="0" lvl="1" indent="-171450" algn="l" rtl="0">
              <a:lnSpc>
                <a:spcPct val="80000"/>
              </a:lnSpc>
              <a:spcBef>
                <a:spcPts val="375"/>
              </a:spcBef>
              <a:spcAft>
                <a:spcPts val="0"/>
              </a:spcAft>
              <a:buClr>
                <a:srgbClr val="AEABAB"/>
              </a:buClr>
              <a:buSzPts val="763"/>
              <a:buFont typeface="Arial"/>
              <a:buChar char="•"/>
            </a:pPr>
            <a:r>
              <a:rPr lang="en" sz="763" b="0" i="0" u="none" strike="noStrike" cap="none">
                <a:solidFill>
                  <a:srgbClr val="AEABAB"/>
                </a:solidFill>
                <a:uFillTx/>
                <a:latin typeface="Times New Roman"/>
                <a:ea typeface="Times New Roman"/>
                <a:cs typeface="Times New Roman"/>
                <a:sym typeface="Times New Roman"/>
              </a:rPr>
              <a:t>Erysipelas: in the whole epidermis and dermis  and it is caused mainly by group A streptococci</a:t>
            </a:r>
          </a:p>
          <a:p>
            <a:pPr marL="514350" marR="0" lvl="1" indent="-171450" algn="l" rtl="0">
              <a:lnSpc>
                <a:spcPct val="80000"/>
              </a:lnSpc>
              <a:spcBef>
                <a:spcPts val="375"/>
              </a:spcBef>
              <a:spcAft>
                <a:spcPts val="0"/>
              </a:spcAft>
              <a:buClr>
                <a:schemeClr val="dk1"/>
              </a:buClr>
              <a:buSzPts val="1665"/>
              <a:buFont typeface="Arial"/>
              <a:buNone/>
            </a:pPr>
            <a:endParaRPr sz="1665" b="0" i="0" u="none" strike="noStrike" cap="none">
              <a:solidFill>
                <a:schemeClr val="dk1"/>
              </a:solidFill>
              <a:uFillTx/>
              <a:latin typeface="Arial"/>
              <a:ea typeface="Arial"/>
              <a:cs typeface="Arial"/>
              <a:sym typeface="Arial"/>
            </a:endParaRPr>
          </a:p>
          <a:p>
            <a:pPr marL="514350" marR="0" lvl="1" indent="-171450" algn="l" rtl="0">
              <a:lnSpc>
                <a:spcPct val="80000"/>
              </a:lnSpc>
              <a:spcBef>
                <a:spcPts val="375"/>
              </a:spcBef>
              <a:spcAft>
                <a:spcPts val="0"/>
              </a:spcAft>
              <a:buClr>
                <a:schemeClr val="dk1"/>
              </a:buClr>
              <a:buSzPts val="3746"/>
              <a:buFont typeface="Arial"/>
              <a:buNone/>
            </a:pPr>
            <a:endParaRPr sz="3746" b="0" i="0" u="none" strike="noStrike" cap="none">
              <a:solidFill>
                <a:schemeClr val="dk1"/>
              </a:solidFill>
              <a:uFillTx/>
              <a:latin typeface="Arial"/>
              <a:ea typeface="Arial"/>
              <a:cs typeface="Arial"/>
              <a:sym typeface="Arial"/>
            </a:endParaRPr>
          </a:p>
          <a:p>
            <a:pPr marL="514350" marR="0" lvl="1" indent="-382905" algn="l" rtl="0">
              <a:lnSpc>
                <a:spcPct val="80000"/>
              </a:lnSpc>
              <a:spcBef>
                <a:spcPts val="375"/>
              </a:spcBef>
              <a:spcAft>
                <a:spcPts val="0"/>
              </a:spcAft>
              <a:buClr>
                <a:schemeClr val="dk1"/>
              </a:buClr>
              <a:buSzPts val="3330"/>
              <a:buFont typeface="Arial"/>
              <a:buNone/>
            </a:pPr>
            <a:endParaRPr sz="3330" b="1" i="1" u="sng" strike="noStrike" cap="none">
              <a:solidFill>
                <a:srgbClr val="FF0000"/>
              </a:solidFill>
              <a:uFillTx/>
              <a:latin typeface="Arial"/>
              <a:ea typeface="Arial"/>
              <a:cs typeface="Arial"/>
              <a:sym typeface="Arial"/>
            </a:endParaRPr>
          </a:p>
          <a:p>
            <a:pPr marL="514350" marR="0" lvl="1" indent="-171450" algn="l" rtl="0">
              <a:lnSpc>
                <a:spcPct val="80000"/>
              </a:lnSpc>
              <a:spcBef>
                <a:spcPts val="375"/>
              </a:spcBef>
              <a:buClr>
                <a:schemeClr val="dk1"/>
              </a:buClr>
              <a:buSzPts val="1665"/>
              <a:buFont typeface="Arial"/>
              <a:buNone/>
            </a:pPr>
            <a:endParaRPr sz="1665" b="0" i="1" u="sng" strike="noStrike" cap="none">
              <a:solidFill>
                <a:srgbClr val="FF0000"/>
              </a:solidFill>
              <a:uFillTx/>
              <a:latin typeface="Calibri"/>
              <a:ea typeface="Calibri"/>
              <a:cs typeface="Calibri"/>
              <a:sym typeface="Calibri"/>
            </a:endParaRPr>
          </a:p>
        </p:txBody>
      </p:sp>
      <p:sp>
        <p:nvSpPr>
          <p:cNvPr id="170" name="Shape 170"/>
          <p:cNvSpPr txBox="1">
            <a:spLocks noGrp="1"/>
          </p:cNvSpPr>
          <p:nvPr>
            <p:ph type="sldNum" idx="12"/>
          </p:nvPr>
        </p:nvSpPr>
        <p:spPr>
          <a:xfrm>
            <a:off x="8536302" y="4749851"/>
            <a:ext cx="548700" cy="393600"/>
          </a:xfrm>
          <a:prstGeom prst="rect">
            <a:avLst/>
          </a:prstGeom>
          <a:noFill/>
          <a:ln>
            <a:noFill/>
          </a:ln>
        </p:spPr>
        <p:txBody>
          <a:bodyPr wrap="square" lIns="91425" tIns="45700" rIns="91425" bIns="45700" anchor="ctr" anchorCtr="0">
            <a:noAutofit/>
          </a:bodyPr>
          <a:lstStyle/>
          <a:p>
            <a:pPr marL="0" lvl="0" indent="0" rtl="0">
              <a:spcBef>
                <a:spcPts val="0"/>
              </a:spcBef>
              <a:buNone/>
            </a:pPr>
            <a:fld id="{00000000-1234-1234-1234-123412341234}" type="slidenum">
              <a:rPr lang="en" sz="1000">
                <a:solidFill>
                  <a:schemeClr val="accent1"/>
                </a:solidFill>
                <a:uFillTx/>
                <a:latin typeface="Lato"/>
                <a:ea typeface="Lato"/>
                <a:cs typeface="Lato"/>
                <a:sym typeface="Lato"/>
              </a:rPr>
              <a:t>8</a:t>
            </a:fld>
            <a:endParaRPr lang="en" sz="1000">
              <a:solidFill>
                <a:schemeClr val="accent1"/>
              </a:solidFill>
              <a:uFillTx/>
              <a:latin typeface="Lato"/>
              <a:ea typeface="Lato"/>
              <a:cs typeface="Lato"/>
              <a:sym typeface="Lato"/>
            </a:endParaRPr>
          </a:p>
        </p:txBody>
      </p:sp>
      <p:pic>
        <p:nvPicPr>
          <p:cNvPr id="171" name="Shape 171" descr="C:\Documents and Settings\Dr.Ali Somily\Desktop\Erysipelas-3-a-foto.jpg"/>
          <p:cNvPicPr preferRelativeResize="0"/>
          <p:nvPr/>
        </p:nvPicPr>
        <p:blipFill rotWithShape="1">
          <a:blip r:embed="rId3"/>
          <a:srcRect/>
          <a:stretch/>
        </p:blipFill>
        <p:spPr>
          <a:xfrm>
            <a:off x="5838000" y="2278513"/>
            <a:ext cx="1096307" cy="1350150"/>
          </a:xfrm>
          <a:prstGeom prst="rect">
            <a:avLst/>
          </a:prstGeom>
          <a:noFill/>
          <a:ln>
            <a:noFill/>
          </a:ln>
        </p:spPr>
      </p:pic>
      <p:sp>
        <p:nvSpPr>
          <p:cNvPr id="172" name="Shape 172"/>
          <p:cNvSpPr>
            <a:spLocks/>
          </p:cNvSpPr>
          <p:nvPr/>
        </p:nvSpPr>
        <p:spPr>
          <a:xfrm>
            <a:off x="6977087" y="2278513"/>
            <a:ext cx="1778558" cy="1350150"/>
          </a:xfrm>
          <a:prstGeom prst="cloudCallout">
            <a:avLst>
              <a:gd name="adj1" fmla="val -20833"/>
              <a:gd name="adj2" fmla="val 62500"/>
            </a:avLst>
          </a:prstGeom>
          <a:solidFill>
            <a:schemeClr val="lt1"/>
          </a:solidFill>
          <a:ln w="12700" cap="flat" cmpd="sng">
            <a:solidFill>
              <a:schemeClr val="accent6"/>
            </a:solidFill>
            <a:prstDash val="solid"/>
            <a:miter lim="800000"/>
            <a:headEnd type="none" w="med" len="med"/>
            <a:tailEnd type="none" w="med" len="med"/>
          </a:ln>
        </p:spPr>
        <p:txBody>
          <a:bodyPr wrap="square" lIns="91425" tIns="45700" rIns="91425" bIns="45700" anchor="ctr" anchorCtr="0">
            <a:noAutofit/>
          </a:bodyPr>
          <a:lstStyle/>
          <a:p>
            <a:pPr marL="171450" marR="0" lvl="0" indent="-171450" algn="l" rtl="0">
              <a:spcBef>
                <a:spcPts val="0"/>
              </a:spcBef>
              <a:buClr>
                <a:srgbClr val="92D050"/>
              </a:buClr>
              <a:buSzPts val="1200"/>
              <a:buFont typeface="Noto Sans Symbols"/>
              <a:buChar char="➢"/>
            </a:pPr>
            <a:r>
              <a:rPr lang="en" sz="1200">
                <a:solidFill>
                  <a:srgbClr val="92D050"/>
                </a:solidFill>
                <a:uFillTx/>
                <a:latin typeface="Times New Roman"/>
                <a:ea typeface="Times New Roman"/>
                <a:cs typeface="Times New Roman"/>
                <a:sym typeface="Times New Roman"/>
              </a:rPr>
              <a:t>Well Demarcated</a:t>
            </a:r>
          </a:p>
          <a:p>
            <a:pPr marL="171450" marR="0" lvl="0" indent="-171450" algn="l" rtl="0">
              <a:spcBef>
                <a:spcPts val="0"/>
              </a:spcBef>
              <a:buClr>
                <a:srgbClr val="92D050"/>
              </a:buClr>
              <a:buSzPts val="1200"/>
              <a:buFont typeface="Noto Sans Symbols"/>
              <a:buChar char="➢"/>
            </a:pPr>
            <a:r>
              <a:rPr lang="en" sz="1200">
                <a:solidFill>
                  <a:srgbClr val="92D050"/>
                </a:solidFill>
                <a:uFillTx/>
                <a:latin typeface="Times New Roman"/>
                <a:ea typeface="Times New Roman"/>
                <a:cs typeface="Times New Roman"/>
                <a:sym typeface="Times New Roman"/>
              </a:rPr>
              <a:t>Swelling</a:t>
            </a:r>
          </a:p>
          <a:p>
            <a:pPr marL="171450" marR="0" lvl="0" indent="-171450" algn="l" rtl="0">
              <a:spcBef>
                <a:spcPts val="0"/>
              </a:spcBef>
              <a:buClr>
                <a:srgbClr val="92D050"/>
              </a:buClr>
              <a:buSzPts val="1200"/>
              <a:buFont typeface="Noto Sans Symbols"/>
              <a:buChar char="➢"/>
            </a:pPr>
            <a:r>
              <a:rPr lang="en" sz="1200">
                <a:solidFill>
                  <a:srgbClr val="92D050"/>
                </a:solidFill>
                <a:uFillTx/>
                <a:latin typeface="Times New Roman"/>
                <a:ea typeface="Times New Roman"/>
                <a:cs typeface="Times New Roman"/>
                <a:sym typeface="Times New Roman"/>
              </a:rPr>
              <a:t>Edema</a:t>
            </a:r>
          </a:p>
          <a:p>
            <a:pPr marL="171450" marR="0" lvl="0" indent="-171450" algn="l" rtl="0">
              <a:spcBef>
                <a:spcPts val="0"/>
              </a:spcBef>
              <a:buClr>
                <a:srgbClr val="92D050"/>
              </a:buClr>
              <a:buSzPts val="1200"/>
              <a:buFont typeface="Noto Sans Symbols"/>
              <a:buChar char="➢"/>
            </a:pPr>
            <a:r>
              <a:rPr lang="en" sz="1200">
                <a:solidFill>
                  <a:srgbClr val="92D050"/>
                </a:solidFill>
                <a:uFillTx/>
                <a:latin typeface="Times New Roman"/>
                <a:ea typeface="Times New Roman"/>
                <a:cs typeface="Times New Roman"/>
                <a:sym typeface="Times New Roman"/>
              </a:rPr>
              <a:t>Redness</a:t>
            </a:r>
          </a:p>
        </p:txBody>
      </p:sp>
      <p:sp>
        <p:nvSpPr>
          <p:cNvPr id="173" name="Shape 173"/>
          <p:cNvSpPr txBox="1">
            <a:spLocks noGrp="1"/>
          </p:cNvSpPr>
          <p:nvPr>
            <p:ph type="title"/>
          </p:nvPr>
        </p:nvSpPr>
        <p:spPr>
          <a:xfrm>
            <a:off x="799800" y="597675"/>
            <a:ext cx="7688400" cy="535200"/>
          </a:xfrm>
          <a:prstGeom prst="rect">
            <a:avLst/>
          </a:prstGeom>
        </p:spPr>
        <p:txBody>
          <a:bodyPr wrap="square" lIns="91425" tIns="91425" rIns="91425" bIns="91425" anchor="t" anchorCtr="0">
            <a:noAutofit/>
          </a:bodyPr>
          <a:lstStyle/>
          <a:p>
            <a:pPr marL="171450" lvl="0" indent="-312420" rtl="0">
              <a:lnSpc>
                <a:spcPct val="80000"/>
              </a:lnSpc>
              <a:spcBef>
                <a:spcPts val="0"/>
              </a:spcBef>
              <a:buClr>
                <a:schemeClr val="dk1"/>
              </a:buClr>
              <a:buSzPts val="2220"/>
              <a:buFont typeface="Arial"/>
              <a:buNone/>
            </a:pPr>
            <a:r>
              <a:rPr lang="en" sz="2220">
                <a:solidFill>
                  <a:srgbClr val="000000"/>
                </a:solidFill>
                <a:uFillTx/>
                <a:latin typeface="Times New Roman"/>
                <a:ea typeface="Times New Roman"/>
                <a:cs typeface="Times New Roman"/>
                <a:sym typeface="Times New Roman"/>
              </a:rPr>
              <a:t>Erysipelas and Cellulitis</a:t>
            </a:r>
          </a:p>
          <a:p>
            <a:pPr marL="0" lvl="0" indent="0">
              <a:spcBef>
                <a:spcPts val="0"/>
              </a:spcBef>
              <a:buNone/>
            </a:pPr>
            <a:endParaRPr sz="2220" i="1" u="sng">
              <a:solidFill>
                <a:srgbClr val="FF0000"/>
              </a:solidFill>
              <a:uFillTx/>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727800" y="659225"/>
            <a:ext cx="7688400" cy="535200"/>
          </a:xfrm>
          <a:prstGeom prst="rect">
            <a:avLst/>
          </a:prstGeom>
        </p:spPr>
        <p:txBody>
          <a:bodyPr wrap="square" lIns="91425" tIns="91425" rIns="91425" bIns="91425" anchor="t" anchorCtr="0">
            <a:noAutofit/>
          </a:bodyPr>
          <a:lstStyle/>
          <a:p>
            <a:pPr marL="0" lvl="0" indent="0">
              <a:spcBef>
                <a:spcPts val="0"/>
              </a:spcBef>
              <a:buNone/>
            </a:pPr>
            <a:r>
              <a:rPr lang="en">
                <a:uFillTx/>
                <a:latin typeface="Times New Roman"/>
                <a:ea typeface="Times New Roman"/>
                <a:cs typeface="Times New Roman"/>
                <a:sym typeface="Times New Roman"/>
              </a:rPr>
              <a:t>Cellulitis</a:t>
            </a:r>
          </a:p>
        </p:txBody>
      </p:sp>
      <p:sp>
        <p:nvSpPr>
          <p:cNvPr id="179" name="Shape 179"/>
          <p:cNvSpPr txBox="1">
            <a:spLocks noGrp="1"/>
          </p:cNvSpPr>
          <p:nvPr>
            <p:ph type="body" idx="1"/>
          </p:nvPr>
        </p:nvSpPr>
        <p:spPr>
          <a:xfrm>
            <a:off x="727800" y="1489775"/>
            <a:ext cx="6165300" cy="2261100"/>
          </a:xfrm>
          <a:prstGeom prst="rect">
            <a:avLst/>
          </a:prstGeom>
        </p:spPr>
        <p:txBody>
          <a:bodyPr wrap="square" lIns="91425" tIns="91425" rIns="91425" bIns="91425" anchor="t" anchorCtr="0">
            <a:noAutofit/>
          </a:bodyPr>
          <a:lstStyle/>
          <a:p>
            <a:pPr marL="0" lvl="0" indent="0" rtl="0">
              <a:lnSpc>
                <a:spcPct val="70000"/>
              </a:lnSpc>
              <a:spcBef>
                <a:spcPts val="281"/>
              </a:spcBef>
              <a:spcAft>
                <a:spcPts val="0"/>
              </a:spcAft>
              <a:buNone/>
            </a:pPr>
            <a:r>
              <a:rPr lang="en" sz="1200" b="1">
                <a:solidFill>
                  <a:srgbClr val="000000"/>
                </a:solidFill>
                <a:uFillTx/>
                <a:latin typeface="Times New Roman"/>
                <a:ea typeface="Times New Roman"/>
                <a:cs typeface="Times New Roman"/>
                <a:sym typeface="Times New Roman"/>
              </a:rPr>
              <a:t>Acute</a:t>
            </a:r>
            <a:r>
              <a:rPr lang="en" sz="1200">
                <a:solidFill>
                  <a:srgbClr val="000000"/>
                </a:solidFill>
                <a:uFillTx/>
                <a:latin typeface="Times New Roman"/>
                <a:ea typeface="Times New Roman"/>
                <a:cs typeface="Times New Roman"/>
                <a:sym typeface="Times New Roman"/>
              </a:rPr>
              <a:t> spreading infection involves the deeper </a:t>
            </a:r>
            <a:r>
              <a:rPr lang="en" sz="1200" b="1">
                <a:solidFill>
                  <a:srgbClr val="000000"/>
                </a:solidFill>
                <a:uFillTx/>
                <a:latin typeface="Times New Roman"/>
                <a:ea typeface="Times New Roman"/>
                <a:cs typeface="Times New Roman"/>
                <a:sym typeface="Times New Roman"/>
              </a:rPr>
              <a:t>dermis</a:t>
            </a:r>
            <a:r>
              <a:rPr lang="en" sz="1200">
                <a:solidFill>
                  <a:srgbClr val="000000"/>
                </a:solidFill>
                <a:uFillTx/>
                <a:latin typeface="Times New Roman"/>
                <a:ea typeface="Times New Roman"/>
                <a:cs typeface="Times New Roman"/>
                <a:sym typeface="Times New Roman"/>
              </a:rPr>
              <a:t> and </a:t>
            </a:r>
            <a:r>
              <a:rPr lang="en" sz="1200" b="1">
                <a:solidFill>
                  <a:srgbClr val="000000"/>
                </a:solidFill>
                <a:uFillTx/>
                <a:latin typeface="Times New Roman"/>
                <a:ea typeface="Times New Roman"/>
                <a:cs typeface="Times New Roman"/>
                <a:sym typeface="Times New Roman"/>
              </a:rPr>
              <a:t>subcutaneous</a:t>
            </a:r>
            <a:r>
              <a:rPr lang="en" sz="1200">
                <a:solidFill>
                  <a:srgbClr val="000000"/>
                </a:solidFill>
                <a:uFillTx/>
                <a:latin typeface="Times New Roman"/>
                <a:ea typeface="Times New Roman"/>
                <a:cs typeface="Times New Roman"/>
                <a:sym typeface="Times New Roman"/>
              </a:rPr>
              <a:t> tissues.</a:t>
            </a:r>
          </a:p>
          <a:p>
            <a:pPr marL="0" lvl="0" indent="0" rtl="0">
              <a:lnSpc>
                <a:spcPct val="70000"/>
              </a:lnSpc>
              <a:spcBef>
                <a:spcPts val="563"/>
              </a:spcBef>
              <a:spcAft>
                <a:spcPts val="0"/>
              </a:spcAft>
              <a:buNone/>
            </a:pPr>
            <a:endParaRPr sz="1200" b="1">
              <a:solidFill>
                <a:srgbClr val="000000"/>
              </a:solidFill>
              <a:uFillTx/>
              <a:latin typeface="Times New Roman"/>
              <a:ea typeface="Times New Roman"/>
              <a:cs typeface="Times New Roman"/>
              <a:sym typeface="Times New Roman"/>
            </a:endParaRPr>
          </a:p>
          <a:p>
            <a:pPr marL="0" lvl="0" indent="0" rtl="0">
              <a:lnSpc>
                <a:spcPct val="70000"/>
              </a:lnSpc>
              <a:spcBef>
                <a:spcPts val="563"/>
              </a:spcBef>
              <a:spcAft>
                <a:spcPts val="0"/>
              </a:spcAft>
              <a:buNone/>
            </a:pPr>
            <a:r>
              <a:rPr lang="en" sz="1200" b="1">
                <a:solidFill>
                  <a:srgbClr val="000000"/>
                </a:solidFill>
                <a:uFillTx/>
                <a:latin typeface="Times New Roman"/>
                <a:ea typeface="Times New Roman"/>
                <a:cs typeface="Times New Roman"/>
                <a:sym typeface="Times New Roman"/>
              </a:rPr>
              <a:t>Caused by:</a:t>
            </a:r>
          </a:p>
          <a:p>
            <a:pPr marL="642937" lvl="2" indent="-134302" rtl="0">
              <a:lnSpc>
                <a:spcPct val="70000"/>
              </a:lnSpc>
              <a:spcBef>
                <a:spcPts val="281"/>
              </a:spcBef>
              <a:spcAft>
                <a:spcPts val="0"/>
              </a:spcAft>
              <a:buClr>
                <a:srgbClr val="FF0000"/>
              </a:buClr>
              <a:buSzPts val="1200"/>
              <a:buFont typeface="Courier New"/>
              <a:buChar char="o"/>
            </a:pPr>
            <a:r>
              <a:rPr lang="en" sz="1200" b="1">
                <a:solidFill>
                  <a:srgbClr val="FF0000"/>
                </a:solidFill>
                <a:uFillTx/>
                <a:latin typeface="Times New Roman"/>
                <a:ea typeface="Times New Roman"/>
                <a:cs typeface="Times New Roman"/>
                <a:sym typeface="Times New Roman"/>
              </a:rPr>
              <a:t>β-hemolytic streptococci</a:t>
            </a:r>
            <a:r>
              <a:rPr lang="en" sz="1200">
                <a:solidFill>
                  <a:schemeClr val="dk1"/>
                </a:solidFill>
                <a:uFillTx/>
                <a:latin typeface="Times New Roman"/>
                <a:ea typeface="Times New Roman"/>
                <a:cs typeface="Times New Roman"/>
                <a:sym typeface="Times New Roman"/>
              </a:rPr>
              <a:t>,</a:t>
            </a:r>
            <a:r>
              <a:rPr lang="en" sz="1200">
                <a:solidFill>
                  <a:srgbClr val="000000"/>
                </a:solidFill>
                <a:uFillTx/>
                <a:latin typeface="Times New Roman"/>
                <a:ea typeface="Times New Roman"/>
                <a:cs typeface="Times New Roman"/>
                <a:sym typeface="Times New Roman"/>
              </a:rPr>
              <a:t> Group A streptococci, and group B</a:t>
            </a:r>
            <a:r>
              <a:rPr lang="en" sz="1200">
                <a:solidFill>
                  <a:schemeClr val="dk1"/>
                </a:solidFill>
                <a:uFillTx/>
                <a:latin typeface="Times New Roman"/>
                <a:ea typeface="Times New Roman"/>
                <a:cs typeface="Times New Roman"/>
                <a:sym typeface="Times New Roman"/>
              </a:rPr>
              <a:t> </a:t>
            </a:r>
            <a:r>
              <a:rPr lang="en" sz="1200">
                <a:solidFill>
                  <a:srgbClr val="000000"/>
                </a:solidFill>
                <a:uFillTx/>
                <a:latin typeface="Times New Roman"/>
                <a:ea typeface="Times New Roman"/>
                <a:cs typeface="Times New Roman"/>
                <a:sym typeface="Times New Roman"/>
              </a:rPr>
              <a:t>streptococci-</a:t>
            </a:r>
            <a:r>
              <a:rPr lang="en" sz="1200" b="1">
                <a:solidFill>
                  <a:srgbClr val="000000"/>
                </a:solidFill>
                <a:uFillTx/>
                <a:latin typeface="Times New Roman"/>
                <a:ea typeface="Times New Roman"/>
                <a:cs typeface="Times New Roman"/>
                <a:sym typeface="Times New Roman"/>
              </a:rPr>
              <a:t>in diabetics</a:t>
            </a:r>
          </a:p>
          <a:p>
            <a:pPr marL="642937" lvl="2" indent="-134302" rtl="0">
              <a:lnSpc>
                <a:spcPct val="70000"/>
              </a:lnSpc>
              <a:spcBef>
                <a:spcPts val="281"/>
              </a:spcBef>
              <a:spcAft>
                <a:spcPts val="0"/>
              </a:spcAft>
              <a:buClr>
                <a:srgbClr val="FF0000"/>
              </a:buClr>
              <a:buSzPts val="1200"/>
              <a:buFont typeface="Courier New"/>
              <a:buChar char="o"/>
            </a:pPr>
            <a:r>
              <a:rPr lang="en" sz="1200" b="1" u="sng">
                <a:solidFill>
                  <a:srgbClr val="FF0000"/>
                </a:solidFill>
                <a:uFillTx/>
                <a:latin typeface="Times New Roman"/>
                <a:ea typeface="Times New Roman"/>
                <a:cs typeface="Times New Roman"/>
                <a:sym typeface="Times New Roman"/>
              </a:rPr>
              <a:t>S. aureus  </a:t>
            </a:r>
            <a:r>
              <a:rPr lang="en" sz="1200">
                <a:solidFill>
                  <a:schemeClr val="dk1"/>
                </a:solidFill>
                <a:uFillTx/>
                <a:latin typeface="Times New Roman"/>
                <a:ea typeface="Times New Roman"/>
                <a:cs typeface="Times New Roman"/>
                <a:sym typeface="Times New Roman"/>
              </a:rPr>
              <a:t>:  </a:t>
            </a:r>
            <a:r>
              <a:rPr lang="en" sz="1200">
                <a:solidFill>
                  <a:srgbClr val="000000"/>
                </a:solidFill>
                <a:uFillTx/>
                <a:latin typeface="Times New Roman"/>
                <a:ea typeface="Times New Roman"/>
                <a:cs typeface="Times New Roman"/>
                <a:sym typeface="Times New Roman"/>
              </a:rPr>
              <a:t>commonly causes cellulitis- </a:t>
            </a:r>
            <a:r>
              <a:rPr lang="en" sz="1200" b="1">
                <a:solidFill>
                  <a:srgbClr val="000000"/>
                </a:solidFill>
                <a:uFillTx/>
                <a:latin typeface="Times New Roman"/>
                <a:ea typeface="Times New Roman"/>
                <a:cs typeface="Times New Roman"/>
                <a:sym typeface="Times New Roman"/>
              </a:rPr>
              <a:t>penetrating trauma.</a:t>
            </a:r>
          </a:p>
          <a:p>
            <a:pPr marL="642937" lvl="2" indent="-134302" rtl="0">
              <a:lnSpc>
                <a:spcPct val="70000"/>
              </a:lnSpc>
              <a:spcBef>
                <a:spcPts val="281"/>
              </a:spcBef>
              <a:spcAft>
                <a:spcPts val="0"/>
              </a:spcAft>
              <a:buClr>
                <a:srgbClr val="FF0000"/>
              </a:buClr>
              <a:buSzPts val="1200"/>
              <a:buFont typeface="Courier New"/>
              <a:buChar char="o"/>
            </a:pPr>
            <a:r>
              <a:rPr lang="en" sz="1200" b="1">
                <a:solidFill>
                  <a:srgbClr val="FF0000"/>
                </a:solidFill>
                <a:uFillTx/>
                <a:latin typeface="Times New Roman"/>
                <a:ea typeface="Times New Roman"/>
                <a:cs typeface="Times New Roman"/>
                <a:sym typeface="Times New Roman"/>
              </a:rPr>
              <a:t>Haemophilus influenzae </a:t>
            </a:r>
            <a:r>
              <a:rPr lang="en" sz="1200" b="1">
                <a:solidFill>
                  <a:srgbClr val="000000"/>
                </a:solidFill>
                <a:uFillTx/>
                <a:latin typeface="Times New Roman"/>
                <a:ea typeface="Times New Roman"/>
                <a:cs typeface="Times New Roman"/>
                <a:sym typeface="Times New Roman"/>
              </a:rPr>
              <a:t> </a:t>
            </a:r>
            <a:r>
              <a:rPr lang="en" sz="1200">
                <a:solidFill>
                  <a:srgbClr val="000000"/>
                </a:solidFill>
                <a:uFillTx/>
                <a:latin typeface="Times New Roman"/>
                <a:ea typeface="Times New Roman"/>
                <a:cs typeface="Times New Roman"/>
                <a:sym typeface="Times New Roman"/>
              </a:rPr>
              <a:t>periorbital cellulitis  </a:t>
            </a:r>
            <a:r>
              <a:rPr lang="en" sz="1200" b="1">
                <a:solidFill>
                  <a:srgbClr val="000000"/>
                </a:solidFill>
                <a:uFillTx/>
                <a:latin typeface="Times New Roman"/>
                <a:ea typeface="Times New Roman"/>
                <a:cs typeface="Times New Roman"/>
                <a:sym typeface="Times New Roman"/>
              </a:rPr>
              <a:t>in children</a:t>
            </a:r>
          </a:p>
          <a:p>
            <a:pPr marL="900112" lvl="3" indent="-128587" rtl="0">
              <a:lnSpc>
                <a:spcPct val="70000"/>
              </a:lnSpc>
              <a:spcBef>
                <a:spcPts val="281"/>
              </a:spcBef>
              <a:spcAft>
                <a:spcPts val="0"/>
              </a:spcAft>
              <a:buClr>
                <a:schemeClr val="dk1"/>
              </a:buClr>
              <a:buSzPts val="346"/>
              <a:buFont typeface="Arial"/>
              <a:buNone/>
            </a:pPr>
            <a:endParaRPr sz="346">
              <a:solidFill>
                <a:srgbClr val="000000"/>
              </a:solidFill>
              <a:uFillTx/>
              <a:latin typeface="Times New Roman"/>
              <a:ea typeface="Times New Roman"/>
              <a:cs typeface="Times New Roman"/>
              <a:sym typeface="Times New Roman"/>
            </a:endParaRPr>
          </a:p>
          <a:p>
            <a:pPr marL="900112" lvl="3" indent="-128587" rtl="0">
              <a:lnSpc>
                <a:spcPct val="70000"/>
              </a:lnSpc>
              <a:spcBef>
                <a:spcPts val="281"/>
              </a:spcBef>
              <a:spcAft>
                <a:spcPts val="0"/>
              </a:spcAft>
              <a:buClr>
                <a:schemeClr val="dk1"/>
              </a:buClr>
              <a:buSzPts val="346"/>
              <a:buFont typeface="Arial"/>
              <a:buNone/>
            </a:pPr>
            <a:endParaRPr sz="346">
              <a:solidFill>
                <a:srgbClr val="000000"/>
              </a:solidFill>
              <a:uFillTx/>
              <a:latin typeface="Times New Roman"/>
              <a:ea typeface="Times New Roman"/>
              <a:cs typeface="Times New Roman"/>
              <a:sym typeface="Times New Roman"/>
            </a:endParaRPr>
          </a:p>
          <a:p>
            <a:pPr marL="128587" lvl="0" indent="-128587" rtl="0">
              <a:lnSpc>
                <a:spcPct val="70000"/>
              </a:lnSpc>
              <a:spcBef>
                <a:spcPts val="563"/>
              </a:spcBef>
              <a:buClr>
                <a:schemeClr val="dk1"/>
              </a:buClr>
              <a:buSzPts val="485"/>
              <a:buFont typeface="Arial"/>
              <a:buNone/>
            </a:pPr>
            <a:endParaRPr sz="485">
              <a:solidFill>
                <a:schemeClr val="dk1"/>
              </a:solidFill>
              <a:uFillTx/>
              <a:latin typeface="Times New Roman"/>
              <a:ea typeface="Times New Roman"/>
              <a:cs typeface="Times New Roman"/>
              <a:sym typeface="Times New Roman"/>
            </a:endParaRPr>
          </a:p>
          <a:p>
            <a:pPr marL="0" lvl="0" indent="0">
              <a:spcBef>
                <a:spcPts val="0"/>
              </a:spcBef>
              <a:buNone/>
            </a:pPr>
            <a:endParaRPr>
              <a:uFillTx/>
            </a:endParaRPr>
          </a:p>
        </p:txBody>
      </p:sp>
      <p:pic>
        <p:nvPicPr>
          <p:cNvPr id="180" name="Shape 180" descr="C:\Documents and Settings\Dr.Fauzia\My Documents\My Pictures\cellulitis_6634_lg.jpg"/>
          <p:cNvPicPr preferRelativeResize="0"/>
          <p:nvPr/>
        </p:nvPicPr>
        <p:blipFill rotWithShape="1">
          <a:blip r:embed="rId3"/>
          <a:srcRect/>
          <a:stretch/>
        </p:blipFill>
        <p:spPr>
          <a:xfrm>
            <a:off x="7001705" y="1736037"/>
            <a:ext cx="1029490" cy="1080120"/>
          </a:xfrm>
          <a:prstGeom prst="rect">
            <a:avLst/>
          </a:prstGeom>
          <a:gradFill>
            <a:gsLst>
              <a:gs pos="0">
                <a:srgbClr val="5F82CA"/>
              </a:gs>
              <a:gs pos="50000">
                <a:srgbClr val="3C70CA"/>
              </a:gs>
              <a:gs pos="100000">
                <a:srgbClr val="2E60B9"/>
              </a:gs>
            </a:gsLst>
            <a:lin ang="5400012" scaled="0"/>
          </a:gradFill>
          <a:ln w="9525" cap="flat" cmpd="sng">
            <a:solidFill>
              <a:schemeClr val="accent1"/>
            </a:solidFill>
            <a:prstDash val="solid"/>
            <a:miter lim="800000"/>
            <a:headEnd type="none" w="med" len="med"/>
            <a:tailEnd type="none" w="med" len="med"/>
          </a:ln>
        </p:spPr>
      </p:pic>
      <p:pic>
        <p:nvPicPr>
          <p:cNvPr id="181" name="Shape 181" descr="C:\Documents and Settings\Dr.Fauzia\My Documents\My Pictures\PHIL_2843_lores.jpg"/>
          <p:cNvPicPr preferRelativeResize="0"/>
          <p:nvPr/>
        </p:nvPicPr>
        <p:blipFill rotWithShape="1">
          <a:blip r:embed="rId4"/>
          <a:srcRect/>
          <a:stretch/>
        </p:blipFill>
        <p:spPr>
          <a:xfrm>
            <a:off x="8139742" y="1682028"/>
            <a:ext cx="1004255" cy="1188131"/>
          </a:xfrm>
          <a:prstGeom prst="rect">
            <a:avLst/>
          </a:prstGeom>
          <a:solidFill>
            <a:schemeClr val="accent2"/>
          </a:solidFill>
          <a:ln w="12700" cap="flat" cmpd="sng">
            <a:solidFill>
              <a:srgbClr val="AC5B23"/>
            </a:solidFill>
            <a:prstDash val="solid"/>
            <a:miter lim="800000"/>
            <a:headEnd type="none" w="med" len="med"/>
            <a:tailEnd type="none" w="med" len="med"/>
          </a:ln>
        </p:spPr>
      </p:pic>
      <p:pic>
        <p:nvPicPr>
          <p:cNvPr id="182" name="Shape 182" descr="C:\Documents and Settings\Dr.Fauzia\My Documents\My Pictures\erysipelas1.jpg"/>
          <p:cNvPicPr preferRelativeResize="0"/>
          <p:nvPr/>
        </p:nvPicPr>
        <p:blipFill rotWithShape="1">
          <a:blip r:embed="rId5"/>
          <a:srcRect/>
          <a:stretch/>
        </p:blipFill>
        <p:spPr>
          <a:xfrm>
            <a:off x="8163545" y="3435846"/>
            <a:ext cx="956657" cy="1275542"/>
          </a:xfrm>
          <a:prstGeom prst="rect">
            <a:avLst/>
          </a:prstGeom>
          <a:solidFill>
            <a:schemeClr val="lt1"/>
          </a:solidFill>
          <a:ln w="12700" cap="flat" cmpd="sng">
            <a:solidFill>
              <a:schemeClr val="accent3"/>
            </a:solidFill>
            <a:prstDash val="solid"/>
            <a:miter lim="800000"/>
            <a:headEnd type="none" w="med" len="med"/>
            <a:tailEnd type="none" w="med" len="med"/>
          </a:ln>
        </p:spPr>
      </p:pic>
      <p:sp>
        <p:nvSpPr>
          <p:cNvPr id="183" name="Shape 183"/>
          <p:cNvSpPr txBox="1">
            <a:spLocks/>
          </p:cNvSpPr>
          <p:nvPr/>
        </p:nvSpPr>
        <p:spPr>
          <a:xfrm>
            <a:off x="727800" y="3036825"/>
            <a:ext cx="6966900" cy="2073600"/>
          </a:xfrm>
          <a:prstGeom prst="rect">
            <a:avLst/>
          </a:prstGeom>
          <a:noFill/>
          <a:ln>
            <a:noFill/>
          </a:ln>
        </p:spPr>
        <p:txBody>
          <a:bodyPr wrap="square" lIns="91425" tIns="91425" rIns="91425" bIns="91425" anchor="ctr" anchorCtr="0">
            <a:noAutofit/>
          </a:bodyPr>
          <a:lstStyle/>
          <a:p>
            <a:pPr marL="0" lvl="0" indent="0" rtl="0">
              <a:lnSpc>
                <a:spcPct val="70000"/>
              </a:lnSpc>
              <a:spcBef>
                <a:spcPts val="281"/>
              </a:spcBef>
              <a:buNone/>
            </a:pPr>
            <a:r>
              <a:rPr lang="en" sz="1200">
                <a:uFillTx/>
                <a:latin typeface="Times New Roman"/>
                <a:ea typeface="Times New Roman"/>
                <a:cs typeface="Times New Roman"/>
                <a:sym typeface="Times New Roman"/>
              </a:rPr>
              <a:t>Risk factors: Obesity, venous insufficiency, lymphatic obstruction (operations), preexisting skin infections- ulceration, or eczema, </a:t>
            </a:r>
          </a:p>
          <a:p>
            <a:pPr marL="457200" lvl="0" indent="0" rtl="0">
              <a:lnSpc>
                <a:spcPct val="70000"/>
              </a:lnSpc>
              <a:spcBef>
                <a:spcPts val="281"/>
              </a:spcBef>
              <a:buNone/>
            </a:pPr>
            <a:endParaRPr sz="1200">
              <a:uFillTx/>
              <a:latin typeface="Times New Roman"/>
              <a:ea typeface="Times New Roman"/>
              <a:cs typeface="Times New Roman"/>
              <a:sym typeface="Times New Roman"/>
            </a:endParaRPr>
          </a:p>
          <a:p>
            <a:pPr marL="0" lvl="0" indent="0" rtl="0">
              <a:lnSpc>
                <a:spcPct val="70000"/>
              </a:lnSpc>
              <a:spcBef>
                <a:spcPts val="281"/>
              </a:spcBef>
              <a:buNone/>
            </a:pPr>
            <a:r>
              <a:rPr lang="en" sz="1200" b="1">
                <a:uFillTx/>
                <a:latin typeface="Times New Roman"/>
                <a:ea typeface="Times New Roman"/>
                <a:cs typeface="Times New Roman"/>
                <a:sym typeface="Times New Roman"/>
              </a:rPr>
              <a:t>CA-MRSA (Community Associated MRSA):</a:t>
            </a:r>
          </a:p>
          <a:p>
            <a:pPr marL="900112" lvl="3" indent="-134302" rtl="0">
              <a:lnSpc>
                <a:spcPct val="70000"/>
              </a:lnSpc>
              <a:spcBef>
                <a:spcPts val="281"/>
              </a:spcBef>
              <a:buClr>
                <a:srgbClr val="000000"/>
              </a:buClr>
              <a:buSzPts val="1200"/>
              <a:buChar char="●"/>
            </a:pPr>
            <a:r>
              <a:rPr lang="en" sz="1200">
                <a:uFillTx/>
                <a:latin typeface="Times New Roman"/>
                <a:ea typeface="Times New Roman"/>
                <a:cs typeface="Times New Roman"/>
                <a:sym typeface="Times New Roman"/>
              </a:rPr>
              <a:t>Carry  Panton-Valentine leukocidin gene</a:t>
            </a:r>
          </a:p>
          <a:p>
            <a:pPr marL="900112" lvl="3" indent="-134302" rtl="0">
              <a:lnSpc>
                <a:spcPct val="70000"/>
              </a:lnSpc>
              <a:spcBef>
                <a:spcPts val="281"/>
              </a:spcBef>
              <a:buClr>
                <a:srgbClr val="000000"/>
              </a:buClr>
              <a:buSzPts val="1200"/>
              <a:buChar char="●"/>
            </a:pPr>
            <a:r>
              <a:rPr lang="en" sz="1200">
                <a:uFillTx/>
                <a:latin typeface="Times New Roman"/>
                <a:ea typeface="Times New Roman"/>
                <a:cs typeface="Times New Roman"/>
                <a:sym typeface="Times New Roman"/>
              </a:rPr>
              <a:t>More sensitive to antibiotics</a:t>
            </a:r>
          </a:p>
          <a:p>
            <a:pPr marL="900112" lvl="3" indent="-134302" rtl="0">
              <a:lnSpc>
                <a:spcPct val="70000"/>
              </a:lnSpc>
              <a:spcBef>
                <a:spcPts val="281"/>
              </a:spcBef>
              <a:buClr>
                <a:srgbClr val="000000"/>
              </a:buClr>
              <a:buSzPts val="1200"/>
              <a:buChar char="●"/>
            </a:pPr>
            <a:r>
              <a:rPr lang="en" sz="1200">
                <a:uFillTx/>
                <a:latin typeface="Times New Roman"/>
                <a:ea typeface="Times New Roman"/>
                <a:cs typeface="Times New Roman"/>
                <a:sym typeface="Times New Roman"/>
              </a:rPr>
              <a:t>Can lead to severe skin and soft tissue infection or septic shock</a:t>
            </a: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2278</Words>
  <Application>Microsoft Office PowerPoint</Application>
  <PresentationFormat>On-screen Show (16:9)</PresentationFormat>
  <Paragraphs>369</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Courier New</vt:lpstr>
      <vt:lpstr>Gentium Basic</vt:lpstr>
      <vt:lpstr>Lato</vt:lpstr>
      <vt:lpstr>Noto Sans Symbols</vt:lpstr>
      <vt:lpstr>Raleway</vt:lpstr>
      <vt:lpstr>Times New Roman</vt:lpstr>
      <vt:lpstr>Streamline</vt:lpstr>
      <vt:lpstr>Microbiology - Skin and Soft-Tissue Infections </vt:lpstr>
      <vt:lpstr>Objectives</vt:lpstr>
      <vt:lpstr>Key to developing an adequate differential diagnosis requires:</vt:lpstr>
      <vt:lpstr>Introduction:</vt:lpstr>
      <vt:lpstr>Impetigo - (pyoderma)</vt:lpstr>
      <vt:lpstr>Cutaneous abscesses.</vt:lpstr>
      <vt:lpstr>Furuncles and carbuncles</vt:lpstr>
      <vt:lpstr>Erysipelas and Cellulitis </vt:lpstr>
      <vt:lpstr>Cellulitis</vt:lpstr>
      <vt:lpstr>Cellulitis</vt:lpstr>
      <vt:lpstr>Summary</vt:lpstr>
      <vt:lpstr>Necrotizing fasciitis</vt:lpstr>
      <vt:lpstr>PowerPoint Presentation</vt:lpstr>
      <vt:lpstr>Diagnosis of Necrotizing fasciitis</vt:lpstr>
      <vt:lpstr>Treatment of Necrotizing fasciitis</vt:lpstr>
      <vt:lpstr>PowerPoint Presentation</vt:lpstr>
      <vt:lpstr>Other Specific Skin Infections</vt:lpstr>
      <vt:lpstr>Take home points</vt:lpstr>
      <vt:lpstr>Quiz</vt:lpstr>
      <vt:lpstr>رهف الشمري هديل عورتاني رناد المقرن شوق القحطاني الهام العلامي الهنوف الجلعود</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Microbiology - Skin and Soft-Tissue Infections </dc:title>
  <dc:creator>GHAIDA</dc:creator>
  <cp:lastModifiedBy>GHAIDA</cp:lastModifiedBy>
  <cp:revision>1</cp:revision>
  <dcterms:modified xsi:type="dcterms:W3CDTF">2017-12-18T06:31:51Z</dcterms:modified>
</cp:coreProperties>
</file>