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 id="2147483684" r:id="rId3"/>
  </p:sldMasterIdLst>
  <p:notesMasterIdLst>
    <p:notesMasterId r:id="rId3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9144000" cy="5143500" type="screen16x9"/>
  <p:notesSz cx="6858000" cy="9144000"/>
  <p:embeddedFontLst>
    <p:embeddedFont>
      <p:font typeface="Century Schoolbook" panose="02040604050505020304" pitchFamily="18"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 Ema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58F847-3528-4847-9C3B-B39A88216ABF}">
  <a:tblStyle styleId="{8958F847-3528-4847-9C3B-B39A88216ABF}"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font" Target="fonts/font2.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12-16T12:27:03.177" idx="1">
    <p:pos x="6000" y="0"/>
    <p:text>This slide from team 436 can replace the 2 slides above it. As it has the same info + the doctors notes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extLst>
      <p:ext uri="{BB962C8B-B14F-4D97-AF65-F5344CB8AC3E}">
        <p14:creationId xmlns:p14="http://schemas.microsoft.com/office/powerpoint/2010/main" val="65390146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727764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275910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260906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0" name="Shape 3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989540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1" name="Shape 3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46965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 name="Shape 3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075838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505343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9" name="Shape 4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444879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8" name="Shape 4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307730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5" name="Shape 4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283184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0" name="Shape 4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850242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362297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8" name="Shape 45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18474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rtl="0">
              <a:spcBef>
                <a:spcPts val="0"/>
              </a:spcBef>
              <a:buNone/>
            </a:pPr>
            <a:endParaRPr/>
          </a:p>
        </p:txBody>
      </p:sp>
      <p:sp>
        <p:nvSpPr>
          <p:cNvPr id="471" name="Shape 4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9831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2" name="Shape 4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63869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0" name="Shape 4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658099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3" name="Shape 5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276155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9" name="Shape 5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562234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5" name="Shape 5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610773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2" name="Shape 5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685347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9" name="Shape 5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357289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277855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rtl="0">
              <a:spcBef>
                <a:spcPts val="0"/>
              </a:spcBef>
              <a:buNone/>
            </a:pPr>
            <a:endParaRPr/>
          </a:p>
        </p:txBody>
      </p:sp>
      <p:sp>
        <p:nvSpPr>
          <p:cNvPr id="281" name="Shape 2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081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868331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26166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404846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479352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317404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Mirco-MSK">
    <p:bg>
      <p:bgPr>
        <a:noFill/>
        <a:effectLst/>
      </p:bgPr>
    </p:bg>
    <p:spTree>
      <p:nvGrpSpPr>
        <p:cNvPr id="1" name="Shape 9"/>
        <p:cNvGrpSpPr/>
        <p:nvPr/>
      </p:nvGrpSpPr>
      <p:grpSpPr>
        <a:xfrm>
          <a:off x="0" y="0"/>
          <a:ext cx="0" cy="0"/>
          <a:chOff x="0" y="0"/>
          <a:chExt cx="0" cy="0"/>
        </a:xfrm>
      </p:grpSpPr>
      <p:sp>
        <p:nvSpPr>
          <p:cNvPr id="10" name="Shape 10"/>
          <p:cNvSpPr/>
          <p:nvPr/>
        </p:nvSpPr>
        <p:spPr>
          <a:xfrm>
            <a:off x="0" y="0"/>
            <a:ext cx="9144000" cy="487800"/>
          </a:xfrm>
          <a:prstGeom prst="rect">
            <a:avLst/>
          </a:prstGeom>
          <a:solidFill>
            <a:schemeClr val="lt1"/>
          </a:solidFill>
          <a:ln>
            <a:noFill/>
          </a:ln>
        </p:spPr>
        <p:txBody>
          <a:bodyPr wrap="square" lIns="91425" tIns="91425" rIns="91425" bIns="91425" anchor="ctr" anchorCtr="0">
            <a:noAutofit/>
          </a:bodyPr>
          <a:lstStyle/>
          <a:p>
            <a:pPr marL="0" lvl="0" indent="0" rtl="0">
              <a:spcBef>
                <a:spcPts val="0"/>
              </a:spcBef>
              <a:buNone/>
            </a:pPr>
            <a:endParaRPr>
              <a:latin typeface="Times New Roman"/>
              <a:ea typeface="Times New Roman"/>
              <a:cs typeface="Times New Roman"/>
              <a:sym typeface="Times New Roman"/>
            </a:endParaRPr>
          </a:p>
        </p:txBody>
      </p:sp>
      <p:grpSp>
        <p:nvGrpSpPr>
          <p:cNvPr id="11" name="Shape 11"/>
          <p:cNvGrpSpPr/>
          <p:nvPr/>
        </p:nvGrpSpPr>
        <p:grpSpPr>
          <a:xfrm>
            <a:off x="830392" y="1191256"/>
            <a:ext cx="745763" cy="45826"/>
            <a:chOff x="4580561" y="2589004"/>
            <a:chExt cx="1064464" cy="25200"/>
          </a:xfrm>
        </p:grpSpPr>
        <p:sp>
          <p:nvSpPr>
            <p:cNvPr id="12" name="Shape 12"/>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lvl="0" indent="0" rtl="0">
                <a:spcBef>
                  <a:spcPts val="0"/>
                </a:spcBef>
                <a:buNone/>
              </a:pPr>
              <a:endParaRPr>
                <a:latin typeface="Times New Roman"/>
                <a:ea typeface="Times New Roman"/>
                <a:cs typeface="Times New Roman"/>
                <a:sym typeface="Times New Roman"/>
              </a:endParaRPr>
            </a:p>
          </p:txBody>
        </p:sp>
        <p:sp>
          <p:nvSpPr>
            <p:cNvPr id="13" name="Shape 13"/>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lvl="0" indent="0" rtl="0">
                <a:spcBef>
                  <a:spcPts val="0"/>
                </a:spcBef>
                <a:buNone/>
              </a:pPr>
              <a:endParaRPr>
                <a:latin typeface="Times New Roman"/>
                <a:ea typeface="Times New Roman"/>
                <a:cs typeface="Times New Roman"/>
                <a:sym typeface="Times New Roman"/>
              </a:endParaRPr>
            </a:p>
          </p:txBody>
        </p:sp>
      </p:grpSp>
      <p:sp>
        <p:nvSpPr>
          <p:cNvPr id="14" name="Shape 14"/>
          <p:cNvSpPr/>
          <p:nvPr/>
        </p:nvSpPr>
        <p:spPr>
          <a:xfrm>
            <a:off x="0" y="1460900"/>
            <a:ext cx="9144000" cy="17736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sp>
        <p:nvSpPr>
          <p:cNvPr id="15" name="Shape 15"/>
          <p:cNvSpPr txBox="1">
            <a:spLocks noGrp="1"/>
          </p:cNvSpPr>
          <p:nvPr>
            <p:ph type="ctrTitle"/>
          </p:nvPr>
        </p:nvSpPr>
        <p:spPr>
          <a:xfrm>
            <a:off x="729450" y="1357188"/>
            <a:ext cx="7688100" cy="1664700"/>
          </a:xfrm>
          <a:prstGeom prst="rect">
            <a:avLst/>
          </a:prstGeom>
        </p:spPr>
        <p:txBody>
          <a:bodyPr wrap="square" lIns="91425" tIns="91425" rIns="91425" bIns="91425" anchor="t" anchorCtr="0"/>
          <a:lstStyle>
            <a:lvl1pPr lvl="0" rtl="0">
              <a:spcBef>
                <a:spcPts val="0"/>
              </a:spcBef>
              <a:buClr>
                <a:schemeClr val="dk2"/>
              </a:buClr>
              <a:buSzPts val="3600"/>
              <a:buFont typeface="Times New Roman"/>
              <a:buNone/>
              <a:defRPr sz="3600">
                <a:solidFill>
                  <a:schemeClr val="dk2"/>
                </a:solidFill>
                <a:latin typeface="Times New Roman"/>
                <a:ea typeface="Times New Roman"/>
                <a:cs typeface="Times New Roman"/>
                <a:sym typeface="Times New Roman"/>
              </a:defRPr>
            </a:lvl1pPr>
            <a:lvl2pPr lvl="1" rtl="0">
              <a:spcBef>
                <a:spcPts val="0"/>
              </a:spcBef>
              <a:buClr>
                <a:schemeClr val="dk2"/>
              </a:buClr>
              <a:buSzPts val="3600"/>
              <a:buFont typeface="Times New Roman"/>
              <a:buNone/>
              <a:defRPr sz="3600">
                <a:solidFill>
                  <a:schemeClr val="dk2"/>
                </a:solidFill>
                <a:latin typeface="Times New Roman"/>
                <a:ea typeface="Times New Roman"/>
                <a:cs typeface="Times New Roman"/>
                <a:sym typeface="Times New Roman"/>
              </a:defRPr>
            </a:lvl2pPr>
            <a:lvl3pPr lvl="2" rtl="0">
              <a:spcBef>
                <a:spcPts val="0"/>
              </a:spcBef>
              <a:buClr>
                <a:schemeClr val="dk2"/>
              </a:buClr>
              <a:buSzPts val="3600"/>
              <a:buFont typeface="Times New Roman"/>
              <a:buNone/>
              <a:defRPr sz="3600">
                <a:solidFill>
                  <a:schemeClr val="dk2"/>
                </a:solidFill>
                <a:latin typeface="Times New Roman"/>
                <a:ea typeface="Times New Roman"/>
                <a:cs typeface="Times New Roman"/>
                <a:sym typeface="Times New Roman"/>
              </a:defRPr>
            </a:lvl3pPr>
            <a:lvl4pPr lvl="3" rtl="0">
              <a:spcBef>
                <a:spcPts val="0"/>
              </a:spcBef>
              <a:buClr>
                <a:schemeClr val="dk2"/>
              </a:buClr>
              <a:buSzPts val="3600"/>
              <a:buFont typeface="Times New Roman"/>
              <a:buNone/>
              <a:defRPr sz="3600">
                <a:solidFill>
                  <a:schemeClr val="dk2"/>
                </a:solidFill>
                <a:latin typeface="Times New Roman"/>
                <a:ea typeface="Times New Roman"/>
                <a:cs typeface="Times New Roman"/>
                <a:sym typeface="Times New Roman"/>
              </a:defRPr>
            </a:lvl4pPr>
            <a:lvl5pPr lvl="4" rtl="0">
              <a:spcBef>
                <a:spcPts val="0"/>
              </a:spcBef>
              <a:buClr>
                <a:schemeClr val="dk2"/>
              </a:buClr>
              <a:buSzPts val="3600"/>
              <a:buFont typeface="Times New Roman"/>
              <a:buNone/>
              <a:defRPr sz="3600">
                <a:solidFill>
                  <a:schemeClr val="dk2"/>
                </a:solidFill>
                <a:latin typeface="Times New Roman"/>
                <a:ea typeface="Times New Roman"/>
                <a:cs typeface="Times New Roman"/>
                <a:sym typeface="Times New Roman"/>
              </a:defRPr>
            </a:lvl5pPr>
            <a:lvl6pPr lvl="5" rtl="0">
              <a:spcBef>
                <a:spcPts val="0"/>
              </a:spcBef>
              <a:buClr>
                <a:schemeClr val="dk2"/>
              </a:buClr>
              <a:buSzPts val="3600"/>
              <a:buFont typeface="Times New Roman"/>
              <a:buNone/>
              <a:defRPr sz="3600">
                <a:solidFill>
                  <a:schemeClr val="dk2"/>
                </a:solidFill>
                <a:latin typeface="Times New Roman"/>
                <a:ea typeface="Times New Roman"/>
                <a:cs typeface="Times New Roman"/>
                <a:sym typeface="Times New Roman"/>
              </a:defRPr>
            </a:lvl6pPr>
            <a:lvl7pPr lvl="6" rtl="0">
              <a:spcBef>
                <a:spcPts val="0"/>
              </a:spcBef>
              <a:buClr>
                <a:schemeClr val="dk2"/>
              </a:buClr>
              <a:buSzPts val="3600"/>
              <a:buFont typeface="Times New Roman"/>
              <a:buNone/>
              <a:defRPr sz="3600">
                <a:solidFill>
                  <a:schemeClr val="dk2"/>
                </a:solidFill>
                <a:latin typeface="Times New Roman"/>
                <a:ea typeface="Times New Roman"/>
                <a:cs typeface="Times New Roman"/>
                <a:sym typeface="Times New Roman"/>
              </a:defRPr>
            </a:lvl7pPr>
            <a:lvl8pPr lvl="7" rtl="0">
              <a:spcBef>
                <a:spcPts val="0"/>
              </a:spcBef>
              <a:buClr>
                <a:schemeClr val="dk2"/>
              </a:buClr>
              <a:buSzPts val="3600"/>
              <a:buFont typeface="Times New Roman"/>
              <a:buNone/>
              <a:defRPr sz="3600">
                <a:solidFill>
                  <a:schemeClr val="dk2"/>
                </a:solidFill>
                <a:latin typeface="Times New Roman"/>
                <a:ea typeface="Times New Roman"/>
                <a:cs typeface="Times New Roman"/>
                <a:sym typeface="Times New Roman"/>
              </a:defRPr>
            </a:lvl8pPr>
            <a:lvl9pPr lvl="8" rtl="0">
              <a:spcBef>
                <a:spcPts val="0"/>
              </a:spcBef>
              <a:buClr>
                <a:schemeClr val="dk2"/>
              </a:buClr>
              <a:buSzPts val="3600"/>
              <a:buFont typeface="Times New Roman"/>
              <a:buNone/>
              <a:defRPr sz="3600">
                <a:solidFill>
                  <a:schemeClr val="dk2"/>
                </a:solidFill>
                <a:latin typeface="Times New Roman"/>
                <a:ea typeface="Times New Roman"/>
                <a:cs typeface="Times New Roman"/>
                <a:sym typeface="Times New Roman"/>
              </a:defRPr>
            </a:lvl9pPr>
          </a:lstStyle>
          <a:p>
            <a:endParaRPr/>
          </a:p>
        </p:txBody>
      </p:sp>
      <p:sp>
        <p:nvSpPr>
          <p:cNvPr id="16" name="Shape 16"/>
          <p:cNvSpPr txBox="1">
            <a:spLocks noGrp="1"/>
          </p:cNvSpPr>
          <p:nvPr>
            <p:ph type="subTitle" idx="1"/>
          </p:nvPr>
        </p:nvSpPr>
        <p:spPr>
          <a:xfrm>
            <a:off x="729450" y="3683200"/>
            <a:ext cx="7688100" cy="1066500"/>
          </a:xfrm>
          <a:prstGeom prst="rect">
            <a:avLst/>
          </a:prstGeom>
        </p:spPr>
        <p:txBody>
          <a:bodyPr wrap="square" lIns="91425" tIns="91425" rIns="91425" bIns="91425" anchor="t" anchorCtr="0"/>
          <a:lstStyle>
            <a:lvl1pPr lvl="0" rtl="0">
              <a:lnSpc>
                <a:spcPct val="100000"/>
              </a:lnSpc>
              <a:spcBef>
                <a:spcPts val="0"/>
              </a:spcBef>
              <a:spcAft>
                <a:spcPts val="0"/>
              </a:spcAft>
              <a:buSzPts val="1600"/>
              <a:buFont typeface="Times New Roman"/>
              <a:buNone/>
              <a:defRPr sz="1600">
                <a:latin typeface="Times New Roman"/>
                <a:ea typeface="Times New Roman"/>
                <a:cs typeface="Times New Roman"/>
                <a:sym typeface="Times New Roman"/>
              </a:defRPr>
            </a:lvl1pPr>
            <a:lvl2pPr lvl="1" rtl="0">
              <a:lnSpc>
                <a:spcPct val="100000"/>
              </a:lnSpc>
              <a:spcBef>
                <a:spcPts val="0"/>
              </a:spcBef>
              <a:spcAft>
                <a:spcPts val="0"/>
              </a:spcAft>
              <a:buSzPts val="1600"/>
              <a:buFont typeface="Times New Roman"/>
              <a:buNone/>
              <a:defRPr sz="1600">
                <a:latin typeface="Times New Roman"/>
                <a:ea typeface="Times New Roman"/>
                <a:cs typeface="Times New Roman"/>
                <a:sym typeface="Times New Roman"/>
              </a:defRPr>
            </a:lvl2pPr>
            <a:lvl3pPr lvl="2" rtl="0">
              <a:lnSpc>
                <a:spcPct val="100000"/>
              </a:lnSpc>
              <a:spcBef>
                <a:spcPts val="0"/>
              </a:spcBef>
              <a:spcAft>
                <a:spcPts val="0"/>
              </a:spcAft>
              <a:buSzPts val="1600"/>
              <a:buFont typeface="Times New Roman"/>
              <a:buNone/>
              <a:defRPr sz="1600">
                <a:latin typeface="Times New Roman"/>
                <a:ea typeface="Times New Roman"/>
                <a:cs typeface="Times New Roman"/>
                <a:sym typeface="Times New Roman"/>
              </a:defRPr>
            </a:lvl3pPr>
            <a:lvl4pPr lvl="3" rtl="0">
              <a:lnSpc>
                <a:spcPct val="100000"/>
              </a:lnSpc>
              <a:spcBef>
                <a:spcPts val="0"/>
              </a:spcBef>
              <a:spcAft>
                <a:spcPts val="0"/>
              </a:spcAft>
              <a:buSzPts val="1600"/>
              <a:buFont typeface="Times New Roman"/>
              <a:buNone/>
              <a:defRPr sz="1600">
                <a:latin typeface="Times New Roman"/>
                <a:ea typeface="Times New Roman"/>
                <a:cs typeface="Times New Roman"/>
                <a:sym typeface="Times New Roman"/>
              </a:defRPr>
            </a:lvl4pPr>
            <a:lvl5pPr lvl="4" rtl="0">
              <a:lnSpc>
                <a:spcPct val="100000"/>
              </a:lnSpc>
              <a:spcBef>
                <a:spcPts val="0"/>
              </a:spcBef>
              <a:spcAft>
                <a:spcPts val="0"/>
              </a:spcAft>
              <a:buSzPts val="1600"/>
              <a:buFont typeface="Times New Roman"/>
              <a:buNone/>
              <a:defRPr sz="1600">
                <a:latin typeface="Times New Roman"/>
                <a:ea typeface="Times New Roman"/>
                <a:cs typeface="Times New Roman"/>
                <a:sym typeface="Times New Roman"/>
              </a:defRPr>
            </a:lvl5pPr>
            <a:lvl6pPr lvl="5" rtl="0">
              <a:lnSpc>
                <a:spcPct val="100000"/>
              </a:lnSpc>
              <a:spcBef>
                <a:spcPts val="0"/>
              </a:spcBef>
              <a:spcAft>
                <a:spcPts val="0"/>
              </a:spcAft>
              <a:buSzPts val="1600"/>
              <a:buFont typeface="Times New Roman"/>
              <a:buNone/>
              <a:defRPr sz="1600">
                <a:latin typeface="Times New Roman"/>
                <a:ea typeface="Times New Roman"/>
                <a:cs typeface="Times New Roman"/>
                <a:sym typeface="Times New Roman"/>
              </a:defRPr>
            </a:lvl6pPr>
            <a:lvl7pPr lvl="6" rtl="0">
              <a:lnSpc>
                <a:spcPct val="100000"/>
              </a:lnSpc>
              <a:spcBef>
                <a:spcPts val="0"/>
              </a:spcBef>
              <a:spcAft>
                <a:spcPts val="0"/>
              </a:spcAft>
              <a:buSzPts val="1600"/>
              <a:buFont typeface="Times New Roman"/>
              <a:buNone/>
              <a:defRPr sz="1600">
                <a:latin typeface="Times New Roman"/>
                <a:ea typeface="Times New Roman"/>
                <a:cs typeface="Times New Roman"/>
                <a:sym typeface="Times New Roman"/>
              </a:defRPr>
            </a:lvl7pPr>
            <a:lvl8pPr lvl="7" rtl="0">
              <a:lnSpc>
                <a:spcPct val="100000"/>
              </a:lnSpc>
              <a:spcBef>
                <a:spcPts val="0"/>
              </a:spcBef>
              <a:spcAft>
                <a:spcPts val="0"/>
              </a:spcAft>
              <a:buSzPts val="1600"/>
              <a:buFont typeface="Times New Roman"/>
              <a:buNone/>
              <a:defRPr sz="1600">
                <a:latin typeface="Times New Roman"/>
                <a:ea typeface="Times New Roman"/>
                <a:cs typeface="Times New Roman"/>
                <a:sym typeface="Times New Roman"/>
              </a:defRPr>
            </a:lvl8pPr>
            <a:lvl9pPr lvl="8" rtl="0">
              <a:lnSpc>
                <a:spcPct val="100000"/>
              </a:lnSpc>
              <a:spcBef>
                <a:spcPts val="0"/>
              </a:spcBef>
              <a:spcAft>
                <a:spcPts val="0"/>
              </a:spcAft>
              <a:buSzPts val="1600"/>
              <a:buFont typeface="Times New Roman"/>
              <a:buNone/>
              <a:defRPr sz="1600">
                <a:latin typeface="Times New Roman"/>
                <a:ea typeface="Times New Roman"/>
                <a:cs typeface="Times New Roman"/>
                <a:sym typeface="Times New Roman"/>
              </a:defRPr>
            </a:lvl9pPr>
          </a:lstStyle>
          <a:p>
            <a:endParaRPr/>
          </a:p>
        </p:txBody>
      </p:sp>
      <p:sp>
        <p:nvSpPr>
          <p:cNvPr id="17" name="Shape 17"/>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latin typeface="Times New Roman"/>
                <a:ea typeface="Times New Roman"/>
                <a:cs typeface="Times New Roman"/>
                <a:sym typeface="Times New Roman"/>
              </a:rPr>
              <a:t>‹#›</a:t>
            </a:fld>
            <a:endParaRPr lang="en">
              <a:latin typeface="Times New Roman"/>
              <a:ea typeface="Times New Roman"/>
              <a:cs typeface="Times New Roman"/>
              <a:sym typeface="Times New Roman"/>
            </a:endParaRPr>
          </a:p>
        </p:txBody>
      </p:sp>
      <p:sp>
        <p:nvSpPr>
          <p:cNvPr id="18" name="Shape 18"/>
          <p:cNvSpPr txBox="1">
            <a:spLocks noGrp="1"/>
          </p:cNvSpPr>
          <p:nvPr>
            <p:ph type="subTitle" idx="2"/>
          </p:nvPr>
        </p:nvSpPr>
        <p:spPr>
          <a:xfrm>
            <a:off x="727952" y="3142000"/>
            <a:ext cx="7688100" cy="541200"/>
          </a:xfrm>
          <a:prstGeom prst="rect">
            <a:avLst/>
          </a:prstGeom>
        </p:spPr>
        <p:txBody>
          <a:bodyPr wrap="square" lIns="91425" tIns="91425" rIns="91425" bIns="91425" anchor="t" anchorCtr="0"/>
          <a:lstStyle>
            <a:lvl1pPr lvl="0" rtl="0">
              <a:lnSpc>
                <a:spcPct val="100000"/>
              </a:lnSpc>
              <a:spcBef>
                <a:spcPts val="0"/>
              </a:spcBef>
              <a:spcAft>
                <a:spcPts val="0"/>
              </a:spcAft>
              <a:buSzPts val="1600"/>
              <a:buFont typeface="Times New Roman"/>
              <a:buNone/>
              <a:defRPr sz="1600">
                <a:latin typeface="Times New Roman"/>
                <a:ea typeface="Times New Roman"/>
                <a:cs typeface="Times New Roman"/>
                <a:sym typeface="Times New Roman"/>
              </a:defRPr>
            </a:lvl1pPr>
            <a:lvl2pPr lvl="1" rtl="0">
              <a:lnSpc>
                <a:spcPct val="100000"/>
              </a:lnSpc>
              <a:spcBef>
                <a:spcPts val="0"/>
              </a:spcBef>
              <a:spcAft>
                <a:spcPts val="0"/>
              </a:spcAft>
              <a:buSzPts val="1600"/>
              <a:buFont typeface="Times New Roman"/>
              <a:buNone/>
              <a:defRPr sz="1600">
                <a:latin typeface="Times New Roman"/>
                <a:ea typeface="Times New Roman"/>
                <a:cs typeface="Times New Roman"/>
                <a:sym typeface="Times New Roman"/>
              </a:defRPr>
            </a:lvl2pPr>
            <a:lvl3pPr lvl="2" rtl="0">
              <a:lnSpc>
                <a:spcPct val="100000"/>
              </a:lnSpc>
              <a:spcBef>
                <a:spcPts val="0"/>
              </a:spcBef>
              <a:spcAft>
                <a:spcPts val="0"/>
              </a:spcAft>
              <a:buSzPts val="1600"/>
              <a:buFont typeface="Times New Roman"/>
              <a:buNone/>
              <a:defRPr sz="1600">
                <a:latin typeface="Times New Roman"/>
                <a:ea typeface="Times New Roman"/>
                <a:cs typeface="Times New Roman"/>
                <a:sym typeface="Times New Roman"/>
              </a:defRPr>
            </a:lvl3pPr>
            <a:lvl4pPr lvl="3" rtl="0">
              <a:lnSpc>
                <a:spcPct val="100000"/>
              </a:lnSpc>
              <a:spcBef>
                <a:spcPts val="0"/>
              </a:spcBef>
              <a:spcAft>
                <a:spcPts val="0"/>
              </a:spcAft>
              <a:buSzPts val="1600"/>
              <a:buFont typeface="Times New Roman"/>
              <a:buNone/>
              <a:defRPr sz="1600">
                <a:latin typeface="Times New Roman"/>
                <a:ea typeface="Times New Roman"/>
                <a:cs typeface="Times New Roman"/>
                <a:sym typeface="Times New Roman"/>
              </a:defRPr>
            </a:lvl4pPr>
            <a:lvl5pPr lvl="4" rtl="0">
              <a:lnSpc>
                <a:spcPct val="100000"/>
              </a:lnSpc>
              <a:spcBef>
                <a:spcPts val="0"/>
              </a:spcBef>
              <a:spcAft>
                <a:spcPts val="0"/>
              </a:spcAft>
              <a:buSzPts val="1600"/>
              <a:buFont typeface="Times New Roman"/>
              <a:buNone/>
              <a:defRPr sz="1600">
                <a:latin typeface="Times New Roman"/>
                <a:ea typeface="Times New Roman"/>
                <a:cs typeface="Times New Roman"/>
                <a:sym typeface="Times New Roman"/>
              </a:defRPr>
            </a:lvl5pPr>
            <a:lvl6pPr lvl="5" rtl="0">
              <a:lnSpc>
                <a:spcPct val="100000"/>
              </a:lnSpc>
              <a:spcBef>
                <a:spcPts val="0"/>
              </a:spcBef>
              <a:spcAft>
                <a:spcPts val="0"/>
              </a:spcAft>
              <a:buSzPts val="1600"/>
              <a:buFont typeface="Times New Roman"/>
              <a:buNone/>
              <a:defRPr sz="1600">
                <a:latin typeface="Times New Roman"/>
                <a:ea typeface="Times New Roman"/>
                <a:cs typeface="Times New Roman"/>
                <a:sym typeface="Times New Roman"/>
              </a:defRPr>
            </a:lvl6pPr>
            <a:lvl7pPr lvl="6" rtl="0">
              <a:lnSpc>
                <a:spcPct val="100000"/>
              </a:lnSpc>
              <a:spcBef>
                <a:spcPts val="0"/>
              </a:spcBef>
              <a:spcAft>
                <a:spcPts val="0"/>
              </a:spcAft>
              <a:buSzPts val="1600"/>
              <a:buFont typeface="Times New Roman"/>
              <a:buNone/>
              <a:defRPr sz="1600">
                <a:latin typeface="Times New Roman"/>
                <a:ea typeface="Times New Roman"/>
                <a:cs typeface="Times New Roman"/>
                <a:sym typeface="Times New Roman"/>
              </a:defRPr>
            </a:lvl7pPr>
            <a:lvl8pPr lvl="7" rtl="0">
              <a:lnSpc>
                <a:spcPct val="100000"/>
              </a:lnSpc>
              <a:spcBef>
                <a:spcPts val="0"/>
              </a:spcBef>
              <a:spcAft>
                <a:spcPts val="0"/>
              </a:spcAft>
              <a:buSzPts val="1600"/>
              <a:buFont typeface="Times New Roman"/>
              <a:buNone/>
              <a:defRPr sz="1600">
                <a:latin typeface="Times New Roman"/>
                <a:ea typeface="Times New Roman"/>
                <a:cs typeface="Times New Roman"/>
                <a:sym typeface="Times New Roman"/>
              </a:defRPr>
            </a:lvl8pPr>
            <a:lvl9pPr lvl="8" rtl="0">
              <a:lnSpc>
                <a:spcPct val="100000"/>
              </a:lnSpc>
              <a:spcBef>
                <a:spcPts val="0"/>
              </a:spcBef>
              <a:spcAft>
                <a:spcPts val="0"/>
              </a:spcAft>
              <a:buSzPts val="1600"/>
              <a:buFont typeface="Times New Roman"/>
              <a:buNone/>
              <a:defRPr sz="1600">
                <a:latin typeface="Times New Roman"/>
                <a:ea typeface="Times New Roman"/>
                <a:cs typeface="Times New Roman"/>
                <a:sym typeface="Times New Roman"/>
              </a:defRPr>
            </a:lvl9pPr>
          </a:lstStyle>
          <a:p>
            <a:endParaRPr/>
          </a:p>
        </p:txBody>
      </p:sp>
      <p:pic>
        <p:nvPicPr>
          <p:cNvPr id="19" name="Shape 19"/>
          <p:cNvPicPr preferRelativeResize="0"/>
          <p:nvPr/>
        </p:nvPicPr>
        <p:blipFill>
          <a:blip r:embed="rId2">
            <a:alphaModFix/>
          </a:blip>
          <a:stretch>
            <a:fillRect/>
          </a:stretch>
        </p:blipFill>
        <p:spPr>
          <a:xfrm>
            <a:off x="398600" y="120125"/>
            <a:ext cx="1315475" cy="1237075"/>
          </a:xfrm>
          <a:prstGeom prst="rect">
            <a:avLst/>
          </a:prstGeom>
          <a:noFill/>
          <a:ln>
            <a:noFill/>
          </a:ln>
        </p:spPr>
      </p:pic>
      <p:pic>
        <p:nvPicPr>
          <p:cNvPr id="20" name="Shape 20"/>
          <p:cNvPicPr preferRelativeResize="0"/>
          <p:nvPr/>
        </p:nvPicPr>
        <p:blipFill>
          <a:blip r:embed="rId3">
            <a:alphaModFix/>
          </a:blip>
          <a:stretch>
            <a:fillRect/>
          </a:stretch>
        </p:blipFill>
        <p:spPr>
          <a:xfrm>
            <a:off x="7550704" y="120125"/>
            <a:ext cx="1534294" cy="12370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77"/>
        <p:cNvGrpSpPr/>
        <p:nvPr/>
      </p:nvGrpSpPr>
      <p:grpSpPr>
        <a:xfrm>
          <a:off x="0" y="0"/>
          <a:ext cx="0" cy="0"/>
          <a:chOff x="0" y="0"/>
          <a:chExt cx="0" cy="0"/>
        </a:xfrm>
      </p:grpSpPr>
      <p:grpSp>
        <p:nvGrpSpPr>
          <p:cNvPr id="78" name="Shape 78"/>
          <p:cNvGrpSpPr/>
          <p:nvPr/>
        </p:nvGrpSpPr>
        <p:grpSpPr>
          <a:xfrm>
            <a:off x="830392" y="4169130"/>
            <a:ext cx="745763" cy="45826"/>
            <a:chOff x="4580561" y="2589004"/>
            <a:chExt cx="1064464" cy="25200"/>
          </a:xfrm>
        </p:grpSpPr>
        <p:sp>
          <p:nvSpPr>
            <p:cNvPr id="79" name="Shape 79"/>
            <p:cNvSpPr/>
            <p:nvPr/>
          </p:nvSpPr>
          <p:spPr>
            <a:xfrm rot="-5400000">
              <a:off x="5366325" y="2335504"/>
              <a:ext cx="25200" cy="532200"/>
            </a:xfrm>
            <a:prstGeom prst="rect">
              <a:avLst/>
            </a:prstGeom>
            <a:solidFill>
              <a:schemeClr val="lt1"/>
            </a:solidFill>
            <a:ln>
              <a:noFill/>
            </a:ln>
          </p:spPr>
          <p:txBody>
            <a:bodyPr wrap="square" lIns="91425" tIns="91425" rIns="91425" bIns="91425" anchor="ctr" anchorCtr="0">
              <a:noAutofit/>
            </a:bodyPr>
            <a:lstStyle/>
            <a:p>
              <a:pPr marL="0" lvl="0" indent="0" rtl="0">
                <a:spcBef>
                  <a:spcPts val="0"/>
                </a:spcBef>
                <a:buNone/>
              </a:pPr>
              <a:endParaRPr>
                <a:latin typeface="Times New Roman"/>
                <a:ea typeface="Times New Roman"/>
                <a:cs typeface="Times New Roman"/>
                <a:sym typeface="Times New Roman"/>
              </a:endParaRPr>
            </a:p>
          </p:txBody>
        </p:sp>
        <p:sp>
          <p:nvSpPr>
            <p:cNvPr id="80" name="Shape 80"/>
            <p:cNvSpPr/>
            <p:nvPr/>
          </p:nvSpPr>
          <p:spPr>
            <a:xfrm rot="-5400000">
              <a:off x="4836311" y="2333254"/>
              <a:ext cx="25200" cy="536700"/>
            </a:xfrm>
            <a:prstGeom prst="rect">
              <a:avLst/>
            </a:prstGeom>
            <a:solidFill>
              <a:schemeClr val="lt1"/>
            </a:solidFill>
            <a:ln>
              <a:noFill/>
            </a:ln>
          </p:spPr>
          <p:txBody>
            <a:bodyPr wrap="square" lIns="91425" tIns="91425" rIns="91425" bIns="91425" anchor="ctr" anchorCtr="0">
              <a:noAutofit/>
            </a:bodyPr>
            <a:lstStyle/>
            <a:p>
              <a:pPr marL="0" lvl="0" indent="0" rtl="0">
                <a:spcBef>
                  <a:spcPts val="0"/>
                </a:spcBef>
                <a:buNone/>
              </a:pPr>
              <a:endParaRPr>
                <a:latin typeface="Times New Roman"/>
                <a:ea typeface="Times New Roman"/>
                <a:cs typeface="Times New Roman"/>
                <a:sym typeface="Times New Roman"/>
              </a:endParaRPr>
            </a:p>
          </p:txBody>
        </p:sp>
      </p:grpSp>
      <p:sp>
        <p:nvSpPr>
          <p:cNvPr id="81" name="Shape 81"/>
          <p:cNvSpPr txBox="1">
            <a:spLocks noGrp="1"/>
          </p:cNvSpPr>
          <p:nvPr>
            <p:ph type="title"/>
          </p:nvPr>
        </p:nvSpPr>
        <p:spPr>
          <a:xfrm>
            <a:off x="729450" y="733950"/>
            <a:ext cx="7688400" cy="1244700"/>
          </a:xfrm>
          <a:prstGeom prst="rect">
            <a:avLst/>
          </a:prstGeom>
        </p:spPr>
        <p:txBody>
          <a:bodyPr wrap="square" lIns="91425" tIns="91425" rIns="91425" bIns="91425" anchor="t" anchorCtr="0"/>
          <a:lstStyle>
            <a:lvl1pPr lvl="0" rtl="0">
              <a:spcBef>
                <a:spcPts val="0"/>
              </a:spcBef>
              <a:buClr>
                <a:schemeClr val="lt1"/>
              </a:buClr>
              <a:buSzPts val="8000"/>
              <a:buNone/>
              <a:defRPr sz="8000">
                <a:solidFill>
                  <a:schemeClr val="lt1"/>
                </a:solidFill>
              </a:defRPr>
            </a:lvl1pPr>
            <a:lvl2pPr lvl="1" rtl="0">
              <a:spcBef>
                <a:spcPts val="0"/>
              </a:spcBef>
              <a:buClr>
                <a:schemeClr val="lt1"/>
              </a:buClr>
              <a:buSzPts val="8000"/>
              <a:buNone/>
              <a:defRPr sz="8000">
                <a:solidFill>
                  <a:schemeClr val="lt1"/>
                </a:solidFill>
              </a:defRPr>
            </a:lvl2pPr>
            <a:lvl3pPr lvl="2" rtl="0">
              <a:spcBef>
                <a:spcPts val="0"/>
              </a:spcBef>
              <a:buClr>
                <a:schemeClr val="lt1"/>
              </a:buClr>
              <a:buSzPts val="8000"/>
              <a:buNone/>
              <a:defRPr sz="8000">
                <a:solidFill>
                  <a:schemeClr val="lt1"/>
                </a:solidFill>
              </a:defRPr>
            </a:lvl3pPr>
            <a:lvl4pPr lvl="3" rtl="0">
              <a:spcBef>
                <a:spcPts val="0"/>
              </a:spcBef>
              <a:buClr>
                <a:schemeClr val="lt1"/>
              </a:buClr>
              <a:buSzPts val="8000"/>
              <a:buNone/>
              <a:defRPr sz="8000">
                <a:solidFill>
                  <a:schemeClr val="lt1"/>
                </a:solidFill>
              </a:defRPr>
            </a:lvl4pPr>
            <a:lvl5pPr lvl="4" rtl="0">
              <a:spcBef>
                <a:spcPts val="0"/>
              </a:spcBef>
              <a:buClr>
                <a:schemeClr val="lt1"/>
              </a:buClr>
              <a:buSzPts val="8000"/>
              <a:buNone/>
              <a:defRPr sz="8000">
                <a:solidFill>
                  <a:schemeClr val="lt1"/>
                </a:solidFill>
              </a:defRPr>
            </a:lvl5pPr>
            <a:lvl6pPr lvl="5" rtl="0">
              <a:spcBef>
                <a:spcPts val="0"/>
              </a:spcBef>
              <a:buClr>
                <a:schemeClr val="lt1"/>
              </a:buClr>
              <a:buSzPts val="8000"/>
              <a:buNone/>
              <a:defRPr sz="8000">
                <a:solidFill>
                  <a:schemeClr val="lt1"/>
                </a:solidFill>
              </a:defRPr>
            </a:lvl6pPr>
            <a:lvl7pPr lvl="6" rtl="0">
              <a:spcBef>
                <a:spcPts val="0"/>
              </a:spcBef>
              <a:buClr>
                <a:schemeClr val="lt1"/>
              </a:buClr>
              <a:buSzPts val="8000"/>
              <a:buNone/>
              <a:defRPr sz="8000">
                <a:solidFill>
                  <a:schemeClr val="lt1"/>
                </a:solidFill>
              </a:defRPr>
            </a:lvl7pPr>
            <a:lvl8pPr lvl="7" rtl="0">
              <a:spcBef>
                <a:spcPts val="0"/>
              </a:spcBef>
              <a:buClr>
                <a:schemeClr val="lt1"/>
              </a:buClr>
              <a:buSzPts val="8000"/>
              <a:buNone/>
              <a:defRPr sz="8000">
                <a:solidFill>
                  <a:schemeClr val="lt1"/>
                </a:solidFill>
              </a:defRPr>
            </a:lvl8pPr>
            <a:lvl9pPr lvl="8" rtl="0">
              <a:spcBef>
                <a:spcPts val="0"/>
              </a:spcBef>
              <a:buClr>
                <a:schemeClr val="lt1"/>
              </a:buClr>
              <a:buSzPts val="8000"/>
              <a:buNone/>
              <a:defRPr sz="8000">
                <a:solidFill>
                  <a:schemeClr val="lt1"/>
                </a:solidFill>
              </a:defRPr>
            </a:lvl9pPr>
          </a:lstStyle>
          <a:p>
            <a:endParaRPr/>
          </a:p>
        </p:txBody>
      </p:sp>
      <p:sp>
        <p:nvSpPr>
          <p:cNvPr id="82" name="Shape 82"/>
          <p:cNvSpPr txBox="1">
            <a:spLocks noGrp="1"/>
          </p:cNvSpPr>
          <p:nvPr>
            <p:ph type="body" idx="1"/>
          </p:nvPr>
        </p:nvSpPr>
        <p:spPr>
          <a:xfrm>
            <a:off x="729450" y="2272888"/>
            <a:ext cx="7688400" cy="1580400"/>
          </a:xfrm>
          <a:prstGeom prst="rect">
            <a:avLst/>
          </a:prstGeom>
        </p:spPr>
        <p:txBody>
          <a:bodyPr wrap="square" lIns="91425" tIns="91425" rIns="91425" bIns="91425" anchor="t" anchorCtr="0"/>
          <a:lstStyle>
            <a:lvl1pPr lvl="0" rtl="0">
              <a:spcBef>
                <a:spcPts val="0"/>
              </a:spcBef>
              <a:buClr>
                <a:schemeClr val="lt1"/>
              </a:buClr>
              <a:buSzPts val="1300"/>
              <a:buChar char="●"/>
              <a:defRPr>
                <a:solidFill>
                  <a:schemeClr val="lt1"/>
                </a:solidFill>
              </a:defRPr>
            </a:lvl1pPr>
            <a:lvl2pPr lvl="1" rtl="0">
              <a:spcBef>
                <a:spcPts val="0"/>
              </a:spcBef>
              <a:buClr>
                <a:schemeClr val="lt1"/>
              </a:buClr>
              <a:buSzPts val="1100"/>
              <a:buChar char="○"/>
              <a:defRPr>
                <a:solidFill>
                  <a:schemeClr val="lt1"/>
                </a:solidFill>
              </a:defRPr>
            </a:lvl2pPr>
            <a:lvl3pPr lvl="2" rtl="0">
              <a:spcBef>
                <a:spcPts val="0"/>
              </a:spcBef>
              <a:buClr>
                <a:schemeClr val="lt1"/>
              </a:buClr>
              <a:buSzPts val="1100"/>
              <a:buChar char="■"/>
              <a:defRPr>
                <a:solidFill>
                  <a:schemeClr val="lt1"/>
                </a:solidFill>
              </a:defRPr>
            </a:lvl3pPr>
            <a:lvl4pPr lvl="3" rtl="0">
              <a:spcBef>
                <a:spcPts val="0"/>
              </a:spcBef>
              <a:buClr>
                <a:schemeClr val="lt1"/>
              </a:buClr>
              <a:buSzPts val="1100"/>
              <a:buChar char="●"/>
              <a:defRPr>
                <a:solidFill>
                  <a:schemeClr val="lt1"/>
                </a:solidFill>
              </a:defRPr>
            </a:lvl4pPr>
            <a:lvl5pPr lvl="4" rtl="0">
              <a:spcBef>
                <a:spcPts val="0"/>
              </a:spcBef>
              <a:buClr>
                <a:schemeClr val="lt1"/>
              </a:buClr>
              <a:buSzPts val="1100"/>
              <a:buChar char="○"/>
              <a:defRPr>
                <a:solidFill>
                  <a:schemeClr val="lt1"/>
                </a:solidFill>
              </a:defRPr>
            </a:lvl5pPr>
            <a:lvl6pPr lvl="5" rtl="0">
              <a:spcBef>
                <a:spcPts val="0"/>
              </a:spcBef>
              <a:buClr>
                <a:schemeClr val="lt1"/>
              </a:buClr>
              <a:buSzPts val="1100"/>
              <a:buChar char="■"/>
              <a:defRPr>
                <a:solidFill>
                  <a:schemeClr val="lt1"/>
                </a:solidFill>
              </a:defRPr>
            </a:lvl6pPr>
            <a:lvl7pPr lvl="6" rtl="0">
              <a:spcBef>
                <a:spcPts val="0"/>
              </a:spcBef>
              <a:buClr>
                <a:schemeClr val="lt1"/>
              </a:buClr>
              <a:buSzPts val="1100"/>
              <a:buChar char="●"/>
              <a:defRPr>
                <a:solidFill>
                  <a:schemeClr val="lt1"/>
                </a:solidFill>
              </a:defRPr>
            </a:lvl7pPr>
            <a:lvl8pPr lvl="7" rtl="0">
              <a:spcBef>
                <a:spcPts val="0"/>
              </a:spcBef>
              <a:buClr>
                <a:schemeClr val="lt1"/>
              </a:buClr>
              <a:buSzPts val="1100"/>
              <a:buChar char="○"/>
              <a:defRPr>
                <a:solidFill>
                  <a:schemeClr val="lt1"/>
                </a:solidFill>
              </a:defRPr>
            </a:lvl8pPr>
            <a:lvl9pPr lvl="8" rtl="0">
              <a:spcBef>
                <a:spcPts val="0"/>
              </a:spcBef>
              <a:buClr>
                <a:schemeClr val="lt1"/>
              </a:buClr>
              <a:buSzPts val="1100"/>
              <a:buChar char="■"/>
              <a:defRPr>
                <a:solidFill>
                  <a:schemeClr val="lt1"/>
                </a:solidFill>
              </a:defRPr>
            </a:lvl9pPr>
          </a:lstStyle>
          <a:p>
            <a:endParaRPr/>
          </a:p>
        </p:txBody>
      </p:sp>
      <p:sp>
        <p:nvSpPr>
          <p:cNvPr id="83" name="Shape 83"/>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4"/>
        <p:cNvGrpSpPr/>
        <p:nvPr/>
      </p:nvGrpSpPr>
      <p:grpSpPr>
        <a:xfrm>
          <a:off x="0" y="0"/>
          <a:ext cx="0" cy="0"/>
          <a:chOff x="0" y="0"/>
          <a:chExt cx="0" cy="0"/>
        </a:xfrm>
      </p:grpSpPr>
      <p:sp>
        <p:nvSpPr>
          <p:cNvPr id="85" name="Shape 85"/>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Mirco-MSK">
    <p:bg>
      <p:bgPr>
        <a:noFill/>
        <a:effectLst/>
      </p:bgPr>
    </p:bg>
    <p:spTree>
      <p:nvGrpSpPr>
        <p:cNvPr id="1" name="Shape 90"/>
        <p:cNvGrpSpPr/>
        <p:nvPr/>
      </p:nvGrpSpPr>
      <p:grpSpPr>
        <a:xfrm>
          <a:off x="0" y="0"/>
          <a:ext cx="0" cy="0"/>
          <a:chOff x="0" y="0"/>
          <a:chExt cx="0" cy="0"/>
        </a:xfrm>
      </p:grpSpPr>
      <p:sp>
        <p:nvSpPr>
          <p:cNvPr id="91" name="Shape 91"/>
          <p:cNvSpPr/>
          <p:nvPr/>
        </p:nvSpPr>
        <p:spPr>
          <a:xfrm>
            <a:off x="0" y="0"/>
            <a:ext cx="9144000" cy="487800"/>
          </a:xfrm>
          <a:prstGeom prst="rect">
            <a:avLst/>
          </a:prstGeom>
          <a:solidFill>
            <a:schemeClr val="lt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grpSp>
        <p:nvGrpSpPr>
          <p:cNvPr id="92" name="Shape 92"/>
          <p:cNvGrpSpPr/>
          <p:nvPr/>
        </p:nvGrpSpPr>
        <p:grpSpPr>
          <a:xfrm>
            <a:off x="830394" y="1191276"/>
            <a:ext cx="745764" cy="45826"/>
            <a:chOff x="4580561" y="2589004"/>
            <a:chExt cx="1064464" cy="25200"/>
          </a:xfrm>
        </p:grpSpPr>
        <p:sp>
          <p:nvSpPr>
            <p:cNvPr id="93" name="Shape 93"/>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
          <p:nvSpPr>
            <p:cNvPr id="94" name="Shape 94"/>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grpSp>
      <p:sp>
        <p:nvSpPr>
          <p:cNvPr id="95" name="Shape 95"/>
          <p:cNvSpPr/>
          <p:nvPr/>
        </p:nvSpPr>
        <p:spPr>
          <a:xfrm>
            <a:off x="0" y="1460900"/>
            <a:ext cx="9144000" cy="1773600"/>
          </a:xfrm>
          <a:prstGeom prst="rect">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Shape 96"/>
          <p:cNvSpPr txBox="1">
            <a:spLocks noGrp="1"/>
          </p:cNvSpPr>
          <p:nvPr>
            <p:ph type="ctrTitle"/>
          </p:nvPr>
        </p:nvSpPr>
        <p:spPr>
          <a:xfrm>
            <a:off x="729450" y="1357188"/>
            <a:ext cx="7688100" cy="1664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2"/>
              </a:buClr>
              <a:buSzPts val="36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rtl="0">
              <a:spcBef>
                <a:spcPts val="0"/>
              </a:spcBef>
              <a:buClr>
                <a:schemeClr val="dk2"/>
              </a:buClr>
              <a:buSzPts val="3600"/>
              <a:buFont typeface="Times New Roman"/>
              <a:buNone/>
              <a:defRPr sz="3600" b="1">
                <a:solidFill>
                  <a:schemeClr val="dk2"/>
                </a:solidFill>
                <a:latin typeface="Times New Roman"/>
                <a:ea typeface="Times New Roman"/>
                <a:cs typeface="Times New Roman"/>
                <a:sym typeface="Times New Roman"/>
              </a:defRPr>
            </a:lvl2pPr>
            <a:lvl3pPr lvl="2" indent="0" rtl="0">
              <a:spcBef>
                <a:spcPts val="0"/>
              </a:spcBef>
              <a:buClr>
                <a:schemeClr val="dk2"/>
              </a:buClr>
              <a:buSzPts val="3600"/>
              <a:buFont typeface="Times New Roman"/>
              <a:buNone/>
              <a:defRPr sz="3600" b="1">
                <a:solidFill>
                  <a:schemeClr val="dk2"/>
                </a:solidFill>
                <a:latin typeface="Times New Roman"/>
                <a:ea typeface="Times New Roman"/>
                <a:cs typeface="Times New Roman"/>
                <a:sym typeface="Times New Roman"/>
              </a:defRPr>
            </a:lvl3pPr>
            <a:lvl4pPr lvl="3" indent="0" rtl="0">
              <a:spcBef>
                <a:spcPts val="0"/>
              </a:spcBef>
              <a:buClr>
                <a:schemeClr val="dk2"/>
              </a:buClr>
              <a:buSzPts val="3600"/>
              <a:buFont typeface="Times New Roman"/>
              <a:buNone/>
              <a:defRPr sz="3600" b="1">
                <a:solidFill>
                  <a:schemeClr val="dk2"/>
                </a:solidFill>
                <a:latin typeface="Times New Roman"/>
                <a:ea typeface="Times New Roman"/>
                <a:cs typeface="Times New Roman"/>
                <a:sym typeface="Times New Roman"/>
              </a:defRPr>
            </a:lvl4pPr>
            <a:lvl5pPr lvl="4" indent="0" rtl="0">
              <a:spcBef>
                <a:spcPts val="0"/>
              </a:spcBef>
              <a:buClr>
                <a:schemeClr val="dk2"/>
              </a:buClr>
              <a:buSzPts val="3600"/>
              <a:buFont typeface="Times New Roman"/>
              <a:buNone/>
              <a:defRPr sz="3600" b="1">
                <a:solidFill>
                  <a:schemeClr val="dk2"/>
                </a:solidFill>
                <a:latin typeface="Times New Roman"/>
                <a:ea typeface="Times New Roman"/>
                <a:cs typeface="Times New Roman"/>
                <a:sym typeface="Times New Roman"/>
              </a:defRPr>
            </a:lvl5pPr>
            <a:lvl6pPr lvl="5" indent="0" rtl="0">
              <a:spcBef>
                <a:spcPts val="0"/>
              </a:spcBef>
              <a:buClr>
                <a:schemeClr val="dk2"/>
              </a:buClr>
              <a:buSzPts val="3600"/>
              <a:buFont typeface="Times New Roman"/>
              <a:buNone/>
              <a:defRPr sz="3600" b="1">
                <a:solidFill>
                  <a:schemeClr val="dk2"/>
                </a:solidFill>
                <a:latin typeface="Times New Roman"/>
                <a:ea typeface="Times New Roman"/>
                <a:cs typeface="Times New Roman"/>
                <a:sym typeface="Times New Roman"/>
              </a:defRPr>
            </a:lvl6pPr>
            <a:lvl7pPr lvl="6" indent="0" rtl="0">
              <a:spcBef>
                <a:spcPts val="0"/>
              </a:spcBef>
              <a:buClr>
                <a:schemeClr val="dk2"/>
              </a:buClr>
              <a:buSzPts val="3600"/>
              <a:buFont typeface="Times New Roman"/>
              <a:buNone/>
              <a:defRPr sz="3600" b="1">
                <a:solidFill>
                  <a:schemeClr val="dk2"/>
                </a:solidFill>
                <a:latin typeface="Times New Roman"/>
                <a:ea typeface="Times New Roman"/>
                <a:cs typeface="Times New Roman"/>
                <a:sym typeface="Times New Roman"/>
              </a:defRPr>
            </a:lvl7pPr>
            <a:lvl8pPr lvl="7" indent="0" rtl="0">
              <a:spcBef>
                <a:spcPts val="0"/>
              </a:spcBef>
              <a:buClr>
                <a:schemeClr val="dk2"/>
              </a:buClr>
              <a:buSzPts val="3600"/>
              <a:buFont typeface="Times New Roman"/>
              <a:buNone/>
              <a:defRPr sz="3600" b="1">
                <a:solidFill>
                  <a:schemeClr val="dk2"/>
                </a:solidFill>
                <a:latin typeface="Times New Roman"/>
                <a:ea typeface="Times New Roman"/>
                <a:cs typeface="Times New Roman"/>
                <a:sym typeface="Times New Roman"/>
              </a:defRPr>
            </a:lvl8pPr>
            <a:lvl9pPr lvl="8" indent="0" rtl="0">
              <a:spcBef>
                <a:spcPts val="0"/>
              </a:spcBef>
              <a:buClr>
                <a:schemeClr val="dk2"/>
              </a:buClr>
              <a:buSzPts val="3600"/>
              <a:buFont typeface="Times New Roman"/>
              <a:buNone/>
              <a:defRPr sz="3600" b="1">
                <a:solidFill>
                  <a:schemeClr val="dk2"/>
                </a:solidFill>
                <a:latin typeface="Times New Roman"/>
                <a:ea typeface="Times New Roman"/>
                <a:cs typeface="Times New Roman"/>
                <a:sym typeface="Times New Roman"/>
              </a:defRPr>
            </a:lvl9pPr>
          </a:lstStyle>
          <a:p>
            <a:endParaRPr/>
          </a:p>
        </p:txBody>
      </p:sp>
      <p:sp>
        <p:nvSpPr>
          <p:cNvPr id="97" name="Shape 97"/>
          <p:cNvSpPr txBox="1">
            <a:spLocks noGrp="1"/>
          </p:cNvSpPr>
          <p:nvPr>
            <p:ph type="subTitle" idx="1"/>
          </p:nvPr>
        </p:nvSpPr>
        <p:spPr>
          <a:xfrm>
            <a:off x="729450" y="3683200"/>
            <a:ext cx="7688100" cy="10665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9pPr>
          </a:lstStyle>
          <a:p>
            <a:endParaRPr/>
          </a:p>
        </p:txBody>
      </p:sp>
      <p:sp>
        <p:nvSpPr>
          <p:cNvPr id="98" name="Shape 98"/>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Times New Roman"/>
              <a:buNone/>
            </a:pPr>
            <a:fld id="{00000000-1234-1234-1234-123412341234}" type="slidenum">
              <a:rPr lang="en" sz="1400" b="0" i="0" u="none" strike="noStrike" cap="none">
                <a:solidFill>
                  <a:srgbClr val="000000"/>
                </a:solidFill>
                <a:latin typeface="Times New Roman"/>
                <a:ea typeface="Times New Roman"/>
                <a:cs typeface="Times New Roman"/>
                <a:sym typeface="Times New Roman"/>
              </a:rPr>
              <a:t>‹#›</a:t>
            </a:fld>
            <a:endParaRPr lang="en" sz="1400" b="0" i="0" u="none" strike="noStrike" cap="none">
              <a:solidFill>
                <a:srgbClr val="000000"/>
              </a:solidFill>
              <a:latin typeface="Times New Roman"/>
              <a:ea typeface="Times New Roman"/>
              <a:cs typeface="Times New Roman"/>
              <a:sym typeface="Times New Roman"/>
            </a:endParaRPr>
          </a:p>
        </p:txBody>
      </p:sp>
      <p:sp>
        <p:nvSpPr>
          <p:cNvPr id="99" name="Shape 99"/>
          <p:cNvSpPr txBox="1">
            <a:spLocks noGrp="1"/>
          </p:cNvSpPr>
          <p:nvPr>
            <p:ph type="subTitle" idx="2"/>
          </p:nvPr>
        </p:nvSpPr>
        <p:spPr>
          <a:xfrm>
            <a:off x="727952" y="3142000"/>
            <a:ext cx="7688100" cy="541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9pPr>
          </a:lstStyle>
          <a:p>
            <a:endParaRPr/>
          </a:p>
        </p:txBody>
      </p:sp>
      <p:pic>
        <p:nvPicPr>
          <p:cNvPr id="100" name="Shape 100"/>
          <p:cNvPicPr preferRelativeResize="0"/>
          <p:nvPr/>
        </p:nvPicPr>
        <p:blipFill rotWithShape="1">
          <a:blip r:embed="rId2">
            <a:alphaModFix/>
          </a:blip>
          <a:srcRect/>
          <a:stretch/>
        </p:blipFill>
        <p:spPr>
          <a:xfrm>
            <a:off x="398600" y="120125"/>
            <a:ext cx="1315475" cy="1237075"/>
          </a:xfrm>
          <a:prstGeom prst="rect">
            <a:avLst/>
          </a:prstGeom>
          <a:noFill/>
          <a:ln>
            <a:noFill/>
          </a:ln>
        </p:spPr>
      </p:pic>
      <p:pic>
        <p:nvPicPr>
          <p:cNvPr id="101" name="Shape 101"/>
          <p:cNvPicPr preferRelativeResize="0"/>
          <p:nvPr/>
        </p:nvPicPr>
        <p:blipFill rotWithShape="1">
          <a:blip r:embed="rId3">
            <a:alphaModFix/>
          </a:blip>
          <a:srcRect/>
          <a:stretch/>
        </p:blipFill>
        <p:spPr>
          <a:xfrm>
            <a:off x="7550704" y="120125"/>
            <a:ext cx="1534294" cy="12370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2"/>
        <p:cNvGrpSpPr/>
        <p:nvPr/>
      </p:nvGrpSpPr>
      <p:grpSpPr>
        <a:xfrm>
          <a:off x="0" y="0"/>
          <a:ext cx="0" cy="0"/>
          <a:chOff x="0" y="0"/>
          <a:chExt cx="0" cy="0"/>
        </a:xfrm>
      </p:grpSpPr>
      <p:sp>
        <p:nvSpPr>
          <p:cNvPr id="103" name="Shape 103"/>
          <p:cNvSpPr/>
          <p:nvPr/>
        </p:nvSpPr>
        <p:spPr>
          <a:xfrm>
            <a:off x="0" y="0"/>
            <a:ext cx="9144000" cy="487800"/>
          </a:xfrm>
          <a:prstGeom prst="rect">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grpSp>
        <p:nvGrpSpPr>
          <p:cNvPr id="104" name="Shape 104"/>
          <p:cNvGrpSpPr/>
          <p:nvPr/>
        </p:nvGrpSpPr>
        <p:grpSpPr>
          <a:xfrm>
            <a:off x="830394" y="1191276"/>
            <a:ext cx="745764" cy="45826"/>
            <a:chOff x="4580561" y="2589004"/>
            <a:chExt cx="1064464" cy="25200"/>
          </a:xfrm>
        </p:grpSpPr>
        <p:sp>
          <p:nvSpPr>
            <p:cNvPr id="105" name="Shape 105"/>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
          <p:nvSpPr>
            <p:cNvPr id="106" name="Shape 106"/>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grpSp>
      <p:sp>
        <p:nvSpPr>
          <p:cNvPr id="107" name="Shape 107"/>
          <p:cNvSpPr txBox="1">
            <a:spLocks noGrp="1"/>
          </p:cNvSpPr>
          <p:nvPr>
            <p:ph type="title"/>
          </p:nvPr>
        </p:nvSpPr>
        <p:spPr>
          <a:xfrm>
            <a:off x="729450" y="1318650"/>
            <a:ext cx="7688700" cy="535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2"/>
              </a:buClr>
              <a:buSzPts val="2600"/>
              <a:buFont typeface="Times New Roman"/>
              <a:buNone/>
              <a:defRPr sz="2600" b="1" i="0" u="none" strike="noStrike" cap="none">
                <a:solidFill>
                  <a:schemeClr val="dk2"/>
                </a:solidFill>
                <a:latin typeface="Times New Roman"/>
                <a:ea typeface="Times New Roman"/>
                <a:cs typeface="Times New Roman"/>
                <a:sym typeface="Times New Roman"/>
              </a:defRPr>
            </a:lvl1pPr>
            <a:lvl2pPr lvl="1"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2pPr>
            <a:lvl3pPr lvl="2"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3pPr>
            <a:lvl4pPr lvl="3"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4pPr>
            <a:lvl5pPr lvl="4"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5pPr>
            <a:lvl6pPr lvl="5"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6pPr>
            <a:lvl7pPr lvl="6"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7pPr>
            <a:lvl8pPr lvl="7"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8pPr>
            <a:lvl9pPr lvl="8"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9pPr>
          </a:lstStyle>
          <a:p>
            <a:endParaRPr/>
          </a:p>
        </p:txBody>
      </p:sp>
      <p:sp>
        <p:nvSpPr>
          <p:cNvPr id="108" name="Shape 108"/>
          <p:cNvSpPr txBox="1">
            <a:spLocks noGrp="1"/>
          </p:cNvSpPr>
          <p:nvPr>
            <p:ph type="body" idx="1"/>
          </p:nvPr>
        </p:nvSpPr>
        <p:spPr>
          <a:xfrm>
            <a:off x="729450" y="2078875"/>
            <a:ext cx="7688700" cy="2261100"/>
          </a:xfrm>
          <a:prstGeom prst="rect">
            <a:avLst/>
          </a:prstGeom>
          <a:noFill/>
          <a:ln>
            <a:noFill/>
          </a:ln>
        </p:spPr>
        <p:txBody>
          <a:bodyPr wrap="square" lIns="91425" tIns="91425" rIns="91425" bIns="91425" anchor="t" anchorCtr="0"/>
          <a:lstStyle>
            <a:lvl1pPr marL="0" marR="0" lvl="0" indent="82550" algn="l" rtl="0">
              <a:lnSpc>
                <a:spcPct val="115000"/>
              </a:lnSpc>
              <a:spcBef>
                <a:spcPts val="0"/>
              </a:spcBef>
              <a:spcAft>
                <a:spcPts val="1600"/>
              </a:spcAft>
              <a:buClr>
                <a:schemeClr val="accent1"/>
              </a:buClr>
              <a:buSzPts val="1300"/>
              <a:buFont typeface="Times New Roman"/>
              <a:buChar char="●"/>
              <a:defRPr sz="1300" b="0" i="0" u="none" strike="noStrike" cap="none">
                <a:solidFill>
                  <a:schemeClr val="accent1"/>
                </a:solidFill>
                <a:latin typeface="Times New Roman"/>
                <a:ea typeface="Times New Roman"/>
                <a:cs typeface="Times New Roman"/>
                <a:sym typeface="Times New Roman"/>
              </a:defRPr>
            </a:lvl1pPr>
            <a:lvl2pPr marL="0" marR="0" lvl="1"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2pPr>
            <a:lvl3pPr marL="0" marR="0" lvl="2"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3pPr>
            <a:lvl4pPr marL="0" marR="0" lvl="3"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4pPr>
            <a:lvl5pPr marL="0" marR="0" lvl="4"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5pPr>
            <a:lvl6pPr marL="0" marR="0" lvl="5"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6pPr>
            <a:lvl7pPr marL="0" marR="0" lvl="6"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7pPr>
            <a:lvl8pPr marL="0" marR="0" lvl="7"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8pPr>
            <a:lvl9pPr marL="0" marR="0" lvl="8"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9pPr>
          </a:lstStyle>
          <a:p>
            <a:endParaRPr/>
          </a:p>
        </p:txBody>
      </p:sp>
      <p:sp>
        <p:nvSpPr>
          <p:cNvPr id="109" name="Shape 109"/>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Times New Roman"/>
              <a:buNone/>
            </a:pPr>
            <a:fld id="{00000000-1234-1234-1234-123412341234}" type="slidenum">
              <a:rPr lang="en" sz="1400" b="0" i="0" u="none" strike="noStrike" cap="none">
                <a:solidFill>
                  <a:srgbClr val="000000"/>
                </a:solidFill>
                <a:latin typeface="Times New Roman"/>
                <a:ea typeface="Times New Roman"/>
                <a:cs typeface="Times New Roman"/>
                <a:sym typeface="Times New Roman"/>
              </a:rPr>
              <a:t>‹#›</a:t>
            </a:fld>
            <a:endParaRPr lang="en"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0"/>
        <p:cNvGrpSpPr/>
        <p:nvPr/>
      </p:nvGrpSpPr>
      <p:grpSpPr>
        <a:xfrm>
          <a:off x="0" y="0"/>
          <a:ext cx="0" cy="0"/>
          <a:chOff x="0" y="0"/>
          <a:chExt cx="0" cy="0"/>
        </a:xfrm>
      </p:grpSpPr>
      <p:sp>
        <p:nvSpPr>
          <p:cNvPr id="111" name="Shape 111"/>
          <p:cNvSpPr/>
          <p:nvPr/>
        </p:nvSpPr>
        <p:spPr>
          <a:xfrm>
            <a:off x="0" y="0"/>
            <a:ext cx="9144000" cy="487800"/>
          </a:xfrm>
          <a:prstGeom prst="rect">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2" name="Shape 112"/>
          <p:cNvGrpSpPr/>
          <p:nvPr/>
        </p:nvGrpSpPr>
        <p:grpSpPr>
          <a:xfrm>
            <a:off x="830394" y="1191276"/>
            <a:ext cx="745764" cy="45826"/>
            <a:chOff x="4580561" y="2589004"/>
            <a:chExt cx="1064464" cy="25200"/>
          </a:xfrm>
        </p:grpSpPr>
        <p:sp>
          <p:nvSpPr>
            <p:cNvPr id="113" name="Shape 113"/>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Shape 114"/>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 name="Shape 115"/>
          <p:cNvSpPr txBox="1">
            <a:spLocks noGrp="1"/>
          </p:cNvSpPr>
          <p:nvPr>
            <p:ph type="title"/>
          </p:nvPr>
        </p:nvSpPr>
        <p:spPr>
          <a:xfrm>
            <a:off x="729450" y="1318650"/>
            <a:ext cx="7688400" cy="535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2"/>
              </a:buClr>
              <a:buSzPts val="2600"/>
              <a:buFont typeface="Times New Roman"/>
              <a:buNone/>
              <a:defRPr sz="2600" b="1" i="0" u="none" strike="noStrike" cap="none">
                <a:solidFill>
                  <a:schemeClr val="dk2"/>
                </a:solidFill>
                <a:latin typeface="Times New Roman"/>
                <a:ea typeface="Times New Roman"/>
                <a:cs typeface="Times New Roman"/>
                <a:sym typeface="Times New Roman"/>
              </a:defRPr>
            </a:lvl1pPr>
            <a:lvl2pPr lvl="1"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2pPr>
            <a:lvl3pPr lvl="2"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3pPr>
            <a:lvl4pPr lvl="3"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4pPr>
            <a:lvl5pPr lvl="4"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5pPr>
            <a:lvl6pPr lvl="5"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6pPr>
            <a:lvl7pPr lvl="6"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7pPr>
            <a:lvl8pPr lvl="7"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8pPr>
            <a:lvl9pPr lvl="8"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9pPr>
          </a:lstStyle>
          <a:p>
            <a:endParaRPr/>
          </a:p>
        </p:txBody>
      </p:sp>
      <p:sp>
        <p:nvSpPr>
          <p:cNvPr id="116" name="Shape 116"/>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17"/>
        <p:cNvGrpSpPr/>
        <p:nvPr/>
      </p:nvGrpSpPr>
      <p:grpSpPr>
        <a:xfrm>
          <a:off x="0" y="0"/>
          <a:ext cx="0" cy="0"/>
          <a:chOff x="0" y="0"/>
          <a:chExt cx="0" cy="0"/>
        </a:xfrm>
      </p:grpSpPr>
      <p:sp>
        <p:nvSpPr>
          <p:cNvPr id="118" name="Shape 118"/>
          <p:cNvSpPr/>
          <p:nvPr/>
        </p:nvSpPr>
        <p:spPr>
          <a:xfrm>
            <a:off x="0" y="0"/>
            <a:ext cx="4572000" cy="5143500"/>
          </a:xfrm>
          <a:prstGeom prst="rect">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grpSp>
        <p:nvGrpSpPr>
          <p:cNvPr id="119" name="Shape 119"/>
          <p:cNvGrpSpPr/>
          <p:nvPr/>
        </p:nvGrpSpPr>
        <p:grpSpPr>
          <a:xfrm>
            <a:off x="830394" y="1191276"/>
            <a:ext cx="745764" cy="45826"/>
            <a:chOff x="4580561" y="2589004"/>
            <a:chExt cx="1064464" cy="25200"/>
          </a:xfrm>
        </p:grpSpPr>
        <p:sp>
          <p:nvSpPr>
            <p:cNvPr id="120" name="Shape 120"/>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
          <p:nvSpPr>
            <p:cNvPr id="121" name="Shape 121"/>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grpSp>
      <p:sp>
        <p:nvSpPr>
          <p:cNvPr id="122" name="Shape 122"/>
          <p:cNvSpPr txBox="1">
            <a:spLocks noGrp="1"/>
          </p:cNvSpPr>
          <p:nvPr>
            <p:ph type="title"/>
          </p:nvPr>
        </p:nvSpPr>
        <p:spPr>
          <a:xfrm>
            <a:off x="730000" y="1318650"/>
            <a:ext cx="3300900" cy="168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2"/>
              </a:buClr>
              <a:buSzPts val="1800"/>
              <a:buFont typeface="Times New Roman"/>
              <a:buNone/>
              <a:defRPr sz="1800" b="1" i="0" u="none" strike="noStrike" cap="none">
                <a:solidFill>
                  <a:schemeClr val="dk2"/>
                </a:solidFill>
                <a:latin typeface="Times New Roman"/>
                <a:ea typeface="Times New Roman"/>
                <a:cs typeface="Times New Roman"/>
                <a:sym typeface="Times New Roman"/>
              </a:defRPr>
            </a:lvl1pPr>
            <a:lvl2pPr lvl="1"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2pPr>
            <a:lvl3pPr lvl="2"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3pPr>
            <a:lvl4pPr lvl="3"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4pPr>
            <a:lvl5pPr lvl="4"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5pPr>
            <a:lvl6pPr lvl="5"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6pPr>
            <a:lvl7pPr lvl="6"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7pPr>
            <a:lvl8pPr lvl="7"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8pPr>
            <a:lvl9pPr lvl="8"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9pPr>
          </a:lstStyle>
          <a:p>
            <a:endParaRPr/>
          </a:p>
        </p:txBody>
      </p:sp>
      <p:sp>
        <p:nvSpPr>
          <p:cNvPr id="123" name="Shape 123"/>
          <p:cNvSpPr txBox="1">
            <a:spLocks noGrp="1"/>
          </p:cNvSpPr>
          <p:nvPr>
            <p:ph type="subTitle" idx="1"/>
          </p:nvPr>
        </p:nvSpPr>
        <p:spPr>
          <a:xfrm>
            <a:off x="724950" y="3161525"/>
            <a:ext cx="3300900" cy="759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accent1"/>
              </a:buClr>
              <a:buSzPts val="1800"/>
              <a:buFont typeface="Times New Roman"/>
              <a:buNone/>
              <a:defRPr sz="1800" b="0" i="0" u="none" strike="noStrike" cap="none">
                <a:solidFill>
                  <a:schemeClr val="accent1"/>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9pPr>
          </a:lstStyle>
          <a:p>
            <a:endParaRPr/>
          </a:p>
        </p:txBody>
      </p:sp>
      <p:sp>
        <p:nvSpPr>
          <p:cNvPr id="124" name="Shape 124"/>
          <p:cNvSpPr txBox="1">
            <a:spLocks noGrp="1"/>
          </p:cNvSpPr>
          <p:nvPr>
            <p:ph type="body" idx="2"/>
          </p:nvPr>
        </p:nvSpPr>
        <p:spPr>
          <a:xfrm>
            <a:off x="5174225" y="1352625"/>
            <a:ext cx="3374400" cy="3025500"/>
          </a:xfrm>
          <a:prstGeom prst="rect">
            <a:avLst/>
          </a:prstGeom>
          <a:noFill/>
          <a:ln>
            <a:noFill/>
          </a:ln>
        </p:spPr>
        <p:txBody>
          <a:bodyPr wrap="square" lIns="91425" tIns="91425" rIns="91425" bIns="91425" anchor="t" anchorCtr="0"/>
          <a:lstStyle>
            <a:lvl1pPr marL="0" marR="0" lvl="0" indent="88900" algn="l" rtl="0">
              <a:lnSpc>
                <a:spcPct val="115000"/>
              </a:lnSpc>
              <a:spcBef>
                <a:spcPts val="0"/>
              </a:spcBef>
              <a:spcAft>
                <a:spcPts val="1600"/>
              </a:spcAft>
              <a:buClr>
                <a:schemeClr val="accent1"/>
              </a:buClr>
              <a:buSzPts val="1400"/>
              <a:buFont typeface="Times New Roman"/>
              <a:buChar char="●"/>
              <a:defRPr sz="1400" b="0" i="0" u="none" strike="noStrike" cap="none">
                <a:solidFill>
                  <a:schemeClr val="accent1"/>
                </a:solidFill>
                <a:latin typeface="Times New Roman"/>
                <a:ea typeface="Times New Roman"/>
                <a:cs typeface="Times New Roman"/>
                <a:sym typeface="Times New Roman"/>
              </a:defRPr>
            </a:lvl1pPr>
            <a:lvl2pPr marL="0" marR="0" lvl="1" indent="88900" algn="l" rtl="0">
              <a:lnSpc>
                <a:spcPct val="115000"/>
              </a:lnSpc>
              <a:spcBef>
                <a:spcPts val="0"/>
              </a:spcBef>
              <a:spcAft>
                <a:spcPts val="1600"/>
              </a:spcAft>
              <a:buClr>
                <a:schemeClr val="accent1"/>
              </a:buClr>
              <a:buSzPts val="1400"/>
              <a:buFont typeface="Times New Roman"/>
              <a:buChar char="○"/>
              <a:defRPr sz="1400" b="0" i="0" u="none" strike="noStrike" cap="none">
                <a:solidFill>
                  <a:schemeClr val="accent1"/>
                </a:solidFill>
                <a:latin typeface="Times New Roman"/>
                <a:ea typeface="Times New Roman"/>
                <a:cs typeface="Times New Roman"/>
                <a:sym typeface="Times New Roman"/>
              </a:defRPr>
            </a:lvl2pPr>
            <a:lvl3pPr marL="0" marR="0" lvl="2" indent="88900" algn="l" rtl="0">
              <a:lnSpc>
                <a:spcPct val="115000"/>
              </a:lnSpc>
              <a:spcBef>
                <a:spcPts val="0"/>
              </a:spcBef>
              <a:spcAft>
                <a:spcPts val="1600"/>
              </a:spcAft>
              <a:buClr>
                <a:schemeClr val="accent1"/>
              </a:buClr>
              <a:buSzPts val="1400"/>
              <a:buFont typeface="Times New Roman"/>
              <a:buChar char="■"/>
              <a:defRPr sz="1400" b="0" i="0" u="none" strike="noStrike" cap="none">
                <a:solidFill>
                  <a:schemeClr val="accent1"/>
                </a:solidFill>
                <a:latin typeface="Times New Roman"/>
                <a:ea typeface="Times New Roman"/>
                <a:cs typeface="Times New Roman"/>
                <a:sym typeface="Times New Roman"/>
              </a:defRPr>
            </a:lvl3pPr>
            <a:lvl4pPr marL="0" marR="0" lvl="3" indent="88900" algn="l" rtl="0">
              <a:lnSpc>
                <a:spcPct val="115000"/>
              </a:lnSpc>
              <a:spcBef>
                <a:spcPts val="0"/>
              </a:spcBef>
              <a:spcAft>
                <a:spcPts val="1600"/>
              </a:spcAft>
              <a:buClr>
                <a:schemeClr val="accent1"/>
              </a:buClr>
              <a:buSzPts val="1400"/>
              <a:buFont typeface="Times New Roman"/>
              <a:buChar char="●"/>
              <a:defRPr sz="1400" b="0" i="0" u="none" strike="noStrike" cap="none">
                <a:solidFill>
                  <a:schemeClr val="accent1"/>
                </a:solidFill>
                <a:latin typeface="Times New Roman"/>
                <a:ea typeface="Times New Roman"/>
                <a:cs typeface="Times New Roman"/>
                <a:sym typeface="Times New Roman"/>
              </a:defRPr>
            </a:lvl4pPr>
            <a:lvl5pPr marL="0" marR="0" lvl="4" indent="88900" algn="l" rtl="0">
              <a:lnSpc>
                <a:spcPct val="115000"/>
              </a:lnSpc>
              <a:spcBef>
                <a:spcPts val="0"/>
              </a:spcBef>
              <a:spcAft>
                <a:spcPts val="1600"/>
              </a:spcAft>
              <a:buClr>
                <a:schemeClr val="accent1"/>
              </a:buClr>
              <a:buSzPts val="1400"/>
              <a:buFont typeface="Times New Roman"/>
              <a:buChar char="○"/>
              <a:defRPr sz="1400" b="0" i="0" u="none" strike="noStrike" cap="none">
                <a:solidFill>
                  <a:schemeClr val="accent1"/>
                </a:solidFill>
                <a:latin typeface="Times New Roman"/>
                <a:ea typeface="Times New Roman"/>
                <a:cs typeface="Times New Roman"/>
                <a:sym typeface="Times New Roman"/>
              </a:defRPr>
            </a:lvl5pPr>
            <a:lvl6pPr marL="0" marR="0" lvl="5" indent="88900" algn="l" rtl="0">
              <a:lnSpc>
                <a:spcPct val="115000"/>
              </a:lnSpc>
              <a:spcBef>
                <a:spcPts val="0"/>
              </a:spcBef>
              <a:spcAft>
                <a:spcPts val="1600"/>
              </a:spcAft>
              <a:buClr>
                <a:schemeClr val="accent1"/>
              </a:buClr>
              <a:buSzPts val="1400"/>
              <a:buFont typeface="Times New Roman"/>
              <a:buChar char="■"/>
              <a:defRPr sz="1400" b="0" i="0" u="none" strike="noStrike" cap="none">
                <a:solidFill>
                  <a:schemeClr val="accent1"/>
                </a:solidFill>
                <a:latin typeface="Times New Roman"/>
                <a:ea typeface="Times New Roman"/>
                <a:cs typeface="Times New Roman"/>
                <a:sym typeface="Times New Roman"/>
              </a:defRPr>
            </a:lvl6pPr>
            <a:lvl7pPr marL="0" marR="0" lvl="6" indent="88900" algn="l" rtl="0">
              <a:lnSpc>
                <a:spcPct val="115000"/>
              </a:lnSpc>
              <a:spcBef>
                <a:spcPts val="0"/>
              </a:spcBef>
              <a:spcAft>
                <a:spcPts val="1600"/>
              </a:spcAft>
              <a:buClr>
                <a:schemeClr val="accent1"/>
              </a:buClr>
              <a:buSzPts val="1400"/>
              <a:buFont typeface="Times New Roman"/>
              <a:buChar char="●"/>
              <a:defRPr sz="1400" b="0" i="0" u="none" strike="noStrike" cap="none">
                <a:solidFill>
                  <a:schemeClr val="accent1"/>
                </a:solidFill>
                <a:latin typeface="Times New Roman"/>
                <a:ea typeface="Times New Roman"/>
                <a:cs typeface="Times New Roman"/>
                <a:sym typeface="Times New Roman"/>
              </a:defRPr>
            </a:lvl7pPr>
            <a:lvl8pPr marL="0" marR="0" lvl="7" indent="88900" algn="l" rtl="0">
              <a:lnSpc>
                <a:spcPct val="115000"/>
              </a:lnSpc>
              <a:spcBef>
                <a:spcPts val="0"/>
              </a:spcBef>
              <a:spcAft>
                <a:spcPts val="1600"/>
              </a:spcAft>
              <a:buClr>
                <a:schemeClr val="accent1"/>
              </a:buClr>
              <a:buSzPts val="1400"/>
              <a:buFont typeface="Times New Roman"/>
              <a:buChar char="○"/>
              <a:defRPr sz="1400" b="0" i="0" u="none" strike="noStrike" cap="none">
                <a:solidFill>
                  <a:schemeClr val="accent1"/>
                </a:solidFill>
                <a:latin typeface="Times New Roman"/>
                <a:ea typeface="Times New Roman"/>
                <a:cs typeface="Times New Roman"/>
                <a:sym typeface="Times New Roman"/>
              </a:defRPr>
            </a:lvl8pPr>
            <a:lvl9pPr marL="0" marR="0" lvl="8" indent="88900" algn="l" rtl="0">
              <a:lnSpc>
                <a:spcPct val="115000"/>
              </a:lnSpc>
              <a:spcBef>
                <a:spcPts val="0"/>
              </a:spcBef>
              <a:spcAft>
                <a:spcPts val="1600"/>
              </a:spcAft>
              <a:buClr>
                <a:schemeClr val="accent1"/>
              </a:buClr>
              <a:buSzPts val="1400"/>
              <a:buFont typeface="Times New Roman"/>
              <a:buChar char="■"/>
              <a:defRPr sz="1400" b="0" i="0" u="none" strike="noStrike" cap="none">
                <a:solidFill>
                  <a:schemeClr val="accent1"/>
                </a:solidFill>
                <a:latin typeface="Times New Roman"/>
                <a:ea typeface="Times New Roman"/>
                <a:cs typeface="Times New Roman"/>
                <a:sym typeface="Times New Roman"/>
              </a:defRPr>
            </a:lvl9pPr>
          </a:lstStyle>
          <a:p>
            <a:endParaRPr/>
          </a:p>
        </p:txBody>
      </p:sp>
      <p:sp>
        <p:nvSpPr>
          <p:cNvPr id="125" name="Shape 125"/>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bg>
      <p:bgPr>
        <a:solidFill>
          <a:srgbClr val="CFE2F3"/>
        </a:solidFill>
        <a:effectLst/>
      </p:bgPr>
    </p:bg>
    <p:spTree>
      <p:nvGrpSpPr>
        <p:cNvPr id="1" name="Shape 126"/>
        <p:cNvGrpSpPr/>
        <p:nvPr/>
      </p:nvGrpSpPr>
      <p:grpSpPr>
        <a:xfrm>
          <a:off x="0" y="0"/>
          <a:ext cx="0" cy="0"/>
          <a:chOff x="0" y="0"/>
          <a:chExt cx="0" cy="0"/>
        </a:xfrm>
      </p:grpSpPr>
      <p:grpSp>
        <p:nvGrpSpPr>
          <p:cNvPr id="127" name="Shape 127"/>
          <p:cNvGrpSpPr/>
          <p:nvPr/>
        </p:nvGrpSpPr>
        <p:grpSpPr>
          <a:xfrm>
            <a:off x="830394" y="1191276"/>
            <a:ext cx="745764" cy="45826"/>
            <a:chOff x="4580561" y="2589004"/>
            <a:chExt cx="1064464" cy="25200"/>
          </a:xfrm>
        </p:grpSpPr>
        <p:sp>
          <p:nvSpPr>
            <p:cNvPr id="128" name="Shape 128"/>
            <p:cNvSpPr/>
            <p:nvPr/>
          </p:nvSpPr>
          <p:spPr>
            <a:xfrm rot="-5400000">
              <a:off x="5366325" y="2335504"/>
              <a:ext cx="25200" cy="532200"/>
            </a:xfrm>
            <a:prstGeom prst="rect">
              <a:avLst/>
            </a:prstGeom>
            <a:solidFill>
              <a:schemeClr val="lt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Shape 129"/>
            <p:cNvSpPr/>
            <p:nvPr/>
          </p:nvSpPr>
          <p:spPr>
            <a:xfrm rot="-5400000">
              <a:off x="4836311" y="2333254"/>
              <a:ext cx="25200" cy="536700"/>
            </a:xfrm>
            <a:prstGeom prst="rect">
              <a:avLst/>
            </a:prstGeom>
            <a:solidFill>
              <a:schemeClr val="lt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0" name="Shape 130"/>
          <p:cNvSpPr txBox="1">
            <a:spLocks noGrp="1"/>
          </p:cNvSpPr>
          <p:nvPr>
            <p:ph type="title"/>
          </p:nvPr>
        </p:nvSpPr>
        <p:spPr>
          <a:xfrm>
            <a:off x="729450" y="1322450"/>
            <a:ext cx="7688400" cy="15186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lt1"/>
              </a:buClr>
              <a:buSzPts val="3600"/>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2pPr>
            <a:lvl3pPr lvl="2"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3pPr>
            <a:lvl4pPr lvl="3"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4pPr>
            <a:lvl5pPr lvl="4"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5pPr>
            <a:lvl6pPr lvl="5"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6pPr>
            <a:lvl7pPr lvl="6"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7pPr>
            <a:lvl8pPr lvl="7"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8pPr>
            <a:lvl9pPr lvl="8"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9pPr>
          </a:lstStyle>
          <a:p>
            <a:endParaRPr/>
          </a:p>
        </p:txBody>
      </p:sp>
      <p:sp>
        <p:nvSpPr>
          <p:cNvPr id="131" name="Shape 131"/>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2"/>
        <p:cNvGrpSpPr/>
        <p:nvPr/>
      </p:nvGrpSpPr>
      <p:grpSpPr>
        <a:xfrm>
          <a:off x="0" y="0"/>
          <a:ext cx="0" cy="0"/>
          <a:chOff x="0" y="0"/>
          <a:chExt cx="0" cy="0"/>
        </a:xfrm>
      </p:grpSpPr>
      <p:sp>
        <p:nvSpPr>
          <p:cNvPr id="133" name="Shape 133"/>
          <p:cNvSpPr/>
          <p:nvPr/>
        </p:nvSpPr>
        <p:spPr>
          <a:xfrm>
            <a:off x="0" y="0"/>
            <a:ext cx="9144000" cy="487800"/>
          </a:xfrm>
          <a:prstGeom prst="rect">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4" name="Shape 134"/>
          <p:cNvGrpSpPr/>
          <p:nvPr/>
        </p:nvGrpSpPr>
        <p:grpSpPr>
          <a:xfrm>
            <a:off x="830394" y="1191276"/>
            <a:ext cx="745764" cy="45826"/>
            <a:chOff x="4580561" y="2589004"/>
            <a:chExt cx="1064464" cy="25200"/>
          </a:xfrm>
        </p:grpSpPr>
        <p:sp>
          <p:nvSpPr>
            <p:cNvPr id="135" name="Shape 135"/>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Shape 136"/>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7" name="Shape 137"/>
          <p:cNvSpPr txBox="1">
            <a:spLocks noGrp="1"/>
          </p:cNvSpPr>
          <p:nvPr>
            <p:ph type="title"/>
          </p:nvPr>
        </p:nvSpPr>
        <p:spPr>
          <a:xfrm>
            <a:off x="729450" y="1318650"/>
            <a:ext cx="7688400" cy="535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2"/>
              </a:buClr>
              <a:buSzPts val="2600"/>
              <a:buFont typeface="Times New Roman"/>
              <a:buNone/>
              <a:defRPr sz="2600" b="1" i="0" u="none" strike="noStrike" cap="none">
                <a:solidFill>
                  <a:schemeClr val="dk2"/>
                </a:solidFill>
                <a:latin typeface="Times New Roman"/>
                <a:ea typeface="Times New Roman"/>
                <a:cs typeface="Times New Roman"/>
                <a:sym typeface="Times New Roman"/>
              </a:defRPr>
            </a:lvl1pPr>
            <a:lvl2pPr lvl="1"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2pPr>
            <a:lvl3pPr lvl="2"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3pPr>
            <a:lvl4pPr lvl="3"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4pPr>
            <a:lvl5pPr lvl="4"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5pPr>
            <a:lvl6pPr lvl="5"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6pPr>
            <a:lvl7pPr lvl="6"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7pPr>
            <a:lvl8pPr lvl="7"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8pPr>
            <a:lvl9pPr lvl="8"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9pPr>
          </a:lstStyle>
          <a:p>
            <a:endParaRPr/>
          </a:p>
        </p:txBody>
      </p:sp>
      <p:sp>
        <p:nvSpPr>
          <p:cNvPr id="138" name="Shape 138"/>
          <p:cNvSpPr txBox="1">
            <a:spLocks noGrp="1"/>
          </p:cNvSpPr>
          <p:nvPr>
            <p:ph type="body" idx="1"/>
          </p:nvPr>
        </p:nvSpPr>
        <p:spPr>
          <a:xfrm>
            <a:off x="729325" y="2078875"/>
            <a:ext cx="3774300" cy="2261100"/>
          </a:xfrm>
          <a:prstGeom prst="rect">
            <a:avLst/>
          </a:prstGeom>
          <a:noFill/>
          <a:ln>
            <a:noFill/>
          </a:ln>
        </p:spPr>
        <p:txBody>
          <a:bodyPr wrap="square" lIns="91425" tIns="91425" rIns="91425" bIns="91425" anchor="t" anchorCtr="0"/>
          <a:lstStyle>
            <a:lvl1pPr marL="0" marR="0" lvl="0" indent="82550" algn="l" rtl="0">
              <a:lnSpc>
                <a:spcPct val="115000"/>
              </a:lnSpc>
              <a:spcBef>
                <a:spcPts val="0"/>
              </a:spcBef>
              <a:spcAft>
                <a:spcPts val="1600"/>
              </a:spcAft>
              <a:buClr>
                <a:schemeClr val="accent1"/>
              </a:buClr>
              <a:buSzPts val="1300"/>
              <a:buFont typeface="Times New Roman"/>
              <a:buChar char="●"/>
              <a:defRPr sz="1300" b="0" i="0" u="none" strike="noStrike" cap="none">
                <a:solidFill>
                  <a:schemeClr val="accent1"/>
                </a:solidFill>
                <a:latin typeface="Times New Roman"/>
                <a:ea typeface="Times New Roman"/>
                <a:cs typeface="Times New Roman"/>
                <a:sym typeface="Times New Roman"/>
              </a:defRPr>
            </a:lvl1pPr>
            <a:lvl2pPr marL="0" marR="0" lvl="1"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2pPr>
            <a:lvl3pPr marL="0" marR="0" lvl="2"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3pPr>
            <a:lvl4pPr marL="0" marR="0" lvl="3"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4pPr>
            <a:lvl5pPr marL="0" marR="0" lvl="4"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5pPr>
            <a:lvl6pPr marL="0" marR="0" lvl="5"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6pPr>
            <a:lvl7pPr marL="0" marR="0" lvl="6"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7pPr>
            <a:lvl8pPr marL="0" marR="0" lvl="7"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8pPr>
            <a:lvl9pPr marL="0" marR="0" lvl="8"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9pPr>
          </a:lstStyle>
          <a:p>
            <a:endParaRPr/>
          </a:p>
        </p:txBody>
      </p:sp>
      <p:sp>
        <p:nvSpPr>
          <p:cNvPr id="139" name="Shape 139"/>
          <p:cNvSpPr txBox="1">
            <a:spLocks noGrp="1"/>
          </p:cNvSpPr>
          <p:nvPr>
            <p:ph type="body" idx="2"/>
          </p:nvPr>
        </p:nvSpPr>
        <p:spPr>
          <a:xfrm>
            <a:off x="4643604" y="2078875"/>
            <a:ext cx="3774300" cy="2261100"/>
          </a:xfrm>
          <a:prstGeom prst="rect">
            <a:avLst/>
          </a:prstGeom>
          <a:noFill/>
          <a:ln>
            <a:noFill/>
          </a:ln>
        </p:spPr>
        <p:txBody>
          <a:bodyPr wrap="square" lIns="91425" tIns="91425" rIns="91425" bIns="91425" anchor="t" anchorCtr="0"/>
          <a:lstStyle>
            <a:lvl1pPr marL="0" marR="0" lvl="0" indent="82550" algn="l" rtl="0">
              <a:lnSpc>
                <a:spcPct val="115000"/>
              </a:lnSpc>
              <a:spcBef>
                <a:spcPts val="0"/>
              </a:spcBef>
              <a:spcAft>
                <a:spcPts val="1600"/>
              </a:spcAft>
              <a:buClr>
                <a:schemeClr val="accent1"/>
              </a:buClr>
              <a:buSzPts val="1300"/>
              <a:buFont typeface="Times New Roman"/>
              <a:buChar char="●"/>
              <a:defRPr sz="1300" b="0" i="0" u="none" strike="noStrike" cap="none">
                <a:solidFill>
                  <a:schemeClr val="accent1"/>
                </a:solidFill>
                <a:latin typeface="Times New Roman"/>
                <a:ea typeface="Times New Roman"/>
                <a:cs typeface="Times New Roman"/>
                <a:sym typeface="Times New Roman"/>
              </a:defRPr>
            </a:lvl1pPr>
            <a:lvl2pPr marL="0" marR="0" lvl="1"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2pPr>
            <a:lvl3pPr marL="0" marR="0" lvl="2"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3pPr>
            <a:lvl4pPr marL="0" marR="0" lvl="3"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4pPr>
            <a:lvl5pPr marL="0" marR="0" lvl="4"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5pPr>
            <a:lvl6pPr marL="0" marR="0" lvl="5"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6pPr>
            <a:lvl7pPr marL="0" marR="0" lvl="6"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7pPr>
            <a:lvl8pPr marL="0" marR="0" lvl="7"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8pPr>
            <a:lvl9pPr marL="0" marR="0" lvl="8"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9pPr>
          </a:lstStyle>
          <a:p>
            <a:endParaRPr/>
          </a:p>
        </p:txBody>
      </p:sp>
      <p:sp>
        <p:nvSpPr>
          <p:cNvPr id="140" name="Shape 140"/>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141"/>
        <p:cNvGrpSpPr/>
        <p:nvPr/>
      </p:nvGrpSpPr>
      <p:grpSpPr>
        <a:xfrm>
          <a:off x="0" y="0"/>
          <a:ext cx="0" cy="0"/>
          <a:chOff x="0" y="0"/>
          <a:chExt cx="0" cy="0"/>
        </a:xfrm>
      </p:grpSpPr>
      <p:sp>
        <p:nvSpPr>
          <p:cNvPr id="142" name="Shape 142"/>
          <p:cNvSpPr/>
          <p:nvPr/>
        </p:nvSpPr>
        <p:spPr>
          <a:xfrm>
            <a:off x="0" y="0"/>
            <a:ext cx="9144000" cy="487800"/>
          </a:xfrm>
          <a:prstGeom prst="rect">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3" name="Shape 143"/>
          <p:cNvGrpSpPr/>
          <p:nvPr/>
        </p:nvGrpSpPr>
        <p:grpSpPr>
          <a:xfrm>
            <a:off x="830394" y="1191276"/>
            <a:ext cx="745764" cy="45826"/>
            <a:chOff x="4580561" y="2589004"/>
            <a:chExt cx="1064464" cy="25200"/>
          </a:xfrm>
        </p:grpSpPr>
        <p:sp>
          <p:nvSpPr>
            <p:cNvPr id="144" name="Shape 144"/>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Shape 145"/>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6" name="Shape 146"/>
          <p:cNvSpPr txBox="1">
            <a:spLocks noGrp="1"/>
          </p:cNvSpPr>
          <p:nvPr>
            <p:ph type="title"/>
          </p:nvPr>
        </p:nvSpPr>
        <p:spPr>
          <a:xfrm>
            <a:off x="730000" y="1318650"/>
            <a:ext cx="3300900" cy="13815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2"/>
              </a:buClr>
              <a:buSzPts val="2600"/>
              <a:buFont typeface="Times New Roman"/>
              <a:buNone/>
              <a:defRPr sz="2600" b="1" i="0" u="none" strike="noStrike" cap="none">
                <a:solidFill>
                  <a:schemeClr val="dk2"/>
                </a:solidFill>
                <a:latin typeface="Times New Roman"/>
                <a:ea typeface="Times New Roman"/>
                <a:cs typeface="Times New Roman"/>
                <a:sym typeface="Times New Roman"/>
              </a:defRPr>
            </a:lvl1pPr>
            <a:lvl2pPr lvl="1"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2pPr>
            <a:lvl3pPr lvl="2"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3pPr>
            <a:lvl4pPr lvl="3"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4pPr>
            <a:lvl5pPr lvl="4"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5pPr>
            <a:lvl6pPr lvl="5"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6pPr>
            <a:lvl7pPr lvl="6"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7pPr>
            <a:lvl8pPr lvl="7"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8pPr>
            <a:lvl9pPr lvl="8"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9pPr>
          </a:lstStyle>
          <a:p>
            <a:endParaRPr/>
          </a:p>
        </p:txBody>
      </p:sp>
      <p:sp>
        <p:nvSpPr>
          <p:cNvPr id="147" name="Shape 147"/>
          <p:cNvSpPr txBox="1">
            <a:spLocks noGrp="1"/>
          </p:cNvSpPr>
          <p:nvPr>
            <p:ph type="body" idx="1"/>
          </p:nvPr>
        </p:nvSpPr>
        <p:spPr>
          <a:xfrm>
            <a:off x="721225" y="2781725"/>
            <a:ext cx="3300900" cy="1597500"/>
          </a:xfrm>
          <a:prstGeom prst="rect">
            <a:avLst/>
          </a:prstGeom>
          <a:noFill/>
          <a:ln>
            <a:noFill/>
          </a:ln>
        </p:spPr>
        <p:txBody>
          <a:bodyPr wrap="square" lIns="91425" tIns="91425" rIns="91425" bIns="91425" anchor="t" anchorCtr="0"/>
          <a:lstStyle>
            <a:lvl1pPr marL="0" marR="0" lvl="0" indent="82550" algn="l" rtl="0">
              <a:lnSpc>
                <a:spcPct val="115000"/>
              </a:lnSpc>
              <a:spcBef>
                <a:spcPts val="0"/>
              </a:spcBef>
              <a:spcAft>
                <a:spcPts val="1600"/>
              </a:spcAft>
              <a:buClr>
                <a:schemeClr val="accent1"/>
              </a:buClr>
              <a:buSzPts val="1300"/>
              <a:buFont typeface="Times New Roman"/>
              <a:buChar char="●"/>
              <a:defRPr sz="1300" b="0" i="0" u="none" strike="noStrike" cap="none">
                <a:solidFill>
                  <a:schemeClr val="accent1"/>
                </a:solidFill>
                <a:latin typeface="Times New Roman"/>
                <a:ea typeface="Times New Roman"/>
                <a:cs typeface="Times New Roman"/>
                <a:sym typeface="Times New Roman"/>
              </a:defRPr>
            </a:lvl1pPr>
            <a:lvl2pPr marL="0" marR="0" lvl="1"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2pPr>
            <a:lvl3pPr marL="0" marR="0" lvl="2"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3pPr>
            <a:lvl4pPr marL="0" marR="0" lvl="3"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4pPr>
            <a:lvl5pPr marL="0" marR="0" lvl="4"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5pPr>
            <a:lvl6pPr marL="0" marR="0" lvl="5"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6pPr>
            <a:lvl7pPr marL="0" marR="0" lvl="6"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7pPr>
            <a:lvl8pPr marL="0" marR="0" lvl="7"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8pPr>
            <a:lvl9pPr marL="0" marR="0" lvl="8"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9pPr>
          </a:lstStyle>
          <a:p>
            <a:endParaRPr/>
          </a:p>
        </p:txBody>
      </p:sp>
      <p:sp>
        <p:nvSpPr>
          <p:cNvPr id="148" name="Shape 148"/>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149"/>
        <p:cNvGrpSpPr/>
        <p:nvPr/>
      </p:nvGrpSpPr>
      <p:grpSpPr>
        <a:xfrm>
          <a:off x="0" y="0"/>
          <a:ext cx="0" cy="0"/>
          <a:chOff x="0" y="0"/>
          <a:chExt cx="0" cy="0"/>
        </a:xfrm>
      </p:grpSpPr>
      <p:grpSp>
        <p:nvGrpSpPr>
          <p:cNvPr id="150" name="Shape 150"/>
          <p:cNvGrpSpPr/>
          <p:nvPr/>
        </p:nvGrpSpPr>
        <p:grpSpPr>
          <a:xfrm>
            <a:off x="830394" y="4169150"/>
            <a:ext cx="745764" cy="45826"/>
            <a:chOff x="4580561" y="2589004"/>
            <a:chExt cx="1064464" cy="25200"/>
          </a:xfrm>
        </p:grpSpPr>
        <p:sp>
          <p:nvSpPr>
            <p:cNvPr id="151" name="Shape 151"/>
            <p:cNvSpPr/>
            <p:nvPr/>
          </p:nvSpPr>
          <p:spPr>
            <a:xfrm rot="-5400000">
              <a:off x="5366325" y="2335504"/>
              <a:ext cx="25200" cy="532200"/>
            </a:xfrm>
            <a:prstGeom prst="rect">
              <a:avLst/>
            </a:prstGeom>
            <a:solidFill>
              <a:schemeClr val="lt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Shape 152"/>
            <p:cNvSpPr/>
            <p:nvPr/>
          </p:nvSpPr>
          <p:spPr>
            <a:xfrm rot="-5400000">
              <a:off x="4836311" y="2333254"/>
              <a:ext cx="25200" cy="536700"/>
            </a:xfrm>
            <a:prstGeom prst="rect">
              <a:avLst/>
            </a:prstGeom>
            <a:solidFill>
              <a:schemeClr val="lt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3" name="Shape 153"/>
          <p:cNvSpPr txBox="1">
            <a:spLocks noGrp="1"/>
          </p:cNvSpPr>
          <p:nvPr>
            <p:ph type="title"/>
          </p:nvPr>
        </p:nvSpPr>
        <p:spPr>
          <a:xfrm>
            <a:off x="729450" y="864300"/>
            <a:ext cx="7021200" cy="2985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3600"/>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2pPr>
            <a:lvl3pPr lvl="2"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3pPr>
            <a:lvl4pPr lvl="3"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4pPr>
            <a:lvl5pPr lvl="4"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5pPr>
            <a:lvl6pPr lvl="5"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6pPr>
            <a:lvl7pPr lvl="6"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7pPr>
            <a:lvl8pPr lvl="7"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8pPr>
            <a:lvl9pPr lvl="8"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9pPr>
          </a:lstStyle>
          <a:p>
            <a:endParaRPr/>
          </a:p>
        </p:txBody>
      </p:sp>
      <p:sp>
        <p:nvSpPr>
          <p:cNvPr id="154" name="Shape 154"/>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rgbClr val="CFE2F3"/>
        </a:solidFill>
        <a:effectLst/>
      </p:bgPr>
    </p:bg>
    <p:spTree>
      <p:nvGrpSpPr>
        <p:cNvPr id="1" name="Shape 21"/>
        <p:cNvGrpSpPr/>
        <p:nvPr/>
      </p:nvGrpSpPr>
      <p:grpSpPr>
        <a:xfrm>
          <a:off x="0" y="0"/>
          <a:ext cx="0" cy="0"/>
          <a:chOff x="0" y="0"/>
          <a:chExt cx="0" cy="0"/>
        </a:xfrm>
      </p:grpSpPr>
      <p:grpSp>
        <p:nvGrpSpPr>
          <p:cNvPr id="22" name="Shape 22"/>
          <p:cNvGrpSpPr/>
          <p:nvPr/>
        </p:nvGrpSpPr>
        <p:grpSpPr>
          <a:xfrm>
            <a:off x="830392" y="1191256"/>
            <a:ext cx="745763" cy="45826"/>
            <a:chOff x="4580561" y="2589004"/>
            <a:chExt cx="1064464" cy="25200"/>
          </a:xfrm>
        </p:grpSpPr>
        <p:sp>
          <p:nvSpPr>
            <p:cNvPr id="23" name="Shape 23"/>
            <p:cNvSpPr/>
            <p:nvPr/>
          </p:nvSpPr>
          <p:spPr>
            <a:xfrm rot="-5400000">
              <a:off x="5366325" y="2335504"/>
              <a:ext cx="25200" cy="532200"/>
            </a:xfrm>
            <a:prstGeom prst="rect">
              <a:avLst/>
            </a:prstGeom>
            <a:solidFill>
              <a:schemeClr val="lt1"/>
            </a:solidFill>
            <a:ln>
              <a:noFill/>
            </a:ln>
          </p:spPr>
          <p:txBody>
            <a:bodyPr wrap="square" lIns="91425" tIns="91425" rIns="91425" bIns="91425" anchor="ctr" anchorCtr="0">
              <a:noAutofit/>
            </a:bodyPr>
            <a:lstStyle/>
            <a:p>
              <a:pPr marL="0" lvl="0" indent="0">
                <a:spcBef>
                  <a:spcPts val="0"/>
                </a:spcBef>
                <a:buNone/>
              </a:pPr>
              <a:endParaRPr/>
            </a:p>
          </p:txBody>
        </p:sp>
        <p:sp>
          <p:nvSpPr>
            <p:cNvPr id="24" name="Shape 24"/>
            <p:cNvSpPr/>
            <p:nvPr/>
          </p:nvSpPr>
          <p:spPr>
            <a:xfrm rot="-5400000">
              <a:off x="4836311" y="2333254"/>
              <a:ext cx="25200" cy="536700"/>
            </a:xfrm>
            <a:prstGeom prst="rect">
              <a:avLst/>
            </a:prstGeom>
            <a:solidFill>
              <a:schemeClr val="lt1"/>
            </a:solidFill>
            <a:ln>
              <a:noFill/>
            </a:ln>
          </p:spPr>
          <p:txBody>
            <a:bodyPr wrap="square" lIns="91425" tIns="91425" rIns="91425" bIns="91425" anchor="ctr" anchorCtr="0">
              <a:noAutofit/>
            </a:bodyPr>
            <a:lstStyle/>
            <a:p>
              <a:pPr marL="0" lvl="0" indent="0">
                <a:spcBef>
                  <a:spcPts val="0"/>
                </a:spcBef>
                <a:buNone/>
              </a:pPr>
              <a:endParaRPr/>
            </a:p>
          </p:txBody>
        </p:sp>
      </p:grpSp>
      <p:sp>
        <p:nvSpPr>
          <p:cNvPr id="25" name="Shape 25"/>
          <p:cNvSpPr txBox="1">
            <a:spLocks noGrp="1"/>
          </p:cNvSpPr>
          <p:nvPr>
            <p:ph type="title"/>
          </p:nvPr>
        </p:nvSpPr>
        <p:spPr>
          <a:xfrm>
            <a:off x="729450" y="1322450"/>
            <a:ext cx="7688400" cy="1518600"/>
          </a:xfrm>
          <a:prstGeom prst="rect">
            <a:avLst/>
          </a:prstGeom>
        </p:spPr>
        <p:txBody>
          <a:bodyPr wrap="square" lIns="91425" tIns="91425" rIns="91425" bIns="91425" anchor="t" anchorCtr="0"/>
          <a:lstStyle>
            <a:lvl1pPr lvl="0" rtl="0">
              <a:spcBef>
                <a:spcPts val="0"/>
              </a:spcBef>
              <a:buClr>
                <a:schemeClr val="lt1"/>
              </a:buClr>
              <a:buSzPts val="3600"/>
              <a:buNone/>
              <a:defRPr sz="3600">
                <a:solidFill>
                  <a:schemeClr val="lt1"/>
                </a:solidFill>
              </a:defRPr>
            </a:lvl1pPr>
            <a:lvl2pPr lvl="1" rtl="0">
              <a:spcBef>
                <a:spcPts val="0"/>
              </a:spcBef>
              <a:buClr>
                <a:schemeClr val="lt1"/>
              </a:buClr>
              <a:buSzPts val="3600"/>
              <a:buNone/>
              <a:defRPr sz="3600">
                <a:solidFill>
                  <a:schemeClr val="lt1"/>
                </a:solidFill>
              </a:defRPr>
            </a:lvl2pPr>
            <a:lvl3pPr lvl="2" rtl="0">
              <a:spcBef>
                <a:spcPts val="0"/>
              </a:spcBef>
              <a:buClr>
                <a:schemeClr val="lt1"/>
              </a:buClr>
              <a:buSzPts val="3600"/>
              <a:buNone/>
              <a:defRPr sz="3600">
                <a:solidFill>
                  <a:schemeClr val="lt1"/>
                </a:solidFill>
              </a:defRPr>
            </a:lvl3pPr>
            <a:lvl4pPr lvl="3" rtl="0">
              <a:spcBef>
                <a:spcPts val="0"/>
              </a:spcBef>
              <a:buClr>
                <a:schemeClr val="lt1"/>
              </a:buClr>
              <a:buSzPts val="3600"/>
              <a:buNone/>
              <a:defRPr sz="3600">
                <a:solidFill>
                  <a:schemeClr val="lt1"/>
                </a:solidFill>
              </a:defRPr>
            </a:lvl4pPr>
            <a:lvl5pPr lvl="4" rtl="0">
              <a:spcBef>
                <a:spcPts val="0"/>
              </a:spcBef>
              <a:buClr>
                <a:schemeClr val="lt1"/>
              </a:buClr>
              <a:buSzPts val="3600"/>
              <a:buNone/>
              <a:defRPr sz="3600">
                <a:solidFill>
                  <a:schemeClr val="lt1"/>
                </a:solidFill>
              </a:defRPr>
            </a:lvl5pPr>
            <a:lvl6pPr lvl="5" rtl="0">
              <a:spcBef>
                <a:spcPts val="0"/>
              </a:spcBef>
              <a:buClr>
                <a:schemeClr val="lt1"/>
              </a:buClr>
              <a:buSzPts val="3600"/>
              <a:buNone/>
              <a:defRPr sz="3600">
                <a:solidFill>
                  <a:schemeClr val="lt1"/>
                </a:solidFill>
              </a:defRPr>
            </a:lvl6pPr>
            <a:lvl7pPr lvl="6" rtl="0">
              <a:spcBef>
                <a:spcPts val="0"/>
              </a:spcBef>
              <a:buClr>
                <a:schemeClr val="lt1"/>
              </a:buClr>
              <a:buSzPts val="3600"/>
              <a:buNone/>
              <a:defRPr sz="3600">
                <a:solidFill>
                  <a:schemeClr val="lt1"/>
                </a:solidFill>
              </a:defRPr>
            </a:lvl7pPr>
            <a:lvl8pPr lvl="7" rtl="0">
              <a:spcBef>
                <a:spcPts val="0"/>
              </a:spcBef>
              <a:buClr>
                <a:schemeClr val="lt1"/>
              </a:buClr>
              <a:buSzPts val="3600"/>
              <a:buNone/>
              <a:defRPr sz="3600">
                <a:solidFill>
                  <a:schemeClr val="lt1"/>
                </a:solidFill>
              </a:defRPr>
            </a:lvl8pPr>
            <a:lvl9pPr lvl="8" rtl="0">
              <a:spcBef>
                <a:spcPts val="0"/>
              </a:spcBef>
              <a:buClr>
                <a:schemeClr val="lt1"/>
              </a:buClr>
              <a:buSzPts val="3600"/>
              <a:buNone/>
              <a:defRPr sz="3600">
                <a:solidFill>
                  <a:schemeClr val="lt1"/>
                </a:solidFill>
              </a:defRPr>
            </a:lvl9pPr>
          </a:lstStyle>
          <a:p>
            <a:endParaRPr/>
          </a:p>
        </p:txBody>
      </p:sp>
      <p:sp>
        <p:nvSpPr>
          <p:cNvPr id="26" name="Shape 26"/>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724950" y="4372551"/>
            <a:ext cx="7697400" cy="4605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accent1"/>
              </a:buClr>
              <a:buSzPts val="1300"/>
              <a:buFont typeface="Times New Roman"/>
              <a:buNone/>
              <a:defRPr sz="1300" b="0" i="0" u="none" strike="noStrike" cap="none">
                <a:solidFill>
                  <a:schemeClr val="accent1"/>
                </a:solidFill>
                <a:latin typeface="Times New Roman"/>
                <a:ea typeface="Times New Roman"/>
                <a:cs typeface="Times New Roman"/>
                <a:sym typeface="Times New Roman"/>
              </a:defRPr>
            </a:lvl1pPr>
            <a:lvl2pPr marL="0" marR="0" lvl="1"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2pPr>
            <a:lvl3pPr marL="0" marR="0" lvl="2"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3pPr>
            <a:lvl4pPr marL="0" marR="0" lvl="3"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4pPr>
            <a:lvl5pPr marL="0" marR="0" lvl="4"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5pPr>
            <a:lvl6pPr marL="0" marR="0" lvl="5"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6pPr>
            <a:lvl7pPr marL="0" marR="0" lvl="6"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7pPr>
            <a:lvl8pPr marL="0" marR="0" lvl="7"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8pPr>
            <a:lvl9pPr marL="0" marR="0" lvl="8"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9pPr>
          </a:lstStyle>
          <a:p>
            <a:endParaRPr/>
          </a:p>
        </p:txBody>
      </p:sp>
      <p:sp>
        <p:nvSpPr>
          <p:cNvPr id="157" name="Shape 157"/>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158"/>
        <p:cNvGrpSpPr/>
        <p:nvPr/>
      </p:nvGrpSpPr>
      <p:grpSpPr>
        <a:xfrm>
          <a:off x="0" y="0"/>
          <a:ext cx="0" cy="0"/>
          <a:chOff x="0" y="0"/>
          <a:chExt cx="0" cy="0"/>
        </a:xfrm>
      </p:grpSpPr>
      <p:grpSp>
        <p:nvGrpSpPr>
          <p:cNvPr id="159" name="Shape 159"/>
          <p:cNvGrpSpPr/>
          <p:nvPr/>
        </p:nvGrpSpPr>
        <p:grpSpPr>
          <a:xfrm>
            <a:off x="830394" y="4169150"/>
            <a:ext cx="745764" cy="45826"/>
            <a:chOff x="4580561" y="2589004"/>
            <a:chExt cx="1064464" cy="25200"/>
          </a:xfrm>
        </p:grpSpPr>
        <p:sp>
          <p:nvSpPr>
            <p:cNvPr id="160" name="Shape 160"/>
            <p:cNvSpPr/>
            <p:nvPr/>
          </p:nvSpPr>
          <p:spPr>
            <a:xfrm rot="-5400000">
              <a:off x="5366325" y="2335504"/>
              <a:ext cx="25200" cy="532200"/>
            </a:xfrm>
            <a:prstGeom prst="rect">
              <a:avLst/>
            </a:prstGeom>
            <a:solidFill>
              <a:schemeClr val="lt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
          <p:nvSpPr>
            <p:cNvPr id="161" name="Shape 161"/>
            <p:cNvSpPr/>
            <p:nvPr/>
          </p:nvSpPr>
          <p:spPr>
            <a:xfrm rot="-5400000">
              <a:off x="4836311" y="2333254"/>
              <a:ext cx="25200" cy="536700"/>
            </a:xfrm>
            <a:prstGeom prst="rect">
              <a:avLst/>
            </a:prstGeom>
            <a:solidFill>
              <a:schemeClr val="lt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grpSp>
      <p:sp>
        <p:nvSpPr>
          <p:cNvPr id="162" name="Shape 162"/>
          <p:cNvSpPr txBox="1">
            <a:spLocks noGrp="1"/>
          </p:cNvSpPr>
          <p:nvPr>
            <p:ph type="title"/>
          </p:nvPr>
        </p:nvSpPr>
        <p:spPr>
          <a:xfrm>
            <a:off x="729450" y="733950"/>
            <a:ext cx="7688400" cy="1244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lt1"/>
              </a:buClr>
              <a:buSzPts val="8000"/>
              <a:buFont typeface="Times New Roman"/>
              <a:buNone/>
              <a:defRPr sz="8000" b="1" i="0" u="none" strike="noStrike" cap="none">
                <a:solidFill>
                  <a:schemeClr val="lt1"/>
                </a:solidFill>
                <a:latin typeface="Times New Roman"/>
                <a:ea typeface="Times New Roman"/>
                <a:cs typeface="Times New Roman"/>
                <a:sym typeface="Times New Roman"/>
              </a:defRPr>
            </a:lvl1pPr>
            <a:lvl2pPr lvl="1" indent="0" rtl="0">
              <a:spcBef>
                <a:spcPts val="0"/>
              </a:spcBef>
              <a:buClr>
                <a:schemeClr val="lt1"/>
              </a:buClr>
              <a:buSzPts val="8000"/>
              <a:buFont typeface="Times New Roman"/>
              <a:buNone/>
              <a:defRPr sz="8000" b="1">
                <a:solidFill>
                  <a:schemeClr val="lt1"/>
                </a:solidFill>
                <a:latin typeface="Times New Roman"/>
                <a:ea typeface="Times New Roman"/>
                <a:cs typeface="Times New Roman"/>
                <a:sym typeface="Times New Roman"/>
              </a:defRPr>
            </a:lvl2pPr>
            <a:lvl3pPr lvl="2" indent="0" rtl="0">
              <a:spcBef>
                <a:spcPts val="0"/>
              </a:spcBef>
              <a:buClr>
                <a:schemeClr val="lt1"/>
              </a:buClr>
              <a:buSzPts val="8000"/>
              <a:buFont typeface="Times New Roman"/>
              <a:buNone/>
              <a:defRPr sz="8000" b="1">
                <a:solidFill>
                  <a:schemeClr val="lt1"/>
                </a:solidFill>
                <a:latin typeface="Times New Roman"/>
                <a:ea typeface="Times New Roman"/>
                <a:cs typeface="Times New Roman"/>
                <a:sym typeface="Times New Roman"/>
              </a:defRPr>
            </a:lvl3pPr>
            <a:lvl4pPr lvl="3" indent="0" rtl="0">
              <a:spcBef>
                <a:spcPts val="0"/>
              </a:spcBef>
              <a:buClr>
                <a:schemeClr val="lt1"/>
              </a:buClr>
              <a:buSzPts val="8000"/>
              <a:buFont typeface="Times New Roman"/>
              <a:buNone/>
              <a:defRPr sz="8000" b="1">
                <a:solidFill>
                  <a:schemeClr val="lt1"/>
                </a:solidFill>
                <a:latin typeface="Times New Roman"/>
                <a:ea typeface="Times New Roman"/>
                <a:cs typeface="Times New Roman"/>
                <a:sym typeface="Times New Roman"/>
              </a:defRPr>
            </a:lvl4pPr>
            <a:lvl5pPr lvl="4" indent="0" rtl="0">
              <a:spcBef>
                <a:spcPts val="0"/>
              </a:spcBef>
              <a:buClr>
                <a:schemeClr val="lt1"/>
              </a:buClr>
              <a:buSzPts val="8000"/>
              <a:buFont typeface="Times New Roman"/>
              <a:buNone/>
              <a:defRPr sz="8000" b="1">
                <a:solidFill>
                  <a:schemeClr val="lt1"/>
                </a:solidFill>
                <a:latin typeface="Times New Roman"/>
                <a:ea typeface="Times New Roman"/>
                <a:cs typeface="Times New Roman"/>
                <a:sym typeface="Times New Roman"/>
              </a:defRPr>
            </a:lvl5pPr>
            <a:lvl6pPr lvl="5" indent="0" rtl="0">
              <a:spcBef>
                <a:spcPts val="0"/>
              </a:spcBef>
              <a:buClr>
                <a:schemeClr val="lt1"/>
              </a:buClr>
              <a:buSzPts val="8000"/>
              <a:buFont typeface="Times New Roman"/>
              <a:buNone/>
              <a:defRPr sz="8000" b="1">
                <a:solidFill>
                  <a:schemeClr val="lt1"/>
                </a:solidFill>
                <a:latin typeface="Times New Roman"/>
                <a:ea typeface="Times New Roman"/>
                <a:cs typeface="Times New Roman"/>
                <a:sym typeface="Times New Roman"/>
              </a:defRPr>
            </a:lvl6pPr>
            <a:lvl7pPr lvl="6" indent="0" rtl="0">
              <a:spcBef>
                <a:spcPts val="0"/>
              </a:spcBef>
              <a:buClr>
                <a:schemeClr val="lt1"/>
              </a:buClr>
              <a:buSzPts val="8000"/>
              <a:buFont typeface="Times New Roman"/>
              <a:buNone/>
              <a:defRPr sz="8000" b="1">
                <a:solidFill>
                  <a:schemeClr val="lt1"/>
                </a:solidFill>
                <a:latin typeface="Times New Roman"/>
                <a:ea typeface="Times New Roman"/>
                <a:cs typeface="Times New Roman"/>
                <a:sym typeface="Times New Roman"/>
              </a:defRPr>
            </a:lvl7pPr>
            <a:lvl8pPr lvl="7" indent="0" rtl="0">
              <a:spcBef>
                <a:spcPts val="0"/>
              </a:spcBef>
              <a:buClr>
                <a:schemeClr val="lt1"/>
              </a:buClr>
              <a:buSzPts val="8000"/>
              <a:buFont typeface="Times New Roman"/>
              <a:buNone/>
              <a:defRPr sz="8000" b="1">
                <a:solidFill>
                  <a:schemeClr val="lt1"/>
                </a:solidFill>
                <a:latin typeface="Times New Roman"/>
                <a:ea typeface="Times New Roman"/>
                <a:cs typeface="Times New Roman"/>
                <a:sym typeface="Times New Roman"/>
              </a:defRPr>
            </a:lvl8pPr>
            <a:lvl9pPr lvl="8" indent="0" rtl="0">
              <a:spcBef>
                <a:spcPts val="0"/>
              </a:spcBef>
              <a:buClr>
                <a:schemeClr val="lt1"/>
              </a:buClr>
              <a:buSzPts val="8000"/>
              <a:buFont typeface="Times New Roman"/>
              <a:buNone/>
              <a:defRPr sz="8000" b="1">
                <a:solidFill>
                  <a:schemeClr val="lt1"/>
                </a:solidFill>
                <a:latin typeface="Times New Roman"/>
                <a:ea typeface="Times New Roman"/>
                <a:cs typeface="Times New Roman"/>
                <a:sym typeface="Times New Roman"/>
              </a:defRPr>
            </a:lvl9pPr>
          </a:lstStyle>
          <a:p>
            <a:endParaRPr/>
          </a:p>
        </p:txBody>
      </p:sp>
      <p:sp>
        <p:nvSpPr>
          <p:cNvPr id="163" name="Shape 163"/>
          <p:cNvSpPr txBox="1">
            <a:spLocks noGrp="1"/>
          </p:cNvSpPr>
          <p:nvPr>
            <p:ph type="body" idx="1"/>
          </p:nvPr>
        </p:nvSpPr>
        <p:spPr>
          <a:xfrm>
            <a:off x="729450" y="2272888"/>
            <a:ext cx="7688400" cy="1580400"/>
          </a:xfrm>
          <a:prstGeom prst="rect">
            <a:avLst/>
          </a:prstGeom>
          <a:noFill/>
          <a:ln>
            <a:noFill/>
          </a:ln>
        </p:spPr>
        <p:txBody>
          <a:bodyPr wrap="square" lIns="91425" tIns="91425" rIns="91425" bIns="91425" anchor="t" anchorCtr="0"/>
          <a:lstStyle>
            <a:lvl1pPr marL="0" marR="0" lvl="0" indent="82550" algn="l" rtl="0">
              <a:lnSpc>
                <a:spcPct val="115000"/>
              </a:lnSpc>
              <a:spcBef>
                <a:spcPts val="0"/>
              </a:spcBef>
              <a:spcAft>
                <a:spcPts val="1600"/>
              </a:spcAft>
              <a:buClr>
                <a:schemeClr val="lt1"/>
              </a:buClr>
              <a:buSzPts val="1300"/>
              <a:buFont typeface="Times New Roman"/>
              <a:buChar char="●"/>
              <a:defRPr sz="1300" b="0" i="0" u="none" strike="noStrike" cap="none">
                <a:solidFill>
                  <a:schemeClr val="lt1"/>
                </a:solidFill>
                <a:latin typeface="Times New Roman"/>
                <a:ea typeface="Times New Roman"/>
                <a:cs typeface="Times New Roman"/>
                <a:sym typeface="Times New Roman"/>
              </a:defRPr>
            </a:lvl1pPr>
            <a:lvl2pPr marL="0" marR="0" lvl="1" indent="69850" algn="l" rtl="0">
              <a:lnSpc>
                <a:spcPct val="115000"/>
              </a:lnSpc>
              <a:spcBef>
                <a:spcPts val="0"/>
              </a:spcBef>
              <a:spcAft>
                <a:spcPts val="1600"/>
              </a:spcAft>
              <a:buClr>
                <a:schemeClr val="lt1"/>
              </a:buClr>
              <a:buSzPts val="1100"/>
              <a:buFont typeface="Times New Roman"/>
              <a:buChar char="○"/>
              <a:defRPr sz="1100" b="0" i="0" u="none" strike="noStrike" cap="none">
                <a:solidFill>
                  <a:schemeClr val="lt1"/>
                </a:solidFill>
                <a:latin typeface="Times New Roman"/>
                <a:ea typeface="Times New Roman"/>
                <a:cs typeface="Times New Roman"/>
                <a:sym typeface="Times New Roman"/>
              </a:defRPr>
            </a:lvl2pPr>
            <a:lvl3pPr marL="0" marR="0" lvl="2" indent="69850" algn="l" rtl="0">
              <a:lnSpc>
                <a:spcPct val="115000"/>
              </a:lnSpc>
              <a:spcBef>
                <a:spcPts val="0"/>
              </a:spcBef>
              <a:spcAft>
                <a:spcPts val="1600"/>
              </a:spcAft>
              <a:buClr>
                <a:schemeClr val="lt1"/>
              </a:buClr>
              <a:buSzPts val="1100"/>
              <a:buFont typeface="Times New Roman"/>
              <a:buChar char="■"/>
              <a:defRPr sz="1100" b="0" i="0" u="none" strike="noStrike" cap="none">
                <a:solidFill>
                  <a:schemeClr val="lt1"/>
                </a:solidFill>
                <a:latin typeface="Times New Roman"/>
                <a:ea typeface="Times New Roman"/>
                <a:cs typeface="Times New Roman"/>
                <a:sym typeface="Times New Roman"/>
              </a:defRPr>
            </a:lvl3pPr>
            <a:lvl4pPr marL="0" marR="0" lvl="3" indent="69850" algn="l" rtl="0">
              <a:lnSpc>
                <a:spcPct val="115000"/>
              </a:lnSpc>
              <a:spcBef>
                <a:spcPts val="0"/>
              </a:spcBef>
              <a:spcAft>
                <a:spcPts val="1600"/>
              </a:spcAft>
              <a:buClr>
                <a:schemeClr val="lt1"/>
              </a:buClr>
              <a:buSzPts val="1100"/>
              <a:buFont typeface="Times New Roman"/>
              <a:buChar char="●"/>
              <a:defRPr sz="1100" b="0" i="0" u="none" strike="noStrike" cap="none">
                <a:solidFill>
                  <a:schemeClr val="lt1"/>
                </a:solidFill>
                <a:latin typeface="Times New Roman"/>
                <a:ea typeface="Times New Roman"/>
                <a:cs typeface="Times New Roman"/>
                <a:sym typeface="Times New Roman"/>
              </a:defRPr>
            </a:lvl4pPr>
            <a:lvl5pPr marL="0" marR="0" lvl="4" indent="69850" algn="l" rtl="0">
              <a:lnSpc>
                <a:spcPct val="115000"/>
              </a:lnSpc>
              <a:spcBef>
                <a:spcPts val="0"/>
              </a:spcBef>
              <a:spcAft>
                <a:spcPts val="1600"/>
              </a:spcAft>
              <a:buClr>
                <a:schemeClr val="lt1"/>
              </a:buClr>
              <a:buSzPts val="1100"/>
              <a:buFont typeface="Times New Roman"/>
              <a:buChar char="○"/>
              <a:defRPr sz="1100" b="0" i="0" u="none" strike="noStrike" cap="none">
                <a:solidFill>
                  <a:schemeClr val="lt1"/>
                </a:solidFill>
                <a:latin typeface="Times New Roman"/>
                <a:ea typeface="Times New Roman"/>
                <a:cs typeface="Times New Roman"/>
                <a:sym typeface="Times New Roman"/>
              </a:defRPr>
            </a:lvl5pPr>
            <a:lvl6pPr marL="0" marR="0" lvl="5" indent="69850" algn="l" rtl="0">
              <a:lnSpc>
                <a:spcPct val="115000"/>
              </a:lnSpc>
              <a:spcBef>
                <a:spcPts val="0"/>
              </a:spcBef>
              <a:spcAft>
                <a:spcPts val="1600"/>
              </a:spcAft>
              <a:buClr>
                <a:schemeClr val="lt1"/>
              </a:buClr>
              <a:buSzPts val="1100"/>
              <a:buFont typeface="Times New Roman"/>
              <a:buChar char="■"/>
              <a:defRPr sz="1100" b="0" i="0" u="none" strike="noStrike" cap="none">
                <a:solidFill>
                  <a:schemeClr val="lt1"/>
                </a:solidFill>
                <a:latin typeface="Times New Roman"/>
                <a:ea typeface="Times New Roman"/>
                <a:cs typeface="Times New Roman"/>
                <a:sym typeface="Times New Roman"/>
              </a:defRPr>
            </a:lvl6pPr>
            <a:lvl7pPr marL="0" marR="0" lvl="6" indent="69850" algn="l" rtl="0">
              <a:lnSpc>
                <a:spcPct val="115000"/>
              </a:lnSpc>
              <a:spcBef>
                <a:spcPts val="0"/>
              </a:spcBef>
              <a:spcAft>
                <a:spcPts val="1600"/>
              </a:spcAft>
              <a:buClr>
                <a:schemeClr val="lt1"/>
              </a:buClr>
              <a:buSzPts val="1100"/>
              <a:buFont typeface="Times New Roman"/>
              <a:buChar char="●"/>
              <a:defRPr sz="1100" b="0" i="0" u="none" strike="noStrike" cap="none">
                <a:solidFill>
                  <a:schemeClr val="lt1"/>
                </a:solidFill>
                <a:latin typeface="Times New Roman"/>
                <a:ea typeface="Times New Roman"/>
                <a:cs typeface="Times New Roman"/>
                <a:sym typeface="Times New Roman"/>
              </a:defRPr>
            </a:lvl7pPr>
            <a:lvl8pPr marL="0" marR="0" lvl="7" indent="69850" algn="l" rtl="0">
              <a:lnSpc>
                <a:spcPct val="115000"/>
              </a:lnSpc>
              <a:spcBef>
                <a:spcPts val="0"/>
              </a:spcBef>
              <a:spcAft>
                <a:spcPts val="1600"/>
              </a:spcAft>
              <a:buClr>
                <a:schemeClr val="lt1"/>
              </a:buClr>
              <a:buSzPts val="1100"/>
              <a:buFont typeface="Times New Roman"/>
              <a:buChar char="○"/>
              <a:defRPr sz="1100" b="0" i="0" u="none" strike="noStrike" cap="none">
                <a:solidFill>
                  <a:schemeClr val="lt1"/>
                </a:solidFill>
                <a:latin typeface="Times New Roman"/>
                <a:ea typeface="Times New Roman"/>
                <a:cs typeface="Times New Roman"/>
                <a:sym typeface="Times New Roman"/>
              </a:defRPr>
            </a:lvl8pPr>
            <a:lvl9pPr marL="0" marR="0" lvl="8" indent="69850" algn="l" rtl="0">
              <a:lnSpc>
                <a:spcPct val="115000"/>
              </a:lnSpc>
              <a:spcBef>
                <a:spcPts val="0"/>
              </a:spcBef>
              <a:spcAft>
                <a:spcPts val="1600"/>
              </a:spcAft>
              <a:buClr>
                <a:schemeClr val="lt1"/>
              </a:buClr>
              <a:buSzPts val="1100"/>
              <a:buFont typeface="Times New Roman"/>
              <a:buChar char="■"/>
              <a:defRPr sz="1100" b="0" i="0" u="none" strike="noStrike" cap="none">
                <a:solidFill>
                  <a:schemeClr val="lt1"/>
                </a:solidFill>
                <a:latin typeface="Times New Roman"/>
                <a:ea typeface="Times New Roman"/>
                <a:cs typeface="Times New Roman"/>
                <a:sym typeface="Times New Roman"/>
              </a:defRPr>
            </a:lvl9pPr>
          </a:lstStyle>
          <a:p>
            <a:endParaRPr/>
          </a:p>
        </p:txBody>
      </p:sp>
      <p:sp>
        <p:nvSpPr>
          <p:cNvPr id="164" name="Shape 164"/>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65"/>
        <p:cNvGrpSpPr/>
        <p:nvPr/>
      </p:nvGrpSpPr>
      <p:grpSpPr>
        <a:xfrm>
          <a:off x="0" y="0"/>
          <a:ext cx="0" cy="0"/>
          <a:chOff x="0" y="0"/>
          <a:chExt cx="0" cy="0"/>
        </a:xfrm>
      </p:grpSpPr>
      <p:sp>
        <p:nvSpPr>
          <p:cNvPr id="166" name="Shape 166"/>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1"/>
        <p:cNvGrpSpPr/>
        <p:nvPr/>
      </p:nvGrpSpPr>
      <p:grpSpPr>
        <a:xfrm>
          <a:off x="0" y="0"/>
          <a:ext cx="0" cy="0"/>
          <a:chOff x="0" y="0"/>
          <a:chExt cx="0" cy="0"/>
        </a:xfrm>
      </p:grpSpPr>
      <p:sp>
        <p:nvSpPr>
          <p:cNvPr id="172" name="Shape 172"/>
          <p:cNvSpPr/>
          <p:nvPr/>
        </p:nvSpPr>
        <p:spPr>
          <a:xfrm>
            <a:off x="0" y="0"/>
            <a:ext cx="9144000" cy="487800"/>
          </a:xfrm>
          <a:prstGeom prst="rect">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grpSp>
        <p:nvGrpSpPr>
          <p:cNvPr id="173" name="Shape 173"/>
          <p:cNvGrpSpPr/>
          <p:nvPr/>
        </p:nvGrpSpPr>
        <p:grpSpPr>
          <a:xfrm>
            <a:off x="830394" y="1191276"/>
            <a:ext cx="745764" cy="45826"/>
            <a:chOff x="4580561" y="2589004"/>
            <a:chExt cx="1064464" cy="25200"/>
          </a:xfrm>
        </p:grpSpPr>
        <p:sp>
          <p:nvSpPr>
            <p:cNvPr id="174" name="Shape 174"/>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
          <p:nvSpPr>
            <p:cNvPr id="175" name="Shape 175"/>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grpSp>
      <p:sp>
        <p:nvSpPr>
          <p:cNvPr id="176" name="Shape 176"/>
          <p:cNvSpPr txBox="1">
            <a:spLocks noGrp="1"/>
          </p:cNvSpPr>
          <p:nvPr>
            <p:ph type="title"/>
          </p:nvPr>
        </p:nvSpPr>
        <p:spPr>
          <a:xfrm>
            <a:off x="729450" y="1318650"/>
            <a:ext cx="7688700" cy="535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2"/>
              </a:buClr>
              <a:buSzPts val="2600"/>
              <a:buFont typeface="Times New Roman"/>
              <a:buNone/>
              <a:defRPr sz="2600" b="1" i="0" u="none" strike="noStrike" cap="none">
                <a:solidFill>
                  <a:schemeClr val="dk2"/>
                </a:solidFill>
                <a:latin typeface="Times New Roman"/>
                <a:ea typeface="Times New Roman"/>
                <a:cs typeface="Times New Roman"/>
                <a:sym typeface="Times New Roman"/>
              </a:defRPr>
            </a:lvl1pPr>
            <a:lvl2pPr lvl="1"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2pPr>
            <a:lvl3pPr lvl="2"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3pPr>
            <a:lvl4pPr lvl="3"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4pPr>
            <a:lvl5pPr lvl="4"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5pPr>
            <a:lvl6pPr lvl="5"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6pPr>
            <a:lvl7pPr lvl="6"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7pPr>
            <a:lvl8pPr lvl="7"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8pPr>
            <a:lvl9pPr lvl="8"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9pPr>
          </a:lstStyle>
          <a:p>
            <a:endParaRPr/>
          </a:p>
        </p:txBody>
      </p:sp>
      <p:sp>
        <p:nvSpPr>
          <p:cNvPr id="177" name="Shape 177"/>
          <p:cNvSpPr txBox="1">
            <a:spLocks noGrp="1"/>
          </p:cNvSpPr>
          <p:nvPr>
            <p:ph type="body" idx="1"/>
          </p:nvPr>
        </p:nvSpPr>
        <p:spPr>
          <a:xfrm>
            <a:off x="729450" y="2078875"/>
            <a:ext cx="7688700" cy="2261100"/>
          </a:xfrm>
          <a:prstGeom prst="rect">
            <a:avLst/>
          </a:prstGeom>
          <a:noFill/>
          <a:ln>
            <a:noFill/>
          </a:ln>
        </p:spPr>
        <p:txBody>
          <a:bodyPr wrap="square" lIns="91425" tIns="91425" rIns="91425" bIns="91425" anchor="t" anchorCtr="0"/>
          <a:lstStyle>
            <a:lvl1pPr marL="0" marR="0" lvl="0" indent="82550" algn="l" rtl="0">
              <a:lnSpc>
                <a:spcPct val="115000"/>
              </a:lnSpc>
              <a:spcBef>
                <a:spcPts val="0"/>
              </a:spcBef>
              <a:spcAft>
                <a:spcPts val="1600"/>
              </a:spcAft>
              <a:buClr>
                <a:schemeClr val="accent1"/>
              </a:buClr>
              <a:buSzPts val="1300"/>
              <a:buFont typeface="Times New Roman"/>
              <a:buChar char="●"/>
              <a:defRPr sz="1300" b="0" i="0" u="none" strike="noStrike" cap="none">
                <a:solidFill>
                  <a:schemeClr val="accent1"/>
                </a:solidFill>
                <a:latin typeface="Times New Roman"/>
                <a:ea typeface="Times New Roman"/>
                <a:cs typeface="Times New Roman"/>
                <a:sym typeface="Times New Roman"/>
              </a:defRPr>
            </a:lvl1pPr>
            <a:lvl2pPr marL="0" marR="0" lvl="1"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2pPr>
            <a:lvl3pPr marL="0" marR="0" lvl="2"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3pPr>
            <a:lvl4pPr marL="0" marR="0" lvl="3"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4pPr>
            <a:lvl5pPr marL="0" marR="0" lvl="4"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5pPr>
            <a:lvl6pPr marL="0" marR="0" lvl="5"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6pPr>
            <a:lvl7pPr marL="0" marR="0" lvl="6"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7pPr>
            <a:lvl8pPr marL="0" marR="0" lvl="7"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8pPr>
            <a:lvl9pPr marL="0" marR="0" lvl="8"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9pPr>
          </a:lstStyle>
          <a:p>
            <a:endParaRPr/>
          </a:p>
        </p:txBody>
      </p:sp>
      <p:sp>
        <p:nvSpPr>
          <p:cNvPr id="178" name="Shape 178"/>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Times New Roman"/>
              <a:buNone/>
            </a:pPr>
            <a:fld id="{00000000-1234-1234-1234-123412341234}" type="slidenum">
              <a:rPr lang="en" sz="1400" b="0" i="0" u="none" strike="noStrike" cap="none">
                <a:solidFill>
                  <a:srgbClr val="000000"/>
                </a:solidFill>
                <a:latin typeface="Times New Roman"/>
                <a:ea typeface="Times New Roman"/>
                <a:cs typeface="Times New Roman"/>
                <a:sym typeface="Times New Roman"/>
              </a:rPr>
              <a:t>‹#›</a:t>
            </a:fld>
            <a:endParaRPr lang="en"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Mirco-MSK">
    <p:bg>
      <p:bgPr>
        <a:noFill/>
        <a:effectLst/>
      </p:bgPr>
    </p:bg>
    <p:spTree>
      <p:nvGrpSpPr>
        <p:cNvPr id="1" name="Shape 179"/>
        <p:cNvGrpSpPr/>
        <p:nvPr/>
      </p:nvGrpSpPr>
      <p:grpSpPr>
        <a:xfrm>
          <a:off x="0" y="0"/>
          <a:ext cx="0" cy="0"/>
          <a:chOff x="0" y="0"/>
          <a:chExt cx="0" cy="0"/>
        </a:xfrm>
      </p:grpSpPr>
      <p:sp>
        <p:nvSpPr>
          <p:cNvPr id="180" name="Shape 180"/>
          <p:cNvSpPr/>
          <p:nvPr/>
        </p:nvSpPr>
        <p:spPr>
          <a:xfrm>
            <a:off x="0" y="0"/>
            <a:ext cx="9144000" cy="487800"/>
          </a:xfrm>
          <a:prstGeom prst="rect">
            <a:avLst/>
          </a:prstGeom>
          <a:solidFill>
            <a:schemeClr val="lt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grpSp>
        <p:nvGrpSpPr>
          <p:cNvPr id="181" name="Shape 181"/>
          <p:cNvGrpSpPr/>
          <p:nvPr/>
        </p:nvGrpSpPr>
        <p:grpSpPr>
          <a:xfrm>
            <a:off x="830394" y="1191276"/>
            <a:ext cx="745764" cy="45826"/>
            <a:chOff x="4580561" y="2589004"/>
            <a:chExt cx="1064464" cy="25200"/>
          </a:xfrm>
        </p:grpSpPr>
        <p:sp>
          <p:nvSpPr>
            <p:cNvPr id="182" name="Shape 182"/>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
          <p:nvSpPr>
            <p:cNvPr id="183" name="Shape 183"/>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grpSp>
      <p:sp>
        <p:nvSpPr>
          <p:cNvPr id="184" name="Shape 184"/>
          <p:cNvSpPr/>
          <p:nvPr/>
        </p:nvSpPr>
        <p:spPr>
          <a:xfrm>
            <a:off x="0" y="1460900"/>
            <a:ext cx="9144000" cy="1773600"/>
          </a:xfrm>
          <a:prstGeom prst="rect">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Shape 185"/>
          <p:cNvSpPr txBox="1">
            <a:spLocks noGrp="1"/>
          </p:cNvSpPr>
          <p:nvPr>
            <p:ph type="ctrTitle"/>
          </p:nvPr>
        </p:nvSpPr>
        <p:spPr>
          <a:xfrm>
            <a:off x="729450" y="1357188"/>
            <a:ext cx="7688100" cy="1664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2"/>
              </a:buClr>
              <a:buSzPts val="36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rtl="0">
              <a:spcBef>
                <a:spcPts val="0"/>
              </a:spcBef>
              <a:buClr>
                <a:schemeClr val="dk2"/>
              </a:buClr>
              <a:buSzPts val="3600"/>
              <a:buFont typeface="Times New Roman"/>
              <a:buNone/>
              <a:defRPr sz="3600" b="1">
                <a:solidFill>
                  <a:schemeClr val="dk2"/>
                </a:solidFill>
                <a:latin typeface="Times New Roman"/>
                <a:ea typeface="Times New Roman"/>
                <a:cs typeface="Times New Roman"/>
                <a:sym typeface="Times New Roman"/>
              </a:defRPr>
            </a:lvl2pPr>
            <a:lvl3pPr lvl="2" indent="0" rtl="0">
              <a:spcBef>
                <a:spcPts val="0"/>
              </a:spcBef>
              <a:buClr>
                <a:schemeClr val="dk2"/>
              </a:buClr>
              <a:buSzPts val="3600"/>
              <a:buFont typeface="Times New Roman"/>
              <a:buNone/>
              <a:defRPr sz="3600" b="1">
                <a:solidFill>
                  <a:schemeClr val="dk2"/>
                </a:solidFill>
                <a:latin typeface="Times New Roman"/>
                <a:ea typeface="Times New Roman"/>
                <a:cs typeface="Times New Roman"/>
                <a:sym typeface="Times New Roman"/>
              </a:defRPr>
            </a:lvl3pPr>
            <a:lvl4pPr lvl="3" indent="0" rtl="0">
              <a:spcBef>
                <a:spcPts val="0"/>
              </a:spcBef>
              <a:buClr>
                <a:schemeClr val="dk2"/>
              </a:buClr>
              <a:buSzPts val="3600"/>
              <a:buFont typeface="Times New Roman"/>
              <a:buNone/>
              <a:defRPr sz="3600" b="1">
                <a:solidFill>
                  <a:schemeClr val="dk2"/>
                </a:solidFill>
                <a:latin typeface="Times New Roman"/>
                <a:ea typeface="Times New Roman"/>
                <a:cs typeface="Times New Roman"/>
                <a:sym typeface="Times New Roman"/>
              </a:defRPr>
            </a:lvl4pPr>
            <a:lvl5pPr lvl="4" indent="0" rtl="0">
              <a:spcBef>
                <a:spcPts val="0"/>
              </a:spcBef>
              <a:buClr>
                <a:schemeClr val="dk2"/>
              </a:buClr>
              <a:buSzPts val="3600"/>
              <a:buFont typeface="Times New Roman"/>
              <a:buNone/>
              <a:defRPr sz="3600" b="1">
                <a:solidFill>
                  <a:schemeClr val="dk2"/>
                </a:solidFill>
                <a:latin typeface="Times New Roman"/>
                <a:ea typeface="Times New Roman"/>
                <a:cs typeface="Times New Roman"/>
                <a:sym typeface="Times New Roman"/>
              </a:defRPr>
            </a:lvl5pPr>
            <a:lvl6pPr lvl="5" indent="0" rtl="0">
              <a:spcBef>
                <a:spcPts val="0"/>
              </a:spcBef>
              <a:buClr>
                <a:schemeClr val="dk2"/>
              </a:buClr>
              <a:buSzPts val="3600"/>
              <a:buFont typeface="Times New Roman"/>
              <a:buNone/>
              <a:defRPr sz="3600" b="1">
                <a:solidFill>
                  <a:schemeClr val="dk2"/>
                </a:solidFill>
                <a:latin typeface="Times New Roman"/>
                <a:ea typeface="Times New Roman"/>
                <a:cs typeface="Times New Roman"/>
                <a:sym typeface="Times New Roman"/>
              </a:defRPr>
            </a:lvl6pPr>
            <a:lvl7pPr lvl="6" indent="0" rtl="0">
              <a:spcBef>
                <a:spcPts val="0"/>
              </a:spcBef>
              <a:buClr>
                <a:schemeClr val="dk2"/>
              </a:buClr>
              <a:buSzPts val="3600"/>
              <a:buFont typeface="Times New Roman"/>
              <a:buNone/>
              <a:defRPr sz="3600" b="1">
                <a:solidFill>
                  <a:schemeClr val="dk2"/>
                </a:solidFill>
                <a:latin typeface="Times New Roman"/>
                <a:ea typeface="Times New Roman"/>
                <a:cs typeface="Times New Roman"/>
                <a:sym typeface="Times New Roman"/>
              </a:defRPr>
            </a:lvl7pPr>
            <a:lvl8pPr lvl="7" indent="0" rtl="0">
              <a:spcBef>
                <a:spcPts val="0"/>
              </a:spcBef>
              <a:buClr>
                <a:schemeClr val="dk2"/>
              </a:buClr>
              <a:buSzPts val="3600"/>
              <a:buFont typeface="Times New Roman"/>
              <a:buNone/>
              <a:defRPr sz="3600" b="1">
                <a:solidFill>
                  <a:schemeClr val="dk2"/>
                </a:solidFill>
                <a:latin typeface="Times New Roman"/>
                <a:ea typeface="Times New Roman"/>
                <a:cs typeface="Times New Roman"/>
                <a:sym typeface="Times New Roman"/>
              </a:defRPr>
            </a:lvl8pPr>
            <a:lvl9pPr lvl="8" indent="0" rtl="0">
              <a:spcBef>
                <a:spcPts val="0"/>
              </a:spcBef>
              <a:buClr>
                <a:schemeClr val="dk2"/>
              </a:buClr>
              <a:buSzPts val="3600"/>
              <a:buFont typeface="Times New Roman"/>
              <a:buNone/>
              <a:defRPr sz="3600" b="1">
                <a:solidFill>
                  <a:schemeClr val="dk2"/>
                </a:solidFill>
                <a:latin typeface="Times New Roman"/>
                <a:ea typeface="Times New Roman"/>
                <a:cs typeface="Times New Roman"/>
                <a:sym typeface="Times New Roman"/>
              </a:defRPr>
            </a:lvl9pPr>
          </a:lstStyle>
          <a:p>
            <a:endParaRPr/>
          </a:p>
        </p:txBody>
      </p:sp>
      <p:sp>
        <p:nvSpPr>
          <p:cNvPr id="186" name="Shape 186"/>
          <p:cNvSpPr txBox="1">
            <a:spLocks noGrp="1"/>
          </p:cNvSpPr>
          <p:nvPr>
            <p:ph type="subTitle" idx="1"/>
          </p:nvPr>
        </p:nvSpPr>
        <p:spPr>
          <a:xfrm>
            <a:off x="729450" y="3683200"/>
            <a:ext cx="7688100" cy="10665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9pPr>
          </a:lstStyle>
          <a:p>
            <a:endParaRPr/>
          </a:p>
        </p:txBody>
      </p:sp>
      <p:sp>
        <p:nvSpPr>
          <p:cNvPr id="187" name="Shape 187"/>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Times New Roman"/>
              <a:buNone/>
            </a:pPr>
            <a:fld id="{00000000-1234-1234-1234-123412341234}" type="slidenum">
              <a:rPr lang="en" sz="1400" b="0" i="0" u="none" strike="noStrike" cap="none">
                <a:solidFill>
                  <a:srgbClr val="000000"/>
                </a:solidFill>
                <a:latin typeface="Times New Roman"/>
                <a:ea typeface="Times New Roman"/>
                <a:cs typeface="Times New Roman"/>
                <a:sym typeface="Times New Roman"/>
              </a:rPr>
              <a:t>‹#›</a:t>
            </a:fld>
            <a:endParaRPr lang="en" sz="1400" b="0" i="0" u="none" strike="noStrike" cap="none">
              <a:solidFill>
                <a:srgbClr val="000000"/>
              </a:solidFill>
              <a:latin typeface="Times New Roman"/>
              <a:ea typeface="Times New Roman"/>
              <a:cs typeface="Times New Roman"/>
              <a:sym typeface="Times New Roman"/>
            </a:endParaRPr>
          </a:p>
        </p:txBody>
      </p:sp>
      <p:sp>
        <p:nvSpPr>
          <p:cNvPr id="188" name="Shape 188"/>
          <p:cNvSpPr txBox="1">
            <a:spLocks noGrp="1"/>
          </p:cNvSpPr>
          <p:nvPr>
            <p:ph type="subTitle" idx="2"/>
          </p:nvPr>
        </p:nvSpPr>
        <p:spPr>
          <a:xfrm>
            <a:off x="727952" y="3142000"/>
            <a:ext cx="7688100" cy="541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9pPr>
          </a:lstStyle>
          <a:p>
            <a:endParaRPr/>
          </a:p>
        </p:txBody>
      </p:sp>
      <p:pic>
        <p:nvPicPr>
          <p:cNvPr id="189" name="Shape 189"/>
          <p:cNvPicPr preferRelativeResize="0"/>
          <p:nvPr/>
        </p:nvPicPr>
        <p:blipFill rotWithShape="1">
          <a:blip r:embed="rId2">
            <a:alphaModFix/>
          </a:blip>
          <a:srcRect/>
          <a:stretch/>
        </p:blipFill>
        <p:spPr>
          <a:xfrm>
            <a:off x="398600" y="120125"/>
            <a:ext cx="1315475" cy="1237075"/>
          </a:xfrm>
          <a:prstGeom prst="rect">
            <a:avLst/>
          </a:prstGeom>
          <a:noFill/>
          <a:ln>
            <a:noFill/>
          </a:ln>
        </p:spPr>
      </p:pic>
      <p:pic>
        <p:nvPicPr>
          <p:cNvPr id="190" name="Shape 190"/>
          <p:cNvPicPr preferRelativeResize="0"/>
          <p:nvPr/>
        </p:nvPicPr>
        <p:blipFill rotWithShape="1">
          <a:blip r:embed="rId3">
            <a:alphaModFix/>
          </a:blip>
          <a:srcRect/>
          <a:stretch/>
        </p:blipFill>
        <p:spPr>
          <a:xfrm>
            <a:off x="7550704" y="120125"/>
            <a:ext cx="1534294" cy="12370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bg>
      <p:bgPr>
        <a:solidFill>
          <a:srgbClr val="CFE2F3"/>
        </a:solidFill>
        <a:effectLst/>
      </p:bgPr>
    </p:bg>
    <p:spTree>
      <p:nvGrpSpPr>
        <p:cNvPr id="1" name="Shape 191"/>
        <p:cNvGrpSpPr/>
        <p:nvPr/>
      </p:nvGrpSpPr>
      <p:grpSpPr>
        <a:xfrm>
          <a:off x="0" y="0"/>
          <a:ext cx="0" cy="0"/>
          <a:chOff x="0" y="0"/>
          <a:chExt cx="0" cy="0"/>
        </a:xfrm>
      </p:grpSpPr>
      <p:grpSp>
        <p:nvGrpSpPr>
          <p:cNvPr id="192" name="Shape 192"/>
          <p:cNvGrpSpPr/>
          <p:nvPr/>
        </p:nvGrpSpPr>
        <p:grpSpPr>
          <a:xfrm>
            <a:off x="830394" y="1191276"/>
            <a:ext cx="745764" cy="45826"/>
            <a:chOff x="4580561" y="2589004"/>
            <a:chExt cx="1064464" cy="25200"/>
          </a:xfrm>
        </p:grpSpPr>
        <p:sp>
          <p:nvSpPr>
            <p:cNvPr id="193" name="Shape 193"/>
            <p:cNvSpPr/>
            <p:nvPr/>
          </p:nvSpPr>
          <p:spPr>
            <a:xfrm rot="-5400000">
              <a:off x="5366325" y="2335504"/>
              <a:ext cx="25200" cy="532200"/>
            </a:xfrm>
            <a:prstGeom prst="rect">
              <a:avLst/>
            </a:prstGeom>
            <a:solidFill>
              <a:schemeClr val="lt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Shape 194"/>
            <p:cNvSpPr/>
            <p:nvPr/>
          </p:nvSpPr>
          <p:spPr>
            <a:xfrm rot="-5400000">
              <a:off x="4836311" y="2333254"/>
              <a:ext cx="25200" cy="536700"/>
            </a:xfrm>
            <a:prstGeom prst="rect">
              <a:avLst/>
            </a:prstGeom>
            <a:solidFill>
              <a:schemeClr val="lt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5" name="Shape 195"/>
          <p:cNvSpPr txBox="1">
            <a:spLocks noGrp="1"/>
          </p:cNvSpPr>
          <p:nvPr>
            <p:ph type="title"/>
          </p:nvPr>
        </p:nvSpPr>
        <p:spPr>
          <a:xfrm>
            <a:off x="729450" y="1322450"/>
            <a:ext cx="7688400" cy="15186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lt1"/>
              </a:buClr>
              <a:buSzPts val="3600"/>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2pPr>
            <a:lvl3pPr lvl="2"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3pPr>
            <a:lvl4pPr lvl="3"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4pPr>
            <a:lvl5pPr lvl="4"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5pPr>
            <a:lvl6pPr lvl="5"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6pPr>
            <a:lvl7pPr lvl="6"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7pPr>
            <a:lvl8pPr lvl="7"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8pPr>
            <a:lvl9pPr lvl="8"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9pPr>
          </a:lstStyle>
          <a:p>
            <a:endParaRPr/>
          </a:p>
        </p:txBody>
      </p:sp>
      <p:sp>
        <p:nvSpPr>
          <p:cNvPr id="196" name="Shape 196"/>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7"/>
        <p:cNvGrpSpPr/>
        <p:nvPr/>
      </p:nvGrpSpPr>
      <p:grpSpPr>
        <a:xfrm>
          <a:off x="0" y="0"/>
          <a:ext cx="0" cy="0"/>
          <a:chOff x="0" y="0"/>
          <a:chExt cx="0" cy="0"/>
        </a:xfrm>
      </p:grpSpPr>
      <p:sp>
        <p:nvSpPr>
          <p:cNvPr id="198" name="Shape 198"/>
          <p:cNvSpPr/>
          <p:nvPr/>
        </p:nvSpPr>
        <p:spPr>
          <a:xfrm>
            <a:off x="0" y="0"/>
            <a:ext cx="9144000" cy="487800"/>
          </a:xfrm>
          <a:prstGeom prst="rect">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9" name="Shape 199"/>
          <p:cNvGrpSpPr/>
          <p:nvPr/>
        </p:nvGrpSpPr>
        <p:grpSpPr>
          <a:xfrm>
            <a:off x="830394" y="1191276"/>
            <a:ext cx="745764" cy="45826"/>
            <a:chOff x="4580561" y="2589004"/>
            <a:chExt cx="1064464" cy="25200"/>
          </a:xfrm>
        </p:grpSpPr>
        <p:sp>
          <p:nvSpPr>
            <p:cNvPr id="200" name="Shape 200"/>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Shape 201"/>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2" name="Shape 202"/>
          <p:cNvSpPr txBox="1">
            <a:spLocks noGrp="1"/>
          </p:cNvSpPr>
          <p:nvPr>
            <p:ph type="title"/>
          </p:nvPr>
        </p:nvSpPr>
        <p:spPr>
          <a:xfrm>
            <a:off x="729450" y="1318650"/>
            <a:ext cx="7688400" cy="535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2"/>
              </a:buClr>
              <a:buSzPts val="2600"/>
              <a:buFont typeface="Times New Roman"/>
              <a:buNone/>
              <a:defRPr sz="2600" b="1" i="0" u="none" strike="noStrike" cap="none">
                <a:solidFill>
                  <a:schemeClr val="dk2"/>
                </a:solidFill>
                <a:latin typeface="Times New Roman"/>
                <a:ea typeface="Times New Roman"/>
                <a:cs typeface="Times New Roman"/>
                <a:sym typeface="Times New Roman"/>
              </a:defRPr>
            </a:lvl1pPr>
            <a:lvl2pPr lvl="1"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2pPr>
            <a:lvl3pPr lvl="2"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3pPr>
            <a:lvl4pPr lvl="3"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4pPr>
            <a:lvl5pPr lvl="4"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5pPr>
            <a:lvl6pPr lvl="5"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6pPr>
            <a:lvl7pPr lvl="6"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7pPr>
            <a:lvl8pPr lvl="7"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8pPr>
            <a:lvl9pPr lvl="8"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9pPr>
          </a:lstStyle>
          <a:p>
            <a:endParaRPr/>
          </a:p>
        </p:txBody>
      </p:sp>
      <p:sp>
        <p:nvSpPr>
          <p:cNvPr id="203" name="Shape 203"/>
          <p:cNvSpPr txBox="1">
            <a:spLocks noGrp="1"/>
          </p:cNvSpPr>
          <p:nvPr>
            <p:ph type="body" idx="1"/>
          </p:nvPr>
        </p:nvSpPr>
        <p:spPr>
          <a:xfrm>
            <a:off x="729325" y="2078875"/>
            <a:ext cx="3774300" cy="2261100"/>
          </a:xfrm>
          <a:prstGeom prst="rect">
            <a:avLst/>
          </a:prstGeom>
          <a:noFill/>
          <a:ln>
            <a:noFill/>
          </a:ln>
        </p:spPr>
        <p:txBody>
          <a:bodyPr wrap="square" lIns="91425" tIns="91425" rIns="91425" bIns="91425" anchor="t" anchorCtr="0"/>
          <a:lstStyle>
            <a:lvl1pPr marL="0" marR="0" lvl="0" indent="82550" algn="l" rtl="0">
              <a:lnSpc>
                <a:spcPct val="115000"/>
              </a:lnSpc>
              <a:spcBef>
                <a:spcPts val="0"/>
              </a:spcBef>
              <a:spcAft>
                <a:spcPts val="1600"/>
              </a:spcAft>
              <a:buClr>
                <a:schemeClr val="accent1"/>
              </a:buClr>
              <a:buSzPts val="1300"/>
              <a:buFont typeface="Times New Roman"/>
              <a:buChar char="●"/>
              <a:defRPr sz="1300" b="0" i="0" u="none" strike="noStrike" cap="none">
                <a:solidFill>
                  <a:schemeClr val="accent1"/>
                </a:solidFill>
                <a:latin typeface="Times New Roman"/>
                <a:ea typeface="Times New Roman"/>
                <a:cs typeface="Times New Roman"/>
                <a:sym typeface="Times New Roman"/>
              </a:defRPr>
            </a:lvl1pPr>
            <a:lvl2pPr marL="0" marR="0" lvl="1"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2pPr>
            <a:lvl3pPr marL="0" marR="0" lvl="2"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3pPr>
            <a:lvl4pPr marL="0" marR="0" lvl="3"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4pPr>
            <a:lvl5pPr marL="0" marR="0" lvl="4"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5pPr>
            <a:lvl6pPr marL="0" marR="0" lvl="5"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6pPr>
            <a:lvl7pPr marL="0" marR="0" lvl="6"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7pPr>
            <a:lvl8pPr marL="0" marR="0" lvl="7"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8pPr>
            <a:lvl9pPr marL="0" marR="0" lvl="8"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9pPr>
          </a:lstStyle>
          <a:p>
            <a:endParaRPr/>
          </a:p>
        </p:txBody>
      </p:sp>
      <p:sp>
        <p:nvSpPr>
          <p:cNvPr id="204" name="Shape 204"/>
          <p:cNvSpPr txBox="1">
            <a:spLocks noGrp="1"/>
          </p:cNvSpPr>
          <p:nvPr>
            <p:ph type="body" idx="2"/>
          </p:nvPr>
        </p:nvSpPr>
        <p:spPr>
          <a:xfrm>
            <a:off x="4643604" y="2078875"/>
            <a:ext cx="3774300" cy="2261100"/>
          </a:xfrm>
          <a:prstGeom prst="rect">
            <a:avLst/>
          </a:prstGeom>
          <a:noFill/>
          <a:ln>
            <a:noFill/>
          </a:ln>
        </p:spPr>
        <p:txBody>
          <a:bodyPr wrap="square" lIns="91425" tIns="91425" rIns="91425" bIns="91425" anchor="t" anchorCtr="0"/>
          <a:lstStyle>
            <a:lvl1pPr marL="0" marR="0" lvl="0" indent="82550" algn="l" rtl="0">
              <a:lnSpc>
                <a:spcPct val="115000"/>
              </a:lnSpc>
              <a:spcBef>
                <a:spcPts val="0"/>
              </a:spcBef>
              <a:spcAft>
                <a:spcPts val="1600"/>
              </a:spcAft>
              <a:buClr>
                <a:schemeClr val="accent1"/>
              </a:buClr>
              <a:buSzPts val="1300"/>
              <a:buFont typeface="Times New Roman"/>
              <a:buChar char="●"/>
              <a:defRPr sz="1300" b="0" i="0" u="none" strike="noStrike" cap="none">
                <a:solidFill>
                  <a:schemeClr val="accent1"/>
                </a:solidFill>
                <a:latin typeface="Times New Roman"/>
                <a:ea typeface="Times New Roman"/>
                <a:cs typeface="Times New Roman"/>
                <a:sym typeface="Times New Roman"/>
              </a:defRPr>
            </a:lvl1pPr>
            <a:lvl2pPr marL="0" marR="0" lvl="1"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2pPr>
            <a:lvl3pPr marL="0" marR="0" lvl="2"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3pPr>
            <a:lvl4pPr marL="0" marR="0" lvl="3"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4pPr>
            <a:lvl5pPr marL="0" marR="0" lvl="4"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5pPr>
            <a:lvl6pPr marL="0" marR="0" lvl="5"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6pPr>
            <a:lvl7pPr marL="0" marR="0" lvl="6"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7pPr>
            <a:lvl8pPr marL="0" marR="0" lvl="7"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8pPr>
            <a:lvl9pPr marL="0" marR="0" lvl="8"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9pPr>
          </a:lstStyle>
          <a:p>
            <a:endParaRPr/>
          </a:p>
        </p:txBody>
      </p:sp>
      <p:sp>
        <p:nvSpPr>
          <p:cNvPr id="205" name="Shape 205"/>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06"/>
        <p:cNvGrpSpPr/>
        <p:nvPr/>
      </p:nvGrpSpPr>
      <p:grpSpPr>
        <a:xfrm>
          <a:off x="0" y="0"/>
          <a:ext cx="0" cy="0"/>
          <a:chOff x="0" y="0"/>
          <a:chExt cx="0" cy="0"/>
        </a:xfrm>
      </p:grpSpPr>
      <p:sp>
        <p:nvSpPr>
          <p:cNvPr id="207" name="Shape 207"/>
          <p:cNvSpPr/>
          <p:nvPr/>
        </p:nvSpPr>
        <p:spPr>
          <a:xfrm>
            <a:off x="0" y="0"/>
            <a:ext cx="9144000" cy="487800"/>
          </a:xfrm>
          <a:prstGeom prst="rect">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8" name="Shape 208"/>
          <p:cNvGrpSpPr/>
          <p:nvPr/>
        </p:nvGrpSpPr>
        <p:grpSpPr>
          <a:xfrm>
            <a:off x="830394" y="1191276"/>
            <a:ext cx="745764" cy="45826"/>
            <a:chOff x="4580561" y="2589004"/>
            <a:chExt cx="1064464" cy="25200"/>
          </a:xfrm>
        </p:grpSpPr>
        <p:sp>
          <p:nvSpPr>
            <p:cNvPr id="209" name="Shape 209"/>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Shape 210"/>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1" name="Shape 211"/>
          <p:cNvSpPr txBox="1">
            <a:spLocks noGrp="1"/>
          </p:cNvSpPr>
          <p:nvPr>
            <p:ph type="title"/>
          </p:nvPr>
        </p:nvSpPr>
        <p:spPr>
          <a:xfrm>
            <a:off x="729450" y="1318650"/>
            <a:ext cx="7688400" cy="535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2"/>
              </a:buClr>
              <a:buSzPts val="2600"/>
              <a:buFont typeface="Times New Roman"/>
              <a:buNone/>
              <a:defRPr sz="2600" b="1" i="0" u="none" strike="noStrike" cap="none">
                <a:solidFill>
                  <a:schemeClr val="dk2"/>
                </a:solidFill>
                <a:latin typeface="Times New Roman"/>
                <a:ea typeface="Times New Roman"/>
                <a:cs typeface="Times New Roman"/>
                <a:sym typeface="Times New Roman"/>
              </a:defRPr>
            </a:lvl1pPr>
            <a:lvl2pPr lvl="1"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2pPr>
            <a:lvl3pPr lvl="2"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3pPr>
            <a:lvl4pPr lvl="3"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4pPr>
            <a:lvl5pPr lvl="4"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5pPr>
            <a:lvl6pPr lvl="5"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6pPr>
            <a:lvl7pPr lvl="6"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7pPr>
            <a:lvl8pPr lvl="7"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8pPr>
            <a:lvl9pPr lvl="8"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9pPr>
          </a:lstStyle>
          <a:p>
            <a:endParaRPr/>
          </a:p>
        </p:txBody>
      </p:sp>
      <p:sp>
        <p:nvSpPr>
          <p:cNvPr id="212" name="Shape 212"/>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13"/>
        <p:cNvGrpSpPr/>
        <p:nvPr/>
      </p:nvGrpSpPr>
      <p:grpSpPr>
        <a:xfrm>
          <a:off x="0" y="0"/>
          <a:ext cx="0" cy="0"/>
          <a:chOff x="0" y="0"/>
          <a:chExt cx="0" cy="0"/>
        </a:xfrm>
      </p:grpSpPr>
      <p:sp>
        <p:nvSpPr>
          <p:cNvPr id="214" name="Shape 214"/>
          <p:cNvSpPr/>
          <p:nvPr/>
        </p:nvSpPr>
        <p:spPr>
          <a:xfrm>
            <a:off x="0" y="0"/>
            <a:ext cx="9144000" cy="487800"/>
          </a:xfrm>
          <a:prstGeom prst="rect">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5" name="Shape 215"/>
          <p:cNvGrpSpPr/>
          <p:nvPr/>
        </p:nvGrpSpPr>
        <p:grpSpPr>
          <a:xfrm>
            <a:off x="830394" y="1191276"/>
            <a:ext cx="745764" cy="45826"/>
            <a:chOff x="4580561" y="2589004"/>
            <a:chExt cx="1064464" cy="25200"/>
          </a:xfrm>
        </p:grpSpPr>
        <p:sp>
          <p:nvSpPr>
            <p:cNvPr id="216" name="Shape 216"/>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Shape 217"/>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8" name="Shape 218"/>
          <p:cNvSpPr txBox="1">
            <a:spLocks noGrp="1"/>
          </p:cNvSpPr>
          <p:nvPr>
            <p:ph type="title"/>
          </p:nvPr>
        </p:nvSpPr>
        <p:spPr>
          <a:xfrm>
            <a:off x="730000" y="1318650"/>
            <a:ext cx="3300900" cy="13815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2"/>
              </a:buClr>
              <a:buSzPts val="2600"/>
              <a:buFont typeface="Times New Roman"/>
              <a:buNone/>
              <a:defRPr sz="2600" b="1" i="0" u="none" strike="noStrike" cap="none">
                <a:solidFill>
                  <a:schemeClr val="dk2"/>
                </a:solidFill>
                <a:latin typeface="Times New Roman"/>
                <a:ea typeface="Times New Roman"/>
                <a:cs typeface="Times New Roman"/>
                <a:sym typeface="Times New Roman"/>
              </a:defRPr>
            </a:lvl1pPr>
            <a:lvl2pPr lvl="1"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2pPr>
            <a:lvl3pPr lvl="2"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3pPr>
            <a:lvl4pPr lvl="3"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4pPr>
            <a:lvl5pPr lvl="4"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5pPr>
            <a:lvl6pPr lvl="5"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6pPr>
            <a:lvl7pPr lvl="6"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7pPr>
            <a:lvl8pPr lvl="7"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8pPr>
            <a:lvl9pPr lvl="8"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9pPr>
          </a:lstStyle>
          <a:p>
            <a:endParaRPr/>
          </a:p>
        </p:txBody>
      </p:sp>
      <p:sp>
        <p:nvSpPr>
          <p:cNvPr id="219" name="Shape 219"/>
          <p:cNvSpPr txBox="1">
            <a:spLocks noGrp="1"/>
          </p:cNvSpPr>
          <p:nvPr>
            <p:ph type="body" idx="1"/>
          </p:nvPr>
        </p:nvSpPr>
        <p:spPr>
          <a:xfrm>
            <a:off x="721225" y="2781725"/>
            <a:ext cx="3300900" cy="1597500"/>
          </a:xfrm>
          <a:prstGeom prst="rect">
            <a:avLst/>
          </a:prstGeom>
          <a:noFill/>
          <a:ln>
            <a:noFill/>
          </a:ln>
        </p:spPr>
        <p:txBody>
          <a:bodyPr wrap="square" lIns="91425" tIns="91425" rIns="91425" bIns="91425" anchor="t" anchorCtr="0"/>
          <a:lstStyle>
            <a:lvl1pPr marL="0" marR="0" lvl="0" indent="82550" algn="l" rtl="0">
              <a:lnSpc>
                <a:spcPct val="115000"/>
              </a:lnSpc>
              <a:spcBef>
                <a:spcPts val="0"/>
              </a:spcBef>
              <a:spcAft>
                <a:spcPts val="1600"/>
              </a:spcAft>
              <a:buClr>
                <a:schemeClr val="accent1"/>
              </a:buClr>
              <a:buSzPts val="1300"/>
              <a:buFont typeface="Times New Roman"/>
              <a:buChar char="●"/>
              <a:defRPr sz="1300" b="0" i="0" u="none" strike="noStrike" cap="none">
                <a:solidFill>
                  <a:schemeClr val="accent1"/>
                </a:solidFill>
                <a:latin typeface="Times New Roman"/>
                <a:ea typeface="Times New Roman"/>
                <a:cs typeface="Times New Roman"/>
                <a:sym typeface="Times New Roman"/>
              </a:defRPr>
            </a:lvl1pPr>
            <a:lvl2pPr marL="0" marR="0" lvl="1"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2pPr>
            <a:lvl3pPr marL="0" marR="0" lvl="2"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3pPr>
            <a:lvl4pPr marL="0" marR="0" lvl="3"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4pPr>
            <a:lvl5pPr marL="0" marR="0" lvl="4"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5pPr>
            <a:lvl6pPr marL="0" marR="0" lvl="5"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6pPr>
            <a:lvl7pPr marL="0" marR="0" lvl="6"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7pPr>
            <a:lvl8pPr marL="0" marR="0" lvl="7"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8pPr>
            <a:lvl9pPr marL="0" marR="0" lvl="8"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9pPr>
          </a:lstStyle>
          <a:p>
            <a:endParaRPr/>
          </a:p>
        </p:txBody>
      </p:sp>
      <p:sp>
        <p:nvSpPr>
          <p:cNvPr id="220" name="Shape 220"/>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221"/>
        <p:cNvGrpSpPr/>
        <p:nvPr/>
      </p:nvGrpSpPr>
      <p:grpSpPr>
        <a:xfrm>
          <a:off x="0" y="0"/>
          <a:ext cx="0" cy="0"/>
          <a:chOff x="0" y="0"/>
          <a:chExt cx="0" cy="0"/>
        </a:xfrm>
      </p:grpSpPr>
      <p:grpSp>
        <p:nvGrpSpPr>
          <p:cNvPr id="222" name="Shape 222"/>
          <p:cNvGrpSpPr/>
          <p:nvPr/>
        </p:nvGrpSpPr>
        <p:grpSpPr>
          <a:xfrm>
            <a:off x="830394" y="4169150"/>
            <a:ext cx="745764" cy="45826"/>
            <a:chOff x="4580561" y="2589004"/>
            <a:chExt cx="1064464" cy="25200"/>
          </a:xfrm>
        </p:grpSpPr>
        <p:sp>
          <p:nvSpPr>
            <p:cNvPr id="223" name="Shape 223"/>
            <p:cNvSpPr/>
            <p:nvPr/>
          </p:nvSpPr>
          <p:spPr>
            <a:xfrm rot="-5400000">
              <a:off x="5366325" y="2335504"/>
              <a:ext cx="25200" cy="532200"/>
            </a:xfrm>
            <a:prstGeom prst="rect">
              <a:avLst/>
            </a:prstGeom>
            <a:solidFill>
              <a:schemeClr val="lt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Shape 224"/>
            <p:cNvSpPr/>
            <p:nvPr/>
          </p:nvSpPr>
          <p:spPr>
            <a:xfrm rot="-5400000">
              <a:off x="4836311" y="2333254"/>
              <a:ext cx="25200" cy="536700"/>
            </a:xfrm>
            <a:prstGeom prst="rect">
              <a:avLst/>
            </a:prstGeom>
            <a:solidFill>
              <a:schemeClr val="lt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5" name="Shape 225"/>
          <p:cNvSpPr txBox="1">
            <a:spLocks noGrp="1"/>
          </p:cNvSpPr>
          <p:nvPr>
            <p:ph type="title"/>
          </p:nvPr>
        </p:nvSpPr>
        <p:spPr>
          <a:xfrm>
            <a:off x="729450" y="864300"/>
            <a:ext cx="7021200" cy="2985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SzPts val="3600"/>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2pPr>
            <a:lvl3pPr lvl="2"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3pPr>
            <a:lvl4pPr lvl="3"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4pPr>
            <a:lvl5pPr lvl="4"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5pPr>
            <a:lvl6pPr lvl="5"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6pPr>
            <a:lvl7pPr lvl="6"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7pPr>
            <a:lvl8pPr lvl="7"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8pPr>
            <a:lvl9pPr lvl="8" indent="0" rtl="0">
              <a:spcBef>
                <a:spcPts val="0"/>
              </a:spcBef>
              <a:buClr>
                <a:schemeClr val="lt1"/>
              </a:buClr>
              <a:buSzPts val="3600"/>
              <a:buFont typeface="Times New Roman"/>
              <a:buNone/>
              <a:defRPr sz="3600" b="1">
                <a:solidFill>
                  <a:schemeClr val="lt1"/>
                </a:solidFill>
                <a:latin typeface="Times New Roman"/>
                <a:ea typeface="Times New Roman"/>
                <a:cs typeface="Times New Roman"/>
                <a:sym typeface="Times New Roman"/>
              </a:defRPr>
            </a:lvl9pPr>
          </a:lstStyle>
          <a:p>
            <a:endParaRPr/>
          </a:p>
        </p:txBody>
      </p:sp>
      <p:sp>
        <p:nvSpPr>
          <p:cNvPr id="226" name="Shape 226"/>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7"/>
        <p:cNvGrpSpPr/>
        <p:nvPr/>
      </p:nvGrpSpPr>
      <p:grpSpPr>
        <a:xfrm>
          <a:off x="0" y="0"/>
          <a:ext cx="0" cy="0"/>
          <a:chOff x="0" y="0"/>
          <a:chExt cx="0" cy="0"/>
        </a:xfrm>
      </p:grpSpPr>
      <p:sp>
        <p:nvSpPr>
          <p:cNvPr id="28" name="Shape 28"/>
          <p:cNvSpPr/>
          <p:nvPr/>
        </p:nvSpPr>
        <p:spPr>
          <a:xfrm>
            <a:off x="0" y="0"/>
            <a:ext cx="9144000" cy="487800"/>
          </a:xfrm>
          <a:prstGeom prst="rect">
            <a:avLst/>
          </a:prstGeom>
          <a:solidFill>
            <a:schemeClr val="lt2"/>
          </a:solidFill>
          <a:ln>
            <a:noFill/>
          </a:ln>
        </p:spPr>
        <p:txBody>
          <a:bodyPr wrap="square" lIns="91425" tIns="91425" rIns="91425" bIns="91425" anchor="ctr" anchorCtr="0">
            <a:noAutofit/>
          </a:bodyPr>
          <a:lstStyle/>
          <a:p>
            <a:pPr marL="0" lvl="0" indent="0" rtl="0">
              <a:spcBef>
                <a:spcPts val="0"/>
              </a:spcBef>
              <a:buNone/>
            </a:pPr>
            <a:endParaRPr>
              <a:latin typeface="Times New Roman"/>
              <a:ea typeface="Times New Roman"/>
              <a:cs typeface="Times New Roman"/>
              <a:sym typeface="Times New Roman"/>
            </a:endParaRPr>
          </a:p>
        </p:txBody>
      </p:sp>
      <p:grpSp>
        <p:nvGrpSpPr>
          <p:cNvPr id="29" name="Shape 29"/>
          <p:cNvGrpSpPr/>
          <p:nvPr/>
        </p:nvGrpSpPr>
        <p:grpSpPr>
          <a:xfrm>
            <a:off x="830392" y="1191256"/>
            <a:ext cx="745763" cy="45826"/>
            <a:chOff x="4580561" y="2589004"/>
            <a:chExt cx="1064464" cy="25200"/>
          </a:xfrm>
        </p:grpSpPr>
        <p:sp>
          <p:nvSpPr>
            <p:cNvPr id="30" name="Shape 30"/>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lvl="0" indent="0" rtl="0">
                <a:spcBef>
                  <a:spcPts val="0"/>
                </a:spcBef>
                <a:buNone/>
              </a:pPr>
              <a:endParaRPr>
                <a:latin typeface="Times New Roman"/>
                <a:ea typeface="Times New Roman"/>
                <a:cs typeface="Times New Roman"/>
                <a:sym typeface="Times New Roman"/>
              </a:endParaRPr>
            </a:p>
          </p:txBody>
        </p:sp>
        <p:sp>
          <p:nvSpPr>
            <p:cNvPr id="31" name="Shape 31"/>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lvl="0" indent="0" rtl="0">
                <a:spcBef>
                  <a:spcPts val="0"/>
                </a:spcBef>
                <a:buNone/>
              </a:pPr>
              <a:endParaRPr>
                <a:latin typeface="Times New Roman"/>
                <a:ea typeface="Times New Roman"/>
                <a:cs typeface="Times New Roman"/>
                <a:sym typeface="Times New Roman"/>
              </a:endParaRPr>
            </a:p>
          </p:txBody>
        </p:sp>
      </p:grpSp>
      <p:sp>
        <p:nvSpPr>
          <p:cNvPr id="32" name="Shape 32"/>
          <p:cNvSpPr txBox="1">
            <a:spLocks noGrp="1"/>
          </p:cNvSpPr>
          <p:nvPr>
            <p:ph type="title"/>
          </p:nvPr>
        </p:nvSpPr>
        <p:spPr>
          <a:xfrm>
            <a:off x="729450" y="1318650"/>
            <a:ext cx="7688700" cy="535200"/>
          </a:xfrm>
          <a:prstGeom prst="rect">
            <a:avLst/>
          </a:prstGeom>
        </p:spPr>
        <p:txBody>
          <a:bodyPr wrap="square" lIns="91425" tIns="91425" rIns="91425" bIns="91425" anchor="t" anchorCtr="0"/>
          <a:lstStyle>
            <a:lvl1pPr lvl="0" rtl="0">
              <a:spcBef>
                <a:spcPts val="0"/>
              </a:spcBef>
              <a:buClr>
                <a:schemeClr val="dk2"/>
              </a:buClr>
              <a:buSzPts val="2600"/>
              <a:buFont typeface="Times New Roman"/>
              <a:buNone/>
              <a:defRPr sz="2600">
                <a:solidFill>
                  <a:schemeClr val="dk2"/>
                </a:solidFill>
                <a:latin typeface="Times New Roman"/>
                <a:ea typeface="Times New Roman"/>
                <a:cs typeface="Times New Roman"/>
                <a:sym typeface="Times New Roman"/>
              </a:defRPr>
            </a:lvl1pPr>
            <a:lvl2pPr lvl="1" rtl="0">
              <a:spcBef>
                <a:spcPts val="0"/>
              </a:spcBef>
              <a:buClr>
                <a:schemeClr val="dk2"/>
              </a:buClr>
              <a:buSzPts val="2600"/>
              <a:buFont typeface="Times New Roman"/>
              <a:buNone/>
              <a:defRPr sz="2600">
                <a:solidFill>
                  <a:schemeClr val="dk2"/>
                </a:solidFill>
                <a:latin typeface="Times New Roman"/>
                <a:ea typeface="Times New Roman"/>
                <a:cs typeface="Times New Roman"/>
                <a:sym typeface="Times New Roman"/>
              </a:defRPr>
            </a:lvl2pPr>
            <a:lvl3pPr lvl="2" rtl="0">
              <a:spcBef>
                <a:spcPts val="0"/>
              </a:spcBef>
              <a:buClr>
                <a:schemeClr val="dk2"/>
              </a:buClr>
              <a:buSzPts val="2600"/>
              <a:buFont typeface="Times New Roman"/>
              <a:buNone/>
              <a:defRPr sz="2600">
                <a:solidFill>
                  <a:schemeClr val="dk2"/>
                </a:solidFill>
                <a:latin typeface="Times New Roman"/>
                <a:ea typeface="Times New Roman"/>
                <a:cs typeface="Times New Roman"/>
                <a:sym typeface="Times New Roman"/>
              </a:defRPr>
            </a:lvl3pPr>
            <a:lvl4pPr lvl="3" rtl="0">
              <a:spcBef>
                <a:spcPts val="0"/>
              </a:spcBef>
              <a:buClr>
                <a:schemeClr val="dk2"/>
              </a:buClr>
              <a:buSzPts val="2600"/>
              <a:buFont typeface="Times New Roman"/>
              <a:buNone/>
              <a:defRPr sz="2600">
                <a:solidFill>
                  <a:schemeClr val="dk2"/>
                </a:solidFill>
                <a:latin typeface="Times New Roman"/>
                <a:ea typeface="Times New Roman"/>
                <a:cs typeface="Times New Roman"/>
                <a:sym typeface="Times New Roman"/>
              </a:defRPr>
            </a:lvl4pPr>
            <a:lvl5pPr lvl="4" rtl="0">
              <a:spcBef>
                <a:spcPts val="0"/>
              </a:spcBef>
              <a:buClr>
                <a:schemeClr val="dk2"/>
              </a:buClr>
              <a:buSzPts val="2600"/>
              <a:buFont typeface="Times New Roman"/>
              <a:buNone/>
              <a:defRPr sz="2600">
                <a:solidFill>
                  <a:schemeClr val="dk2"/>
                </a:solidFill>
                <a:latin typeface="Times New Roman"/>
                <a:ea typeface="Times New Roman"/>
                <a:cs typeface="Times New Roman"/>
                <a:sym typeface="Times New Roman"/>
              </a:defRPr>
            </a:lvl5pPr>
            <a:lvl6pPr lvl="5" rtl="0">
              <a:spcBef>
                <a:spcPts val="0"/>
              </a:spcBef>
              <a:buClr>
                <a:schemeClr val="dk2"/>
              </a:buClr>
              <a:buSzPts val="2600"/>
              <a:buFont typeface="Times New Roman"/>
              <a:buNone/>
              <a:defRPr sz="2600">
                <a:solidFill>
                  <a:schemeClr val="dk2"/>
                </a:solidFill>
                <a:latin typeface="Times New Roman"/>
                <a:ea typeface="Times New Roman"/>
                <a:cs typeface="Times New Roman"/>
                <a:sym typeface="Times New Roman"/>
              </a:defRPr>
            </a:lvl6pPr>
            <a:lvl7pPr lvl="6" rtl="0">
              <a:spcBef>
                <a:spcPts val="0"/>
              </a:spcBef>
              <a:buClr>
                <a:schemeClr val="dk2"/>
              </a:buClr>
              <a:buSzPts val="2600"/>
              <a:buFont typeface="Times New Roman"/>
              <a:buNone/>
              <a:defRPr sz="2600">
                <a:solidFill>
                  <a:schemeClr val="dk2"/>
                </a:solidFill>
                <a:latin typeface="Times New Roman"/>
                <a:ea typeface="Times New Roman"/>
                <a:cs typeface="Times New Roman"/>
                <a:sym typeface="Times New Roman"/>
              </a:defRPr>
            </a:lvl7pPr>
            <a:lvl8pPr lvl="7" rtl="0">
              <a:spcBef>
                <a:spcPts val="0"/>
              </a:spcBef>
              <a:buClr>
                <a:schemeClr val="dk2"/>
              </a:buClr>
              <a:buSzPts val="2600"/>
              <a:buFont typeface="Times New Roman"/>
              <a:buNone/>
              <a:defRPr sz="2600">
                <a:solidFill>
                  <a:schemeClr val="dk2"/>
                </a:solidFill>
                <a:latin typeface="Times New Roman"/>
                <a:ea typeface="Times New Roman"/>
                <a:cs typeface="Times New Roman"/>
                <a:sym typeface="Times New Roman"/>
              </a:defRPr>
            </a:lvl8pPr>
            <a:lvl9pPr lvl="8" rtl="0">
              <a:spcBef>
                <a:spcPts val="0"/>
              </a:spcBef>
              <a:buClr>
                <a:schemeClr val="dk2"/>
              </a:buClr>
              <a:buSzPts val="2600"/>
              <a:buFont typeface="Times New Roman"/>
              <a:buNone/>
              <a:defRPr sz="2600">
                <a:solidFill>
                  <a:schemeClr val="dk2"/>
                </a:solidFill>
                <a:latin typeface="Times New Roman"/>
                <a:ea typeface="Times New Roman"/>
                <a:cs typeface="Times New Roman"/>
                <a:sym typeface="Times New Roman"/>
              </a:defRPr>
            </a:lvl9pPr>
          </a:lstStyle>
          <a:p>
            <a:endParaRPr/>
          </a:p>
        </p:txBody>
      </p:sp>
      <p:sp>
        <p:nvSpPr>
          <p:cNvPr id="33" name="Shape 33"/>
          <p:cNvSpPr txBox="1">
            <a:spLocks noGrp="1"/>
          </p:cNvSpPr>
          <p:nvPr>
            <p:ph type="body" idx="1"/>
          </p:nvPr>
        </p:nvSpPr>
        <p:spPr>
          <a:xfrm>
            <a:off x="729450" y="2078875"/>
            <a:ext cx="7688700" cy="2261100"/>
          </a:xfrm>
          <a:prstGeom prst="rect">
            <a:avLst/>
          </a:prstGeom>
        </p:spPr>
        <p:txBody>
          <a:bodyPr wrap="square" lIns="91425" tIns="91425" rIns="91425" bIns="91425" anchor="t" anchorCtr="0"/>
          <a:lstStyle>
            <a:lvl1pPr lvl="0" rtl="0">
              <a:spcBef>
                <a:spcPts val="0"/>
              </a:spcBef>
              <a:buSzPts val="1300"/>
              <a:buFont typeface="Times New Roman"/>
              <a:buChar char="●"/>
              <a:defRPr>
                <a:latin typeface="Times New Roman"/>
                <a:ea typeface="Times New Roman"/>
                <a:cs typeface="Times New Roman"/>
                <a:sym typeface="Times New Roman"/>
              </a:defRPr>
            </a:lvl1pPr>
            <a:lvl2pPr lvl="1" rtl="0">
              <a:spcBef>
                <a:spcPts val="0"/>
              </a:spcBef>
              <a:buSzPts val="1100"/>
              <a:buFont typeface="Times New Roman"/>
              <a:buChar char="○"/>
              <a:defRPr>
                <a:latin typeface="Times New Roman"/>
                <a:ea typeface="Times New Roman"/>
                <a:cs typeface="Times New Roman"/>
                <a:sym typeface="Times New Roman"/>
              </a:defRPr>
            </a:lvl2pPr>
            <a:lvl3pPr lvl="2" rtl="0">
              <a:spcBef>
                <a:spcPts val="0"/>
              </a:spcBef>
              <a:buSzPts val="1100"/>
              <a:buFont typeface="Times New Roman"/>
              <a:buChar char="■"/>
              <a:defRPr>
                <a:latin typeface="Times New Roman"/>
                <a:ea typeface="Times New Roman"/>
                <a:cs typeface="Times New Roman"/>
                <a:sym typeface="Times New Roman"/>
              </a:defRPr>
            </a:lvl3pPr>
            <a:lvl4pPr lvl="3" rtl="0">
              <a:spcBef>
                <a:spcPts val="0"/>
              </a:spcBef>
              <a:buSzPts val="1100"/>
              <a:buFont typeface="Times New Roman"/>
              <a:buChar char="●"/>
              <a:defRPr>
                <a:latin typeface="Times New Roman"/>
                <a:ea typeface="Times New Roman"/>
                <a:cs typeface="Times New Roman"/>
                <a:sym typeface="Times New Roman"/>
              </a:defRPr>
            </a:lvl4pPr>
            <a:lvl5pPr lvl="4" rtl="0">
              <a:spcBef>
                <a:spcPts val="0"/>
              </a:spcBef>
              <a:buSzPts val="1100"/>
              <a:buFont typeface="Times New Roman"/>
              <a:buChar char="○"/>
              <a:defRPr>
                <a:latin typeface="Times New Roman"/>
                <a:ea typeface="Times New Roman"/>
                <a:cs typeface="Times New Roman"/>
                <a:sym typeface="Times New Roman"/>
              </a:defRPr>
            </a:lvl5pPr>
            <a:lvl6pPr lvl="5" rtl="0">
              <a:spcBef>
                <a:spcPts val="0"/>
              </a:spcBef>
              <a:buSzPts val="1100"/>
              <a:buFont typeface="Times New Roman"/>
              <a:buChar char="■"/>
              <a:defRPr>
                <a:latin typeface="Times New Roman"/>
                <a:ea typeface="Times New Roman"/>
                <a:cs typeface="Times New Roman"/>
                <a:sym typeface="Times New Roman"/>
              </a:defRPr>
            </a:lvl6pPr>
            <a:lvl7pPr lvl="6" rtl="0">
              <a:spcBef>
                <a:spcPts val="0"/>
              </a:spcBef>
              <a:buSzPts val="1100"/>
              <a:buFont typeface="Times New Roman"/>
              <a:buChar char="●"/>
              <a:defRPr>
                <a:latin typeface="Times New Roman"/>
                <a:ea typeface="Times New Roman"/>
                <a:cs typeface="Times New Roman"/>
                <a:sym typeface="Times New Roman"/>
              </a:defRPr>
            </a:lvl7pPr>
            <a:lvl8pPr lvl="7" rtl="0">
              <a:spcBef>
                <a:spcPts val="0"/>
              </a:spcBef>
              <a:buSzPts val="1100"/>
              <a:buFont typeface="Times New Roman"/>
              <a:buChar char="○"/>
              <a:defRPr>
                <a:latin typeface="Times New Roman"/>
                <a:ea typeface="Times New Roman"/>
                <a:cs typeface="Times New Roman"/>
                <a:sym typeface="Times New Roman"/>
              </a:defRPr>
            </a:lvl8pPr>
            <a:lvl9pPr lvl="8" rtl="0">
              <a:spcBef>
                <a:spcPts val="0"/>
              </a:spcBef>
              <a:buSzPts val="1100"/>
              <a:buFont typeface="Times New Roman"/>
              <a:buChar char="■"/>
              <a:defRPr>
                <a:latin typeface="Times New Roman"/>
                <a:ea typeface="Times New Roman"/>
                <a:cs typeface="Times New Roman"/>
                <a:sym typeface="Times New Roman"/>
              </a:defRPr>
            </a:lvl9pPr>
          </a:lstStyle>
          <a:p>
            <a:endParaRPr/>
          </a:p>
        </p:txBody>
      </p:sp>
      <p:sp>
        <p:nvSpPr>
          <p:cNvPr id="34" name="Shape 34"/>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latin typeface="Times New Roman"/>
                <a:ea typeface="Times New Roman"/>
                <a:cs typeface="Times New Roman"/>
                <a:sym typeface="Times New Roman"/>
              </a:rPr>
              <a:t>‹#›</a:t>
            </a:fld>
            <a:endParaRPr lang="en">
              <a:latin typeface="Times New Roman"/>
              <a:ea typeface="Times New Roman"/>
              <a:cs typeface="Times New Roman"/>
              <a:sym typeface="Times New Roman"/>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227"/>
        <p:cNvGrpSpPr/>
        <p:nvPr/>
      </p:nvGrpSpPr>
      <p:grpSpPr>
        <a:xfrm>
          <a:off x="0" y="0"/>
          <a:ext cx="0" cy="0"/>
          <a:chOff x="0" y="0"/>
          <a:chExt cx="0" cy="0"/>
        </a:xfrm>
      </p:grpSpPr>
      <p:sp>
        <p:nvSpPr>
          <p:cNvPr id="228" name="Shape 228"/>
          <p:cNvSpPr/>
          <p:nvPr/>
        </p:nvSpPr>
        <p:spPr>
          <a:xfrm>
            <a:off x="0" y="0"/>
            <a:ext cx="4572000" cy="5143500"/>
          </a:xfrm>
          <a:prstGeom prst="rect">
            <a:avLst/>
          </a:prstGeom>
          <a:solidFill>
            <a:schemeClr val="lt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grpSp>
        <p:nvGrpSpPr>
          <p:cNvPr id="229" name="Shape 229"/>
          <p:cNvGrpSpPr/>
          <p:nvPr/>
        </p:nvGrpSpPr>
        <p:grpSpPr>
          <a:xfrm>
            <a:off x="830394" y="1191276"/>
            <a:ext cx="745764" cy="45826"/>
            <a:chOff x="4580561" y="2589004"/>
            <a:chExt cx="1064464" cy="25200"/>
          </a:xfrm>
        </p:grpSpPr>
        <p:sp>
          <p:nvSpPr>
            <p:cNvPr id="230" name="Shape 230"/>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
          <p:nvSpPr>
            <p:cNvPr id="231" name="Shape 231"/>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grpSp>
      <p:sp>
        <p:nvSpPr>
          <p:cNvPr id="232" name="Shape 232"/>
          <p:cNvSpPr txBox="1">
            <a:spLocks noGrp="1"/>
          </p:cNvSpPr>
          <p:nvPr>
            <p:ph type="title"/>
          </p:nvPr>
        </p:nvSpPr>
        <p:spPr>
          <a:xfrm>
            <a:off x="730000" y="1318650"/>
            <a:ext cx="3300900" cy="168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2"/>
              </a:buClr>
              <a:buSzPts val="1800"/>
              <a:buFont typeface="Times New Roman"/>
              <a:buNone/>
              <a:defRPr sz="1800" b="1" i="0" u="none" strike="noStrike" cap="none">
                <a:solidFill>
                  <a:schemeClr val="dk2"/>
                </a:solidFill>
                <a:latin typeface="Times New Roman"/>
                <a:ea typeface="Times New Roman"/>
                <a:cs typeface="Times New Roman"/>
                <a:sym typeface="Times New Roman"/>
              </a:defRPr>
            </a:lvl1pPr>
            <a:lvl2pPr lvl="1"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2pPr>
            <a:lvl3pPr lvl="2"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3pPr>
            <a:lvl4pPr lvl="3"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4pPr>
            <a:lvl5pPr lvl="4"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5pPr>
            <a:lvl6pPr lvl="5"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6pPr>
            <a:lvl7pPr lvl="6"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7pPr>
            <a:lvl8pPr lvl="7"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8pPr>
            <a:lvl9pPr lvl="8" indent="0" rtl="0">
              <a:spcBef>
                <a:spcPts val="0"/>
              </a:spcBef>
              <a:buClr>
                <a:schemeClr val="dk2"/>
              </a:buClr>
              <a:buSzPts val="2600"/>
              <a:buFont typeface="Times New Roman"/>
              <a:buNone/>
              <a:defRPr sz="2600" b="1">
                <a:solidFill>
                  <a:schemeClr val="dk2"/>
                </a:solidFill>
                <a:latin typeface="Times New Roman"/>
                <a:ea typeface="Times New Roman"/>
                <a:cs typeface="Times New Roman"/>
                <a:sym typeface="Times New Roman"/>
              </a:defRPr>
            </a:lvl9pPr>
          </a:lstStyle>
          <a:p>
            <a:endParaRPr/>
          </a:p>
        </p:txBody>
      </p:sp>
      <p:sp>
        <p:nvSpPr>
          <p:cNvPr id="233" name="Shape 233"/>
          <p:cNvSpPr txBox="1">
            <a:spLocks noGrp="1"/>
          </p:cNvSpPr>
          <p:nvPr>
            <p:ph type="subTitle" idx="1"/>
          </p:nvPr>
        </p:nvSpPr>
        <p:spPr>
          <a:xfrm>
            <a:off x="724950" y="3161525"/>
            <a:ext cx="3300900" cy="759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accent1"/>
              </a:buClr>
              <a:buSzPts val="1800"/>
              <a:buFont typeface="Times New Roman"/>
              <a:buNone/>
              <a:defRPr sz="1800" b="0" i="0" u="none" strike="noStrike" cap="none">
                <a:solidFill>
                  <a:schemeClr val="accent1"/>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chemeClr val="accent1"/>
              </a:buClr>
              <a:buSzPts val="1600"/>
              <a:buFont typeface="Times New Roman"/>
              <a:buNone/>
              <a:defRPr sz="1600" b="0" i="0" u="none" strike="noStrike" cap="none">
                <a:solidFill>
                  <a:schemeClr val="accent1"/>
                </a:solidFill>
                <a:latin typeface="Times New Roman"/>
                <a:ea typeface="Times New Roman"/>
                <a:cs typeface="Times New Roman"/>
                <a:sym typeface="Times New Roman"/>
              </a:defRPr>
            </a:lvl9pPr>
          </a:lstStyle>
          <a:p>
            <a:endParaRPr/>
          </a:p>
        </p:txBody>
      </p:sp>
      <p:sp>
        <p:nvSpPr>
          <p:cNvPr id="234" name="Shape 234"/>
          <p:cNvSpPr txBox="1">
            <a:spLocks noGrp="1"/>
          </p:cNvSpPr>
          <p:nvPr>
            <p:ph type="body" idx="2"/>
          </p:nvPr>
        </p:nvSpPr>
        <p:spPr>
          <a:xfrm>
            <a:off x="5174225" y="1352625"/>
            <a:ext cx="3374400" cy="3025500"/>
          </a:xfrm>
          <a:prstGeom prst="rect">
            <a:avLst/>
          </a:prstGeom>
          <a:noFill/>
          <a:ln>
            <a:noFill/>
          </a:ln>
        </p:spPr>
        <p:txBody>
          <a:bodyPr wrap="square" lIns="91425" tIns="91425" rIns="91425" bIns="91425" anchor="t" anchorCtr="0"/>
          <a:lstStyle>
            <a:lvl1pPr marL="0" marR="0" lvl="0" indent="88900" algn="l" rtl="0">
              <a:lnSpc>
                <a:spcPct val="115000"/>
              </a:lnSpc>
              <a:spcBef>
                <a:spcPts val="0"/>
              </a:spcBef>
              <a:spcAft>
                <a:spcPts val="1600"/>
              </a:spcAft>
              <a:buClr>
                <a:schemeClr val="accent1"/>
              </a:buClr>
              <a:buSzPts val="1400"/>
              <a:buFont typeface="Times New Roman"/>
              <a:buChar char="●"/>
              <a:defRPr sz="1400" b="0" i="0" u="none" strike="noStrike" cap="none">
                <a:solidFill>
                  <a:schemeClr val="accent1"/>
                </a:solidFill>
                <a:latin typeface="Times New Roman"/>
                <a:ea typeface="Times New Roman"/>
                <a:cs typeface="Times New Roman"/>
                <a:sym typeface="Times New Roman"/>
              </a:defRPr>
            </a:lvl1pPr>
            <a:lvl2pPr marL="0" marR="0" lvl="1" indent="88900" algn="l" rtl="0">
              <a:lnSpc>
                <a:spcPct val="115000"/>
              </a:lnSpc>
              <a:spcBef>
                <a:spcPts val="0"/>
              </a:spcBef>
              <a:spcAft>
                <a:spcPts val="1600"/>
              </a:spcAft>
              <a:buClr>
                <a:schemeClr val="accent1"/>
              </a:buClr>
              <a:buSzPts val="1400"/>
              <a:buFont typeface="Times New Roman"/>
              <a:buChar char="○"/>
              <a:defRPr sz="1400" b="0" i="0" u="none" strike="noStrike" cap="none">
                <a:solidFill>
                  <a:schemeClr val="accent1"/>
                </a:solidFill>
                <a:latin typeface="Times New Roman"/>
                <a:ea typeface="Times New Roman"/>
                <a:cs typeface="Times New Roman"/>
                <a:sym typeface="Times New Roman"/>
              </a:defRPr>
            </a:lvl2pPr>
            <a:lvl3pPr marL="0" marR="0" lvl="2" indent="88900" algn="l" rtl="0">
              <a:lnSpc>
                <a:spcPct val="115000"/>
              </a:lnSpc>
              <a:spcBef>
                <a:spcPts val="0"/>
              </a:spcBef>
              <a:spcAft>
                <a:spcPts val="1600"/>
              </a:spcAft>
              <a:buClr>
                <a:schemeClr val="accent1"/>
              </a:buClr>
              <a:buSzPts val="1400"/>
              <a:buFont typeface="Times New Roman"/>
              <a:buChar char="■"/>
              <a:defRPr sz="1400" b="0" i="0" u="none" strike="noStrike" cap="none">
                <a:solidFill>
                  <a:schemeClr val="accent1"/>
                </a:solidFill>
                <a:latin typeface="Times New Roman"/>
                <a:ea typeface="Times New Roman"/>
                <a:cs typeface="Times New Roman"/>
                <a:sym typeface="Times New Roman"/>
              </a:defRPr>
            </a:lvl3pPr>
            <a:lvl4pPr marL="0" marR="0" lvl="3" indent="88900" algn="l" rtl="0">
              <a:lnSpc>
                <a:spcPct val="115000"/>
              </a:lnSpc>
              <a:spcBef>
                <a:spcPts val="0"/>
              </a:spcBef>
              <a:spcAft>
                <a:spcPts val="1600"/>
              </a:spcAft>
              <a:buClr>
                <a:schemeClr val="accent1"/>
              </a:buClr>
              <a:buSzPts val="1400"/>
              <a:buFont typeface="Times New Roman"/>
              <a:buChar char="●"/>
              <a:defRPr sz="1400" b="0" i="0" u="none" strike="noStrike" cap="none">
                <a:solidFill>
                  <a:schemeClr val="accent1"/>
                </a:solidFill>
                <a:latin typeface="Times New Roman"/>
                <a:ea typeface="Times New Roman"/>
                <a:cs typeface="Times New Roman"/>
                <a:sym typeface="Times New Roman"/>
              </a:defRPr>
            </a:lvl4pPr>
            <a:lvl5pPr marL="0" marR="0" lvl="4" indent="88900" algn="l" rtl="0">
              <a:lnSpc>
                <a:spcPct val="115000"/>
              </a:lnSpc>
              <a:spcBef>
                <a:spcPts val="0"/>
              </a:spcBef>
              <a:spcAft>
                <a:spcPts val="1600"/>
              </a:spcAft>
              <a:buClr>
                <a:schemeClr val="accent1"/>
              </a:buClr>
              <a:buSzPts val="1400"/>
              <a:buFont typeface="Times New Roman"/>
              <a:buChar char="○"/>
              <a:defRPr sz="1400" b="0" i="0" u="none" strike="noStrike" cap="none">
                <a:solidFill>
                  <a:schemeClr val="accent1"/>
                </a:solidFill>
                <a:latin typeface="Times New Roman"/>
                <a:ea typeface="Times New Roman"/>
                <a:cs typeface="Times New Roman"/>
                <a:sym typeface="Times New Roman"/>
              </a:defRPr>
            </a:lvl5pPr>
            <a:lvl6pPr marL="0" marR="0" lvl="5" indent="88900" algn="l" rtl="0">
              <a:lnSpc>
                <a:spcPct val="115000"/>
              </a:lnSpc>
              <a:spcBef>
                <a:spcPts val="0"/>
              </a:spcBef>
              <a:spcAft>
                <a:spcPts val="1600"/>
              </a:spcAft>
              <a:buClr>
                <a:schemeClr val="accent1"/>
              </a:buClr>
              <a:buSzPts val="1400"/>
              <a:buFont typeface="Times New Roman"/>
              <a:buChar char="■"/>
              <a:defRPr sz="1400" b="0" i="0" u="none" strike="noStrike" cap="none">
                <a:solidFill>
                  <a:schemeClr val="accent1"/>
                </a:solidFill>
                <a:latin typeface="Times New Roman"/>
                <a:ea typeface="Times New Roman"/>
                <a:cs typeface="Times New Roman"/>
                <a:sym typeface="Times New Roman"/>
              </a:defRPr>
            </a:lvl6pPr>
            <a:lvl7pPr marL="0" marR="0" lvl="6" indent="88900" algn="l" rtl="0">
              <a:lnSpc>
                <a:spcPct val="115000"/>
              </a:lnSpc>
              <a:spcBef>
                <a:spcPts val="0"/>
              </a:spcBef>
              <a:spcAft>
                <a:spcPts val="1600"/>
              </a:spcAft>
              <a:buClr>
                <a:schemeClr val="accent1"/>
              </a:buClr>
              <a:buSzPts val="1400"/>
              <a:buFont typeface="Times New Roman"/>
              <a:buChar char="●"/>
              <a:defRPr sz="1400" b="0" i="0" u="none" strike="noStrike" cap="none">
                <a:solidFill>
                  <a:schemeClr val="accent1"/>
                </a:solidFill>
                <a:latin typeface="Times New Roman"/>
                <a:ea typeface="Times New Roman"/>
                <a:cs typeface="Times New Roman"/>
                <a:sym typeface="Times New Roman"/>
              </a:defRPr>
            </a:lvl7pPr>
            <a:lvl8pPr marL="0" marR="0" lvl="7" indent="88900" algn="l" rtl="0">
              <a:lnSpc>
                <a:spcPct val="115000"/>
              </a:lnSpc>
              <a:spcBef>
                <a:spcPts val="0"/>
              </a:spcBef>
              <a:spcAft>
                <a:spcPts val="1600"/>
              </a:spcAft>
              <a:buClr>
                <a:schemeClr val="accent1"/>
              </a:buClr>
              <a:buSzPts val="1400"/>
              <a:buFont typeface="Times New Roman"/>
              <a:buChar char="○"/>
              <a:defRPr sz="1400" b="0" i="0" u="none" strike="noStrike" cap="none">
                <a:solidFill>
                  <a:schemeClr val="accent1"/>
                </a:solidFill>
                <a:latin typeface="Times New Roman"/>
                <a:ea typeface="Times New Roman"/>
                <a:cs typeface="Times New Roman"/>
                <a:sym typeface="Times New Roman"/>
              </a:defRPr>
            </a:lvl8pPr>
            <a:lvl9pPr marL="0" marR="0" lvl="8" indent="88900" algn="l" rtl="0">
              <a:lnSpc>
                <a:spcPct val="115000"/>
              </a:lnSpc>
              <a:spcBef>
                <a:spcPts val="0"/>
              </a:spcBef>
              <a:spcAft>
                <a:spcPts val="1600"/>
              </a:spcAft>
              <a:buClr>
                <a:schemeClr val="accent1"/>
              </a:buClr>
              <a:buSzPts val="1400"/>
              <a:buFont typeface="Times New Roman"/>
              <a:buChar char="■"/>
              <a:defRPr sz="1400" b="0" i="0" u="none" strike="noStrike" cap="none">
                <a:solidFill>
                  <a:schemeClr val="accent1"/>
                </a:solidFill>
                <a:latin typeface="Times New Roman"/>
                <a:ea typeface="Times New Roman"/>
                <a:cs typeface="Times New Roman"/>
                <a:sym typeface="Times New Roman"/>
              </a:defRPr>
            </a:lvl9pPr>
          </a:lstStyle>
          <a:p>
            <a:endParaRPr/>
          </a:p>
        </p:txBody>
      </p:sp>
      <p:sp>
        <p:nvSpPr>
          <p:cNvPr id="235" name="Shape 235"/>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aption">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724950" y="4372551"/>
            <a:ext cx="7697400" cy="4605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accent1"/>
              </a:buClr>
              <a:buSzPts val="1300"/>
              <a:buFont typeface="Times New Roman"/>
              <a:buNone/>
              <a:defRPr sz="1300" b="0" i="0" u="none" strike="noStrike" cap="none">
                <a:solidFill>
                  <a:schemeClr val="accent1"/>
                </a:solidFill>
                <a:latin typeface="Times New Roman"/>
                <a:ea typeface="Times New Roman"/>
                <a:cs typeface="Times New Roman"/>
                <a:sym typeface="Times New Roman"/>
              </a:defRPr>
            </a:lvl1pPr>
            <a:lvl2pPr marL="0" marR="0" lvl="1"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2pPr>
            <a:lvl3pPr marL="0" marR="0" lvl="2"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3pPr>
            <a:lvl4pPr marL="0" marR="0" lvl="3"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4pPr>
            <a:lvl5pPr marL="0" marR="0" lvl="4"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5pPr>
            <a:lvl6pPr marL="0" marR="0" lvl="5"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6pPr>
            <a:lvl7pPr marL="0" marR="0" lvl="6"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7pPr>
            <a:lvl8pPr marL="0" marR="0" lvl="7"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8pPr>
            <a:lvl9pPr marL="0" marR="0" lvl="8"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9pPr>
          </a:lstStyle>
          <a:p>
            <a:endParaRPr/>
          </a:p>
        </p:txBody>
      </p:sp>
      <p:sp>
        <p:nvSpPr>
          <p:cNvPr id="238" name="Shape 238"/>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239"/>
        <p:cNvGrpSpPr/>
        <p:nvPr/>
      </p:nvGrpSpPr>
      <p:grpSpPr>
        <a:xfrm>
          <a:off x="0" y="0"/>
          <a:ext cx="0" cy="0"/>
          <a:chOff x="0" y="0"/>
          <a:chExt cx="0" cy="0"/>
        </a:xfrm>
      </p:grpSpPr>
      <p:grpSp>
        <p:nvGrpSpPr>
          <p:cNvPr id="240" name="Shape 240"/>
          <p:cNvGrpSpPr/>
          <p:nvPr/>
        </p:nvGrpSpPr>
        <p:grpSpPr>
          <a:xfrm>
            <a:off x="830394" y="4169150"/>
            <a:ext cx="745764" cy="45826"/>
            <a:chOff x="4580561" y="2589004"/>
            <a:chExt cx="1064464" cy="25200"/>
          </a:xfrm>
        </p:grpSpPr>
        <p:sp>
          <p:nvSpPr>
            <p:cNvPr id="241" name="Shape 241"/>
            <p:cNvSpPr/>
            <p:nvPr/>
          </p:nvSpPr>
          <p:spPr>
            <a:xfrm rot="-5400000">
              <a:off x="5366325" y="2335504"/>
              <a:ext cx="25200" cy="532200"/>
            </a:xfrm>
            <a:prstGeom prst="rect">
              <a:avLst/>
            </a:prstGeom>
            <a:solidFill>
              <a:schemeClr val="lt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
          <p:nvSpPr>
            <p:cNvPr id="242" name="Shape 242"/>
            <p:cNvSpPr/>
            <p:nvPr/>
          </p:nvSpPr>
          <p:spPr>
            <a:xfrm rot="-5400000">
              <a:off x="4836311" y="2333254"/>
              <a:ext cx="25200" cy="536700"/>
            </a:xfrm>
            <a:prstGeom prst="rect">
              <a:avLst/>
            </a:prstGeom>
            <a:solidFill>
              <a:schemeClr val="lt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grpSp>
      <p:sp>
        <p:nvSpPr>
          <p:cNvPr id="243" name="Shape 243"/>
          <p:cNvSpPr txBox="1">
            <a:spLocks noGrp="1"/>
          </p:cNvSpPr>
          <p:nvPr>
            <p:ph type="title"/>
          </p:nvPr>
        </p:nvSpPr>
        <p:spPr>
          <a:xfrm>
            <a:off x="729450" y="733950"/>
            <a:ext cx="7688400" cy="1244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lt1"/>
              </a:buClr>
              <a:buSzPts val="8000"/>
              <a:buFont typeface="Times New Roman"/>
              <a:buNone/>
              <a:defRPr sz="8000" b="1" i="0" u="none" strike="noStrike" cap="none">
                <a:solidFill>
                  <a:schemeClr val="lt1"/>
                </a:solidFill>
                <a:latin typeface="Times New Roman"/>
                <a:ea typeface="Times New Roman"/>
                <a:cs typeface="Times New Roman"/>
                <a:sym typeface="Times New Roman"/>
              </a:defRPr>
            </a:lvl1pPr>
            <a:lvl2pPr lvl="1" indent="0" rtl="0">
              <a:spcBef>
                <a:spcPts val="0"/>
              </a:spcBef>
              <a:buClr>
                <a:schemeClr val="lt1"/>
              </a:buClr>
              <a:buSzPts val="8000"/>
              <a:buFont typeface="Times New Roman"/>
              <a:buNone/>
              <a:defRPr sz="8000" b="1">
                <a:solidFill>
                  <a:schemeClr val="lt1"/>
                </a:solidFill>
                <a:latin typeface="Times New Roman"/>
                <a:ea typeface="Times New Roman"/>
                <a:cs typeface="Times New Roman"/>
                <a:sym typeface="Times New Roman"/>
              </a:defRPr>
            </a:lvl2pPr>
            <a:lvl3pPr lvl="2" indent="0" rtl="0">
              <a:spcBef>
                <a:spcPts val="0"/>
              </a:spcBef>
              <a:buClr>
                <a:schemeClr val="lt1"/>
              </a:buClr>
              <a:buSzPts val="8000"/>
              <a:buFont typeface="Times New Roman"/>
              <a:buNone/>
              <a:defRPr sz="8000" b="1">
                <a:solidFill>
                  <a:schemeClr val="lt1"/>
                </a:solidFill>
                <a:latin typeface="Times New Roman"/>
                <a:ea typeface="Times New Roman"/>
                <a:cs typeface="Times New Roman"/>
                <a:sym typeface="Times New Roman"/>
              </a:defRPr>
            </a:lvl3pPr>
            <a:lvl4pPr lvl="3" indent="0" rtl="0">
              <a:spcBef>
                <a:spcPts val="0"/>
              </a:spcBef>
              <a:buClr>
                <a:schemeClr val="lt1"/>
              </a:buClr>
              <a:buSzPts val="8000"/>
              <a:buFont typeface="Times New Roman"/>
              <a:buNone/>
              <a:defRPr sz="8000" b="1">
                <a:solidFill>
                  <a:schemeClr val="lt1"/>
                </a:solidFill>
                <a:latin typeface="Times New Roman"/>
                <a:ea typeface="Times New Roman"/>
                <a:cs typeface="Times New Roman"/>
                <a:sym typeface="Times New Roman"/>
              </a:defRPr>
            </a:lvl4pPr>
            <a:lvl5pPr lvl="4" indent="0" rtl="0">
              <a:spcBef>
                <a:spcPts val="0"/>
              </a:spcBef>
              <a:buClr>
                <a:schemeClr val="lt1"/>
              </a:buClr>
              <a:buSzPts val="8000"/>
              <a:buFont typeface="Times New Roman"/>
              <a:buNone/>
              <a:defRPr sz="8000" b="1">
                <a:solidFill>
                  <a:schemeClr val="lt1"/>
                </a:solidFill>
                <a:latin typeface="Times New Roman"/>
                <a:ea typeface="Times New Roman"/>
                <a:cs typeface="Times New Roman"/>
                <a:sym typeface="Times New Roman"/>
              </a:defRPr>
            </a:lvl5pPr>
            <a:lvl6pPr lvl="5" indent="0" rtl="0">
              <a:spcBef>
                <a:spcPts val="0"/>
              </a:spcBef>
              <a:buClr>
                <a:schemeClr val="lt1"/>
              </a:buClr>
              <a:buSzPts val="8000"/>
              <a:buFont typeface="Times New Roman"/>
              <a:buNone/>
              <a:defRPr sz="8000" b="1">
                <a:solidFill>
                  <a:schemeClr val="lt1"/>
                </a:solidFill>
                <a:latin typeface="Times New Roman"/>
                <a:ea typeface="Times New Roman"/>
                <a:cs typeface="Times New Roman"/>
                <a:sym typeface="Times New Roman"/>
              </a:defRPr>
            </a:lvl6pPr>
            <a:lvl7pPr lvl="6" indent="0" rtl="0">
              <a:spcBef>
                <a:spcPts val="0"/>
              </a:spcBef>
              <a:buClr>
                <a:schemeClr val="lt1"/>
              </a:buClr>
              <a:buSzPts val="8000"/>
              <a:buFont typeface="Times New Roman"/>
              <a:buNone/>
              <a:defRPr sz="8000" b="1">
                <a:solidFill>
                  <a:schemeClr val="lt1"/>
                </a:solidFill>
                <a:latin typeface="Times New Roman"/>
                <a:ea typeface="Times New Roman"/>
                <a:cs typeface="Times New Roman"/>
                <a:sym typeface="Times New Roman"/>
              </a:defRPr>
            </a:lvl7pPr>
            <a:lvl8pPr lvl="7" indent="0" rtl="0">
              <a:spcBef>
                <a:spcPts val="0"/>
              </a:spcBef>
              <a:buClr>
                <a:schemeClr val="lt1"/>
              </a:buClr>
              <a:buSzPts val="8000"/>
              <a:buFont typeface="Times New Roman"/>
              <a:buNone/>
              <a:defRPr sz="8000" b="1">
                <a:solidFill>
                  <a:schemeClr val="lt1"/>
                </a:solidFill>
                <a:latin typeface="Times New Roman"/>
                <a:ea typeface="Times New Roman"/>
                <a:cs typeface="Times New Roman"/>
                <a:sym typeface="Times New Roman"/>
              </a:defRPr>
            </a:lvl8pPr>
            <a:lvl9pPr lvl="8" indent="0" rtl="0">
              <a:spcBef>
                <a:spcPts val="0"/>
              </a:spcBef>
              <a:buClr>
                <a:schemeClr val="lt1"/>
              </a:buClr>
              <a:buSzPts val="8000"/>
              <a:buFont typeface="Times New Roman"/>
              <a:buNone/>
              <a:defRPr sz="8000" b="1">
                <a:solidFill>
                  <a:schemeClr val="lt1"/>
                </a:solidFill>
                <a:latin typeface="Times New Roman"/>
                <a:ea typeface="Times New Roman"/>
                <a:cs typeface="Times New Roman"/>
                <a:sym typeface="Times New Roman"/>
              </a:defRPr>
            </a:lvl9pPr>
          </a:lstStyle>
          <a:p>
            <a:endParaRPr/>
          </a:p>
        </p:txBody>
      </p:sp>
      <p:sp>
        <p:nvSpPr>
          <p:cNvPr id="244" name="Shape 244"/>
          <p:cNvSpPr txBox="1">
            <a:spLocks noGrp="1"/>
          </p:cNvSpPr>
          <p:nvPr>
            <p:ph type="body" idx="1"/>
          </p:nvPr>
        </p:nvSpPr>
        <p:spPr>
          <a:xfrm>
            <a:off x="729450" y="2272888"/>
            <a:ext cx="7688400" cy="1580400"/>
          </a:xfrm>
          <a:prstGeom prst="rect">
            <a:avLst/>
          </a:prstGeom>
          <a:noFill/>
          <a:ln>
            <a:noFill/>
          </a:ln>
        </p:spPr>
        <p:txBody>
          <a:bodyPr wrap="square" lIns="91425" tIns="91425" rIns="91425" bIns="91425" anchor="t" anchorCtr="0"/>
          <a:lstStyle>
            <a:lvl1pPr marL="0" marR="0" lvl="0" indent="82550" algn="l" rtl="0">
              <a:lnSpc>
                <a:spcPct val="115000"/>
              </a:lnSpc>
              <a:spcBef>
                <a:spcPts val="0"/>
              </a:spcBef>
              <a:spcAft>
                <a:spcPts val="1600"/>
              </a:spcAft>
              <a:buClr>
                <a:schemeClr val="lt1"/>
              </a:buClr>
              <a:buSzPts val="1300"/>
              <a:buFont typeface="Times New Roman"/>
              <a:buChar char="●"/>
              <a:defRPr sz="1300" b="0" i="0" u="none" strike="noStrike" cap="none">
                <a:solidFill>
                  <a:schemeClr val="lt1"/>
                </a:solidFill>
                <a:latin typeface="Times New Roman"/>
                <a:ea typeface="Times New Roman"/>
                <a:cs typeface="Times New Roman"/>
                <a:sym typeface="Times New Roman"/>
              </a:defRPr>
            </a:lvl1pPr>
            <a:lvl2pPr marL="0" marR="0" lvl="1" indent="69850" algn="l" rtl="0">
              <a:lnSpc>
                <a:spcPct val="115000"/>
              </a:lnSpc>
              <a:spcBef>
                <a:spcPts val="0"/>
              </a:spcBef>
              <a:spcAft>
                <a:spcPts val="1600"/>
              </a:spcAft>
              <a:buClr>
                <a:schemeClr val="lt1"/>
              </a:buClr>
              <a:buSzPts val="1100"/>
              <a:buFont typeface="Times New Roman"/>
              <a:buChar char="○"/>
              <a:defRPr sz="1100" b="0" i="0" u="none" strike="noStrike" cap="none">
                <a:solidFill>
                  <a:schemeClr val="lt1"/>
                </a:solidFill>
                <a:latin typeface="Times New Roman"/>
                <a:ea typeface="Times New Roman"/>
                <a:cs typeface="Times New Roman"/>
                <a:sym typeface="Times New Roman"/>
              </a:defRPr>
            </a:lvl2pPr>
            <a:lvl3pPr marL="0" marR="0" lvl="2" indent="69850" algn="l" rtl="0">
              <a:lnSpc>
                <a:spcPct val="115000"/>
              </a:lnSpc>
              <a:spcBef>
                <a:spcPts val="0"/>
              </a:spcBef>
              <a:spcAft>
                <a:spcPts val="1600"/>
              </a:spcAft>
              <a:buClr>
                <a:schemeClr val="lt1"/>
              </a:buClr>
              <a:buSzPts val="1100"/>
              <a:buFont typeface="Times New Roman"/>
              <a:buChar char="■"/>
              <a:defRPr sz="1100" b="0" i="0" u="none" strike="noStrike" cap="none">
                <a:solidFill>
                  <a:schemeClr val="lt1"/>
                </a:solidFill>
                <a:latin typeface="Times New Roman"/>
                <a:ea typeface="Times New Roman"/>
                <a:cs typeface="Times New Roman"/>
                <a:sym typeface="Times New Roman"/>
              </a:defRPr>
            </a:lvl3pPr>
            <a:lvl4pPr marL="0" marR="0" lvl="3" indent="69850" algn="l" rtl="0">
              <a:lnSpc>
                <a:spcPct val="115000"/>
              </a:lnSpc>
              <a:spcBef>
                <a:spcPts val="0"/>
              </a:spcBef>
              <a:spcAft>
                <a:spcPts val="1600"/>
              </a:spcAft>
              <a:buClr>
                <a:schemeClr val="lt1"/>
              </a:buClr>
              <a:buSzPts val="1100"/>
              <a:buFont typeface="Times New Roman"/>
              <a:buChar char="●"/>
              <a:defRPr sz="1100" b="0" i="0" u="none" strike="noStrike" cap="none">
                <a:solidFill>
                  <a:schemeClr val="lt1"/>
                </a:solidFill>
                <a:latin typeface="Times New Roman"/>
                <a:ea typeface="Times New Roman"/>
                <a:cs typeface="Times New Roman"/>
                <a:sym typeface="Times New Roman"/>
              </a:defRPr>
            </a:lvl4pPr>
            <a:lvl5pPr marL="0" marR="0" lvl="4" indent="69850" algn="l" rtl="0">
              <a:lnSpc>
                <a:spcPct val="115000"/>
              </a:lnSpc>
              <a:spcBef>
                <a:spcPts val="0"/>
              </a:spcBef>
              <a:spcAft>
                <a:spcPts val="1600"/>
              </a:spcAft>
              <a:buClr>
                <a:schemeClr val="lt1"/>
              </a:buClr>
              <a:buSzPts val="1100"/>
              <a:buFont typeface="Times New Roman"/>
              <a:buChar char="○"/>
              <a:defRPr sz="1100" b="0" i="0" u="none" strike="noStrike" cap="none">
                <a:solidFill>
                  <a:schemeClr val="lt1"/>
                </a:solidFill>
                <a:latin typeface="Times New Roman"/>
                <a:ea typeface="Times New Roman"/>
                <a:cs typeface="Times New Roman"/>
                <a:sym typeface="Times New Roman"/>
              </a:defRPr>
            </a:lvl5pPr>
            <a:lvl6pPr marL="0" marR="0" lvl="5" indent="69850" algn="l" rtl="0">
              <a:lnSpc>
                <a:spcPct val="115000"/>
              </a:lnSpc>
              <a:spcBef>
                <a:spcPts val="0"/>
              </a:spcBef>
              <a:spcAft>
                <a:spcPts val="1600"/>
              </a:spcAft>
              <a:buClr>
                <a:schemeClr val="lt1"/>
              </a:buClr>
              <a:buSzPts val="1100"/>
              <a:buFont typeface="Times New Roman"/>
              <a:buChar char="■"/>
              <a:defRPr sz="1100" b="0" i="0" u="none" strike="noStrike" cap="none">
                <a:solidFill>
                  <a:schemeClr val="lt1"/>
                </a:solidFill>
                <a:latin typeface="Times New Roman"/>
                <a:ea typeface="Times New Roman"/>
                <a:cs typeface="Times New Roman"/>
                <a:sym typeface="Times New Roman"/>
              </a:defRPr>
            </a:lvl6pPr>
            <a:lvl7pPr marL="0" marR="0" lvl="6" indent="69850" algn="l" rtl="0">
              <a:lnSpc>
                <a:spcPct val="115000"/>
              </a:lnSpc>
              <a:spcBef>
                <a:spcPts val="0"/>
              </a:spcBef>
              <a:spcAft>
                <a:spcPts val="1600"/>
              </a:spcAft>
              <a:buClr>
                <a:schemeClr val="lt1"/>
              </a:buClr>
              <a:buSzPts val="1100"/>
              <a:buFont typeface="Times New Roman"/>
              <a:buChar char="●"/>
              <a:defRPr sz="1100" b="0" i="0" u="none" strike="noStrike" cap="none">
                <a:solidFill>
                  <a:schemeClr val="lt1"/>
                </a:solidFill>
                <a:latin typeface="Times New Roman"/>
                <a:ea typeface="Times New Roman"/>
                <a:cs typeface="Times New Roman"/>
                <a:sym typeface="Times New Roman"/>
              </a:defRPr>
            </a:lvl7pPr>
            <a:lvl8pPr marL="0" marR="0" lvl="7" indent="69850" algn="l" rtl="0">
              <a:lnSpc>
                <a:spcPct val="115000"/>
              </a:lnSpc>
              <a:spcBef>
                <a:spcPts val="0"/>
              </a:spcBef>
              <a:spcAft>
                <a:spcPts val="1600"/>
              </a:spcAft>
              <a:buClr>
                <a:schemeClr val="lt1"/>
              </a:buClr>
              <a:buSzPts val="1100"/>
              <a:buFont typeface="Times New Roman"/>
              <a:buChar char="○"/>
              <a:defRPr sz="1100" b="0" i="0" u="none" strike="noStrike" cap="none">
                <a:solidFill>
                  <a:schemeClr val="lt1"/>
                </a:solidFill>
                <a:latin typeface="Times New Roman"/>
                <a:ea typeface="Times New Roman"/>
                <a:cs typeface="Times New Roman"/>
                <a:sym typeface="Times New Roman"/>
              </a:defRPr>
            </a:lvl8pPr>
            <a:lvl9pPr marL="0" marR="0" lvl="8" indent="69850" algn="l" rtl="0">
              <a:lnSpc>
                <a:spcPct val="115000"/>
              </a:lnSpc>
              <a:spcBef>
                <a:spcPts val="0"/>
              </a:spcBef>
              <a:spcAft>
                <a:spcPts val="1600"/>
              </a:spcAft>
              <a:buClr>
                <a:schemeClr val="lt1"/>
              </a:buClr>
              <a:buSzPts val="1100"/>
              <a:buFont typeface="Times New Roman"/>
              <a:buChar char="■"/>
              <a:defRPr sz="1100" b="0" i="0" u="none" strike="noStrike" cap="none">
                <a:solidFill>
                  <a:schemeClr val="lt1"/>
                </a:solidFill>
                <a:latin typeface="Times New Roman"/>
                <a:ea typeface="Times New Roman"/>
                <a:cs typeface="Times New Roman"/>
                <a:sym typeface="Times New Roman"/>
              </a:defRPr>
            </a:lvl9pPr>
          </a:lstStyle>
          <a:p>
            <a:endParaRPr/>
          </a:p>
        </p:txBody>
      </p:sp>
      <p:sp>
        <p:nvSpPr>
          <p:cNvPr id="245" name="Shape 245"/>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46"/>
        <p:cNvGrpSpPr/>
        <p:nvPr/>
      </p:nvGrpSpPr>
      <p:grpSpPr>
        <a:xfrm>
          <a:off x="0" y="0"/>
          <a:ext cx="0" cy="0"/>
          <a:chOff x="0" y="0"/>
          <a:chExt cx="0" cy="0"/>
        </a:xfrm>
      </p:grpSpPr>
      <p:sp>
        <p:nvSpPr>
          <p:cNvPr id="247" name="Shape 247"/>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SzPts val="2800"/>
              <a:buFont typeface="Times New Roman"/>
              <a:buNone/>
              <a:defRPr sz="2800" b="1" i="0" u="none" strike="noStrike" cap="none">
                <a:solidFill>
                  <a:srgbClr val="000000"/>
                </a:solidFill>
                <a:latin typeface="Times New Roman"/>
                <a:ea typeface="Times New Roman"/>
                <a:cs typeface="Times New Roman"/>
                <a:sym typeface="Times New Roman"/>
              </a:defRPr>
            </a:lvl1pPr>
            <a:lvl2pPr lvl="1" indent="0" rtl="0">
              <a:spcBef>
                <a:spcPts val="0"/>
              </a:spcBef>
              <a:buSzPts val="2800"/>
              <a:buFont typeface="Times New Roman"/>
              <a:buNone/>
              <a:defRPr sz="2800" b="1">
                <a:latin typeface="Times New Roman"/>
                <a:ea typeface="Times New Roman"/>
                <a:cs typeface="Times New Roman"/>
                <a:sym typeface="Times New Roman"/>
              </a:defRPr>
            </a:lvl2pPr>
            <a:lvl3pPr lvl="2" indent="0" rtl="0">
              <a:spcBef>
                <a:spcPts val="0"/>
              </a:spcBef>
              <a:buSzPts val="2800"/>
              <a:buFont typeface="Times New Roman"/>
              <a:buNone/>
              <a:defRPr sz="2800" b="1">
                <a:latin typeface="Times New Roman"/>
                <a:ea typeface="Times New Roman"/>
                <a:cs typeface="Times New Roman"/>
                <a:sym typeface="Times New Roman"/>
              </a:defRPr>
            </a:lvl3pPr>
            <a:lvl4pPr lvl="3" indent="0" rtl="0">
              <a:spcBef>
                <a:spcPts val="0"/>
              </a:spcBef>
              <a:buSzPts val="2800"/>
              <a:buFont typeface="Times New Roman"/>
              <a:buNone/>
              <a:defRPr sz="2800" b="1">
                <a:latin typeface="Times New Roman"/>
                <a:ea typeface="Times New Roman"/>
                <a:cs typeface="Times New Roman"/>
                <a:sym typeface="Times New Roman"/>
              </a:defRPr>
            </a:lvl4pPr>
            <a:lvl5pPr lvl="4" indent="0" rtl="0">
              <a:spcBef>
                <a:spcPts val="0"/>
              </a:spcBef>
              <a:buSzPts val="2800"/>
              <a:buFont typeface="Times New Roman"/>
              <a:buNone/>
              <a:defRPr sz="2800" b="1">
                <a:latin typeface="Times New Roman"/>
                <a:ea typeface="Times New Roman"/>
                <a:cs typeface="Times New Roman"/>
                <a:sym typeface="Times New Roman"/>
              </a:defRPr>
            </a:lvl5pPr>
            <a:lvl6pPr lvl="5" indent="0" rtl="0">
              <a:spcBef>
                <a:spcPts val="0"/>
              </a:spcBef>
              <a:buSzPts val="2800"/>
              <a:buFont typeface="Times New Roman"/>
              <a:buNone/>
              <a:defRPr sz="2800" b="1">
                <a:latin typeface="Times New Roman"/>
                <a:ea typeface="Times New Roman"/>
                <a:cs typeface="Times New Roman"/>
                <a:sym typeface="Times New Roman"/>
              </a:defRPr>
            </a:lvl6pPr>
            <a:lvl7pPr lvl="6" indent="0" rtl="0">
              <a:spcBef>
                <a:spcPts val="0"/>
              </a:spcBef>
              <a:buSzPts val="2800"/>
              <a:buFont typeface="Times New Roman"/>
              <a:buNone/>
              <a:defRPr sz="2800" b="1">
                <a:latin typeface="Times New Roman"/>
                <a:ea typeface="Times New Roman"/>
                <a:cs typeface="Times New Roman"/>
                <a:sym typeface="Times New Roman"/>
              </a:defRPr>
            </a:lvl7pPr>
            <a:lvl8pPr lvl="7" indent="0" rtl="0">
              <a:spcBef>
                <a:spcPts val="0"/>
              </a:spcBef>
              <a:buSzPts val="2800"/>
              <a:buFont typeface="Times New Roman"/>
              <a:buNone/>
              <a:defRPr sz="2800" b="1">
                <a:latin typeface="Times New Roman"/>
                <a:ea typeface="Times New Roman"/>
                <a:cs typeface="Times New Roman"/>
                <a:sym typeface="Times New Roman"/>
              </a:defRPr>
            </a:lvl8pPr>
            <a:lvl9pPr lvl="8" indent="0" rtl="0">
              <a:spcBef>
                <a:spcPts val="0"/>
              </a:spcBef>
              <a:buSzPts val="2800"/>
              <a:buFont typeface="Times New Roman"/>
              <a:buNone/>
              <a:defRPr sz="2800" b="1">
                <a:latin typeface="Times New Roman"/>
                <a:ea typeface="Times New Roman"/>
                <a:cs typeface="Times New Roman"/>
                <a:sym typeface="Times New Roman"/>
              </a:defRPr>
            </a:lvl9pPr>
          </a:lstStyle>
          <a:p>
            <a:endParaRPr/>
          </a:p>
        </p:txBody>
      </p:sp>
      <p:sp>
        <p:nvSpPr>
          <p:cNvPr id="250" name="Shape 250"/>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marL="0" marR="0" lvl="0" indent="82550" algn="l" rtl="0">
              <a:lnSpc>
                <a:spcPct val="115000"/>
              </a:lnSpc>
              <a:spcBef>
                <a:spcPts val="0"/>
              </a:spcBef>
              <a:spcAft>
                <a:spcPts val="1600"/>
              </a:spcAft>
              <a:buClr>
                <a:schemeClr val="accent1"/>
              </a:buClr>
              <a:buSzPts val="1300"/>
              <a:buFont typeface="Times New Roman"/>
              <a:buChar char="●"/>
              <a:defRPr sz="1300" b="0" i="0" u="none" strike="noStrike" cap="none">
                <a:solidFill>
                  <a:schemeClr val="accent1"/>
                </a:solidFill>
                <a:latin typeface="Times New Roman"/>
                <a:ea typeface="Times New Roman"/>
                <a:cs typeface="Times New Roman"/>
                <a:sym typeface="Times New Roman"/>
              </a:defRPr>
            </a:lvl1pPr>
            <a:lvl2pPr marL="0" marR="0" lvl="1"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2pPr>
            <a:lvl3pPr marL="0" marR="0" lvl="2"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3pPr>
            <a:lvl4pPr marL="0" marR="0" lvl="3"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4pPr>
            <a:lvl5pPr marL="0" marR="0" lvl="4"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5pPr>
            <a:lvl6pPr marL="0" marR="0" lvl="5"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6pPr>
            <a:lvl7pPr marL="0" marR="0" lvl="6"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7pPr>
            <a:lvl8pPr marL="0" marR="0" lvl="7"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8pPr>
            <a:lvl9pPr marL="0" marR="0" lvl="8"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9pPr>
          </a:lstStyle>
          <a:p>
            <a:endParaRPr/>
          </a:p>
        </p:txBody>
      </p:sp>
      <p:sp>
        <p:nvSpPr>
          <p:cNvPr id="251" name="Shape 251"/>
          <p:cNvSpPr txBox="1">
            <a:spLocks noGrp="1"/>
          </p:cNvSpPr>
          <p:nvPr>
            <p:ph type="dt" idx="10"/>
          </p:nvPr>
        </p:nvSpPr>
        <p:spPr>
          <a:xfrm>
            <a:off x="0" y="0"/>
            <a:ext cx="3000000" cy="3000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2" name="Shape 252"/>
          <p:cNvSpPr txBox="1">
            <a:spLocks noGrp="1"/>
          </p:cNvSpPr>
          <p:nvPr>
            <p:ph type="ftr" idx="11"/>
          </p:nvPr>
        </p:nvSpPr>
        <p:spPr>
          <a:xfrm>
            <a:off x="0" y="0"/>
            <a:ext cx="3000000" cy="3000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3" name="Shape 253"/>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pic>
        <p:nvPicPr>
          <p:cNvPr id="254" name="Shape 254"/>
          <p:cNvPicPr preferRelativeResize="0"/>
          <p:nvPr/>
        </p:nvPicPr>
        <p:blipFill rotWithShape="1">
          <a:blip r:embed="rId2">
            <a:alphaModFix/>
          </a:blip>
          <a:srcRect/>
          <a:stretch/>
        </p:blipFill>
        <p:spPr>
          <a:xfrm>
            <a:off x="7762876" y="1"/>
            <a:ext cx="1378755" cy="11145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5"/>
        <p:cNvGrpSpPr/>
        <p:nvPr/>
      </p:nvGrpSpPr>
      <p:grpSpPr>
        <a:xfrm>
          <a:off x="0" y="0"/>
          <a:ext cx="0" cy="0"/>
          <a:chOff x="0" y="0"/>
          <a:chExt cx="0" cy="0"/>
        </a:xfrm>
      </p:grpSpPr>
      <p:sp>
        <p:nvSpPr>
          <p:cNvPr id="36" name="Shape 36"/>
          <p:cNvSpPr/>
          <p:nvPr/>
        </p:nvSpPr>
        <p:spPr>
          <a:xfrm>
            <a:off x="0" y="0"/>
            <a:ext cx="9144000" cy="4878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grpSp>
        <p:nvGrpSpPr>
          <p:cNvPr id="37" name="Shape 37"/>
          <p:cNvGrpSpPr/>
          <p:nvPr/>
        </p:nvGrpSpPr>
        <p:grpSpPr>
          <a:xfrm>
            <a:off x="830392" y="1191256"/>
            <a:ext cx="745763" cy="45826"/>
            <a:chOff x="4580561" y="2589004"/>
            <a:chExt cx="1064464" cy="25200"/>
          </a:xfrm>
        </p:grpSpPr>
        <p:sp>
          <p:nvSpPr>
            <p:cNvPr id="38" name="Shape 38"/>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39" name="Shape 39"/>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grpSp>
      <p:sp>
        <p:nvSpPr>
          <p:cNvPr id="40" name="Shape 40"/>
          <p:cNvSpPr txBox="1">
            <a:spLocks noGrp="1"/>
          </p:cNvSpPr>
          <p:nvPr>
            <p:ph type="title"/>
          </p:nvPr>
        </p:nvSpPr>
        <p:spPr>
          <a:xfrm>
            <a:off x="729450" y="1318650"/>
            <a:ext cx="7688400" cy="535200"/>
          </a:xfrm>
          <a:prstGeom prst="rect">
            <a:avLst/>
          </a:prstGeom>
        </p:spPr>
        <p:txBody>
          <a:bodyPr wrap="square" lIns="91425" tIns="91425" rIns="91425" bIns="91425" anchor="t" anchorCtr="0"/>
          <a:lstStyle>
            <a:lvl1pPr lvl="0" rtl="0">
              <a:spcBef>
                <a:spcPts val="0"/>
              </a:spcBef>
              <a:buClr>
                <a:schemeClr val="dk2"/>
              </a:buClr>
              <a:buSzPts val="2600"/>
              <a:buNone/>
              <a:defRPr sz="2600">
                <a:solidFill>
                  <a:schemeClr val="dk2"/>
                </a:solidFill>
              </a:defRPr>
            </a:lvl1pPr>
            <a:lvl2pPr lvl="1" rtl="0">
              <a:spcBef>
                <a:spcPts val="0"/>
              </a:spcBef>
              <a:buClr>
                <a:schemeClr val="dk2"/>
              </a:buClr>
              <a:buSzPts val="2600"/>
              <a:buNone/>
              <a:defRPr sz="2600">
                <a:solidFill>
                  <a:schemeClr val="dk2"/>
                </a:solidFill>
              </a:defRPr>
            </a:lvl2pPr>
            <a:lvl3pPr lvl="2" rtl="0">
              <a:spcBef>
                <a:spcPts val="0"/>
              </a:spcBef>
              <a:buClr>
                <a:schemeClr val="dk2"/>
              </a:buClr>
              <a:buSzPts val="2600"/>
              <a:buNone/>
              <a:defRPr sz="2600">
                <a:solidFill>
                  <a:schemeClr val="dk2"/>
                </a:solidFill>
              </a:defRPr>
            </a:lvl3pPr>
            <a:lvl4pPr lvl="3" rtl="0">
              <a:spcBef>
                <a:spcPts val="0"/>
              </a:spcBef>
              <a:buClr>
                <a:schemeClr val="dk2"/>
              </a:buClr>
              <a:buSzPts val="2600"/>
              <a:buNone/>
              <a:defRPr sz="2600">
                <a:solidFill>
                  <a:schemeClr val="dk2"/>
                </a:solidFill>
              </a:defRPr>
            </a:lvl4pPr>
            <a:lvl5pPr lvl="4" rtl="0">
              <a:spcBef>
                <a:spcPts val="0"/>
              </a:spcBef>
              <a:buClr>
                <a:schemeClr val="dk2"/>
              </a:buClr>
              <a:buSzPts val="2600"/>
              <a:buNone/>
              <a:defRPr sz="2600">
                <a:solidFill>
                  <a:schemeClr val="dk2"/>
                </a:solidFill>
              </a:defRPr>
            </a:lvl5pPr>
            <a:lvl6pPr lvl="5" rtl="0">
              <a:spcBef>
                <a:spcPts val="0"/>
              </a:spcBef>
              <a:buClr>
                <a:schemeClr val="dk2"/>
              </a:buClr>
              <a:buSzPts val="2600"/>
              <a:buNone/>
              <a:defRPr sz="2600">
                <a:solidFill>
                  <a:schemeClr val="dk2"/>
                </a:solidFill>
              </a:defRPr>
            </a:lvl6pPr>
            <a:lvl7pPr lvl="6" rtl="0">
              <a:spcBef>
                <a:spcPts val="0"/>
              </a:spcBef>
              <a:buClr>
                <a:schemeClr val="dk2"/>
              </a:buClr>
              <a:buSzPts val="2600"/>
              <a:buNone/>
              <a:defRPr sz="2600">
                <a:solidFill>
                  <a:schemeClr val="dk2"/>
                </a:solidFill>
              </a:defRPr>
            </a:lvl7pPr>
            <a:lvl8pPr lvl="7" rtl="0">
              <a:spcBef>
                <a:spcPts val="0"/>
              </a:spcBef>
              <a:buClr>
                <a:schemeClr val="dk2"/>
              </a:buClr>
              <a:buSzPts val="2600"/>
              <a:buNone/>
              <a:defRPr sz="2600">
                <a:solidFill>
                  <a:schemeClr val="dk2"/>
                </a:solidFill>
              </a:defRPr>
            </a:lvl8pPr>
            <a:lvl9pPr lvl="8" rtl="0">
              <a:spcBef>
                <a:spcPts val="0"/>
              </a:spcBef>
              <a:buClr>
                <a:schemeClr val="dk2"/>
              </a:buClr>
              <a:buSzPts val="2600"/>
              <a:buNone/>
              <a:defRPr sz="2600">
                <a:solidFill>
                  <a:schemeClr val="dk2"/>
                </a:solidFill>
              </a:defRPr>
            </a:lvl9pPr>
          </a:lstStyle>
          <a:p>
            <a:endParaRPr/>
          </a:p>
        </p:txBody>
      </p:sp>
      <p:sp>
        <p:nvSpPr>
          <p:cNvPr id="41" name="Shape 41"/>
          <p:cNvSpPr txBox="1">
            <a:spLocks noGrp="1"/>
          </p:cNvSpPr>
          <p:nvPr>
            <p:ph type="body" idx="1"/>
          </p:nvPr>
        </p:nvSpPr>
        <p:spPr>
          <a:xfrm>
            <a:off x="729325" y="2078875"/>
            <a:ext cx="3774300" cy="2261100"/>
          </a:xfrm>
          <a:prstGeom prst="rect">
            <a:avLst/>
          </a:prstGeom>
        </p:spPr>
        <p:txBody>
          <a:bodyPr wrap="square" lIns="91425" tIns="91425" rIns="91425" bIns="91425" anchor="t" anchorCtr="0"/>
          <a:lstStyle>
            <a:lvl1pPr lvl="0" rtl="0">
              <a:spcBef>
                <a:spcPts val="0"/>
              </a:spcBef>
              <a:buSzPts val="1300"/>
              <a:buChar char="●"/>
              <a:defRPr/>
            </a:lvl1pPr>
            <a:lvl2pPr lvl="1" rtl="0">
              <a:spcBef>
                <a:spcPts val="0"/>
              </a:spcBef>
              <a:buSzPts val="1100"/>
              <a:buChar char="○"/>
              <a:defRPr/>
            </a:lvl2pPr>
            <a:lvl3pPr lvl="2" rtl="0">
              <a:spcBef>
                <a:spcPts val="0"/>
              </a:spcBef>
              <a:buSzPts val="1100"/>
              <a:buChar char="■"/>
              <a:defRPr/>
            </a:lvl3pPr>
            <a:lvl4pPr lvl="3" rtl="0">
              <a:spcBef>
                <a:spcPts val="0"/>
              </a:spcBef>
              <a:buSzPts val="1100"/>
              <a:buChar char="●"/>
              <a:defRPr/>
            </a:lvl4pPr>
            <a:lvl5pPr lvl="4" rtl="0">
              <a:spcBef>
                <a:spcPts val="0"/>
              </a:spcBef>
              <a:buSzPts val="1100"/>
              <a:buChar char="○"/>
              <a:defRPr/>
            </a:lvl5pPr>
            <a:lvl6pPr lvl="5" rtl="0">
              <a:spcBef>
                <a:spcPts val="0"/>
              </a:spcBef>
              <a:buSzPts val="1100"/>
              <a:buChar char="■"/>
              <a:defRPr/>
            </a:lvl6pPr>
            <a:lvl7pPr lvl="6" rtl="0">
              <a:spcBef>
                <a:spcPts val="0"/>
              </a:spcBef>
              <a:buSzPts val="1100"/>
              <a:buChar char="●"/>
              <a:defRPr/>
            </a:lvl7pPr>
            <a:lvl8pPr lvl="7" rtl="0">
              <a:spcBef>
                <a:spcPts val="0"/>
              </a:spcBef>
              <a:buSzPts val="1100"/>
              <a:buChar char="○"/>
              <a:defRPr/>
            </a:lvl8pPr>
            <a:lvl9pPr lvl="8" rtl="0">
              <a:spcBef>
                <a:spcPts val="0"/>
              </a:spcBef>
              <a:buSzPts val="1100"/>
              <a:buChar char="■"/>
              <a:defRPr/>
            </a:lvl9pPr>
          </a:lstStyle>
          <a:p>
            <a:endParaRPr/>
          </a:p>
        </p:txBody>
      </p:sp>
      <p:sp>
        <p:nvSpPr>
          <p:cNvPr id="42" name="Shape 42"/>
          <p:cNvSpPr txBox="1">
            <a:spLocks noGrp="1"/>
          </p:cNvSpPr>
          <p:nvPr>
            <p:ph type="body" idx="2"/>
          </p:nvPr>
        </p:nvSpPr>
        <p:spPr>
          <a:xfrm>
            <a:off x="4643604" y="2078875"/>
            <a:ext cx="3774300" cy="2261100"/>
          </a:xfrm>
          <a:prstGeom prst="rect">
            <a:avLst/>
          </a:prstGeom>
        </p:spPr>
        <p:txBody>
          <a:bodyPr wrap="square" lIns="91425" tIns="91425" rIns="91425" bIns="91425" anchor="t" anchorCtr="0"/>
          <a:lstStyle>
            <a:lvl1pPr lvl="0" rtl="0">
              <a:spcBef>
                <a:spcPts val="0"/>
              </a:spcBef>
              <a:buSzPts val="1300"/>
              <a:buChar char="●"/>
              <a:defRPr/>
            </a:lvl1pPr>
            <a:lvl2pPr lvl="1" rtl="0">
              <a:spcBef>
                <a:spcPts val="0"/>
              </a:spcBef>
              <a:buSzPts val="1100"/>
              <a:buChar char="○"/>
              <a:defRPr/>
            </a:lvl2pPr>
            <a:lvl3pPr lvl="2" rtl="0">
              <a:spcBef>
                <a:spcPts val="0"/>
              </a:spcBef>
              <a:buSzPts val="1100"/>
              <a:buChar char="■"/>
              <a:defRPr/>
            </a:lvl3pPr>
            <a:lvl4pPr lvl="3" rtl="0">
              <a:spcBef>
                <a:spcPts val="0"/>
              </a:spcBef>
              <a:buSzPts val="1100"/>
              <a:buChar char="●"/>
              <a:defRPr/>
            </a:lvl4pPr>
            <a:lvl5pPr lvl="4" rtl="0">
              <a:spcBef>
                <a:spcPts val="0"/>
              </a:spcBef>
              <a:buSzPts val="1100"/>
              <a:buChar char="○"/>
              <a:defRPr/>
            </a:lvl5pPr>
            <a:lvl6pPr lvl="5" rtl="0">
              <a:spcBef>
                <a:spcPts val="0"/>
              </a:spcBef>
              <a:buSzPts val="1100"/>
              <a:buChar char="■"/>
              <a:defRPr/>
            </a:lvl6pPr>
            <a:lvl7pPr lvl="6" rtl="0">
              <a:spcBef>
                <a:spcPts val="0"/>
              </a:spcBef>
              <a:buSzPts val="1100"/>
              <a:buChar char="●"/>
              <a:defRPr/>
            </a:lvl7pPr>
            <a:lvl8pPr lvl="7" rtl="0">
              <a:spcBef>
                <a:spcPts val="0"/>
              </a:spcBef>
              <a:buSzPts val="1100"/>
              <a:buChar char="○"/>
              <a:defRPr/>
            </a:lvl8pPr>
            <a:lvl9pPr lvl="8" rtl="0">
              <a:spcBef>
                <a:spcPts val="0"/>
              </a:spcBef>
              <a:buSzPts val="1100"/>
              <a:buChar char="■"/>
              <a:defRPr/>
            </a:lvl9pPr>
          </a:lstStyle>
          <a:p>
            <a:endParaRPr/>
          </a:p>
        </p:txBody>
      </p:sp>
      <p:sp>
        <p:nvSpPr>
          <p:cNvPr id="43" name="Shape 43"/>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p:nvPr/>
        </p:nvSpPr>
        <p:spPr>
          <a:xfrm>
            <a:off x="0" y="0"/>
            <a:ext cx="9144000" cy="4878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grpSp>
        <p:nvGrpSpPr>
          <p:cNvPr id="46" name="Shape 46"/>
          <p:cNvGrpSpPr/>
          <p:nvPr/>
        </p:nvGrpSpPr>
        <p:grpSpPr>
          <a:xfrm>
            <a:off x="830392" y="1191256"/>
            <a:ext cx="745763" cy="45826"/>
            <a:chOff x="4580561" y="2589004"/>
            <a:chExt cx="1064464" cy="25200"/>
          </a:xfrm>
        </p:grpSpPr>
        <p:sp>
          <p:nvSpPr>
            <p:cNvPr id="47" name="Shape 47"/>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48" name="Shape 48"/>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grpSp>
      <p:sp>
        <p:nvSpPr>
          <p:cNvPr id="49" name="Shape 49"/>
          <p:cNvSpPr txBox="1">
            <a:spLocks noGrp="1"/>
          </p:cNvSpPr>
          <p:nvPr>
            <p:ph type="title"/>
          </p:nvPr>
        </p:nvSpPr>
        <p:spPr>
          <a:xfrm>
            <a:off x="729450" y="1318650"/>
            <a:ext cx="7688400" cy="535200"/>
          </a:xfrm>
          <a:prstGeom prst="rect">
            <a:avLst/>
          </a:prstGeom>
        </p:spPr>
        <p:txBody>
          <a:bodyPr wrap="square" lIns="91425" tIns="91425" rIns="91425" bIns="91425" anchor="t" anchorCtr="0"/>
          <a:lstStyle>
            <a:lvl1pPr lvl="0" rtl="0">
              <a:spcBef>
                <a:spcPts val="0"/>
              </a:spcBef>
              <a:buClr>
                <a:schemeClr val="dk2"/>
              </a:buClr>
              <a:buSzPts val="2600"/>
              <a:buNone/>
              <a:defRPr sz="2600">
                <a:solidFill>
                  <a:schemeClr val="dk2"/>
                </a:solidFill>
              </a:defRPr>
            </a:lvl1pPr>
            <a:lvl2pPr lvl="1" rtl="0">
              <a:spcBef>
                <a:spcPts val="0"/>
              </a:spcBef>
              <a:buClr>
                <a:schemeClr val="dk2"/>
              </a:buClr>
              <a:buSzPts val="2600"/>
              <a:buNone/>
              <a:defRPr sz="2600">
                <a:solidFill>
                  <a:schemeClr val="dk2"/>
                </a:solidFill>
              </a:defRPr>
            </a:lvl2pPr>
            <a:lvl3pPr lvl="2" rtl="0">
              <a:spcBef>
                <a:spcPts val="0"/>
              </a:spcBef>
              <a:buClr>
                <a:schemeClr val="dk2"/>
              </a:buClr>
              <a:buSzPts val="2600"/>
              <a:buNone/>
              <a:defRPr sz="2600">
                <a:solidFill>
                  <a:schemeClr val="dk2"/>
                </a:solidFill>
              </a:defRPr>
            </a:lvl3pPr>
            <a:lvl4pPr lvl="3" rtl="0">
              <a:spcBef>
                <a:spcPts val="0"/>
              </a:spcBef>
              <a:buClr>
                <a:schemeClr val="dk2"/>
              </a:buClr>
              <a:buSzPts val="2600"/>
              <a:buNone/>
              <a:defRPr sz="2600">
                <a:solidFill>
                  <a:schemeClr val="dk2"/>
                </a:solidFill>
              </a:defRPr>
            </a:lvl4pPr>
            <a:lvl5pPr lvl="4" rtl="0">
              <a:spcBef>
                <a:spcPts val="0"/>
              </a:spcBef>
              <a:buClr>
                <a:schemeClr val="dk2"/>
              </a:buClr>
              <a:buSzPts val="2600"/>
              <a:buNone/>
              <a:defRPr sz="2600">
                <a:solidFill>
                  <a:schemeClr val="dk2"/>
                </a:solidFill>
              </a:defRPr>
            </a:lvl5pPr>
            <a:lvl6pPr lvl="5" rtl="0">
              <a:spcBef>
                <a:spcPts val="0"/>
              </a:spcBef>
              <a:buClr>
                <a:schemeClr val="dk2"/>
              </a:buClr>
              <a:buSzPts val="2600"/>
              <a:buNone/>
              <a:defRPr sz="2600">
                <a:solidFill>
                  <a:schemeClr val="dk2"/>
                </a:solidFill>
              </a:defRPr>
            </a:lvl6pPr>
            <a:lvl7pPr lvl="6" rtl="0">
              <a:spcBef>
                <a:spcPts val="0"/>
              </a:spcBef>
              <a:buClr>
                <a:schemeClr val="dk2"/>
              </a:buClr>
              <a:buSzPts val="2600"/>
              <a:buNone/>
              <a:defRPr sz="2600">
                <a:solidFill>
                  <a:schemeClr val="dk2"/>
                </a:solidFill>
              </a:defRPr>
            </a:lvl7pPr>
            <a:lvl8pPr lvl="7" rtl="0">
              <a:spcBef>
                <a:spcPts val="0"/>
              </a:spcBef>
              <a:buClr>
                <a:schemeClr val="dk2"/>
              </a:buClr>
              <a:buSzPts val="2600"/>
              <a:buNone/>
              <a:defRPr sz="2600">
                <a:solidFill>
                  <a:schemeClr val="dk2"/>
                </a:solidFill>
              </a:defRPr>
            </a:lvl8pPr>
            <a:lvl9pPr lvl="8" rtl="0">
              <a:spcBef>
                <a:spcPts val="0"/>
              </a:spcBef>
              <a:buClr>
                <a:schemeClr val="dk2"/>
              </a:buClr>
              <a:buSzPts val="2600"/>
              <a:buNone/>
              <a:defRPr sz="2600">
                <a:solidFill>
                  <a:schemeClr val="dk2"/>
                </a:solidFill>
              </a:defRPr>
            </a:lvl9pPr>
          </a:lstStyle>
          <a:p>
            <a:endParaRPr/>
          </a:p>
        </p:txBody>
      </p:sp>
      <p:sp>
        <p:nvSpPr>
          <p:cNvPr id="50" name="Shape 50"/>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51"/>
        <p:cNvGrpSpPr/>
        <p:nvPr/>
      </p:nvGrpSpPr>
      <p:grpSpPr>
        <a:xfrm>
          <a:off x="0" y="0"/>
          <a:ext cx="0" cy="0"/>
          <a:chOff x="0" y="0"/>
          <a:chExt cx="0" cy="0"/>
        </a:xfrm>
      </p:grpSpPr>
      <p:sp>
        <p:nvSpPr>
          <p:cNvPr id="52" name="Shape 52"/>
          <p:cNvSpPr/>
          <p:nvPr/>
        </p:nvSpPr>
        <p:spPr>
          <a:xfrm>
            <a:off x="0" y="0"/>
            <a:ext cx="9144000" cy="4878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grpSp>
        <p:nvGrpSpPr>
          <p:cNvPr id="53" name="Shape 53"/>
          <p:cNvGrpSpPr/>
          <p:nvPr/>
        </p:nvGrpSpPr>
        <p:grpSpPr>
          <a:xfrm>
            <a:off x="830392" y="1191256"/>
            <a:ext cx="745763" cy="45826"/>
            <a:chOff x="4580561" y="2589004"/>
            <a:chExt cx="1064464" cy="25200"/>
          </a:xfrm>
        </p:grpSpPr>
        <p:sp>
          <p:nvSpPr>
            <p:cNvPr id="54" name="Shape 54"/>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55" name="Shape 55"/>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grpSp>
      <p:sp>
        <p:nvSpPr>
          <p:cNvPr id="56" name="Shape 56"/>
          <p:cNvSpPr txBox="1">
            <a:spLocks noGrp="1"/>
          </p:cNvSpPr>
          <p:nvPr>
            <p:ph type="title"/>
          </p:nvPr>
        </p:nvSpPr>
        <p:spPr>
          <a:xfrm>
            <a:off x="730000" y="1318650"/>
            <a:ext cx="3300900" cy="1381500"/>
          </a:xfrm>
          <a:prstGeom prst="rect">
            <a:avLst/>
          </a:prstGeom>
        </p:spPr>
        <p:txBody>
          <a:bodyPr wrap="square" lIns="91425" tIns="91425" rIns="91425" bIns="91425" anchor="t" anchorCtr="0"/>
          <a:lstStyle>
            <a:lvl1pPr lvl="0" rtl="0">
              <a:spcBef>
                <a:spcPts val="0"/>
              </a:spcBef>
              <a:buClr>
                <a:schemeClr val="dk2"/>
              </a:buClr>
              <a:buSzPts val="2600"/>
              <a:buNone/>
              <a:defRPr sz="2600">
                <a:solidFill>
                  <a:schemeClr val="dk2"/>
                </a:solidFill>
              </a:defRPr>
            </a:lvl1pPr>
            <a:lvl2pPr lvl="1" rtl="0">
              <a:spcBef>
                <a:spcPts val="0"/>
              </a:spcBef>
              <a:buClr>
                <a:schemeClr val="dk2"/>
              </a:buClr>
              <a:buSzPts val="2600"/>
              <a:buNone/>
              <a:defRPr sz="2600">
                <a:solidFill>
                  <a:schemeClr val="dk2"/>
                </a:solidFill>
              </a:defRPr>
            </a:lvl2pPr>
            <a:lvl3pPr lvl="2" rtl="0">
              <a:spcBef>
                <a:spcPts val="0"/>
              </a:spcBef>
              <a:buClr>
                <a:schemeClr val="dk2"/>
              </a:buClr>
              <a:buSzPts val="2600"/>
              <a:buNone/>
              <a:defRPr sz="2600">
                <a:solidFill>
                  <a:schemeClr val="dk2"/>
                </a:solidFill>
              </a:defRPr>
            </a:lvl3pPr>
            <a:lvl4pPr lvl="3" rtl="0">
              <a:spcBef>
                <a:spcPts val="0"/>
              </a:spcBef>
              <a:buClr>
                <a:schemeClr val="dk2"/>
              </a:buClr>
              <a:buSzPts val="2600"/>
              <a:buNone/>
              <a:defRPr sz="2600">
                <a:solidFill>
                  <a:schemeClr val="dk2"/>
                </a:solidFill>
              </a:defRPr>
            </a:lvl4pPr>
            <a:lvl5pPr lvl="4" rtl="0">
              <a:spcBef>
                <a:spcPts val="0"/>
              </a:spcBef>
              <a:buClr>
                <a:schemeClr val="dk2"/>
              </a:buClr>
              <a:buSzPts val="2600"/>
              <a:buNone/>
              <a:defRPr sz="2600">
                <a:solidFill>
                  <a:schemeClr val="dk2"/>
                </a:solidFill>
              </a:defRPr>
            </a:lvl5pPr>
            <a:lvl6pPr lvl="5" rtl="0">
              <a:spcBef>
                <a:spcPts val="0"/>
              </a:spcBef>
              <a:buClr>
                <a:schemeClr val="dk2"/>
              </a:buClr>
              <a:buSzPts val="2600"/>
              <a:buNone/>
              <a:defRPr sz="2600">
                <a:solidFill>
                  <a:schemeClr val="dk2"/>
                </a:solidFill>
              </a:defRPr>
            </a:lvl6pPr>
            <a:lvl7pPr lvl="6" rtl="0">
              <a:spcBef>
                <a:spcPts val="0"/>
              </a:spcBef>
              <a:buClr>
                <a:schemeClr val="dk2"/>
              </a:buClr>
              <a:buSzPts val="2600"/>
              <a:buNone/>
              <a:defRPr sz="2600">
                <a:solidFill>
                  <a:schemeClr val="dk2"/>
                </a:solidFill>
              </a:defRPr>
            </a:lvl7pPr>
            <a:lvl8pPr lvl="7" rtl="0">
              <a:spcBef>
                <a:spcPts val="0"/>
              </a:spcBef>
              <a:buClr>
                <a:schemeClr val="dk2"/>
              </a:buClr>
              <a:buSzPts val="2600"/>
              <a:buNone/>
              <a:defRPr sz="2600">
                <a:solidFill>
                  <a:schemeClr val="dk2"/>
                </a:solidFill>
              </a:defRPr>
            </a:lvl8pPr>
            <a:lvl9pPr lvl="8" rtl="0">
              <a:spcBef>
                <a:spcPts val="0"/>
              </a:spcBef>
              <a:buClr>
                <a:schemeClr val="dk2"/>
              </a:buClr>
              <a:buSzPts val="2600"/>
              <a:buNone/>
              <a:defRPr sz="2600">
                <a:solidFill>
                  <a:schemeClr val="dk2"/>
                </a:solidFill>
              </a:defRPr>
            </a:lvl9pPr>
          </a:lstStyle>
          <a:p>
            <a:endParaRPr/>
          </a:p>
        </p:txBody>
      </p:sp>
      <p:sp>
        <p:nvSpPr>
          <p:cNvPr id="57" name="Shape 57"/>
          <p:cNvSpPr txBox="1">
            <a:spLocks noGrp="1"/>
          </p:cNvSpPr>
          <p:nvPr>
            <p:ph type="body" idx="1"/>
          </p:nvPr>
        </p:nvSpPr>
        <p:spPr>
          <a:xfrm>
            <a:off x="721225" y="2781725"/>
            <a:ext cx="3300900" cy="1597500"/>
          </a:xfrm>
          <a:prstGeom prst="rect">
            <a:avLst/>
          </a:prstGeom>
        </p:spPr>
        <p:txBody>
          <a:bodyPr wrap="square" lIns="91425" tIns="91425" rIns="91425" bIns="91425" anchor="t" anchorCtr="0"/>
          <a:lstStyle>
            <a:lvl1pPr lvl="0" rtl="0">
              <a:spcBef>
                <a:spcPts val="0"/>
              </a:spcBef>
              <a:buSzPts val="1300"/>
              <a:buChar char="●"/>
              <a:defRPr/>
            </a:lvl1pPr>
            <a:lvl2pPr lvl="1" rtl="0">
              <a:spcBef>
                <a:spcPts val="0"/>
              </a:spcBef>
              <a:buSzPts val="1100"/>
              <a:buChar char="○"/>
              <a:defRPr/>
            </a:lvl2pPr>
            <a:lvl3pPr lvl="2" rtl="0">
              <a:spcBef>
                <a:spcPts val="0"/>
              </a:spcBef>
              <a:buSzPts val="1100"/>
              <a:buChar char="■"/>
              <a:defRPr/>
            </a:lvl3pPr>
            <a:lvl4pPr lvl="3" rtl="0">
              <a:spcBef>
                <a:spcPts val="0"/>
              </a:spcBef>
              <a:buSzPts val="1100"/>
              <a:buChar char="●"/>
              <a:defRPr/>
            </a:lvl4pPr>
            <a:lvl5pPr lvl="4" rtl="0">
              <a:spcBef>
                <a:spcPts val="0"/>
              </a:spcBef>
              <a:buSzPts val="1100"/>
              <a:buChar char="○"/>
              <a:defRPr/>
            </a:lvl5pPr>
            <a:lvl6pPr lvl="5" rtl="0">
              <a:spcBef>
                <a:spcPts val="0"/>
              </a:spcBef>
              <a:buSzPts val="1100"/>
              <a:buChar char="■"/>
              <a:defRPr/>
            </a:lvl6pPr>
            <a:lvl7pPr lvl="6" rtl="0">
              <a:spcBef>
                <a:spcPts val="0"/>
              </a:spcBef>
              <a:buSzPts val="1100"/>
              <a:buChar char="●"/>
              <a:defRPr/>
            </a:lvl7pPr>
            <a:lvl8pPr lvl="7" rtl="0">
              <a:spcBef>
                <a:spcPts val="0"/>
              </a:spcBef>
              <a:buSzPts val="1100"/>
              <a:buChar char="○"/>
              <a:defRPr/>
            </a:lvl8pPr>
            <a:lvl9pPr lvl="8" rtl="0">
              <a:spcBef>
                <a:spcPts val="0"/>
              </a:spcBef>
              <a:buSzPts val="1100"/>
              <a:buChar char="■"/>
              <a:defRPr/>
            </a:lvl9pPr>
          </a:lstStyle>
          <a:p>
            <a:endParaRPr/>
          </a:p>
        </p:txBody>
      </p:sp>
      <p:sp>
        <p:nvSpPr>
          <p:cNvPr id="58" name="Shape 58"/>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59"/>
        <p:cNvGrpSpPr/>
        <p:nvPr/>
      </p:nvGrpSpPr>
      <p:grpSpPr>
        <a:xfrm>
          <a:off x="0" y="0"/>
          <a:ext cx="0" cy="0"/>
          <a:chOff x="0" y="0"/>
          <a:chExt cx="0" cy="0"/>
        </a:xfrm>
      </p:grpSpPr>
      <p:grpSp>
        <p:nvGrpSpPr>
          <p:cNvPr id="60" name="Shape 60"/>
          <p:cNvGrpSpPr/>
          <p:nvPr/>
        </p:nvGrpSpPr>
        <p:grpSpPr>
          <a:xfrm>
            <a:off x="830392" y="4169130"/>
            <a:ext cx="745763" cy="45826"/>
            <a:chOff x="4580561" y="2589004"/>
            <a:chExt cx="1064464" cy="25200"/>
          </a:xfrm>
        </p:grpSpPr>
        <p:sp>
          <p:nvSpPr>
            <p:cNvPr id="61" name="Shape 61"/>
            <p:cNvSpPr/>
            <p:nvPr/>
          </p:nvSpPr>
          <p:spPr>
            <a:xfrm rot="-5400000">
              <a:off x="5366325" y="2335504"/>
              <a:ext cx="25200" cy="532200"/>
            </a:xfrm>
            <a:prstGeom prst="rect">
              <a:avLst/>
            </a:prstGeom>
            <a:solidFill>
              <a:schemeClr val="lt1"/>
            </a:solidFill>
            <a:ln>
              <a:noFill/>
            </a:ln>
          </p:spPr>
          <p:txBody>
            <a:bodyPr wrap="square" lIns="91425" tIns="91425" rIns="91425" bIns="91425" anchor="ctr" anchorCtr="0">
              <a:noAutofit/>
            </a:bodyPr>
            <a:lstStyle/>
            <a:p>
              <a:pPr marL="0" lvl="0" indent="0">
                <a:spcBef>
                  <a:spcPts val="0"/>
                </a:spcBef>
                <a:buNone/>
              </a:pPr>
              <a:endParaRPr/>
            </a:p>
          </p:txBody>
        </p:sp>
        <p:sp>
          <p:nvSpPr>
            <p:cNvPr id="62" name="Shape 62"/>
            <p:cNvSpPr/>
            <p:nvPr/>
          </p:nvSpPr>
          <p:spPr>
            <a:xfrm rot="-5400000">
              <a:off x="4836311" y="2333254"/>
              <a:ext cx="25200" cy="536700"/>
            </a:xfrm>
            <a:prstGeom prst="rect">
              <a:avLst/>
            </a:prstGeom>
            <a:solidFill>
              <a:schemeClr val="lt1"/>
            </a:solidFill>
            <a:ln>
              <a:noFill/>
            </a:ln>
          </p:spPr>
          <p:txBody>
            <a:bodyPr wrap="square" lIns="91425" tIns="91425" rIns="91425" bIns="91425" anchor="ctr" anchorCtr="0">
              <a:noAutofit/>
            </a:bodyPr>
            <a:lstStyle/>
            <a:p>
              <a:pPr marL="0" lvl="0" indent="0">
                <a:spcBef>
                  <a:spcPts val="0"/>
                </a:spcBef>
                <a:buNone/>
              </a:pPr>
              <a:endParaRPr/>
            </a:p>
          </p:txBody>
        </p:sp>
      </p:grpSp>
      <p:sp>
        <p:nvSpPr>
          <p:cNvPr id="63" name="Shape 63"/>
          <p:cNvSpPr txBox="1">
            <a:spLocks noGrp="1"/>
          </p:cNvSpPr>
          <p:nvPr>
            <p:ph type="title"/>
          </p:nvPr>
        </p:nvSpPr>
        <p:spPr>
          <a:xfrm>
            <a:off x="729450" y="864300"/>
            <a:ext cx="7021200" cy="2985000"/>
          </a:xfrm>
          <a:prstGeom prst="rect">
            <a:avLst/>
          </a:prstGeom>
        </p:spPr>
        <p:txBody>
          <a:bodyPr wrap="square" lIns="91425" tIns="91425" rIns="91425" bIns="91425" anchor="ctr" anchorCtr="0"/>
          <a:lstStyle>
            <a:lvl1pPr lvl="0" rtl="0">
              <a:spcBef>
                <a:spcPts val="0"/>
              </a:spcBef>
              <a:buClr>
                <a:schemeClr val="lt1"/>
              </a:buClr>
              <a:buSzPts val="3600"/>
              <a:buNone/>
              <a:defRPr sz="3600">
                <a:solidFill>
                  <a:schemeClr val="lt1"/>
                </a:solidFill>
              </a:defRPr>
            </a:lvl1pPr>
            <a:lvl2pPr lvl="1" rtl="0">
              <a:spcBef>
                <a:spcPts val="0"/>
              </a:spcBef>
              <a:buClr>
                <a:schemeClr val="lt1"/>
              </a:buClr>
              <a:buSzPts val="3600"/>
              <a:buNone/>
              <a:defRPr sz="3600">
                <a:solidFill>
                  <a:schemeClr val="lt1"/>
                </a:solidFill>
              </a:defRPr>
            </a:lvl2pPr>
            <a:lvl3pPr lvl="2" rtl="0">
              <a:spcBef>
                <a:spcPts val="0"/>
              </a:spcBef>
              <a:buClr>
                <a:schemeClr val="lt1"/>
              </a:buClr>
              <a:buSzPts val="3600"/>
              <a:buNone/>
              <a:defRPr sz="3600">
                <a:solidFill>
                  <a:schemeClr val="lt1"/>
                </a:solidFill>
              </a:defRPr>
            </a:lvl3pPr>
            <a:lvl4pPr lvl="3" rtl="0">
              <a:spcBef>
                <a:spcPts val="0"/>
              </a:spcBef>
              <a:buClr>
                <a:schemeClr val="lt1"/>
              </a:buClr>
              <a:buSzPts val="3600"/>
              <a:buNone/>
              <a:defRPr sz="3600">
                <a:solidFill>
                  <a:schemeClr val="lt1"/>
                </a:solidFill>
              </a:defRPr>
            </a:lvl4pPr>
            <a:lvl5pPr lvl="4" rtl="0">
              <a:spcBef>
                <a:spcPts val="0"/>
              </a:spcBef>
              <a:buClr>
                <a:schemeClr val="lt1"/>
              </a:buClr>
              <a:buSzPts val="3600"/>
              <a:buNone/>
              <a:defRPr sz="3600">
                <a:solidFill>
                  <a:schemeClr val="lt1"/>
                </a:solidFill>
              </a:defRPr>
            </a:lvl5pPr>
            <a:lvl6pPr lvl="5" rtl="0">
              <a:spcBef>
                <a:spcPts val="0"/>
              </a:spcBef>
              <a:buClr>
                <a:schemeClr val="lt1"/>
              </a:buClr>
              <a:buSzPts val="3600"/>
              <a:buNone/>
              <a:defRPr sz="3600">
                <a:solidFill>
                  <a:schemeClr val="lt1"/>
                </a:solidFill>
              </a:defRPr>
            </a:lvl6pPr>
            <a:lvl7pPr lvl="6" rtl="0">
              <a:spcBef>
                <a:spcPts val="0"/>
              </a:spcBef>
              <a:buClr>
                <a:schemeClr val="lt1"/>
              </a:buClr>
              <a:buSzPts val="3600"/>
              <a:buNone/>
              <a:defRPr sz="3600">
                <a:solidFill>
                  <a:schemeClr val="lt1"/>
                </a:solidFill>
              </a:defRPr>
            </a:lvl7pPr>
            <a:lvl8pPr lvl="7" rtl="0">
              <a:spcBef>
                <a:spcPts val="0"/>
              </a:spcBef>
              <a:buClr>
                <a:schemeClr val="lt1"/>
              </a:buClr>
              <a:buSzPts val="3600"/>
              <a:buNone/>
              <a:defRPr sz="3600">
                <a:solidFill>
                  <a:schemeClr val="lt1"/>
                </a:solidFill>
              </a:defRPr>
            </a:lvl8pPr>
            <a:lvl9pPr lvl="8" rtl="0">
              <a:spcBef>
                <a:spcPts val="0"/>
              </a:spcBef>
              <a:buClr>
                <a:schemeClr val="lt1"/>
              </a:buClr>
              <a:buSzPts val="3600"/>
              <a:buNone/>
              <a:defRPr sz="3600">
                <a:solidFill>
                  <a:schemeClr val="lt1"/>
                </a:solidFill>
              </a:defRPr>
            </a:lvl9pPr>
          </a:lstStyle>
          <a:p>
            <a:endParaRPr/>
          </a:p>
        </p:txBody>
      </p:sp>
      <p:sp>
        <p:nvSpPr>
          <p:cNvPr id="64" name="Shape 64"/>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65"/>
        <p:cNvGrpSpPr/>
        <p:nvPr/>
      </p:nvGrpSpPr>
      <p:grpSpPr>
        <a:xfrm>
          <a:off x="0" y="0"/>
          <a:ext cx="0" cy="0"/>
          <a:chOff x="0" y="0"/>
          <a:chExt cx="0" cy="0"/>
        </a:xfrm>
      </p:grpSpPr>
      <p:sp>
        <p:nvSpPr>
          <p:cNvPr id="66" name="Shape 66"/>
          <p:cNvSpPr/>
          <p:nvPr/>
        </p:nvSpPr>
        <p:spPr>
          <a:xfrm>
            <a:off x="0" y="0"/>
            <a:ext cx="4572000" cy="5143500"/>
          </a:xfrm>
          <a:prstGeom prst="rect">
            <a:avLst/>
          </a:prstGeom>
          <a:solidFill>
            <a:schemeClr val="lt2"/>
          </a:solidFill>
          <a:ln>
            <a:noFill/>
          </a:ln>
        </p:spPr>
        <p:txBody>
          <a:bodyPr wrap="square" lIns="91425" tIns="91425" rIns="91425" bIns="91425" anchor="ctr" anchorCtr="0">
            <a:noAutofit/>
          </a:bodyPr>
          <a:lstStyle/>
          <a:p>
            <a:pPr marL="0" lvl="0" indent="0" rtl="0">
              <a:spcBef>
                <a:spcPts val="0"/>
              </a:spcBef>
              <a:buNone/>
            </a:pPr>
            <a:endParaRPr>
              <a:latin typeface="Times New Roman"/>
              <a:ea typeface="Times New Roman"/>
              <a:cs typeface="Times New Roman"/>
              <a:sym typeface="Times New Roman"/>
            </a:endParaRPr>
          </a:p>
        </p:txBody>
      </p:sp>
      <p:grpSp>
        <p:nvGrpSpPr>
          <p:cNvPr id="67" name="Shape 67"/>
          <p:cNvGrpSpPr/>
          <p:nvPr/>
        </p:nvGrpSpPr>
        <p:grpSpPr>
          <a:xfrm>
            <a:off x="830392" y="1191256"/>
            <a:ext cx="745763" cy="45826"/>
            <a:chOff x="4580561" y="2589004"/>
            <a:chExt cx="1064464" cy="25200"/>
          </a:xfrm>
        </p:grpSpPr>
        <p:sp>
          <p:nvSpPr>
            <p:cNvPr id="68" name="Shape 68"/>
            <p:cNvSpPr/>
            <p:nvPr/>
          </p:nvSpPr>
          <p:spPr>
            <a:xfrm rot="-5400000">
              <a:off x="5366325" y="2335504"/>
              <a:ext cx="25200" cy="532200"/>
            </a:xfrm>
            <a:prstGeom prst="rect">
              <a:avLst/>
            </a:prstGeom>
            <a:solidFill>
              <a:schemeClr val="accent3"/>
            </a:solidFill>
            <a:ln>
              <a:noFill/>
            </a:ln>
          </p:spPr>
          <p:txBody>
            <a:bodyPr wrap="square" lIns="91425" tIns="91425" rIns="91425" bIns="91425" anchor="ctr" anchorCtr="0">
              <a:noAutofit/>
            </a:bodyPr>
            <a:lstStyle/>
            <a:p>
              <a:pPr marL="0" lvl="0" indent="0" rtl="0">
                <a:spcBef>
                  <a:spcPts val="0"/>
                </a:spcBef>
                <a:buNone/>
              </a:pPr>
              <a:endParaRPr>
                <a:latin typeface="Times New Roman"/>
                <a:ea typeface="Times New Roman"/>
                <a:cs typeface="Times New Roman"/>
                <a:sym typeface="Times New Roman"/>
              </a:endParaRPr>
            </a:p>
          </p:txBody>
        </p:sp>
        <p:sp>
          <p:nvSpPr>
            <p:cNvPr id="69" name="Shape 69"/>
            <p:cNvSpPr/>
            <p:nvPr/>
          </p:nvSpPr>
          <p:spPr>
            <a:xfrm rot="-5400000">
              <a:off x="4836311" y="2333254"/>
              <a:ext cx="25200" cy="536700"/>
            </a:xfrm>
            <a:prstGeom prst="rect">
              <a:avLst/>
            </a:prstGeom>
            <a:solidFill>
              <a:schemeClr val="dk1"/>
            </a:solidFill>
            <a:ln>
              <a:noFill/>
            </a:ln>
          </p:spPr>
          <p:txBody>
            <a:bodyPr wrap="square" lIns="91425" tIns="91425" rIns="91425" bIns="91425" anchor="ctr" anchorCtr="0">
              <a:noAutofit/>
            </a:bodyPr>
            <a:lstStyle/>
            <a:p>
              <a:pPr marL="0" lvl="0" indent="0" rtl="0">
                <a:spcBef>
                  <a:spcPts val="0"/>
                </a:spcBef>
                <a:buNone/>
              </a:pPr>
              <a:endParaRPr>
                <a:latin typeface="Times New Roman"/>
                <a:ea typeface="Times New Roman"/>
                <a:cs typeface="Times New Roman"/>
                <a:sym typeface="Times New Roman"/>
              </a:endParaRPr>
            </a:p>
          </p:txBody>
        </p:sp>
      </p:grpSp>
      <p:sp>
        <p:nvSpPr>
          <p:cNvPr id="70" name="Shape 70"/>
          <p:cNvSpPr txBox="1">
            <a:spLocks noGrp="1"/>
          </p:cNvSpPr>
          <p:nvPr>
            <p:ph type="title"/>
          </p:nvPr>
        </p:nvSpPr>
        <p:spPr>
          <a:xfrm>
            <a:off x="730000" y="1318650"/>
            <a:ext cx="3300900" cy="1687200"/>
          </a:xfrm>
          <a:prstGeom prst="rect">
            <a:avLst/>
          </a:prstGeom>
        </p:spPr>
        <p:txBody>
          <a:bodyPr wrap="square" lIns="91425" tIns="91425" rIns="91425" bIns="91425" anchor="t" anchorCtr="0"/>
          <a:lstStyle>
            <a:lvl1pPr lvl="0" rtl="0">
              <a:spcBef>
                <a:spcPts val="0"/>
              </a:spcBef>
              <a:buClr>
                <a:schemeClr val="dk2"/>
              </a:buClr>
              <a:buSzPts val="1800"/>
              <a:buNone/>
              <a:defRPr sz="1800">
                <a:solidFill>
                  <a:schemeClr val="dk2"/>
                </a:solidFill>
              </a:defRPr>
            </a:lvl1pPr>
            <a:lvl2pPr lvl="1" rtl="0">
              <a:spcBef>
                <a:spcPts val="0"/>
              </a:spcBef>
              <a:buClr>
                <a:schemeClr val="dk2"/>
              </a:buClr>
              <a:buSzPts val="2600"/>
              <a:buNone/>
              <a:defRPr sz="2600">
                <a:solidFill>
                  <a:schemeClr val="dk2"/>
                </a:solidFill>
              </a:defRPr>
            </a:lvl2pPr>
            <a:lvl3pPr lvl="2" rtl="0">
              <a:spcBef>
                <a:spcPts val="0"/>
              </a:spcBef>
              <a:buClr>
                <a:schemeClr val="dk2"/>
              </a:buClr>
              <a:buSzPts val="2600"/>
              <a:buNone/>
              <a:defRPr sz="2600">
                <a:solidFill>
                  <a:schemeClr val="dk2"/>
                </a:solidFill>
              </a:defRPr>
            </a:lvl3pPr>
            <a:lvl4pPr lvl="3" rtl="0">
              <a:spcBef>
                <a:spcPts val="0"/>
              </a:spcBef>
              <a:buClr>
                <a:schemeClr val="dk2"/>
              </a:buClr>
              <a:buSzPts val="2600"/>
              <a:buNone/>
              <a:defRPr sz="2600">
                <a:solidFill>
                  <a:schemeClr val="dk2"/>
                </a:solidFill>
              </a:defRPr>
            </a:lvl4pPr>
            <a:lvl5pPr lvl="4" rtl="0">
              <a:spcBef>
                <a:spcPts val="0"/>
              </a:spcBef>
              <a:buClr>
                <a:schemeClr val="dk2"/>
              </a:buClr>
              <a:buSzPts val="2600"/>
              <a:buNone/>
              <a:defRPr sz="2600">
                <a:solidFill>
                  <a:schemeClr val="dk2"/>
                </a:solidFill>
              </a:defRPr>
            </a:lvl5pPr>
            <a:lvl6pPr lvl="5" rtl="0">
              <a:spcBef>
                <a:spcPts val="0"/>
              </a:spcBef>
              <a:buClr>
                <a:schemeClr val="dk2"/>
              </a:buClr>
              <a:buSzPts val="2600"/>
              <a:buNone/>
              <a:defRPr sz="2600">
                <a:solidFill>
                  <a:schemeClr val="dk2"/>
                </a:solidFill>
              </a:defRPr>
            </a:lvl6pPr>
            <a:lvl7pPr lvl="6" rtl="0">
              <a:spcBef>
                <a:spcPts val="0"/>
              </a:spcBef>
              <a:buClr>
                <a:schemeClr val="dk2"/>
              </a:buClr>
              <a:buSzPts val="2600"/>
              <a:buNone/>
              <a:defRPr sz="2600">
                <a:solidFill>
                  <a:schemeClr val="dk2"/>
                </a:solidFill>
              </a:defRPr>
            </a:lvl7pPr>
            <a:lvl8pPr lvl="7" rtl="0">
              <a:spcBef>
                <a:spcPts val="0"/>
              </a:spcBef>
              <a:buClr>
                <a:schemeClr val="dk2"/>
              </a:buClr>
              <a:buSzPts val="2600"/>
              <a:buNone/>
              <a:defRPr sz="2600">
                <a:solidFill>
                  <a:schemeClr val="dk2"/>
                </a:solidFill>
              </a:defRPr>
            </a:lvl8pPr>
            <a:lvl9pPr lvl="8" rtl="0">
              <a:spcBef>
                <a:spcPts val="0"/>
              </a:spcBef>
              <a:buClr>
                <a:schemeClr val="dk2"/>
              </a:buClr>
              <a:buSzPts val="2600"/>
              <a:buNone/>
              <a:defRPr sz="2600">
                <a:solidFill>
                  <a:schemeClr val="dk2"/>
                </a:solidFill>
              </a:defRPr>
            </a:lvl9pPr>
          </a:lstStyle>
          <a:p>
            <a:endParaRPr/>
          </a:p>
        </p:txBody>
      </p:sp>
      <p:sp>
        <p:nvSpPr>
          <p:cNvPr id="71" name="Shape 71"/>
          <p:cNvSpPr txBox="1">
            <a:spLocks noGrp="1"/>
          </p:cNvSpPr>
          <p:nvPr>
            <p:ph type="subTitle" idx="1"/>
          </p:nvPr>
        </p:nvSpPr>
        <p:spPr>
          <a:xfrm>
            <a:off x="724950" y="3161525"/>
            <a:ext cx="3300900" cy="759000"/>
          </a:xfrm>
          <a:prstGeom prst="rect">
            <a:avLst/>
          </a:prstGeom>
        </p:spPr>
        <p:txBody>
          <a:bodyPr wrap="square" lIns="91425" tIns="91425" rIns="91425" bIns="91425" anchor="t" anchorCtr="0"/>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72" name="Shape 72"/>
          <p:cNvSpPr txBox="1">
            <a:spLocks noGrp="1"/>
          </p:cNvSpPr>
          <p:nvPr>
            <p:ph type="body" idx="2"/>
          </p:nvPr>
        </p:nvSpPr>
        <p:spPr>
          <a:xfrm>
            <a:off x="5174225" y="1352625"/>
            <a:ext cx="3374400" cy="3025500"/>
          </a:xfrm>
          <a:prstGeom prst="rect">
            <a:avLst/>
          </a:prstGeom>
        </p:spPr>
        <p:txBody>
          <a:bodyPr wrap="square" lIns="91425" tIns="91425" rIns="91425" bIns="91425" anchor="t" anchorCtr="0"/>
          <a:lstStyle>
            <a:lvl1pPr lvl="0" rtl="0">
              <a:spcBef>
                <a:spcPts val="0"/>
              </a:spcBef>
              <a:buSzPts val="1400"/>
              <a:buChar char="●"/>
              <a:defRPr sz="1400"/>
            </a:lvl1pPr>
            <a:lvl2pPr lvl="1" rtl="0">
              <a:spcBef>
                <a:spcPts val="0"/>
              </a:spcBef>
              <a:buSzPts val="1400"/>
              <a:buChar char="○"/>
              <a:defRPr sz="1400"/>
            </a:lvl2pPr>
            <a:lvl3pPr lvl="2" rtl="0">
              <a:spcBef>
                <a:spcPts val="0"/>
              </a:spcBef>
              <a:buSzPts val="1400"/>
              <a:buChar char="■"/>
              <a:defRPr sz="1400"/>
            </a:lvl3pPr>
            <a:lvl4pPr lvl="3" rtl="0">
              <a:spcBef>
                <a:spcPts val="0"/>
              </a:spcBef>
              <a:buSzPts val="1400"/>
              <a:buChar char="●"/>
              <a:defRPr sz="1400"/>
            </a:lvl4pPr>
            <a:lvl5pPr lvl="4" rtl="0">
              <a:spcBef>
                <a:spcPts val="0"/>
              </a:spcBef>
              <a:buSzPts val="1400"/>
              <a:buChar char="○"/>
              <a:defRPr sz="1400"/>
            </a:lvl5pPr>
            <a:lvl6pPr lvl="5" rtl="0">
              <a:spcBef>
                <a:spcPts val="0"/>
              </a:spcBef>
              <a:buSzPts val="1400"/>
              <a:buChar char="■"/>
              <a:defRPr sz="1400"/>
            </a:lvl6pPr>
            <a:lvl7pPr lvl="6" rtl="0">
              <a:spcBef>
                <a:spcPts val="0"/>
              </a:spcBef>
              <a:buSzPts val="1400"/>
              <a:buChar char="●"/>
              <a:defRPr sz="1400"/>
            </a:lvl7pPr>
            <a:lvl8pPr lvl="7" rtl="0">
              <a:spcBef>
                <a:spcPts val="0"/>
              </a:spcBef>
              <a:buSzPts val="1400"/>
              <a:buChar char="○"/>
              <a:defRPr sz="1400"/>
            </a:lvl8pPr>
            <a:lvl9pPr lvl="8" rtl="0">
              <a:spcBef>
                <a:spcPts val="0"/>
              </a:spcBef>
              <a:buSzPts val="1400"/>
              <a:buChar char="■"/>
              <a:defRPr sz="1400"/>
            </a:lvl9pPr>
          </a:lstStyle>
          <a:p>
            <a:endParaRPr/>
          </a:p>
        </p:txBody>
      </p:sp>
      <p:sp>
        <p:nvSpPr>
          <p:cNvPr id="73" name="Shape 73"/>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724950" y="4372551"/>
            <a:ext cx="7697400" cy="460500"/>
          </a:xfrm>
          <a:prstGeom prst="rect">
            <a:avLst/>
          </a:prstGeom>
        </p:spPr>
        <p:txBody>
          <a:bodyPr wrap="square" lIns="91425" tIns="91425" rIns="91425" bIns="91425" anchor="ctr" anchorCtr="0"/>
          <a:lstStyle>
            <a:lvl1pPr lvl="0" rtl="0">
              <a:lnSpc>
                <a:spcPct val="100000"/>
              </a:lnSpc>
              <a:spcBef>
                <a:spcPts val="0"/>
              </a:spcBef>
              <a:spcAft>
                <a:spcPts val="0"/>
              </a:spcAft>
              <a:buSzPts val="1300"/>
              <a:buNone/>
              <a:defRPr/>
            </a:lvl1pPr>
          </a:lstStyle>
          <a:p>
            <a:endParaRPr/>
          </a:p>
        </p:txBody>
      </p:sp>
      <p:sp>
        <p:nvSpPr>
          <p:cNvPr id="76" name="Shape 76"/>
          <p:cNvSpPr txBox="1">
            <a:spLocks noGrp="1"/>
          </p:cNvSpPr>
          <p:nvPr>
            <p:ph type="sldNum" idx="12"/>
          </p:nvPr>
        </p:nvSpPr>
        <p:spPr>
          <a:xfrm>
            <a:off x="8536302" y="4749851"/>
            <a:ext cx="548700" cy="393600"/>
          </a:xfrm>
          <a:prstGeom prst="rect">
            <a:avLst/>
          </a:prstGeom>
        </p:spPr>
        <p:txBody>
          <a:bodyPr wrap="square" lIns="91425" tIns="91425" rIns="91425" bIns="91425" anchor="ctr" anchorCtr="0">
            <a:noAutofit/>
          </a:bodyPr>
          <a:lstStyle/>
          <a:p>
            <a:pPr marL="0" lvl="0" indent="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rtl="0">
              <a:spcBef>
                <a:spcPts val="0"/>
              </a:spcBef>
              <a:buSzPts val="2800"/>
              <a:buFont typeface="Times New Roman"/>
              <a:buNone/>
              <a:defRPr sz="2800" b="1">
                <a:latin typeface="Times New Roman"/>
                <a:ea typeface="Times New Roman"/>
                <a:cs typeface="Times New Roman"/>
                <a:sym typeface="Times New Roman"/>
              </a:defRPr>
            </a:lvl1pPr>
            <a:lvl2pPr lvl="1" rtl="0">
              <a:spcBef>
                <a:spcPts val="0"/>
              </a:spcBef>
              <a:buSzPts val="2800"/>
              <a:buFont typeface="Times New Roman"/>
              <a:buNone/>
              <a:defRPr sz="2800" b="1">
                <a:latin typeface="Times New Roman"/>
                <a:ea typeface="Times New Roman"/>
                <a:cs typeface="Times New Roman"/>
                <a:sym typeface="Times New Roman"/>
              </a:defRPr>
            </a:lvl2pPr>
            <a:lvl3pPr lvl="2" rtl="0">
              <a:spcBef>
                <a:spcPts val="0"/>
              </a:spcBef>
              <a:buSzPts val="2800"/>
              <a:buFont typeface="Times New Roman"/>
              <a:buNone/>
              <a:defRPr sz="2800" b="1">
                <a:latin typeface="Times New Roman"/>
                <a:ea typeface="Times New Roman"/>
                <a:cs typeface="Times New Roman"/>
                <a:sym typeface="Times New Roman"/>
              </a:defRPr>
            </a:lvl3pPr>
            <a:lvl4pPr lvl="3" rtl="0">
              <a:spcBef>
                <a:spcPts val="0"/>
              </a:spcBef>
              <a:buSzPts val="2800"/>
              <a:buFont typeface="Times New Roman"/>
              <a:buNone/>
              <a:defRPr sz="2800" b="1">
                <a:latin typeface="Times New Roman"/>
                <a:ea typeface="Times New Roman"/>
                <a:cs typeface="Times New Roman"/>
                <a:sym typeface="Times New Roman"/>
              </a:defRPr>
            </a:lvl4pPr>
            <a:lvl5pPr lvl="4" rtl="0">
              <a:spcBef>
                <a:spcPts val="0"/>
              </a:spcBef>
              <a:buSzPts val="2800"/>
              <a:buFont typeface="Times New Roman"/>
              <a:buNone/>
              <a:defRPr sz="2800" b="1">
                <a:latin typeface="Times New Roman"/>
                <a:ea typeface="Times New Roman"/>
                <a:cs typeface="Times New Roman"/>
                <a:sym typeface="Times New Roman"/>
              </a:defRPr>
            </a:lvl5pPr>
            <a:lvl6pPr lvl="5" rtl="0">
              <a:spcBef>
                <a:spcPts val="0"/>
              </a:spcBef>
              <a:buSzPts val="2800"/>
              <a:buFont typeface="Times New Roman"/>
              <a:buNone/>
              <a:defRPr sz="2800" b="1">
                <a:latin typeface="Times New Roman"/>
                <a:ea typeface="Times New Roman"/>
                <a:cs typeface="Times New Roman"/>
                <a:sym typeface="Times New Roman"/>
              </a:defRPr>
            </a:lvl6pPr>
            <a:lvl7pPr lvl="6" rtl="0">
              <a:spcBef>
                <a:spcPts val="0"/>
              </a:spcBef>
              <a:buSzPts val="2800"/>
              <a:buFont typeface="Times New Roman"/>
              <a:buNone/>
              <a:defRPr sz="2800" b="1">
                <a:latin typeface="Times New Roman"/>
                <a:ea typeface="Times New Roman"/>
                <a:cs typeface="Times New Roman"/>
                <a:sym typeface="Times New Roman"/>
              </a:defRPr>
            </a:lvl7pPr>
            <a:lvl8pPr lvl="7" rtl="0">
              <a:spcBef>
                <a:spcPts val="0"/>
              </a:spcBef>
              <a:buSzPts val="2800"/>
              <a:buFont typeface="Times New Roman"/>
              <a:buNone/>
              <a:defRPr sz="2800" b="1">
                <a:latin typeface="Times New Roman"/>
                <a:ea typeface="Times New Roman"/>
                <a:cs typeface="Times New Roman"/>
                <a:sym typeface="Times New Roman"/>
              </a:defRPr>
            </a:lvl8pPr>
            <a:lvl9pPr lvl="8" rtl="0">
              <a:spcBef>
                <a:spcPts val="0"/>
              </a:spcBef>
              <a:buSzPts val="2800"/>
              <a:buFont typeface="Times New Roman"/>
              <a:buNone/>
              <a:defRPr sz="2800" b="1">
                <a:latin typeface="Times New Roman"/>
                <a:ea typeface="Times New Roman"/>
                <a:cs typeface="Times New Roman"/>
                <a:sym typeface="Times New Roman"/>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rtl="0">
              <a:lnSpc>
                <a:spcPct val="115000"/>
              </a:lnSpc>
              <a:spcBef>
                <a:spcPts val="0"/>
              </a:spcBef>
              <a:spcAft>
                <a:spcPts val="1600"/>
              </a:spcAft>
              <a:buClr>
                <a:schemeClr val="accent1"/>
              </a:buClr>
              <a:buSzPts val="1300"/>
              <a:buFont typeface="Times New Roman"/>
              <a:buChar char="●"/>
              <a:defRPr sz="1300">
                <a:solidFill>
                  <a:schemeClr val="accent1"/>
                </a:solidFill>
                <a:latin typeface="Times New Roman"/>
                <a:ea typeface="Times New Roman"/>
                <a:cs typeface="Times New Roman"/>
                <a:sym typeface="Times New Roman"/>
              </a:defRPr>
            </a:lvl1pPr>
            <a:lvl2pPr lvl="1" rtl="0">
              <a:lnSpc>
                <a:spcPct val="115000"/>
              </a:lnSpc>
              <a:spcBef>
                <a:spcPts val="0"/>
              </a:spcBef>
              <a:spcAft>
                <a:spcPts val="1600"/>
              </a:spcAft>
              <a:buClr>
                <a:schemeClr val="accent1"/>
              </a:buClr>
              <a:buSzPts val="1100"/>
              <a:buFont typeface="Times New Roman"/>
              <a:buChar char="○"/>
              <a:defRPr sz="1100">
                <a:solidFill>
                  <a:schemeClr val="accent1"/>
                </a:solidFill>
                <a:latin typeface="Times New Roman"/>
                <a:ea typeface="Times New Roman"/>
                <a:cs typeface="Times New Roman"/>
                <a:sym typeface="Times New Roman"/>
              </a:defRPr>
            </a:lvl2pPr>
            <a:lvl3pPr lvl="2" rtl="0">
              <a:lnSpc>
                <a:spcPct val="115000"/>
              </a:lnSpc>
              <a:spcBef>
                <a:spcPts val="0"/>
              </a:spcBef>
              <a:spcAft>
                <a:spcPts val="1600"/>
              </a:spcAft>
              <a:buClr>
                <a:schemeClr val="accent1"/>
              </a:buClr>
              <a:buSzPts val="1100"/>
              <a:buFont typeface="Times New Roman"/>
              <a:buChar char="■"/>
              <a:defRPr sz="1100">
                <a:solidFill>
                  <a:schemeClr val="accent1"/>
                </a:solidFill>
                <a:latin typeface="Times New Roman"/>
                <a:ea typeface="Times New Roman"/>
                <a:cs typeface="Times New Roman"/>
                <a:sym typeface="Times New Roman"/>
              </a:defRPr>
            </a:lvl3pPr>
            <a:lvl4pPr lvl="3" rtl="0">
              <a:lnSpc>
                <a:spcPct val="115000"/>
              </a:lnSpc>
              <a:spcBef>
                <a:spcPts val="0"/>
              </a:spcBef>
              <a:spcAft>
                <a:spcPts val="1600"/>
              </a:spcAft>
              <a:buClr>
                <a:schemeClr val="accent1"/>
              </a:buClr>
              <a:buSzPts val="1100"/>
              <a:buFont typeface="Times New Roman"/>
              <a:buChar char="●"/>
              <a:defRPr sz="1100">
                <a:solidFill>
                  <a:schemeClr val="accent1"/>
                </a:solidFill>
                <a:latin typeface="Times New Roman"/>
                <a:ea typeface="Times New Roman"/>
                <a:cs typeface="Times New Roman"/>
                <a:sym typeface="Times New Roman"/>
              </a:defRPr>
            </a:lvl4pPr>
            <a:lvl5pPr lvl="4" rtl="0">
              <a:lnSpc>
                <a:spcPct val="115000"/>
              </a:lnSpc>
              <a:spcBef>
                <a:spcPts val="0"/>
              </a:spcBef>
              <a:spcAft>
                <a:spcPts val="1600"/>
              </a:spcAft>
              <a:buClr>
                <a:schemeClr val="accent1"/>
              </a:buClr>
              <a:buSzPts val="1100"/>
              <a:buFont typeface="Times New Roman"/>
              <a:buChar char="○"/>
              <a:defRPr sz="1100">
                <a:solidFill>
                  <a:schemeClr val="accent1"/>
                </a:solidFill>
                <a:latin typeface="Times New Roman"/>
                <a:ea typeface="Times New Roman"/>
                <a:cs typeface="Times New Roman"/>
                <a:sym typeface="Times New Roman"/>
              </a:defRPr>
            </a:lvl5pPr>
            <a:lvl6pPr lvl="5" rtl="0">
              <a:lnSpc>
                <a:spcPct val="115000"/>
              </a:lnSpc>
              <a:spcBef>
                <a:spcPts val="0"/>
              </a:spcBef>
              <a:spcAft>
                <a:spcPts val="1600"/>
              </a:spcAft>
              <a:buClr>
                <a:schemeClr val="accent1"/>
              </a:buClr>
              <a:buSzPts val="1100"/>
              <a:buFont typeface="Times New Roman"/>
              <a:buChar char="■"/>
              <a:defRPr sz="1100">
                <a:solidFill>
                  <a:schemeClr val="accent1"/>
                </a:solidFill>
                <a:latin typeface="Times New Roman"/>
                <a:ea typeface="Times New Roman"/>
                <a:cs typeface="Times New Roman"/>
                <a:sym typeface="Times New Roman"/>
              </a:defRPr>
            </a:lvl6pPr>
            <a:lvl7pPr lvl="6" rtl="0">
              <a:lnSpc>
                <a:spcPct val="115000"/>
              </a:lnSpc>
              <a:spcBef>
                <a:spcPts val="0"/>
              </a:spcBef>
              <a:spcAft>
                <a:spcPts val="1600"/>
              </a:spcAft>
              <a:buClr>
                <a:schemeClr val="accent1"/>
              </a:buClr>
              <a:buSzPts val="1100"/>
              <a:buFont typeface="Times New Roman"/>
              <a:buChar char="●"/>
              <a:defRPr sz="1100">
                <a:solidFill>
                  <a:schemeClr val="accent1"/>
                </a:solidFill>
                <a:latin typeface="Times New Roman"/>
                <a:ea typeface="Times New Roman"/>
                <a:cs typeface="Times New Roman"/>
                <a:sym typeface="Times New Roman"/>
              </a:defRPr>
            </a:lvl7pPr>
            <a:lvl8pPr lvl="7" rtl="0">
              <a:lnSpc>
                <a:spcPct val="115000"/>
              </a:lnSpc>
              <a:spcBef>
                <a:spcPts val="0"/>
              </a:spcBef>
              <a:spcAft>
                <a:spcPts val="1600"/>
              </a:spcAft>
              <a:buClr>
                <a:schemeClr val="accent1"/>
              </a:buClr>
              <a:buSzPts val="1100"/>
              <a:buFont typeface="Times New Roman"/>
              <a:buChar char="○"/>
              <a:defRPr sz="1100">
                <a:solidFill>
                  <a:schemeClr val="accent1"/>
                </a:solidFill>
                <a:latin typeface="Times New Roman"/>
                <a:ea typeface="Times New Roman"/>
                <a:cs typeface="Times New Roman"/>
                <a:sym typeface="Times New Roman"/>
              </a:defRPr>
            </a:lvl8pPr>
            <a:lvl9pPr lvl="8" rtl="0">
              <a:lnSpc>
                <a:spcPct val="115000"/>
              </a:lnSpc>
              <a:spcBef>
                <a:spcPts val="0"/>
              </a:spcBef>
              <a:spcAft>
                <a:spcPts val="1600"/>
              </a:spcAft>
              <a:buClr>
                <a:schemeClr val="accent1"/>
              </a:buClr>
              <a:buSzPts val="1100"/>
              <a:buFont typeface="Times New Roman"/>
              <a:buChar char="■"/>
              <a:defRPr sz="1100">
                <a:solidFill>
                  <a:schemeClr val="accent1"/>
                </a:solidFill>
                <a:latin typeface="Times New Roman"/>
                <a:ea typeface="Times New Roman"/>
                <a:cs typeface="Times New Roman"/>
                <a:sym typeface="Times New Roman"/>
              </a:defRPr>
            </a:lvl9pPr>
          </a:lstStyle>
          <a:p>
            <a:endParaRPr/>
          </a:p>
        </p:txBody>
      </p:sp>
      <p:sp>
        <p:nvSpPr>
          <p:cNvPr id="8" name="Shape 8"/>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lvl="0" indent="0" algn="r" rtl="0">
              <a:spcBef>
                <a:spcPts val="0"/>
              </a:spcBef>
              <a:buNone/>
            </a:pPr>
            <a:fld id="{00000000-1234-1234-1234-123412341234}" type="slidenum">
              <a:rPr lang="en" sz="1000">
                <a:solidFill>
                  <a:schemeClr val="accent1"/>
                </a:solidFill>
                <a:latin typeface="Times New Roman"/>
                <a:ea typeface="Times New Roman"/>
                <a:cs typeface="Times New Roman"/>
                <a:sym typeface="Times New Roman"/>
              </a:rPr>
              <a:t>‹#›</a:t>
            </a:fld>
            <a:endParaRPr lang="en" sz="1000">
              <a:solidFill>
                <a:schemeClr val="accent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SzPts val="2800"/>
              <a:buFont typeface="Times New Roman"/>
              <a:buNone/>
              <a:defRPr sz="2800" b="1" i="0" u="none" strike="noStrike" cap="none">
                <a:solidFill>
                  <a:srgbClr val="000000"/>
                </a:solidFill>
                <a:latin typeface="Times New Roman"/>
                <a:ea typeface="Times New Roman"/>
                <a:cs typeface="Times New Roman"/>
                <a:sym typeface="Times New Roman"/>
              </a:defRPr>
            </a:lvl1pPr>
            <a:lvl2pPr lvl="1" indent="0" rtl="0">
              <a:spcBef>
                <a:spcPts val="0"/>
              </a:spcBef>
              <a:buSzPts val="2800"/>
              <a:buFont typeface="Times New Roman"/>
              <a:buNone/>
              <a:defRPr sz="2800" b="1">
                <a:latin typeface="Times New Roman"/>
                <a:ea typeface="Times New Roman"/>
                <a:cs typeface="Times New Roman"/>
                <a:sym typeface="Times New Roman"/>
              </a:defRPr>
            </a:lvl2pPr>
            <a:lvl3pPr lvl="2" indent="0" rtl="0">
              <a:spcBef>
                <a:spcPts val="0"/>
              </a:spcBef>
              <a:buSzPts val="2800"/>
              <a:buFont typeface="Times New Roman"/>
              <a:buNone/>
              <a:defRPr sz="2800" b="1">
                <a:latin typeface="Times New Roman"/>
                <a:ea typeface="Times New Roman"/>
                <a:cs typeface="Times New Roman"/>
                <a:sym typeface="Times New Roman"/>
              </a:defRPr>
            </a:lvl3pPr>
            <a:lvl4pPr lvl="3" indent="0" rtl="0">
              <a:spcBef>
                <a:spcPts val="0"/>
              </a:spcBef>
              <a:buSzPts val="2800"/>
              <a:buFont typeface="Times New Roman"/>
              <a:buNone/>
              <a:defRPr sz="2800" b="1">
                <a:latin typeface="Times New Roman"/>
                <a:ea typeface="Times New Roman"/>
                <a:cs typeface="Times New Roman"/>
                <a:sym typeface="Times New Roman"/>
              </a:defRPr>
            </a:lvl4pPr>
            <a:lvl5pPr lvl="4" indent="0" rtl="0">
              <a:spcBef>
                <a:spcPts val="0"/>
              </a:spcBef>
              <a:buSzPts val="2800"/>
              <a:buFont typeface="Times New Roman"/>
              <a:buNone/>
              <a:defRPr sz="2800" b="1">
                <a:latin typeface="Times New Roman"/>
                <a:ea typeface="Times New Roman"/>
                <a:cs typeface="Times New Roman"/>
                <a:sym typeface="Times New Roman"/>
              </a:defRPr>
            </a:lvl5pPr>
            <a:lvl6pPr lvl="5" indent="0" rtl="0">
              <a:spcBef>
                <a:spcPts val="0"/>
              </a:spcBef>
              <a:buSzPts val="2800"/>
              <a:buFont typeface="Times New Roman"/>
              <a:buNone/>
              <a:defRPr sz="2800" b="1">
                <a:latin typeface="Times New Roman"/>
                <a:ea typeface="Times New Roman"/>
                <a:cs typeface="Times New Roman"/>
                <a:sym typeface="Times New Roman"/>
              </a:defRPr>
            </a:lvl6pPr>
            <a:lvl7pPr lvl="6" indent="0" rtl="0">
              <a:spcBef>
                <a:spcPts val="0"/>
              </a:spcBef>
              <a:buSzPts val="2800"/>
              <a:buFont typeface="Times New Roman"/>
              <a:buNone/>
              <a:defRPr sz="2800" b="1">
                <a:latin typeface="Times New Roman"/>
                <a:ea typeface="Times New Roman"/>
                <a:cs typeface="Times New Roman"/>
                <a:sym typeface="Times New Roman"/>
              </a:defRPr>
            </a:lvl7pPr>
            <a:lvl8pPr lvl="7" indent="0" rtl="0">
              <a:spcBef>
                <a:spcPts val="0"/>
              </a:spcBef>
              <a:buSzPts val="2800"/>
              <a:buFont typeface="Times New Roman"/>
              <a:buNone/>
              <a:defRPr sz="2800" b="1">
                <a:latin typeface="Times New Roman"/>
                <a:ea typeface="Times New Roman"/>
                <a:cs typeface="Times New Roman"/>
                <a:sym typeface="Times New Roman"/>
              </a:defRPr>
            </a:lvl8pPr>
            <a:lvl9pPr lvl="8" indent="0" rtl="0">
              <a:spcBef>
                <a:spcPts val="0"/>
              </a:spcBef>
              <a:buSzPts val="2800"/>
              <a:buFont typeface="Times New Roman"/>
              <a:buNone/>
              <a:defRPr sz="2800" b="1">
                <a:latin typeface="Times New Roman"/>
                <a:ea typeface="Times New Roman"/>
                <a:cs typeface="Times New Roman"/>
                <a:sym typeface="Times New Roman"/>
              </a:defRPr>
            </a:lvl9pPr>
          </a:lstStyle>
          <a:p>
            <a:endParaRPr/>
          </a:p>
        </p:txBody>
      </p:sp>
      <p:sp>
        <p:nvSpPr>
          <p:cNvPr id="88" name="Shape 88"/>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marL="0" marR="0" lvl="0" indent="82550" algn="l" rtl="0">
              <a:lnSpc>
                <a:spcPct val="115000"/>
              </a:lnSpc>
              <a:spcBef>
                <a:spcPts val="0"/>
              </a:spcBef>
              <a:spcAft>
                <a:spcPts val="1600"/>
              </a:spcAft>
              <a:buClr>
                <a:schemeClr val="accent1"/>
              </a:buClr>
              <a:buSzPts val="1300"/>
              <a:buFont typeface="Times New Roman"/>
              <a:buChar char="●"/>
              <a:defRPr sz="1300" b="0" i="0" u="none" strike="noStrike" cap="none">
                <a:solidFill>
                  <a:schemeClr val="accent1"/>
                </a:solidFill>
                <a:latin typeface="Times New Roman"/>
                <a:ea typeface="Times New Roman"/>
                <a:cs typeface="Times New Roman"/>
                <a:sym typeface="Times New Roman"/>
              </a:defRPr>
            </a:lvl1pPr>
            <a:lvl2pPr marL="0" marR="0" lvl="1"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2pPr>
            <a:lvl3pPr marL="0" marR="0" lvl="2"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3pPr>
            <a:lvl4pPr marL="0" marR="0" lvl="3"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4pPr>
            <a:lvl5pPr marL="0" marR="0" lvl="4"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5pPr>
            <a:lvl6pPr marL="0" marR="0" lvl="5"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6pPr>
            <a:lvl7pPr marL="0" marR="0" lvl="6"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7pPr>
            <a:lvl8pPr marL="0" marR="0" lvl="7"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8pPr>
            <a:lvl9pPr marL="0" marR="0" lvl="8"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9pPr>
          </a:lstStyle>
          <a:p>
            <a:endParaRPr/>
          </a:p>
        </p:txBody>
      </p:sp>
      <p:sp>
        <p:nvSpPr>
          <p:cNvPr id="89" name="Shape 89"/>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marR="0" lvl="0" indent="-63500" algn="r" rtl="0">
              <a:lnSpc>
                <a:spcPct val="100000"/>
              </a:lnSpc>
              <a:spcBef>
                <a:spcPts val="0"/>
              </a:spcBef>
              <a:spcAft>
                <a:spcPts val="0"/>
              </a:spcAft>
              <a:buClr>
                <a:schemeClr val="accent1"/>
              </a:buClr>
              <a:buSzPts val="1000"/>
              <a:buFont typeface="Times New Roman"/>
              <a:buNone/>
            </a:pPr>
            <a:fld id="{00000000-1234-1234-1234-123412341234}" type="slidenum">
              <a:rPr lang="en" sz="1000" b="0" i="0" u="none" strike="noStrike" cap="none">
                <a:solidFill>
                  <a:schemeClr val="accent1"/>
                </a:solidFill>
                <a:latin typeface="Times New Roman"/>
                <a:ea typeface="Times New Roman"/>
                <a:cs typeface="Times New Roman"/>
                <a:sym typeface="Times New Roman"/>
              </a:rPr>
              <a:t>‹#›</a:t>
            </a:fld>
            <a:endParaRPr lang="en" sz="1000" b="0" i="0" u="none" strike="noStrike" cap="none">
              <a:solidFill>
                <a:schemeClr val="accent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SzPts val="2800"/>
              <a:buFont typeface="Times New Roman"/>
              <a:buNone/>
              <a:defRPr sz="2800" b="1" i="0" u="none" strike="noStrike" cap="none">
                <a:solidFill>
                  <a:srgbClr val="000000"/>
                </a:solidFill>
                <a:latin typeface="Times New Roman"/>
                <a:ea typeface="Times New Roman"/>
                <a:cs typeface="Times New Roman"/>
                <a:sym typeface="Times New Roman"/>
              </a:defRPr>
            </a:lvl1pPr>
            <a:lvl2pPr lvl="1" indent="0" rtl="0">
              <a:spcBef>
                <a:spcPts val="0"/>
              </a:spcBef>
              <a:buSzPts val="2800"/>
              <a:buFont typeface="Times New Roman"/>
              <a:buNone/>
              <a:defRPr sz="2800" b="1">
                <a:latin typeface="Times New Roman"/>
                <a:ea typeface="Times New Roman"/>
                <a:cs typeface="Times New Roman"/>
                <a:sym typeface="Times New Roman"/>
              </a:defRPr>
            </a:lvl2pPr>
            <a:lvl3pPr lvl="2" indent="0" rtl="0">
              <a:spcBef>
                <a:spcPts val="0"/>
              </a:spcBef>
              <a:buSzPts val="2800"/>
              <a:buFont typeface="Times New Roman"/>
              <a:buNone/>
              <a:defRPr sz="2800" b="1">
                <a:latin typeface="Times New Roman"/>
                <a:ea typeface="Times New Roman"/>
                <a:cs typeface="Times New Roman"/>
                <a:sym typeface="Times New Roman"/>
              </a:defRPr>
            </a:lvl3pPr>
            <a:lvl4pPr lvl="3" indent="0" rtl="0">
              <a:spcBef>
                <a:spcPts val="0"/>
              </a:spcBef>
              <a:buSzPts val="2800"/>
              <a:buFont typeface="Times New Roman"/>
              <a:buNone/>
              <a:defRPr sz="2800" b="1">
                <a:latin typeface="Times New Roman"/>
                <a:ea typeface="Times New Roman"/>
                <a:cs typeface="Times New Roman"/>
                <a:sym typeface="Times New Roman"/>
              </a:defRPr>
            </a:lvl4pPr>
            <a:lvl5pPr lvl="4" indent="0" rtl="0">
              <a:spcBef>
                <a:spcPts val="0"/>
              </a:spcBef>
              <a:buSzPts val="2800"/>
              <a:buFont typeface="Times New Roman"/>
              <a:buNone/>
              <a:defRPr sz="2800" b="1">
                <a:latin typeface="Times New Roman"/>
                <a:ea typeface="Times New Roman"/>
                <a:cs typeface="Times New Roman"/>
                <a:sym typeface="Times New Roman"/>
              </a:defRPr>
            </a:lvl5pPr>
            <a:lvl6pPr lvl="5" indent="0" rtl="0">
              <a:spcBef>
                <a:spcPts val="0"/>
              </a:spcBef>
              <a:buSzPts val="2800"/>
              <a:buFont typeface="Times New Roman"/>
              <a:buNone/>
              <a:defRPr sz="2800" b="1">
                <a:latin typeface="Times New Roman"/>
                <a:ea typeface="Times New Roman"/>
                <a:cs typeface="Times New Roman"/>
                <a:sym typeface="Times New Roman"/>
              </a:defRPr>
            </a:lvl6pPr>
            <a:lvl7pPr lvl="6" indent="0" rtl="0">
              <a:spcBef>
                <a:spcPts val="0"/>
              </a:spcBef>
              <a:buSzPts val="2800"/>
              <a:buFont typeface="Times New Roman"/>
              <a:buNone/>
              <a:defRPr sz="2800" b="1">
                <a:latin typeface="Times New Roman"/>
                <a:ea typeface="Times New Roman"/>
                <a:cs typeface="Times New Roman"/>
                <a:sym typeface="Times New Roman"/>
              </a:defRPr>
            </a:lvl7pPr>
            <a:lvl8pPr lvl="7" indent="0" rtl="0">
              <a:spcBef>
                <a:spcPts val="0"/>
              </a:spcBef>
              <a:buSzPts val="2800"/>
              <a:buFont typeface="Times New Roman"/>
              <a:buNone/>
              <a:defRPr sz="2800" b="1">
                <a:latin typeface="Times New Roman"/>
                <a:ea typeface="Times New Roman"/>
                <a:cs typeface="Times New Roman"/>
                <a:sym typeface="Times New Roman"/>
              </a:defRPr>
            </a:lvl8pPr>
            <a:lvl9pPr lvl="8" indent="0" rtl="0">
              <a:spcBef>
                <a:spcPts val="0"/>
              </a:spcBef>
              <a:buSzPts val="2800"/>
              <a:buFont typeface="Times New Roman"/>
              <a:buNone/>
              <a:defRPr sz="2800" b="1">
                <a:latin typeface="Times New Roman"/>
                <a:ea typeface="Times New Roman"/>
                <a:cs typeface="Times New Roman"/>
                <a:sym typeface="Times New Roman"/>
              </a:defRPr>
            </a:lvl9pPr>
          </a:lstStyle>
          <a:p>
            <a:endParaRPr/>
          </a:p>
        </p:txBody>
      </p:sp>
      <p:sp>
        <p:nvSpPr>
          <p:cNvPr id="169" name="Shape 169"/>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marL="0" marR="0" lvl="0" indent="82550" algn="l" rtl="0">
              <a:lnSpc>
                <a:spcPct val="115000"/>
              </a:lnSpc>
              <a:spcBef>
                <a:spcPts val="0"/>
              </a:spcBef>
              <a:spcAft>
                <a:spcPts val="1600"/>
              </a:spcAft>
              <a:buClr>
                <a:schemeClr val="accent1"/>
              </a:buClr>
              <a:buSzPts val="1300"/>
              <a:buFont typeface="Times New Roman"/>
              <a:buChar char="●"/>
              <a:defRPr sz="1300" b="0" i="0" u="none" strike="noStrike" cap="none">
                <a:solidFill>
                  <a:schemeClr val="accent1"/>
                </a:solidFill>
                <a:latin typeface="Times New Roman"/>
                <a:ea typeface="Times New Roman"/>
                <a:cs typeface="Times New Roman"/>
                <a:sym typeface="Times New Roman"/>
              </a:defRPr>
            </a:lvl1pPr>
            <a:lvl2pPr marL="0" marR="0" lvl="1"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2pPr>
            <a:lvl3pPr marL="0" marR="0" lvl="2"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3pPr>
            <a:lvl4pPr marL="0" marR="0" lvl="3"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4pPr>
            <a:lvl5pPr marL="0" marR="0" lvl="4"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5pPr>
            <a:lvl6pPr marL="0" marR="0" lvl="5"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6pPr>
            <a:lvl7pPr marL="0" marR="0" lvl="6"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7pPr>
            <a:lvl8pPr marL="0" marR="0" lvl="7"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8pPr>
            <a:lvl9pPr marL="0" marR="0" lvl="8" indent="69850" algn="l" rtl="0">
              <a:lnSpc>
                <a:spcPct val="115000"/>
              </a:lnSpc>
              <a:spcBef>
                <a:spcPts val="0"/>
              </a:spcBef>
              <a:spcAft>
                <a:spcPts val="1600"/>
              </a:spcAft>
              <a:buClr>
                <a:schemeClr val="accent1"/>
              </a:buClr>
              <a:buSzPts val="1100"/>
              <a:buFont typeface="Times New Roman"/>
              <a:buChar char="■"/>
              <a:defRPr sz="1100" b="0" i="0" u="none" strike="noStrike" cap="none">
                <a:solidFill>
                  <a:schemeClr val="accent1"/>
                </a:solidFill>
                <a:latin typeface="Times New Roman"/>
                <a:ea typeface="Times New Roman"/>
                <a:cs typeface="Times New Roman"/>
                <a:sym typeface="Times New Roman"/>
              </a:defRPr>
            </a:lvl9pPr>
          </a:lstStyle>
          <a:p>
            <a:endParaRPr/>
          </a:p>
        </p:txBody>
      </p:sp>
      <p:sp>
        <p:nvSpPr>
          <p:cNvPr id="170" name="Shape 170"/>
          <p:cNvSpPr txBox="1">
            <a:spLocks noGrp="1"/>
          </p:cNvSpPr>
          <p:nvPr>
            <p:ph type="sldNum" idx="12"/>
          </p:nvPr>
        </p:nvSpPr>
        <p:spPr>
          <a:xfrm>
            <a:off x="8536302" y="4749851"/>
            <a:ext cx="548700" cy="393600"/>
          </a:xfrm>
          <a:prstGeom prst="rect">
            <a:avLst/>
          </a:prstGeom>
          <a:noFill/>
          <a:ln>
            <a:noFill/>
          </a:ln>
        </p:spPr>
        <p:txBody>
          <a:bodyPr wrap="square" lIns="91425" tIns="91425" rIns="91425" bIns="91425" anchor="ctr" anchorCtr="0">
            <a:noAutofit/>
          </a:bodyPr>
          <a:lstStyle/>
          <a:p>
            <a:pPr marL="0" marR="0" lvl="0" indent="-63500" algn="r" rtl="0">
              <a:lnSpc>
                <a:spcPct val="100000"/>
              </a:lnSpc>
              <a:spcBef>
                <a:spcPts val="0"/>
              </a:spcBef>
              <a:spcAft>
                <a:spcPts val="0"/>
              </a:spcAft>
              <a:buClr>
                <a:schemeClr val="accent1"/>
              </a:buClr>
              <a:buSzPts val="1000"/>
              <a:buFont typeface="Times New Roman"/>
              <a:buNone/>
            </a:pPr>
            <a:fld id="{00000000-1234-1234-1234-123412341234}" type="slidenum">
              <a:rPr lang="en" sz="1000" b="0" i="0" u="none" strike="noStrike" cap="none">
                <a:solidFill>
                  <a:schemeClr val="accent1"/>
                </a:solidFill>
                <a:latin typeface="Times New Roman"/>
                <a:ea typeface="Times New Roman"/>
                <a:cs typeface="Times New Roman"/>
                <a:sym typeface="Times New Roman"/>
              </a:rPr>
              <a:t>‹#›</a:t>
            </a:fld>
            <a:endParaRPr lang="en" sz="1000" b="0" i="0" u="none" strike="noStrike" cap="none">
              <a:solidFill>
                <a:schemeClr val="accent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presentation/d/1-1FINC0wjOkAYmy9eZFtXVIv-LjJTIMGEuRsribxGgk/edit?usp=shar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P9gO6sCzcnc"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hyperlink" Target="https://www.youtube.com/watch?v=kaqwrlYacxc&amp;t=1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mpUq6Ui6yew"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8"/>
        <p:cNvGrpSpPr/>
        <p:nvPr/>
      </p:nvGrpSpPr>
      <p:grpSpPr>
        <a:xfrm>
          <a:off x="0" y="0"/>
          <a:ext cx="0" cy="0"/>
          <a:chOff x="0" y="0"/>
          <a:chExt cx="0" cy="0"/>
        </a:xfrm>
      </p:grpSpPr>
      <p:sp>
        <p:nvSpPr>
          <p:cNvPr id="259" name="Shape 259"/>
          <p:cNvSpPr txBox="1">
            <a:spLocks noGrp="1"/>
          </p:cNvSpPr>
          <p:nvPr>
            <p:ph type="ctrTitle"/>
          </p:nvPr>
        </p:nvSpPr>
        <p:spPr>
          <a:xfrm>
            <a:off x="729450" y="1357188"/>
            <a:ext cx="7688100" cy="1664700"/>
          </a:xfrm>
          <a:prstGeom prst="rect">
            <a:avLst/>
          </a:prstGeom>
        </p:spPr>
        <p:txBody>
          <a:bodyPr wrap="square" lIns="91425" tIns="91425" rIns="91425" bIns="91425" anchor="t" anchorCtr="0">
            <a:noAutofit/>
          </a:bodyPr>
          <a:lstStyle/>
          <a:p>
            <a:pPr marL="0" lvl="0" indent="0">
              <a:spcBef>
                <a:spcPts val="0"/>
              </a:spcBef>
              <a:buNone/>
            </a:pPr>
            <a:r>
              <a:rPr lang="en" sz="3600" dirty="0">
                <a:solidFill>
                  <a:schemeClr val="dk1"/>
                </a:solidFill>
                <a:latin typeface="Times New Roman"/>
                <a:ea typeface="Times New Roman"/>
                <a:cs typeface="Times New Roman"/>
                <a:sym typeface="Times New Roman"/>
              </a:rPr>
              <a:t>Microbiology - Bone and joint infections</a:t>
            </a:r>
          </a:p>
        </p:txBody>
      </p:sp>
      <p:sp>
        <p:nvSpPr>
          <p:cNvPr id="260" name="Shape 260"/>
          <p:cNvSpPr txBox="1">
            <a:spLocks noGrp="1"/>
          </p:cNvSpPr>
          <p:nvPr>
            <p:ph type="subTitle" idx="1"/>
          </p:nvPr>
        </p:nvSpPr>
        <p:spPr>
          <a:xfrm>
            <a:off x="729450" y="3577675"/>
            <a:ext cx="7688100" cy="1066500"/>
          </a:xfrm>
          <a:prstGeom prst="rect">
            <a:avLst/>
          </a:prstGeom>
        </p:spPr>
        <p:txBody>
          <a:bodyPr wrap="square" lIns="91425" tIns="91425" rIns="91425" bIns="91425" anchor="t" anchorCtr="0">
            <a:noAutofit/>
          </a:bodyPr>
          <a:lstStyle/>
          <a:p>
            <a:pPr marL="0" lvl="0" indent="0">
              <a:spcBef>
                <a:spcPts val="0"/>
              </a:spcBef>
              <a:buNone/>
            </a:pPr>
            <a:r>
              <a:rPr lang="en">
                <a:solidFill>
                  <a:srgbClr val="FF0000"/>
                </a:solidFill>
              </a:rPr>
              <a:t>Red : Important</a:t>
            </a:r>
          </a:p>
          <a:p>
            <a:pPr marL="0" lvl="0" indent="0">
              <a:spcBef>
                <a:spcPts val="0"/>
              </a:spcBef>
              <a:buNone/>
            </a:pPr>
            <a:r>
              <a:rPr lang="en">
                <a:solidFill>
                  <a:srgbClr val="000000"/>
                </a:solidFill>
              </a:rPr>
              <a:t>Black: Doctors slides</a:t>
            </a:r>
          </a:p>
          <a:p>
            <a:pPr marL="0" lvl="0" indent="0">
              <a:spcBef>
                <a:spcPts val="0"/>
              </a:spcBef>
              <a:buNone/>
            </a:pPr>
            <a:r>
              <a:rPr lang="en">
                <a:solidFill>
                  <a:srgbClr val="999999"/>
                </a:solidFill>
              </a:rPr>
              <a:t>Grey : Extra Info</a:t>
            </a:r>
          </a:p>
          <a:p>
            <a:pPr marL="0" lvl="0" indent="0">
              <a:spcBef>
                <a:spcPts val="0"/>
              </a:spcBef>
              <a:buNone/>
            </a:pPr>
            <a:r>
              <a:rPr lang="en">
                <a:solidFill>
                  <a:srgbClr val="63A537"/>
                </a:solidFill>
              </a:rPr>
              <a:t>Green: Notes</a:t>
            </a:r>
          </a:p>
          <a:p>
            <a:pPr marL="0" lvl="0" indent="0" rtl="0">
              <a:spcBef>
                <a:spcPts val="0"/>
              </a:spcBef>
              <a:buNone/>
            </a:pPr>
            <a:endParaRPr sz="2400" b="1">
              <a:solidFill>
                <a:srgbClr val="000000"/>
              </a:solidFill>
            </a:endParaRPr>
          </a:p>
        </p:txBody>
      </p:sp>
      <p:sp>
        <p:nvSpPr>
          <p:cNvPr id="261" name="Shape 261"/>
          <p:cNvSpPr txBox="1">
            <a:spLocks noGrp="1"/>
          </p:cNvSpPr>
          <p:nvPr>
            <p:ph type="subTitle" idx="2"/>
          </p:nvPr>
        </p:nvSpPr>
        <p:spPr>
          <a:xfrm>
            <a:off x="727952" y="3142000"/>
            <a:ext cx="7688100" cy="541200"/>
          </a:xfrm>
          <a:prstGeom prst="rect">
            <a:avLst/>
          </a:prstGeom>
        </p:spPr>
        <p:txBody>
          <a:bodyPr wrap="square" lIns="91425" tIns="91425" rIns="91425" bIns="91425" anchor="t" anchorCtr="0">
            <a:noAutofit/>
          </a:bodyPr>
          <a:lstStyle/>
          <a:p>
            <a:pPr marL="0" lvl="0" indent="0">
              <a:spcBef>
                <a:spcPts val="0"/>
              </a:spcBef>
              <a:buNone/>
            </a:pPr>
            <a:r>
              <a:rPr lang="en"/>
              <a:t>Team 437</a:t>
            </a:r>
          </a:p>
        </p:txBody>
      </p:sp>
      <p:sp>
        <p:nvSpPr>
          <p:cNvPr id="262" name="Shape 262"/>
          <p:cNvSpPr txBox="1"/>
          <p:nvPr/>
        </p:nvSpPr>
        <p:spPr>
          <a:xfrm>
            <a:off x="5383425" y="3291450"/>
            <a:ext cx="3301200" cy="1765800"/>
          </a:xfrm>
          <a:prstGeom prst="rect">
            <a:avLst/>
          </a:prstGeom>
          <a:noFill/>
          <a:ln>
            <a:noFill/>
          </a:ln>
        </p:spPr>
        <p:txBody>
          <a:bodyPr wrap="square" lIns="91425" tIns="91425" rIns="91425" bIns="91425" anchor="t" anchorCtr="0">
            <a:noAutofit/>
          </a:bodyPr>
          <a:lstStyle/>
          <a:p>
            <a:pPr marL="0" lvl="0" indent="0">
              <a:spcBef>
                <a:spcPts val="0"/>
              </a:spcBef>
              <a:buNone/>
            </a:pPr>
            <a:r>
              <a:rPr lang="en"/>
              <a:t>Please check our editing file </a:t>
            </a:r>
            <a:r>
              <a:rPr lang="en" u="sng">
                <a:solidFill>
                  <a:srgbClr val="FF0000"/>
                </a:solidFill>
              </a:rPr>
              <a:t>frequently</a:t>
            </a:r>
            <a:r>
              <a:rPr lang="en"/>
              <a:t>.</a:t>
            </a:r>
          </a:p>
          <a:p>
            <a:pPr marL="0" lvl="0" indent="0">
              <a:spcBef>
                <a:spcPts val="0"/>
              </a:spcBef>
              <a:buNone/>
            </a:pPr>
            <a:endParaRPr/>
          </a:p>
          <a:p>
            <a:pPr marL="0" lvl="0" indent="0">
              <a:spcBef>
                <a:spcPts val="0"/>
              </a:spcBef>
              <a:buNone/>
            </a:pPr>
            <a:r>
              <a:rPr lang="en" u="sng">
                <a:solidFill>
                  <a:schemeClr val="hlink"/>
                </a:solidFill>
                <a:hlinkClick r:id="rId3"/>
              </a:rPr>
              <a:t>Msk editing file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7926" y="3683200"/>
            <a:ext cx="1177420" cy="11774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239600" y="441600"/>
            <a:ext cx="7688700" cy="535200"/>
          </a:xfrm>
          <a:prstGeom prst="rect">
            <a:avLst/>
          </a:prstGeom>
        </p:spPr>
        <p:txBody>
          <a:bodyPr wrap="square" lIns="91425" tIns="91425" rIns="91425" bIns="91425" anchor="t" anchorCtr="0">
            <a:noAutofit/>
          </a:bodyPr>
          <a:lstStyle/>
          <a:p>
            <a:pPr marL="0" lvl="0" indent="0">
              <a:spcBef>
                <a:spcPts val="0"/>
              </a:spcBef>
              <a:buNone/>
            </a:pPr>
            <a:r>
              <a:rPr lang="en">
                <a:solidFill>
                  <a:srgbClr val="990000"/>
                </a:solidFill>
              </a:rPr>
              <a:t>Chronic</a:t>
            </a:r>
            <a:r>
              <a:rPr lang="en"/>
              <a:t> Osteomyelitis</a:t>
            </a:r>
          </a:p>
        </p:txBody>
      </p:sp>
      <p:sp>
        <p:nvSpPr>
          <p:cNvPr id="339" name="Shape 339"/>
          <p:cNvSpPr txBox="1">
            <a:spLocks noGrp="1"/>
          </p:cNvSpPr>
          <p:nvPr>
            <p:ph type="body" idx="1"/>
          </p:nvPr>
        </p:nvSpPr>
        <p:spPr>
          <a:xfrm>
            <a:off x="0" y="1211800"/>
            <a:ext cx="5417100" cy="3866100"/>
          </a:xfrm>
          <a:prstGeom prst="rect">
            <a:avLst/>
          </a:prstGeom>
        </p:spPr>
        <p:txBody>
          <a:bodyPr wrap="square" lIns="91425" tIns="91425" rIns="91425" bIns="91425" anchor="t" anchorCtr="0">
            <a:noAutofit/>
          </a:bodyPr>
          <a:lstStyle/>
          <a:p>
            <a:pPr marL="0" lvl="0" indent="0">
              <a:spcBef>
                <a:spcPts val="0"/>
              </a:spcBef>
              <a:buNone/>
            </a:pPr>
            <a:r>
              <a:rPr lang="en" b="1"/>
              <a:t>What is it?</a:t>
            </a:r>
            <a:r>
              <a:rPr lang="en"/>
              <a:t> A </a:t>
            </a:r>
            <a:r>
              <a:rPr lang="en">
                <a:solidFill>
                  <a:srgbClr val="FF0000"/>
                </a:solidFill>
              </a:rPr>
              <a:t>chronic</a:t>
            </a:r>
            <a:r>
              <a:rPr lang="en"/>
              <a:t> </a:t>
            </a:r>
            <a:r>
              <a:rPr lang="en">
                <a:solidFill>
                  <a:srgbClr val="FF0000"/>
                </a:solidFill>
              </a:rPr>
              <a:t>infection</a:t>
            </a:r>
            <a:r>
              <a:rPr lang="en"/>
              <a:t> of the bone and bone marrow usually </a:t>
            </a:r>
            <a:r>
              <a:rPr lang="en">
                <a:solidFill>
                  <a:srgbClr val="FF0000"/>
                </a:solidFill>
              </a:rPr>
              <a:t>secondary</a:t>
            </a:r>
            <a:r>
              <a:rPr lang="en"/>
              <a:t> to </a:t>
            </a:r>
            <a:r>
              <a:rPr lang="en">
                <a:solidFill>
                  <a:srgbClr val="FF0000"/>
                </a:solidFill>
              </a:rPr>
              <a:t>inadequately treated</a:t>
            </a:r>
            <a:r>
              <a:rPr lang="en"/>
              <a:t> or </a:t>
            </a:r>
            <a:r>
              <a:rPr lang="en">
                <a:solidFill>
                  <a:srgbClr val="FF0000"/>
                </a:solidFill>
              </a:rPr>
              <a:t>relapse</a:t>
            </a:r>
            <a:r>
              <a:rPr lang="en"/>
              <a:t> of acute osteomyelitis. </a:t>
            </a:r>
          </a:p>
          <a:p>
            <a:pPr marL="0" lvl="0" indent="0">
              <a:spcBef>
                <a:spcPts val="0"/>
              </a:spcBef>
              <a:buNone/>
            </a:pPr>
            <a:r>
              <a:rPr lang="en"/>
              <a:t>Management </a:t>
            </a:r>
            <a:r>
              <a:rPr lang="en">
                <a:solidFill>
                  <a:srgbClr val="FF0000"/>
                </a:solidFill>
              </a:rPr>
              <a:t>difficult</a:t>
            </a:r>
            <a:r>
              <a:rPr lang="en"/>
              <a:t> , prognosis </a:t>
            </a:r>
            <a:r>
              <a:rPr lang="en">
                <a:solidFill>
                  <a:srgbClr val="FF0000"/>
                </a:solidFill>
              </a:rPr>
              <a:t>poor</a:t>
            </a:r>
            <a:r>
              <a:rPr lang="en"/>
              <a:t>. </a:t>
            </a:r>
            <a:r>
              <a:rPr lang="en">
                <a:solidFill>
                  <a:srgbClr val="999999"/>
                </a:solidFill>
              </a:rPr>
              <a:t> Prognosis: the end result</a:t>
            </a:r>
          </a:p>
          <a:p>
            <a:pPr marL="0" lvl="0" indent="0">
              <a:spcBef>
                <a:spcPts val="0"/>
              </a:spcBef>
              <a:buNone/>
            </a:pPr>
            <a:r>
              <a:rPr lang="en"/>
              <a:t>Infection may not completely cured. </a:t>
            </a:r>
          </a:p>
          <a:p>
            <a:pPr marL="0" lvl="0" indent="0">
              <a:spcBef>
                <a:spcPts val="0"/>
              </a:spcBef>
              <a:buNone/>
            </a:pPr>
            <a:r>
              <a:rPr lang="en"/>
              <a:t>May </a:t>
            </a:r>
            <a:r>
              <a:rPr lang="en">
                <a:solidFill>
                  <a:srgbClr val="FF0000"/>
                </a:solidFill>
              </a:rPr>
              <a:t>recur</a:t>
            </a:r>
            <a:r>
              <a:rPr lang="en"/>
              <a:t> many </a:t>
            </a:r>
            <a:r>
              <a:rPr lang="en">
                <a:solidFill>
                  <a:srgbClr val="FF0000"/>
                </a:solidFill>
              </a:rPr>
              <a:t>years</a:t>
            </a:r>
            <a:r>
              <a:rPr lang="en"/>
              <a:t> or </a:t>
            </a:r>
            <a:r>
              <a:rPr lang="en">
                <a:solidFill>
                  <a:srgbClr val="FF0000"/>
                </a:solidFill>
              </a:rPr>
              <a:t>decades</a:t>
            </a:r>
            <a:r>
              <a:rPr lang="en"/>
              <a:t> after initial episode.  </a:t>
            </a:r>
          </a:p>
          <a:p>
            <a:pPr marL="0" lvl="0" indent="0">
              <a:spcBef>
                <a:spcPts val="0"/>
              </a:spcBef>
              <a:buNone/>
            </a:pPr>
            <a:r>
              <a:rPr lang="en"/>
              <a:t>Most </a:t>
            </a:r>
            <a:r>
              <a:rPr lang="en">
                <a:solidFill>
                  <a:srgbClr val="FF0000"/>
                </a:solidFill>
              </a:rPr>
              <a:t>infections</a:t>
            </a:r>
            <a:r>
              <a:rPr lang="en"/>
              <a:t> are </a:t>
            </a:r>
            <a:r>
              <a:rPr lang="en">
                <a:solidFill>
                  <a:srgbClr val="FF0000"/>
                </a:solidFill>
              </a:rPr>
              <a:t>secondary</a:t>
            </a:r>
            <a:r>
              <a:rPr lang="en"/>
              <a:t> to a </a:t>
            </a:r>
            <a:r>
              <a:rPr lang="en">
                <a:solidFill>
                  <a:srgbClr val="FF0000"/>
                </a:solidFill>
              </a:rPr>
              <a:t>contiguous focus</a:t>
            </a:r>
            <a:r>
              <a:rPr lang="en"/>
              <a:t> or </a:t>
            </a:r>
            <a:r>
              <a:rPr lang="en">
                <a:solidFill>
                  <a:srgbClr val="FF0000"/>
                </a:solidFill>
              </a:rPr>
              <a:t>peripheral vascular disease</a:t>
            </a:r>
            <a:r>
              <a:rPr lang="en"/>
              <a:t>.  </a:t>
            </a:r>
          </a:p>
          <a:p>
            <a:pPr marL="0" lvl="0" indent="0">
              <a:spcBef>
                <a:spcPts val="0"/>
              </a:spcBef>
              <a:buNone/>
            </a:pPr>
            <a:r>
              <a:rPr lang="en"/>
              <a:t>Chronic infection due to hematological spread is </a:t>
            </a:r>
            <a:r>
              <a:rPr lang="en">
                <a:solidFill>
                  <a:srgbClr val="FF0000"/>
                </a:solidFill>
              </a:rPr>
              <a:t>rare</a:t>
            </a:r>
            <a:r>
              <a:rPr lang="en"/>
              <a:t>.</a:t>
            </a:r>
          </a:p>
          <a:p>
            <a:pPr marL="0" lvl="0" indent="0">
              <a:spcBef>
                <a:spcPts val="0"/>
              </a:spcBef>
              <a:buNone/>
            </a:pPr>
            <a:r>
              <a:rPr lang="en">
                <a:solidFill>
                  <a:srgbClr val="FF0000"/>
                </a:solidFill>
              </a:rPr>
              <a:t>TB and Fungal are common causes </a:t>
            </a:r>
            <a:r>
              <a:rPr lang="en">
                <a:solidFill>
                  <a:srgbClr val="93C47D"/>
                </a:solidFill>
              </a:rPr>
              <a:t>( if patient is taking too long to heal then think of TB especially in elderly and immunocompromised patients) </a:t>
            </a:r>
          </a:p>
          <a:p>
            <a:pPr marL="0" lvl="0" indent="0">
              <a:spcBef>
                <a:spcPts val="0"/>
              </a:spcBef>
              <a:buNone/>
            </a:pPr>
            <a:endParaRPr>
              <a:solidFill>
                <a:srgbClr val="FF0000"/>
              </a:solidFill>
            </a:endParaRPr>
          </a:p>
        </p:txBody>
      </p:sp>
      <p:sp>
        <p:nvSpPr>
          <p:cNvPr id="340" name="Shape 340"/>
          <p:cNvSpPr txBox="1"/>
          <p:nvPr/>
        </p:nvSpPr>
        <p:spPr>
          <a:xfrm>
            <a:off x="5958200" y="4369775"/>
            <a:ext cx="2716200" cy="773700"/>
          </a:xfrm>
          <a:prstGeom prst="rect">
            <a:avLst/>
          </a:prstGeom>
          <a:noFill/>
          <a:ln w="9525" cap="flat" cmpd="sng">
            <a:solidFill>
              <a:srgbClr val="B7B7B7"/>
            </a:solidFill>
            <a:prstDash val="dot"/>
            <a:round/>
            <a:headEnd type="none" w="med" len="med"/>
            <a:tailEnd type="none" w="med" len="med"/>
          </a:ln>
        </p:spPr>
        <p:txBody>
          <a:bodyPr wrap="square" lIns="91425" tIns="91425" rIns="91425" bIns="91425" anchor="t" anchorCtr="0">
            <a:noAutofit/>
          </a:bodyPr>
          <a:lstStyle/>
          <a:p>
            <a:pPr marL="0" lvl="0" indent="0">
              <a:spcBef>
                <a:spcPts val="0"/>
              </a:spcBef>
              <a:buNone/>
            </a:pPr>
            <a:r>
              <a:rPr lang="en" sz="1200">
                <a:solidFill>
                  <a:srgbClr val="999999"/>
                </a:solidFill>
                <a:latin typeface="Times New Roman"/>
                <a:ea typeface="Times New Roman"/>
                <a:cs typeface="Times New Roman"/>
                <a:sym typeface="Times New Roman"/>
              </a:rPr>
              <a:t>Acute is caused mostly from blood</a:t>
            </a:r>
          </a:p>
          <a:p>
            <a:pPr marL="0" lvl="0" indent="0">
              <a:spcBef>
                <a:spcPts val="0"/>
              </a:spcBef>
              <a:buNone/>
            </a:pPr>
            <a:endParaRPr sz="1200">
              <a:solidFill>
                <a:srgbClr val="999999"/>
              </a:solidFill>
              <a:latin typeface="Times New Roman"/>
              <a:ea typeface="Times New Roman"/>
              <a:cs typeface="Times New Roman"/>
              <a:sym typeface="Times New Roman"/>
            </a:endParaRPr>
          </a:p>
          <a:p>
            <a:pPr marL="0" lvl="0" indent="0">
              <a:spcBef>
                <a:spcPts val="0"/>
              </a:spcBef>
              <a:buNone/>
            </a:pPr>
            <a:r>
              <a:rPr lang="en" sz="1200">
                <a:solidFill>
                  <a:srgbClr val="999999"/>
                </a:solidFill>
                <a:latin typeface="Times New Roman"/>
                <a:ea typeface="Times New Roman"/>
                <a:cs typeface="Times New Roman"/>
                <a:sym typeface="Times New Roman"/>
              </a:rPr>
              <a:t>Chronic from peptic vascular disease.</a:t>
            </a:r>
          </a:p>
        </p:txBody>
      </p:sp>
      <p:graphicFrame>
        <p:nvGraphicFramePr>
          <p:cNvPr id="341" name="Shape 341"/>
          <p:cNvGraphicFramePr/>
          <p:nvPr/>
        </p:nvGraphicFramePr>
        <p:xfrm>
          <a:off x="4967750" y="711263"/>
          <a:ext cx="3000000" cy="3000000"/>
        </p:xfrm>
        <a:graphic>
          <a:graphicData uri="http://schemas.openxmlformats.org/drawingml/2006/table">
            <a:tbl>
              <a:tblPr>
                <a:noFill/>
                <a:tableStyleId>{8958F847-3528-4847-9C3B-B39A88216ABF}</a:tableStyleId>
              </a:tblPr>
              <a:tblGrid>
                <a:gridCol w="2088125"/>
                <a:gridCol w="2088125"/>
              </a:tblGrid>
              <a:tr h="500525">
                <a:tc>
                  <a:txBody>
                    <a:bodyPr/>
                    <a:lstStyle/>
                    <a:p>
                      <a:pPr marL="0" lvl="0" indent="0">
                        <a:spcBef>
                          <a:spcPts val="0"/>
                        </a:spcBef>
                        <a:buNone/>
                      </a:pPr>
                      <a:r>
                        <a:rPr lang="en">
                          <a:latin typeface="Times New Roman"/>
                          <a:ea typeface="Times New Roman"/>
                          <a:cs typeface="Times New Roman"/>
                          <a:sym typeface="Times New Roman"/>
                        </a:rPr>
                        <a:t> General Risk Factors:</a:t>
                      </a:r>
                    </a:p>
                  </a:txBody>
                  <a:tcPr marL="91425" marR="91425" marT="91425" marB="91425">
                    <a:lnL w="9525" cap="flat" cmpd="sng">
                      <a:solidFill>
                        <a:srgbClr val="434343"/>
                      </a:solidFill>
                      <a:prstDash val="lgDash"/>
                      <a:round/>
                      <a:headEnd type="none" w="med" len="med"/>
                      <a:tailEnd type="none" w="med" len="med"/>
                    </a:lnL>
                    <a:lnR w="9525" cap="flat" cmpd="sng">
                      <a:solidFill>
                        <a:srgbClr val="434343"/>
                      </a:solidFill>
                      <a:prstDash val="lgDash"/>
                      <a:round/>
                      <a:headEnd type="none" w="med" len="med"/>
                      <a:tailEnd type="none" w="med" len="med"/>
                    </a:lnR>
                    <a:lnT w="9525" cap="flat" cmpd="sng">
                      <a:solidFill>
                        <a:srgbClr val="434343"/>
                      </a:solidFill>
                      <a:prstDash val="lgDash"/>
                      <a:round/>
                      <a:headEnd type="none" w="med" len="med"/>
                      <a:tailEnd type="none" w="med" len="med"/>
                    </a:lnT>
                    <a:lnB w="9525" cap="flat" cmpd="sng">
                      <a:solidFill>
                        <a:srgbClr val="434343"/>
                      </a:solidFill>
                      <a:prstDash val="lgDash"/>
                      <a:round/>
                      <a:headEnd type="none" w="med" len="med"/>
                      <a:tailEnd type="none" w="med" len="med"/>
                    </a:lnB>
                  </a:tcPr>
                </a:tc>
                <a:tc>
                  <a:txBody>
                    <a:bodyPr/>
                    <a:lstStyle/>
                    <a:p>
                      <a:pPr marL="0" lvl="0" indent="0">
                        <a:spcBef>
                          <a:spcPts val="0"/>
                        </a:spcBef>
                        <a:buNone/>
                      </a:pPr>
                      <a:r>
                        <a:rPr lang="en">
                          <a:latin typeface="Times New Roman"/>
                          <a:ea typeface="Times New Roman"/>
                          <a:cs typeface="Times New Roman"/>
                          <a:sym typeface="Times New Roman"/>
                        </a:rPr>
                        <a:t>Host Risk Factors</a:t>
                      </a:r>
                    </a:p>
                  </a:txBody>
                  <a:tcPr marL="91425" marR="91425" marT="91425" marB="91425">
                    <a:lnL w="9525" cap="flat" cmpd="sng">
                      <a:solidFill>
                        <a:srgbClr val="434343"/>
                      </a:solidFill>
                      <a:prstDash val="lgDash"/>
                      <a:round/>
                      <a:headEnd type="none" w="med" len="med"/>
                      <a:tailEnd type="none" w="med" len="med"/>
                    </a:lnL>
                    <a:lnR w="9525" cap="flat" cmpd="sng">
                      <a:solidFill>
                        <a:srgbClr val="434343"/>
                      </a:solidFill>
                      <a:prstDash val="lgDash"/>
                      <a:round/>
                      <a:headEnd type="none" w="med" len="med"/>
                      <a:tailEnd type="none" w="med" len="med"/>
                    </a:lnR>
                    <a:lnT w="9525" cap="flat" cmpd="sng">
                      <a:solidFill>
                        <a:srgbClr val="434343"/>
                      </a:solidFill>
                      <a:prstDash val="lgDash"/>
                      <a:round/>
                      <a:headEnd type="none" w="med" len="med"/>
                      <a:tailEnd type="none" w="med" len="med"/>
                    </a:lnT>
                    <a:lnB w="9525" cap="flat" cmpd="sng">
                      <a:solidFill>
                        <a:srgbClr val="434343"/>
                      </a:solidFill>
                      <a:prstDash val="lgDash"/>
                      <a:round/>
                      <a:headEnd type="none" w="med" len="med"/>
                      <a:tailEnd type="none" w="med" len="med"/>
                    </a:lnB>
                  </a:tcPr>
                </a:tc>
              </a:tr>
              <a:tr h="663675">
                <a:tc>
                  <a:txBody>
                    <a:bodyPr/>
                    <a:lstStyle/>
                    <a:p>
                      <a:pPr marL="0" lvl="0" indent="0">
                        <a:spcBef>
                          <a:spcPts val="0"/>
                        </a:spcBef>
                        <a:buNone/>
                      </a:pPr>
                      <a:r>
                        <a:rPr lang="en">
                          <a:latin typeface="Times New Roman"/>
                          <a:ea typeface="Times New Roman"/>
                          <a:cs typeface="Times New Roman"/>
                          <a:sym typeface="Times New Roman"/>
                        </a:rPr>
                        <a:t>1. Penetrating trauma 2. Prosthetic devices</a:t>
                      </a:r>
                    </a:p>
                    <a:p>
                      <a:pPr marL="0" lvl="0" indent="0">
                        <a:spcBef>
                          <a:spcPts val="0"/>
                        </a:spcBef>
                        <a:buNone/>
                      </a:pPr>
                      <a:r>
                        <a:rPr lang="en">
                          <a:latin typeface="Times New Roman"/>
                          <a:ea typeface="Times New Roman"/>
                          <a:cs typeface="Times New Roman"/>
                          <a:sym typeface="Times New Roman"/>
                        </a:rPr>
                        <a:t> 3. Animal bites</a:t>
                      </a:r>
                    </a:p>
                    <a:p>
                      <a:pPr marL="0" lvl="0" indent="0">
                        <a:spcBef>
                          <a:spcPts val="0"/>
                        </a:spcBef>
                        <a:buNone/>
                      </a:pPr>
                      <a:r>
                        <a:rPr lang="en">
                          <a:solidFill>
                            <a:srgbClr val="FF0000"/>
                          </a:solidFill>
                          <a:latin typeface="Times New Roman"/>
                          <a:ea typeface="Times New Roman"/>
                          <a:cs typeface="Times New Roman"/>
                          <a:sym typeface="Times New Roman"/>
                        </a:rPr>
                        <a:t> 4. IV drug use</a:t>
                      </a:r>
                    </a:p>
                  </a:txBody>
                  <a:tcPr marL="91425" marR="91425" marT="91425" marB="91425">
                    <a:lnL w="9525" cap="flat" cmpd="sng">
                      <a:solidFill>
                        <a:srgbClr val="434343"/>
                      </a:solidFill>
                      <a:prstDash val="lgDash"/>
                      <a:round/>
                      <a:headEnd type="none" w="med" len="med"/>
                      <a:tailEnd type="none" w="med" len="med"/>
                    </a:lnL>
                    <a:lnR w="9525" cap="flat" cmpd="sng">
                      <a:solidFill>
                        <a:srgbClr val="434343"/>
                      </a:solidFill>
                      <a:prstDash val="lgDash"/>
                      <a:round/>
                      <a:headEnd type="none" w="med" len="med"/>
                      <a:tailEnd type="none" w="med" len="med"/>
                    </a:lnR>
                    <a:lnT w="9525" cap="flat" cmpd="sng">
                      <a:solidFill>
                        <a:srgbClr val="434343"/>
                      </a:solidFill>
                      <a:prstDash val="lgDash"/>
                      <a:round/>
                      <a:headEnd type="none" w="med" len="med"/>
                      <a:tailEnd type="none" w="med" len="med"/>
                    </a:lnT>
                    <a:lnB w="9525" cap="flat" cmpd="sng">
                      <a:solidFill>
                        <a:srgbClr val="434343"/>
                      </a:solidFill>
                      <a:prstDash val="lgDash"/>
                      <a:round/>
                      <a:headEnd type="none" w="med" len="med"/>
                      <a:tailEnd type="none" w="med" len="med"/>
                    </a:lnB>
                  </a:tcPr>
                </a:tc>
                <a:tc>
                  <a:txBody>
                    <a:bodyPr/>
                    <a:lstStyle/>
                    <a:p>
                      <a:pPr marL="0" lvl="0" indent="0">
                        <a:spcBef>
                          <a:spcPts val="0"/>
                        </a:spcBef>
                        <a:buNone/>
                      </a:pPr>
                      <a:r>
                        <a:rPr lang="en">
                          <a:solidFill>
                            <a:srgbClr val="FF0000"/>
                          </a:solidFill>
                          <a:latin typeface="Times New Roman"/>
                          <a:ea typeface="Times New Roman"/>
                          <a:cs typeface="Times New Roman"/>
                          <a:sym typeface="Times New Roman"/>
                        </a:rPr>
                        <a:t>1.</a:t>
                      </a:r>
                      <a:r>
                        <a:rPr lang="en">
                          <a:latin typeface="Times New Roman"/>
                          <a:ea typeface="Times New Roman"/>
                          <a:cs typeface="Times New Roman"/>
                          <a:sym typeface="Times New Roman"/>
                        </a:rPr>
                        <a:t> </a:t>
                      </a:r>
                      <a:r>
                        <a:rPr lang="en">
                          <a:solidFill>
                            <a:srgbClr val="FF0000"/>
                          </a:solidFill>
                          <a:latin typeface="Times New Roman"/>
                          <a:ea typeface="Times New Roman"/>
                          <a:cs typeface="Times New Roman"/>
                          <a:sym typeface="Times New Roman"/>
                        </a:rPr>
                        <a:t>Peripheral vascular disease</a:t>
                      </a:r>
                      <a:r>
                        <a:rPr lang="en">
                          <a:latin typeface="Times New Roman"/>
                          <a:ea typeface="Times New Roman"/>
                          <a:cs typeface="Times New Roman"/>
                          <a:sym typeface="Times New Roman"/>
                        </a:rPr>
                        <a:t> </a:t>
                      </a:r>
                    </a:p>
                    <a:p>
                      <a:pPr marL="0" lvl="0" indent="0">
                        <a:spcBef>
                          <a:spcPts val="0"/>
                        </a:spcBef>
                        <a:buNone/>
                      </a:pPr>
                      <a:r>
                        <a:rPr lang="en">
                          <a:latin typeface="Times New Roman"/>
                          <a:ea typeface="Times New Roman"/>
                          <a:cs typeface="Times New Roman"/>
                          <a:sym typeface="Times New Roman"/>
                        </a:rPr>
                        <a:t>2. Peripheral neuropathy</a:t>
                      </a:r>
                    </a:p>
                    <a:p>
                      <a:pPr marL="0" lvl="0" indent="0">
                        <a:spcBef>
                          <a:spcPts val="0"/>
                        </a:spcBef>
                        <a:buNone/>
                      </a:pPr>
                      <a:r>
                        <a:rPr lang="en">
                          <a:solidFill>
                            <a:srgbClr val="FF0000"/>
                          </a:solidFill>
                          <a:latin typeface="Times New Roman"/>
                          <a:ea typeface="Times New Roman"/>
                          <a:cs typeface="Times New Roman"/>
                          <a:sym typeface="Times New Roman"/>
                        </a:rPr>
                        <a:t>3. Sickle cell disease</a:t>
                      </a:r>
                    </a:p>
                    <a:p>
                      <a:pPr marL="0" lvl="0" indent="0">
                        <a:spcBef>
                          <a:spcPts val="0"/>
                        </a:spcBef>
                        <a:buNone/>
                      </a:pPr>
                      <a:r>
                        <a:rPr lang="en">
                          <a:solidFill>
                            <a:srgbClr val="FF0000"/>
                          </a:solidFill>
                          <a:latin typeface="Times New Roman"/>
                          <a:ea typeface="Times New Roman"/>
                          <a:cs typeface="Times New Roman"/>
                          <a:sym typeface="Times New Roman"/>
                        </a:rPr>
                        <a:t>4. Diabetes mellitus</a:t>
                      </a:r>
                    </a:p>
                    <a:p>
                      <a:pPr marL="0" lvl="0" indent="0">
                        <a:spcBef>
                          <a:spcPts val="0"/>
                        </a:spcBef>
                        <a:buNone/>
                      </a:pPr>
                      <a:r>
                        <a:rPr lang="en">
                          <a:latin typeface="Times New Roman"/>
                          <a:ea typeface="Times New Roman"/>
                          <a:cs typeface="Times New Roman"/>
                          <a:sym typeface="Times New Roman"/>
                        </a:rPr>
                        <a:t>5.Immunocompromised states</a:t>
                      </a:r>
                    </a:p>
                  </a:txBody>
                  <a:tcPr marL="91425" marR="91425" marT="91425" marB="91425">
                    <a:lnL w="9525" cap="flat" cmpd="sng">
                      <a:solidFill>
                        <a:srgbClr val="434343"/>
                      </a:solidFill>
                      <a:prstDash val="lgDash"/>
                      <a:round/>
                      <a:headEnd type="none" w="med" len="med"/>
                      <a:tailEnd type="none" w="med" len="med"/>
                    </a:lnL>
                    <a:lnR w="9525" cap="flat" cmpd="sng">
                      <a:solidFill>
                        <a:srgbClr val="434343"/>
                      </a:solidFill>
                      <a:prstDash val="lgDash"/>
                      <a:round/>
                      <a:headEnd type="none" w="med" len="med"/>
                      <a:tailEnd type="none" w="med" len="med"/>
                    </a:lnR>
                    <a:lnT w="9525" cap="flat" cmpd="sng">
                      <a:solidFill>
                        <a:srgbClr val="434343"/>
                      </a:solidFill>
                      <a:prstDash val="lgDash"/>
                      <a:round/>
                      <a:headEnd type="none" w="med" len="med"/>
                      <a:tailEnd type="none" w="med" len="med"/>
                    </a:lnT>
                    <a:lnB w="9525" cap="flat" cmpd="sng">
                      <a:solidFill>
                        <a:srgbClr val="434343"/>
                      </a:solidFill>
                      <a:prstDash val="lgDash"/>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729450" y="581550"/>
            <a:ext cx="7688700" cy="535200"/>
          </a:xfrm>
          <a:prstGeom prst="rect">
            <a:avLst/>
          </a:prstGeom>
        </p:spPr>
        <p:txBody>
          <a:bodyPr wrap="square" lIns="91425" tIns="91425" rIns="91425" bIns="91425" anchor="t" anchorCtr="0">
            <a:noAutofit/>
          </a:bodyPr>
          <a:lstStyle/>
          <a:p>
            <a:pPr marL="0" lvl="0" indent="0" rtl="0">
              <a:spcBef>
                <a:spcPts val="0"/>
              </a:spcBef>
              <a:buNone/>
            </a:pPr>
            <a:r>
              <a:rPr lang="en">
                <a:solidFill>
                  <a:srgbClr val="990000"/>
                </a:solidFill>
              </a:rPr>
              <a:t>Chronic</a:t>
            </a:r>
            <a:r>
              <a:rPr lang="en">
                <a:solidFill>
                  <a:srgbClr val="000000"/>
                </a:solidFill>
              </a:rPr>
              <a:t> Osteomyelitis</a:t>
            </a:r>
          </a:p>
          <a:p>
            <a:pPr marL="0" lvl="0" indent="0">
              <a:spcBef>
                <a:spcPts val="0"/>
              </a:spcBef>
              <a:buNone/>
            </a:pPr>
            <a:endParaRPr/>
          </a:p>
        </p:txBody>
      </p:sp>
      <p:sp>
        <p:nvSpPr>
          <p:cNvPr id="347" name="Shape 347"/>
          <p:cNvSpPr txBox="1">
            <a:spLocks noGrp="1"/>
          </p:cNvSpPr>
          <p:nvPr>
            <p:ph type="body" idx="1"/>
          </p:nvPr>
        </p:nvSpPr>
        <p:spPr>
          <a:xfrm>
            <a:off x="484650" y="1415850"/>
            <a:ext cx="7688700" cy="2852700"/>
          </a:xfrm>
          <a:prstGeom prst="rect">
            <a:avLst/>
          </a:prstGeom>
        </p:spPr>
        <p:txBody>
          <a:bodyPr wrap="square" lIns="91425" tIns="91425" rIns="91425" bIns="91425" anchor="t" anchorCtr="0">
            <a:noAutofit/>
          </a:bodyPr>
          <a:lstStyle/>
          <a:p>
            <a:pPr marL="0" lvl="0" indent="0">
              <a:spcBef>
                <a:spcPts val="0"/>
              </a:spcBef>
              <a:buNone/>
            </a:pPr>
            <a:r>
              <a:rPr lang="en">
                <a:solidFill>
                  <a:srgbClr val="FF0000"/>
                </a:solidFill>
              </a:rPr>
              <a:t>Polymicrobial</a:t>
            </a:r>
            <a:r>
              <a:rPr lang="en"/>
              <a:t> </a:t>
            </a:r>
            <a:r>
              <a:rPr lang="en">
                <a:solidFill>
                  <a:srgbClr val="63A537"/>
                </a:solidFill>
              </a:rPr>
              <a:t>(more than one organism) </a:t>
            </a:r>
            <a:r>
              <a:rPr lang="en"/>
              <a:t>infection </a:t>
            </a:r>
            <a:r>
              <a:rPr lang="en">
                <a:solidFill>
                  <a:srgbClr val="FF0000"/>
                </a:solidFill>
              </a:rPr>
              <a:t>common</a:t>
            </a:r>
            <a:r>
              <a:rPr lang="en"/>
              <a:t> with </a:t>
            </a:r>
            <a:r>
              <a:rPr lang="en">
                <a:solidFill>
                  <a:srgbClr val="FF0000"/>
                </a:solidFill>
              </a:rPr>
              <a:t>decubitus ulcers</a:t>
            </a:r>
            <a:r>
              <a:rPr lang="en"/>
              <a:t> and </a:t>
            </a:r>
            <a:r>
              <a:rPr lang="en">
                <a:solidFill>
                  <a:srgbClr val="FF0000"/>
                </a:solidFill>
              </a:rPr>
              <a:t>diabetic foot infections</a:t>
            </a:r>
          </a:p>
          <a:p>
            <a:pPr marL="0" lvl="0" indent="0">
              <a:spcBef>
                <a:spcPts val="0"/>
              </a:spcBef>
              <a:buNone/>
            </a:pPr>
            <a:r>
              <a:rPr lang="en"/>
              <a:t>TB and fungal osteomyelitis clinically have </a:t>
            </a:r>
            <a:r>
              <a:rPr lang="en">
                <a:solidFill>
                  <a:srgbClr val="FF0000"/>
                </a:solidFill>
              </a:rPr>
              <a:t>indolent</a:t>
            </a:r>
            <a:r>
              <a:rPr lang="en">
                <a:solidFill>
                  <a:srgbClr val="999999"/>
                </a:solidFill>
              </a:rPr>
              <a:t> (lazy\idle)</a:t>
            </a:r>
            <a:r>
              <a:rPr lang="en"/>
              <a:t> “chronic” </a:t>
            </a:r>
            <a:r>
              <a:rPr lang="en">
                <a:solidFill>
                  <a:srgbClr val="FF0000"/>
                </a:solidFill>
              </a:rPr>
              <a:t>course</a:t>
            </a:r>
          </a:p>
          <a:p>
            <a:pPr marL="0" lvl="0" indent="0">
              <a:spcBef>
                <a:spcPts val="0"/>
              </a:spcBef>
              <a:buNone/>
            </a:pPr>
            <a:r>
              <a:rPr lang="en"/>
              <a:t>Mycobacteria and fungi (ex: candida and aspergillus) may be the </a:t>
            </a:r>
            <a:r>
              <a:rPr lang="en">
                <a:solidFill>
                  <a:srgbClr val="FF0000"/>
                </a:solidFill>
              </a:rPr>
              <a:t>cause</a:t>
            </a:r>
            <a:r>
              <a:rPr lang="en"/>
              <a:t> in </a:t>
            </a:r>
            <a:r>
              <a:rPr lang="en">
                <a:solidFill>
                  <a:srgbClr val="FF0000"/>
                </a:solidFill>
              </a:rPr>
              <a:t>immunosuppressed patients.</a:t>
            </a:r>
            <a:r>
              <a:rPr lang="en"/>
              <a:t> </a:t>
            </a:r>
          </a:p>
          <a:p>
            <a:pPr marL="0" lvl="0" indent="0">
              <a:spcBef>
                <a:spcPts val="0"/>
              </a:spcBef>
              <a:buNone/>
            </a:pPr>
            <a:r>
              <a:rPr lang="en">
                <a:solidFill>
                  <a:srgbClr val="FF0000"/>
                </a:solidFill>
              </a:rPr>
              <a:t>MTB osteomyelitis</a:t>
            </a:r>
            <a:r>
              <a:rPr lang="en"/>
              <a:t> primarily results from </a:t>
            </a:r>
            <a:r>
              <a:rPr lang="en">
                <a:solidFill>
                  <a:srgbClr val="FF0000"/>
                </a:solidFill>
              </a:rPr>
              <a:t>haematogenous spread</a:t>
            </a:r>
            <a:r>
              <a:rPr lang="en"/>
              <a:t> from </a:t>
            </a:r>
            <a:r>
              <a:rPr lang="en" u="sng"/>
              <a:t>lung foci</a:t>
            </a:r>
            <a:r>
              <a:rPr lang="en"/>
              <a:t> or as an </a:t>
            </a:r>
            <a:r>
              <a:rPr lang="en" u="sng"/>
              <a:t>extension</a:t>
            </a:r>
            <a:r>
              <a:rPr lang="en"/>
              <a:t> from a </a:t>
            </a:r>
            <a:r>
              <a:rPr lang="en" u="sng"/>
              <a:t>caseating lymph bone</a:t>
            </a:r>
            <a:r>
              <a:rPr lang="en"/>
              <a:t> ( 50% in spine). It </a:t>
            </a:r>
            <a:r>
              <a:rPr lang="en" u="sng"/>
              <a:t>resembles Brucella osteomyelitis</a:t>
            </a:r>
            <a:r>
              <a:rPr lang="en"/>
              <a:t>.</a:t>
            </a:r>
          </a:p>
          <a:p>
            <a:pPr marL="0" lvl="0" indent="0">
              <a:spcBef>
                <a:spcPts val="0"/>
              </a:spcBef>
              <a:buNone/>
            </a:pPr>
            <a:r>
              <a:rPr lang="en" b="1" i="1" u="sng">
                <a:solidFill>
                  <a:srgbClr val="980000"/>
                </a:solidFill>
              </a:rPr>
              <a:t>TB &amp; Brucella are common in KSA. may come as saq case.</a:t>
            </a:r>
          </a:p>
          <a:p>
            <a:pPr marL="0" lvl="0" indent="0">
              <a:spcBef>
                <a:spcPts val="0"/>
              </a:spcBef>
              <a:buNone/>
            </a:pPr>
            <a:r>
              <a:rPr lang="en"/>
              <a:t>Haematogenous osteomyelitis due to fungi eg. </a:t>
            </a:r>
            <a:r>
              <a:rPr lang="en" u="sng"/>
              <a:t>Candida species,</a:t>
            </a:r>
            <a:r>
              <a:rPr lang="en"/>
              <a:t> </a:t>
            </a:r>
            <a:r>
              <a:rPr lang="en" u="sng"/>
              <a:t>Aspergillus species</a:t>
            </a:r>
            <a:r>
              <a:rPr lang="en"/>
              <a:t> and other fungi may occur</a:t>
            </a:r>
          </a:p>
          <a:p>
            <a:pPr marL="0" lvl="0" indent="0">
              <a:spcBef>
                <a:spcPts val="0"/>
              </a:spcBef>
              <a:buNone/>
            </a:pPr>
            <a:endParaRPr/>
          </a:p>
          <a:p>
            <a:pPr marL="0" lvl="0" indent="0">
              <a:spcBef>
                <a:spcPts val="0"/>
              </a:spcBef>
              <a:buNone/>
            </a:pPr>
            <a:endParaRPr/>
          </a:p>
        </p:txBody>
      </p:sp>
      <p:sp>
        <p:nvSpPr>
          <p:cNvPr id="348" name="Shape 348"/>
          <p:cNvSpPr/>
          <p:nvPr/>
        </p:nvSpPr>
        <p:spPr>
          <a:xfrm>
            <a:off x="395550" y="4219500"/>
            <a:ext cx="1278900" cy="5352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a:spcBef>
                <a:spcPts val="0"/>
              </a:spcBef>
              <a:buNone/>
            </a:pPr>
            <a:r>
              <a:rPr lang="en" sz="900">
                <a:latin typeface="Times New Roman"/>
                <a:ea typeface="Times New Roman"/>
                <a:cs typeface="Times New Roman"/>
                <a:sym typeface="Times New Roman"/>
              </a:rPr>
              <a:t>Other pathogens causing chronic osteomyelitis</a:t>
            </a:r>
          </a:p>
        </p:txBody>
      </p:sp>
      <p:sp>
        <p:nvSpPr>
          <p:cNvPr id="349" name="Shape 349"/>
          <p:cNvSpPr/>
          <p:nvPr/>
        </p:nvSpPr>
        <p:spPr>
          <a:xfrm>
            <a:off x="5220000" y="4219500"/>
            <a:ext cx="1030500" cy="5352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a:spcBef>
                <a:spcPts val="0"/>
              </a:spcBef>
              <a:buNone/>
            </a:pPr>
            <a:r>
              <a:rPr lang="en" sz="900">
                <a:latin typeface="Times New Roman"/>
                <a:ea typeface="Times New Roman"/>
                <a:cs typeface="Times New Roman"/>
                <a:sym typeface="Times New Roman"/>
              </a:rPr>
              <a:t>Enterobacterias</a:t>
            </a:r>
          </a:p>
        </p:txBody>
      </p:sp>
      <p:sp>
        <p:nvSpPr>
          <p:cNvPr id="350" name="Shape 350"/>
          <p:cNvSpPr/>
          <p:nvPr/>
        </p:nvSpPr>
        <p:spPr>
          <a:xfrm>
            <a:off x="7345800" y="1686375"/>
            <a:ext cx="1759320" cy="1034856"/>
          </a:xfrm>
          <a:prstGeom prst="cloud">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buNone/>
            </a:pPr>
            <a:r>
              <a:rPr lang="en" sz="1200">
                <a:solidFill>
                  <a:srgbClr val="FF0000"/>
                </a:solidFill>
                <a:latin typeface="Times New Roman"/>
                <a:ea typeface="Times New Roman"/>
                <a:cs typeface="Times New Roman"/>
                <a:sym typeface="Times New Roman"/>
              </a:rPr>
              <a:t>Most common pathogen: </a:t>
            </a:r>
          </a:p>
          <a:p>
            <a:pPr marL="0" lvl="0" indent="0" algn="ctr">
              <a:spcBef>
                <a:spcPts val="0"/>
              </a:spcBef>
              <a:buNone/>
            </a:pPr>
            <a:r>
              <a:rPr lang="en" sz="1200">
                <a:solidFill>
                  <a:srgbClr val="FF0000"/>
                </a:solidFill>
                <a:latin typeface="Times New Roman"/>
                <a:ea typeface="Times New Roman"/>
                <a:cs typeface="Times New Roman"/>
                <a:sym typeface="Times New Roman"/>
              </a:rPr>
              <a:t>S. Aureus</a:t>
            </a:r>
          </a:p>
        </p:txBody>
      </p:sp>
      <p:sp>
        <p:nvSpPr>
          <p:cNvPr id="351" name="Shape 351"/>
          <p:cNvSpPr/>
          <p:nvPr/>
        </p:nvSpPr>
        <p:spPr>
          <a:xfrm>
            <a:off x="1914300" y="4219500"/>
            <a:ext cx="1030500" cy="5352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buNone/>
            </a:pPr>
            <a:r>
              <a:rPr lang="en" sz="900">
                <a:latin typeface="Times New Roman"/>
                <a:ea typeface="Times New Roman"/>
                <a:cs typeface="Times New Roman"/>
                <a:sym typeface="Times New Roman"/>
              </a:rPr>
              <a:t>S. epidermidis</a:t>
            </a:r>
          </a:p>
        </p:txBody>
      </p:sp>
      <p:sp>
        <p:nvSpPr>
          <p:cNvPr id="352" name="Shape 352"/>
          <p:cNvSpPr/>
          <p:nvPr/>
        </p:nvSpPr>
        <p:spPr>
          <a:xfrm>
            <a:off x="3019500" y="4219500"/>
            <a:ext cx="1030500" cy="5352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buNone/>
            </a:pPr>
            <a:r>
              <a:rPr lang="en" sz="900">
                <a:latin typeface="Times New Roman"/>
                <a:ea typeface="Times New Roman"/>
                <a:cs typeface="Times New Roman"/>
                <a:sym typeface="Times New Roman"/>
              </a:rPr>
              <a:t>Enterococci</a:t>
            </a:r>
          </a:p>
        </p:txBody>
      </p:sp>
      <p:sp>
        <p:nvSpPr>
          <p:cNvPr id="353" name="Shape 353"/>
          <p:cNvSpPr/>
          <p:nvPr/>
        </p:nvSpPr>
        <p:spPr>
          <a:xfrm>
            <a:off x="4124700" y="4219500"/>
            <a:ext cx="1030500" cy="5352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buNone/>
            </a:pPr>
            <a:r>
              <a:rPr lang="en" sz="900">
                <a:latin typeface="Times New Roman"/>
                <a:ea typeface="Times New Roman"/>
                <a:cs typeface="Times New Roman"/>
                <a:sym typeface="Times New Roman"/>
              </a:rPr>
              <a:t>Streptococci</a:t>
            </a:r>
          </a:p>
        </p:txBody>
      </p:sp>
      <p:sp>
        <p:nvSpPr>
          <p:cNvPr id="354" name="Shape 354"/>
          <p:cNvSpPr/>
          <p:nvPr/>
        </p:nvSpPr>
        <p:spPr>
          <a:xfrm>
            <a:off x="6315300" y="4219500"/>
            <a:ext cx="1030500" cy="5352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buNone/>
            </a:pPr>
            <a:endParaRPr sz="900">
              <a:latin typeface="Times New Roman"/>
              <a:ea typeface="Times New Roman"/>
              <a:cs typeface="Times New Roman"/>
              <a:sym typeface="Times New Roman"/>
            </a:endParaRPr>
          </a:p>
          <a:p>
            <a:pPr marL="0" lvl="0" indent="0" algn="ctr" rtl="0">
              <a:spcBef>
                <a:spcPts val="0"/>
              </a:spcBef>
              <a:buNone/>
            </a:pPr>
            <a:r>
              <a:rPr lang="en" sz="900">
                <a:latin typeface="Times New Roman"/>
                <a:ea typeface="Times New Roman"/>
                <a:cs typeface="Times New Roman"/>
                <a:sym typeface="Times New Roman"/>
              </a:rPr>
              <a:t>Pseudomonas</a:t>
            </a:r>
          </a:p>
          <a:p>
            <a:pPr marL="0" lvl="0" indent="0" algn="ctr" rtl="0">
              <a:spcBef>
                <a:spcPts val="0"/>
              </a:spcBef>
              <a:buNone/>
            </a:pPr>
            <a:endParaRPr sz="900">
              <a:latin typeface="Times New Roman"/>
              <a:ea typeface="Times New Roman"/>
              <a:cs typeface="Times New Roman"/>
              <a:sym typeface="Times New Roman"/>
            </a:endParaRPr>
          </a:p>
        </p:txBody>
      </p:sp>
      <p:sp>
        <p:nvSpPr>
          <p:cNvPr id="355" name="Shape 355"/>
          <p:cNvSpPr/>
          <p:nvPr/>
        </p:nvSpPr>
        <p:spPr>
          <a:xfrm>
            <a:off x="7410600" y="4219500"/>
            <a:ext cx="1030500" cy="5352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buNone/>
            </a:pPr>
            <a:r>
              <a:rPr lang="en" sz="900">
                <a:latin typeface="Times New Roman"/>
                <a:ea typeface="Times New Roman"/>
                <a:cs typeface="Times New Roman"/>
                <a:sym typeface="Times New Roman"/>
              </a:rPr>
              <a:t>Anaerobes</a:t>
            </a:r>
          </a:p>
        </p:txBody>
      </p:sp>
      <p:cxnSp>
        <p:nvCxnSpPr>
          <p:cNvPr id="356" name="Shape 356"/>
          <p:cNvCxnSpPr>
            <a:stCxn id="348" idx="3"/>
            <a:endCxn id="351" idx="1"/>
          </p:cNvCxnSpPr>
          <p:nvPr/>
        </p:nvCxnSpPr>
        <p:spPr>
          <a:xfrm>
            <a:off x="1674450" y="4487100"/>
            <a:ext cx="240000" cy="0"/>
          </a:xfrm>
          <a:prstGeom prst="straightConnector1">
            <a:avLst/>
          </a:prstGeom>
          <a:noFill/>
          <a:ln w="9525" cap="flat" cmpd="sng">
            <a:solidFill>
              <a:schemeClr val="dk2"/>
            </a:solidFill>
            <a:prstDash val="solid"/>
            <a:round/>
            <a:headEnd type="none" w="lg" len="lg"/>
            <a:tailEnd type="triangle" w="lg" len="lg"/>
          </a:ln>
        </p:spPr>
      </p:cxnSp>
      <p:sp>
        <p:nvSpPr>
          <p:cNvPr id="357" name="Shape 357"/>
          <p:cNvSpPr txBox="1"/>
          <p:nvPr/>
        </p:nvSpPr>
        <p:spPr>
          <a:xfrm>
            <a:off x="484650" y="4832575"/>
            <a:ext cx="1521000" cy="274500"/>
          </a:xfrm>
          <a:prstGeom prst="rect">
            <a:avLst/>
          </a:prstGeom>
          <a:noFill/>
          <a:ln w="9525" cap="flat" cmpd="sng">
            <a:solidFill>
              <a:srgbClr val="666666"/>
            </a:solidFill>
            <a:prstDash val="dot"/>
            <a:round/>
            <a:headEnd type="none" w="med" len="med"/>
            <a:tailEnd type="none" w="med" len="med"/>
          </a:ln>
        </p:spPr>
        <p:txBody>
          <a:bodyPr wrap="square" lIns="91425" tIns="91425" rIns="91425" bIns="91425" anchor="t" anchorCtr="0">
            <a:noAutofit/>
          </a:bodyPr>
          <a:lstStyle/>
          <a:p>
            <a:pPr marL="0" lvl="0" indent="0">
              <a:spcBef>
                <a:spcPts val="0"/>
              </a:spcBef>
              <a:buNone/>
            </a:pPr>
            <a:r>
              <a:rPr lang="en" sz="1200">
                <a:solidFill>
                  <a:srgbClr val="999999"/>
                </a:solidFill>
                <a:latin typeface="Times New Roman"/>
                <a:ea typeface="Times New Roman"/>
                <a:cs typeface="Times New Roman"/>
                <a:sym typeface="Times New Roman"/>
              </a:rPr>
              <a:t>All are endogenous.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187050" y="598450"/>
            <a:ext cx="7688700" cy="535200"/>
          </a:xfrm>
          <a:prstGeom prst="rect">
            <a:avLst/>
          </a:prstGeom>
        </p:spPr>
        <p:txBody>
          <a:bodyPr wrap="square" lIns="91425" tIns="91425" rIns="91425" bIns="91425" anchor="t" anchorCtr="0">
            <a:noAutofit/>
          </a:bodyPr>
          <a:lstStyle/>
          <a:p>
            <a:pPr marL="0" lvl="0" indent="0">
              <a:spcBef>
                <a:spcPts val="0"/>
              </a:spcBef>
              <a:buNone/>
            </a:pPr>
            <a:r>
              <a:rPr lang="en"/>
              <a:t>Patient presentation and Differential Diagnosis</a:t>
            </a:r>
          </a:p>
        </p:txBody>
      </p:sp>
      <p:sp>
        <p:nvSpPr>
          <p:cNvPr id="363" name="Shape 363"/>
          <p:cNvSpPr/>
          <p:nvPr/>
        </p:nvSpPr>
        <p:spPr>
          <a:xfrm>
            <a:off x="321150" y="1857750"/>
            <a:ext cx="3446100" cy="2968200"/>
          </a:xfrm>
          <a:prstGeom prst="roundRect">
            <a:avLst>
              <a:gd name="adj" fmla="val 7787"/>
            </a:avLst>
          </a:prstGeom>
          <a:noFill/>
          <a:ln w="28575" cap="flat" cmpd="sng">
            <a:solidFill>
              <a:schemeClr val="accent3"/>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r>
              <a:rPr lang="en">
                <a:solidFill>
                  <a:srgbClr val="FF0000"/>
                </a:solidFill>
                <a:latin typeface="Times New Roman"/>
                <a:ea typeface="Times New Roman"/>
                <a:cs typeface="Times New Roman"/>
                <a:sym typeface="Times New Roman"/>
              </a:rPr>
              <a:t>• Acute symptoms and systemic manifestations are uncommon.</a:t>
            </a:r>
          </a:p>
          <a:p>
            <a:pPr marL="0" lvl="0" indent="0">
              <a:spcBef>
                <a:spcPts val="0"/>
              </a:spcBef>
              <a:buNone/>
            </a:pPr>
            <a:r>
              <a:rPr lang="en">
                <a:solidFill>
                  <a:srgbClr val="FF0000"/>
                </a:solidFill>
                <a:latin typeface="Times New Roman"/>
                <a:ea typeface="Times New Roman"/>
                <a:cs typeface="Times New Roman"/>
                <a:sym typeface="Times New Roman"/>
              </a:rPr>
              <a:t> • Sinus tract</a:t>
            </a:r>
          </a:p>
          <a:p>
            <a:pPr marL="0" lvl="0" indent="0">
              <a:spcBef>
                <a:spcPts val="0"/>
              </a:spcBef>
              <a:buNone/>
            </a:pPr>
            <a:r>
              <a:rPr lang="en">
                <a:solidFill>
                  <a:srgbClr val="FF0000"/>
                </a:solidFill>
                <a:latin typeface="Times New Roman"/>
                <a:ea typeface="Times New Roman"/>
                <a:cs typeface="Times New Roman"/>
                <a:sym typeface="Times New Roman"/>
              </a:rPr>
              <a:t> • Persistent wound drainage </a:t>
            </a:r>
          </a:p>
          <a:p>
            <a:pPr marL="0" lvl="0" indent="0">
              <a:spcBef>
                <a:spcPts val="0"/>
              </a:spcBef>
              <a:buNone/>
            </a:pPr>
            <a:r>
              <a:rPr lang="en">
                <a:solidFill>
                  <a:srgbClr val="FF0000"/>
                </a:solidFill>
                <a:latin typeface="Times New Roman"/>
                <a:ea typeface="Times New Roman"/>
                <a:cs typeface="Times New Roman"/>
                <a:sym typeface="Times New Roman"/>
              </a:rPr>
              <a:t>• Chronic non-healing ulcer </a:t>
            </a:r>
          </a:p>
          <a:p>
            <a:pPr marL="0" lvl="0" indent="0">
              <a:spcBef>
                <a:spcPts val="0"/>
              </a:spcBef>
              <a:buNone/>
            </a:pPr>
            <a:r>
              <a:rPr lang="en">
                <a:solidFill>
                  <a:srgbClr val="FF0000"/>
                </a:solidFill>
                <a:latin typeface="Times New Roman"/>
                <a:ea typeface="Times New Roman"/>
                <a:cs typeface="Times New Roman"/>
                <a:sym typeface="Times New Roman"/>
              </a:rPr>
              <a:t>• Local signs may be absent except during acute exacerbation. </a:t>
            </a:r>
          </a:p>
          <a:p>
            <a:pPr marL="0" lvl="0" indent="0" rtl="0">
              <a:spcBef>
                <a:spcPts val="0"/>
              </a:spcBef>
              <a:buNone/>
            </a:pPr>
            <a:r>
              <a:rPr lang="en">
                <a:latin typeface="Times New Roman"/>
                <a:ea typeface="Times New Roman"/>
                <a:cs typeface="Times New Roman"/>
                <a:sym typeface="Times New Roman"/>
              </a:rPr>
              <a:t>• Overlying skin may be scarred and adherent to the involved bone.</a:t>
            </a:r>
            <a:br>
              <a:rPr lang="en">
                <a:latin typeface="Times New Roman"/>
                <a:ea typeface="Times New Roman"/>
                <a:cs typeface="Times New Roman"/>
                <a:sym typeface="Times New Roman"/>
              </a:rPr>
            </a:br>
            <a:endParaRPr lang="en">
              <a:latin typeface="Times New Roman"/>
              <a:ea typeface="Times New Roman"/>
              <a:cs typeface="Times New Roman"/>
              <a:sym typeface="Times New Roman"/>
            </a:endParaRPr>
          </a:p>
        </p:txBody>
      </p:sp>
      <p:sp>
        <p:nvSpPr>
          <p:cNvPr id="364" name="Shape 364"/>
          <p:cNvSpPr/>
          <p:nvPr/>
        </p:nvSpPr>
        <p:spPr>
          <a:xfrm>
            <a:off x="6351800" y="1857750"/>
            <a:ext cx="2193300" cy="2968200"/>
          </a:xfrm>
          <a:prstGeom prst="roundRect">
            <a:avLst>
              <a:gd name="adj" fmla="val 7787"/>
            </a:avLst>
          </a:prstGeom>
          <a:noFill/>
          <a:ln w="28575" cap="flat" cmpd="sng">
            <a:solidFill>
              <a:schemeClr val="accent3"/>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r>
              <a:rPr lang="en">
                <a:latin typeface="Century Schoolbook"/>
                <a:ea typeface="Century Schoolbook"/>
                <a:cs typeface="Century Schoolbook"/>
                <a:sym typeface="Century Schoolbook"/>
              </a:rPr>
              <a:t>• Osteoid osteoma</a:t>
            </a:r>
          </a:p>
          <a:p>
            <a:pPr marL="0" lvl="0" indent="0">
              <a:spcBef>
                <a:spcPts val="0"/>
              </a:spcBef>
              <a:buNone/>
            </a:pPr>
            <a:r>
              <a:rPr lang="en">
                <a:latin typeface="Century Schoolbook"/>
                <a:ea typeface="Century Schoolbook"/>
                <a:cs typeface="Century Schoolbook"/>
                <a:sym typeface="Century Schoolbook"/>
              </a:rPr>
              <a:t> • Osteosarcoma </a:t>
            </a:r>
          </a:p>
          <a:p>
            <a:pPr marL="0" lvl="0" indent="0">
              <a:spcBef>
                <a:spcPts val="0"/>
              </a:spcBef>
              <a:buNone/>
            </a:pPr>
            <a:r>
              <a:rPr lang="en">
                <a:latin typeface="Century Schoolbook"/>
                <a:ea typeface="Century Schoolbook"/>
                <a:cs typeface="Century Schoolbook"/>
                <a:sym typeface="Century Schoolbook"/>
              </a:rPr>
              <a:t>• Secondary bony metastases </a:t>
            </a:r>
          </a:p>
          <a:p>
            <a:pPr marL="0" lvl="0" indent="0">
              <a:spcBef>
                <a:spcPts val="0"/>
              </a:spcBef>
              <a:buNone/>
            </a:pPr>
            <a:r>
              <a:rPr lang="en">
                <a:latin typeface="Century Schoolbook"/>
                <a:ea typeface="Century Schoolbook"/>
                <a:cs typeface="Century Schoolbook"/>
                <a:sym typeface="Century Schoolbook"/>
              </a:rPr>
              <a:t>• Paget’s disease of the bone </a:t>
            </a:r>
          </a:p>
          <a:p>
            <a:pPr marL="0" lvl="0" indent="0" rtl="0">
              <a:spcBef>
                <a:spcPts val="0"/>
              </a:spcBef>
              <a:buNone/>
            </a:pPr>
            <a:r>
              <a:rPr lang="en">
                <a:latin typeface="Century Schoolbook"/>
                <a:ea typeface="Century Schoolbook"/>
                <a:cs typeface="Century Schoolbook"/>
                <a:sym typeface="Century Schoolbook"/>
              </a:rPr>
              <a:t>• Gout </a:t>
            </a:r>
            <a:br>
              <a:rPr lang="en">
                <a:latin typeface="Century Schoolbook"/>
                <a:ea typeface="Century Schoolbook"/>
                <a:cs typeface="Century Schoolbook"/>
                <a:sym typeface="Century Schoolbook"/>
              </a:rPr>
            </a:br>
            <a:endParaRPr lang="en">
              <a:latin typeface="Century Schoolbook"/>
              <a:ea typeface="Century Schoolbook"/>
              <a:cs typeface="Century Schoolbook"/>
              <a:sym typeface="Century Schoolbook"/>
            </a:endParaRPr>
          </a:p>
        </p:txBody>
      </p:sp>
      <p:sp>
        <p:nvSpPr>
          <p:cNvPr id="365" name="Shape 365"/>
          <p:cNvSpPr txBox="1"/>
          <p:nvPr/>
        </p:nvSpPr>
        <p:spPr>
          <a:xfrm>
            <a:off x="1014700" y="1457900"/>
            <a:ext cx="1597800" cy="330600"/>
          </a:xfrm>
          <a:prstGeom prst="rect">
            <a:avLst/>
          </a:prstGeom>
          <a:noFill/>
          <a:ln>
            <a:noFill/>
          </a:ln>
        </p:spPr>
        <p:txBody>
          <a:bodyPr wrap="square" lIns="91425" tIns="91425" rIns="91425" bIns="91425" anchor="t" anchorCtr="0">
            <a:noAutofit/>
          </a:bodyPr>
          <a:lstStyle/>
          <a:p>
            <a:pPr marL="0" lvl="0" indent="0">
              <a:spcBef>
                <a:spcPts val="0"/>
              </a:spcBef>
              <a:buNone/>
            </a:pPr>
            <a:endParaRPr/>
          </a:p>
        </p:txBody>
      </p:sp>
      <p:sp>
        <p:nvSpPr>
          <p:cNvPr id="366" name="Shape 366"/>
          <p:cNvSpPr txBox="1"/>
          <p:nvPr/>
        </p:nvSpPr>
        <p:spPr>
          <a:xfrm>
            <a:off x="688900" y="1330400"/>
            <a:ext cx="2391000" cy="330600"/>
          </a:xfrm>
          <a:prstGeom prst="rect">
            <a:avLst/>
          </a:prstGeom>
          <a:noFill/>
          <a:ln>
            <a:noFill/>
          </a:ln>
        </p:spPr>
        <p:txBody>
          <a:bodyPr wrap="square" lIns="91425" tIns="91425" rIns="91425" bIns="91425" anchor="t" anchorCtr="0">
            <a:noAutofit/>
          </a:bodyPr>
          <a:lstStyle/>
          <a:p>
            <a:pPr marL="0" lvl="0" indent="0" rtl="0">
              <a:spcBef>
                <a:spcPts val="0"/>
              </a:spcBef>
              <a:buNone/>
            </a:pPr>
            <a:r>
              <a:rPr lang="en">
                <a:latin typeface="Times New Roman"/>
                <a:ea typeface="Times New Roman"/>
                <a:cs typeface="Times New Roman"/>
                <a:sym typeface="Times New Roman"/>
              </a:rPr>
              <a:t>Patient Presentation</a:t>
            </a:r>
          </a:p>
        </p:txBody>
      </p:sp>
      <p:sp>
        <p:nvSpPr>
          <p:cNvPr id="367" name="Shape 367"/>
          <p:cNvSpPr txBox="1"/>
          <p:nvPr/>
        </p:nvSpPr>
        <p:spPr>
          <a:xfrm>
            <a:off x="6468425" y="1228100"/>
            <a:ext cx="2391000" cy="535200"/>
          </a:xfrm>
          <a:prstGeom prst="rect">
            <a:avLst/>
          </a:prstGeom>
          <a:noFill/>
          <a:ln>
            <a:noFill/>
          </a:ln>
        </p:spPr>
        <p:txBody>
          <a:bodyPr wrap="square" lIns="91425" tIns="91425" rIns="91425" bIns="91425" anchor="t" anchorCtr="0">
            <a:noAutofit/>
          </a:bodyPr>
          <a:lstStyle/>
          <a:p>
            <a:pPr marL="0" lvl="0" indent="0">
              <a:spcBef>
                <a:spcPts val="0"/>
              </a:spcBef>
              <a:buNone/>
            </a:pPr>
            <a:r>
              <a:rPr lang="en">
                <a:latin typeface="Times New Roman"/>
                <a:ea typeface="Times New Roman"/>
                <a:cs typeface="Times New Roman"/>
                <a:sym typeface="Times New Roman"/>
              </a:rPr>
              <a:t>Differential Diagnosis</a:t>
            </a:r>
          </a:p>
        </p:txBody>
      </p:sp>
      <p:pic>
        <p:nvPicPr>
          <p:cNvPr id="368" name="Shape 368"/>
          <p:cNvPicPr preferRelativeResize="0"/>
          <p:nvPr/>
        </p:nvPicPr>
        <p:blipFill>
          <a:blip r:embed="rId3">
            <a:alphaModFix/>
          </a:blip>
          <a:stretch>
            <a:fillRect/>
          </a:stretch>
        </p:blipFill>
        <p:spPr>
          <a:xfrm>
            <a:off x="4034613" y="2203825"/>
            <a:ext cx="2143125" cy="2143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321150" y="198975"/>
            <a:ext cx="7688400" cy="535200"/>
          </a:xfrm>
          <a:prstGeom prst="rect">
            <a:avLst/>
          </a:prstGeom>
        </p:spPr>
        <p:txBody>
          <a:bodyPr wrap="square" lIns="91425" tIns="91425" rIns="91425" bIns="91425" anchor="t" anchorCtr="0">
            <a:noAutofit/>
          </a:bodyPr>
          <a:lstStyle/>
          <a:p>
            <a:pPr marL="0" lvl="0" indent="0">
              <a:spcBef>
                <a:spcPts val="0"/>
              </a:spcBef>
              <a:buNone/>
            </a:pPr>
            <a:r>
              <a:rPr lang="en"/>
              <a:t> </a:t>
            </a:r>
          </a:p>
        </p:txBody>
      </p:sp>
      <p:sp>
        <p:nvSpPr>
          <p:cNvPr id="374" name="Shape 374"/>
          <p:cNvSpPr txBox="1"/>
          <p:nvPr/>
        </p:nvSpPr>
        <p:spPr>
          <a:xfrm>
            <a:off x="344975" y="669350"/>
            <a:ext cx="5007300" cy="535200"/>
          </a:xfrm>
          <a:prstGeom prst="rect">
            <a:avLst/>
          </a:prstGeom>
          <a:noFill/>
          <a:ln>
            <a:noFill/>
          </a:ln>
        </p:spPr>
        <p:txBody>
          <a:bodyPr wrap="square" lIns="91425" tIns="91425" rIns="91425" bIns="91425" anchor="ctr" anchorCtr="0">
            <a:noAutofit/>
          </a:bodyPr>
          <a:lstStyle/>
          <a:p>
            <a:pPr marL="0" lvl="0" indent="0" algn="ctr" rtl="0">
              <a:spcBef>
                <a:spcPts val="0"/>
              </a:spcBef>
              <a:buNone/>
            </a:pPr>
            <a:r>
              <a:rPr lang="en" sz="2400" b="1">
                <a:latin typeface="Times New Roman"/>
                <a:ea typeface="Times New Roman"/>
                <a:cs typeface="Times New Roman"/>
                <a:sym typeface="Times New Roman"/>
              </a:rPr>
              <a:t>Diagnosis of chronic osteomyelitis</a:t>
            </a:r>
          </a:p>
        </p:txBody>
      </p:sp>
      <p:pic>
        <p:nvPicPr>
          <p:cNvPr id="375" name="Shape 375"/>
          <p:cNvPicPr preferRelativeResize="0"/>
          <p:nvPr/>
        </p:nvPicPr>
        <p:blipFill>
          <a:blip r:embed="rId3">
            <a:alphaModFix/>
          </a:blip>
          <a:stretch>
            <a:fillRect/>
          </a:stretch>
        </p:blipFill>
        <p:spPr>
          <a:xfrm>
            <a:off x="5548225" y="669350"/>
            <a:ext cx="3473975" cy="1527751"/>
          </a:xfrm>
          <a:prstGeom prst="rect">
            <a:avLst/>
          </a:prstGeom>
          <a:noFill/>
          <a:ln>
            <a:noFill/>
          </a:ln>
        </p:spPr>
      </p:pic>
      <p:sp>
        <p:nvSpPr>
          <p:cNvPr id="376" name="Shape 376"/>
          <p:cNvSpPr txBox="1"/>
          <p:nvPr/>
        </p:nvSpPr>
        <p:spPr>
          <a:xfrm>
            <a:off x="6464400" y="2197100"/>
            <a:ext cx="1641600" cy="402900"/>
          </a:xfrm>
          <a:prstGeom prst="rect">
            <a:avLst/>
          </a:prstGeom>
          <a:noFill/>
          <a:ln>
            <a:noFill/>
          </a:ln>
        </p:spPr>
        <p:txBody>
          <a:bodyPr wrap="square" lIns="91425" tIns="91425" rIns="91425" bIns="91425" anchor="t" anchorCtr="0">
            <a:noAutofit/>
          </a:bodyPr>
          <a:lstStyle/>
          <a:p>
            <a:pPr marL="0" lvl="0" indent="0" algn="ctr" rtl="0">
              <a:spcBef>
                <a:spcPts val="0"/>
              </a:spcBef>
              <a:buNone/>
            </a:pPr>
            <a:r>
              <a:rPr lang="en" sz="1300" b="1">
                <a:latin typeface="Times New Roman"/>
                <a:ea typeface="Times New Roman"/>
                <a:cs typeface="Times New Roman"/>
                <a:sym typeface="Times New Roman"/>
              </a:rPr>
              <a:t>Blood culture bottles</a:t>
            </a:r>
          </a:p>
        </p:txBody>
      </p:sp>
      <p:sp>
        <p:nvSpPr>
          <p:cNvPr id="377" name="Shape 377"/>
          <p:cNvSpPr/>
          <p:nvPr/>
        </p:nvSpPr>
        <p:spPr>
          <a:xfrm>
            <a:off x="204600" y="1784475"/>
            <a:ext cx="2373000" cy="2866500"/>
          </a:xfrm>
          <a:prstGeom prst="roundRect">
            <a:avLst>
              <a:gd name="adj" fmla="val 7787"/>
            </a:avLst>
          </a:prstGeom>
          <a:noFill/>
          <a:ln w="28575" cap="flat" cmpd="sng">
            <a:solidFill>
              <a:schemeClr val="accent3"/>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r>
              <a:rPr lang="en">
                <a:latin typeface="Times New Roman"/>
                <a:ea typeface="Times New Roman"/>
                <a:cs typeface="Times New Roman"/>
                <a:sym typeface="Times New Roman"/>
              </a:rPr>
              <a:t>• Radiologic changes complicated by the presence of bony abnormalities </a:t>
            </a:r>
          </a:p>
          <a:p>
            <a:pPr marL="0" lvl="0" indent="0">
              <a:spcBef>
                <a:spcPts val="0"/>
              </a:spcBef>
              <a:buNone/>
            </a:pPr>
            <a:r>
              <a:rPr lang="en">
                <a:latin typeface="Times New Roman"/>
                <a:ea typeface="Times New Roman"/>
                <a:cs typeface="Times New Roman"/>
                <a:sym typeface="Times New Roman"/>
              </a:rPr>
              <a:t>• MRI helpful for diagnosis and evaluation of extent of disease. </a:t>
            </a:r>
          </a:p>
          <a:p>
            <a:pPr marL="0" lvl="0" indent="0" rtl="0">
              <a:spcBef>
                <a:spcPts val="0"/>
              </a:spcBef>
              <a:buNone/>
            </a:pPr>
            <a:r>
              <a:rPr lang="en">
                <a:latin typeface="Times New Roman"/>
                <a:ea typeface="Times New Roman"/>
                <a:cs typeface="Times New Roman"/>
                <a:sym typeface="Times New Roman"/>
              </a:rPr>
              <a:t>•</a:t>
            </a:r>
            <a:r>
              <a:rPr lang="en" b="1">
                <a:latin typeface="Times New Roman"/>
                <a:ea typeface="Times New Roman"/>
                <a:cs typeface="Times New Roman"/>
                <a:sym typeface="Times New Roman"/>
              </a:rPr>
              <a:t> Combined</a:t>
            </a:r>
            <a:r>
              <a:rPr lang="en">
                <a:latin typeface="Times New Roman"/>
                <a:ea typeface="Times New Roman"/>
                <a:cs typeface="Times New Roman"/>
                <a:sym typeface="Times New Roman"/>
              </a:rPr>
              <a:t> bone scan and Indium WBC scan.</a:t>
            </a:r>
          </a:p>
        </p:txBody>
      </p:sp>
      <p:sp>
        <p:nvSpPr>
          <p:cNvPr id="378" name="Shape 378"/>
          <p:cNvSpPr/>
          <p:nvPr/>
        </p:nvSpPr>
        <p:spPr>
          <a:xfrm>
            <a:off x="2853601" y="1755800"/>
            <a:ext cx="2418600" cy="2993100"/>
          </a:xfrm>
          <a:prstGeom prst="roundRect">
            <a:avLst>
              <a:gd name="adj" fmla="val 7787"/>
            </a:avLst>
          </a:prstGeom>
          <a:noFill/>
          <a:ln w="28575" cap="flat" cmpd="sng">
            <a:solidFill>
              <a:schemeClr val="accent3"/>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r>
              <a:rPr lang="en" sz="1200">
                <a:latin typeface="Times New Roman"/>
                <a:ea typeface="Times New Roman"/>
                <a:cs typeface="Times New Roman"/>
                <a:sym typeface="Times New Roman"/>
              </a:rPr>
              <a:t>• WBC normal, ESR elevated but not specific.</a:t>
            </a:r>
          </a:p>
          <a:p>
            <a:pPr marL="0" lvl="0" indent="0">
              <a:spcBef>
                <a:spcPts val="0"/>
              </a:spcBef>
              <a:buNone/>
            </a:pPr>
            <a:r>
              <a:rPr lang="en" sz="1200">
                <a:latin typeface="Times New Roman"/>
                <a:ea typeface="Times New Roman"/>
                <a:cs typeface="Times New Roman"/>
                <a:sym typeface="Times New Roman"/>
              </a:rPr>
              <a:t> • Blood culture not very helpful- because as bacteremia rare. </a:t>
            </a:r>
          </a:p>
          <a:p>
            <a:pPr marL="0" lvl="0" indent="0">
              <a:spcBef>
                <a:spcPts val="0"/>
              </a:spcBef>
              <a:buNone/>
            </a:pPr>
            <a:r>
              <a:rPr lang="en" sz="1200">
                <a:latin typeface="Times New Roman"/>
                <a:ea typeface="Times New Roman"/>
                <a:cs typeface="Times New Roman"/>
                <a:sym typeface="Times New Roman"/>
              </a:rPr>
              <a:t>• </a:t>
            </a:r>
            <a:r>
              <a:rPr lang="en" sz="1200" b="1">
                <a:latin typeface="Times New Roman"/>
                <a:ea typeface="Times New Roman"/>
                <a:cs typeface="Times New Roman"/>
                <a:sym typeface="Times New Roman"/>
              </a:rPr>
              <a:t>Definite microbiological diagnosis </a:t>
            </a:r>
            <a:r>
              <a:rPr lang="en" sz="1200">
                <a:solidFill>
                  <a:srgbClr val="FF0000"/>
                </a:solidFill>
                <a:latin typeface="Times New Roman"/>
                <a:ea typeface="Times New Roman"/>
                <a:cs typeface="Times New Roman"/>
                <a:sym typeface="Times New Roman"/>
              </a:rPr>
              <a:t>by culture of bone biopsy or FNA &amp; Histological examination </a:t>
            </a:r>
          </a:p>
          <a:p>
            <a:pPr marL="0" lvl="0" indent="0">
              <a:spcBef>
                <a:spcPts val="0"/>
              </a:spcBef>
              <a:buNone/>
            </a:pPr>
            <a:r>
              <a:rPr lang="en" sz="1200">
                <a:solidFill>
                  <a:srgbClr val="FF0000"/>
                </a:solidFill>
                <a:latin typeface="Times New Roman"/>
                <a:ea typeface="Times New Roman"/>
                <a:cs typeface="Times New Roman"/>
                <a:sym typeface="Times New Roman"/>
              </a:rPr>
              <a:t>• Surgery for diagnosis and therapeutic purposes </a:t>
            </a:r>
          </a:p>
          <a:p>
            <a:pPr marL="0" lvl="0" indent="0" rtl="0">
              <a:spcBef>
                <a:spcPts val="0"/>
              </a:spcBef>
              <a:buNone/>
            </a:pPr>
            <a:r>
              <a:rPr lang="en" sz="1200">
                <a:latin typeface="Times New Roman"/>
                <a:ea typeface="Times New Roman"/>
                <a:cs typeface="Times New Roman"/>
                <a:sym typeface="Times New Roman"/>
              </a:rPr>
              <a:t>• Wound /sinus culture not reliable. Isolation of MRSA or vancomycin resistant enterococci should initiate infection control measures. </a:t>
            </a:r>
          </a:p>
        </p:txBody>
      </p:sp>
      <p:sp>
        <p:nvSpPr>
          <p:cNvPr id="379" name="Shape 379"/>
          <p:cNvSpPr txBox="1"/>
          <p:nvPr/>
        </p:nvSpPr>
        <p:spPr>
          <a:xfrm>
            <a:off x="664800" y="944725"/>
            <a:ext cx="69900" cy="315000"/>
          </a:xfrm>
          <a:prstGeom prst="rect">
            <a:avLst/>
          </a:prstGeom>
          <a:noFill/>
          <a:ln>
            <a:noFill/>
          </a:ln>
        </p:spPr>
        <p:txBody>
          <a:bodyPr wrap="square" lIns="91425" tIns="91425" rIns="91425" bIns="91425" anchor="t" anchorCtr="0">
            <a:noAutofit/>
          </a:bodyPr>
          <a:lstStyle/>
          <a:p>
            <a:pPr marL="0" lvl="0" indent="0">
              <a:spcBef>
                <a:spcPts val="0"/>
              </a:spcBef>
              <a:buNone/>
            </a:pPr>
            <a:endParaRPr/>
          </a:p>
        </p:txBody>
      </p:sp>
      <p:sp>
        <p:nvSpPr>
          <p:cNvPr id="380" name="Shape 380"/>
          <p:cNvSpPr txBox="1"/>
          <p:nvPr/>
        </p:nvSpPr>
        <p:spPr>
          <a:xfrm>
            <a:off x="734700" y="1454850"/>
            <a:ext cx="1842900" cy="402900"/>
          </a:xfrm>
          <a:prstGeom prst="rect">
            <a:avLst/>
          </a:prstGeom>
          <a:noFill/>
          <a:ln>
            <a:noFill/>
          </a:ln>
        </p:spPr>
        <p:txBody>
          <a:bodyPr wrap="square" lIns="91425" tIns="91425" rIns="91425" bIns="91425" anchor="t" anchorCtr="0">
            <a:noAutofit/>
          </a:bodyPr>
          <a:lstStyle/>
          <a:p>
            <a:pPr marL="0" lvl="0" indent="0">
              <a:spcBef>
                <a:spcPts val="0"/>
              </a:spcBef>
              <a:buNone/>
            </a:pPr>
            <a:r>
              <a:rPr lang="en">
                <a:latin typeface="Times New Roman"/>
                <a:ea typeface="Times New Roman"/>
                <a:cs typeface="Times New Roman"/>
                <a:sym typeface="Times New Roman"/>
              </a:rPr>
              <a:t>Radiological</a:t>
            </a:r>
          </a:p>
        </p:txBody>
      </p:sp>
      <p:sp>
        <p:nvSpPr>
          <p:cNvPr id="381" name="Shape 381"/>
          <p:cNvSpPr txBox="1"/>
          <p:nvPr/>
        </p:nvSpPr>
        <p:spPr>
          <a:xfrm>
            <a:off x="3009125" y="1387925"/>
            <a:ext cx="1842900" cy="184500"/>
          </a:xfrm>
          <a:prstGeom prst="rect">
            <a:avLst/>
          </a:prstGeom>
          <a:noFill/>
          <a:ln>
            <a:noFill/>
          </a:ln>
        </p:spPr>
        <p:txBody>
          <a:bodyPr wrap="square" lIns="91425" tIns="91425" rIns="91425" bIns="91425" anchor="t" anchorCtr="0">
            <a:noAutofit/>
          </a:bodyPr>
          <a:lstStyle/>
          <a:p>
            <a:pPr marL="0" lvl="0" indent="0">
              <a:spcBef>
                <a:spcPts val="0"/>
              </a:spcBef>
              <a:buNone/>
            </a:pPr>
            <a:r>
              <a:rPr lang="en">
                <a:latin typeface="Times New Roman"/>
                <a:ea typeface="Times New Roman"/>
                <a:cs typeface="Times New Roman"/>
                <a:sym typeface="Times New Roman"/>
              </a:rPr>
              <a:t>Laboratory</a:t>
            </a:r>
          </a:p>
        </p:txBody>
      </p:sp>
      <p:pic>
        <p:nvPicPr>
          <p:cNvPr id="382" name="Shape 382"/>
          <p:cNvPicPr preferRelativeResize="0"/>
          <p:nvPr/>
        </p:nvPicPr>
        <p:blipFill>
          <a:blip r:embed="rId4">
            <a:alphaModFix/>
          </a:blip>
          <a:stretch>
            <a:fillRect/>
          </a:stretch>
        </p:blipFill>
        <p:spPr>
          <a:xfrm>
            <a:off x="5961126" y="2793600"/>
            <a:ext cx="2466975" cy="1857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399700" y="732650"/>
            <a:ext cx="4782000" cy="421500"/>
          </a:xfrm>
          <a:prstGeom prst="rect">
            <a:avLst/>
          </a:prstGeom>
        </p:spPr>
        <p:txBody>
          <a:bodyPr wrap="square" lIns="91425" tIns="91425" rIns="91425" bIns="91425" anchor="t" anchorCtr="0">
            <a:noAutofit/>
          </a:bodyPr>
          <a:lstStyle/>
          <a:p>
            <a:pPr marL="0" lvl="0" indent="0" algn="l">
              <a:spcBef>
                <a:spcPts val="0"/>
              </a:spcBef>
              <a:buNone/>
            </a:pPr>
            <a:r>
              <a:rPr lang="en"/>
              <a:t>Management and Treatment</a:t>
            </a:r>
          </a:p>
        </p:txBody>
      </p:sp>
      <p:sp>
        <p:nvSpPr>
          <p:cNvPr id="388" name="Shape 388"/>
          <p:cNvSpPr txBox="1"/>
          <p:nvPr/>
        </p:nvSpPr>
        <p:spPr>
          <a:xfrm>
            <a:off x="378025" y="1230200"/>
            <a:ext cx="7757700" cy="843300"/>
          </a:xfrm>
          <a:prstGeom prst="rect">
            <a:avLst/>
          </a:prstGeom>
          <a:noFill/>
          <a:ln>
            <a:noFill/>
          </a:ln>
        </p:spPr>
        <p:txBody>
          <a:bodyPr wrap="square" lIns="91425" tIns="91425" rIns="91425" bIns="91425" anchor="t" anchorCtr="0">
            <a:noAutofit/>
          </a:bodyPr>
          <a:lstStyle/>
          <a:p>
            <a:pPr marL="0" lvl="0" indent="0">
              <a:spcBef>
                <a:spcPts val="0"/>
              </a:spcBef>
              <a:buNone/>
            </a:pPr>
            <a:r>
              <a:rPr lang="en">
                <a:latin typeface="Times New Roman"/>
                <a:ea typeface="Times New Roman"/>
                <a:cs typeface="Times New Roman"/>
                <a:sym typeface="Times New Roman"/>
              </a:rPr>
              <a:t>Extensive surgical debridement with antibiotic therapy.</a:t>
            </a:r>
          </a:p>
          <a:p>
            <a:pPr marL="0" lvl="0" indent="0">
              <a:spcBef>
                <a:spcPts val="0"/>
              </a:spcBef>
              <a:buNone/>
            </a:pPr>
            <a:r>
              <a:rPr lang="en">
                <a:latin typeface="Times New Roman"/>
                <a:ea typeface="Times New Roman"/>
                <a:cs typeface="Times New Roman"/>
                <a:sym typeface="Times New Roman"/>
              </a:rPr>
              <a:t>Parenteral antibiotics for 3-6 days weeks followed by long term oral suppressive therapy.</a:t>
            </a:r>
          </a:p>
          <a:p>
            <a:pPr marL="0" lvl="0" indent="0">
              <a:spcBef>
                <a:spcPts val="0"/>
              </a:spcBef>
              <a:buNone/>
            </a:pPr>
            <a:r>
              <a:rPr lang="en">
                <a:latin typeface="Times New Roman"/>
                <a:ea typeface="Times New Roman"/>
                <a:cs typeface="Times New Roman"/>
                <a:sym typeface="Times New Roman"/>
              </a:rPr>
              <a:t>Some patient may require life long antibiotic, others for acute exacerbations.</a:t>
            </a:r>
          </a:p>
          <a:p>
            <a:pPr marL="0" lvl="0" indent="0">
              <a:spcBef>
                <a:spcPts val="0"/>
              </a:spcBef>
              <a:buNone/>
            </a:pPr>
            <a:endParaRPr>
              <a:latin typeface="Times New Roman"/>
              <a:ea typeface="Times New Roman"/>
              <a:cs typeface="Times New Roman"/>
              <a:sym typeface="Times New Roman"/>
            </a:endParaRPr>
          </a:p>
          <a:p>
            <a:pPr marL="0" lvl="0" indent="0">
              <a:spcBef>
                <a:spcPts val="0"/>
              </a:spcBef>
              <a:buNone/>
            </a:pPr>
            <a:endParaRPr>
              <a:latin typeface="Times New Roman"/>
              <a:ea typeface="Times New Roman"/>
              <a:cs typeface="Times New Roman"/>
              <a:sym typeface="Times New Roman"/>
            </a:endParaRPr>
          </a:p>
        </p:txBody>
      </p:sp>
      <p:sp>
        <p:nvSpPr>
          <p:cNvPr id="389" name="Shape 389"/>
          <p:cNvSpPr txBox="1"/>
          <p:nvPr/>
        </p:nvSpPr>
        <p:spPr>
          <a:xfrm>
            <a:off x="929543" y="2149578"/>
            <a:ext cx="7227900" cy="843300"/>
          </a:xfrm>
          <a:prstGeom prst="rect">
            <a:avLst/>
          </a:prstGeom>
          <a:noFill/>
          <a:ln>
            <a:noFill/>
          </a:ln>
        </p:spPr>
        <p:txBody>
          <a:bodyPr wrap="square" lIns="91425" tIns="91425" rIns="91425" bIns="91425" anchor="t" anchorCtr="0">
            <a:noAutofit/>
          </a:bodyPr>
          <a:lstStyle/>
          <a:p>
            <a:pPr marL="0" lvl="0" indent="0">
              <a:spcBef>
                <a:spcPts val="0"/>
              </a:spcBef>
              <a:buNone/>
            </a:pPr>
            <a:endParaRPr/>
          </a:p>
        </p:txBody>
      </p:sp>
      <p:sp>
        <p:nvSpPr>
          <p:cNvPr id="390" name="Shape 390"/>
          <p:cNvSpPr/>
          <p:nvPr/>
        </p:nvSpPr>
        <p:spPr>
          <a:xfrm>
            <a:off x="139150" y="2013800"/>
            <a:ext cx="3593100" cy="721800"/>
          </a:xfrm>
          <a:prstGeom prst="rightArrow">
            <a:avLst>
              <a:gd name="adj1" fmla="val 50000"/>
              <a:gd name="adj2" fmla="val 50000"/>
            </a:avLst>
          </a:prstGeom>
          <a:solidFill>
            <a:srgbClr val="CCCCC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r>
              <a:rPr lang="en" sz="1300" b="1">
                <a:latin typeface="Times New Roman"/>
                <a:ea typeface="Times New Roman"/>
                <a:cs typeface="Times New Roman"/>
                <a:sym typeface="Times New Roman"/>
              </a:rPr>
              <a:t>MSSA</a:t>
            </a:r>
            <a:r>
              <a:rPr lang="en" sz="1300" b="1">
                <a:solidFill>
                  <a:schemeClr val="dk2"/>
                </a:solidFill>
                <a:latin typeface="Times New Roman"/>
                <a:ea typeface="Times New Roman"/>
                <a:cs typeface="Times New Roman"/>
                <a:sym typeface="Times New Roman"/>
              </a:rPr>
              <a:t>: Cloxacillin</a:t>
            </a:r>
          </a:p>
        </p:txBody>
      </p:sp>
      <p:sp>
        <p:nvSpPr>
          <p:cNvPr id="391" name="Shape 391"/>
          <p:cNvSpPr/>
          <p:nvPr/>
        </p:nvSpPr>
        <p:spPr>
          <a:xfrm>
            <a:off x="139125" y="2584784"/>
            <a:ext cx="6288000" cy="721800"/>
          </a:xfrm>
          <a:prstGeom prst="rightArrow">
            <a:avLst>
              <a:gd name="adj1" fmla="val 50000"/>
              <a:gd name="adj2" fmla="val 50000"/>
            </a:avLst>
          </a:prstGeom>
          <a:solidFill>
            <a:schemeClr val="accent6"/>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r>
              <a:rPr lang="en" sz="1300" b="1">
                <a:latin typeface="Times New Roman"/>
                <a:ea typeface="Times New Roman"/>
                <a:cs typeface="Times New Roman"/>
                <a:sym typeface="Times New Roman"/>
              </a:rPr>
              <a:t>MRSA &amp; S.epidermidis: Vancomycin then oral clindamycin or TMP-SMX.</a:t>
            </a:r>
          </a:p>
        </p:txBody>
      </p:sp>
      <p:sp>
        <p:nvSpPr>
          <p:cNvPr id="392" name="Shape 392"/>
          <p:cNvSpPr/>
          <p:nvPr/>
        </p:nvSpPr>
        <p:spPr>
          <a:xfrm>
            <a:off x="139125" y="3110053"/>
            <a:ext cx="8625000" cy="843300"/>
          </a:xfrm>
          <a:prstGeom prst="rightArrow">
            <a:avLst>
              <a:gd name="adj1" fmla="val 50000"/>
              <a:gd name="adj2" fmla="val 50000"/>
            </a:avLst>
          </a:prstGeom>
          <a:solidFill>
            <a:srgbClr val="CCCCC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r>
              <a:rPr lang="en" sz="1300" b="1">
                <a:solidFill>
                  <a:srgbClr val="CC0000"/>
                </a:solidFill>
                <a:latin typeface="Times New Roman"/>
                <a:ea typeface="Times New Roman"/>
                <a:cs typeface="Times New Roman"/>
                <a:sym typeface="Times New Roman"/>
              </a:rPr>
              <a:t>MTB: -4 drugs-:</a:t>
            </a:r>
          </a:p>
          <a:p>
            <a:pPr marL="0" lvl="0" indent="0">
              <a:spcBef>
                <a:spcPts val="0"/>
              </a:spcBef>
              <a:buNone/>
            </a:pPr>
            <a:r>
              <a:rPr lang="en" sz="1300" b="1">
                <a:solidFill>
                  <a:srgbClr val="CC0000"/>
                </a:solidFill>
                <a:latin typeface="Times New Roman"/>
                <a:ea typeface="Times New Roman"/>
                <a:cs typeface="Times New Roman"/>
                <a:sym typeface="Times New Roman"/>
              </a:rPr>
              <a:t>1-INH, 2-RIF, 3-Pyrazinamide, 4-Ethambutol for 2 months,  followed by RIF + INH for additional 4 months.</a:t>
            </a:r>
          </a:p>
        </p:txBody>
      </p:sp>
      <p:sp>
        <p:nvSpPr>
          <p:cNvPr id="393" name="Shape 393"/>
          <p:cNvSpPr/>
          <p:nvPr/>
        </p:nvSpPr>
        <p:spPr>
          <a:xfrm>
            <a:off x="139150" y="3781826"/>
            <a:ext cx="5823600" cy="721800"/>
          </a:xfrm>
          <a:prstGeom prst="rightArrow">
            <a:avLst>
              <a:gd name="adj1" fmla="val 50000"/>
              <a:gd name="adj2" fmla="val 50000"/>
            </a:avLst>
          </a:prstGeom>
          <a:solidFill>
            <a:schemeClr val="accent6"/>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r>
              <a:rPr lang="en" sz="1300" b="1">
                <a:solidFill>
                  <a:schemeClr val="accent3"/>
                </a:solidFill>
                <a:latin typeface="Times New Roman"/>
                <a:ea typeface="Times New Roman"/>
                <a:cs typeface="Times New Roman"/>
                <a:sym typeface="Times New Roman"/>
              </a:rPr>
              <a:t>Brucella</a:t>
            </a:r>
            <a:r>
              <a:rPr lang="en" sz="1300" b="1">
                <a:latin typeface="Times New Roman"/>
                <a:ea typeface="Times New Roman"/>
                <a:cs typeface="Times New Roman"/>
                <a:sym typeface="Times New Roman"/>
              </a:rPr>
              <a:t>: is treated with Tetracycline and Rifampicin for 2 to 3 months</a:t>
            </a:r>
            <a:r>
              <a:rPr lang="en" sz="1300">
                <a:latin typeface="Times New Roman"/>
                <a:ea typeface="Times New Roman"/>
                <a:cs typeface="Times New Roman"/>
                <a:sym typeface="Times New Roman"/>
              </a:rPr>
              <a:t>.</a:t>
            </a:r>
          </a:p>
        </p:txBody>
      </p:sp>
      <p:sp>
        <p:nvSpPr>
          <p:cNvPr id="394" name="Shape 394"/>
          <p:cNvSpPr/>
          <p:nvPr/>
        </p:nvSpPr>
        <p:spPr>
          <a:xfrm>
            <a:off x="139136" y="4327800"/>
            <a:ext cx="5302500" cy="721800"/>
          </a:xfrm>
          <a:prstGeom prst="rightArrow">
            <a:avLst>
              <a:gd name="adj1" fmla="val 50000"/>
              <a:gd name="adj2" fmla="val 50000"/>
            </a:avLst>
          </a:prstGeom>
          <a:solidFill>
            <a:srgbClr val="CCCCC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r>
              <a:rPr lang="en" sz="1300" b="1">
                <a:latin typeface="Times New Roman"/>
                <a:ea typeface="Times New Roman"/>
                <a:cs typeface="Times New Roman"/>
                <a:sym typeface="Times New Roman"/>
              </a:rPr>
              <a:t>Other bacteria: treat as acute osteomyelitis.</a:t>
            </a:r>
          </a:p>
        </p:txBody>
      </p:sp>
      <p:sp>
        <p:nvSpPr>
          <p:cNvPr id="395" name="Shape 395"/>
          <p:cNvSpPr txBox="1"/>
          <p:nvPr/>
        </p:nvSpPr>
        <p:spPr>
          <a:xfrm>
            <a:off x="378032" y="148401"/>
            <a:ext cx="2295300" cy="480000"/>
          </a:xfrm>
          <a:prstGeom prst="rect">
            <a:avLst/>
          </a:prstGeom>
          <a:noFill/>
          <a:ln>
            <a:noFill/>
          </a:ln>
        </p:spPr>
        <p:txBody>
          <a:bodyPr wrap="square" lIns="91425" tIns="91425" rIns="91425" bIns="91425" anchor="t" anchorCtr="0">
            <a:noAutofit/>
          </a:bodyPr>
          <a:lstStyle/>
          <a:p>
            <a:pPr marL="0" lvl="0" indent="0" rtl="1">
              <a:spcBef>
                <a:spcPts val="0"/>
              </a:spcBef>
              <a:buNone/>
            </a:pPr>
            <a:endParaRPr sz="1300">
              <a:solidFill>
                <a:srgbClr val="B7B7B7"/>
              </a:solidFill>
              <a:latin typeface="Times New Roman"/>
              <a:ea typeface="Times New Roman"/>
              <a:cs typeface="Times New Roman"/>
              <a:sym typeface="Times New Roman"/>
            </a:endParaRPr>
          </a:p>
        </p:txBody>
      </p:sp>
      <p:sp>
        <p:nvSpPr>
          <p:cNvPr id="396" name="Shape 396"/>
          <p:cNvSpPr txBox="1"/>
          <p:nvPr/>
        </p:nvSpPr>
        <p:spPr>
          <a:xfrm>
            <a:off x="914400" y="2143663"/>
            <a:ext cx="7315200" cy="853500"/>
          </a:xfrm>
          <a:prstGeom prst="rect">
            <a:avLst/>
          </a:prstGeom>
          <a:noFill/>
          <a:ln>
            <a:noFill/>
          </a:ln>
        </p:spPr>
        <p:txBody>
          <a:bodyPr wrap="square" lIns="91425" tIns="91425" rIns="91425" bIns="91425" anchor="t" anchorCtr="0">
            <a:noAutofit/>
          </a:bodyPr>
          <a:lstStyle/>
          <a:p>
            <a:pPr marL="0" lvl="0" indent="0">
              <a:spcBef>
                <a:spcPts val="0"/>
              </a:spcBef>
              <a:buNone/>
            </a:pPr>
            <a:endParaRPr/>
          </a:p>
        </p:txBody>
      </p:sp>
      <p:sp>
        <p:nvSpPr>
          <p:cNvPr id="397" name="Shape 397"/>
          <p:cNvSpPr txBox="1"/>
          <p:nvPr/>
        </p:nvSpPr>
        <p:spPr>
          <a:xfrm>
            <a:off x="6427125" y="3705250"/>
            <a:ext cx="2337000" cy="843300"/>
          </a:xfrm>
          <a:prstGeom prst="rect">
            <a:avLst/>
          </a:prstGeom>
          <a:noFill/>
          <a:ln>
            <a:noFill/>
          </a:ln>
        </p:spPr>
        <p:txBody>
          <a:bodyPr wrap="square" lIns="91425" tIns="91425" rIns="91425" bIns="91425" anchor="t" anchorCtr="0">
            <a:noAutofit/>
          </a:bodyPr>
          <a:lstStyle/>
          <a:p>
            <a:pPr marL="0" lvl="0" indent="0">
              <a:spcBef>
                <a:spcPts val="0"/>
              </a:spcBef>
              <a:buNone/>
            </a:pPr>
            <a:r>
              <a:rPr lang="en" sz="1300">
                <a:solidFill>
                  <a:srgbClr val="B7B7B7"/>
                </a:solidFill>
                <a:latin typeface="Times New Roman"/>
                <a:ea typeface="Times New Roman"/>
                <a:cs typeface="Times New Roman"/>
                <a:sym typeface="Times New Roman"/>
              </a:rPr>
              <a:t>Total=6month</a:t>
            </a:r>
            <a:r>
              <a:rPr lang="en"/>
              <a:t> </a:t>
            </a:r>
          </a:p>
          <a:p>
            <a:pPr marL="0" lvl="0" indent="0" rtl="1">
              <a:spcBef>
                <a:spcPts val="0"/>
              </a:spcBef>
              <a:buNone/>
            </a:pPr>
            <a:r>
              <a:rPr lang="en" sz="1300">
                <a:solidFill>
                  <a:srgbClr val="B7B7B7"/>
                </a:solidFill>
                <a:latin typeface="Times New Roman"/>
                <a:ea typeface="Times New Roman"/>
                <a:cs typeface="Times New Roman"/>
                <a:sym typeface="Times New Roman"/>
              </a:rPr>
              <a:t>بعض المرضى يحتاجون سنة أو ٩ شهور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531175" y="467225"/>
            <a:ext cx="7688400" cy="535200"/>
          </a:xfrm>
          <a:prstGeom prst="rect">
            <a:avLst/>
          </a:prstGeom>
        </p:spPr>
        <p:txBody>
          <a:bodyPr wrap="square" lIns="91425" tIns="91425" rIns="91425" bIns="91425" anchor="t" anchorCtr="0">
            <a:noAutofit/>
          </a:bodyPr>
          <a:lstStyle/>
          <a:p>
            <a:pPr marL="0" lvl="0" indent="0">
              <a:spcBef>
                <a:spcPts val="0"/>
              </a:spcBef>
              <a:buNone/>
            </a:pPr>
            <a:r>
              <a:rPr lang="en"/>
              <a:t> Complications &amp; Prognosis </a:t>
            </a:r>
          </a:p>
        </p:txBody>
      </p:sp>
      <p:sp>
        <p:nvSpPr>
          <p:cNvPr id="403" name="Shape 403"/>
          <p:cNvSpPr/>
          <p:nvPr/>
        </p:nvSpPr>
        <p:spPr>
          <a:xfrm>
            <a:off x="531175" y="1784475"/>
            <a:ext cx="2373000" cy="2866500"/>
          </a:xfrm>
          <a:prstGeom prst="roundRect">
            <a:avLst>
              <a:gd name="adj" fmla="val 7787"/>
            </a:avLst>
          </a:prstGeom>
          <a:noFill/>
          <a:ln w="28575" cap="flat" cmpd="sng">
            <a:solidFill>
              <a:schemeClr val="accent3"/>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r>
              <a:rPr lang="en">
                <a:solidFill>
                  <a:srgbClr val="FF0000"/>
                </a:solidFill>
                <a:latin typeface="Times New Roman"/>
                <a:ea typeface="Times New Roman"/>
                <a:cs typeface="Times New Roman"/>
                <a:sym typeface="Times New Roman"/>
              </a:rPr>
              <a:t>• Recurrence </a:t>
            </a:r>
          </a:p>
          <a:p>
            <a:pPr marL="0" lvl="0" indent="0">
              <a:spcBef>
                <a:spcPts val="0"/>
              </a:spcBef>
              <a:buNone/>
            </a:pPr>
            <a:r>
              <a:rPr lang="en">
                <a:solidFill>
                  <a:srgbClr val="FF0000"/>
                </a:solidFill>
                <a:latin typeface="Times New Roman"/>
                <a:ea typeface="Times New Roman"/>
                <a:cs typeface="Times New Roman"/>
                <a:sym typeface="Times New Roman"/>
              </a:rPr>
              <a:t>• Loss of limb </a:t>
            </a:r>
          </a:p>
          <a:p>
            <a:pPr marL="0" lvl="0" indent="0">
              <a:spcBef>
                <a:spcPts val="0"/>
              </a:spcBef>
              <a:buNone/>
            </a:pPr>
            <a:r>
              <a:rPr lang="en">
                <a:latin typeface="Times New Roman"/>
                <a:ea typeface="Times New Roman"/>
                <a:cs typeface="Times New Roman"/>
                <a:sym typeface="Times New Roman"/>
              </a:rPr>
              <a:t>• Pathological fractures </a:t>
            </a:r>
          </a:p>
          <a:p>
            <a:pPr marL="0" lvl="0" indent="0">
              <a:spcBef>
                <a:spcPts val="0"/>
              </a:spcBef>
              <a:buNone/>
            </a:pPr>
            <a:r>
              <a:rPr lang="en">
                <a:latin typeface="Times New Roman"/>
                <a:ea typeface="Times New Roman"/>
                <a:cs typeface="Times New Roman"/>
                <a:sym typeface="Times New Roman"/>
              </a:rPr>
              <a:t>• Primary epidermoid carcinoma of sinus tract </a:t>
            </a:r>
          </a:p>
          <a:p>
            <a:pPr marL="0" lvl="0" indent="0">
              <a:spcBef>
                <a:spcPts val="0"/>
              </a:spcBef>
              <a:buNone/>
            </a:pPr>
            <a:r>
              <a:rPr lang="en">
                <a:latin typeface="Times New Roman"/>
                <a:ea typeface="Times New Roman"/>
                <a:cs typeface="Times New Roman"/>
                <a:sym typeface="Times New Roman"/>
              </a:rPr>
              <a:t>• Malignant histocytoma</a:t>
            </a:r>
          </a:p>
          <a:p>
            <a:pPr marL="0" lvl="0" indent="0">
              <a:spcBef>
                <a:spcPts val="0"/>
              </a:spcBef>
              <a:buNone/>
            </a:pPr>
            <a:r>
              <a:rPr lang="en">
                <a:latin typeface="Times New Roman"/>
                <a:ea typeface="Times New Roman"/>
                <a:cs typeface="Times New Roman"/>
                <a:sym typeface="Times New Roman"/>
              </a:rPr>
              <a:t>• Secondary amyloidosis </a:t>
            </a:r>
          </a:p>
          <a:p>
            <a:pPr marL="0" lvl="0" indent="0" rtl="0">
              <a:spcBef>
                <a:spcPts val="0"/>
              </a:spcBef>
              <a:buNone/>
            </a:pPr>
            <a:r>
              <a:rPr lang="en">
                <a:latin typeface="Times New Roman"/>
                <a:ea typeface="Times New Roman"/>
                <a:cs typeface="Times New Roman"/>
                <a:sym typeface="Times New Roman"/>
              </a:rPr>
              <a:t>• Lymphoma &amp; multiple myeloma( rare) </a:t>
            </a:r>
          </a:p>
        </p:txBody>
      </p:sp>
      <p:sp>
        <p:nvSpPr>
          <p:cNvPr id="404" name="Shape 404"/>
          <p:cNvSpPr/>
          <p:nvPr/>
        </p:nvSpPr>
        <p:spPr>
          <a:xfrm>
            <a:off x="4777375" y="1784475"/>
            <a:ext cx="2373000" cy="2866500"/>
          </a:xfrm>
          <a:prstGeom prst="roundRect">
            <a:avLst>
              <a:gd name="adj" fmla="val 7787"/>
            </a:avLst>
          </a:prstGeom>
          <a:noFill/>
          <a:ln w="28575" cap="flat" cmpd="sng">
            <a:solidFill>
              <a:schemeClr val="accent3"/>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buNone/>
            </a:pPr>
            <a:r>
              <a:rPr lang="en">
                <a:latin typeface="Times New Roman"/>
                <a:ea typeface="Times New Roman"/>
                <a:cs typeface="Times New Roman"/>
                <a:sym typeface="Times New Roman"/>
              </a:rPr>
              <a:t>• Relapses are Frequent</a:t>
            </a:r>
          </a:p>
        </p:txBody>
      </p:sp>
      <p:sp>
        <p:nvSpPr>
          <p:cNvPr id="405" name="Shape 405"/>
          <p:cNvSpPr txBox="1"/>
          <p:nvPr/>
        </p:nvSpPr>
        <p:spPr>
          <a:xfrm>
            <a:off x="781450" y="1387925"/>
            <a:ext cx="2286000" cy="268200"/>
          </a:xfrm>
          <a:prstGeom prst="rect">
            <a:avLst/>
          </a:prstGeom>
          <a:noFill/>
          <a:ln>
            <a:noFill/>
          </a:ln>
        </p:spPr>
        <p:txBody>
          <a:bodyPr wrap="square" lIns="91425" tIns="91425" rIns="91425" bIns="91425" anchor="t" anchorCtr="0">
            <a:noAutofit/>
          </a:bodyPr>
          <a:lstStyle/>
          <a:p>
            <a:pPr marL="0" lvl="0" indent="0">
              <a:spcBef>
                <a:spcPts val="0"/>
              </a:spcBef>
              <a:buNone/>
            </a:pPr>
            <a:r>
              <a:rPr lang="en"/>
              <a:t>Complications</a:t>
            </a:r>
          </a:p>
        </p:txBody>
      </p:sp>
      <p:sp>
        <p:nvSpPr>
          <p:cNvPr id="406" name="Shape 406"/>
          <p:cNvSpPr txBox="1"/>
          <p:nvPr/>
        </p:nvSpPr>
        <p:spPr>
          <a:xfrm>
            <a:off x="5026850" y="1446275"/>
            <a:ext cx="2017800" cy="151500"/>
          </a:xfrm>
          <a:prstGeom prst="rect">
            <a:avLst/>
          </a:prstGeom>
          <a:noFill/>
          <a:ln>
            <a:noFill/>
          </a:ln>
        </p:spPr>
        <p:txBody>
          <a:bodyPr wrap="square" lIns="91425" tIns="91425" rIns="91425" bIns="91425" anchor="t" anchorCtr="0">
            <a:noAutofit/>
          </a:bodyPr>
          <a:lstStyle/>
          <a:p>
            <a:pPr marL="0" lvl="0" indent="0">
              <a:spcBef>
                <a:spcPts val="0"/>
              </a:spcBef>
              <a:buNone/>
            </a:pPr>
            <a:r>
              <a:rPr lang="en"/>
              <a:t>Prognosis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666525" y="674900"/>
            <a:ext cx="3091500" cy="514200"/>
          </a:xfrm>
          <a:prstGeom prst="rect">
            <a:avLst/>
          </a:prstGeom>
        </p:spPr>
        <p:txBody>
          <a:bodyPr wrap="square" lIns="91425" tIns="91425" rIns="91425" bIns="91425" anchor="t" anchorCtr="0">
            <a:noAutofit/>
          </a:bodyPr>
          <a:lstStyle/>
          <a:p>
            <a:pPr marL="0" lvl="0" indent="0" algn="l">
              <a:spcBef>
                <a:spcPts val="0"/>
              </a:spcBef>
              <a:buNone/>
            </a:pPr>
            <a:r>
              <a:rPr lang="en"/>
              <a:t>Septic Arthritis</a:t>
            </a:r>
          </a:p>
        </p:txBody>
      </p:sp>
      <p:pic>
        <p:nvPicPr>
          <p:cNvPr id="412" name="Shape 412"/>
          <p:cNvPicPr preferRelativeResize="0"/>
          <p:nvPr/>
        </p:nvPicPr>
        <p:blipFill>
          <a:blip r:embed="rId3">
            <a:alphaModFix/>
          </a:blip>
          <a:stretch>
            <a:fillRect/>
          </a:stretch>
        </p:blipFill>
        <p:spPr>
          <a:xfrm>
            <a:off x="6890388" y="1736549"/>
            <a:ext cx="1939725" cy="940125"/>
          </a:xfrm>
          <a:prstGeom prst="rect">
            <a:avLst/>
          </a:prstGeom>
          <a:noFill/>
          <a:ln>
            <a:noFill/>
          </a:ln>
        </p:spPr>
      </p:pic>
      <p:pic>
        <p:nvPicPr>
          <p:cNvPr id="413" name="Shape 413"/>
          <p:cNvPicPr preferRelativeResize="0"/>
          <p:nvPr/>
        </p:nvPicPr>
        <p:blipFill>
          <a:blip r:embed="rId4">
            <a:alphaModFix/>
          </a:blip>
          <a:stretch>
            <a:fillRect/>
          </a:stretch>
        </p:blipFill>
        <p:spPr>
          <a:xfrm>
            <a:off x="7065323" y="2707109"/>
            <a:ext cx="1939699" cy="940125"/>
          </a:xfrm>
          <a:prstGeom prst="rect">
            <a:avLst/>
          </a:prstGeom>
          <a:noFill/>
          <a:ln>
            <a:noFill/>
          </a:ln>
        </p:spPr>
      </p:pic>
      <p:sp>
        <p:nvSpPr>
          <p:cNvPr id="414" name="Shape 414"/>
          <p:cNvSpPr txBox="1"/>
          <p:nvPr/>
        </p:nvSpPr>
        <p:spPr>
          <a:xfrm>
            <a:off x="666525" y="1492800"/>
            <a:ext cx="6994800" cy="3368700"/>
          </a:xfrm>
          <a:prstGeom prst="rect">
            <a:avLst/>
          </a:prstGeom>
          <a:noFill/>
          <a:ln>
            <a:noFill/>
          </a:ln>
        </p:spPr>
        <p:txBody>
          <a:bodyPr wrap="square" lIns="91425" tIns="91425" rIns="91425" bIns="91425" anchor="t" anchorCtr="0">
            <a:noAutofit/>
          </a:bodyPr>
          <a:lstStyle/>
          <a:p>
            <a:pPr marL="0" lvl="0" indent="0">
              <a:spcBef>
                <a:spcPts val="0"/>
              </a:spcBef>
              <a:buNone/>
            </a:pPr>
            <a:r>
              <a:rPr lang="en" sz="1300">
                <a:latin typeface="Times New Roman"/>
                <a:ea typeface="Times New Roman"/>
                <a:cs typeface="Times New Roman"/>
                <a:sym typeface="Times New Roman"/>
              </a:rPr>
              <a:t>Septic(infectious)Arthritis: is inflammation of the joint space secondary to infection.</a:t>
            </a:r>
          </a:p>
          <a:p>
            <a:pPr marL="0" lvl="0" indent="0">
              <a:spcBef>
                <a:spcPts val="0"/>
              </a:spcBef>
              <a:buNone/>
            </a:pPr>
            <a:endParaRPr sz="1300">
              <a:latin typeface="Times New Roman"/>
              <a:ea typeface="Times New Roman"/>
              <a:cs typeface="Times New Roman"/>
              <a:sym typeface="Times New Roman"/>
            </a:endParaRPr>
          </a:p>
          <a:p>
            <a:pPr marL="0" lvl="0" indent="0">
              <a:spcBef>
                <a:spcPts val="0"/>
              </a:spcBef>
              <a:buNone/>
            </a:pPr>
            <a:r>
              <a:rPr lang="en" sz="1300">
                <a:latin typeface="Times New Roman"/>
                <a:ea typeface="Times New Roman"/>
                <a:cs typeface="Times New Roman"/>
                <a:sym typeface="Times New Roman"/>
              </a:rPr>
              <a:t>Generally affects a single joint and result in suppurative inflammation.</a:t>
            </a:r>
          </a:p>
          <a:p>
            <a:pPr marL="0" lvl="0" indent="0">
              <a:spcBef>
                <a:spcPts val="0"/>
              </a:spcBef>
              <a:buNone/>
            </a:pPr>
            <a:endParaRPr sz="1300">
              <a:latin typeface="Times New Roman"/>
              <a:ea typeface="Times New Roman"/>
              <a:cs typeface="Times New Roman"/>
              <a:sym typeface="Times New Roman"/>
            </a:endParaRPr>
          </a:p>
          <a:p>
            <a:pPr marL="0" lvl="0" indent="0">
              <a:spcBef>
                <a:spcPts val="0"/>
              </a:spcBef>
              <a:buNone/>
            </a:pPr>
            <a:r>
              <a:rPr lang="en" sz="1300">
                <a:latin typeface="Times New Roman"/>
                <a:ea typeface="Times New Roman"/>
                <a:cs typeface="Times New Roman"/>
                <a:sym typeface="Times New Roman"/>
              </a:rPr>
              <a:t>Maybe  caused by bacteria</a:t>
            </a:r>
            <a:r>
              <a:rPr lang="en" sz="1300">
                <a:solidFill>
                  <a:srgbClr val="B7B7B7"/>
                </a:solidFill>
                <a:latin typeface="Times New Roman"/>
                <a:ea typeface="Times New Roman"/>
                <a:cs typeface="Times New Roman"/>
                <a:sym typeface="Times New Roman"/>
              </a:rPr>
              <a:t>(Most common and acute)</a:t>
            </a:r>
            <a:r>
              <a:rPr lang="en" sz="1300">
                <a:latin typeface="Times New Roman"/>
                <a:ea typeface="Times New Roman"/>
                <a:cs typeface="Times New Roman"/>
                <a:sym typeface="Times New Roman"/>
              </a:rPr>
              <a:t> or viruses.</a:t>
            </a:r>
          </a:p>
          <a:p>
            <a:pPr marL="0" lvl="0" indent="0">
              <a:spcBef>
                <a:spcPts val="0"/>
              </a:spcBef>
              <a:buNone/>
            </a:pPr>
            <a:endParaRPr sz="1300">
              <a:latin typeface="Times New Roman"/>
              <a:ea typeface="Times New Roman"/>
              <a:cs typeface="Times New Roman"/>
              <a:sym typeface="Times New Roman"/>
            </a:endParaRPr>
          </a:p>
          <a:p>
            <a:pPr marL="0" lvl="0" indent="0">
              <a:spcBef>
                <a:spcPts val="0"/>
              </a:spcBef>
              <a:buNone/>
            </a:pPr>
            <a:r>
              <a:rPr lang="en" sz="1300">
                <a:solidFill>
                  <a:srgbClr val="FF0000"/>
                </a:solidFill>
                <a:latin typeface="Times New Roman"/>
                <a:ea typeface="Times New Roman"/>
                <a:cs typeface="Times New Roman"/>
                <a:sym typeface="Times New Roman"/>
              </a:rPr>
              <a:t>Haematogenous of joint is most common.</a:t>
            </a:r>
          </a:p>
          <a:p>
            <a:pPr marL="0" lvl="0" indent="0">
              <a:spcBef>
                <a:spcPts val="0"/>
              </a:spcBef>
              <a:buNone/>
            </a:pPr>
            <a:endParaRPr sz="1300">
              <a:latin typeface="Times New Roman"/>
              <a:ea typeface="Times New Roman"/>
              <a:cs typeface="Times New Roman"/>
              <a:sym typeface="Times New Roman"/>
            </a:endParaRPr>
          </a:p>
          <a:p>
            <a:pPr marL="0" lvl="0" indent="0">
              <a:spcBef>
                <a:spcPts val="0"/>
              </a:spcBef>
              <a:buNone/>
            </a:pPr>
            <a:r>
              <a:rPr lang="en" sz="1300">
                <a:latin typeface="Times New Roman"/>
                <a:ea typeface="Times New Roman"/>
                <a:cs typeface="Times New Roman"/>
                <a:sym typeface="Times New Roman"/>
              </a:rPr>
              <a:t>Common symptoms:</a:t>
            </a:r>
          </a:p>
          <a:p>
            <a:pPr marL="0" lvl="0" indent="0">
              <a:spcBef>
                <a:spcPts val="0"/>
              </a:spcBef>
              <a:buNone/>
            </a:pPr>
            <a:r>
              <a:rPr lang="en" sz="1300">
                <a:latin typeface="Times New Roman"/>
                <a:ea typeface="Times New Roman"/>
                <a:cs typeface="Times New Roman"/>
                <a:sym typeface="Times New Roman"/>
              </a:rPr>
              <a:t>1- pain.</a:t>
            </a:r>
          </a:p>
          <a:p>
            <a:pPr marL="0" lvl="0" indent="0">
              <a:spcBef>
                <a:spcPts val="0"/>
              </a:spcBef>
              <a:buNone/>
            </a:pPr>
            <a:r>
              <a:rPr lang="en" sz="1300">
                <a:latin typeface="Times New Roman"/>
                <a:ea typeface="Times New Roman"/>
                <a:cs typeface="Times New Roman"/>
                <a:sym typeface="Times New Roman"/>
              </a:rPr>
              <a:t>2- swelling.</a:t>
            </a:r>
          </a:p>
          <a:p>
            <a:pPr marL="0" lvl="0" indent="0">
              <a:spcBef>
                <a:spcPts val="0"/>
              </a:spcBef>
              <a:buNone/>
            </a:pPr>
            <a:r>
              <a:rPr lang="en" sz="1300">
                <a:latin typeface="Times New Roman"/>
                <a:ea typeface="Times New Roman"/>
                <a:cs typeface="Times New Roman"/>
                <a:sym typeface="Times New Roman"/>
              </a:rPr>
              <a:t>3- </a:t>
            </a:r>
            <a:r>
              <a:rPr lang="en" sz="1300" u="sng">
                <a:latin typeface="Times New Roman"/>
                <a:ea typeface="Times New Roman"/>
                <a:cs typeface="Times New Roman"/>
                <a:sym typeface="Times New Roman"/>
              </a:rPr>
              <a:t>limitation of movement</a:t>
            </a:r>
            <a:r>
              <a:rPr lang="en" sz="1300">
                <a:latin typeface="Times New Roman"/>
                <a:ea typeface="Times New Roman"/>
                <a:cs typeface="Times New Roman"/>
                <a:sym typeface="Times New Roman"/>
              </a:rPr>
              <a:t>.</a:t>
            </a:r>
          </a:p>
          <a:p>
            <a:pPr marL="0" lvl="0" indent="0">
              <a:spcBef>
                <a:spcPts val="0"/>
              </a:spcBef>
              <a:buNone/>
            </a:pPr>
            <a:endParaRPr sz="1300">
              <a:latin typeface="Times New Roman"/>
              <a:ea typeface="Times New Roman"/>
              <a:cs typeface="Times New Roman"/>
              <a:sym typeface="Times New Roman"/>
            </a:endParaRPr>
          </a:p>
          <a:p>
            <a:pPr marL="0" lvl="0" indent="0">
              <a:spcBef>
                <a:spcPts val="0"/>
              </a:spcBef>
              <a:buNone/>
            </a:pPr>
            <a:r>
              <a:rPr lang="en" sz="1300">
                <a:latin typeface="Times New Roman"/>
                <a:ea typeface="Times New Roman"/>
                <a:cs typeface="Times New Roman"/>
                <a:sym typeface="Times New Roman"/>
              </a:rPr>
              <a:t>Diagnosis by Arthrocentesis to obtain synovial fluid —&gt;For analysis: Gram culture &amp; sensitivity.</a:t>
            </a:r>
          </a:p>
          <a:p>
            <a:pPr marL="0" lvl="0" indent="0">
              <a:spcBef>
                <a:spcPts val="0"/>
              </a:spcBef>
              <a:buNone/>
            </a:pPr>
            <a:endParaRPr sz="1300">
              <a:latin typeface="Times New Roman"/>
              <a:ea typeface="Times New Roman"/>
              <a:cs typeface="Times New Roman"/>
              <a:sym typeface="Times New Roman"/>
            </a:endParaRPr>
          </a:p>
          <a:p>
            <a:pPr marL="0" lvl="0" indent="0">
              <a:spcBef>
                <a:spcPts val="0"/>
              </a:spcBef>
              <a:buNone/>
            </a:pPr>
            <a:r>
              <a:rPr lang="en" sz="1300">
                <a:latin typeface="Times New Roman"/>
                <a:ea typeface="Times New Roman"/>
                <a:cs typeface="Times New Roman"/>
                <a:sym typeface="Times New Roman"/>
              </a:rPr>
              <a:t>Drainage &amp; antimicrobial therapy important management.</a:t>
            </a:r>
          </a:p>
        </p:txBody>
      </p:sp>
      <p:sp>
        <p:nvSpPr>
          <p:cNvPr id="415" name="Shape 415"/>
          <p:cNvSpPr txBox="1"/>
          <p:nvPr/>
        </p:nvSpPr>
        <p:spPr>
          <a:xfrm>
            <a:off x="5061299" y="4437600"/>
            <a:ext cx="4082700" cy="423900"/>
          </a:xfrm>
          <a:prstGeom prst="rect">
            <a:avLst/>
          </a:prstGeom>
          <a:noFill/>
          <a:ln>
            <a:noFill/>
          </a:ln>
        </p:spPr>
        <p:txBody>
          <a:bodyPr wrap="square" lIns="91425" tIns="91425" rIns="91425" bIns="91425" anchor="t" anchorCtr="0">
            <a:noAutofit/>
          </a:bodyPr>
          <a:lstStyle/>
          <a:p>
            <a:pPr marL="0" lvl="0" indent="0" rtl="1">
              <a:spcBef>
                <a:spcPts val="0"/>
              </a:spcBef>
              <a:buNone/>
            </a:pPr>
            <a:r>
              <a:rPr lang="en" sz="1300">
                <a:solidFill>
                  <a:srgbClr val="B7B7B7"/>
                </a:solidFill>
                <a:latin typeface="Times New Roman"/>
                <a:ea typeface="Times New Roman"/>
                <a:cs typeface="Times New Roman"/>
                <a:sym typeface="Times New Roman"/>
              </a:rPr>
              <a:t>يدخلون إبرة للمفصل ويسحبون synovial fluid ويعملون analysis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727650" y="571300"/>
            <a:ext cx="7688700" cy="535200"/>
          </a:xfrm>
          <a:prstGeom prst="rect">
            <a:avLst/>
          </a:prstGeom>
        </p:spPr>
        <p:txBody>
          <a:bodyPr wrap="square" lIns="91425" tIns="91425" rIns="91425" bIns="91425" anchor="t" anchorCtr="0">
            <a:noAutofit/>
          </a:bodyPr>
          <a:lstStyle/>
          <a:p>
            <a:pPr marL="0" lvl="0" indent="0">
              <a:spcBef>
                <a:spcPts val="0"/>
              </a:spcBef>
              <a:buNone/>
            </a:pPr>
            <a:r>
              <a:rPr lang="en"/>
              <a:t>Common  causes of septic arthritis </a:t>
            </a:r>
          </a:p>
        </p:txBody>
      </p:sp>
      <p:graphicFrame>
        <p:nvGraphicFramePr>
          <p:cNvPr id="421" name="Shape 421"/>
          <p:cNvGraphicFramePr/>
          <p:nvPr/>
        </p:nvGraphicFramePr>
        <p:xfrm>
          <a:off x="504862" y="1339920"/>
          <a:ext cx="3000000" cy="3000000"/>
        </p:xfrm>
        <a:graphic>
          <a:graphicData uri="http://schemas.openxmlformats.org/drawingml/2006/table">
            <a:tbl>
              <a:tblPr>
                <a:noFill/>
                <a:tableStyleId>{8958F847-3528-4847-9C3B-B39A88216ABF}</a:tableStyleId>
              </a:tblPr>
              <a:tblGrid>
                <a:gridCol w="2793000"/>
                <a:gridCol w="5574300"/>
              </a:tblGrid>
              <a:tr h="395600">
                <a:tc>
                  <a:txBody>
                    <a:bodyPr/>
                    <a:lstStyle/>
                    <a:p>
                      <a:pPr marL="0" lvl="0" indent="0" algn="ctr">
                        <a:spcBef>
                          <a:spcPts val="0"/>
                        </a:spcBef>
                        <a:buNone/>
                      </a:pPr>
                      <a:r>
                        <a:rPr lang="en" sz="1500" b="1">
                          <a:solidFill>
                            <a:schemeClr val="lt1"/>
                          </a:solidFill>
                          <a:latin typeface="Times New Roman"/>
                          <a:ea typeface="Times New Roman"/>
                          <a:cs typeface="Times New Roman"/>
                          <a:sym typeface="Times New Roman"/>
                        </a:rPr>
                        <a:t>Age/special conditions </a:t>
                      </a:r>
                    </a:p>
                  </a:txBody>
                  <a:tcPr marL="91425" marR="91425" marT="91425" marB="91425">
                    <a:solidFill>
                      <a:schemeClr val="dk1"/>
                    </a:solidFill>
                  </a:tcPr>
                </a:tc>
                <a:tc>
                  <a:txBody>
                    <a:bodyPr/>
                    <a:lstStyle/>
                    <a:p>
                      <a:pPr marL="0" lvl="0" indent="0" algn="ctr">
                        <a:spcBef>
                          <a:spcPts val="0"/>
                        </a:spcBef>
                        <a:buNone/>
                      </a:pPr>
                      <a:r>
                        <a:rPr lang="en" sz="1500" b="1">
                          <a:solidFill>
                            <a:schemeClr val="lt1"/>
                          </a:solidFill>
                          <a:latin typeface="Times New Roman"/>
                          <a:ea typeface="Times New Roman"/>
                          <a:cs typeface="Times New Roman"/>
                          <a:sym typeface="Times New Roman"/>
                        </a:rPr>
                        <a:t>Common organism</a:t>
                      </a:r>
                    </a:p>
                  </a:txBody>
                  <a:tcPr marL="91425" marR="91425" marT="91425" marB="91425">
                    <a:solidFill>
                      <a:schemeClr val="accent3"/>
                    </a:solidFill>
                  </a:tcPr>
                </a:tc>
              </a:tr>
              <a:tr h="734350">
                <a:tc>
                  <a:txBody>
                    <a:bodyPr/>
                    <a:lstStyle/>
                    <a:p>
                      <a:pPr marL="0" lvl="0" indent="0" algn="ctr">
                        <a:spcBef>
                          <a:spcPts val="0"/>
                        </a:spcBef>
                        <a:buNone/>
                      </a:pPr>
                      <a:r>
                        <a:rPr lang="en" sz="1300" b="1">
                          <a:solidFill>
                            <a:schemeClr val="dk2"/>
                          </a:solidFill>
                          <a:latin typeface="Times New Roman"/>
                          <a:ea typeface="Times New Roman"/>
                          <a:cs typeface="Times New Roman"/>
                          <a:sym typeface="Times New Roman"/>
                        </a:rPr>
                        <a:t>Neonates </a:t>
                      </a:r>
                    </a:p>
                  </a:txBody>
                  <a:tcPr marL="91425" marR="91425" marT="91425" marB="91425" anchor="ctr">
                    <a:solidFill>
                      <a:srgbClr val="F3F3F3"/>
                    </a:solidFill>
                  </a:tcPr>
                </a:tc>
                <a:tc>
                  <a:txBody>
                    <a:bodyPr/>
                    <a:lstStyle/>
                    <a:p>
                      <a:pPr marL="457200" lvl="0" indent="-311150" rtl="0">
                        <a:spcBef>
                          <a:spcPts val="0"/>
                        </a:spcBef>
                        <a:spcAft>
                          <a:spcPts val="0"/>
                        </a:spcAft>
                        <a:buSzPts val="1300"/>
                        <a:buFont typeface="Times New Roman"/>
                        <a:buAutoNum type="arabicPeriod"/>
                      </a:pPr>
                      <a:r>
                        <a:rPr lang="en" sz="1300" b="1">
                          <a:latin typeface="Times New Roman"/>
                          <a:ea typeface="Times New Roman"/>
                          <a:cs typeface="Times New Roman"/>
                          <a:sym typeface="Times New Roman"/>
                        </a:rPr>
                        <a:t>S.aureus</a:t>
                      </a:r>
                    </a:p>
                    <a:p>
                      <a:pPr marL="457200" lvl="0" indent="-311150" rtl="0">
                        <a:spcBef>
                          <a:spcPts val="0"/>
                        </a:spcBef>
                        <a:spcAft>
                          <a:spcPts val="0"/>
                        </a:spcAft>
                        <a:buClr>
                          <a:schemeClr val="dk2"/>
                        </a:buClr>
                        <a:buSzPts val="1300"/>
                        <a:buFont typeface="Times New Roman"/>
                        <a:buAutoNum type="arabicPeriod"/>
                      </a:pPr>
                      <a:r>
                        <a:rPr lang="en" sz="1300" b="1">
                          <a:solidFill>
                            <a:schemeClr val="dk2"/>
                          </a:solidFill>
                          <a:latin typeface="Times New Roman"/>
                          <a:ea typeface="Times New Roman"/>
                          <a:cs typeface="Times New Roman"/>
                          <a:sym typeface="Times New Roman"/>
                        </a:rPr>
                        <a:t>Group </a:t>
                      </a:r>
                      <a:r>
                        <a:rPr lang="en" sz="1300" b="1">
                          <a:solidFill>
                            <a:srgbClr val="FF0000"/>
                          </a:solidFill>
                          <a:latin typeface="Times New Roman"/>
                          <a:ea typeface="Times New Roman"/>
                          <a:cs typeface="Times New Roman"/>
                          <a:sym typeface="Times New Roman"/>
                        </a:rPr>
                        <a:t>B</a:t>
                      </a:r>
                      <a:r>
                        <a:rPr lang="en" sz="1300" b="1">
                          <a:solidFill>
                            <a:schemeClr val="dk2"/>
                          </a:solidFill>
                          <a:latin typeface="Times New Roman"/>
                          <a:ea typeface="Times New Roman"/>
                          <a:cs typeface="Times New Roman"/>
                          <a:sym typeface="Times New Roman"/>
                        </a:rPr>
                        <a:t> Streptococcus</a:t>
                      </a:r>
                    </a:p>
                    <a:p>
                      <a:pPr marL="457200" lvl="0" indent="-311150" rtl="0">
                        <a:spcBef>
                          <a:spcPts val="0"/>
                        </a:spcBef>
                        <a:buClr>
                          <a:schemeClr val="dk2"/>
                        </a:buClr>
                        <a:buSzPts val="1300"/>
                        <a:buFont typeface="Times New Roman"/>
                        <a:buAutoNum type="arabicPeriod"/>
                      </a:pPr>
                      <a:r>
                        <a:rPr lang="en" sz="1300" b="1">
                          <a:solidFill>
                            <a:schemeClr val="dk2"/>
                          </a:solidFill>
                          <a:latin typeface="Times New Roman"/>
                          <a:ea typeface="Times New Roman"/>
                          <a:cs typeface="Times New Roman"/>
                          <a:sym typeface="Times New Roman"/>
                        </a:rPr>
                        <a:t>Gram negative rods ( eg. E.coli, Klebsiella, Proteus, Pseudomonas) .</a:t>
                      </a:r>
                    </a:p>
                  </a:txBody>
                  <a:tcPr marL="91425" marR="91425" marT="91425" marB="91425">
                    <a:solidFill>
                      <a:srgbClr val="F3F3F3"/>
                    </a:solidFill>
                  </a:tcPr>
                </a:tc>
              </a:tr>
              <a:tr h="494975">
                <a:tc>
                  <a:txBody>
                    <a:bodyPr/>
                    <a:lstStyle/>
                    <a:p>
                      <a:pPr marL="0" lvl="0" indent="0" algn="ctr">
                        <a:spcBef>
                          <a:spcPts val="0"/>
                        </a:spcBef>
                        <a:buNone/>
                      </a:pPr>
                      <a:r>
                        <a:rPr lang="en" sz="1300" b="1">
                          <a:solidFill>
                            <a:schemeClr val="dk2"/>
                          </a:solidFill>
                          <a:latin typeface="Times New Roman"/>
                          <a:ea typeface="Times New Roman"/>
                          <a:cs typeface="Times New Roman"/>
                          <a:sym typeface="Times New Roman"/>
                        </a:rPr>
                        <a:t>Infants/ children</a:t>
                      </a:r>
                    </a:p>
                  </a:txBody>
                  <a:tcPr marL="91425" marR="91425" marT="91425" marB="91425" anchor="ctr">
                    <a:solidFill>
                      <a:srgbClr val="F3F3F3"/>
                    </a:solidFill>
                  </a:tcPr>
                </a:tc>
                <a:tc>
                  <a:txBody>
                    <a:bodyPr/>
                    <a:lstStyle/>
                    <a:p>
                      <a:pPr marL="0" lvl="0" indent="0" algn="l" rtl="0">
                        <a:spcBef>
                          <a:spcPts val="0"/>
                        </a:spcBef>
                        <a:buNone/>
                      </a:pPr>
                      <a:r>
                        <a:rPr lang="en" sz="1300" b="1">
                          <a:solidFill>
                            <a:schemeClr val="dk2"/>
                          </a:solidFill>
                          <a:latin typeface="Times New Roman"/>
                          <a:ea typeface="Times New Roman"/>
                          <a:cs typeface="Times New Roman"/>
                          <a:sym typeface="Times New Roman"/>
                        </a:rPr>
                        <a:t>1- Staph.aureus                          2- Group </a:t>
                      </a:r>
                      <a:r>
                        <a:rPr lang="en" sz="1300" b="1">
                          <a:solidFill>
                            <a:srgbClr val="FF0000"/>
                          </a:solidFill>
                          <a:latin typeface="Times New Roman"/>
                          <a:ea typeface="Times New Roman"/>
                          <a:cs typeface="Times New Roman"/>
                          <a:sym typeface="Times New Roman"/>
                        </a:rPr>
                        <a:t>A</a:t>
                      </a:r>
                      <a:r>
                        <a:rPr lang="en" sz="1300" b="1">
                          <a:solidFill>
                            <a:schemeClr val="dk2"/>
                          </a:solidFill>
                          <a:latin typeface="Times New Roman"/>
                          <a:ea typeface="Times New Roman"/>
                          <a:cs typeface="Times New Roman"/>
                          <a:sym typeface="Times New Roman"/>
                        </a:rPr>
                        <a:t> Streptococcus</a:t>
                      </a:r>
                    </a:p>
                    <a:p>
                      <a:pPr marL="0" lvl="0" indent="0" algn="l" rtl="0">
                        <a:spcBef>
                          <a:spcPts val="0"/>
                        </a:spcBef>
                        <a:buNone/>
                      </a:pPr>
                      <a:r>
                        <a:rPr lang="en" sz="1300" b="1">
                          <a:solidFill>
                            <a:schemeClr val="dk2"/>
                          </a:solidFill>
                          <a:latin typeface="Times New Roman"/>
                          <a:ea typeface="Times New Roman"/>
                          <a:cs typeface="Times New Roman"/>
                          <a:sym typeface="Times New Roman"/>
                        </a:rPr>
                        <a:t>3- Strept.pneumoniae                4- Hemophilia. influenzae type b</a:t>
                      </a:r>
                    </a:p>
                  </a:txBody>
                  <a:tcPr marL="91425" marR="91425" marT="91425" marB="91425">
                    <a:solidFill>
                      <a:srgbClr val="F3F3F3"/>
                    </a:solidFill>
                  </a:tcPr>
                </a:tc>
              </a:tr>
              <a:tr h="338925">
                <a:tc>
                  <a:txBody>
                    <a:bodyPr/>
                    <a:lstStyle/>
                    <a:p>
                      <a:pPr marL="0" lvl="0" indent="0" algn="ctr">
                        <a:spcBef>
                          <a:spcPts val="0"/>
                        </a:spcBef>
                        <a:buNone/>
                      </a:pPr>
                      <a:r>
                        <a:rPr lang="en" sz="1300" b="1">
                          <a:solidFill>
                            <a:schemeClr val="dk2"/>
                          </a:solidFill>
                          <a:latin typeface="Times New Roman"/>
                          <a:ea typeface="Times New Roman"/>
                          <a:cs typeface="Times New Roman"/>
                          <a:sym typeface="Times New Roman"/>
                        </a:rPr>
                        <a:t>Adults </a:t>
                      </a:r>
                    </a:p>
                  </a:txBody>
                  <a:tcPr marL="91425" marR="91425" marT="91425" marB="91425" anchor="ctr">
                    <a:solidFill>
                      <a:srgbClr val="F3F3F3"/>
                    </a:solidFill>
                  </a:tcPr>
                </a:tc>
                <a:tc>
                  <a:txBody>
                    <a:bodyPr/>
                    <a:lstStyle/>
                    <a:p>
                      <a:pPr marL="0" lvl="0" indent="0" rtl="0">
                        <a:spcBef>
                          <a:spcPts val="0"/>
                        </a:spcBef>
                        <a:buNone/>
                      </a:pPr>
                      <a:r>
                        <a:rPr lang="en" sz="1300" b="1">
                          <a:solidFill>
                            <a:schemeClr val="dk2"/>
                          </a:solidFill>
                          <a:latin typeface="Times New Roman"/>
                          <a:ea typeface="Times New Roman"/>
                          <a:cs typeface="Times New Roman"/>
                          <a:sym typeface="Times New Roman"/>
                        </a:rPr>
                        <a:t>1- S.aureus                          2- </a:t>
                      </a:r>
                      <a:r>
                        <a:rPr lang="en" sz="1300" b="1" u="sng">
                          <a:solidFill>
                            <a:schemeClr val="dk2"/>
                          </a:solidFill>
                          <a:latin typeface="Times New Roman"/>
                          <a:ea typeface="Times New Roman"/>
                          <a:cs typeface="Times New Roman"/>
                          <a:sym typeface="Times New Roman"/>
                        </a:rPr>
                        <a:t>Neisseria gonorrhoeae </a:t>
                      </a:r>
                      <a:r>
                        <a:rPr lang="en" sz="1000">
                          <a:solidFill>
                            <a:srgbClr val="999999"/>
                          </a:solidFill>
                          <a:latin typeface="Times New Roman"/>
                          <a:ea typeface="Times New Roman"/>
                          <a:cs typeface="Times New Roman"/>
                          <a:sym typeface="Times New Roman"/>
                        </a:rPr>
                        <a:t>is a pathogen not normal flora!!</a:t>
                      </a:r>
                    </a:p>
                  </a:txBody>
                  <a:tcPr marL="91425" marR="91425" marT="91425" marB="91425">
                    <a:solidFill>
                      <a:srgbClr val="F3F3F3"/>
                    </a:solidFill>
                  </a:tcPr>
                </a:tc>
              </a:tr>
              <a:tr h="368125">
                <a:tc>
                  <a:txBody>
                    <a:bodyPr/>
                    <a:lstStyle/>
                    <a:p>
                      <a:pPr marL="0" lvl="0" indent="0" algn="ctr">
                        <a:spcBef>
                          <a:spcPts val="0"/>
                        </a:spcBef>
                        <a:buNone/>
                      </a:pPr>
                      <a:r>
                        <a:rPr lang="en" sz="1300" b="1">
                          <a:solidFill>
                            <a:schemeClr val="dk2"/>
                          </a:solidFill>
                          <a:latin typeface="Times New Roman"/>
                          <a:ea typeface="Times New Roman"/>
                          <a:cs typeface="Times New Roman"/>
                          <a:sym typeface="Times New Roman"/>
                        </a:rPr>
                        <a:t>Sickle cell disease </a:t>
                      </a:r>
                    </a:p>
                  </a:txBody>
                  <a:tcPr marL="91425" marR="91425" marT="91425" marB="91425" anchor="ctr">
                    <a:solidFill>
                      <a:srgbClr val="F3F3F3"/>
                    </a:solidFill>
                  </a:tcPr>
                </a:tc>
                <a:tc>
                  <a:txBody>
                    <a:bodyPr/>
                    <a:lstStyle/>
                    <a:p>
                      <a:pPr marL="0" lvl="0" indent="0" rtl="0">
                        <a:spcBef>
                          <a:spcPts val="0"/>
                        </a:spcBef>
                        <a:buNone/>
                      </a:pPr>
                      <a:r>
                        <a:rPr lang="en" sz="1300" b="1">
                          <a:solidFill>
                            <a:schemeClr val="dk2"/>
                          </a:solidFill>
                          <a:latin typeface="Times New Roman"/>
                          <a:ea typeface="Times New Roman"/>
                          <a:cs typeface="Times New Roman"/>
                          <a:sym typeface="Times New Roman"/>
                        </a:rPr>
                        <a:t>1- </a:t>
                      </a:r>
                      <a:r>
                        <a:rPr lang="en" sz="1300" b="1" u="sng">
                          <a:solidFill>
                            <a:schemeClr val="dk2"/>
                          </a:solidFill>
                          <a:latin typeface="Times New Roman"/>
                          <a:ea typeface="Times New Roman"/>
                          <a:cs typeface="Times New Roman"/>
                          <a:sym typeface="Times New Roman"/>
                        </a:rPr>
                        <a:t>Salmonella species  </a:t>
                      </a:r>
                      <a:r>
                        <a:rPr lang="en" sz="1300" b="1">
                          <a:solidFill>
                            <a:schemeClr val="dk2"/>
                          </a:solidFill>
                          <a:latin typeface="Times New Roman"/>
                          <a:ea typeface="Times New Roman"/>
                          <a:cs typeface="Times New Roman"/>
                          <a:sym typeface="Times New Roman"/>
                        </a:rPr>
                        <a:t>       2- S.aureus</a:t>
                      </a:r>
                    </a:p>
                  </a:txBody>
                  <a:tcPr marL="91425" marR="91425" marT="91425" marB="91425">
                    <a:solidFill>
                      <a:srgbClr val="F3F3F3"/>
                    </a:solidFill>
                  </a:tcPr>
                </a:tc>
              </a:tr>
              <a:tr h="316800">
                <a:tc>
                  <a:txBody>
                    <a:bodyPr/>
                    <a:lstStyle/>
                    <a:p>
                      <a:pPr marL="0" lvl="0" indent="0" algn="ctr">
                        <a:spcBef>
                          <a:spcPts val="0"/>
                        </a:spcBef>
                        <a:buNone/>
                      </a:pPr>
                      <a:r>
                        <a:rPr lang="en" sz="1300" b="1">
                          <a:solidFill>
                            <a:schemeClr val="dk2"/>
                          </a:solidFill>
                          <a:latin typeface="Times New Roman"/>
                          <a:ea typeface="Times New Roman"/>
                          <a:cs typeface="Times New Roman"/>
                          <a:sym typeface="Times New Roman"/>
                        </a:rPr>
                        <a:t>Trauma/ surgical procedure</a:t>
                      </a:r>
                    </a:p>
                  </a:txBody>
                  <a:tcPr marL="91425" marR="91425" marT="91425" marB="91425" anchor="ctr">
                    <a:solidFill>
                      <a:srgbClr val="F3F3F3"/>
                    </a:solidFill>
                  </a:tcPr>
                </a:tc>
                <a:tc>
                  <a:txBody>
                    <a:bodyPr/>
                    <a:lstStyle/>
                    <a:p>
                      <a:pPr marL="0" lvl="0" indent="0">
                        <a:spcBef>
                          <a:spcPts val="0"/>
                        </a:spcBef>
                        <a:buNone/>
                      </a:pPr>
                      <a:r>
                        <a:rPr lang="en" sz="1300" b="1">
                          <a:solidFill>
                            <a:schemeClr val="dk2"/>
                          </a:solidFill>
                          <a:latin typeface="Times New Roman"/>
                          <a:ea typeface="Times New Roman"/>
                          <a:cs typeface="Times New Roman"/>
                          <a:sym typeface="Times New Roman"/>
                        </a:rPr>
                        <a:t>S.aureus</a:t>
                      </a:r>
                    </a:p>
                  </a:txBody>
                  <a:tcPr marL="91425" marR="91425" marT="91425" marB="91425">
                    <a:solidFill>
                      <a:srgbClr val="F3F3F3"/>
                    </a:solidFill>
                  </a:tcPr>
                </a:tc>
              </a:tr>
              <a:tr h="368125">
                <a:tc>
                  <a:txBody>
                    <a:bodyPr/>
                    <a:lstStyle/>
                    <a:p>
                      <a:pPr marL="0" lvl="0" indent="0" algn="ctr">
                        <a:spcBef>
                          <a:spcPts val="0"/>
                        </a:spcBef>
                        <a:buNone/>
                      </a:pPr>
                      <a:r>
                        <a:rPr lang="en" sz="1300" b="1">
                          <a:solidFill>
                            <a:schemeClr val="dk2"/>
                          </a:solidFill>
                          <a:latin typeface="Times New Roman"/>
                          <a:ea typeface="Times New Roman"/>
                          <a:cs typeface="Times New Roman"/>
                          <a:sym typeface="Times New Roman"/>
                        </a:rPr>
                        <a:t>Chronic arthritis </a:t>
                      </a:r>
                    </a:p>
                  </a:txBody>
                  <a:tcPr marL="91425" marR="91425" marT="91425" marB="91425" anchor="ctr">
                    <a:solidFill>
                      <a:srgbClr val="F3F3F3"/>
                    </a:solidFill>
                  </a:tcPr>
                </a:tc>
                <a:tc>
                  <a:txBody>
                    <a:bodyPr/>
                    <a:lstStyle/>
                    <a:p>
                      <a:pPr marL="0" lvl="0" indent="0" rtl="0">
                        <a:spcBef>
                          <a:spcPts val="0"/>
                        </a:spcBef>
                        <a:buNone/>
                      </a:pPr>
                      <a:r>
                        <a:rPr lang="en" sz="1300" b="1">
                          <a:solidFill>
                            <a:schemeClr val="dk2"/>
                          </a:solidFill>
                          <a:latin typeface="Times New Roman"/>
                          <a:ea typeface="Times New Roman"/>
                          <a:cs typeface="Times New Roman"/>
                          <a:sym typeface="Times New Roman"/>
                        </a:rPr>
                        <a:t>1- MTB                               2- Fungi</a:t>
                      </a:r>
                    </a:p>
                  </a:txBody>
                  <a:tcPr marL="91425" marR="91425" marT="91425" marB="91425">
                    <a:solidFill>
                      <a:srgbClr val="F3F3F3"/>
                    </a:solidFill>
                  </a:tcPr>
                </a:tc>
              </a:tr>
              <a:tr h="312550">
                <a:tc>
                  <a:txBody>
                    <a:bodyPr/>
                    <a:lstStyle/>
                    <a:p>
                      <a:pPr marL="0" lvl="0" indent="0" algn="ctr">
                        <a:spcBef>
                          <a:spcPts val="0"/>
                        </a:spcBef>
                        <a:buNone/>
                      </a:pPr>
                      <a:r>
                        <a:rPr lang="en" sz="1300" b="1">
                          <a:solidFill>
                            <a:schemeClr val="dk2"/>
                          </a:solidFill>
                          <a:latin typeface="Times New Roman"/>
                          <a:ea typeface="Times New Roman"/>
                          <a:cs typeface="Times New Roman"/>
                          <a:sym typeface="Times New Roman"/>
                        </a:rPr>
                        <a:t>Prosthetic arthritis </a:t>
                      </a:r>
                    </a:p>
                  </a:txBody>
                  <a:tcPr marL="91425" marR="91425" marT="91425" marB="91425" anchor="ctr">
                    <a:solidFill>
                      <a:srgbClr val="F3F3F3"/>
                    </a:solidFill>
                  </a:tcPr>
                </a:tc>
                <a:tc>
                  <a:txBody>
                    <a:bodyPr/>
                    <a:lstStyle/>
                    <a:p>
                      <a:pPr marL="0" lvl="0" indent="0">
                        <a:spcBef>
                          <a:spcPts val="0"/>
                        </a:spcBef>
                        <a:buNone/>
                      </a:pPr>
                      <a:r>
                        <a:rPr lang="en" sz="1300" b="1">
                          <a:solidFill>
                            <a:schemeClr val="dk2"/>
                          </a:solidFill>
                          <a:latin typeface="Times New Roman"/>
                          <a:ea typeface="Times New Roman"/>
                          <a:cs typeface="Times New Roman"/>
                          <a:sym typeface="Times New Roman"/>
                        </a:rPr>
                        <a:t>Skin flora</a:t>
                      </a:r>
                    </a:p>
                  </a:txBody>
                  <a:tcPr marL="91425" marR="91425" marT="91425" marB="91425">
                    <a:solidFill>
                      <a:srgbClr val="F3F3F3"/>
                    </a:solidFill>
                  </a:tcPr>
                </a:tc>
              </a:tr>
            </a:tbl>
          </a:graphicData>
        </a:graphic>
      </p:graphicFrame>
      <p:sp>
        <p:nvSpPr>
          <p:cNvPr id="422" name="Shape 422"/>
          <p:cNvSpPr txBox="1"/>
          <p:nvPr/>
        </p:nvSpPr>
        <p:spPr>
          <a:xfrm>
            <a:off x="6298175" y="756700"/>
            <a:ext cx="2437500" cy="349800"/>
          </a:xfrm>
          <a:prstGeom prst="rect">
            <a:avLst/>
          </a:prstGeom>
          <a:noFill/>
          <a:ln>
            <a:noFill/>
          </a:ln>
        </p:spPr>
        <p:txBody>
          <a:bodyPr wrap="square" lIns="91425" tIns="91425" rIns="91425" bIns="91425" anchor="t" anchorCtr="0">
            <a:noAutofit/>
          </a:bodyPr>
          <a:lstStyle/>
          <a:p>
            <a:pPr marL="0" lvl="0" indent="0">
              <a:spcBef>
                <a:spcPts val="0"/>
              </a:spcBef>
              <a:buNone/>
            </a:pPr>
            <a:r>
              <a:rPr lang="en" sz="1300" b="1">
                <a:solidFill>
                  <a:schemeClr val="dk2"/>
                </a:solidFill>
                <a:latin typeface="Times New Roman"/>
                <a:ea typeface="Times New Roman"/>
                <a:cs typeface="Times New Roman"/>
                <a:sym typeface="Times New Roman"/>
              </a:rPr>
              <a:t> Staph.aureus is the most common organsim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title"/>
          </p:nvPr>
        </p:nvSpPr>
        <p:spPr>
          <a:xfrm>
            <a:off x="2512725" y="835550"/>
            <a:ext cx="4118400" cy="535200"/>
          </a:xfrm>
          <a:prstGeom prst="rect">
            <a:avLst/>
          </a:prstGeom>
        </p:spPr>
        <p:txBody>
          <a:bodyPr wrap="square" lIns="91425" tIns="91425" rIns="91425" bIns="91425" anchor="t" anchorCtr="0">
            <a:noAutofit/>
          </a:bodyPr>
          <a:lstStyle/>
          <a:p>
            <a:pPr marL="0" lvl="0" indent="0" algn="ctr">
              <a:spcBef>
                <a:spcPts val="0"/>
              </a:spcBef>
              <a:buNone/>
            </a:pPr>
            <a:r>
              <a:rPr lang="en"/>
              <a:t>Other causes of Arthritis </a:t>
            </a:r>
          </a:p>
        </p:txBody>
      </p:sp>
      <p:sp>
        <p:nvSpPr>
          <p:cNvPr id="428" name="Shape 428"/>
          <p:cNvSpPr/>
          <p:nvPr/>
        </p:nvSpPr>
        <p:spPr>
          <a:xfrm>
            <a:off x="1009454" y="1967805"/>
            <a:ext cx="1519200" cy="593400"/>
          </a:xfrm>
          <a:prstGeom prst="roundRect">
            <a:avLst>
              <a:gd name="adj" fmla="val 16667"/>
            </a:avLst>
          </a:prstGeom>
          <a:solidFill>
            <a:schemeClr val="dk1"/>
          </a:solidFill>
          <a:ln w="9525" cap="flat" cmpd="sng">
            <a:solidFill>
              <a:schemeClr val="dk1"/>
            </a:solidFill>
            <a:prstDash val="solid"/>
            <a:round/>
            <a:headEnd type="none" w="med" len="med"/>
            <a:tailEnd type="none" w="med" len="med"/>
          </a:ln>
        </p:spPr>
        <p:txBody>
          <a:bodyPr wrap="square" lIns="91425" tIns="91425" rIns="91425" bIns="91425" anchor="ctr" anchorCtr="0">
            <a:noAutofit/>
          </a:bodyPr>
          <a:lstStyle/>
          <a:p>
            <a:pPr marL="0" lvl="0" indent="0" algn="ctr">
              <a:spcBef>
                <a:spcPts val="0"/>
              </a:spcBef>
              <a:buNone/>
            </a:pPr>
            <a:r>
              <a:rPr lang="en" sz="1600" b="1">
                <a:solidFill>
                  <a:srgbClr val="FFFFFF"/>
                </a:solidFill>
                <a:latin typeface="Times New Roman"/>
                <a:ea typeface="Times New Roman"/>
                <a:cs typeface="Times New Roman"/>
                <a:sym typeface="Times New Roman"/>
              </a:rPr>
              <a:t>Viruses</a:t>
            </a:r>
          </a:p>
        </p:txBody>
      </p:sp>
      <p:sp>
        <p:nvSpPr>
          <p:cNvPr id="429" name="Shape 429"/>
          <p:cNvSpPr/>
          <p:nvPr/>
        </p:nvSpPr>
        <p:spPr>
          <a:xfrm>
            <a:off x="3674930" y="1967805"/>
            <a:ext cx="1794000" cy="593400"/>
          </a:xfrm>
          <a:prstGeom prst="roundRect">
            <a:avLst>
              <a:gd name="adj" fmla="val 16667"/>
            </a:avLst>
          </a:prstGeom>
          <a:solidFill>
            <a:schemeClr val="accent3"/>
          </a:solidFill>
          <a:ln w="9525" cap="flat" cmpd="sng">
            <a:solidFill>
              <a:schemeClr val="accent3"/>
            </a:solidFill>
            <a:prstDash val="solid"/>
            <a:round/>
            <a:headEnd type="none" w="med" len="med"/>
            <a:tailEnd type="none" w="med" len="med"/>
          </a:ln>
        </p:spPr>
        <p:txBody>
          <a:bodyPr wrap="square" lIns="91425" tIns="91425" rIns="91425" bIns="91425" anchor="ctr" anchorCtr="0">
            <a:noAutofit/>
          </a:bodyPr>
          <a:lstStyle/>
          <a:p>
            <a:pPr marL="0" lvl="0" indent="0" algn="ctr">
              <a:spcBef>
                <a:spcPts val="0"/>
              </a:spcBef>
              <a:buNone/>
            </a:pPr>
            <a:r>
              <a:rPr lang="en" sz="1600" b="1">
                <a:solidFill>
                  <a:srgbClr val="FFFFFF"/>
                </a:solidFill>
                <a:latin typeface="Times New Roman"/>
                <a:ea typeface="Times New Roman"/>
                <a:cs typeface="Times New Roman"/>
                <a:sym typeface="Times New Roman"/>
              </a:rPr>
              <a:t>Reactive arthritis </a:t>
            </a:r>
          </a:p>
          <a:p>
            <a:pPr marL="0" lvl="0" indent="0" algn="ctr" rtl="0">
              <a:spcBef>
                <a:spcPts val="0"/>
              </a:spcBef>
              <a:buNone/>
            </a:pPr>
            <a:r>
              <a:rPr lang="en" sz="1200" b="1">
                <a:solidFill>
                  <a:srgbClr val="FFFFFF"/>
                </a:solidFill>
                <a:latin typeface="Times New Roman"/>
                <a:ea typeface="Times New Roman"/>
                <a:cs typeface="Times New Roman"/>
                <a:sym typeface="Times New Roman"/>
              </a:rPr>
              <a:t>Due to</a:t>
            </a:r>
          </a:p>
        </p:txBody>
      </p:sp>
      <p:sp>
        <p:nvSpPr>
          <p:cNvPr id="430" name="Shape 430"/>
          <p:cNvSpPr/>
          <p:nvPr/>
        </p:nvSpPr>
        <p:spPr>
          <a:xfrm>
            <a:off x="6615480" y="1967805"/>
            <a:ext cx="1519200" cy="593400"/>
          </a:xfrm>
          <a:prstGeom prst="roundRect">
            <a:avLst>
              <a:gd name="adj" fmla="val 16667"/>
            </a:avLst>
          </a:prstGeom>
          <a:solidFill>
            <a:schemeClr val="accent5"/>
          </a:solidFill>
          <a:ln w="9525" cap="flat" cmpd="sng">
            <a:solidFill>
              <a:schemeClr val="accent5"/>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buNone/>
            </a:pPr>
            <a:r>
              <a:rPr lang="en" sz="1600" b="1">
                <a:solidFill>
                  <a:srgbClr val="FFFFFF"/>
                </a:solidFill>
                <a:latin typeface="Times New Roman"/>
                <a:ea typeface="Times New Roman"/>
                <a:cs typeface="Times New Roman"/>
                <a:sym typeface="Times New Roman"/>
              </a:rPr>
              <a:t>Non-infectious causes </a:t>
            </a:r>
          </a:p>
        </p:txBody>
      </p:sp>
      <p:sp>
        <p:nvSpPr>
          <p:cNvPr id="431" name="Shape 431"/>
          <p:cNvSpPr/>
          <p:nvPr/>
        </p:nvSpPr>
        <p:spPr>
          <a:xfrm>
            <a:off x="574238" y="2635175"/>
            <a:ext cx="2389500" cy="2156100"/>
          </a:xfrm>
          <a:prstGeom prst="flowChartAlternateProcess">
            <a:avLst/>
          </a:prstGeom>
          <a:solidFill>
            <a:srgbClr val="D0E0E3"/>
          </a:solidFill>
          <a:ln w="9525" cap="flat" cmpd="sng">
            <a:solidFill>
              <a:schemeClr val="dk1"/>
            </a:solidFill>
            <a:prstDash val="solid"/>
            <a:round/>
            <a:headEnd type="none" w="med" len="med"/>
            <a:tailEnd type="none" w="med" len="med"/>
          </a:ln>
        </p:spPr>
        <p:txBody>
          <a:bodyPr wrap="square" lIns="91425" tIns="91425" rIns="91425" bIns="91425" anchor="ctr" anchorCtr="0">
            <a:noAutofit/>
          </a:bodyPr>
          <a:lstStyle/>
          <a:p>
            <a:pPr marL="457200" lvl="0" indent="-317500">
              <a:spcBef>
                <a:spcPts val="0"/>
              </a:spcBef>
              <a:spcAft>
                <a:spcPts val="0"/>
              </a:spcAft>
              <a:buSzPts val="1400"/>
              <a:buFont typeface="Times New Roman"/>
              <a:buAutoNum type="arabicPeriod"/>
            </a:pPr>
            <a:r>
              <a:rPr lang="en">
                <a:latin typeface="Times New Roman"/>
                <a:ea typeface="Times New Roman"/>
                <a:cs typeface="Times New Roman"/>
                <a:sym typeface="Times New Roman"/>
              </a:rPr>
              <a:t>Rubella</a:t>
            </a:r>
          </a:p>
          <a:p>
            <a:pPr marL="457200" lvl="0" indent="-317500">
              <a:spcBef>
                <a:spcPts val="0"/>
              </a:spcBef>
              <a:spcAft>
                <a:spcPts val="0"/>
              </a:spcAft>
              <a:buSzPts val="1400"/>
              <a:buFont typeface="Times New Roman"/>
              <a:buAutoNum type="arabicPeriod"/>
            </a:pPr>
            <a:r>
              <a:rPr lang="en">
                <a:latin typeface="Times New Roman"/>
                <a:ea typeface="Times New Roman"/>
                <a:cs typeface="Times New Roman"/>
                <a:sym typeface="Times New Roman"/>
              </a:rPr>
              <a:t>Hepatitis B</a:t>
            </a:r>
          </a:p>
          <a:p>
            <a:pPr marL="457200" lvl="0" indent="-317500">
              <a:spcBef>
                <a:spcPts val="0"/>
              </a:spcBef>
              <a:spcAft>
                <a:spcPts val="0"/>
              </a:spcAft>
              <a:buSzPts val="1400"/>
              <a:buFont typeface="Times New Roman"/>
              <a:buAutoNum type="arabicPeriod"/>
            </a:pPr>
            <a:r>
              <a:rPr lang="en">
                <a:latin typeface="Times New Roman"/>
                <a:ea typeface="Times New Roman"/>
                <a:cs typeface="Times New Roman"/>
                <a:sym typeface="Times New Roman"/>
              </a:rPr>
              <a:t>Mumps</a:t>
            </a:r>
          </a:p>
          <a:p>
            <a:pPr marL="457200" lvl="0" indent="-317500">
              <a:spcBef>
                <a:spcPts val="0"/>
              </a:spcBef>
              <a:spcAft>
                <a:spcPts val="0"/>
              </a:spcAft>
              <a:buSzPts val="1400"/>
              <a:buFont typeface="Times New Roman"/>
              <a:buAutoNum type="arabicPeriod"/>
            </a:pPr>
            <a:r>
              <a:rPr lang="en">
                <a:latin typeface="Times New Roman"/>
                <a:ea typeface="Times New Roman"/>
                <a:cs typeface="Times New Roman"/>
                <a:sym typeface="Times New Roman"/>
              </a:rPr>
              <a:t>Parvovirus B19</a:t>
            </a:r>
          </a:p>
          <a:p>
            <a:pPr marL="457200" lvl="0" indent="-317500">
              <a:spcBef>
                <a:spcPts val="0"/>
              </a:spcBef>
              <a:spcAft>
                <a:spcPts val="0"/>
              </a:spcAft>
              <a:buSzPts val="1400"/>
              <a:buFont typeface="Times New Roman"/>
              <a:buAutoNum type="arabicPeriod"/>
            </a:pPr>
            <a:r>
              <a:rPr lang="en">
                <a:latin typeface="Times New Roman"/>
                <a:ea typeface="Times New Roman"/>
                <a:cs typeface="Times New Roman"/>
                <a:sym typeface="Times New Roman"/>
              </a:rPr>
              <a:t>Varicella</a:t>
            </a:r>
          </a:p>
          <a:p>
            <a:pPr marL="457200" lvl="0" indent="-317500" rtl="0">
              <a:spcBef>
                <a:spcPts val="0"/>
              </a:spcBef>
              <a:spcAft>
                <a:spcPts val="0"/>
              </a:spcAft>
              <a:buSzPts val="1400"/>
              <a:buFont typeface="Times New Roman"/>
              <a:buAutoNum type="arabicPeriod"/>
            </a:pPr>
            <a:r>
              <a:rPr lang="en">
                <a:latin typeface="Times New Roman"/>
                <a:ea typeface="Times New Roman"/>
                <a:cs typeface="Times New Roman"/>
                <a:sym typeface="Times New Roman"/>
              </a:rPr>
              <a:t>EBV</a:t>
            </a:r>
          </a:p>
          <a:p>
            <a:pPr marL="457200" lvl="0" indent="-317500" rtl="0">
              <a:spcBef>
                <a:spcPts val="0"/>
              </a:spcBef>
              <a:buSzPts val="1400"/>
              <a:buFont typeface="Times New Roman"/>
              <a:buAutoNum type="arabicPeriod"/>
            </a:pPr>
            <a:r>
              <a:rPr lang="en">
                <a:latin typeface="Times New Roman"/>
                <a:ea typeface="Times New Roman"/>
                <a:cs typeface="Times New Roman"/>
                <a:sym typeface="Times New Roman"/>
              </a:rPr>
              <a:t>Adenovirus ..etc.</a:t>
            </a:r>
          </a:p>
          <a:p>
            <a:pPr marL="0" lvl="0" indent="0" algn="ctr">
              <a:spcBef>
                <a:spcPts val="0"/>
              </a:spcBef>
              <a:buNone/>
            </a:pPr>
            <a:r>
              <a:rPr lang="en">
                <a:latin typeface="Times New Roman"/>
                <a:ea typeface="Times New Roman"/>
                <a:cs typeface="Times New Roman"/>
                <a:sym typeface="Times New Roman"/>
              </a:rPr>
              <a:t>These are </a:t>
            </a:r>
            <a:r>
              <a:rPr lang="en" b="1">
                <a:latin typeface="Times New Roman"/>
                <a:ea typeface="Times New Roman"/>
                <a:cs typeface="Times New Roman"/>
                <a:sym typeface="Times New Roman"/>
              </a:rPr>
              <a:t>self-limiting</a:t>
            </a:r>
          </a:p>
        </p:txBody>
      </p:sp>
      <p:sp>
        <p:nvSpPr>
          <p:cNvPr id="432" name="Shape 432"/>
          <p:cNvSpPr/>
          <p:nvPr/>
        </p:nvSpPr>
        <p:spPr>
          <a:xfrm>
            <a:off x="3377249" y="2635181"/>
            <a:ext cx="2389500" cy="2156100"/>
          </a:xfrm>
          <a:prstGeom prst="flowChartAlternateProcess">
            <a:avLst/>
          </a:prstGeom>
          <a:solidFill>
            <a:schemeClr val="lt2"/>
          </a:solidFill>
          <a:ln w="9525" cap="flat" cmpd="sng">
            <a:solidFill>
              <a:schemeClr val="accent3"/>
            </a:solidFill>
            <a:prstDash val="solid"/>
            <a:round/>
            <a:headEnd type="none" w="med" len="med"/>
            <a:tailEnd type="none" w="med" len="med"/>
          </a:ln>
        </p:spPr>
        <p:txBody>
          <a:bodyPr wrap="square" lIns="91425" tIns="91425" rIns="91425" bIns="91425" anchor="ctr" anchorCtr="0">
            <a:noAutofit/>
          </a:bodyPr>
          <a:lstStyle/>
          <a:p>
            <a:pPr marL="457200" lvl="0"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Campylobacter jejuni </a:t>
            </a:r>
            <a:r>
              <a:rPr lang="en" sz="1200">
                <a:solidFill>
                  <a:srgbClr val="999999"/>
                </a:solidFill>
                <a:latin typeface="Times New Roman"/>
                <a:ea typeface="Times New Roman"/>
                <a:cs typeface="Times New Roman"/>
                <a:sym typeface="Times New Roman"/>
              </a:rPr>
              <a:t>causes diarrhea</a:t>
            </a:r>
          </a:p>
          <a:p>
            <a:pPr marL="457200" lvl="0" indent="-317500" rtl="0">
              <a:spcBef>
                <a:spcPts val="0"/>
              </a:spcBef>
              <a:spcAft>
                <a:spcPts val="0"/>
              </a:spcAft>
              <a:buSzPts val="1400"/>
              <a:buFont typeface="Times New Roman"/>
              <a:buChar char="●"/>
            </a:pPr>
            <a:r>
              <a:rPr lang="en">
                <a:latin typeface="Times New Roman"/>
                <a:ea typeface="Times New Roman"/>
                <a:cs typeface="Times New Roman"/>
                <a:sym typeface="Times New Roman"/>
              </a:rPr>
              <a:t>Yersinia enterocolitica </a:t>
            </a:r>
            <a:r>
              <a:rPr lang="en" sz="1200">
                <a:solidFill>
                  <a:srgbClr val="666666"/>
                </a:solidFill>
                <a:latin typeface="Times New Roman"/>
                <a:ea typeface="Times New Roman"/>
                <a:cs typeface="Times New Roman"/>
                <a:sym typeface="Times New Roman"/>
              </a:rPr>
              <a:t>not common in ksa</a:t>
            </a:r>
          </a:p>
          <a:p>
            <a:pPr marL="457200" lvl="0" indent="-317500" rtl="0">
              <a:spcBef>
                <a:spcPts val="0"/>
              </a:spcBef>
              <a:buSzPts val="1400"/>
              <a:buFont typeface="Times New Roman"/>
              <a:buChar char="●"/>
            </a:pPr>
            <a:r>
              <a:rPr lang="en">
                <a:latin typeface="Times New Roman"/>
                <a:ea typeface="Times New Roman"/>
                <a:cs typeface="Times New Roman"/>
                <a:sym typeface="Times New Roman"/>
              </a:rPr>
              <a:t>Some Salmonella species</a:t>
            </a:r>
          </a:p>
        </p:txBody>
      </p:sp>
      <p:sp>
        <p:nvSpPr>
          <p:cNvPr id="433" name="Shape 433"/>
          <p:cNvSpPr/>
          <p:nvPr/>
        </p:nvSpPr>
        <p:spPr>
          <a:xfrm>
            <a:off x="6180260" y="2635175"/>
            <a:ext cx="2389500" cy="2156100"/>
          </a:xfrm>
          <a:prstGeom prst="flowChartAlternateProcess">
            <a:avLst/>
          </a:prstGeom>
          <a:solidFill>
            <a:srgbClr val="CFE2F3"/>
          </a:solidFill>
          <a:ln w="9525" cap="flat" cmpd="sng">
            <a:solidFill>
              <a:schemeClr val="accent5"/>
            </a:solidFill>
            <a:prstDash val="solid"/>
            <a:round/>
            <a:headEnd type="none" w="med" len="med"/>
            <a:tailEnd type="none" w="med" len="med"/>
          </a:ln>
        </p:spPr>
        <p:txBody>
          <a:bodyPr wrap="square" lIns="91425" tIns="91425" rIns="91425" bIns="91425" anchor="ctr" anchorCtr="0">
            <a:noAutofit/>
          </a:bodyPr>
          <a:lstStyle/>
          <a:p>
            <a:pPr marL="457200" lvl="0" indent="-317500" algn="l" rtl="0">
              <a:spcBef>
                <a:spcPts val="0"/>
              </a:spcBef>
              <a:spcAft>
                <a:spcPts val="0"/>
              </a:spcAft>
              <a:buSzPts val="1400"/>
              <a:buFont typeface="Times New Roman"/>
              <a:buAutoNum type="arabicPeriod"/>
            </a:pPr>
            <a:r>
              <a:rPr lang="en">
                <a:latin typeface="Times New Roman"/>
                <a:ea typeface="Times New Roman"/>
                <a:cs typeface="Times New Roman"/>
                <a:sym typeface="Times New Roman"/>
              </a:rPr>
              <a:t>Rheumatoid arthritis </a:t>
            </a:r>
          </a:p>
          <a:p>
            <a:pPr marL="457200" lvl="0" indent="-317500" algn="l" rtl="0">
              <a:spcBef>
                <a:spcPts val="0"/>
              </a:spcBef>
              <a:spcAft>
                <a:spcPts val="0"/>
              </a:spcAft>
              <a:buSzPts val="1400"/>
              <a:buFont typeface="Times New Roman"/>
              <a:buAutoNum type="arabicPeriod"/>
            </a:pPr>
            <a:r>
              <a:rPr lang="en">
                <a:latin typeface="Times New Roman"/>
                <a:ea typeface="Times New Roman"/>
                <a:cs typeface="Times New Roman"/>
                <a:sym typeface="Times New Roman"/>
              </a:rPr>
              <a:t>Gout</a:t>
            </a:r>
          </a:p>
          <a:p>
            <a:pPr marL="457200" lvl="0" indent="-317500" algn="l" rtl="0">
              <a:spcBef>
                <a:spcPts val="0"/>
              </a:spcBef>
              <a:spcAft>
                <a:spcPts val="0"/>
              </a:spcAft>
              <a:buSzPts val="1400"/>
              <a:buFont typeface="Times New Roman"/>
              <a:buAutoNum type="arabicPeriod"/>
            </a:pPr>
            <a:r>
              <a:rPr lang="en">
                <a:latin typeface="Times New Roman"/>
                <a:ea typeface="Times New Roman"/>
                <a:cs typeface="Times New Roman"/>
                <a:sym typeface="Times New Roman"/>
              </a:rPr>
              <a:t>Traumatic arthritis</a:t>
            </a:r>
          </a:p>
          <a:p>
            <a:pPr marL="457200" lvl="0" indent="-317500" algn="l" rtl="0">
              <a:spcBef>
                <a:spcPts val="0"/>
              </a:spcBef>
              <a:buSzPts val="1400"/>
              <a:buFont typeface="Times New Roman"/>
              <a:buAutoNum type="arabicPeriod"/>
            </a:pPr>
            <a:r>
              <a:rPr lang="en">
                <a:latin typeface="Times New Roman"/>
                <a:ea typeface="Times New Roman"/>
                <a:cs typeface="Times New Roman"/>
                <a:sym typeface="Times New Roman"/>
              </a:rPr>
              <a:t>Degenerative arthritis</a:t>
            </a:r>
            <a:br>
              <a:rPr lang="en">
                <a:latin typeface="Times New Roman"/>
                <a:ea typeface="Times New Roman"/>
                <a:cs typeface="Times New Roman"/>
                <a:sym typeface="Times New Roman"/>
              </a:rPr>
            </a:br>
            <a:endParaRPr lang="en">
              <a:latin typeface="Times New Roman"/>
              <a:ea typeface="Times New Roman"/>
              <a:cs typeface="Times New Roman"/>
              <a:sym typeface="Times New Roman"/>
            </a:endParaRPr>
          </a:p>
        </p:txBody>
      </p:sp>
      <p:cxnSp>
        <p:nvCxnSpPr>
          <p:cNvPr id="434" name="Shape 434"/>
          <p:cNvCxnSpPr>
            <a:stCxn id="427" idx="2"/>
            <a:endCxn id="428" idx="0"/>
          </p:cNvCxnSpPr>
          <p:nvPr/>
        </p:nvCxnSpPr>
        <p:spPr>
          <a:xfrm rot="5400000">
            <a:off x="2871975" y="267800"/>
            <a:ext cx="597000" cy="2802900"/>
          </a:xfrm>
          <a:prstGeom prst="curvedConnector3">
            <a:avLst>
              <a:gd name="adj1" fmla="val 50005"/>
            </a:avLst>
          </a:prstGeom>
          <a:noFill/>
          <a:ln w="9525" cap="flat" cmpd="sng">
            <a:solidFill>
              <a:srgbClr val="000000"/>
            </a:solidFill>
            <a:prstDash val="solid"/>
            <a:round/>
            <a:headEnd type="none" w="lg" len="lg"/>
            <a:tailEnd type="stealth" w="lg" len="lg"/>
          </a:ln>
        </p:spPr>
      </p:cxnSp>
      <p:cxnSp>
        <p:nvCxnSpPr>
          <p:cNvPr id="435" name="Shape 435"/>
          <p:cNvCxnSpPr>
            <a:stCxn id="427" idx="2"/>
            <a:endCxn id="429" idx="0"/>
          </p:cNvCxnSpPr>
          <p:nvPr/>
        </p:nvCxnSpPr>
        <p:spPr>
          <a:xfrm rot="-5400000" flipH="1">
            <a:off x="4273725" y="1668950"/>
            <a:ext cx="597000" cy="600"/>
          </a:xfrm>
          <a:prstGeom prst="curvedConnector3">
            <a:avLst>
              <a:gd name="adj1" fmla="val 50005"/>
            </a:avLst>
          </a:prstGeom>
          <a:noFill/>
          <a:ln w="9525" cap="flat" cmpd="sng">
            <a:solidFill>
              <a:schemeClr val="dk2"/>
            </a:solidFill>
            <a:prstDash val="solid"/>
            <a:round/>
            <a:headEnd type="none" w="lg" len="lg"/>
            <a:tailEnd type="stealth" w="lg" len="lg"/>
          </a:ln>
        </p:spPr>
      </p:cxnSp>
      <p:cxnSp>
        <p:nvCxnSpPr>
          <p:cNvPr id="436" name="Shape 436"/>
          <p:cNvCxnSpPr>
            <a:stCxn id="427" idx="2"/>
            <a:endCxn id="430" idx="0"/>
          </p:cNvCxnSpPr>
          <p:nvPr/>
        </p:nvCxnSpPr>
        <p:spPr>
          <a:xfrm rot="-5400000" flipH="1">
            <a:off x="5675025" y="267650"/>
            <a:ext cx="597000" cy="2803200"/>
          </a:xfrm>
          <a:prstGeom prst="curvedConnector3">
            <a:avLst>
              <a:gd name="adj1" fmla="val 50005"/>
            </a:avLst>
          </a:prstGeom>
          <a:noFill/>
          <a:ln w="9525" cap="flat" cmpd="sng">
            <a:solidFill>
              <a:schemeClr val="dk2"/>
            </a:solidFill>
            <a:prstDash val="solid"/>
            <a:round/>
            <a:headEnd type="none" w="lg" len="lg"/>
            <a:tailEnd type="stealth" w="lg" len="lg"/>
          </a:ln>
        </p:spPr>
      </p:cxnSp>
      <p:sp>
        <p:nvSpPr>
          <p:cNvPr id="437" name="Shape 437"/>
          <p:cNvSpPr txBox="1"/>
          <p:nvPr/>
        </p:nvSpPr>
        <p:spPr>
          <a:xfrm>
            <a:off x="89425" y="44300"/>
            <a:ext cx="3919800" cy="870000"/>
          </a:xfrm>
          <a:prstGeom prst="rect">
            <a:avLst/>
          </a:prstGeom>
          <a:noFill/>
          <a:ln w="9525" cap="flat" cmpd="sng">
            <a:solidFill>
              <a:srgbClr val="000000"/>
            </a:solidFill>
            <a:prstDash val="dot"/>
            <a:round/>
            <a:headEnd type="none" w="med" len="med"/>
            <a:tailEnd type="none" w="med" len="med"/>
          </a:ln>
        </p:spPr>
        <p:txBody>
          <a:bodyPr wrap="square" lIns="91425" tIns="91425" rIns="91425" bIns="91425" anchor="t" anchorCtr="0">
            <a:noAutofit/>
          </a:bodyPr>
          <a:lstStyle/>
          <a:p>
            <a:pPr marL="0" lvl="0" indent="0">
              <a:spcBef>
                <a:spcPts val="0"/>
              </a:spcBef>
              <a:buNone/>
            </a:pPr>
            <a:r>
              <a:rPr lang="en" sz="1200">
                <a:solidFill>
                  <a:srgbClr val="999999"/>
                </a:solidFill>
                <a:latin typeface="Times New Roman"/>
                <a:ea typeface="Times New Roman"/>
                <a:cs typeface="Times New Roman"/>
                <a:sym typeface="Times New Roman"/>
              </a:rPr>
              <a:t>-Self limiting: A disease restricted in duration by its own pattern of characteristics and not by other influences.</a:t>
            </a:r>
          </a:p>
          <a:p>
            <a:pPr marL="0" lvl="0" indent="0">
              <a:spcBef>
                <a:spcPts val="0"/>
              </a:spcBef>
              <a:buNone/>
            </a:pPr>
            <a:r>
              <a:rPr lang="en" sz="1200">
                <a:solidFill>
                  <a:srgbClr val="999999"/>
                </a:solidFill>
                <a:latin typeface="Times New Roman"/>
                <a:ea typeface="Times New Roman"/>
                <a:cs typeface="Times New Roman"/>
                <a:sym typeface="Times New Roman"/>
              </a:rPr>
              <a:t>-Reactive arthritis means that the arthritis is from previous infections.</a:t>
            </a:r>
          </a:p>
          <a:p>
            <a:pPr marL="0" lvl="0" indent="0">
              <a:spcBef>
                <a:spcPts val="0"/>
              </a:spcBef>
              <a:buNone/>
            </a:pPr>
            <a:endParaRPr sz="1200">
              <a:solidFill>
                <a:srgbClr val="999999"/>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541200" y="0"/>
            <a:ext cx="7688400" cy="535200"/>
          </a:xfrm>
          <a:prstGeom prst="rect">
            <a:avLst/>
          </a:prstGeom>
        </p:spPr>
        <p:txBody>
          <a:bodyPr wrap="square" lIns="91425" tIns="91425" rIns="91425" bIns="91425" anchor="t" anchorCtr="0">
            <a:noAutofit/>
          </a:bodyPr>
          <a:lstStyle/>
          <a:p>
            <a:pPr marL="0" lvl="0" indent="0" algn="ctr">
              <a:spcBef>
                <a:spcPts val="0"/>
              </a:spcBef>
              <a:buNone/>
            </a:pPr>
            <a:r>
              <a:rPr lang="en"/>
              <a:t>Risk factors &amp; Pathogenesis </a:t>
            </a:r>
          </a:p>
        </p:txBody>
      </p:sp>
      <p:sp>
        <p:nvSpPr>
          <p:cNvPr id="443" name="Shape 443"/>
          <p:cNvSpPr/>
          <p:nvPr/>
        </p:nvSpPr>
        <p:spPr>
          <a:xfrm>
            <a:off x="812650" y="674921"/>
            <a:ext cx="2773500" cy="392400"/>
          </a:xfrm>
          <a:prstGeom prst="roundRect">
            <a:avLst>
              <a:gd name="adj" fmla="val 16667"/>
            </a:avLst>
          </a:prstGeom>
          <a:solidFill>
            <a:schemeClr val="dk1"/>
          </a:solidFill>
          <a:ln w="9525" cap="flat" cmpd="sng">
            <a:solidFill>
              <a:schemeClr val="dk1"/>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buNone/>
            </a:pPr>
            <a:r>
              <a:rPr lang="en" sz="1600" b="1">
                <a:solidFill>
                  <a:srgbClr val="FFFFFF"/>
                </a:solidFill>
                <a:latin typeface="Times New Roman"/>
                <a:ea typeface="Times New Roman"/>
                <a:cs typeface="Times New Roman"/>
                <a:sym typeface="Times New Roman"/>
              </a:rPr>
              <a:t>1- Gonococcal infection</a:t>
            </a:r>
          </a:p>
        </p:txBody>
      </p:sp>
      <p:sp>
        <p:nvSpPr>
          <p:cNvPr id="444" name="Shape 444"/>
          <p:cNvSpPr txBox="1"/>
          <p:nvPr/>
        </p:nvSpPr>
        <p:spPr>
          <a:xfrm>
            <a:off x="748402" y="1933856"/>
            <a:ext cx="7282800" cy="758400"/>
          </a:xfrm>
          <a:prstGeom prst="rect">
            <a:avLst/>
          </a:prstGeom>
          <a:noFill/>
          <a:ln>
            <a:noFill/>
          </a:ln>
        </p:spPr>
        <p:txBody>
          <a:bodyPr wrap="square" lIns="91425" tIns="91425" rIns="91425" bIns="91425" anchor="t" anchorCtr="0">
            <a:noAutofit/>
          </a:bodyPr>
          <a:lstStyle/>
          <a:p>
            <a:pPr marL="0" lvl="0" indent="0">
              <a:spcBef>
                <a:spcPts val="0"/>
              </a:spcBef>
              <a:buNone/>
            </a:pPr>
            <a:endParaRPr>
              <a:latin typeface="Times New Roman"/>
              <a:ea typeface="Times New Roman"/>
              <a:cs typeface="Times New Roman"/>
              <a:sym typeface="Times New Roman"/>
            </a:endParaRPr>
          </a:p>
        </p:txBody>
      </p:sp>
      <p:sp>
        <p:nvSpPr>
          <p:cNvPr id="445" name="Shape 445"/>
          <p:cNvSpPr/>
          <p:nvPr/>
        </p:nvSpPr>
        <p:spPr>
          <a:xfrm>
            <a:off x="5349942" y="680613"/>
            <a:ext cx="2773500" cy="392400"/>
          </a:xfrm>
          <a:prstGeom prst="roundRect">
            <a:avLst>
              <a:gd name="adj" fmla="val 16667"/>
            </a:avLst>
          </a:prstGeom>
          <a:solidFill>
            <a:schemeClr val="accent3"/>
          </a:solidFill>
          <a:ln w="9525" cap="flat" cmpd="sng">
            <a:solidFill>
              <a:schemeClr val="accent3"/>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buNone/>
            </a:pPr>
            <a:r>
              <a:rPr lang="en" sz="1600" b="1">
                <a:solidFill>
                  <a:srgbClr val="FFFFFF"/>
                </a:solidFill>
                <a:latin typeface="Times New Roman"/>
                <a:ea typeface="Times New Roman"/>
                <a:cs typeface="Times New Roman"/>
                <a:sym typeface="Times New Roman"/>
              </a:rPr>
              <a:t>2- Nongonococcal arthritis </a:t>
            </a:r>
          </a:p>
        </p:txBody>
      </p:sp>
      <p:sp>
        <p:nvSpPr>
          <p:cNvPr id="446" name="Shape 446"/>
          <p:cNvSpPr/>
          <p:nvPr/>
        </p:nvSpPr>
        <p:spPr>
          <a:xfrm>
            <a:off x="4445300" y="1218425"/>
            <a:ext cx="4582800" cy="1869000"/>
          </a:xfrm>
          <a:prstGeom prst="roundRect">
            <a:avLst>
              <a:gd name="adj" fmla="val 16667"/>
            </a:avLst>
          </a:prstGeom>
          <a:solidFill>
            <a:schemeClr val="lt2"/>
          </a:solidFill>
          <a:ln w="19050" cap="flat" cmpd="sng">
            <a:solidFill>
              <a:schemeClr val="accent3"/>
            </a:solidFill>
            <a:prstDash val="solid"/>
            <a:round/>
            <a:headEnd type="none" w="med" len="med"/>
            <a:tailEnd type="none" w="med" len="med"/>
          </a:ln>
        </p:spPr>
        <p:txBody>
          <a:bodyPr wrap="square" lIns="91425" tIns="91425" rIns="91425" bIns="91425" anchor="ctr" anchorCtr="0">
            <a:noAutofit/>
          </a:bodyPr>
          <a:lstStyle/>
          <a:p>
            <a:pPr marL="457200" lvl="0" indent="-311150" rtl="0">
              <a:spcBef>
                <a:spcPts val="0"/>
              </a:spcBef>
              <a:spcAft>
                <a:spcPts val="0"/>
              </a:spcAft>
              <a:buSzPts val="1300"/>
              <a:buFont typeface="Times New Roman"/>
              <a:buChar char="●"/>
            </a:pPr>
            <a:r>
              <a:rPr lang="en" sz="1300" b="1">
                <a:solidFill>
                  <a:schemeClr val="accent3"/>
                </a:solidFill>
                <a:latin typeface="Times New Roman"/>
                <a:ea typeface="Times New Roman"/>
                <a:cs typeface="Times New Roman"/>
                <a:sym typeface="Times New Roman"/>
              </a:rPr>
              <a:t>Occurs in</a:t>
            </a:r>
            <a:r>
              <a:rPr lang="en" sz="1300" b="1">
                <a:solidFill>
                  <a:schemeClr val="dk1"/>
                </a:solidFill>
                <a:latin typeface="Times New Roman"/>
                <a:ea typeface="Times New Roman"/>
                <a:cs typeface="Times New Roman"/>
                <a:sym typeface="Times New Roman"/>
              </a:rPr>
              <a:t> </a:t>
            </a:r>
            <a:r>
              <a:rPr lang="en" sz="1300" b="1" u="sng">
                <a:latin typeface="Times New Roman"/>
                <a:ea typeface="Times New Roman"/>
                <a:cs typeface="Times New Roman"/>
                <a:sym typeface="Times New Roman"/>
              </a:rPr>
              <a:t>older </a:t>
            </a:r>
            <a:r>
              <a:rPr lang="en" sz="1300" b="1">
                <a:latin typeface="Times New Roman"/>
                <a:ea typeface="Times New Roman"/>
                <a:cs typeface="Times New Roman"/>
                <a:sym typeface="Times New Roman"/>
              </a:rPr>
              <a:t>adults</a:t>
            </a:r>
            <a:r>
              <a:rPr lang="en" sz="1300">
                <a:latin typeface="Times New Roman"/>
                <a:ea typeface="Times New Roman"/>
                <a:cs typeface="Times New Roman"/>
                <a:sym typeface="Times New Roman"/>
              </a:rPr>
              <a:t>. </a:t>
            </a:r>
          </a:p>
          <a:p>
            <a:pPr marL="457200" lvl="0" indent="-311150" rtl="0">
              <a:spcBef>
                <a:spcPts val="0"/>
              </a:spcBef>
              <a:spcAft>
                <a:spcPts val="0"/>
              </a:spcAft>
              <a:buSzPts val="1300"/>
              <a:buFont typeface="Times New Roman"/>
              <a:buChar char="●"/>
            </a:pPr>
            <a:r>
              <a:rPr lang="en" sz="1300" b="1">
                <a:solidFill>
                  <a:schemeClr val="accent3"/>
                </a:solidFill>
                <a:latin typeface="Times New Roman"/>
                <a:ea typeface="Times New Roman"/>
                <a:cs typeface="Times New Roman"/>
                <a:sym typeface="Times New Roman"/>
              </a:rPr>
              <a:t>Results from</a:t>
            </a:r>
            <a:r>
              <a:rPr lang="en" sz="1300">
                <a:latin typeface="Times New Roman"/>
                <a:ea typeface="Times New Roman"/>
                <a:cs typeface="Times New Roman"/>
                <a:sym typeface="Times New Roman"/>
              </a:rPr>
              <a:t> introduction of organisms into </a:t>
            </a:r>
            <a:r>
              <a:rPr lang="en" sz="1300" b="1">
                <a:latin typeface="Times New Roman"/>
                <a:ea typeface="Times New Roman"/>
                <a:cs typeface="Times New Roman"/>
                <a:sym typeface="Times New Roman"/>
              </a:rPr>
              <a:t>joint space</a:t>
            </a:r>
            <a:r>
              <a:rPr lang="en" sz="1300">
                <a:latin typeface="Times New Roman"/>
                <a:ea typeface="Times New Roman"/>
                <a:cs typeface="Times New Roman"/>
                <a:sym typeface="Times New Roman"/>
              </a:rPr>
              <a:t> as a </a:t>
            </a:r>
            <a:r>
              <a:rPr lang="en" sz="1300" b="1">
                <a:solidFill>
                  <a:schemeClr val="accent3"/>
                </a:solidFill>
                <a:latin typeface="Times New Roman"/>
                <a:ea typeface="Times New Roman"/>
                <a:cs typeface="Times New Roman"/>
                <a:sym typeface="Times New Roman"/>
              </a:rPr>
              <a:t>results of </a:t>
            </a:r>
            <a:r>
              <a:rPr lang="en" sz="1300" b="1">
                <a:latin typeface="Times New Roman"/>
                <a:ea typeface="Times New Roman"/>
                <a:cs typeface="Times New Roman"/>
                <a:sym typeface="Times New Roman"/>
              </a:rPr>
              <a:t>bacteremia</a:t>
            </a:r>
            <a:r>
              <a:rPr lang="en" sz="1300">
                <a:latin typeface="Times New Roman"/>
                <a:ea typeface="Times New Roman"/>
                <a:cs typeface="Times New Roman"/>
                <a:sym typeface="Times New Roman"/>
              </a:rPr>
              <a:t> or </a:t>
            </a:r>
            <a:r>
              <a:rPr lang="en" sz="1300" b="1">
                <a:latin typeface="Times New Roman"/>
                <a:ea typeface="Times New Roman"/>
                <a:cs typeface="Times New Roman"/>
                <a:sym typeface="Times New Roman"/>
              </a:rPr>
              <a:t>fungaemia</a:t>
            </a:r>
            <a:r>
              <a:rPr lang="en" sz="1300">
                <a:latin typeface="Times New Roman"/>
                <a:ea typeface="Times New Roman"/>
                <a:cs typeface="Times New Roman"/>
                <a:sym typeface="Times New Roman"/>
              </a:rPr>
              <a:t> from infection at other body sites.</a:t>
            </a:r>
          </a:p>
          <a:p>
            <a:pPr marL="457200" lvl="0" indent="-311150" rtl="0">
              <a:spcBef>
                <a:spcPts val="0"/>
              </a:spcBef>
              <a:spcAft>
                <a:spcPts val="0"/>
              </a:spcAft>
              <a:buClr>
                <a:srgbClr val="BF9000"/>
              </a:buClr>
              <a:buSzPts val="1300"/>
              <a:buFont typeface="Times New Roman"/>
              <a:buChar char="●"/>
            </a:pPr>
            <a:r>
              <a:rPr lang="en" sz="1300">
                <a:solidFill>
                  <a:srgbClr val="BF9000"/>
                </a:solidFill>
                <a:latin typeface="Times New Roman"/>
                <a:ea typeface="Times New Roman"/>
                <a:cs typeface="Times New Roman"/>
                <a:sym typeface="Times New Roman"/>
              </a:rPr>
              <a:t>Occasionally results from</a:t>
            </a:r>
            <a:r>
              <a:rPr lang="en" sz="1300" b="1">
                <a:solidFill>
                  <a:srgbClr val="BF9000"/>
                </a:solidFill>
                <a:latin typeface="Times New Roman"/>
                <a:ea typeface="Times New Roman"/>
                <a:cs typeface="Times New Roman"/>
                <a:sym typeface="Times New Roman"/>
              </a:rPr>
              <a:t> direct trauma</a:t>
            </a:r>
            <a:r>
              <a:rPr lang="en" sz="1300">
                <a:solidFill>
                  <a:srgbClr val="BF9000"/>
                </a:solidFill>
                <a:latin typeface="Times New Roman"/>
                <a:ea typeface="Times New Roman"/>
                <a:cs typeface="Times New Roman"/>
                <a:sym typeface="Times New Roman"/>
              </a:rPr>
              <a:t>, </a:t>
            </a:r>
            <a:r>
              <a:rPr lang="en" sz="1300" b="1">
                <a:solidFill>
                  <a:srgbClr val="BF9000"/>
                </a:solidFill>
                <a:latin typeface="Times New Roman"/>
                <a:ea typeface="Times New Roman"/>
                <a:cs typeface="Times New Roman"/>
                <a:sym typeface="Times New Roman"/>
              </a:rPr>
              <a:t>procedures</a:t>
            </a:r>
            <a:r>
              <a:rPr lang="en" sz="1300">
                <a:solidFill>
                  <a:srgbClr val="BF9000"/>
                </a:solidFill>
                <a:latin typeface="Times New Roman"/>
                <a:ea typeface="Times New Roman"/>
                <a:cs typeface="Times New Roman"/>
                <a:sym typeface="Times New Roman"/>
              </a:rPr>
              <a:t> (</a:t>
            </a:r>
            <a:r>
              <a:rPr lang="en" sz="1300" b="1">
                <a:solidFill>
                  <a:srgbClr val="BF9000"/>
                </a:solidFill>
                <a:latin typeface="Times New Roman"/>
                <a:ea typeface="Times New Roman"/>
                <a:cs typeface="Times New Roman"/>
                <a:sym typeface="Times New Roman"/>
              </a:rPr>
              <a:t>arthroscopy</a:t>
            </a:r>
            <a:r>
              <a:rPr lang="en" sz="1300">
                <a:solidFill>
                  <a:srgbClr val="BF9000"/>
                </a:solidFill>
                <a:latin typeface="Times New Roman"/>
                <a:ea typeface="Times New Roman"/>
                <a:cs typeface="Times New Roman"/>
                <a:sym typeface="Times New Roman"/>
              </a:rPr>
              <a:t>) or from </a:t>
            </a:r>
            <a:r>
              <a:rPr lang="en" sz="1300" b="1">
                <a:solidFill>
                  <a:srgbClr val="BF9000"/>
                </a:solidFill>
                <a:latin typeface="Times New Roman"/>
                <a:ea typeface="Times New Roman"/>
                <a:cs typeface="Times New Roman"/>
                <a:sym typeface="Times New Roman"/>
              </a:rPr>
              <a:t>contiguous soft tissue infection</a:t>
            </a:r>
            <a:r>
              <a:rPr lang="en" sz="1300">
                <a:solidFill>
                  <a:srgbClr val="BF9000"/>
                </a:solidFill>
                <a:latin typeface="Times New Roman"/>
                <a:ea typeface="Times New Roman"/>
                <a:cs typeface="Times New Roman"/>
                <a:sym typeface="Times New Roman"/>
              </a:rPr>
              <a:t>. </a:t>
            </a:r>
          </a:p>
          <a:p>
            <a:pPr marL="457200" lvl="0" indent="-311150" rtl="0">
              <a:spcBef>
                <a:spcPts val="0"/>
              </a:spcBef>
              <a:spcAft>
                <a:spcPts val="0"/>
              </a:spcAft>
              <a:buSzPts val="1300"/>
              <a:buFont typeface="Times New Roman"/>
              <a:buChar char="●"/>
            </a:pPr>
            <a:r>
              <a:rPr lang="en" sz="1300" b="1">
                <a:solidFill>
                  <a:srgbClr val="FF0000"/>
                </a:solidFill>
                <a:latin typeface="Times New Roman"/>
                <a:ea typeface="Times New Roman"/>
                <a:cs typeface="Times New Roman"/>
                <a:sym typeface="Times New Roman"/>
              </a:rPr>
              <a:t>S.aureus</a:t>
            </a:r>
            <a:r>
              <a:rPr lang="en" sz="1300">
                <a:latin typeface="Times New Roman"/>
                <a:ea typeface="Times New Roman"/>
                <a:cs typeface="Times New Roman"/>
                <a:sym typeface="Times New Roman"/>
              </a:rPr>
              <a:t> is </a:t>
            </a:r>
            <a:r>
              <a:rPr lang="en" sz="1300" b="1">
                <a:solidFill>
                  <a:schemeClr val="accent3"/>
                </a:solidFill>
                <a:latin typeface="Times New Roman"/>
                <a:ea typeface="Times New Roman"/>
                <a:cs typeface="Times New Roman"/>
                <a:sym typeface="Times New Roman"/>
              </a:rPr>
              <a:t>most common cause</a:t>
            </a:r>
            <a:r>
              <a:rPr lang="en" sz="1300">
                <a:latin typeface="Times New Roman"/>
                <a:ea typeface="Times New Roman"/>
                <a:cs typeface="Times New Roman"/>
                <a:sym typeface="Times New Roman"/>
              </a:rPr>
              <a:t>. </a:t>
            </a:r>
          </a:p>
          <a:p>
            <a:pPr marL="457200" lvl="0" indent="-311150" rtl="0">
              <a:spcBef>
                <a:spcPts val="0"/>
              </a:spcBef>
              <a:buSzPts val="1300"/>
              <a:buFont typeface="Times New Roman"/>
              <a:buChar char="●"/>
            </a:pPr>
            <a:r>
              <a:rPr lang="en" sz="1300" b="1">
                <a:solidFill>
                  <a:schemeClr val="accent3"/>
                </a:solidFill>
                <a:latin typeface="Times New Roman"/>
                <a:ea typeface="Times New Roman"/>
                <a:cs typeface="Times New Roman"/>
                <a:sym typeface="Times New Roman"/>
              </a:rPr>
              <a:t>Other organisms</a:t>
            </a:r>
            <a:r>
              <a:rPr lang="en" sz="1300">
                <a:latin typeface="Times New Roman"/>
                <a:ea typeface="Times New Roman"/>
                <a:cs typeface="Times New Roman"/>
                <a:sym typeface="Times New Roman"/>
              </a:rPr>
              <a:t> : </a:t>
            </a:r>
            <a:r>
              <a:rPr lang="en" sz="1300" b="1">
                <a:latin typeface="Times New Roman"/>
                <a:ea typeface="Times New Roman"/>
                <a:cs typeface="Times New Roman"/>
                <a:sym typeface="Times New Roman"/>
              </a:rPr>
              <a:t>Streptococci</a:t>
            </a:r>
            <a:r>
              <a:rPr lang="en" sz="1300">
                <a:latin typeface="Times New Roman"/>
                <a:ea typeface="Times New Roman"/>
                <a:cs typeface="Times New Roman"/>
                <a:sym typeface="Times New Roman"/>
              </a:rPr>
              <a:t> and </a:t>
            </a:r>
            <a:r>
              <a:rPr lang="en" sz="1300" b="1">
                <a:latin typeface="Times New Roman"/>
                <a:ea typeface="Times New Roman"/>
                <a:cs typeface="Times New Roman"/>
                <a:sym typeface="Times New Roman"/>
              </a:rPr>
              <a:t>Aerobic Gram negative bacilli</a:t>
            </a:r>
            <a:r>
              <a:rPr lang="en" sz="1300">
                <a:latin typeface="Times New Roman"/>
                <a:ea typeface="Times New Roman"/>
                <a:cs typeface="Times New Roman"/>
                <a:sym typeface="Times New Roman"/>
              </a:rPr>
              <a:t>.</a:t>
            </a:r>
          </a:p>
        </p:txBody>
      </p:sp>
      <p:sp>
        <p:nvSpPr>
          <p:cNvPr id="447" name="Shape 447"/>
          <p:cNvSpPr/>
          <p:nvPr/>
        </p:nvSpPr>
        <p:spPr>
          <a:xfrm>
            <a:off x="115900" y="3449400"/>
            <a:ext cx="2300400" cy="281100"/>
          </a:xfrm>
          <a:prstGeom prst="roundRect">
            <a:avLst>
              <a:gd name="adj" fmla="val 16667"/>
            </a:avLst>
          </a:prstGeom>
          <a:solidFill>
            <a:schemeClr val="accent1"/>
          </a:solidFill>
          <a:ln w="9525"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buNone/>
            </a:pPr>
            <a:r>
              <a:rPr lang="en" sz="1500" b="1">
                <a:solidFill>
                  <a:srgbClr val="FFFFFF"/>
                </a:solidFill>
                <a:latin typeface="Times New Roman"/>
                <a:ea typeface="Times New Roman"/>
                <a:cs typeface="Times New Roman"/>
                <a:sym typeface="Times New Roman"/>
              </a:rPr>
              <a:t>3- Lyme disease</a:t>
            </a:r>
          </a:p>
        </p:txBody>
      </p:sp>
      <p:sp>
        <p:nvSpPr>
          <p:cNvPr id="448" name="Shape 448"/>
          <p:cNvSpPr/>
          <p:nvPr/>
        </p:nvSpPr>
        <p:spPr>
          <a:xfrm>
            <a:off x="115903" y="3776095"/>
            <a:ext cx="2300400" cy="281100"/>
          </a:xfrm>
          <a:prstGeom prst="roundRect">
            <a:avLst>
              <a:gd name="adj" fmla="val 16667"/>
            </a:avLst>
          </a:prstGeom>
          <a:solidFill>
            <a:schemeClr val="accent6"/>
          </a:solidFill>
          <a:ln w="9525" cap="flat" cmpd="sng">
            <a:solidFill>
              <a:schemeClr val="accent6"/>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buNone/>
            </a:pPr>
            <a:r>
              <a:rPr lang="en" sz="1500" b="1">
                <a:solidFill>
                  <a:srgbClr val="FFFFFF"/>
                </a:solidFill>
                <a:latin typeface="Times New Roman"/>
                <a:ea typeface="Times New Roman"/>
                <a:cs typeface="Times New Roman"/>
                <a:sym typeface="Times New Roman"/>
              </a:rPr>
              <a:t>4- In Sickle Cell disease </a:t>
            </a:r>
          </a:p>
        </p:txBody>
      </p:sp>
      <p:sp>
        <p:nvSpPr>
          <p:cNvPr id="449" name="Shape 449"/>
          <p:cNvSpPr/>
          <p:nvPr/>
        </p:nvSpPr>
        <p:spPr>
          <a:xfrm>
            <a:off x="115903" y="4102792"/>
            <a:ext cx="2300400" cy="281100"/>
          </a:xfrm>
          <a:prstGeom prst="roundRect">
            <a:avLst>
              <a:gd name="adj" fmla="val 16667"/>
            </a:avLst>
          </a:prstGeom>
          <a:solidFill>
            <a:schemeClr val="accent5"/>
          </a:solidFill>
          <a:ln w="9525" cap="flat" cmpd="sng">
            <a:solidFill>
              <a:schemeClr val="accent5"/>
            </a:solidFill>
            <a:prstDash val="solid"/>
            <a:round/>
            <a:headEnd type="none" w="med" len="med"/>
            <a:tailEnd type="none" w="med" len="med"/>
          </a:ln>
        </p:spPr>
        <p:txBody>
          <a:bodyPr wrap="square" lIns="91425" tIns="91425" rIns="91425" bIns="91425" anchor="ctr" anchorCtr="0">
            <a:noAutofit/>
          </a:bodyPr>
          <a:lstStyle/>
          <a:p>
            <a:pPr marL="0" lvl="0" indent="0" algn="ctr" rtl="0">
              <a:spcBef>
                <a:spcPts val="0"/>
              </a:spcBef>
              <a:buNone/>
            </a:pPr>
            <a:r>
              <a:rPr lang="en" sz="1500" b="1">
                <a:solidFill>
                  <a:srgbClr val="FFFFFF"/>
                </a:solidFill>
                <a:latin typeface="Times New Roman"/>
                <a:ea typeface="Times New Roman"/>
                <a:cs typeface="Times New Roman"/>
                <a:sym typeface="Times New Roman"/>
              </a:rPr>
              <a:t>5- Chronic arthritis </a:t>
            </a:r>
          </a:p>
        </p:txBody>
      </p:sp>
      <p:sp>
        <p:nvSpPr>
          <p:cNvPr id="450" name="Shape 450"/>
          <p:cNvSpPr/>
          <p:nvPr/>
        </p:nvSpPr>
        <p:spPr>
          <a:xfrm>
            <a:off x="2460125" y="3328950"/>
            <a:ext cx="3906300" cy="392400"/>
          </a:xfrm>
          <a:prstGeom prst="roundRect">
            <a:avLst>
              <a:gd name="adj" fmla="val 16667"/>
            </a:avLst>
          </a:prstGeom>
          <a:solidFill>
            <a:schemeClr val="lt2"/>
          </a:solidFill>
          <a:ln w="19050" cap="flat" cmpd="sng">
            <a:solidFill>
              <a:schemeClr val="accent1"/>
            </a:solidFill>
            <a:prstDash val="solid"/>
            <a:round/>
            <a:headEnd type="none" w="med" len="med"/>
            <a:tailEnd type="none" w="med" len="med"/>
          </a:ln>
        </p:spPr>
        <p:txBody>
          <a:bodyPr wrap="square" lIns="91425" tIns="91425" rIns="91425" bIns="91425" anchor="ctr" anchorCtr="0">
            <a:noAutofit/>
          </a:bodyPr>
          <a:lstStyle/>
          <a:p>
            <a:pPr marL="0" lvl="0" indent="0" algn="l" rtl="0">
              <a:spcBef>
                <a:spcPts val="0"/>
              </a:spcBef>
              <a:buNone/>
            </a:pPr>
            <a:r>
              <a:rPr lang="en" sz="1300">
                <a:solidFill>
                  <a:srgbClr val="783F04"/>
                </a:solidFill>
                <a:latin typeface="Times New Roman"/>
                <a:ea typeface="Times New Roman"/>
                <a:cs typeface="Times New Roman"/>
                <a:sym typeface="Times New Roman"/>
              </a:rPr>
              <a:t>Due to </a:t>
            </a:r>
            <a:r>
              <a:rPr lang="en" sz="1300" b="1">
                <a:solidFill>
                  <a:srgbClr val="783F04"/>
                </a:solidFill>
                <a:latin typeface="Times New Roman"/>
                <a:ea typeface="Times New Roman"/>
                <a:cs typeface="Times New Roman"/>
                <a:sym typeface="Times New Roman"/>
              </a:rPr>
              <a:t>tick bite</a:t>
            </a:r>
            <a:r>
              <a:rPr lang="en" sz="1300">
                <a:solidFill>
                  <a:srgbClr val="783F04"/>
                </a:solidFill>
                <a:latin typeface="Times New Roman"/>
                <a:ea typeface="Times New Roman"/>
                <a:cs typeface="Times New Roman"/>
                <a:sym typeface="Times New Roman"/>
              </a:rPr>
              <a:t> in endemic areas (uncommon in KSA) may come as saq case</a:t>
            </a:r>
          </a:p>
        </p:txBody>
      </p:sp>
      <p:sp>
        <p:nvSpPr>
          <p:cNvPr id="451" name="Shape 451"/>
          <p:cNvSpPr/>
          <p:nvPr/>
        </p:nvSpPr>
        <p:spPr>
          <a:xfrm>
            <a:off x="2460113" y="3769199"/>
            <a:ext cx="3906300" cy="294900"/>
          </a:xfrm>
          <a:prstGeom prst="roundRect">
            <a:avLst>
              <a:gd name="adj" fmla="val 16667"/>
            </a:avLst>
          </a:prstGeom>
          <a:solidFill>
            <a:schemeClr val="lt2"/>
          </a:solidFill>
          <a:ln w="19050" cap="flat" cmpd="sng">
            <a:solidFill>
              <a:schemeClr val="accent6"/>
            </a:solidFill>
            <a:prstDash val="solid"/>
            <a:round/>
            <a:headEnd type="none" w="med" len="med"/>
            <a:tailEnd type="none" w="med" len="med"/>
          </a:ln>
        </p:spPr>
        <p:txBody>
          <a:bodyPr wrap="square" lIns="91425" tIns="91425" rIns="91425" bIns="91425" anchor="ctr" anchorCtr="0">
            <a:noAutofit/>
          </a:bodyPr>
          <a:lstStyle/>
          <a:p>
            <a:pPr marL="0" lvl="0" indent="0" rtl="0">
              <a:spcBef>
                <a:spcPts val="0"/>
              </a:spcBef>
              <a:buNone/>
            </a:pPr>
            <a:r>
              <a:rPr lang="en" sz="1300">
                <a:solidFill>
                  <a:schemeClr val="dk2"/>
                </a:solidFill>
                <a:latin typeface="Times New Roman"/>
                <a:ea typeface="Times New Roman"/>
                <a:cs typeface="Times New Roman"/>
                <a:sym typeface="Times New Roman"/>
              </a:rPr>
              <a:t>Arthritis may be caused by </a:t>
            </a:r>
            <a:r>
              <a:rPr lang="en" sz="1300" b="1">
                <a:solidFill>
                  <a:srgbClr val="FF0000"/>
                </a:solidFill>
                <a:latin typeface="Times New Roman"/>
                <a:ea typeface="Times New Roman"/>
                <a:cs typeface="Times New Roman"/>
                <a:sym typeface="Times New Roman"/>
              </a:rPr>
              <a:t>Salmonella species</a:t>
            </a:r>
            <a:r>
              <a:rPr lang="en" sz="1300">
                <a:solidFill>
                  <a:schemeClr val="dk2"/>
                </a:solidFill>
                <a:latin typeface="Times New Roman"/>
                <a:ea typeface="Times New Roman"/>
                <a:cs typeface="Times New Roman"/>
                <a:sym typeface="Times New Roman"/>
              </a:rPr>
              <a:t>. </a:t>
            </a:r>
          </a:p>
        </p:txBody>
      </p:sp>
      <p:sp>
        <p:nvSpPr>
          <p:cNvPr id="452" name="Shape 452"/>
          <p:cNvSpPr/>
          <p:nvPr/>
        </p:nvSpPr>
        <p:spPr>
          <a:xfrm>
            <a:off x="2460113" y="4111947"/>
            <a:ext cx="3906300" cy="294900"/>
          </a:xfrm>
          <a:prstGeom prst="roundRect">
            <a:avLst>
              <a:gd name="adj" fmla="val 16667"/>
            </a:avLst>
          </a:prstGeom>
          <a:solidFill>
            <a:schemeClr val="lt2"/>
          </a:solidFill>
          <a:ln w="19050" cap="flat" cmpd="sng">
            <a:solidFill>
              <a:schemeClr val="accent5"/>
            </a:solidFill>
            <a:prstDash val="solid"/>
            <a:round/>
            <a:headEnd type="none" w="med" len="med"/>
            <a:tailEnd type="none" w="med" len="med"/>
          </a:ln>
        </p:spPr>
        <p:txBody>
          <a:bodyPr wrap="square" lIns="91425" tIns="91425" rIns="91425" bIns="91425" anchor="ctr" anchorCtr="0">
            <a:noAutofit/>
          </a:bodyPr>
          <a:lstStyle/>
          <a:p>
            <a:pPr marL="0" lvl="0" indent="0" algn="l" rtl="0">
              <a:spcBef>
                <a:spcPts val="0"/>
              </a:spcBef>
              <a:buNone/>
            </a:pPr>
            <a:r>
              <a:rPr lang="en" sz="1300">
                <a:solidFill>
                  <a:schemeClr val="dk2"/>
                </a:solidFill>
                <a:latin typeface="Times New Roman"/>
                <a:ea typeface="Times New Roman"/>
                <a:cs typeface="Times New Roman"/>
                <a:sym typeface="Times New Roman"/>
              </a:rPr>
              <a:t>May be due to </a:t>
            </a:r>
            <a:r>
              <a:rPr lang="en" sz="1300" b="1">
                <a:solidFill>
                  <a:srgbClr val="FF0000"/>
                </a:solidFill>
                <a:latin typeface="Times New Roman"/>
                <a:ea typeface="Times New Roman"/>
                <a:cs typeface="Times New Roman"/>
                <a:sym typeface="Times New Roman"/>
              </a:rPr>
              <a:t>MTB</a:t>
            </a:r>
            <a:r>
              <a:rPr lang="en" sz="1300">
                <a:solidFill>
                  <a:schemeClr val="dk2"/>
                </a:solidFill>
                <a:latin typeface="Times New Roman"/>
                <a:ea typeface="Times New Roman"/>
                <a:cs typeface="Times New Roman"/>
                <a:sym typeface="Times New Roman"/>
              </a:rPr>
              <a:t> or </a:t>
            </a:r>
            <a:r>
              <a:rPr lang="en" sz="1300" b="1">
                <a:solidFill>
                  <a:srgbClr val="FF0000"/>
                </a:solidFill>
                <a:latin typeface="Times New Roman"/>
                <a:ea typeface="Times New Roman"/>
                <a:cs typeface="Times New Roman"/>
                <a:sym typeface="Times New Roman"/>
              </a:rPr>
              <a:t>Fungi</a:t>
            </a:r>
            <a:r>
              <a:rPr lang="en" sz="1300">
                <a:solidFill>
                  <a:schemeClr val="dk2"/>
                </a:solidFill>
                <a:latin typeface="Times New Roman"/>
                <a:ea typeface="Times New Roman"/>
                <a:cs typeface="Times New Roman"/>
                <a:sym typeface="Times New Roman"/>
              </a:rPr>
              <a:t>. </a:t>
            </a:r>
          </a:p>
        </p:txBody>
      </p:sp>
      <p:sp>
        <p:nvSpPr>
          <p:cNvPr id="453" name="Shape 453"/>
          <p:cNvSpPr/>
          <p:nvPr/>
        </p:nvSpPr>
        <p:spPr>
          <a:xfrm>
            <a:off x="115900" y="1207026"/>
            <a:ext cx="4167000" cy="1869000"/>
          </a:xfrm>
          <a:prstGeom prst="roundRect">
            <a:avLst>
              <a:gd name="adj" fmla="val 16667"/>
            </a:avLst>
          </a:prstGeom>
          <a:solidFill>
            <a:schemeClr val="lt2"/>
          </a:solidFill>
          <a:ln w="19050" cap="flat" cmpd="sng">
            <a:solidFill>
              <a:schemeClr val="dk1"/>
            </a:solidFill>
            <a:prstDash val="solid"/>
            <a:round/>
            <a:headEnd type="none" w="med" len="med"/>
            <a:tailEnd type="none" w="med" len="med"/>
          </a:ln>
        </p:spPr>
        <p:txBody>
          <a:bodyPr wrap="square" lIns="91425" tIns="91425" rIns="91425" bIns="91425" anchor="ctr" anchorCtr="0">
            <a:noAutofit/>
          </a:bodyPr>
          <a:lstStyle/>
          <a:p>
            <a:pPr marL="457200" lvl="0" indent="-311150">
              <a:spcBef>
                <a:spcPts val="0"/>
              </a:spcBef>
              <a:spcAft>
                <a:spcPts val="0"/>
              </a:spcAft>
              <a:buSzPts val="1300"/>
              <a:buFont typeface="Times New Roman"/>
              <a:buChar char="●"/>
            </a:pPr>
            <a:r>
              <a:rPr lang="en" sz="1300" b="1">
                <a:solidFill>
                  <a:schemeClr val="dk1"/>
                </a:solidFill>
                <a:latin typeface="Times New Roman"/>
                <a:ea typeface="Times New Roman"/>
                <a:cs typeface="Times New Roman"/>
                <a:sym typeface="Times New Roman"/>
              </a:rPr>
              <a:t>Common cause</a:t>
            </a:r>
            <a:r>
              <a:rPr lang="en" sz="1300">
                <a:latin typeface="Times New Roman"/>
                <a:ea typeface="Times New Roman"/>
                <a:cs typeface="Times New Roman"/>
                <a:sym typeface="Times New Roman"/>
              </a:rPr>
              <a:t> in </a:t>
            </a:r>
            <a:r>
              <a:rPr lang="en" sz="1300" b="1">
                <a:solidFill>
                  <a:srgbClr val="FF0000"/>
                </a:solidFill>
                <a:latin typeface="Times New Roman"/>
                <a:ea typeface="Times New Roman"/>
                <a:cs typeface="Times New Roman"/>
                <a:sym typeface="Times New Roman"/>
              </a:rPr>
              <a:t>young</a:t>
            </a:r>
            <a:r>
              <a:rPr lang="en" sz="1300">
                <a:solidFill>
                  <a:srgbClr val="FF0000"/>
                </a:solidFill>
                <a:latin typeface="Times New Roman"/>
                <a:ea typeface="Times New Roman"/>
                <a:cs typeface="Times New Roman"/>
                <a:sym typeface="Times New Roman"/>
              </a:rPr>
              <a:t>, </a:t>
            </a:r>
            <a:r>
              <a:rPr lang="en" sz="1300" b="1">
                <a:solidFill>
                  <a:srgbClr val="FF0000"/>
                </a:solidFill>
                <a:latin typeface="Times New Roman"/>
                <a:ea typeface="Times New Roman"/>
                <a:cs typeface="Times New Roman"/>
                <a:sym typeface="Times New Roman"/>
              </a:rPr>
              <a:t>sexually active adults</a:t>
            </a:r>
            <a:r>
              <a:rPr lang="en" sz="1300">
                <a:latin typeface="Times New Roman"/>
                <a:ea typeface="Times New Roman"/>
                <a:cs typeface="Times New Roman"/>
                <a:sym typeface="Times New Roman"/>
              </a:rPr>
              <a:t>. </a:t>
            </a:r>
          </a:p>
          <a:p>
            <a:pPr marL="457200" lvl="0" indent="-311150">
              <a:spcBef>
                <a:spcPts val="0"/>
              </a:spcBef>
              <a:spcAft>
                <a:spcPts val="0"/>
              </a:spcAft>
              <a:buSzPts val="1300"/>
              <a:buFont typeface="Times New Roman"/>
              <a:buChar char="●"/>
            </a:pPr>
            <a:r>
              <a:rPr lang="en" sz="1300" b="1">
                <a:solidFill>
                  <a:schemeClr val="dk1"/>
                </a:solidFill>
                <a:latin typeface="Times New Roman"/>
                <a:ea typeface="Times New Roman"/>
                <a:cs typeface="Times New Roman"/>
                <a:sym typeface="Times New Roman"/>
              </a:rPr>
              <a:t>Caused by</a:t>
            </a:r>
            <a:r>
              <a:rPr lang="en" sz="1300" b="1">
                <a:latin typeface="Times New Roman"/>
                <a:ea typeface="Times New Roman"/>
                <a:cs typeface="Times New Roman"/>
                <a:sym typeface="Times New Roman"/>
              </a:rPr>
              <a:t> </a:t>
            </a:r>
            <a:r>
              <a:rPr lang="en" sz="1300" b="1">
                <a:solidFill>
                  <a:srgbClr val="FF0000"/>
                </a:solidFill>
                <a:latin typeface="Times New Roman"/>
                <a:ea typeface="Times New Roman"/>
                <a:cs typeface="Times New Roman"/>
                <a:sym typeface="Times New Roman"/>
              </a:rPr>
              <a:t>Neisseria gonorrheae</a:t>
            </a:r>
            <a:r>
              <a:rPr lang="en" sz="1300">
                <a:latin typeface="Times New Roman"/>
                <a:ea typeface="Times New Roman"/>
                <a:cs typeface="Times New Roman"/>
                <a:sym typeface="Times New Roman"/>
              </a:rPr>
              <a:t>. </a:t>
            </a:r>
          </a:p>
          <a:p>
            <a:pPr marL="457200" lvl="0" indent="-311150">
              <a:spcBef>
                <a:spcPts val="0"/>
              </a:spcBef>
              <a:spcAft>
                <a:spcPts val="0"/>
              </a:spcAft>
              <a:buSzPts val="1300"/>
              <a:buFont typeface="Times New Roman"/>
              <a:buChar char="●"/>
            </a:pPr>
            <a:r>
              <a:rPr lang="en" sz="1300" b="1">
                <a:solidFill>
                  <a:schemeClr val="dk1"/>
                </a:solidFill>
                <a:latin typeface="Times New Roman"/>
                <a:ea typeface="Times New Roman"/>
                <a:cs typeface="Times New Roman"/>
                <a:sym typeface="Times New Roman"/>
              </a:rPr>
              <a:t>Leads to</a:t>
            </a:r>
            <a:r>
              <a:rPr lang="en" sz="1300">
                <a:latin typeface="Times New Roman"/>
                <a:ea typeface="Times New Roman"/>
                <a:cs typeface="Times New Roman"/>
                <a:sym typeface="Times New Roman"/>
              </a:rPr>
              <a:t> </a:t>
            </a:r>
            <a:r>
              <a:rPr lang="en" sz="1300" b="1">
                <a:latin typeface="Times New Roman"/>
                <a:ea typeface="Times New Roman"/>
                <a:cs typeface="Times New Roman"/>
                <a:sym typeface="Times New Roman"/>
              </a:rPr>
              <a:t>disseminated infection</a:t>
            </a:r>
            <a:r>
              <a:rPr lang="en" sz="1300">
                <a:latin typeface="Times New Roman"/>
                <a:ea typeface="Times New Roman"/>
                <a:cs typeface="Times New Roman"/>
                <a:sym typeface="Times New Roman"/>
              </a:rPr>
              <a:t> secondary to </a:t>
            </a:r>
            <a:r>
              <a:rPr lang="en" sz="1300" b="1">
                <a:latin typeface="Times New Roman"/>
                <a:ea typeface="Times New Roman"/>
                <a:cs typeface="Times New Roman"/>
                <a:sym typeface="Times New Roman"/>
              </a:rPr>
              <a:t>urethritis/cervicitis</a:t>
            </a:r>
            <a:r>
              <a:rPr lang="en" sz="1300">
                <a:latin typeface="Times New Roman"/>
                <a:ea typeface="Times New Roman"/>
                <a:cs typeface="Times New Roman"/>
                <a:sym typeface="Times New Roman"/>
              </a:rPr>
              <a:t>.</a:t>
            </a:r>
          </a:p>
          <a:p>
            <a:pPr marL="457200" lvl="0" indent="-311150" rtl="0">
              <a:spcBef>
                <a:spcPts val="0"/>
              </a:spcBef>
              <a:spcAft>
                <a:spcPts val="0"/>
              </a:spcAft>
              <a:buSzPts val="1300"/>
              <a:buFont typeface="Times New Roman"/>
              <a:buChar char="●"/>
            </a:pPr>
            <a:r>
              <a:rPr lang="en" sz="1300" b="1">
                <a:solidFill>
                  <a:schemeClr val="dk1"/>
                </a:solidFill>
                <a:latin typeface="Times New Roman"/>
                <a:ea typeface="Times New Roman"/>
                <a:cs typeface="Times New Roman"/>
                <a:sym typeface="Times New Roman"/>
              </a:rPr>
              <a:t>Initially present with</a:t>
            </a:r>
            <a:r>
              <a:rPr lang="en" sz="1300">
                <a:latin typeface="Times New Roman"/>
                <a:ea typeface="Times New Roman"/>
                <a:cs typeface="Times New Roman"/>
                <a:sym typeface="Times New Roman"/>
              </a:rPr>
              <a:t> </a:t>
            </a:r>
            <a:r>
              <a:rPr lang="en" sz="1300" b="1">
                <a:latin typeface="Times New Roman"/>
                <a:ea typeface="Times New Roman"/>
                <a:cs typeface="Times New Roman"/>
                <a:sym typeface="Times New Roman"/>
              </a:rPr>
              <a:t>polyarthralgia</a:t>
            </a:r>
            <a:r>
              <a:rPr lang="en" sz="1300">
                <a:latin typeface="Times New Roman"/>
                <a:ea typeface="Times New Roman"/>
                <a:cs typeface="Times New Roman"/>
                <a:sym typeface="Times New Roman"/>
              </a:rPr>
              <a:t>, </a:t>
            </a:r>
            <a:r>
              <a:rPr lang="en" sz="1300" b="1">
                <a:latin typeface="Times New Roman"/>
                <a:ea typeface="Times New Roman"/>
                <a:cs typeface="Times New Roman"/>
                <a:sym typeface="Times New Roman"/>
              </a:rPr>
              <a:t>tenosynovitis</a:t>
            </a:r>
            <a:r>
              <a:rPr lang="en" sz="1300">
                <a:latin typeface="Times New Roman"/>
                <a:ea typeface="Times New Roman"/>
                <a:cs typeface="Times New Roman"/>
                <a:sym typeface="Times New Roman"/>
              </a:rPr>
              <a:t>, </a:t>
            </a:r>
            <a:r>
              <a:rPr lang="en" sz="1300" b="1">
                <a:latin typeface="Times New Roman"/>
                <a:ea typeface="Times New Roman"/>
                <a:cs typeface="Times New Roman"/>
                <a:sym typeface="Times New Roman"/>
              </a:rPr>
              <a:t>fever</a:t>
            </a:r>
            <a:r>
              <a:rPr lang="en" sz="1300">
                <a:latin typeface="Times New Roman"/>
                <a:ea typeface="Times New Roman"/>
                <a:cs typeface="Times New Roman"/>
                <a:sym typeface="Times New Roman"/>
              </a:rPr>
              <a:t>, </a:t>
            </a:r>
            <a:r>
              <a:rPr lang="en" sz="1300" b="1">
                <a:latin typeface="Times New Roman"/>
                <a:ea typeface="Times New Roman"/>
                <a:cs typeface="Times New Roman"/>
                <a:sym typeface="Times New Roman"/>
              </a:rPr>
              <a:t>skin lesions</a:t>
            </a:r>
            <a:r>
              <a:rPr lang="en" sz="1300">
                <a:latin typeface="Times New Roman"/>
                <a:ea typeface="Times New Roman"/>
                <a:cs typeface="Times New Roman"/>
                <a:sym typeface="Times New Roman"/>
              </a:rPr>
              <a:t>.</a:t>
            </a:r>
          </a:p>
          <a:p>
            <a:pPr marL="457200" lvl="0" indent="-311150">
              <a:spcBef>
                <a:spcPts val="0"/>
              </a:spcBef>
              <a:buSzPts val="1300"/>
              <a:buFont typeface="Times New Roman"/>
              <a:buChar char="●"/>
            </a:pPr>
            <a:r>
              <a:rPr lang="en" sz="1300" b="1">
                <a:solidFill>
                  <a:schemeClr val="dk1"/>
                </a:solidFill>
                <a:latin typeface="Times New Roman"/>
                <a:ea typeface="Times New Roman"/>
                <a:cs typeface="Times New Roman"/>
                <a:sym typeface="Times New Roman"/>
              </a:rPr>
              <a:t>If untreated leads to</a:t>
            </a:r>
            <a:r>
              <a:rPr lang="en" sz="1300" b="1">
                <a:latin typeface="Times New Roman"/>
                <a:ea typeface="Times New Roman"/>
                <a:cs typeface="Times New Roman"/>
                <a:sym typeface="Times New Roman"/>
              </a:rPr>
              <a:t> suppurative monoarthritis</a:t>
            </a:r>
            <a:r>
              <a:rPr lang="en" sz="1300">
                <a:latin typeface="Times New Roman"/>
                <a:ea typeface="Times New Roman"/>
                <a:cs typeface="Times New Roman"/>
                <a:sym typeface="Times New Roman"/>
              </a:rPr>
              <a:t>.</a:t>
            </a:r>
          </a:p>
        </p:txBody>
      </p:sp>
      <p:sp>
        <p:nvSpPr>
          <p:cNvPr id="454" name="Shape 454"/>
          <p:cNvSpPr txBox="1"/>
          <p:nvPr/>
        </p:nvSpPr>
        <p:spPr>
          <a:xfrm>
            <a:off x="6476300" y="3272550"/>
            <a:ext cx="2551800" cy="1134300"/>
          </a:xfrm>
          <a:prstGeom prst="rect">
            <a:avLst/>
          </a:prstGeom>
          <a:noFill/>
          <a:ln w="9525" cap="flat" cmpd="sng">
            <a:solidFill>
              <a:srgbClr val="000000"/>
            </a:solidFill>
            <a:prstDash val="dot"/>
            <a:round/>
            <a:headEnd type="none" w="med" len="med"/>
            <a:tailEnd type="none" w="med" len="med"/>
          </a:ln>
        </p:spPr>
        <p:txBody>
          <a:bodyPr wrap="square" lIns="91425" tIns="91425" rIns="91425" bIns="91425" anchor="t" anchorCtr="0">
            <a:noAutofit/>
          </a:bodyPr>
          <a:lstStyle/>
          <a:p>
            <a:pPr marL="0" lvl="0" indent="0">
              <a:spcBef>
                <a:spcPts val="0"/>
              </a:spcBef>
              <a:buNone/>
            </a:pPr>
            <a:r>
              <a:rPr lang="en" sz="1100">
                <a:solidFill>
                  <a:srgbClr val="63A537"/>
                </a:solidFill>
                <a:latin typeface="Times New Roman"/>
                <a:ea typeface="Times New Roman"/>
                <a:cs typeface="Times New Roman"/>
                <a:sym typeface="Times New Roman"/>
              </a:rPr>
              <a:t>Gonococcal infection never happens in old people.</a:t>
            </a:r>
          </a:p>
          <a:p>
            <a:pPr marL="0" lvl="0" indent="0">
              <a:spcBef>
                <a:spcPts val="0"/>
              </a:spcBef>
              <a:buNone/>
            </a:pPr>
            <a:r>
              <a:rPr lang="en" sz="1100" b="1" u="sng">
                <a:solidFill>
                  <a:srgbClr val="63A537"/>
                </a:solidFill>
                <a:latin typeface="Times New Roman"/>
                <a:ea typeface="Times New Roman"/>
                <a:cs typeface="Times New Roman"/>
                <a:sym typeface="Times New Roman"/>
              </a:rPr>
              <a:t>May come as a case:</a:t>
            </a:r>
          </a:p>
          <a:p>
            <a:pPr marL="0" lvl="0" indent="0">
              <a:spcBef>
                <a:spcPts val="0"/>
              </a:spcBef>
              <a:buNone/>
            </a:pPr>
            <a:r>
              <a:rPr lang="en" sz="1100">
                <a:solidFill>
                  <a:srgbClr val="63A537"/>
                </a:solidFill>
                <a:latin typeface="Times New Roman"/>
                <a:ea typeface="Times New Roman"/>
                <a:cs typeface="Times New Roman"/>
                <a:sym typeface="Times New Roman"/>
              </a:rPr>
              <a:t>Lyme disease is common in Scandinavia</a:t>
            </a:r>
          </a:p>
          <a:p>
            <a:pPr marL="0" lvl="0" indent="0">
              <a:spcBef>
                <a:spcPts val="0"/>
              </a:spcBef>
              <a:buNone/>
            </a:pPr>
            <a:r>
              <a:rPr lang="en" sz="1100">
                <a:solidFill>
                  <a:srgbClr val="63A537"/>
                </a:solidFill>
                <a:latin typeface="Times New Roman"/>
                <a:ea typeface="Times New Roman"/>
                <a:cs typeface="Times New Roman"/>
                <a:sym typeface="Times New Roman"/>
              </a:rPr>
              <a:t>A patient will present with skin rash and arthritis due to a tick bite.</a:t>
            </a:r>
          </a:p>
        </p:txBody>
      </p:sp>
      <p:sp>
        <p:nvSpPr>
          <p:cNvPr id="455" name="Shape 455"/>
          <p:cNvSpPr txBox="1"/>
          <p:nvPr/>
        </p:nvSpPr>
        <p:spPr>
          <a:xfrm>
            <a:off x="0" y="4464375"/>
            <a:ext cx="9028200" cy="635100"/>
          </a:xfrm>
          <a:prstGeom prst="rect">
            <a:avLst/>
          </a:prstGeom>
          <a:noFill/>
          <a:ln>
            <a:noFill/>
          </a:ln>
        </p:spPr>
        <p:txBody>
          <a:bodyPr wrap="square" lIns="91425" tIns="91425" rIns="91425" bIns="91425" anchor="ctr" anchorCtr="0">
            <a:noAutofit/>
          </a:bodyPr>
          <a:lstStyle/>
          <a:p>
            <a:pPr marL="0" lvl="0" indent="82550" rtl="0">
              <a:lnSpc>
                <a:spcPct val="115000"/>
              </a:lnSpc>
              <a:spcBef>
                <a:spcPts val="0"/>
              </a:spcBef>
              <a:spcAft>
                <a:spcPts val="1600"/>
              </a:spcAft>
              <a:buNone/>
            </a:pPr>
            <a:endParaRPr sz="1300">
              <a:latin typeface="Times New Roman"/>
              <a:ea typeface="Times New Roman"/>
              <a:cs typeface="Times New Roman"/>
              <a:sym typeface="Times New Roman"/>
            </a:endParaRPr>
          </a:p>
          <a:p>
            <a:pPr marL="0" lvl="0" indent="82550" rtl="0">
              <a:lnSpc>
                <a:spcPct val="115000"/>
              </a:lnSpc>
              <a:spcBef>
                <a:spcPts val="0"/>
              </a:spcBef>
              <a:spcAft>
                <a:spcPts val="1600"/>
              </a:spcAft>
              <a:buNone/>
            </a:pPr>
            <a:r>
              <a:rPr lang="en" sz="1300">
                <a:latin typeface="Times New Roman"/>
                <a:ea typeface="Times New Roman"/>
                <a:cs typeface="Times New Roman"/>
                <a:sym typeface="Times New Roman"/>
              </a:rPr>
              <a:t>Risk factors for long term adverse </a:t>
            </a:r>
            <a:r>
              <a:rPr lang="en" sz="1300" i="1" u="sng">
                <a:latin typeface="Times New Roman"/>
                <a:ea typeface="Times New Roman"/>
                <a:cs typeface="Times New Roman"/>
                <a:sym typeface="Times New Roman"/>
              </a:rPr>
              <a:t>sequelae </a:t>
            </a:r>
            <a:r>
              <a:rPr lang="en" sz="1300">
                <a:latin typeface="Times New Roman"/>
                <a:ea typeface="Times New Roman"/>
                <a:cs typeface="Times New Roman"/>
                <a:sym typeface="Times New Roman"/>
              </a:rPr>
              <a:t>include: Age, prior rheumatoid arthritis, polyarticular joint involvement, hip or shoulder involvement, virulent pathogens and delayed initiation or response to therapy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727650" y="596325"/>
            <a:ext cx="7688700" cy="535200"/>
          </a:xfrm>
          <a:prstGeom prst="rect">
            <a:avLst/>
          </a:prstGeom>
        </p:spPr>
        <p:txBody>
          <a:bodyPr wrap="square" lIns="91425" tIns="91425" rIns="91425" bIns="91425" anchor="t" anchorCtr="0">
            <a:noAutofit/>
          </a:bodyPr>
          <a:lstStyle/>
          <a:p>
            <a:pPr marL="0" lvl="0" indent="0">
              <a:spcBef>
                <a:spcPts val="0"/>
              </a:spcBef>
              <a:buNone/>
            </a:pPr>
            <a:r>
              <a:rPr lang="en"/>
              <a:t>Objectives</a:t>
            </a:r>
          </a:p>
        </p:txBody>
      </p:sp>
      <p:sp>
        <p:nvSpPr>
          <p:cNvPr id="268" name="Shape 268"/>
          <p:cNvSpPr txBox="1">
            <a:spLocks noGrp="1"/>
          </p:cNvSpPr>
          <p:nvPr>
            <p:ph type="body" idx="1"/>
          </p:nvPr>
        </p:nvSpPr>
        <p:spPr>
          <a:xfrm>
            <a:off x="727650" y="1418825"/>
            <a:ext cx="8055300" cy="3514200"/>
          </a:xfrm>
          <a:prstGeom prst="rect">
            <a:avLst/>
          </a:prstGeom>
        </p:spPr>
        <p:txBody>
          <a:bodyPr wrap="square" lIns="91425" tIns="91425" rIns="91425" bIns="91425" anchor="t" anchorCtr="0">
            <a:noAutofit/>
          </a:bodyPr>
          <a:lstStyle/>
          <a:p>
            <a:pPr marL="457200" lvl="0" indent="-311150">
              <a:lnSpc>
                <a:spcPct val="150000"/>
              </a:lnSpc>
              <a:spcBef>
                <a:spcPts val="0"/>
              </a:spcBef>
              <a:spcAft>
                <a:spcPts val="0"/>
              </a:spcAft>
              <a:buSzPts val="1300"/>
              <a:buChar char="●"/>
            </a:pPr>
            <a:r>
              <a:rPr lang="en"/>
              <a:t>Define osteomyelitis and arthritis</a:t>
            </a:r>
          </a:p>
          <a:p>
            <a:pPr marL="457200" lvl="0" indent="-311150">
              <a:lnSpc>
                <a:spcPct val="150000"/>
              </a:lnSpc>
              <a:spcBef>
                <a:spcPts val="0"/>
              </a:spcBef>
              <a:spcAft>
                <a:spcPts val="0"/>
              </a:spcAft>
              <a:buSzPts val="1300"/>
              <a:buChar char="●"/>
            </a:pPr>
            <a:r>
              <a:rPr lang="en"/>
              <a:t> Know that the two conditions can happen together or separately</a:t>
            </a:r>
          </a:p>
          <a:p>
            <a:pPr marL="457200" lvl="0" indent="-311150">
              <a:lnSpc>
                <a:spcPct val="150000"/>
              </a:lnSpc>
              <a:spcBef>
                <a:spcPts val="0"/>
              </a:spcBef>
              <a:spcAft>
                <a:spcPts val="0"/>
              </a:spcAft>
              <a:buSzPts val="1300"/>
              <a:buChar char="●"/>
            </a:pPr>
            <a:r>
              <a:rPr lang="en"/>
              <a:t> Differentiate between acute and chronic osteomyelitis and arthritis</a:t>
            </a:r>
          </a:p>
          <a:p>
            <a:pPr marL="457200" lvl="0" indent="-311150">
              <a:lnSpc>
                <a:spcPct val="150000"/>
              </a:lnSpc>
              <a:spcBef>
                <a:spcPts val="0"/>
              </a:spcBef>
              <a:spcAft>
                <a:spcPts val="0"/>
              </a:spcAft>
              <a:buSzPts val="1300"/>
              <a:buChar char="●"/>
            </a:pPr>
            <a:r>
              <a:rPr lang="en"/>
              <a:t> Know the pathogenesis and risk factors of both osteomyelitis and arthritis</a:t>
            </a:r>
          </a:p>
          <a:p>
            <a:pPr marL="457200" lvl="0" indent="-311150" rtl="0">
              <a:lnSpc>
                <a:spcPct val="150000"/>
              </a:lnSpc>
              <a:spcBef>
                <a:spcPts val="0"/>
              </a:spcBef>
              <a:spcAft>
                <a:spcPts val="0"/>
              </a:spcAft>
              <a:buSzPts val="1300"/>
              <a:buChar char="●"/>
            </a:pPr>
            <a:r>
              <a:rPr lang="en"/>
              <a:t>Realize that bone and joint infections can be acquired through blood or directly from adjacent affected organs and tissues.</a:t>
            </a:r>
          </a:p>
          <a:p>
            <a:pPr marL="457200" lvl="0" indent="-311150" rtl="0">
              <a:lnSpc>
                <a:spcPct val="150000"/>
              </a:lnSpc>
              <a:spcBef>
                <a:spcPts val="0"/>
              </a:spcBef>
              <a:spcAft>
                <a:spcPts val="0"/>
              </a:spcAft>
              <a:buSzPts val="1300"/>
              <a:buChar char="●"/>
            </a:pPr>
            <a:r>
              <a:rPr lang="en"/>
              <a:t>Know the commonest causative agents of arthritis and osteomyelitis.</a:t>
            </a:r>
          </a:p>
          <a:p>
            <a:pPr marL="457200" lvl="0" indent="-311150" rtl="0">
              <a:lnSpc>
                <a:spcPct val="150000"/>
              </a:lnSpc>
              <a:spcBef>
                <a:spcPts val="0"/>
              </a:spcBef>
              <a:spcAft>
                <a:spcPts val="0"/>
              </a:spcAft>
              <a:buSzPts val="1300"/>
              <a:buChar char="●"/>
            </a:pPr>
            <a:r>
              <a:rPr lang="en"/>
              <a:t>Know the laboratory diagnosis and investigation of both conditions.</a:t>
            </a:r>
          </a:p>
          <a:p>
            <a:pPr marL="457200" lvl="0" indent="-311150">
              <a:lnSpc>
                <a:spcPct val="150000"/>
              </a:lnSpc>
              <a:spcBef>
                <a:spcPts val="0"/>
              </a:spcBef>
              <a:buSzPts val="1300"/>
              <a:buChar char="●"/>
            </a:pPr>
            <a:r>
              <a:rPr lang="en"/>
              <a:t>know the management and treatment of both osteomyelitis and arthritis.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title"/>
          </p:nvPr>
        </p:nvSpPr>
        <p:spPr>
          <a:xfrm>
            <a:off x="590641" y="15630"/>
            <a:ext cx="7688400" cy="535200"/>
          </a:xfrm>
          <a:prstGeom prst="rect">
            <a:avLst/>
          </a:prstGeom>
          <a:noFill/>
          <a:ln>
            <a:noFill/>
          </a:ln>
        </p:spPr>
        <p:txBody>
          <a:bodyPr wrap="square" lIns="91425" tIns="91425" rIns="91425" bIns="91425" anchor="t" anchorCtr="0">
            <a:noAutofit/>
          </a:bodyPr>
          <a:lstStyle/>
          <a:p>
            <a:pPr marL="0" marR="0" lvl="0" indent="-165100" algn="ctr" rtl="0">
              <a:lnSpc>
                <a:spcPct val="100000"/>
              </a:lnSpc>
              <a:spcBef>
                <a:spcPts val="0"/>
              </a:spcBef>
              <a:spcAft>
                <a:spcPts val="0"/>
              </a:spcAft>
              <a:buClr>
                <a:schemeClr val="dk2"/>
              </a:buClr>
              <a:buSzPts val="2600"/>
              <a:buFont typeface="Times New Roman"/>
              <a:buNone/>
            </a:pPr>
            <a:r>
              <a:rPr lang="en" sz="2600" b="1" i="0" u="none" strike="noStrike" cap="none">
                <a:solidFill>
                  <a:schemeClr val="dk2"/>
                </a:solidFill>
                <a:latin typeface="Times New Roman"/>
                <a:ea typeface="Times New Roman"/>
                <a:cs typeface="Times New Roman"/>
                <a:sym typeface="Times New Roman"/>
              </a:rPr>
              <a:t>Diagnosis of Septic Arthritis</a:t>
            </a:r>
            <a:br>
              <a:rPr lang="en" sz="2600" b="1" i="0" u="none" strike="noStrike" cap="none">
                <a:solidFill>
                  <a:schemeClr val="dk2"/>
                </a:solidFill>
                <a:latin typeface="Times New Roman"/>
                <a:ea typeface="Times New Roman"/>
                <a:cs typeface="Times New Roman"/>
                <a:sym typeface="Times New Roman"/>
              </a:rPr>
            </a:br>
            <a:endParaRPr lang="en" sz="2600" b="1" i="0" u="none" strike="noStrike" cap="none">
              <a:solidFill>
                <a:schemeClr val="dk2"/>
              </a:solidFill>
              <a:latin typeface="Times New Roman"/>
              <a:ea typeface="Times New Roman"/>
              <a:cs typeface="Times New Roman"/>
              <a:sym typeface="Times New Roman"/>
            </a:endParaRPr>
          </a:p>
        </p:txBody>
      </p:sp>
      <p:sp>
        <p:nvSpPr>
          <p:cNvPr id="461" name="Shape 461"/>
          <p:cNvSpPr/>
          <p:nvPr/>
        </p:nvSpPr>
        <p:spPr>
          <a:xfrm>
            <a:off x="132015" y="879472"/>
            <a:ext cx="2547000" cy="691500"/>
          </a:xfrm>
          <a:prstGeom prst="roundRect">
            <a:avLst>
              <a:gd name="adj" fmla="val 16667"/>
            </a:avLst>
          </a:prstGeom>
          <a:solidFill>
            <a:schemeClr val="dk1"/>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88900" algn="ctr" rtl="0">
              <a:lnSpc>
                <a:spcPct val="100000"/>
              </a:lnSpc>
              <a:spcBef>
                <a:spcPts val="0"/>
              </a:spcBef>
              <a:spcAft>
                <a:spcPts val="0"/>
              </a:spcAft>
              <a:buClr>
                <a:schemeClr val="lt1"/>
              </a:buClr>
              <a:buSzPts val="1400"/>
              <a:buFont typeface="Arial"/>
              <a:buNone/>
            </a:pPr>
            <a:r>
              <a:rPr lang="en" sz="1400" b="1" i="0" u="none" strike="noStrike" cap="none">
                <a:solidFill>
                  <a:schemeClr val="lt1"/>
                </a:solidFill>
                <a:latin typeface="Arial"/>
                <a:ea typeface="Arial"/>
                <a:cs typeface="Arial"/>
                <a:sym typeface="Arial"/>
              </a:rPr>
              <a:t>1-History/examination to exclude systemic illness. </a:t>
            </a:r>
          </a:p>
        </p:txBody>
      </p:sp>
      <p:sp>
        <p:nvSpPr>
          <p:cNvPr id="462" name="Shape 462"/>
          <p:cNvSpPr/>
          <p:nvPr/>
        </p:nvSpPr>
        <p:spPr>
          <a:xfrm>
            <a:off x="2920365" y="879472"/>
            <a:ext cx="3028800" cy="691500"/>
          </a:xfrm>
          <a:prstGeom prst="roundRect">
            <a:avLst>
              <a:gd name="adj" fmla="val 16667"/>
            </a:avLst>
          </a:prstGeom>
          <a:solidFill>
            <a:schemeClr val="accent3"/>
          </a:solidFill>
          <a:ln w="25400" cap="flat" cmpd="sng">
            <a:solidFill>
              <a:schemeClr val="accent3"/>
            </a:solidFill>
            <a:prstDash val="solid"/>
            <a:round/>
            <a:headEnd type="none" w="med" len="med"/>
            <a:tailEnd type="none" w="med" len="med"/>
          </a:ln>
        </p:spPr>
        <p:txBody>
          <a:bodyPr wrap="square" lIns="91425" tIns="45700" rIns="91425" bIns="45700" anchor="ctr" anchorCtr="0">
            <a:noAutofit/>
          </a:bodyPr>
          <a:lstStyle/>
          <a:p>
            <a:pPr marL="0" marR="0" lvl="0" indent="-88900" algn="ctr" rtl="0">
              <a:lnSpc>
                <a:spcPct val="100000"/>
              </a:lnSpc>
              <a:spcBef>
                <a:spcPts val="0"/>
              </a:spcBef>
              <a:spcAft>
                <a:spcPts val="0"/>
              </a:spcAft>
              <a:buClr>
                <a:schemeClr val="lt1"/>
              </a:buClr>
              <a:buSzPts val="1400"/>
              <a:buFont typeface="Arial"/>
              <a:buNone/>
            </a:pPr>
            <a:r>
              <a:rPr lang="en" sz="1400" b="1" i="0" u="none" strike="noStrike" cap="none">
                <a:solidFill>
                  <a:schemeClr val="lt1"/>
                </a:solidFill>
                <a:latin typeface="Arial"/>
                <a:ea typeface="Arial"/>
                <a:cs typeface="Arial"/>
                <a:sym typeface="Arial"/>
              </a:rPr>
              <a:t>4-Arthrocentesis should be done as soon as possible:</a:t>
            </a:r>
          </a:p>
        </p:txBody>
      </p:sp>
      <p:sp>
        <p:nvSpPr>
          <p:cNvPr id="463" name="Shape 463"/>
          <p:cNvSpPr/>
          <p:nvPr/>
        </p:nvSpPr>
        <p:spPr>
          <a:xfrm>
            <a:off x="2786063" y="1583108"/>
            <a:ext cx="3297600" cy="2738400"/>
          </a:xfrm>
          <a:prstGeom prst="roundRect">
            <a:avLst>
              <a:gd name="adj" fmla="val 16667"/>
            </a:avLst>
          </a:prstGeom>
          <a:solidFill>
            <a:schemeClr val="lt2"/>
          </a:solidFill>
          <a:ln w="25400" cap="flat" cmpd="sng">
            <a:solidFill>
              <a:schemeClr val="accent3"/>
            </a:solidFill>
            <a:prstDash val="solid"/>
            <a:round/>
            <a:headEnd type="none" w="med" len="med"/>
            <a:tailEnd type="none" w="med" len="med"/>
          </a:ln>
        </p:spPr>
        <p:txBody>
          <a:bodyPr wrap="square" lIns="91425" tIns="45700" rIns="91425" bIns="45700" anchor="ctr" anchorCtr="0">
            <a:noAutofit/>
          </a:bodyPr>
          <a:lstStyle/>
          <a:p>
            <a:pPr marL="0" marR="0" lvl="0" indent="-88900" algn="l" rtl="0">
              <a:lnSpc>
                <a:spcPct val="100000"/>
              </a:lnSpc>
              <a:spcBef>
                <a:spcPts val="0"/>
              </a:spcBef>
              <a:spcAft>
                <a:spcPts val="0"/>
              </a:spcAft>
              <a:buClr>
                <a:schemeClr val="dk2"/>
              </a:buClr>
              <a:buSzPts val="1400"/>
              <a:buFont typeface="Arial"/>
              <a:buNone/>
            </a:pPr>
            <a:r>
              <a:rPr lang="en" sz="1400" b="1" i="0" u="none" strike="noStrike" cap="none">
                <a:solidFill>
                  <a:schemeClr val="dk2"/>
                </a:solidFill>
                <a:latin typeface="Arial"/>
                <a:ea typeface="Arial"/>
                <a:cs typeface="Arial"/>
                <a:sym typeface="Arial"/>
              </a:rPr>
              <a:t>1-</a:t>
            </a:r>
            <a:r>
              <a:rPr lang="en" sz="1400" b="1" i="0" u="none" strike="noStrike" cap="none">
                <a:solidFill>
                  <a:schemeClr val="accent3"/>
                </a:solidFill>
                <a:latin typeface="Arial"/>
                <a:ea typeface="Arial"/>
                <a:cs typeface="Arial"/>
                <a:sym typeface="Arial"/>
              </a:rPr>
              <a:t>Synovial fluid </a:t>
            </a:r>
            <a:r>
              <a:rPr lang="en" sz="1400" b="1" i="0" u="none" strike="noStrike" cap="none">
                <a:solidFill>
                  <a:schemeClr val="dk2"/>
                </a:solidFill>
                <a:latin typeface="Arial"/>
                <a:ea typeface="Arial"/>
                <a:cs typeface="Arial"/>
                <a:sym typeface="Arial"/>
              </a:rPr>
              <a:t>is </a:t>
            </a:r>
            <a:r>
              <a:rPr lang="en" sz="1400" b="1" i="0" u="sng" strike="noStrike" cap="none">
                <a:solidFill>
                  <a:schemeClr val="dk2"/>
                </a:solidFill>
                <a:latin typeface="Arial"/>
                <a:ea typeface="Arial"/>
                <a:cs typeface="Arial"/>
                <a:sym typeface="Arial"/>
              </a:rPr>
              <a:t>cloudy</a:t>
            </a:r>
            <a:r>
              <a:rPr lang="en" sz="1400" b="1" i="0" u="none" strike="noStrike" cap="none">
                <a:solidFill>
                  <a:schemeClr val="dk2"/>
                </a:solidFill>
                <a:latin typeface="Arial"/>
                <a:ea typeface="Arial"/>
                <a:cs typeface="Arial"/>
                <a:sym typeface="Arial"/>
              </a:rPr>
              <a:t> and </a:t>
            </a:r>
            <a:r>
              <a:rPr lang="en" sz="1400" b="1" i="0" u="sng" strike="noStrike" cap="none">
                <a:solidFill>
                  <a:schemeClr val="dk2"/>
                </a:solidFill>
                <a:latin typeface="Arial"/>
                <a:ea typeface="Arial"/>
                <a:cs typeface="Arial"/>
                <a:sym typeface="Arial"/>
              </a:rPr>
              <a:t>purulent</a:t>
            </a:r>
            <a:r>
              <a:rPr lang="en" sz="1400" b="1" i="0" u="none" strike="noStrike" cap="none">
                <a:solidFill>
                  <a:schemeClr val="dk2"/>
                </a:solidFill>
                <a:latin typeface="Arial"/>
                <a:ea typeface="Arial"/>
                <a:cs typeface="Arial"/>
                <a:sym typeface="Arial"/>
              </a:rPr>
              <a:t>. </a:t>
            </a:r>
          </a:p>
          <a:p>
            <a:pPr marL="0" marR="0" lvl="0" indent="-88900" algn="l" rtl="0">
              <a:lnSpc>
                <a:spcPct val="100000"/>
              </a:lnSpc>
              <a:spcBef>
                <a:spcPts val="0"/>
              </a:spcBef>
              <a:spcAft>
                <a:spcPts val="0"/>
              </a:spcAft>
              <a:buClr>
                <a:schemeClr val="dk2"/>
              </a:buClr>
              <a:buSzPts val="1400"/>
              <a:buFont typeface="Arial"/>
              <a:buNone/>
            </a:pPr>
            <a:r>
              <a:rPr lang="en" sz="1400" b="1" i="0" u="none" strike="noStrike" cap="none">
                <a:solidFill>
                  <a:schemeClr val="dk2"/>
                </a:solidFill>
                <a:latin typeface="Arial"/>
                <a:ea typeface="Arial"/>
                <a:cs typeface="Arial"/>
                <a:sym typeface="Arial"/>
              </a:rPr>
              <a:t>2- </a:t>
            </a:r>
            <a:r>
              <a:rPr lang="en" sz="1400" b="1" i="0" u="none" strike="noStrike" cap="none">
                <a:solidFill>
                  <a:schemeClr val="accent3"/>
                </a:solidFill>
                <a:latin typeface="Arial"/>
                <a:ea typeface="Arial"/>
                <a:cs typeface="Arial"/>
                <a:sym typeface="Arial"/>
              </a:rPr>
              <a:t>Leukocyte</a:t>
            </a:r>
            <a:r>
              <a:rPr lang="en" sz="1400" b="1" i="0" u="none" strike="noStrike" cap="none">
                <a:solidFill>
                  <a:schemeClr val="dk2"/>
                </a:solidFill>
                <a:latin typeface="Arial"/>
                <a:ea typeface="Arial"/>
                <a:cs typeface="Arial"/>
                <a:sym typeface="Arial"/>
              </a:rPr>
              <a:t> count generally </a:t>
            </a:r>
            <a:r>
              <a:rPr lang="en" sz="1400" b="1" i="0" u="sng" strike="noStrike" cap="none">
                <a:solidFill>
                  <a:schemeClr val="dk2"/>
                </a:solidFill>
                <a:latin typeface="Arial"/>
                <a:ea typeface="Arial"/>
                <a:cs typeface="Arial"/>
                <a:sym typeface="Arial"/>
              </a:rPr>
              <a:t>&gt; 25,000/mm3</a:t>
            </a:r>
            <a:r>
              <a:rPr lang="en" sz="1400" b="1" i="0" u="none" strike="noStrike" cap="none">
                <a:solidFill>
                  <a:schemeClr val="dk2"/>
                </a:solidFill>
                <a:latin typeface="Arial"/>
                <a:ea typeface="Arial"/>
                <a:cs typeface="Arial"/>
                <a:sym typeface="Arial"/>
              </a:rPr>
              <a:t>,with predominant neutrophils. </a:t>
            </a:r>
          </a:p>
          <a:p>
            <a:pPr marL="0" marR="0" lvl="0" indent="-88900" algn="l" rtl="0">
              <a:lnSpc>
                <a:spcPct val="100000"/>
              </a:lnSpc>
              <a:spcBef>
                <a:spcPts val="0"/>
              </a:spcBef>
              <a:spcAft>
                <a:spcPts val="0"/>
              </a:spcAft>
              <a:buClr>
                <a:schemeClr val="dk2"/>
              </a:buClr>
              <a:buSzPts val="1400"/>
              <a:buFont typeface="Arial"/>
              <a:buNone/>
            </a:pPr>
            <a:r>
              <a:rPr lang="en" sz="1400" b="1" i="0" u="none" strike="noStrike" cap="none">
                <a:solidFill>
                  <a:schemeClr val="dk2"/>
                </a:solidFill>
                <a:latin typeface="Arial"/>
                <a:ea typeface="Arial"/>
                <a:cs typeface="Arial"/>
                <a:sym typeface="Arial"/>
              </a:rPr>
              <a:t>3- </a:t>
            </a:r>
            <a:r>
              <a:rPr lang="en" sz="1400" b="1" i="0" u="none" strike="noStrike" cap="none">
                <a:solidFill>
                  <a:schemeClr val="accent3"/>
                </a:solidFill>
                <a:latin typeface="Arial"/>
                <a:ea typeface="Arial"/>
                <a:cs typeface="Arial"/>
                <a:sym typeface="Arial"/>
              </a:rPr>
              <a:t>Gram stain and culture </a:t>
            </a:r>
            <a:r>
              <a:rPr lang="en" sz="1400" b="1" i="0" u="none" strike="noStrike" cap="none">
                <a:solidFill>
                  <a:schemeClr val="dk2"/>
                </a:solidFill>
                <a:latin typeface="Arial"/>
                <a:ea typeface="Arial"/>
                <a:cs typeface="Arial"/>
                <a:sym typeface="Arial"/>
              </a:rPr>
              <a:t>are </a:t>
            </a:r>
            <a:r>
              <a:rPr lang="en" sz="1400" b="1" i="0" u="sng" strike="noStrike" cap="none">
                <a:solidFill>
                  <a:schemeClr val="dk2"/>
                </a:solidFill>
                <a:latin typeface="Arial"/>
                <a:ea typeface="Arial"/>
                <a:cs typeface="Arial"/>
                <a:sym typeface="Arial"/>
              </a:rPr>
              <a:t>positive</a:t>
            </a:r>
            <a:r>
              <a:rPr lang="en" sz="1400" b="1" i="0" u="none" strike="noStrike" cap="none">
                <a:solidFill>
                  <a:schemeClr val="dk2"/>
                </a:solidFill>
                <a:latin typeface="Arial"/>
                <a:ea typeface="Arial"/>
                <a:cs typeface="Arial"/>
                <a:sym typeface="Arial"/>
              </a:rPr>
              <a:t> in &gt;90% of cases. </a:t>
            </a:r>
          </a:p>
          <a:p>
            <a:pPr marL="0" marR="0" lvl="0" indent="-88900" algn="l" rtl="0">
              <a:lnSpc>
                <a:spcPct val="100000"/>
              </a:lnSpc>
              <a:spcBef>
                <a:spcPts val="0"/>
              </a:spcBef>
              <a:spcAft>
                <a:spcPts val="0"/>
              </a:spcAft>
              <a:buClr>
                <a:schemeClr val="dk2"/>
              </a:buClr>
              <a:buSzPts val="1400"/>
              <a:buFont typeface="Arial"/>
              <a:buNone/>
            </a:pPr>
            <a:r>
              <a:rPr lang="en" sz="1400" b="1" i="0" u="none" strike="noStrike" cap="none">
                <a:solidFill>
                  <a:schemeClr val="dk2"/>
                </a:solidFill>
                <a:latin typeface="Arial"/>
                <a:ea typeface="Arial"/>
                <a:cs typeface="Arial"/>
                <a:sym typeface="Arial"/>
              </a:rPr>
              <a:t>4-</a:t>
            </a:r>
            <a:r>
              <a:rPr lang="en" sz="1400" b="1" i="0" u="none" strike="noStrike" cap="none">
                <a:solidFill>
                  <a:schemeClr val="accent3"/>
                </a:solidFill>
                <a:latin typeface="Arial"/>
                <a:ea typeface="Arial"/>
                <a:cs typeface="Arial"/>
                <a:sym typeface="Arial"/>
              </a:rPr>
              <a:t>Exclude crystal deposition </a:t>
            </a:r>
            <a:r>
              <a:rPr lang="en" sz="1400" b="1" i="0" u="none" strike="noStrike" cap="none">
                <a:solidFill>
                  <a:schemeClr val="dk2"/>
                </a:solidFill>
                <a:latin typeface="Arial"/>
                <a:ea typeface="Arial"/>
                <a:cs typeface="Arial"/>
                <a:sym typeface="Arial"/>
              </a:rPr>
              <a:t>arthritis or noninfectious inflammatory arthritis. </a:t>
            </a:r>
          </a:p>
        </p:txBody>
      </p:sp>
      <p:sp>
        <p:nvSpPr>
          <p:cNvPr id="464" name="Shape 464"/>
          <p:cNvSpPr/>
          <p:nvPr/>
        </p:nvSpPr>
        <p:spPr>
          <a:xfrm>
            <a:off x="220595" y="1583108"/>
            <a:ext cx="2369700" cy="954600"/>
          </a:xfrm>
          <a:prstGeom prst="roundRect">
            <a:avLst>
              <a:gd name="adj" fmla="val 16667"/>
            </a:avLst>
          </a:prstGeom>
          <a:solidFill>
            <a:schemeClr val="lt2"/>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88900" algn="ctr" rtl="0">
              <a:lnSpc>
                <a:spcPct val="100000"/>
              </a:lnSpc>
              <a:spcBef>
                <a:spcPts val="0"/>
              </a:spcBef>
              <a:spcAft>
                <a:spcPts val="0"/>
              </a:spcAft>
              <a:buClr>
                <a:schemeClr val="dk1"/>
              </a:buClr>
              <a:buSzPts val="1400"/>
              <a:buFont typeface="Arial"/>
              <a:buNone/>
            </a:pPr>
            <a:r>
              <a:rPr lang="en" sz="1400" b="1" i="0" u="none" strike="noStrike" cap="none">
                <a:solidFill>
                  <a:srgbClr val="FF0000"/>
                </a:solidFill>
                <a:latin typeface="Arial"/>
                <a:ea typeface="Arial"/>
                <a:cs typeface="Arial"/>
                <a:sym typeface="Arial"/>
              </a:rPr>
              <a:t>Note: history of tick exposure in endemic areas</a:t>
            </a:r>
          </a:p>
        </p:txBody>
      </p:sp>
      <p:sp>
        <p:nvSpPr>
          <p:cNvPr id="465" name="Shape 465"/>
          <p:cNvSpPr/>
          <p:nvPr/>
        </p:nvSpPr>
        <p:spPr>
          <a:xfrm>
            <a:off x="173878" y="3840330"/>
            <a:ext cx="2463300" cy="535200"/>
          </a:xfrm>
          <a:prstGeom prst="roundRect">
            <a:avLst>
              <a:gd name="adj" fmla="val 16667"/>
            </a:avLst>
          </a:prstGeom>
          <a:solidFill>
            <a:schemeClr val="accent1"/>
          </a:solidFill>
          <a:ln w="25400" cap="flat" cmpd="sng">
            <a:solidFill>
              <a:schemeClr val="accent1"/>
            </a:solidFill>
            <a:prstDash val="solid"/>
            <a:round/>
            <a:headEnd type="none" w="med" len="med"/>
            <a:tailEnd type="none" w="med" len="med"/>
          </a:ln>
        </p:spPr>
        <p:txBody>
          <a:bodyPr wrap="square" lIns="91425" tIns="45700" rIns="91425" bIns="45700" anchor="ctr" anchorCtr="0">
            <a:noAutofit/>
          </a:bodyPr>
          <a:lstStyle/>
          <a:p>
            <a:pPr marL="0" marR="0" lvl="0" indent="-88900" algn="ctr" rtl="0">
              <a:lnSpc>
                <a:spcPct val="100000"/>
              </a:lnSpc>
              <a:spcBef>
                <a:spcPts val="0"/>
              </a:spcBef>
              <a:spcAft>
                <a:spcPts val="0"/>
              </a:spcAft>
              <a:buClr>
                <a:schemeClr val="lt1"/>
              </a:buClr>
              <a:buSzPts val="1400"/>
              <a:buFont typeface="Arial"/>
              <a:buNone/>
            </a:pPr>
            <a:r>
              <a:rPr lang="en" sz="1400" b="1" i="0" u="none" strike="noStrike" cap="none">
                <a:solidFill>
                  <a:schemeClr val="lt1"/>
                </a:solidFill>
                <a:latin typeface="Arial"/>
                <a:ea typeface="Arial"/>
                <a:cs typeface="Arial"/>
                <a:sym typeface="Arial"/>
              </a:rPr>
              <a:t>3-Blood cultures indicated</a:t>
            </a:r>
          </a:p>
        </p:txBody>
      </p:sp>
      <p:sp>
        <p:nvSpPr>
          <p:cNvPr id="466" name="Shape 466"/>
          <p:cNvSpPr/>
          <p:nvPr/>
        </p:nvSpPr>
        <p:spPr>
          <a:xfrm>
            <a:off x="173878" y="2800344"/>
            <a:ext cx="2463300" cy="772200"/>
          </a:xfrm>
          <a:prstGeom prst="roundRect">
            <a:avLst>
              <a:gd name="adj" fmla="val 16667"/>
            </a:avLst>
          </a:prstGeom>
          <a:solidFill>
            <a:schemeClr val="accent6"/>
          </a:solidFill>
          <a:ln w="25400" cap="flat" cmpd="sng">
            <a:solidFill>
              <a:schemeClr val="accent6"/>
            </a:solidFill>
            <a:prstDash val="solid"/>
            <a:round/>
            <a:headEnd type="none" w="med" len="med"/>
            <a:tailEnd type="none" w="med" len="med"/>
          </a:ln>
        </p:spPr>
        <p:txBody>
          <a:bodyPr wrap="square" lIns="91425" tIns="45700" rIns="91425" bIns="45700" anchor="ctr" anchorCtr="0">
            <a:noAutofit/>
          </a:bodyPr>
          <a:lstStyle/>
          <a:p>
            <a:pPr marL="0" marR="0" lvl="0" indent="-88900" algn="ctr" rtl="0">
              <a:lnSpc>
                <a:spcPct val="100000"/>
              </a:lnSpc>
              <a:spcBef>
                <a:spcPts val="0"/>
              </a:spcBef>
              <a:spcAft>
                <a:spcPts val="0"/>
              </a:spcAft>
              <a:buClr>
                <a:schemeClr val="lt1"/>
              </a:buClr>
              <a:buSzPts val="1400"/>
              <a:buFont typeface="Arial"/>
              <a:buNone/>
            </a:pPr>
            <a:r>
              <a:rPr lang="en" sz="1400" b="1" i="0" u="none" strike="noStrike" cap="none">
                <a:solidFill>
                  <a:schemeClr val="lt1"/>
                </a:solidFill>
                <a:latin typeface="Arial"/>
                <a:ea typeface="Arial"/>
                <a:cs typeface="Arial"/>
                <a:sym typeface="Arial"/>
              </a:rPr>
              <a:t>2-Culture of joint fluid and skin lesions .</a:t>
            </a:r>
          </a:p>
        </p:txBody>
      </p:sp>
      <p:sp>
        <p:nvSpPr>
          <p:cNvPr id="467" name="Shape 467"/>
          <p:cNvSpPr/>
          <p:nvPr/>
        </p:nvSpPr>
        <p:spPr>
          <a:xfrm>
            <a:off x="6339363" y="879472"/>
            <a:ext cx="2599800" cy="691500"/>
          </a:xfrm>
          <a:prstGeom prst="roundRect">
            <a:avLst>
              <a:gd name="adj" fmla="val 16667"/>
            </a:avLst>
          </a:prstGeom>
          <a:solidFill>
            <a:schemeClr val="accent5"/>
          </a:solidFill>
          <a:ln w="25400" cap="flat" cmpd="sng">
            <a:solidFill>
              <a:schemeClr val="accent5"/>
            </a:solidFill>
            <a:prstDash val="solid"/>
            <a:round/>
            <a:headEnd type="none" w="med" len="med"/>
            <a:tailEnd type="none" w="med" len="med"/>
          </a:ln>
        </p:spPr>
        <p:txBody>
          <a:bodyPr wrap="square" lIns="91425" tIns="45700" rIns="91425" bIns="45700" anchor="ctr" anchorCtr="0">
            <a:noAutofit/>
          </a:bodyPr>
          <a:lstStyle/>
          <a:p>
            <a:pPr marL="0" marR="0" lvl="0" indent="-88900" algn="ctr" rtl="0">
              <a:lnSpc>
                <a:spcPct val="100000"/>
              </a:lnSpc>
              <a:spcBef>
                <a:spcPts val="0"/>
              </a:spcBef>
              <a:spcAft>
                <a:spcPts val="0"/>
              </a:spcAft>
              <a:buClr>
                <a:schemeClr val="lt1"/>
              </a:buClr>
              <a:buSzPts val="1400"/>
              <a:buFont typeface="Arial"/>
              <a:buNone/>
            </a:pPr>
            <a:r>
              <a:rPr lang="en" sz="1400" b="1" i="0" u="none" strike="noStrike" cap="none">
                <a:solidFill>
                  <a:schemeClr val="lt1"/>
                </a:solidFill>
                <a:latin typeface="Arial"/>
                <a:ea typeface="Arial"/>
                <a:cs typeface="Arial"/>
                <a:sym typeface="Arial"/>
              </a:rPr>
              <a:t>5- If Gonococcal infection suspected: </a:t>
            </a:r>
          </a:p>
        </p:txBody>
      </p:sp>
      <p:sp>
        <p:nvSpPr>
          <p:cNvPr id="468" name="Shape 468"/>
          <p:cNvSpPr/>
          <p:nvPr/>
        </p:nvSpPr>
        <p:spPr>
          <a:xfrm>
            <a:off x="6279355" y="1583108"/>
            <a:ext cx="2750400" cy="2434500"/>
          </a:xfrm>
          <a:prstGeom prst="roundRect">
            <a:avLst>
              <a:gd name="adj" fmla="val 16667"/>
            </a:avLst>
          </a:prstGeom>
          <a:solidFill>
            <a:schemeClr val="lt2"/>
          </a:solidFill>
          <a:ln w="25400" cap="flat" cmpd="sng">
            <a:solidFill>
              <a:schemeClr val="accent5"/>
            </a:solidFill>
            <a:prstDash val="solid"/>
            <a:round/>
            <a:headEnd type="none" w="med" len="med"/>
            <a:tailEnd type="none" w="med" len="med"/>
          </a:ln>
        </p:spPr>
        <p:txBody>
          <a:bodyPr wrap="square" lIns="91425" tIns="45700" rIns="91425" bIns="45700" anchor="ctr" anchorCtr="0">
            <a:noAutofit/>
          </a:bodyPr>
          <a:lstStyle/>
          <a:p>
            <a:pPr marL="285750" marR="0" lvl="0" indent="-285750" algn="l" rtl="0">
              <a:lnSpc>
                <a:spcPct val="100000"/>
              </a:lnSpc>
              <a:spcBef>
                <a:spcPts val="0"/>
              </a:spcBef>
              <a:spcAft>
                <a:spcPts val="0"/>
              </a:spcAft>
              <a:buClr>
                <a:schemeClr val="accent5"/>
              </a:buClr>
              <a:buSzPts val="1400"/>
              <a:buFont typeface="Noto Sans Symbols"/>
              <a:buChar char="❖"/>
            </a:pPr>
            <a:r>
              <a:rPr lang="en" sz="1400" b="1" i="0" u="none" strike="noStrike" cap="none">
                <a:solidFill>
                  <a:schemeClr val="accent5"/>
                </a:solidFill>
                <a:latin typeface="Arial"/>
                <a:ea typeface="Arial"/>
                <a:cs typeface="Arial"/>
                <a:sym typeface="Arial"/>
              </a:rPr>
              <a:t>take specimen for culture</a:t>
            </a:r>
            <a:r>
              <a:rPr lang="en" sz="1400" b="1" i="0" u="none" strike="noStrike" cap="none">
                <a:solidFill>
                  <a:schemeClr val="dk2"/>
                </a:solidFill>
                <a:latin typeface="Arial"/>
                <a:ea typeface="Arial"/>
                <a:cs typeface="Arial"/>
                <a:sym typeface="Arial"/>
              </a:rPr>
              <a:t> from </a:t>
            </a:r>
            <a:r>
              <a:rPr lang="en" sz="1400" b="1" i="0" u="sng" strike="noStrike" cap="none">
                <a:solidFill>
                  <a:schemeClr val="dk2"/>
                </a:solidFill>
                <a:latin typeface="Arial"/>
                <a:ea typeface="Arial"/>
                <a:cs typeface="Arial"/>
                <a:sym typeface="Arial"/>
              </a:rPr>
              <a:t>cervix</a:t>
            </a:r>
            <a:r>
              <a:rPr lang="en" sz="1400" b="1" i="0" u="none" strike="noStrike" cap="none">
                <a:solidFill>
                  <a:schemeClr val="dk2"/>
                </a:solidFill>
                <a:latin typeface="Arial"/>
                <a:ea typeface="Arial"/>
                <a:cs typeface="Arial"/>
                <a:sym typeface="Arial"/>
              </a:rPr>
              <a:t>, </a:t>
            </a:r>
            <a:r>
              <a:rPr lang="en" sz="1400" b="1" i="0" u="sng" strike="noStrike" cap="none">
                <a:solidFill>
                  <a:schemeClr val="dk2"/>
                </a:solidFill>
                <a:latin typeface="Arial"/>
                <a:ea typeface="Arial"/>
                <a:cs typeface="Arial"/>
                <a:sym typeface="Arial"/>
              </a:rPr>
              <a:t>urethra</a:t>
            </a:r>
            <a:r>
              <a:rPr lang="en" sz="1400" b="1" i="0" u="none" strike="noStrike" cap="none">
                <a:solidFill>
                  <a:schemeClr val="dk2"/>
                </a:solidFill>
                <a:latin typeface="Arial"/>
                <a:ea typeface="Arial"/>
                <a:cs typeface="Arial"/>
                <a:sym typeface="Arial"/>
              </a:rPr>
              <a:t>, </a:t>
            </a:r>
            <a:r>
              <a:rPr lang="en" sz="1400" b="1" i="0" u="sng" strike="noStrike" cap="none">
                <a:solidFill>
                  <a:schemeClr val="dk2"/>
                </a:solidFill>
                <a:latin typeface="Arial"/>
                <a:ea typeface="Arial"/>
                <a:cs typeface="Arial"/>
                <a:sym typeface="Arial"/>
              </a:rPr>
              <a:t>rectum</a:t>
            </a:r>
            <a:r>
              <a:rPr lang="en" sz="1400" b="1" i="0" u="none" strike="noStrike" cap="none">
                <a:solidFill>
                  <a:schemeClr val="dk2"/>
                </a:solidFill>
                <a:latin typeface="Arial"/>
                <a:ea typeface="Arial"/>
                <a:cs typeface="Arial"/>
                <a:sym typeface="Arial"/>
              </a:rPr>
              <a:t> &amp; </a:t>
            </a:r>
            <a:r>
              <a:rPr lang="en" sz="1400" b="1" i="0" u="sng" strike="noStrike" cap="none">
                <a:solidFill>
                  <a:schemeClr val="dk2"/>
                </a:solidFill>
                <a:latin typeface="Arial"/>
                <a:ea typeface="Arial"/>
                <a:cs typeface="Arial"/>
                <a:sym typeface="Arial"/>
              </a:rPr>
              <a:t>pharynx</a:t>
            </a:r>
          </a:p>
          <a:p>
            <a:pPr marL="0" marR="0" lvl="0" indent="-88900" algn="l" rtl="0">
              <a:lnSpc>
                <a:spcPct val="100000"/>
              </a:lnSpc>
              <a:spcBef>
                <a:spcPts val="0"/>
              </a:spcBef>
              <a:spcAft>
                <a:spcPts val="0"/>
              </a:spcAft>
              <a:buClr>
                <a:srgbClr val="000000"/>
              </a:buClr>
              <a:buSzPts val="1400"/>
              <a:buFont typeface="Arial"/>
              <a:buNone/>
            </a:pPr>
            <a:endParaRPr sz="1400" b="1" i="0" u="sng" strike="noStrike" cap="none">
              <a:solidFill>
                <a:schemeClr val="dk2"/>
              </a:solidFill>
              <a:latin typeface="Arial"/>
              <a:ea typeface="Arial"/>
              <a:cs typeface="Arial"/>
              <a:sym typeface="Arial"/>
            </a:endParaRPr>
          </a:p>
          <a:p>
            <a:pPr marL="285750" marR="0" lvl="0" indent="-285750" algn="l" rtl="0">
              <a:lnSpc>
                <a:spcPct val="100000"/>
              </a:lnSpc>
              <a:spcBef>
                <a:spcPts val="0"/>
              </a:spcBef>
              <a:spcAft>
                <a:spcPts val="0"/>
              </a:spcAft>
              <a:buClr>
                <a:schemeClr val="accent5"/>
              </a:buClr>
              <a:buSzPts val="1400"/>
              <a:buFont typeface="Noto Sans Symbols"/>
              <a:buChar char="❖"/>
            </a:pPr>
            <a:r>
              <a:rPr lang="en" sz="1400" b="1" i="0" u="none" strike="noStrike" cap="none">
                <a:solidFill>
                  <a:schemeClr val="accent5"/>
                </a:solidFill>
                <a:latin typeface="Arial"/>
                <a:ea typeface="Arial"/>
                <a:cs typeface="Arial"/>
                <a:sym typeface="Arial"/>
              </a:rPr>
              <a:t>DNA testing for </a:t>
            </a:r>
            <a:r>
              <a:rPr lang="en" sz="1400" b="1" i="0" u="sng" strike="noStrike" cap="none">
                <a:solidFill>
                  <a:schemeClr val="dk2"/>
                </a:solidFill>
                <a:latin typeface="Arial"/>
                <a:ea typeface="Arial"/>
                <a:cs typeface="Arial"/>
                <a:sym typeface="Arial"/>
              </a:rPr>
              <a:t>N.gonorrheae</a:t>
            </a:r>
            <a:r>
              <a:rPr lang="en" sz="1400" b="1" i="0" u="none" strike="noStrike" cap="none">
                <a:solidFill>
                  <a:schemeClr val="dk2"/>
                </a:solidFill>
                <a:latin typeface="Arial"/>
                <a:ea typeface="Arial"/>
                <a:cs typeface="Arial"/>
                <a:sym typeface="Arial"/>
              </a:rPr>
              <a:t>.</a:t>
            </a:r>
          </a:p>
          <a:p>
            <a:pPr marL="0" marR="0" lvl="0" indent="-88900" algn="l" rtl="0">
              <a:lnSpc>
                <a:spcPct val="100000"/>
              </a:lnSpc>
              <a:spcBef>
                <a:spcPts val="0"/>
              </a:spcBef>
              <a:spcAft>
                <a:spcPts val="0"/>
              </a:spcAft>
              <a:buClr>
                <a:schemeClr val="dk2"/>
              </a:buClr>
              <a:buSzPts val="1400"/>
              <a:buFont typeface="Arial"/>
              <a:buNone/>
            </a:pPr>
            <a:r>
              <a:rPr lang="en" sz="1400" b="1" i="0" u="none" strike="noStrike" cap="none">
                <a:solidFill>
                  <a:schemeClr val="dk2"/>
                </a:solidFill>
                <a:latin typeface="Arial"/>
                <a:ea typeface="Arial"/>
                <a:cs typeface="Arial"/>
                <a:sym typeface="Arial"/>
              </a:rPr>
              <a:t> </a:t>
            </a:r>
          </a:p>
          <a:p>
            <a:pPr marL="285750" marR="0" lvl="0" indent="-285750" algn="l" rtl="0">
              <a:lnSpc>
                <a:spcPct val="100000"/>
              </a:lnSpc>
              <a:spcBef>
                <a:spcPts val="0"/>
              </a:spcBef>
              <a:spcAft>
                <a:spcPts val="0"/>
              </a:spcAft>
              <a:buClr>
                <a:schemeClr val="accent5"/>
              </a:buClr>
              <a:buSzPts val="1400"/>
              <a:buFont typeface="Noto Sans Symbols"/>
              <a:buChar char="❖"/>
            </a:pPr>
            <a:r>
              <a:rPr lang="en" sz="1400" b="1" i="0" u="none" strike="noStrike" cap="none">
                <a:solidFill>
                  <a:schemeClr val="accent5"/>
                </a:solidFill>
                <a:latin typeface="Arial"/>
                <a:ea typeface="Arial"/>
                <a:cs typeface="Arial"/>
                <a:sym typeface="Arial"/>
              </a:rPr>
              <a:t>Investigate for other sexually transmitted diseases</a:t>
            </a:r>
            <a:r>
              <a:rPr lang="en" sz="1400" b="1" i="0" u="none" strike="noStrike" cap="none">
                <a:solidFill>
                  <a:schemeClr val="dk2"/>
                </a:solidFill>
                <a:latin typeface="Arial"/>
                <a:ea typeface="Arial"/>
                <a:cs typeface="Arial"/>
                <a:sym typeface="Arial"/>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727800" y="621420"/>
            <a:ext cx="7688400" cy="535200"/>
          </a:xfrm>
          <a:prstGeom prst="rect">
            <a:avLst/>
          </a:prstGeom>
          <a:noFill/>
          <a:ln>
            <a:noFill/>
          </a:ln>
        </p:spPr>
        <p:txBody>
          <a:bodyPr wrap="square" lIns="91425" tIns="91425" rIns="91425" bIns="91425" anchor="t" anchorCtr="0">
            <a:noAutofit/>
          </a:bodyPr>
          <a:lstStyle/>
          <a:p>
            <a:pPr marL="0" marR="0" lvl="0" indent="-165100" algn="l" rtl="0">
              <a:lnSpc>
                <a:spcPct val="100000"/>
              </a:lnSpc>
              <a:spcBef>
                <a:spcPts val="0"/>
              </a:spcBef>
              <a:spcAft>
                <a:spcPts val="0"/>
              </a:spcAft>
              <a:buClr>
                <a:schemeClr val="dk2"/>
              </a:buClr>
              <a:buSzPts val="2600"/>
              <a:buFont typeface="Times New Roman"/>
              <a:buNone/>
            </a:pPr>
            <a:r>
              <a:rPr lang="en" sz="2600" b="1" i="0" u="none" strike="noStrike" cap="none">
                <a:solidFill>
                  <a:schemeClr val="dk2"/>
                </a:solidFill>
                <a:latin typeface="Times New Roman"/>
                <a:ea typeface="Times New Roman"/>
                <a:cs typeface="Times New Roman"/>
                <a:sym typeface="Times New Roman"/>
              </a:rPr>
              <a:t>Treatment &amp; Management, </a:t>
            </a:r>
          </a:p>
        </p:txBody>
      </p:sp>
      <p:sp>
        <p:nvSpPr>
          <p:cNvPr id="474" name="Shape 474"/>
          <p:cNvSpPr/>
          <p:nvPr/>
        </p:nvSpPr>
        <p:spPr>
          <a:xfrm>
            <a:off x="595625" y="1328250"/>
            <a:ext cx="2352300" cy="988500"/>
          </a:xfrm>
          <a:prstGeom prst="roundRect">
            <a:avLst>
              <a:gd name="adj" fmla="val 16667"/>
            </a:avLst>
          </a:prstGeom>
          <a:solidFill>
            <a:schemeClr val="dk1"/>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88900" algn="ctr" rtl="0">
              <a:lnSpc>
                <a:spcPct val="100000"/>
              </a:lnSpc>
              <a:spcBef>
                <a:spcPts val="0"/>
              </a:spcBef>
              <a:spcAft>
                <a:spcPts val="0"/>
              </a:spcAft>
              <a:buClr>
                <a:schemeClr val="lt1"/>
              </a:buClr>
              <a:buSzPts val="1400"/>
              <a:buFont typeface="Arial"/>
              <a:buNone/>
            </a:pPr>
            <a:r>
              <a:rPr lang="en" sz="1400" b="1" i="0" u="none" strike="noStrike" cap="none">
                <a:solidFill>
                  <a:schemeClr val="lt1"/>
                </a:solidFill>
                <a:latin typeface="Arial"/>
                <a:ea typeface="Arial"/>
                <a:cs typeface="Arial"/>
                <a:sym typeface="Arial"/>
              </a:rPr>
              <a:t>Arthrocentesis with drainage of infected synovial fluid.</a:t>
            </a:r>
          </a:p>
        </p:txBody>
      </p:sp>
      <p:sp>
        <p:nvSpPr>
          <p:cNvPr id="475" name="Shape 475"/>
          <p:cNvSpPr/>
          <p:nvPr/>
        </p:nvSpPr>
        <p:spPr>
          <a:xfrm>
            <a:off x="3108900" y="1328251"/>
            <a:ext cx="2926200" cy="988500"/>
          </a:xfrm>
          <a:prstGeom prst="roundRect">
            <a:avLst>
              <a:gd name="adj" fmla="val 16667"/>
            </a:avLst>
          </a:prstGeom>
          <a:solidFill>
            <a:schemeClr val="accent3"/>
          </a:solidFill>
          <a:ln w="25400" cap="flat" cmpd="sng">
            <a:solidFill>
              <a:schemeClr val="accent3"/>
            </a:solidFill>
            <a:prstDash val="solid"/>
            <a:round/>
            <a:headEnd type="none" w="med" len="med"/>
            <a:tailEnd type="none" w="med" len="med"/>
          </a:ln>
        </p:spPr>
        <p:txBody>
          <a:bodyPr wrap="square" lIns="91425" tIns="45700" rIns="91425" bIns="45700" anchor="ctr" anchorCtr="0">
            <a:noAutofit/>
          </a:bodyPr>
          <a:lstStyle/>
          <a:p>
            <a:pPr marL="0" marR="0" lvl="0" indent="-88900" algn="ctr" rtl="0">
              <a:lnSpc>
                <a:spcPct val="100000"/>
              </a:lnSpc>
              <a:spcBef>
                <a:spcPts val="0"/>
              </a:spcBef>
              <a:spcAft>
                <a:spcPts val="0"/>
              </a:spcAft>
              <a:buClr>
                <a:schemeClr val="lt1"/>
              </a:buClr>
              <a:buSzPts val="1400"/>
              <a:buFont typeface="Arial"/>
              <a:buNone/>
            </a:pPr>
            <a:r>
              <a:rPr lang="en" sz="1400" b="1" i="0" u="none" strike="noStrike" cap="none">
                <a:solidFill>
                  <a:schemeClr val="lt1"/>
                </a:solidFill>
                <a:latin typeface="Arial"/>
                <a:ea typeface="Arial"/>
                <a:cs typeface="Arial"/>
                <a:sym typeface="Arial"/>
              </a:rPr>
              <a:t>Repeated therapeutic Arthrocentesis often needed.</a:t>
            </a:r>
          </a:p>
          <a:p>
            <a:pPr marL="0" marR="0" lvl="0" indent="-31750" algn="ctr" rtl="0">
              <a:lnSpc>
                <a:spcPct val="100000"/>
              </a:lnSpc>
              <a:spcBef>
                <a:spcPts val="0"/>
              </a:spcBef>
              <a:spcAft>
                <a:spcPts val="0"/>
              </a:spcAft>
              <a:buClr>
                <a:srgbClr val="000000"/>
              </a:buClr>
              <a:buSzPts val="500"/>
              <a:buFont typeface="Arial"/>
              <a:buNone/>
            </a:pPr>
            <a:endParaRPr sz="500" b="1" i="0" u="none" strike="noStrike" cap="none">
              <a:solidFill>
                <a:schemeClr val="lt1"/>
              </a:solidFill>
              <a:latin typeface="Arial"/>
              <a:ea typeface="Arial"/>
              <a:cs typeface="Arial"/>
              <a:sym typeface="Arial"/>
            </a:endParaRPr>
          </a:p>
          <a:p>
            <a:pPr marL="0" marR="0" lvl="0" indent="-88900" algn="ctr" rtl="0">
              <a:lnSpc>
                <a:spcPct val="100000"/>
              </a:lnSpc>
              <a:spcBef>
                <a:spcPts val="0"/>
              </a:spcBef>
              <a:spcAft>
                <a:spcPts val="0"/>
              </a:spcAft>
              <a:buClr>
                <a:schemeClr val="lt1"/>
              </a:buClr>
              <a:buSzPts val="1400"/>
              <a:buFont typeface="Arial"/>
              <a:buNone/>
            </a:pPr>
            <a:r>
              <a:rPr lang="en" sz="1400" b="1" i="0" u="none" strike="noStrike" cap="none">
                <a:solidFill>
                  <a:schemeClr val="lt1"/>
                </a:solidFill>
                <a:latin typeface="Arial"/>
                <a:ea typeface="Arial"/>
                <a:cs typeface="Arial"/>
                <a:sym typeface="Arial"/>
              </a:rPr>
              <a:t>Occasionally, arthroscopic or surgical drainage/debridement</a:t>
            </a:r>
          </a:p>
        </p:txBody>
      </p:sp>
      <p:sp>
        <p:nvSpPr>
          <p:cNvPr id="476" name="Shape 476"/>
          <p:cNvSpPr txBox="1"/>
          <p:nvPr/>
        </p:nvSpPr>
        <p:spPr>
          <a:xfrm>
            <a:off x="164100" y="3285125"/>
            <a:ext cx="5020500" cy="923100"/>
          </a:xfrm>
          <a:prstGeom prst="rect">
            <a:avLst/>
          </a:prstGeom>
          <a:noFill/>
          <a:ln w="9525" cap="flat" cmpd="sng">
            <a:solidFill>
              <a:srgbClr val="000000"/>
            </a:solidFill>
            <a:prstDash val="lgDashDot"/>
            <a:round/>
            <a:headEnd type="none" w="med" len="med"/>
            <a:tailEnd type="none" w="med" len="med"/>
          </a:ln>
        </p:spPr>
        <p:txBody>
          <a:bodyPr wrap="square" lIns="91425" tIns="91425" rIns="91425" bIns="91425" anchor="t" anchorCtr="0">
            <a:noAutofit/>
          </a:bodyPr>
          <a:lstStyle/>
          <a:p>
            <a:pPr marL="457200" lvl="0" indent="-311150" rtl="0">
              <a:lnSpc>
                <a:spcPct val="115000"/>
              </a:lnSpc>
              <a:spcBef>
                <a:spcPts val="0"/>
              </a:spcBef>
              <a:spcAft>
                <a:spcPts val="0"/>
              </a:spcAft>
              <a:buSzPts val="1300"/>
              <a:buFont typeface="Times New Roman"/>
              <a:buChar char="●"/>
            </a:pPr>
            <a:r>
              <a:rPr lang="en" sz="1300">
                <a:latin typeface="Times New Roman"/>
                <a:ea typeface="Times New Roman"/>
                <a:cs typeface="Times New Roman"/>
                <a:sym typeface="Times New Roman"/>
              </a:rPr>
              <a:t>Gonococcal arthritis has an </a:t>
            </a:r>
            <a:r>
              <a:rPr lang="en" sz="1300">
                <a:solidFill>
                  <a:srgbClr val="FF0000"/>
                </a:solidFill>
                <a:latin typeface="Times New Roman"/>
                <a:ea typeface="Times New Roman"/>
                <a:cs typeface="Times New Roman"/>
                <a:sym typeface="Times New Roman"/>
              </a:rPr>
              <a:t>excellent </a:t>
            </a:r>
            <a:r>
              <a:rPr lang="en" sz="1300">
                <a:latin typeface="Times New Roman"/>
                <a:ea typeface="Times New Roman"/>
                <a:cs typeface="Times New Roman"/>
                <a:sym typeface="Times New Roman"/>
              </a:rPr>
              <a:t>outcome</a:t>
            </a:r>
          </a:p>
          <a:p>
            <a:pPr marL="457200" lvl="0" indent="-311150" rtl="0">
              <a:lnSpc>
                <a:spcPct val="115000"/>
              </a:lnSpc>
              <a:spcBef>
                <a:spcPts val="0"/>
              </a:spcBef>
              <a:spcAft>
                <a:spcPts val="1600"/>
              </a:spcAft>
              <a:buSzPts val="1300"/>
              <a:buFont typeface="Times New Roman"/>
              <a:buChar char="●"/>
            </a:pPr>
            <a:r>
              <a:rPr lang="en" sz="1300">
                <a:latin typeface="Times New Roman"/>
                <a:ea typeface="Times New Roman"/>
                <a:cs typeface="Times New Roman"/>
                <a:sym typeface="Times New Roman"/>
              </a:rPr>
              <a:t>Non-Gonococcal arthritis: can result in scarring with limitation of movement, ambulation is affected in 50% of cases.</a:t>
            </a:r>
          </a:p>
        </p:txBody>
      </p:sp>
      <p:sp>
        <p:nvSpPr>
          <p:cNvPr id="477" name="Shape 477"/>
          <p:cNvSpPr txBox="1"/>
          <p:nvPr/>
        </p:nvSpPr>
        <p:spPr>
          <a:xfrm>
            <a:off x="532450" y="2839450"/>
            <a:ext cx="3710400" cy="363900"/>
          </a:xfrm>
          <a:prstGeom prst="rect">
            <a:avLst/>
          </a:prstGeom>
          <a:noFill/>
          <a:ln>
            <a:noFill/>
          </a:ln>
        </p:spPr>
        <p:txBody>
          <a:bodyPr wrap="square" lIns="91425" tIns="91425" rIns="91425" bIns="91425" anchor="t" anchorCtr="0">
            <a:noAutofit/>
          </a:bodyPr>
          <a:lstStyle/>
          <a:p>
            <a:pPr marL="0" lvl="0" indent="0">
              <a:spcBef>
                <a:spcPts val="0"/>
              </a:spcBef>
              <a:buNone/>
            </a:pPr>
            <a:r>
              <a:rPr lang="en" sz="1800" b="1">
                <a:latin typeface="Times New Roman"/>
                <a:ea typeface="Times New Roman"/>
                <a:cs typeface="Times New Roman"/>
                <a:sym typeface="Times New Roman"/>
              </a:rPr>
              <a:t>Prognosis and complications: </a:t>
            </a:r>
          </a:p>
        </p:txBody>
      </p:sp>
      <p:sp>
        <p:nvSpPr>
          <p:cNvPr id="478" name="Shape 478"/>
          <p:cNvSpPr txBox="1"/>
          <p:nvPr/>
        </p:nvSpPr>
        <p:spPr>
          <a:xfrm>
            <a:off x="5305575" y="3093700"/>
            <a:ext cx="3641400" cy="1941300"/>
          </a:xfrm>
          <a:prstGeom prst="rect">
            <a:avLst/>
          </a:prstGeom>
          <a:noFill/>
          <a:ln w="9525" cap="flat" cmpd="sng">
            <a:solidFill>
              <a:srgbClr val="000000"/>
            </a:solidFill>
            <a:prstDash val="lgDashDot"/>
            <a:round/>
            <a:headEnd type="none" w="med" len="med"/>
            <a:tailEnd type="none" w="med" len="med"/>
          </a:ln>
        </p:spPr>
        <p:txBody>
          <a:bodyPr wrap="square" lIns="91425" tIns="91425" rIns="91425" bIns="91425" anchor="t" anchorCtr="0">
            <a:noAutofit/>
          </a:bodyPr>
          <a:lstStyle/>
          <a:p>
            <a:pPr marL="457200" lvl="0" indent="-311150" rtl="0">
              <a:lnSpc>
                <a:spcPct val="115000"/>
              </a:lnSpc>
              <a:spcBef>
                <a:spcPts val="0"/>
              </a:spcBef>
              <a:spcAft>
                <a:spcPts val="0"/>
              </a:spcAft>
              <a:buSzPts val="1300"/>
              <a:buFont typeface="Times New Roman"/>
              <a:buChar char="❏"/>
            </a:pPr>
            <a:r>
              <a:rPr lang="en" sz="1300">
                <a:latin typeface="Times New Roman"/>
                <a:ea typeface="Times New Roman"/>
                <a:cs typeface="Times New Roman"/>
                <a:sym typeface="Times New Roman"/>
              </a:rPr>
              <a:t>Age  </a:t>
            </a:r>
          </a:p>
          <a:p>
            <a:pPr marL="457200" lvl="0" indent="-311150" rtl="0">
              <a:lnSpc>
                <a:spcPct val="115000"/>
              </a:lnSpc>
              <a:spcBef>
                <a:spcPts val="0"/>
              </a:spcBef>
              <a:spcAft>
                <a:spcPts val="0"/>
              </a:spcAft>
              <a:buSzPts val="1300"/>
              <a:buFont typeface="Times New Roman"/>
              <a:buChar char="❏"/>
            </a:pPr>
            <a:r>
              <a:rPr lang="en" sz="1300">
                <a:latin typeface="Times New Roman"/>
                <a:ea typeface="Times New Roman"/>
                <a:cs typeface="Times New Roman"/>
                <a:sym typeface="Times New Roman"/>
              </a:rPr>
              <a:t>Prior rheumatoid arthritis  </a:t>
            </a:r>
          </a:p>
          <a:p>
            <a:pPr marL="457200" lvl="0" indent="-311150" rtl="0">
              <a:lnSpc>
                <a:spcPct val="115000"/>
              </a:lnSpc>
              <a:spcBef>
                <a:spcPts val="0"/>
              </a:spcBef>
              <a:spcAft>
                <a:spcPts val="0"/>
              </a:spcAft>
              <a:buSzPts val="1300"/>
              <a:buFont typeface="Times New Roman"/>
              <a:buChar char="❏"/>
            </a:pPr>
            <a:r>
              <a:rPr lang="en" sz="1300">
                <a:latin typeface="Times New Roman"/>
                <a:ea typeface="Times New Roman"/>
                <a:cs typeface="Times New Roman"/>
                <a:sym typeface="Times New Roman"/>
              </a:rPr>
              <a:t>Poly-articular joint involvement  </a:t>
            </a:r>
          </a:p>
          <a:p>
            <a:pPr marL="457200" lvl="0" indent="-311150" rtl="0">
              <a:lnSpc>
                <a:spcPct val="115000"/>
              </a:lnSpc>
              <a:spcBef>
                <a:spcPts val="0"/>
              </a:spcBef>
              <a:spcAft>
                <a:spcPts val="0"/>
              </a:spcAft>
              <a:buSzPts val="1300"/>
              <a:buFont typeface="Times New Roman"/>
              <a:buChar char="❏"/>
            </a:pPr>
            <a:r>
              <a:rPr lang="en" sz="1300">
                <a:latin typeface="Times New Roman"/>
                <a:ea typeface="Times New Roman"/>
                <a:cs typeface="Times New Roman"/>
                <a:sym typeface="Times New Roman"/>
              </a:rPr>
              <a:t>Hip or shoulder involvement  </a:t>
            </a:r>
          </a:p>
          <a:p>
            <a:pPr marL="457200" lvl="0" indent="-311150" rtl="0">
              <a:lnSpc>
                <a:spcPct val="115000"/>
              </a:lnSpc>
              <a:spcBef>
                <a:spcPts val="0"/>
              </a:spcBef>
              <a:spcAft>
                <a:spcPts val="0"/>
              </a:spcAft>
              <a:buSzPts val="1300"/>
              <a:buFont typeface="Times New Roman"/>
              <a:buChar char="❏"/>
            </a:pPr>
            <a:r>
              <a:rPr lang="en" sz="1300">
                <a:latin typeface="Times New Roman"/>
                <a:ea typeface="Times New Roman"/>
                <a:cs typeface="Times New Roman"/>
                <a:sym typeface="Times New Roman"/>
              </a:rPr>
              <a:t>Virulent pathogens  </a:t>
            </a:r>
          </a:p>
          <a:p>
            <a:pPr marL="457200" lvl="0" indent="-311150" rtl="0">
              <a:lnSpc>
                <a:spcPct val="115000"/>
              </a:lnSpc>
              <a:spcBef>
                <a:spcPts val="0"/>
              </a:spcBef>
              <a:spcAft>
                <a:spcPts val="1600"/>
              </a:spcAft>
              <a:buSzPts val="1300"/>
              <a:buFont typeface="Times New Roman"/>
              <a:buChar char="❏"/>
            </a:pPr>
            <a:r>
              <a:rPr lang="en" sz="1300">
                <a:latin typeface="Times New Roman"/>
                <a:ea typeface="Times New Roman"/>
                <a:cs typeface="Times New Roman"/>
                <a:sym typeface="Times New Roman"/>
              </a:rPr>
              <a:t>Delayed initiation or response to therapy </a:t>
            </a:r>
          </a:p>
        </p:txBody>
      </p:sp>
      <p:sp>
        <p:nvSpPr>
          <p:cNvPr id="479" name="Shape 479"/>
          <p:cNvSpPr txBox="1"/>
          <p:nvPr/>
        </p:nvSpPr>
        <p:spPr>
          <a:xfrm>
            <a:off x="5551725" y="2488375"/>
            <a:ext cx="3149100" cy="535200"/>
          </a:xfrm>
          <a:prstGeom prst="rect">
            <a:avLst/>
          </a:prstGeom>
          <a:noFill/>
          <a:ln>
            <a:noFill/>
          </a:ln>
        </p:spPr>
        <p:txBody>
          <a:bodyPr wrap="square" lIns="91425" tIns="91425" rIns="91425" bIns="91425" anchor="t" anchorCtr="0">
            <a:noAutofit/>
          </a:bodyPr>
          <a:lstStyle/>
          <a:p>
            <a:pPr marL="0" lvl="0" indent="0">
              <a:spcBef>
                <a:spcPts val="0"/>
              </a:spcBef>
              <a:buNone/>
            </a:pPr>
            <a:r>
              <a:rPr lang="en"/>
              <a:t> Risk factors for long –term adverse sequelae include: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title"/>
          </p:nvPr>
        </p:nvSpPr>
        <p:spPr>
          <a:xfrm>
            <a:off x="729450" y="606000"/>
            <a:ext cx="7624800" cy="498300"/>
          </a:xfrm>
          <a:prstGeom prst="rect">
            <a:avLst/>
          </a:prstGeom>
        </p:spPr>
        <p:txBody>
          <a:bodyPr wrap="square" lIns="91425" tIns="91425" rIns="91425" bIns="91425" anchor="t" anchorCtr="0">
            <a:noAutofit/>
          </a:bodyPr>
          <a:lstStyle/>
          <a:p>
            <a:pPr marL="0" lvl="0" indent="82550" rtl="0">
              <a:lnSpc>
                <a:spcPct val="115000"/>
              </a:lnSpc>
              <a:spcBef>
                <a:spcPts val="0"/>
              </a:spcBef>
              <a:spcAft>
                <a:spcPts val="1600"/>
              </a:spcAft>
              <a:buNone/>
            </a:pPr>
            <a:r>
              <a:rPr lang="en" sz="1800">
                <a:solidFill>
                  <a:srgbClr val="000000"/>
                </a:solidFill>
              </a:rPr>
              <a:t>Treatment and management of nongonococcal infectious arthritis</a:t>
            </a:r>
          </a:p>
        </p:txBody>
      </p:sp>
      <p:sp>
        <p:nvSpPr>
          <p:cNvPr id="485" name="Shape 485"/>
          <p:cNvSpPr txBox="1">
            <a:spLocks noGrp="1"/>
          </p:cNvSpPr>
          <p:nvPr>
            <p:ph type="body" idx="1"/>
          </p:nvPr>
        </p:nvSpPr>
        <p:spPr>
          <a:xfrm>
            <a:off x="729450" y="1553750"/>
            <a:ext cx="4167900" cy="1661400"/>
          </a:xfrm>
          <a:prstGeom prst="rect">
            <a:avLst/>
          </a:prstGeom>
        </p:spPr>
        <p:txBody>
          <a:bodyPr wrap="square" lIns="91425" tIns="91425" rIns="91425" bIns="91425" anchor="t" anchorCtr="0">
            <a:noAutofit/>
          </a:bodyPr>
          <a:lstStyle/>
          <a:p>
            <a:pPr marL="457200" lvl="0" indent="-311150">
              <a:lnSpc>
                <a:spcPct val="100000"/>
              </a:lnSpc>
              <a:spcBef>
                <a:spcPts val="0"/>
              </a:spcBef>
              <a:spcAft>
                <a:spcPts val="0"/>
              </a:spcAft>
              <a:buClr>
                <a:srgbClr val="000000"/>
              </a:buClr>
              <a:buSzPts val="1300"/>
              <a:buAutoNum type="arabicPeriod"/>
            </a:pPr>
            <a:r>
              <a:rPr lang="en">
                <a:solidFill>
                  <a:srgbClr val="000000"/>
                </a:solidFill>
              </a:rPr>
              <a:t> MSSA: Cloxacillin or </a:t>
            </a:r>
            <a:r>
              <a:rPr lang="en">
                <a:solidFill>
                  <a:srgbClr val="1155CC"/>
                </a:solidFill>
              </a:rPr>
              <a:t>Cefazolin (it covers everything)</a:t>
            </a:r>
          </a:p>
          <a:p>
            <a:pPr marL="457200" lvl="0" indent="-311150">
              <a:lnSpc>
                <a:spcPct val="100000"/>
              </a:lnSpc>
              <a:spcBef>
                <a:spcPts val="0"/>
              </a:spcBef>
              <a:spcAft>
                <a:spcPts val="0"/>
              </a:spcAft>
              <a:buClr>
                <a:srgbClr val="000000"/>
              </a:buClr>
              <a:buSzPts val="1300"/>
              <a:buAutoNum type="arabicPeriod"/>
            </a:pPr>
            <a:r>
              <a:rPr lang="en">
                <a:solidFill>
                  <a:srgbClr val="000000"/>
                </a:solidFill>
              </a:rPr>
              <a:t> MRSA: Vancomycin</a:t>
            </a:r>
          </a:p>
          <a:p>
            <a:pPr marL="457200" lvl="0" indent="-311150">
              <a:lnSpc>
                <a:spcPct val="100000"/>
              </a:lnSpc>
              <a:spcBef>
                <a:spcPts val="0"/>
              </a:spcBef>
              <a:spcAft>
                <a:spcPts val="0"/>
              </a:spcAft>
              <a:buClr>
                <a:srgbClr val="000000"/>
              </a:buClr>
              <a:buSzPts val="1300"/>
              <a:buAutoNum type="arabicPeriod"/>
            </a:pPr>
            <a:r>
              <a:rPr lang="en">
                <a:solidFill>
                  <a:srgbClr val="000000"/>
                </a:solidFill>
              </a:rPr>
              <a:t> Streptococci: Penicillin or Ceftriaxone or Cefazolin</a:t>
            </a:r>
          </a:p>
          <a:p>
            <a:pPr marL="457200" lvl="0" indent="-311150">
              <a:lnSpc>
                <a:spcPct val="100000"/>
              </a:lnSpc>
              <a:spcBef>
                <a:spcPts val="0"/>
              </a:spcBef>
              <a:spcAft>
                <a:spcPts val="0"/>
              </a:spcAft>
              <a:buClr>
                <a:srgbClr val="000000"/>
              </a:buClr>
              <a:buSzPts val="1300"/>
              <a:buAutoNum type="arabicPeriod"/>
            </a:pPr>
            <a:r>
              <a:rPr lang="en">
                <a:solidFill>
                  <a:srgbClr val="000000"/>
                </a:solidFill>
              </a:rPr>
              <a:t> Enterobacetriacae: Ceftriaxone or Fluroquinolone</a:t>
            </a:r>
          </a:p>
          <a:p>
            <a:pPr marL="457200" lvl="0" indent="-311150">
              <a:lnSpc>
                <a:spcPct val="100000"/>
              </a:lnSpc>
              <a:spcBef>
                <a:spcPts val="0"/>
              </a:spcBef>
              <a:spcAft>
                <a:spcPts val="0"/>
              </a:spcAft>
              <a:buClr>
                <a:srgbClr val="000000"/>
              </a:buClr>
              <a:buSzPts val="1300"/>
              <a:buAutoNum type="arabicPeriod"/>
            </a:pPr>
            <a:r>
              <a:rPr lang="en">
                <a:solidFill>
                  <a:srgbClr val="000000"/>
                </a:solidFill>
              </a:rPr>
              <a:t> Pseudomonas: Piperacillin and Aminoglycoside</a:t>
            </a:r>
          </a:p>
          <a:p>
            <a:pPr marL="457200" lvl="0" indent="-311150">
              <a:lnSpc>
                <a:spcPct val="100000"/>
              </a:lnSpc>
              <a:spcBef>
                <a:spcPts val="0"/>
              </a:spcBef>
              <a:buClr>
                <a:srgbClr val="000000"/>
              </a:buClr>
              <a:buSzPts val="1300"/>
              <a:buAutoNum type="arabicPeriod"/>
            </a:pPr>
            <a:r>
              <a:rPr lang="en">
                <a:solidFill>
                  <a:srgbClr val="000000"/>
                </a:solidFill>
              </a:rPr>
              <a:t> Animal bite : Ampicillin-Sulbactam</a:t>
            </a:r>
          </a:p>
          <a:p>
            <a:pPr marL="0" lvl="0" indent="0" rtl="0">
              <a:lnSpc>
                <a:spcPct val="100000"/>
              </a:lnSpc>
              <a:spcBef>
                <a:spcPts val="0"/>
              </a:spcBef>
              <a:buNone/>
            </a:pPr>
            <a:r>
              <a:rPr lang="en">
                <a:solidFill>
                  <a:srgbClr val="000000"/>
                </a:solidFill>
              </a:rPr>
              <a:t>lyme disease arthritis: Doxycycline for one month.</a:t>
            </a:r>
          </a:p>
          <a:p>
            <a:pPr marL="0" lvl="0" indent="0" rtl="0">
              <a:lnSpc>
                <a:spcPct val="100000"/>
              </a:lnSpc>
              <a:spcBef>
                <a:spcPts val="0"/>
              </a:spcBef>
              <a:buNone/>
            </a:pPr>
            <a:endParaRPr>
              <a:solidFill>
                <a:srgbClr val="000000"/>
              </a:solidFill>
            </a:endParaRPr>
          </a:p>
          <a:p>
            <a:pPr marL="457200" lvl="0" indent="-311150">
              <a:lnSpc>
                <a:spcPct val="100000"/>
              </a:lnSpc>
              <a:spcBef>
                <a:spcPts val="0"/>
              </a:spcBef>
              <a:buClr>
                <a:srgbClr val="000000"/>
              </a:buClr>
              <a:buSzPts val="1300"/>
              <a:buChar char="★"/>
            </a:pPr>
            <a:r>
              <a:rPr lang="en">
                <a:solidFill>
                  <a:srgbClr val="000000"/>
                </a:solidFill>
              </a:rPr>
              <a:t>Change the antibiotics according to sensitivity, Arthrocentesis can repeated and Surgery rarely required </a:t>
            </a:r>
          </a:p>
          <a:p>
            <a:pPr marL="0" lvl="0" indent="82550">
              <a:spcBef>
                <a:spcPts val="0"/>
              </a:spcBef>
              <a:buNone/>
            </a:pPr>
            <a:endParaRPr>
              <a:solidFill>
                <a:srgbClr val="000000"/>
              </a:solidFill>
            </a:endParaRPr>
          </a:p>
        </p:txBody>
      </p:sp>
      <p:sp>
        <p:nvSpPr>
          <p:cNvPr id="486" name="Shape 486"/>
          <p:cNvSpPr/>
          <p:nvPr/>
        </p:nvSpPr>
        <p:spPr>
          <a:xfrm>
            <a:off x="5400975" y="1452075"/>
            <a:ext cx="3306000" cy="988500"/>
          </a:xfrm>
          <a:prstGeom prst="roundRect">
            <a:avLst>
              <a:gd name="adj" fmla="val 16667"/>
            </a:avLst>
          </a:prstGeom>
          <a:solidFill>
            <a:schemeClr val="accent5"/>
          </a:solidFill>
          <a:ln w="25400" cap="flat" cmpd="sng">
            <a:solidFill>
              <a:schemeClr val="accent5"/>
            </a:solidFill>
            <a:prstDash val="solid"/>
            <a:round/>
            <a:headEnd type="none" w="med" len="med"/>
            <a:tailEnd type="none" w="med" len="med"/>
          </a:ln>
        </p:spPr>
        <p:txBody>
          <a:bodyPr wrap="square" lIns="91425" tIns="45700" rIns="91425" bIns="45700" anchor="ctr" anchorCtr="0">
            <a:noAutofit/>
          </a:bodyPr>
          <a:lstStyle/>
          <a:p>
            <a:pPr marL="0" marR="0" lvl="0" indent="-88900" algn="ctr" rtl="0">
              <a:lnSpc>
                <a:spcPct val="100000"/>
              </a:lnSpc>
              <a:spcBef>
                <a:spcPts val="0"/>
              </a:spcBef>
              <a:spcAft>
                <a:spcPts val="0"/>
              </a:spcAft>
              <a:buClr>
                <a:schemeClr val="lt1"/>
              </a:buClr>
              <a:buSzPts val="1400"/>
              <a:buFont typeface="Arial"/>
              <a:buNone/>
            </a:pPr>
            <a:r>
              <a:rPr lang="en" sz="1400" b="1" i="0" u="none" strike="noStrike" cap="none">
                <a:solidFill>
                  <a:schemeClr val="lt1"/>
                </a:solidFill>
                <a:latin typeface="Arial"/>
                <a:ea typeface="Arial"/>
                <a:cs typeface="Arial"/>
                <a:sym typeface="Arial"/>
              </a:rPr>
              <a:t>Antimicrobial therapy should be directed at the  suspected organism and susceptibility results:</a:t>
            </a:r>
          </a:p>
        </p:txBody>
      </p:sp>
      <p:sp>
        <p:nvSpPr>
          <p:cNvPr id="487" name="Shape 487"/>
          <p:cNvSpPr/>
          <p:nvPr/>
        </p:nvSpPr>
        <p:spPr>
          <a:xfrm>
            <a:off x="5634925" y="2531025"/>
            <a:ext cx="2926200" cy="1160400"/>
          </a:xfrm>
          <a:prstGeom prst="roundRect">
            <a:avLst>
              <a:gd name="adj" fmla="val 16667"/>
            </a:avLst>
          </a:prstGeom>
          <a:solidFill>
            <a:schemeClr val="lt2"/>
          </a:solidFill>
          <a:ln w="25400" cap="flat" cmpd="sng">
            <a:solidFill>
              <a:schemeClr val="accent5"/>
            </a:solidFill>
            <a:prstDash val="solid"/>
            <a:round/>
            <a:headEnd type="none" w="med" len="med"/>
            <a:tailEnd type="none" w="med" len="med"/>
          </a:ln>
        </p:spPr>
        <p:txBody>
          <a:bodyPr wrap="square" lIns="91425" tIns="45700" rIns="91425" bIns="45700" anchor="ctr" anchorCtr="0">
            <a:noAutofit/>
          </a:bodyPr>
          <a:lstStyle/>
          <a:p>
            <a:pPr marL="0" marR="0" lvl="0" indent="-88900" algn="l" rtl="0">
              <a:lnSpc>
                <a:spcPct val="100000"/>
              </a:lnSpc>
              <a:spcBef>
                <a:spcPts val="0"/>
              </a:spcBef>
              <a:spcAft>
                <a:spcPts val="0"/>
              </a:spcAft>
              <a:buClr>
                <a:schemeClr val="dk2"/>
              </a:buClr>
              <a:buSzPts val="1400"/>
              <a:buFont typeface="Arial"/>
              <a:buNone/>
            </a:pPr>
            <a:r>
              <a:rPr lang="en" sz="1400" b="1" i="0" u="none" strike="noStrike" cap="none">
                <a:solidFill>
                  <a:schemeClr val="dk2"/>
                </a:solidFill>
                <a:latin typeface="Arial"/>
                <a:ea typeface="Arial"/>
                <a:cs typeface="Arial"/>
                <a:sym typeface="Arial"/>
              </a:rPr>
              <a:t>1. </a:t>
            </a:r>
            <a:r>
              <a:rPr lang="en" sz="1400" b="1" i="0" u="none" strike="noStrike" cap="none">
                <a:solidFill>
                  <a:schemeClr val="accent5"/>
                </a:solidFill>
                <a:latin typeface="Arial"/>
                <a:ea typeface="Arial"/>
                <a:cs typeface="Arial"/>
                <a:sym typeface="Arial"/>
              </a:rPr>
              <a:t>Gonococcal arthritis</a:t>
            </a:r>
            <a:r>
              <a:rPr lang="en" sz="1400" b="1" i="0" u="none" strike="noStrike" cap="none">
                <a:solidFill>
                  <a:schemeClr val="dk2"/>
                </a:solidFill>
                <a:latin typeface="Arial"/>
                <a:ea typeface="Arial"/>
                <a:cs typeface="Arial"/>
                <a:sym typeface="Arial"/>
              </a:rPr>
              <a:t>: </a:t>
            </a:r>
            <a:r>
              <a:rPr lang="en" sz="1400" b="1" i="0" u="sng" strike="noStrike" cap="none">
                <a:solidFill>
                  <a:schemeClr val="dk2"/>
                </a:solidFill>
                <a:latin typeface="Arial"/>
                <a:ea typeface="Arial"/>
                <a:cs typeface="Arial"/>
                <a:sym typeface="Arial"/>
              </a:rPr>
              <a:t>IV Ceftriaxone </a:t>
            </a:r>
            <a:r>
              <a:rPr lang="en" sz="1400" b="1" i="0" u="none" strike="noStrike" cap="none">
                <a:solidFill>
                  <a:schemeClr val="dk2"/>
                </a:solidFill>
                <a:latin typeface="Arial"/>
                <a:ea typeface="Arial"/>
                <a:cs typeface="Arial"/>
                <a:sym typeface="Arial"/>
              </a:rPr>
              <a:t>(or Ciprofloxacin or Ofloxacin) then switch to </a:t>
            </a:r>
            <a:r>
              <a:rPr lang="en" sz="1400" b="1" i="0" u="sng" strike="noStrike" cap="none">
                <a:solidFill>
                  <a:schemeClr val="dk2"/>
                </a:solidFill>
                <a:latin typeface="Arial"/>
                <a:ea typeface="Arial"/>
                <a:cs typeface="Arial"/>
                <a:sym typeface="Arial"/>
              </a:rPr>
              <a:t>oral Quinolone </a:t>
            </a:r>
            <a:r>
              <a:rPr lang="en" sz="1400" b="1" i="0" u="none" strike="noStrike" cap="none">
                <a:solidFill>
                  <a:schemeClr val="dk2"/>
                </a:solidFill>
                <a:latin typeface="Arial"/>
                <a:ea typeface="Arial"/>
                <a:cs typeface="Arial"/>
                <a:sym typeface="Arial"/>
              </a:rPr>
              <a:t>or Cefixime for 7-10 days.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p:nvPr>
        </p:nvSpPr>
        <p:spPr>
          <a:xfrm>
            <a:off x="727650" y="600200"/>
            <a:ext cx="7688700" cy="535200"/>
          </a:xfrm>
          <a:prstGeom prst="rect">
            <a:avLst/>
          </a:prstGeom>
        </p:spPr>
        <p:txBody>
          <a:bodyPr wrap="square" lIns="91425" tIns="91425" rIns="91425" bIns="91425" anchor="t" anchorCtr="0">
            <a:noAutofit/>
          </a:bodyPr>
          <a:lstStyle/>
          <a:p>
            <a:pPr marL="0" lvl="0" indent="0">
              <a:spcBef>
                <a:spcPts val="0"/>
              </a:spcBef>
              <a:buNone/>
            </a:pPr>
            <a:r>
              <a:rPr lang="en" sz="2400"/>
              <a:t>Infections of Joint Prosthesis</a:t>
            </a:r>
          </a:p>
        </p:txBody>
      </p:sp>
      <p:sp>
        <p:nvSpPr>
          <p:cNvPr id="493" name="Shape 493"/>
          <p:cNvSpPr txBox="1">
            <a:spLocks noGrp="1"/>
          </p:cNvSpPr>
          <p:nvPr>
            <p:ph type="body" idx="1"/>
          </p:nvPr>
        </p:nvSpPr>
        <p:spPr>
          <a:xfrm>
            <a:off x="115050" y="1362250"/>
            <a:ext cx="4757100" cy="1531800"/>
          </a:xfrm>
          <a:prstGeom prst="rect">
            <a:avLst/>
          </a:prstGeom>
          <a:ln w="9525" cap="flat" cmpd="sng">
            <a:solidFill>
              <a:srgbClr val="D9D9D9"/>
            </a:solidFill>
            <a:prstDash val="lgDashDot"/>
            <a:round/>
            <a:headEnd type="none" w="med" len="med"/>
            <a:tailEnd type="none" w="med" len="med"/>
          </a:ln>
        </p:spPr>
        <p:txBody>
          <a:bodyPr wrap="square" lIns="91425" tIns="91425" rIns="91425" bIns="91425" anchor="t" anchorCtr="0">
            <a:noAutofit/>
          </a:bodyPr>
          <a:lstStyle/>
          <a:p>
            <a:pPr marL="457200" lvl="0" indent="-311150">
              <a:spcBef>
                <a:spcPts val="0"/>
              </a:spcBef>
              <a:spcAft>
                <a:spcPts val="0"/>
              </a:spcAft>
              <a:buClr>
                <a:srgbClr val="000000"/>
              </a:buClr>
              <a:buSzPts val="1300"/>
              <a:buChar char="●"/>
            </a:pPr>
            <a:r>
              <a:rPr lang="en">
                <a:solidFill>
                  <a:srgbClr val="000000"/>
                </a:solidFill>
              </a:rPr>
              <a:t>Occur in 1 - 5 % of total joint replacement.</a:t>
            </a:r>
          </a:p>
          <a:p>
            <a:pPr marL="457200" lvl="0" indent="-311150">
              <a:spcBef>
                <a:spcPts val="0"/>
              </a:spcBef>
              <a:spcAft>
                <a:spcPts val="0"/>
              </a:spcAft>
              <a:buClr>
                <a:srgbClr val="000000"/>
              </a:buClr>
              <a:buSzPts val="1300"/>
              <a:buChar char="●"/>
            </a:pPr>
            <a:r>
              <a:rPr lang="en">
                <a:solidFill>
                  <a:srgbClr val="000000"/>
                </a:solidFill>
              </a:rPr>
              <a:t>Most infections occur within 5 years of joint replacement.</a:t>
            </a:r>
          </a:p>
          <a:p>
            <a:pPr marL="457200" lvl="0" indent="-311150">
              <a:spcBef>
                <a:spcPts val="0"/>
              </a:spcBef>
              <a:spcAft>
                <a:spcPts val="0"/>
              </a:spcAft>
              <a:buClr>
                <a:srgbClr val="000000"/>
              </a:buClr>
              <a:buSzPts val="1300"/>
              <a:buChar char="●"/>
            </a:pPr>
            <a:r>
              <a:rPr lang="en">
                <a:solidFill>
                  <a:srgbClr val="000000"/>
                </a:solidFill>
              </a:rPr>
              <a:t>Often caused by skin flora.</a:t>
            </a:r>
          </a:p>
          <a:p>
            <a:pPr marL="457200" lvl="0" indent="-311150">
              <a:spcBef>
                <a:spcPts val="0"/>
              </a:spcBef>
              <a:spcAft>
                <a:spcPts val="0"/>
              </a:spcAft>
              <a:buClr>
                <a:srgbClr val="000000"/>
              </a:buClr>
              <a:buSzPts val="1300"/>
              <a:buChar char="●"/>
            </a:pPr>
            <a:r>
              <a:rPr lang="en">
                <a:solidFill>
                  <a:srgbClr val="000000"/>
                </a:solidFill>
              </a:rPr>
              <a:t>Diagnostic aspiration of joint fluid necessary .</a:t>
            </a:r>
          </a:p>
          <a:p>
            <a:pPr marL="457200" lvl="0" indent="-311150">
              <a:spcBef>
                <a:spcPts val="0"/>
              </a:spcBef>
              <a:spcAft>
                <a:spcPts val="0"/>
              </a:spcAft>
              <a:buClr>
                <a:srgbClr val="000000"/>
              </a:buClr>
              <a:buSzPts val="1300"/>
              <a:buChar char="●"/>
            </a:pPr>
            <a:r>
              <a:rPr lang="en">
                <a:solidFill>
                  <a:srgbClr val="000000"/>
                </a:solidFill>
              </a:rPr>
              <a:t>Result in significant morbidity and health care costs.</a:t>
            </a:r>
          </a:p>
          <a:p>
            <a:pPr marL="457200" lvl="0" indent="-311150">
              <a:spcBef>
                <a:spcPts val="0"/>
              </a:spcBef>
              <a:buClr>
                <a:srgbClr val="000000"/>
              </a:buClr>
              <a:buSzPts val="1300"/>
              <a:buChar char="●"/>
            </a:pPr>
            <a:r>
              <a:rPr lang="en">
                <a:solidFill>
                  <a:srgbClr val="000000"/>
                </a:solidFill>
              </a:rPr>
              <a:t>Successful outcomes results from multidisciplinary approach.</a:t>
            </a:r>
          </a:p>
          <a:p>
            <a:pPr marL="0" lvl="0" indent="82550">
              <a:spcBef>
                <a:spcPts val="0"/>
              </a:spcBef>
              <a:buNone/>
            </a:pPr>
            <a:endParaRPr>
              <a:solidFill>
                <a:srgbClr val="000000"/>
              </a:solidFill>
            </a:endParaRPr>
          </a:p>
        </p:txBody>
      </p:sp>
      <p:sp>
        <p:nvSpPr>
          <p:cNvPr id="494" name="Shape 494"/>
          <p:cNvSpPr txBox="1"/>
          <p:nvPr/>
        </p:nvSpPr>
        <p:spPr>
          <a:xfrm>
            <a:off x="115050" y="3332375"/>
            <a:ext cx="4757100" cy="1811100"/>
          </a:xfrm>
          <a:prstGeom prst="rect">
            <a:avLst/>
          </a:prstGeom>
          <a:noFill/>
          <a:ln w="9525" cap="flat" cmpd="sng">
            <a:solidFill>
              <a:srgbClr val="EFEFEF"/>
            </a:solidFill>
            <a:prstDash val="lgDashDot"/>
            <a:round/>
            <a:headEnd type="none" w="med" len="med"/>
            <a:tailEnd type="none" w="med" len="med"/>
          </a:ln>
        </p:spPr>
        <p:txBody>
          <a:bodyPr wrap="square" lIns="91425" tIns="91425" rIns="91425" bIns="91425" anchor="ctr" anchorCtr="0">
            <a:noAutofit/>
          </a:bodyPr>
          <a:lstStyle/>
          <a:p>
            <a:pPr marL="457200" lvl="0" indent="-304800" rtl="0">
              <a:lnSpc>
                <a:spcPct val="115000"/>
              </a:lnSpc>
              <a:spcBef>
                <a:spcPts val="0"/>
              </a:spcBef>
              <a:spcAft>
                <a:spcPts val="1600"/>
              </a:spcAft>
              <a:buClr>
                <a:srgbClr val="000000"/>
              </a:buClr>
              <a:buSzPts val="1200"/>
              <a:buFont typeface="Times New Roman"/>
              <a:buAutoNum type="alphaUcPeriod"/>
            </a:pPr>
            <a:r>
              <a:rPr lang="en" sz="1200">
                <a:latin typeface="Times New Roman"/>
                <a:ea typeface="Times New Roman"/>
                <a:cs typeface="Times New Roman"/>
                <a:sym typeface="Times New Roman"/>
              </a:rPr>
              <a:t> exploration to obtain specimen for culture , sensitivity testing &amp; histopathology.</a:t>
            </a:r>
          </a:p>
          <a:p>
            <a:pPr marL="457200" lvl="0" indent="-304800" rtl="0">
              <a:lnSpc>
                <a:spcPct val="115000"/>
              </a:lnSpc>
              <a:spcBef>
                <a:spcPts val="0"/>
              </a:spcBef>
              <a:spcAft>
                <a:spcPts val="1600"/>
              </a:spcAft>
              <a:buClr>
                <a:srgbClr val="000000"/>
              </a:buClr>
              <a:buSzPts val="1200"/>
              <a:buFont typeface="Times New Roman"/>
              <a:buAutoNum type="alphaUcPeriod"/>
            </a:pPr>
            <a:r>
              <a:rPr lang="en" sz="1200">
                <a:latin typeface="Times New Roman"/>
                <a:ea typeface="Times New Roman"/>
                <a:cs typeface="Times New Roman"/>
                <a:sym typeface="Times New Roman"/>
              </a:rPr>
              <a:t>Skin flora regarded as pathogens if isolated from multiple deep tissue cultures.</a:t>
            </a:r>
          </a:p>
          <a:p>
            <a:pPr marL="457200" lvl="0" indent="-304800" rtl="0">
              <a:lnSpc>
                <a:spcPct val="115000"/>
              </a:lnSpc>
              <a:spcBef>
                <a:spcPts val="0"/>
              </a:spcBef>
              <a:spcAft>
                <a:spcPts val="1600"/>
              </a:spcAft>
              <a:buClr>
                <a:srgbClr val="000000"/>
              </a:buClr>
              <a:buSzPts val="1200"/>
              <a:buFont typeface="Times New Roman"/>
              <a:buAutoNum type="alphaUcPeriod"/>
            </a:pPr>
            <a:r>
              <a:rPr lang="en" sz="1200">
                <a:latin typeface="Times New Roman"/>
                <a:ea typeface="Times New Roman"/>
                <a:cs typeface="Times New Roman"/>
                <a:sym typeface="Times New Roman"/>
              </a:rPr>
              <a:t>Plain X-ray may not be helpful.</a:t>
            </a:r>
          </a:p>
          <a:p>
            <a:pPr marL="457200" lvl="0" indent="-304800" rtl="0">
              <a:lnSpc>
                <a:spcPct val="115000"/>
              </a:lnSpc>
              <a:spcBef>
                <a:spcPts val="0"/>
              </a:spcBef>
              <a:spcAft>
                <a:spcPts val="1600"/>
              </a:spcAft>
              <a:buClr>
                <a:srgbClr val="000000"/>
              </a:buClr>
              <a:buSzPts val="1200"/>
              <a:buFont typeface="Times New Roman"/>
              <a:buAutoNum type="alphaUcPeriod"/>
            </a:pPr>
            <a:r>
              <a:rPr lang="en" sz="1200">
                <a:latin typeface="Times New Roman"/>
                <a:ea typeface="Times New Roman"/>
                <a:cs typeface="Times New Roman"/>
                <a:sym typeface="Times New Roman"/>
              </a:rPr>
              <a:t>Arthrography may help define sinus tracts.</a:t>
            </a:r>
          </a:p>
          <a:p>
            <a:pPr marL="457200" lvl="0" indent="-304800" rtl="0">
              <a:lnSpc>
                <a:spcPct val="115000"/>
              </a:lnSpc>
              <a:spcBef>
                <a:spcPts val="0"/>
              </a:spcBef>
              <a:spcAft>
                <a:spcPts val="1600"/>
              </a:spcAft>
              <a:buClr>
                <a:srgbClr val="000000"/>
              </a:buClr>
              <a:buSzPts val="1200"/>
              <a:buFont typeface="Times New Roman"/>
              <a:buAutoNum type="alphaUcPeriod"/>
            </a:pPr>
            <a:r>
              <a:rPr lang="en" sz="1200">
                <a:latin typeface="Times New Roman"/>
                <a:ea typeface="Times New Roman"/>
                <a:cs typeface="Times New Roman"/>
                <a:sym typeface="Times New Roman"/>
              </a:rPr>
              <a:t>Bone scan-not specific for infection.</a:t>
            </a:r>
          </a:p>
          <a:p>
            <a:pPr marL="457200" lvl="0" indent="-304800" rtl="0">
              <a:lnSpc>
                <a:spcPct val="115000"/>
              </a:lnSpc>
              <a:spcBef>
                <a:spcPts val="0"/>
              </a:spcBef>
              <a:spcAft>
                <a:spcPts val="1600"/>
              </a:spcAft>
              <a:buClr>
                <a:srgbClr val="000000"/>
              </a:buClr>
              <a:buSzPts val="1200"/>
              <a:buFont typeface="Times New Roman"/>
              <a:buAutoNum type="alphaUcPeriod"/>
            </a:pPr>
            <a:r>
              <a:rPr lang="en" sz="1200">
                <a:latin typeface="Times New Roman"/>
                <a:ea typeface="Times New Roman"/>
                <a:cs typeface="Times New Roman"/>
                <a:sym typeface="Times New Roman"/>
              </a:rPr>
              <a:t>ESR and C-reactive protein( CRP ) may be high </a:t>
            </a:r>
          </a:p>
        </p:txBody>
      </p:sp>
      <p:sp>
        <p:nvSpPr>
          <p:cNvPr id="495" name="Shape 495"/>
          <p:cNvSpPr txBox="1"/>
          <p:nvPr/>
        </p:nvSpPr>
        <p:spPr>
          <a:xfrm>
            <a:off x="506550" y="2984950"/>
            <a:ext cx="3974100" cy="347400"/>
          </a:xfrm>
          <a:prstGeom prst="rect">
            <a:avLst/>
          </a:prstGeom>
          <a:noFill/>
          <a:ln>
            <a:noFill/>
          </a:ln>
        </p:spPr>
        <p:txBody>
          <a:bodyPr wrap="square" lIns="91425" tIns="91425" rIns="91425" bIns="91425" anchor="ctr" anchorCtr="0">
            <a:noAutofit/>
          </a:bodyPr>
          <a:lstStyle/>
          <a:p>
            <a:pPr marL="0" lvl="0" indent="0" rtl="0">
              <a:spcBef>
                <a:spcPts val="0"/>
              </a:spcBef>
              <a:buNone/>
            </a:pPr>
            <a:r>
              <a:rPr lang="en" b="1">
                <a:solidFill>
                  <a:schemeClr val="dk2"/>
                </a:solidFill>
                <a:latin typeface="Times New Roman"/>
                <a:ea typeface="Times New Roman"/>
                <a:cs typeface="Times New Roman"/>
                <a:sym typeface="Times New Roman"/>
              </a:rPr>
              <a:t>Diagnosis of Prosthetic Arthritis:</a:t>
            </a:r>
          </a:p>
        </p:txBody>
      </p:sp>
      <p:pic>
        <p:nvPicPr>
          <p:cNvPr id="496" name="Shape 496"/>
          <p:cNvPicPr preferRelativeResize="0"/>
          <p:nvPr/>
        </p:nvPicPr>
        <p:blipFill rotWithShape="1">
          <a:blip r:embed="rId3">
            <a:alphaModFix/>
          </a:blip>
          <a:srcRect l="2353"/>
          <a:stretch/>
        </p:blipFill>
        <p:spPr>
          <a:xfrm>
            <a:off x="7328725" y="3332350"/>
            <a:ext cx="1815275" cy="1811150"/>
          </a:xfrm>
          <a:prstGeom prst="rect">
            <a:avLst/>
          </a:prstGeom>
          <a:noFill/>
          <a:ln>
            <a:noFill/>
          </a:ln>
        </p:spPr>
      </p:pic>
      <p:pic>
        <p:nvPicPr>
          <p:cNvPr id="497" name="Shape 497"/>
          <p:cNvPicPr preferRelativeResize="0"/>
          <p:nvPr/>
        </p:nvPicPr>
        <p:blipFill>
          <a:blip r:embed="rId4">
            <a:alphaModFix/>
          </a:blip>
          <a:stretch>
            <a:fillRect/>
          </a:stretch>
        </p:blipFill>
        <p:spPr>
          <a:xfrm>
            <a:off x="7328750" y="734775"/>
            <a:ext cx="1815275" cy="2416225"/>
          </a:xfrm>
          <a:prstGeom prst="rect">
            <a:avLst/>
          </a:prstGeom>
          <a:noFill/>
          <a:ln>
            <a:noFill/>
          </a:ln>
        </p:spPr>
      </p:pic>
      <p:sp>
        <p:nvSpPr>
          <p:cNvPr id="498" name="Shape 498"/>
          <p:cNvSpPr txBox="1">
            <a:spLocks noGrp="1"/>
          </p:cNvSpPr>
          <p:nvPr>
            <p:ph type="body" idx="1"/>
          </p:nvPr>
        </p:nvSpPr>
        <p:spPr>
          <a:xfrm>
            <a:off x="5053000" y="1416625"/>
            <a:ext cx="2094900" cy="1167300"/>
          </a:xfrm>
          <a:prstGeom prst="rect">
            <a:avLst/>
          </a:prstGeom>
          <a:ln w="9525" cap="flat" cmpd="sng">
            <a:solidFill>
              <a:srgbClr val="D9D9D9"/>
            </a:solidFill>
            <a:prstDash val="lgDashDot"/>
            <a:round/>
            <a:headEnd type="none" w="med" len="med"/>
            <a:tailEnd type="none" w="med" len="med"/>
          </a:ln>
        </p:spPr>
        <p:txBody>
          <a:bodyPr wrap="square" lIns="91425" tIns="91425" rIns="91425" bIns="91425" anchor="t" anchorCtr="0">
            <a:noAutofit/>
          </a:bodyPr>
          <a:lstStyle/>
          <a:p>
            <a:pPr marL="0" lvl="0" indent="82550" rtl="0">
              <a:spcBef>
                <a:spcPts val="0"/>
              </a:spcBef>
              <a:buNone/>
            </a:pPr>
            <a:r>
              <a:rPr lang="en" sz="1200">
                <a:solidFill>
                  <a:srgbClr val="000000"/>
                </a:solidFill>
              </a:rPr>
              <a:t>Risk factors:  history of superficial wound infection, post surgical complications, underlying illness, any source of bacteremia. </a:t>
            </a:r>
          </a:p>
        </p:txBody>
      </p:sp>
      <p:sp>
        <p:nvSpPr>
          <p:cNvPr id="499" name="Shape 499"/>
          <p:cNvSpPr txBox="1">
            <a:spLocks noGrp="1"/>
          </p:cNvSpPr>
          <p:nvPr>
            <p:ph type="body" idx="1"/>
          </p:nvPr>
        </p:nvSpPr>
        <p:spPr>
          <a:xfrm>
            <a:off x="5053000" y="3715075"/>
            <a:ext cx="2094900" cy="1346700"/>
          </a:xfrm>
          <a:prstGeom prst="rect">
            <a:avLst/>
          </a:prstGeom>
          <a:ln w="9525" cap="flat" cmpd="sng">
            <a:solidFill>
              <a:srgbClr val="D9D9D9"/>
            </a:solidFill>
            <a:prstDash val="lgDashDot"/>
            <a:round/>
            <a:headEnd type="none" w="med" len="med"/>
            <a:tailEnd type="none" w="med" len="med"/>
          </a:ln>
        </p:spPr>
        <p:txBody>
          <a:bodyPr wrap="square" lIns="91425" tIns="91425" rIns="91425" bIns="91425" anchor="t" anchorCtr="0">
            <a:noAutofit/>
          </a:bodyPr>
          <a:lstStyle/>
          <a:p>
            <a:pPr marL="457200" lvl="0" indent="-304800" rtl="0">
              <a:spcBef>
                <a:spcPts val="0"/>
              </a:spcBef>
              <a:spcAft>
                <a:spcPts val="0"/>
              </a:spcAft>
              <a:buClr>
                <a:srgbClr val="000000"/>
              </a:buClr>
              <a:buSzPts val="1200"/>
              <a:buChar char="●"/>
            </a:pPr>
            <a:r>
              <a:rPr lang="en" sz="1200">
                <a:solidFill>
                  <a:srgbClr val="000000"/>
                </a:solidFill>
              </a:rPr>
              <a:t>Aseptic loosening or dislocation of prosthetic joint  </a:t>
            </a:r>
          </a:p>
          <a:p>
            <a:pPr marL="457200" lvl="0" indent="-304800" rtl="0">
              <a:spcBef>
                <a:spcPts val="0"/>
              </a:spcBef>
              <a:spcAft>
                <a:spcPts val="0"/>
              </a:spcAft>
              <a:buClr>
                <a:srgbClr val="000000"/>
              </a:buClr>
              <a:buSzPts val="1200"/>
              <a:buChar char="●"/>
            </a:pPr>
            <a:r>
              <a:rPr lang="en" sz="1200">
                <a:solidFill>
                  <a:srgbClr val="000000"/>
                </a:solidFill>
              </a:rPr>
              <a:t>Prosthetic debris induced cynovitis &amp;  </a:t>
            </a:r>
          </a:p>
          <a:p>
            <a:pPr marL="457200" lvl="0" indent="-304800" rtl="0">
              <a:spcBef>
                <a:spcPts val="0"/>
              </a:spcBef>
              <a:buClr>
                <a:srgbClr val="000000"/>
              </a:buClr>
              <a:buSzPts val="1200"/>
              <a:buChar char="●"/>
            </a:pPr>
            <a:r>
              <a:rPr lang="en" sz="1200">
                <a:solidFill>
                  <a:srgbClr val="000000"/>
                </a:solidFill>
              </a:rPr>
              <a:t>hemarthrosis</a:t>
            </a:r>
          </a:p>
        </p:txBody>
      </p:sp>
      <p:sp>
        <p:nvSpPr>
          <p:cNvPr id="500" name="Shape 500"/>
          <p:cNvSpPr txBox="1"/>
          <p:nvPr/>
        </p:nvSpPr>
        <p:spPr>
          <a:xfrm>
            <a:off x="5272150" y="3090775"/>
            <a:ext cx="1656600" cy="347400"/>
          </a:xfrm>
          <a:prstGeom prst="rect">
            <a:avLst/>
          </a:prstGeom>
          <a:noFill/>
          <a:ln>
            <a:noFill/>
          </a:ln>
        </p:spPr>
        <p:txBody>
          <a:bodyPr wrap="square" lIns="91425" tIns="91425" rIns="91425" bIns="91425" anchor="t" anchorCtr="0">
            <a:noAutofit/>
          </a:bodyPr>
          <a:lstStyle/>
          <a:p>
            <a:pPr marL="0" lvl="0" indent="0">
              <a:spcBef>
                <a:spcPts val="0"/>
              </a:spcBef>
              <a:buNone/>
            </a:pPr>
            <a:r>
              <a:rPr lang="en" b="1">
                <a:latin typeface="Times New Roman"/>
                <a:ea typeface="Times New Roman"/>
                <a:cs typeface="Times New Roman"/>
                <a:sym typeface="Times New Roman"/>
              </a:rPr>
              <a:t>Differential Diagnosis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356225" y="24025"/>
            <a:ext cx="7688700" cy="535200"/>
          </a:xfrm>
          <a:prstGeom prst="rect">
            <a:avLst/>
          </a:prstGeom>
        </p:spPr>
        <p:txBody>
          <a:bodyPr wrap="square" lIns="91425" tIns="91425" rIns="91425" bIns="91425" anchor="t" anchorCtr="0">
            <a:noAutofit/>
          </a:bodyPr>
          <a:lstStyle/>
          <a:p>
            <a:pPr marL="0" lvl="0" indent="0">
              <a:spcBef>
                <a:spcPts val="0"/>
              </a:spcBef>
              <a:buNone/>
            </a:pPr>
            <a:r>
              <a:rPr lang="en"/>
              <a:t>Team 436</a:t>
            </a:r>
          </a:p>
        </p:txBody>
      </p:sp>
      <p:pic>
        <p:nvPicPr>
          <p:cNvPr id="506" name="Shape 506"/>
          <p:cNvPicPr preferRelativeResize="0"/>
          <p:nvPr/>
        </p:nvPicPr>
        <p:blipFill>
          <a:blip r:embed="rId3">
            <a:alphaModFix/>
          </a:blip>
          <a:stretch>
            <a:fillRect/>
          </a:stretch>
        </p:blipFill>
        <p:spPr>
          <a:xfrm>
            <a:off x="174950" y="559225"/>
            <a:ext cx="8665800" cy="44983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522350" y="663300"/>
            <a:ext cx="4420800" cy="459600"/>
          </a:xfrm>
          <a:prstGeom prst="rect">
            <a:avLst/>
          </a:prstGeom>
        </p:spPr>
        <p:txBody>
          <a:bodyPr wrap="square" lIns="91425" tIns="91425" rIns="91425" bIns="91425" anchor="t" anchorCtr="0">
            <a:noAutofit/>
          </a:bodyPr>
          <a:lstStyle/>
          <a:p>
            <a:pPr marL="0" lvl="0" indent="0">
              <a:spcBef>
                <a:spcPts val="0"/>
              </a:spcBef>
              <a:buNone/>
            </a:pPr>
            <a:r>
              <a:rPr lang="en" sz="2400"/>
              <a:t>Management &amp; Treatment:</a:t>
            </a:r>
          </a:p>
        </p:txBody>
      </p:sp>
      <p:sp>
        <p:nvSpPr>
          <p:cNvPr id="512" name="Shape 512"/>
          <p:cNvSpPr txBox="1">
            <a:spLocks noGrp="1"/>
          </p:cNvSpPr>
          <p:nvPr>
            <p:ph type="body" idx="1"/>
          </p:nvPr>
        </p:nvSpPr>
        <p:spPr>
          <a:xfrm>
            <a:off x="274025" y="1333275"/>
            <a:ext cx="8967900" cy="1622700"/>
          </a:xfrm>
          <a:prstGeom prst="rect">
            <a:avLst/>
          </a:prstGeom>
          <a:ln w="9525" cap="flat" cmpd="sng">
            <a:solidFill>
              <a:srgbClr val="CCCCCC"/>
            </a:solidFill>
            <a:prstDash val="lgDashDot"/>
            <a:round/>
            <a:headEnd type="none" w="med" len="med"/>
            <a:tailEnd type="none" w="med" len="med"/>
          </a:ln>
        </p:spPr>
        <p:txBody>
          <a:bodyPr wrap="square" lIns="91425" tIns="91425" rIns="91425" bIns="91425" anchor="t" anchorCtr="0">
            <a:noAutofit/>
          </a:bodyPr>
          <a:lstStyle/>
          <a:p>
            <a:pPr marL="457200" lvl="0" indent="-311150">
              <a:spcBef>
                <a:spcPts val="0"/>
              </a:spcBef>
              <a:spcAft>
                <a:spcPts val="0"/>
              </a:spcAft>
              <a:buClr>
                <a:srgbClr val="000000"/>
              </a:buClr>
              <a:buSzPts val="1300"/>
              <a:buChar char="●"/>
            </a:pPr>
            <a:r>
              <a:rPr lang="en">
                <a:solidFill>
                  <a:srgbClr val="000000"/>
                </a:solidFill>
              </a:rPr>
              <a:t>Surgical debridement and prolonged antimicrobial therapy</a:t>
            </a:r>
          </a:p>
          <a:p>
            <a:pPr marL="457200" lvl="0" indent="-311150">
              <a:spcBef>
                <a:spcPts val="0"/>
              </a:spcBef>
              <a:spcAft>
                <a:spcPts val="0"/>
              </a:spcAft>
              <a:buClr>
                <a:srgbClr val="FF0000"/>
              </a:buClr>
              <a:buSzPts val="1300"/>
              <a:buChar char="●"/>
            </a:pPr>
            <a:r>
              <a:rPr lang="en">
                <a:solidFill>
                  <a:srgbClr val="FF0000"/>
                </a:solidFill>
              </a:rPr>
              <a:t>Surgery: removal of prosthesis</a:t>
            </a:r>
          </a:p>
          <a:p>
            <a:pPr marL="457200" lvl="0" indent="-311150">
              <a:spcBef>
                <a:spcPts val="0"/>
              </a:spcBef>
              <a:spcAft>
                <a:spcPts val="0"/>
              </a:spcAft>
              <a:buClr>
                <a:srgbClr val="000000"/>
              </a:buClr>
              <a:buSzPts val="1300"/>
              <a:buChar char="●"/>
            </a:pPr>
            <a:r>
              <a:rPr lang="en">
                <a:solidFill>
                  <a:srgbClr val="000000"/>
                </a:solidFill>
              </a:rPr>
              <a:t>Antibiotic –impregnated cement during reimplantation </a:t>
            </a:r>
          </a:p>
          <a:p>
            <a:pPr marL="457200" lvl="0" indent="-311150" rtl="0">
              <a:spcBef>
                <a:spcPts val="0"/>
              </a:spcBef>
              <a:spcAft>
                <a:spcPts val="0"/>
              </a:spcAft>
              <a:buClr>
                <a:srgbClr val="000000"/>
              </a:buClr>
              <a:buSzPts val="1300"/>
              <a:buChar char="●"/>
            </a:pPr>
            <a:r>
              <a:rPr lang="en">
                <a:solidFill>
                  <a:srgbClr val="FF0000"/>
                </a:solidFill>
              </a:rPr>
              <a:t>Antimicrobial for 6 weeks</a:t>
            </a:r>
            <a:r>
              <a:rPr lang="en">
                <a:solidFill>
                  <a:srgbClr val="000000"/>
                </a:solidFill>
              </a:rPr>
              <a:t>: Begin empiric IV antibiotic to cover MRSA and Gram negative rods ( Vancomycin+ Cefepime, Ciprofloxacin, or Aminoglycoside)</a:t>
            </a:r>
          </a:p>
          <a:p>
            <a:pPr marL="457200" lvl="0" indent="-311150">
              <a:spcBef>
                <a:spcPts val="0"/>
              </a:spcBef>
              <a:buClr>
                <a:srgbClr val="000000"/>
              </a:buClr>
              <a:buSzPts val="1300"/>
              <a:buChar char="●"/>
            </a:pPr>
            <a:r>
              <a:rPr lang="en">
                <a:solidFill>
                  <a:srgbClr val="000000"/>
                </a:solidFill>
              </a:rPr>
              <a:t>Chronic therapy with oral drug if removal of prosthesis </a:t>
            </a:r>
            <a:r>
              <a:rPr lang="en">
                <a:solidFill>
                  <a:srgbClr val="FF0000"/>
                </a:solidFill>
              </a:rPr>
              <a:t>not </a:t>
            </a:r>
            <a:r>
              <a:rPr lang="en">
                <a:solidFill>
                  <a:srgbClr val="000000"/>
                </a:solidFill>
              </a:rPr>
              <a:t>possible.</a:t>
            </a:r>
          </a:p>
          <a:p>
            <a:pPr marL="0" lvl="0" indent="82550">
              <a:spcBef>
                <a:spcPts val="0"/>
              </a:spcBef>
              <a:buNone/>
            </a:pPr>
            <a:endParaRPr>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Shape 517"/>
          <p:cNvSpPr txBox="1">
            <a:spLocks noGrp="1"/>
          </p:cNvSpPr>
          <p:nvPr>
            <p:ph type="title"/>
          </p:nvPr>
        </p:nvSpPr>
        <p:spPr>
          <a:xfrm>
            <a:off x="623950" y="668025"/>
            <a:ext cx="7688400" cy="535200"/>
          </a:xfrm>
          <a:prstGeom prst="rect">
            <a:avLst/>
          </a:prstGeom>
        </p:spPr>
        <p:txBody>
          <a:bodyPr wrap="square" lIns="91425" tIns="91425" rIns="91425" bIns="91425" anchor="t" anchorCtr="0">
            <a:noAutofit/>
          </a:bodyPr>
          <a:lstStyle/>
          <a:p>
            <a:pPr marL="0" lvl="0" indent="0">
              <a:spcBef>
                <a:spcPts val="0"/>
              </a:spcBef>
              <a:buNone/>
            </a:pPr>
            <a:r>
              <a:rPr lang="en"/>
              <a:t>Quiz</a:t>
            </a:r>
          </a:p>
        </p:txBody>
      </p:sp>
      <p:sp>
        <p:nvSpPr>
          <p:cNvPr id="518" name="Shape 518"/>
          <p:cNvSpPr txBox="1">
            <a:spLocks noGrp="1"/>
          </p:cNvSpPr>
          <p:nvPr>
            <p:ph type="body" idx="1"/>
          </p:nvPr>
        </p:nvSpPr>
        <p:spPr>
          <a:xfrm>
            <a:off x="623950" y="1441200"/>
            <a:ext cx="7651200" cy="3614700"/>
          </a:xfrm>
          <a:prstGeom prst="rect">
            <a:avLst/>
          </a:prstGeom>
        </p:spPr>
        <p:txBody>
          <a:bodyPr wrap="square" lIns="91425" tIns="91425" rIns="91425" bIns="91425" anchor="t" anchorCtr="0">
            <a:noAutofit/>
          </a:bodyPr>
          <a:lstStyle/>
          <a:p>
            <a:pPr marL="0" lvl="0" indent="0" rtl="0">
              <a:spcBef>
                <a:spcPts val="0"/>
              </a:spcBef>
              <a:buNone/>
            </a:pPr>
            <a:r>
              <a:rPr lang="en">
                <a:solidFill>
                  <a:srgbClr val="434343"/>
                </a:solidFill>
              </a:rPr>
              <a:t>1. Which of the following is the cause of septic arthritis for children :</a:t>
            </a:r>
          </a:p>
          <a:p>
            <a:pPr marL="0" lvl="0" indent="0" rtl="0">
              <a:spcBef>
                <a:spcPts val="0"/>
              </a:spcBef>
              <a:buNone/>
            </a:pPr>
            <a:r>
              <a:rPr lang="en">
                <a:solidFill>
                  <a:srgbClr val="434343"/>
                </a:solidFill>
              </a:rPr>
              <a:t>a.Group A streptococcus           b.Group B streptococcus          c.Neisseria gonorrhoeae</a:t>
            </a:r>
          </a:p>
          <a:p>
            <a:pPr marL="0" lvl="0" indent="0" rtl="0">
              <a:spcBef>
                <a:spcPts val="0"/>
              </a:spcBef>
              <a:buNone/>
            </a:pPr>
            <a:r>
              <a:rPr lang="en">
                <a:solidFill>
                  <a:srgbClr val="434343"/>
                </a:solidFill>
              </a:rPr>
              <a:t>2.The most common cause of osteomyelitis is:</a:t>
            </a:r>
          </a:p>
          <a:p>
            <a:pPr marL="0" lvl="0" indent="0" rtl="0">
              <a:spcBef>
                <a:spcPts val="0"/>
              </a:spcBef>
              <a:buNone/>
            </a:pPr>
            <a:r>
              <a:rPr lang="en">
                <a:solidFill>
                  <a:srgbClr val="434343"/>
                </a:solidFill>
              </a:rPr>
              <a:t>a.Staphylococcus Aureus     b.Streptococcus                            c.Salmonella</a:t>
            </a:r>
          </a:p>
          <a:p>
            <a:pPr marL="0" lvl="0" indent="0" rtl="0">
              <a:spcBef>
                <a:spcPts val="0"/>
              </a:spcBef>
              <a:buNone/>
            </a:pPr>
            <a:r>
              <a:rPr lang="en">
                <a:solidFill>
                  <a:srgbClr val="434343"/>
                </a:solidFill>
              </a:rPr>
              <a:t>3.Gonococcal infection is common for :</a:t>
            </a:r>
          </a:p>
          <a:p>
            <a:pPr marL="0" lvl="0" indent="0">
              <a:spcBef>
                <a:spcPts val="0"/>
              </a:spcBef>
              <a:buNone/>
            </a:pPr>
            <a:r>
              <a:rPr lang="en">
                <a:solidFill>
                  <a:srgbClr val="434343"/>
                </a:solidFill>
              </a:rPr>
              <a:t>a.Old adults                         b.Young sexually active adults  </a:t>
            </a:r>
          </a:p>
          <a:p>
            <a:pPr marL="0" lvl="0" indent="0">
              <a:spcBef>
                <a:spcPts val="0"/>
              </a:spcBef>
              <a:buNone/>
            </a:pPr>
            <a:r>
              <a:rPr lang="en">
                <a:solidFill>
                  <a:srgbClr val="434343"/>
                </a:solidFill>
              </a:rPr>
              <a:t>4.Gonococcal has what type of outcome?</a:t>
            </a:r>
          </a:p>
          <a:p>
            <a:pPr marL="0" lvl="0" indent="0">
              <a:spcBef>
                <a:spcPts val="0"/>
              </a:spcBef>
              <a:buNone/>
            </a:pPr>
            <a:r>
              <a:rPr lang="en">
                <a:solidFill>
                  <a:srgbClr val="434343"/>
                </a:solidFill>
              </a:rPr>
              <a:t>A.excellent                         b.bad                                      c.needs lifelong treatment to live</a:t>
            </a:r>
          </a:p>
          <a:p>
            <a:pPr marL="0" lvl="0" indent="0" rtl="0">
              <a:spcBef>
                <a:spcPts val="0"/>
              </a:spcBef>
              <a:buNone/>
            </a:pPr>
            <a:endParaRPr>
              <a:solidFill>
                <a:srgbClr val="434343"/>
              </a:solidFill>
            </a:endParaRPr>
          </a:p>
          <a:p>
            <a:pPr marL="0" lvl="0" indent="0" rtl="0">
              <a:spcBef>
                <a:spcPts val="0"/>
              </a:spcBef>
              <a:buNone/>
            </a:pPr>
            <a:endParaRPr>
              <a:solidFill>
                <a:srgbClr val="434343"/>
              </a:solidFill>
            </a:endParaRPr>
          </a:p>
        </p:txBody>
      </p:sp>
      <p:sp>
        <p:nvSpPr>
          <p:cNvPr id="519" name="Shape 519"/>
          <p:cNvSpPr txBox="1"/>
          <p:nvPr/>
        </p:nvSpPr>
        <p:spPr>
          <a:xfrm>
            <a:off x="7364325" y="4870800"/>
            <a:ext cx="1676700" cy="272700"/>
          </a:xfrm>
          <a:prstGeom prst="rect">
            <a:avLst/>
          </a:prstGeom>
          <a:noFill/>
          <a:ln>
            <a:noFill/>
          </a:ln>
        </p:spPr>
        <p:txBody>
          <a:bodyPr wrap="square" lIns="91425" tIns="91425" rIns="91425" bIns="91425" anchor="t" anchorCtr="0">
            <a:noAutofit/>
          </a:bodyPr>
          <a:lstStyle/>
          <a:p>
            <a:pPr marL="0" lvl="0" indent="0">
              <a:spcBef>
                <a:spcPts val="0"/>
              </a:spcBef>
              <a:buNone/>
            </a:pPr>
            <a:r>
              <a:rPr lang="en" sz="1000">
                <a:solidFill>
                  <a:srgbClr val="D9D9D9"/>
                </a:solidFill>
              </a:rPr>
              <a:t>1.A   2.A  3.B  4.A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545775" y="627625"/>
            <a:ext cx="7688400" cy="535200"/>
          </a:xfrm>
          <a:prstGeom prst="rect">
            <a:avLst/>
          </a:prstGeom>
        </p:spPr>
        <p:txBody>
          <a:bodyPr wrap="square" lIns="91425" tIns="91425" rIns="91425" bIns="91425" anchor="t" anchorCtr="0">
            <a:noAutofit/>
          </a:bodyPr>
          <a:lstStyle/>
          <a:p>
            <a:pPr marL="0" lvl="0" indent="0">
              <a:spcBef>
                <a:spcPts val="0"/>
              </a:spcBef>
              <a:buNone/>
            </a:pPr>
            <a:r>
              <a:rPr lang="en"/>
              <a:t>SAQ</a:t>
            </a:r>
          </a:p>
        </p:txBody>
      </p:sp>
      <p:sp>
        <p:nvSpPr>
          <p:cNvPr id="525" name="Shape 525"/>
          <p:cNvSpPr txBox="1">
            <a:spLocks noGrp="1"/>
          </p:cNvSpPr>
          <p:nvPr>
            <p:ph type="body" idx="1"/>
          </p:nvPr>
        </p:nvSpPr>
        <p:spPr>
          <a:xfrm>
            <a:off x="711825" y="1441200"/>
            <a:ext cx="3976800" cy="3475800"/>
          </a:xfrm>
          <a:prstGeom prst="rect">
            <a:avLst/>
          </a:prstGeom>
        </p:spPr>
        <p:txBody>
          <a:bodyPr wrap="square" lIns="91425" tIns="91425" rIns="91425" bIns="91425" anchor="t" anchorCtr="0">
            <a:noAutofit/>
          </a:bodyPr>
          <a:lstStyle/>
          <a:p>
            <a:pPr marL="0" lvl="0" indent="0">
              <a:spcBef>
                <a:spcPts val="0"/>
              </a:spcBef>
              <a:buNone/>
            </a:pPr>
            <a:r>
              <a:rPr lang="en">
                <a:solidFill>
                  <a:srgbClr val="000000"/>
                </a:solidFill>
              </a:rPr>
              <a:t>A man presents with persistent wound drainage, skin scarring overlying affected bone, and non-healing ulcers.After taking history we find he has camels that he often drinks their milk.</a:t>
            </a:r>
          </a:p>
          <a:p>
            <a:pPr marL="0" lvl="0" indent="0">
              <a:spcBef>
                <a:spcPts val="0"/>
              </a:spcBef>
              <a:buNone/>
            </a:pPr>
            <a:r>
              <a:rPr lang="en">
                <a:solidFill>
                  <a:srgbClr val="000000"/>
                </a:solidFill>
              </a:rPr>
              <a:t>What is the disease? </a:t>
            </a:r>
            <a:r>
              <a:rPr lang="en">
                <a:solidFill>
                  <a:srgbClr val="999999"/>
                </a:solidFill>
              </a:rPr>
              <a:t>Chronic osteomyelitis</a:t>
            </a:r>
          </a:p>
          <a:p>
            <a:pPr marL="0" lvl="0" indent="0">
              <a:spcBef>
                <a:spcPts val="0"/>
              </a:spcBef>
              <a:buNone/>
            </a:pPr>
            <a:r>
              <a:rPr lang="en">
                <a:solidFill>
                  <a:srgbClr val="000000"/>
                </a:solidFill>
              </a:rPr>
              <a:t>What caused it? </a:t>
            </a:r>
            <a:r>
              <a:rPr lang="en">
                <a:solidFill>
                  <a:srgbClr val="999999"/>
                </a:solidFill>
              </a:rPr>
              <a:t>Brucella from the unpasteurized milk.</a:t>
            </a:r>
          </a:p>
          <a:p>
            <a:pPr marL="0" lvl="0" indent="0">
              <a:spcBef>
                <a:spcPts val="0"/>
              </a:spcBef>
              <a:buNone/>
            </a:pPr>
            <a:r>
              <a:rPr lang="en">
                <a:solidFill>
                  <a:srgbClr val="000000"/>
                </a:solidFill>
              </a:rPr>
              <a:t>Treatment? </a:t>
            </a:r>
            <a:r>
              <a:rPr lang="en" sz="1200">
                <a:solidFill>
                  <a:srgbClr val="999999"/>
                </a:solidFill>
              </a:rPr>
              <a:t>Tetracycline and Rifampicin for 2 to 3 months.</a:t>
            </a:r>
          </a:p>
          <a:p>
            <a:pPr marL="0" lvl="0" indent="0">
              <a:spcBef>
                <a:spcPts val="0"/>
              </a:spcBef>
              <a:buNone/>
            </a:pPr>
            <a:r>
              <a:rPr lang="en">
                <a:solidFill>
                  <a:srgbClr val="000000"/>
                </a:solidFill>
              </a:rPr>
              <a:t> </a:t>
            </a:r>
          </a:p>
        </p:txBody>
      </p:sp>
      <p:sp>
        <p:nvSpPr>
          <p:cNvPr id="526" name="Shape 526"/>
          <p:cNvSpPr txBox="1">
            <a:spLocks noGrp="1"/>
          </p:cNvSpPr>
          <p:nvPr>
            <p:ph type="body" idx="2"/>
          </p:nvPr>
        </p:nvSpPr>
        <p:spPr>
          <a:xfrm>
            <a:off x="4643600" y="1441200"/>
            <a:ext cx="4261200" cy="2871300"/>
          </a:xfrm>
          <a:prstGeom prst="rect">
            <a:avLst/>
          </a:prstGeom>
        </p:spPr>
        <p:txBody>
          <a:bodyPr wrap="square" lIns="91425" tIns="91425" rIns="91425" bIns="91425" anchor="t" anchorCtr="0">
            <a:noAutofit/>
          </a:bodyPr>
          <a:lstStyle/>
          <a:p>
            <a:pPr marL="0" lvl="0" indent="0" rtl="0">
              <a:lnSpc>
                <a:spcPct val="100000"/>
              </a:lnSpc>
              <a:spcBef>
                <a:spcPts val="0"/>
              </a:spcBef>
              <a:buNone/>
            </a:pPr>
            <a:r>
              <a:rPr lang="en">
                <a:solidFill>
                  <a:srgbClr val="000000"/>
                </a:solidFill>
              </a:rPr>
              <a:t>A man from scandinavia presents with tick bites and pain , swelling of his joints along with limitations of movement.</a:t>
            </a:r>
          </a:p>
          <a:p>
            <a:pPr marL="0" lvl="0" indent="0" rtl="0">
              <a:lnSpc>
                <a:spcPct val="100000"/>
              </a:lnSpc>
              <a:spcBef>
                <a:spcPts val="0"/>
              </a:spcBef>
              <a:buNone/>
            </a:pPr>
            <a:r>
              <a:rPr lang="en">
                <a:solidFill>
                  <a:srgbClr val="000000"/>
                </a:solidFill>
              </a:rPr>
              <a:t>What is his disease? </a:t>
            </a:r>
            <a:r>
              <a:rPr lang="en">
                <a:solidFill>
                  <a:srgbClr val="999999"/>
                </a:solidFill>
              </a:rPr>
              <a:t>Septic arthritis</a:t>
            </a:r>
          </a:p>
          <a:p>
            <a:pPr marL="0" lvl="0" indent="0" rtl="0">
              <a:lnSpc>
                <a:spcPct val="100000"/>
              </a:lnSpc>
              <a:spcBef>
                <a:spcPts val="0"/>
              </a:spcBef>
              <a:buNone/>
            </a:pPr>
            <a:r>
              <a:rPr lang="en">
                <a:solidFill>
                  <a:srgbClr val="000000"/>
                </a:solidFill>
              </a:rPr>
              <a:t>How is diagnosed? </a:t>
            </a:r>
            <a:r>
              <a:rPr lang="en">
                <a:solidFill>
                  <a:srgbClr val="999999"/>
                </a:solidFill>
              </a:rPr>
              <a:t>Arthrocentesis, synovial fluid should be cloudy and purulent.</a:t>
            </a:r>
          </a:p>
          <a:p>
            <a:pPr marL="0" lvl="0" indent="0" rtl="0">
              <a:lnSpc>
                <a:spcPct val="100000"/>
              </a:lnSpc>
              <a:spcBef>
                <a:spcPts val="0"/>
              </a:spcBef>
              <a:buNone/>
            </a:pPr>
            <a:r>
              <a:rPr lang="en">
                <a:solidFill>
                  <a:srgbClr val="000000"/>
                </a:solidFill>
              </a:rPr>
              <a:t>How should we treat it? </a:t>
            </a:r>
            <a:r>
              <a:rPr lang="en" sz="1200">
                <a:solidFill>
                  <a:srgbClr val="999999"/>
                </a:solidFill>
              </a:rPr>
              <a:t>Repeated therapeutic Arthrocentesis often needed.Occasionally, arthroscopic or surgical drainage/debridement.</a:t>
            </a:r>
          </a:p>
          <a:p>
            <a:pPr marL="0" lvl="0" indent="0" rtl="0">
              <a:lnSpc>
                <a:spcPct val="100000"/>
              </a:lnSpc>
              <a:spcBef>
                <a:spcPts val="0"/>
              </a:spcBef>
              <a:buNone/>
            </a:pPr>
            <a:endParaRPr sz="1200">
              <a:solidFill>
                <a:srgbClr val="999999"/>
              </a:solidFill>
            </a:endParaRPr>
          </a:p>
          <a:p>
            <a:pPr marL="0" lvl="0" indent="0" rtl="0">
              <a:lnSpc>
                <a:spcPct val="100000"/>
              </a:lnSpc>
              <a:spcBef>
                <a:spcPts val="0"/>
              </a:spcBef>
              <a:buNone/>
            </a:pPr>
            <a:endParaRPr>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a:spLocks noGrp="1"/>
          </p:cNvSpPr>
          <p:nvPr>
            <p:ph type="title"/>
          </p:nvPr>
        </p:nvSpPr>
        <p:spPr>
          <a:xfrm>
            <a:off x="2921650" y="1318650"/>
            <a:ext cx="1590300" cy="1842900"/>
          </a:xfrm>
          <a:prstGeom prst="rect">
            <a:avLst/>
          </a:prstGeom>
        </p:spPr>
        <p:txBody>
          <a:bodyPr wrap="square" lIns="91425" tIns="91425" rIns="91425" bIns="91425" anchor="t" anchorCtr="0">
            <a:noAutofit/>
          </a:bodyPr>
          <a:lstStyle/>
          <a:p>
            <a:pPr marL="457200" lvl="0" indent="-304800" rtl="1">
              <a:lnSpc>
                <a:spcPct val="100000"/>
              </a:lnSpc>
              <a:spcBef>
                <a:spcPts val="0"/>
              </a:spcBef>
              <a:spcAft>
                <a:spcPts val="0"/>
              </a:spcAft>
              <a:buClr>
                <a:schemeClr val="accent1"/>
              </a:buClr>
              <a:buSzPts val="1200"/>
              <a:buChar char="●"/>
            </a:pPr>
            <a:r>
              <a:rPr lang="en" sz="1200" b="0">
                <a:solidFill>
                  <a:schemeClr val="accent1"/>
                </a:solidFill>
              </a:rPr>
              <a:t>رهف الشمري</a:t>
            </a:r>
          </a:p>
          <a:p>
            <a:pPr marL="457200" lvl="0" indent="-304800" rtl="1">
              <a:lnSpc>
                <a:spcPct val="100000"/>
              </a:lnSpc>
              <a:spcBef>
                <a:spcPts val="0"/>
              </a:spcBef>
              <a:spcAft>
                <a:spcPts val="0"/>
              </a:spcAft>
              <a:buClr>
                <a:schemeClr val="accent1"/>
              </a:buClr>
              <a:buSzPts val="1200"/>
              <a:buChar char="●"/>
            </a:pPr>
            <a:r>
              <a:rPr lang="en" sz="1200" b="0">
                <a:solidFill>
                  <a:schemeClr val="accent1"/>
                </a:solidFill>
              </a:rPr>
              <a:t>هديل عورتاني</a:t>
            </a:r>
          </a:p>
          <a:p>
            <a:pPr marL="457200" lvl="0" indent="-304800" rtl="1">
              <a:lnSpc>
                <a:spcPct val="100000"/>
              </a:lnSpc>
              <a:spcBef>
                <a:spcPts val="0"/>
              </a:spcBef>
              <a:spcAft>
                <a:spcPts val="0"/>
              </a:spcAft>
              <a:buClr>
                <a:schemeClr val="accent1"/>
              </a:buClr>
              <a:buSzPts val="1200"/>
              <a:buChar char="●"/>
            </a:pPr>
            <a:r>
              <a:rPr lang="en" sz="1200" b="0">
                <a:solidFill>
                  <a:schemeClr val="accent1"/>
                </a:solidFill>
              </a:rPr>
              <a:t>رناد المقرن</a:t>
            </a:r>
          </a:p>
          <a:p>
            <a:pPr marL="457200" lvl="0" indent="-304800" rtl="1">
              <a:lnSpc>
                <a:spcPct val="100000"/>
              </a:lnSpc>
              <a:spcBef>
                <a:spcPts val="0"/>
              </a:spcBef>
              <a:spcAft>
                <a:spcPts val="0"/>
              </a:spcAft>
              <a:buClr>
                <a:schemeClr val="accent1"/>
              </a:buClr>
              <a:buSzPts val="1200"/>
              <a:buChar char="●"/>
            </a:pPr>
            <a:r>
              <a:rPr lang="en" sz="1200" b="0">
                <a:solidFill>
                  <a:schemeClr val="accent1"/>
                </a:solidFill>
              </a:rPr>
              <a:t>شوق القحطاني</a:t>
            </a:r>
          </a:p>
          <a:p>
            <a:pPr marL="457200" lvl="0" indent="-304800" rtl="1">
              <a:lnSpc>
                <a:spcPct val="100000"/>
              </a:lnSpc>
              <a:spcBef>
                <a:spcPts val="0"/>
              </a:spcBef>
              <a:spcAft>
                <a:spcPts val="0"/>
              </a:spcAft>
              <a:buClr>
                <a:schemeClr val="accent1"/>
              </a:buClr>
              <a:buSzPts val="1200"/>
              <a:buChar char="●"/>
            </a:pPr>
            <a:r>
              <a:rPr lang="en" sz="1200" b="0">
                <a:solidFill>
                  <a:schemeClr val="accent1"/>
                </a:solidFill>
              </a:rPr>
              <a:t>إلهام علامي</a:t>
            </a:r>
          </a:p>
          <a:p>
            <a:pPr marL="457200" lvl="0" indent="-304800" rtl="1">
              <a:lnSpc>
                <a:spcPct val="100000"/>
              </a:lnSpc>
              <a:spcBef>
                <a:spcPts val="0"/>
              </a:spcBef>
              <a:spcAft>
                <a:spcPts val="1600"/>
              </a:spcAft>
              <a:buClr>
                <a:schemeClr val="accent1"/>
              </a:buClr>
              <a:buSzPts val="1200"/>
              <a:buChar char="●"/>
            </a:pPr>
            <a:r>
              <a:rPr lang="en" sz="1200" b="0">
                <a:solidFill>
                  <a:schemeClr val="accent1"/>
                </a:solidFill>
              </a:rPr>
              <a:t>الهنوف الجلعود</a:t>
            </a:r>
          </a:p>
        </p:txBody>
      </p:sp>
      <p:sp>
        <p:nvSpPr>
          <p:cNvPr id="532" name="Shape 532"/>
          <p:cNvSpPr txBox="1">
            <a:spLocks noGrp="1"/>
          </p:cNvSpPr>
          <p:nvPr>
            <p:ph type="subTitle" idx="1"/>
          </p:nvPr>
        </p:nvSpPr>
        <p:spPr>
          <a:xfrm>
            <a:off x="724950" y="3161525"/>
            <a:ext cx="3300900" cy="759000"/>
          </a:xfrm>
          <a:prstGeom prst="rect">
            <a:avLst/>
          </a:prstGeom>
        </p:spPr>
        <p:txBody>
          <a:bodyPr wrap="square" lIns="91425" tIns="91425" rIns="91425" bIns="91425" anchor="t" anchorCtr="0">
            <a:noAutofit/>
          </a:bodyPr>
          <a:lstStyle/>
          <a:p>
            <a:pPr marL="0" lvl="0" indent="0">
              <a:spcBef>
                <a:spcPts val="0"/>
              </a:spcBef>
              <a:buNone/>
            </a:pPr>
            <a:r>
              <a:rPr lang="en"/>
              <a:t>Team leaders:</a:t>
            </a:r>
          </a:p>
          <a:p>
            <a:pPr marL="0" lvl="0" indent="0">
              <a:spcBef>
                <a:spcPts val="0"/>
              </a:spcBef>
              <a:buNone/>
            </a:pPr>
            <a:r>
              <a:rPr lang="en"/>
              <a:t>غادة الحيدري و علي شحادة</a:t>
            </a:r>
          </a:p>
        </p:txBody>
      </p:sp>
      <p:sp>
        <p:nvSpPr>
          <p:cNvPr id="533" name="Shape 533"/>
          <p:cNvSpPr txBox="1">
            <a:spLocks noGrp="1"/>
          </p:cNvSpPr>
          <p:nvPr>
            <p:ph type="body" idx="2"/>
          </p:nvPr>
        </p:nvSpPr>
        <p:spPr>
          <a:xfrm>
            <a:off x="5174225" y="1352625"/>
            <a:ext cx="3374400" cy="1528500"/>
          </a:xfrm>
          <a:prstGeom prst="rect">
            <a:avLst/>
          </a:prstGeom>
        </p:spPr>
        <p:txBody>
          <a:bodyPr wrap="square" lIns="91425" tIns="91425" rIns="91425" bIns="91425" anchor="t" anchorCtr="0">
            <a:noAutofit/>
          </a:bodyPr>
          <a:lstStyle/>
          <a:p>
            <a:pPr marL="0" lvl="0" indent="0">
              <a:spcBef>
                <a:spcPts val="0"/>
              </a:spcBef>
              <a:buNone/>
            </a:pPr>
            <a:r>
              <a:rPr lang="en"/>
              <a:t>Some videos for understanding the lecture:</a:t>
            </a:r>
          </a:p>
          <a:p>
            <a:pPr marL="0" lvl="0" indent="0">
              <a:spcBef>
                <a:spcPts val="0"/>
              </a:spcBef>
              <a:buNone/>
            </a:pPr>
            <a:r>
              <a:rPr lang="en" u="sng">
                <a:solidFill>
                  <a:schemeClr val="hlink"/>
                </a:solidFill>
                <a:hlinkClick r:id="rId3"/>
              </a:rPr>
              <a:t>bone infection</a:t>
            </a:r>
            <a:r>
              <a:rPr lang="en"/>
              <a:t> </a:t>
            </a:r>
          </a:p>
          <a:p>
            <a:pPr marL="0" lvl="0" indent="0" rtl="0">
              <a:spcBef>
                <a:spcPts val="0"/>
              </a:spcBef>
              <a:buNone/>
            </a:pPr>
            <a:r>
              <a:rPr lang="en" u="sng">
                <a:solidFill>
                  <a:schemeClr val="hlink"/>
                </a:solidFill>
                <a:hlinkClick r:id="rId4"/>
              </a:rPr>
              <a:t>Overview of this lecture</a:t>
            </a:r>
          </a:p>
        </p:txBody>
      </p:sp>
      <p:sp>
        <p:nvSpPr>
          <p:cNvPr id="534" name="Shape 534"/>
          <p:cNvSpPr txBox="1"/>
          <p:nvPr/>
        </p:nvSpPr>
        <p:spPr>
          <a:xfrm>
            <a:off x="730000" y="804275"/>
            <a:ext cx="2004600" cy="548400"/>
          </a:xfrm>
          <a:prstGeom prst="rect">
            <a:avLst/>
          </a:prstGeom>
          <a:noFill/>
          <a:ln>
            <a:noFill/>
          </a:ln>
        </p:spPr>
        <p:txBody>
          <a:bodyPr wrap="square" lIns="91425" tIns="91425" rIns="91425" bIns="91425" anchor="ctr" anchorCtr="0">
            <a:noAutofit/>
          </a:bodyPr>
          <a:lstStyle/>
          <a:p>
            <a:pPr marL="0" lvl="0" indent="0" rtl="0">
              <a:spcBef>
                <a:spcPts val="0"/>
              </a:spcBef>
              <a:spcAft>
                <a:spcPts val="1600"/>
              </a:spcAft>
              <a:buNone/>
            </a:pPr>
            <a:r>
              <a:rPr lang="en" sz="1800">
                <a:solidFill>
                  <a:schemeClr val="accent1"/>
                </a:solidFill>
                <a:latin typeface="Times New Roman"/>
                <a:ea typeface="Times New Roman"/>
                <a:cs typeface="Times New Roman"/>
                <a:sym typeface="Times New Roman"/>
              </a:rPr>
              <a:t>Team members: </a:t>
            </a:r>
          </a:p>
        </p:txBody>
      </p:sp>
      <p:sp>
        <p:nvSpPr>
          <p:cNvPr id="535" name="Shape 535"/>
          <p:cNvSpPr txBox="1"/>
          <p:nvPr/>
        </p:nvSpPr>
        <p:spPr>
          <a:xfrm>
            <a:off x="1032225" y="1441100"/>
            <a:ext cx="2169300" cy="1632000"/>
          </a:xfrm>
          <a:prstGeom prst="rect">
            <a:avLst/>
          </a:prstGeom>
          <a:noFill/>
          <a:ln>
            <a:noFill/>
          </a:ln>
        </p:spPr>
        <p:txBody>
          <a:bodyPr wrap="square" lIns="91425" tIns="91425" rIns="91425" bIns="91425" anchor="ctr" anchorCtr="0">
            <a:noAutofit/>
          </a:bodyPr>
          <a:lstStyle/>
          <a:p>
            <a:pPr marL="457200" lvl="0" indent="-304800" rtl="1">
              <a:spcBef>
                <a:spcPts val="0"/>
              </a:spcBef>
              <a:spcAft>
                <a:spcPts val="0"/>
              </a:spcAft>
              <a:buClr>
                <a:srgbClr val="2F5496"/>
              </a:buClr>
              <a:buSzPts val="1200"/>
              <a:buFont typeface="Times New Roman"/>
              <a:buChar char="●"/>
            </a:pPr>
            <a:r>
              <a:rPr lang="en" sz="1200">
                <a:solidFill>
                  <a:srgbClr val="2F5496"/>
                </a:solidFill>
                <a:latin typeface="Times New Roman"/>
                <a:ea typeface="Times New Roman"/>
                <a:cs typeface="Times New Roman"/>
                <a:sym typeface="Times New Roman"/>
              </a:rPr>
              <a:t>عمر الفوزان</a:t>
            </a:r>
          </a:p>
          <a:p>
            <a:pPr marL="457200" lvl="0" indent="-304800" rtl="1">
              <a:spcBef>
                <a:spcPts val="0"/>
              </a:spcBef>
              <a:spcAft>
                <a:spcPts val="0"/>
              </a:spcAft>
              <a:buClr>
                <a:srgbClr val="2F5496"/>
              </a:buClr>
              <a:buSzPts val="1200"/>
              <a:buFont typeface="Times New Roman"/>
              <a:buChar char="●"/>
            </a:pPr>
            <a:r>
              <a:rPr lang="en" sz="1200">
                <a:solidFill>
                  <a:srgbClr val="2F5496"/>
                </a:solidFill>
                <a:latin typeface="Times New Roman"/>
                <a:ea typeface="Times New Roman"/>
                <a:cs typeface="Times New Roman"/>
                <a:sym typeface="Times New Roman"/>
              </a:rPr>
              <a:t>عبدالله الزهراني</a:t>
            </a:r>
          </a:p>
          <a:p>
            <a:pPr marL="457200" lvl="0" indent="-304800" rtl="1">
              <a:spcBef>
                <a:spcPts val="0"/>
              </a:spcBef>
              <a:spcAft>
                <a:spcPts val="0"/>
              </a:spcAft>
              <a:buClr>
                <a:srgbClr val="2F5496"/>
              </a:buClr>
              <a:buSzPts val="1200"/>
              <a:buFont typeface="Times New Roman"/>
              <a:buChar char="●"/>
            </a:pPr>
            <a:r>
              <a:rPr lang="en" sz="1200">
                <a:solidFill>
                  <a:srgbClr val="2F5496"/>
                </a:solidFill>
                <a:latin typeface="Times New Roman"/>
                <a:ea typeface="Times New Roman"/>
                <a:cs typeface="Times New Roman"/>
                <a:sym typeface="Times New Roman"/>
              </a:rPr>
              <a:t>معن شكر</a:t>
            </a:r>
          </a:p>
          <a:p>
            <a:pPr marL="457200" lvl="0" indent="-304800" rtl="1">
              <a:spcBef>
                <a:spcPts val="0"/>
              </a:spcBef>
              <a:spcAft>
                <a:spcPts val="0"/>
              </a:spcAft>
              <a:buClr>
                <a:srgbClr val="2F5496"/>
              </a:buClr>
              <a:buSzPts val="1200"/>
              <a:buFont typeface="Times New Roman"/>
              <a:buChar char="●"/>
            </a:pPr>
            <a:r>
              <a:rPr lang="en" sz="1200">
                <a:solidFill>
                  <a:srgbClr val="2F5496"/>
                </a:solidFill>
                <a:latin typeface="Times New Roman"/>
                <a:ea typeface="Times New Roman"/>
                <a:cs typeface="Times New Roman"/>
                <a:sym typeface="Times New Roman"/>
              </a:rPr>
              <a:t>محمد إبراهيم</a:t>
            </a:r>
          </a:p>
          <a:p>
            <a:pPr marL="457200" lvl="0" indent="-304800" rtl="1">
              <a:spcBef>
                <a:spcPts val="0"/>
              </a:spcBef>
              <a:spcAft>
                <a:spcPts val="0"/>
              </a:spcAft>
              <a:buClr>
                <a:srgbClr val="2F5496"/>
              </a:buClr>
              <a:buSzPts val="1200"/>
              <a:buFont typeface="Times New Roman"/>
              <a:buChar char="●"/>
            </a:pPr>
            <a:r>
              <a:rPr lang="en" sz="1200">
                <a:solidFill>
                  <a:srgbClr val="2F5496"/>
                </a:solidFill>
                <a:latin typeface="Times New Roman"/>
                <a:ea typeface="Times New Roman"/>
                <a:cs typeface="Times New Roman"/>
                <a:sym typeface="Times New Roman"/>
              </a:rPr>
              <a:t>عمر السحيباني</a:t>
            </a:r>
          </a:p>
          <a:p>
            <a:pPr marL="457200" lvl="0" indent="-304800" rtl="1">
              <a:spcBef>
                <a:spcPts val="0"/>
              </a:spcBef>
              <a:spcAft>
                <a:spcPts val="0"/>
              </a:spcAft>
              <a:buClr>
                <a:srgbClr val="2F5496"/>
              </a:buClr>
              <a:buSzPts val="1200"/>
              <a:buFont typeface="Times New Roman"/>
              <a:buChar char="●"/>
            </a:pPr>
            <a:r>
              <a:rPr lang="en" sz="1200">
                <a:solidFill>
                  <a:srgbClr val="2F5496"/>
                </a:solidFill>
                <a:latin typeface="Times New Roman"/>
                <a:ea typeface="Times New Roman"/>
                <a:cs typeface="Times New Roman"/>
                <a:sym typeface="Times New Roman"/>
              </a:rPr>
              <a:t>عبدالعزيز الجهني</a:t>
            </a:r>
          </a:p>
          <a:p>
            <a:pPr marL="457200" lvl="0" indent="-304800" rtl="1">
              <a:spcBef>
                <a:spcPts val="0"/>
              </a:spcBef>
              <a:spcAft>
                <a:spcPts val="0"/>
              </a:spcAft>
              <a:buClr>
                <a:srgbClr val="2F5496"/>
              </a:buClr>
              <a:buSzPts val="1200"/>
              <a:buFont typeface="Times New Roman"/>
              <a:buChar char="●"/>
            </a:pPr>
            <a:r>
              <a:rPr lang="en" sz="1200">
                <a:solidFill>
                  <a:srgbClr val="2F5496"/>
                </a:solidFill>
                <a:latin typeface="Times New Roman"/>
                <a:ea typeface="Times New Roman"/>
                <a:cs typeface="Times New Roman"/>
                <a:sym typeface="Times New Roman"/>
              </a:rPr>
              <a:t>سيف المشاري</a:t>
            </a:r>
          </a:p>
          <a:p>
            <a:pPr marL="457200" lvl="0" indent="-304800" rtl="1">
              <a:spcBef>
                <a:spcPts val="0"/>
              </a:spcBef>
              <a:spcAft>
                <a:spcPts val="0"/>
              </a:spcAft>
              <a:buClr>
                <a:srgbClr val="2F5496"/>
              </a:buClr>
              <a:buSzPts val="1200"/>
              <a:buFont typeface="Times New Roman"/>
              <a:buChar char="●"/>
            </a:pPr>
            <a:r>
              <a:rPr lang="en" sz="1200">
                <a:solidFill>
                  <a:srgbClr val="2F5496"/>
                </a:solidFill>
                <a:latin typeface="Times New Roman"/>
                <a:ea typeface="Times New Roman"/>
                <a:cs typeface="Times New Roman"/>
                <a:sym typeface="Times New Roman"/>
              </a:rPr>
              <a:t>سعد العقيلي</a:t>
            </a:r>
          </a:p>
          <a:p>
            <a:pPr marL="457200" lvl="0" indent="-304800" rtl="1">
              <a:spcBef>
                <a:spcPts val="0"/>
              </a:spcBef>
              <a:buClr>
                <a:srgbClr val="2F5496"/>
              </a:buClr>
              <a:buSzPts val="1200"/>
              <a:buFont typeface="Times New Roman"/>
              <a:buChar char="●"/>
            </a:pPr>
            <a:r>
              <a:rPr lang="en" sz="1200">
                <a:solidFill>
                  <a:srgbClr val="2F5496"/>
                </a:solidFill>
                <a:latin typeface="Times New Roman"/>
                <a:ea typeface="Times New Roman"/>
                <a:cs typeface="Times New Roman"/>
                <a:sym typeface="Times New Roman"/>
              </a:rPr>
              <a:t>حسين علامي</a:t>
            </a:r>
          </a:p>
        </p:txBody>
      </p:sp>
      <p:sp>
        <p:nvSpPr>
          <p:cNvPr id="536" name="Shape 536"/>
          <p:cNvSpPr txBox="1"/>
          <p:nvPr/>
        </p:nvSpPr>
        <p:spPr>
          <a:xfrm>
            <a:off x="161125" y="1424100"/>
            <a:ext cx="1509600" cy="1632000"/>
          </a:xfrm>
          <a:prstGeom prst="rect">
            <a:avLst/>
          </a:prstGeom>
          <a:noFill/>
          <a:ln>
            <a:noFill/>
          </a:ln>
        </p:spPr>
        <p:txBody>
          <a:bodyPr wrap="square" lIns="91425" tIns="91425" rIns="91425" bIns="91425" anchor="ctr" anchorCtr="0">
            <a:noAutofit/>
          </a:bodyPr>
          <a:lstStyle/>
          <a:p>
            <a:pPr marL="457200" lvl="0" indent="-304800" rtl="1">
              <a:spcBef>
                <a:spcPts val="0"/>
              </a:spcBef>
              <a:spcAft>
                <a:spcPts val="0"/>
              </a:spcAft>
              <a:buClr>
                <a:srgbClr val="2F5496"/>
              </a:buClr>
              <a:buSzPts val="1200"/>
              <a:buFont typeface="Times New Roman"/>
              <a:buChar char="●"/>
            </a:pPr>
            <a:r>
              <a:rPr lang="en" sz="1200">
                <a:solidFill>
                  <a:srgbClr val="2F5496"/>
                </a:solidFill>
                <a:latin typeface="Times New Roman"/>
                <a:ea typeface="Times New Roman"/>
                <a:cs typeface="Times New Roman"/>
                <a:sym typeface="Times New Roman"/>
              </a:rPr>
              <a:t>فهد الفايز</a:t>
            </a:r>
          </a:p>
          <a:p>
            <a:pPr marL="457200" lvl="0" indent="-304800" rtl="1">
              <a:spcBef>
                <a:spcPts val="0"/>
              </a:spcBef>
              <a:spcAft>
                <a:spcPts val="0"/>
              </a:spcAft>
              <a:buClr>
                <a:srgbClr val="2F5496"/>
              </a:buClr>
              <a:buSzPts val="1200"/>
              <a:buFont typeface="Times New Roman"/>
              <a:buChar char="●"/>
            </a:pPr>
            <a:r>
              <a:rPr lang="en" sz="1200">
                <a:solidFill>
                  <a:srgbClr val="2F5496"/>
                </a:solidFill>
                <a:latin typeface="Times New Roman"/>
                <a:ea typeface="Times New Roman"/>
                <a:cs typeface="Times New Roman"/>
                <a:sym typeface="Times New Roman"/>
              </a:rPr>
              <a:t>سعد الهداب</a:t>
            </a:r>
          </a:p>
          <a:p>
            <a:pPr marL="457200" lvl="0" indent="-304800" rtl="1">
              <a:spcBef>
                <a:spcPts val="0"/>
              </a:spcBef>
              <a:spcAft>
                <a:spcPts val="0"/>
              </a:spcAft>
              <a:buClr>
                <a:srgbClr val="2F5496"/>
              </a:buClr>
              <a:buSzPts val="1200"/>
              <a:buFont typeface="Times New Roman"/>
              <a:buChar char="●"/>
            </a:pPr>
            <a:r>
              <a:rPr lang="en" sz="1200">
                <a:solidFill>
                  <a:srgbClr val="2F5496"/>
                </a:solidFill>
                <a:latin typeface="Times New Roman"/>
                <a:ea typeface="Times New Roman"/>
                <a:cs typeface="Times New Roman"/>
                <a:sym typeface="Times New Roman"/>
              </a:rPr>
              <a:t>خالد المطيري</a:t>
            </a:r>
          </a:p>
          <a:p>
            <a:pPr marL="457200" lvl="0" indent="-304800" rtl="1">
              <a:spcBef>
                <a:spcPts val="0"/>
              </a:spcBef>
              <a:spcAft>
                <a:spcPts val="0"/>
              </a:spcAft>
              <a:buClr>
                <a:srgbClr val="2F5496"/>
              </a:buClr>
              <a:buSzPts val="1200"/>
              <a:buFont typeface="Times New Roman"/>
              <a:buChar char="●"/>
            </a:pPr>
            <a:r>
              <a:rPr lang="en" sz="1200">
                <a:solidFill>
                  <a:srgbClr val="2F5496"/>
                </a:solidFill>
                <a:latin typeface="Times New Roman"/>
                <a:ea typeface="Times New Roman"/>
                <a:cs typeface="Times New Roman"/>
                <a:sym typeface="Times New Roman"/>
              </a:rPr>
              <a:t>أنس السيف</a:t>
            </a:r>
          </a:p>
          <a:p>
            <a:pPr marL="457200" lvl="0" indent="-304800" rtl="1">
              <a:spcBef>
                <a:spcPts val="0"/>
              </a:spcBef>
              <a:spcAft>
                <a:spcPts val="0"/>
              </a:spcAft>
              <a:buClr>
                <a:srgbClr val="2F5496"/>
              </a:buClr>
              <a:buSzPts val="1200"/>
              <a:buFont typeface="Times New Roman"/>
              <a:buChar char="●"/>
            </a:pPr>
            <a:r>
              <a:rPr lang="en" sz="1200">
                <a:solidFill>
                  <a:srgbClr val="2F5496"/>
                </a:solidFill>
                <a:latin typeface="Times New Roman"/>
                <a:ea typeface="Times New Roman"/>
                <a:cs typeface="Times New Roman"/>
                <a:sym typeface="Times New Roman"/>
              </a:rPr>
              <a:t>عبدالجبار اليماني</a:t>
            </a:r>
          </a:p>
          <a:p>
            <a:pPr marL="457200" lvl="0" indent="-304800" rtl="1">
              <a:spcBef>
                <a:spcPts val="0"/>
              </a:spcBef>
              <a:spcAft>
                <a:spcPts val="0"/>
              </a:spcAft>
              <a:buClr>
                <a:srgbClr val="2F5496"/>
              </a:buClr>
              <a:buSzPts val="1200"/>
              <a:buFont typeface="Times New Roman"/>
              <a:buChar char="●"/>
            </a:pPr>
            <a:r>
              <a:rPr lang="en" sz="1200">
                <a:solidFill>
                  <a:srgbClr val="2F5496"/>
                </a:solidFill>
                <a:latin typeface="Times New Roman"/>
                <a:ea typeface="Times New Roman"/>
                <a:cs typeface="Times New Roman"/>
                <a:sym typeface="Times New Roman"/>
              </a:rPr>
              <a:t>عبدالله السرجاني</a:t>
            </a:r>
          </a:p>
          <a:p>
            <a:pPr marL="457200" lvl="0" indent="-304800" rtl="1">
              <a:spcBef>
                <a:spcPts val="0"/>
              </a:spcBef>
              <a:spcAft>
                <a:spcPts val="0"/>
              </a:spcAft>
              <a:buClr>
                <a:srgbClr val="2F5496"/>
              </a:buClr>
              <a:buSzPts val="1200"/>
              <a:buFont typeface="Times New Roman"/>
              <a:buChar char="●"/>
            </a:pPr>
            <a:r>
              <a:rPr lang="en" sz="1200">
                <a:solidFill>
                  <a:srgbClr val="2F5496"/>
                </a:solidFill>
                <a:latin typeface="Times New Roman"/>
                <a:ea typeface="Times New Roman"/>
                <a:cs typeface="Times New Roman"/>
                <a:sym typeface="Times New Roman"/>
              </a:rPr>
              <a:t>عادل العريني</a:t>
            </a:r>
          </a:p>
          <a:p>
            <a:pPr marL="457200" lvl="0" indent="-304800" rtl="1">
              <a:spcBef>
                <a:spcPts val="0"/>
              </a:spcBef>
              <a:buClr>
                <a:srgbClr val="2F5496"/>
              </a:buClr>
              <a:buSzPts val="1200"/>
              <a:buFont typeface="Times New Roman"/>
              <a:buChar char="●"/>
            </a:pPr>
            <a:r>
              <a:rPr lang="en" sz="1200">
                <a:solidFill>
                  <a:srgbClr val="2F5496"/>
                </a:solidFill>
                <a:latin typeface="Times New Roman"/>
                <a:ea typeface="Times New Roman"/>
                <a:cs typeface="Times New Roman"/>
                <a:sym typeface="Times New Roman"/>
              </a:rPr>
              <a:t>محمد الدويغري</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727650" y="579900"/>
            <a:ext cx="7688700" cy="535200"/>
          </a:xfrm>
          <a:prstGeom prst="rect">
            <a:avLst/>
          </a:prstGeom>
        </p:spPr>
        <p:txBody>
          <a:bodyPr wrap="square" lIns="91425" tIns="91425" rIns="91425" bIns="91425" anchor="t" anchorCtr="0">
            <a:noAutofit/>
          </a:bodyPr>
          <a:lstStyle/>
          <a:p>
            <a:pPr marL="0" lvl="0" indent="0">
              <a:spcBef>
                <a:spcPts val="0"/>
              </a:spcBef>
              <a:buNone/>
            </a:pPr>
            <a:r>
              <a:rPr lang="en"/>
              <a:t>Introduction</a:t>
            </a:r>
          </a:p>
        </p:txBody>
      </p:sp>
      <p:sp>
        <p:nvSpPr>
          <p:cNvPr id="274" name="Shape 274"/>
          <p:cNvSpPr txBox="1">
            <a:spLocks noGrp="1"/>
          </p:cNvSpPr>
          <p:nvPr>
            <p:ph type="body" idx="1"/>
          </p:nvPr>
        </p:nvSpPr>
        <p:spPr>
          <a:xfrm>
            <a:off x="303725" y="1441200"/>
            <a:ext cx="8618700" cy="1687500"/>
          </a:xfrm>
          <a:prstGeom prst="rect">
            <a:avLst/>
          </a:prstGeom>
        </p:spPr>
        <p:txBody>
          <a:bodyPr wrap="square" lIns="91425" tIns="91425" rIns="91425" bIns="91425" anchor="t" anchorCtr="0">
            <a:noAutofit/>
          </a:bodyPr>
          <a:lstStyle/>
          <a:p>
            <a:pPr marL="457200" lvl="0" indent="-317500">
              <a:lnSpc>
                <a:spcPct val="100000"/>
              </a:lnSpc>
              <a:spcBef>
                <a:spcPts val="0"/>
              </a:spcBef>
              <a:spcAft>
                <a:spcPts val="0"/>
              </a:spcAft>
              <a:buClr>
                <a:srgbClr val="000000"/>
              </a:buClr>
              <a:buSzPts val="1400"/>
              <a:buAutoNum type="arabicPeriod"/>
            </a:pPr>
            <a:r>
              <a:rPr lang="en" sz="1400">
                <a:solidFill>
                  <a:srgbClr val="000000"/>
                </a:solidFill>
              </a:rPr>
              <a:t>Bone &amp; joint infections may exist separately or together. </a:t>
            </a:r>
          </a:p>
          <a:p>
            <a:pPr marL="457200" lvl="0" indent="-317500">
              <a:lnSpc>
                <a:spcPct val="100000"/>
              </a:lnSpc>
              <a:spcBef>
                <a:spcPts val="0"/>
              </a:spcBef>
              <a:spcAft>
                <a:spcPts val="0"/>
              </a:spcAft>
              <a:buClr>
                <a:srgbClr val="000000"/>
              </a:buClr>
              <a:buSzPts val="1400"/>
              <a:buAutoNum type="arabicPeriod"/>
            </a:pPr>
            <a:r>
              <a:rPr lang="en" sz="1400">
                <a:solidFill>
                  <a:srgbClr val="000000"/>
                </a:solidFill>
              </a:rPr>
              <a:t>Both are more common in infants and children. </a:t>
            </a:r>
          </a:p>
          <a:p>
            <a:pPr marL="457200" lvl="0" indent="-317500">
              <a:lnSpc>
                <a:spcPct val="100000"/>
              </a:lnSpc>
              <a:spcBef>
                <a:spcPts val="0"/>
              </a:spcBef>
              <a:spcAft>
                <a:spcPts val="0"/>
              </a:spcAft>
              <a:buClr>
                <a:srgbClr val="000000"/>
              </a:buClr>
              <a:buSzPts val="1400"/>
              <a:buAutoNum type="arabicPeriod"/>
            </a:pPr>
            <a:r>
              <a:rPr lang="en" sz="1400">
                <a:solidFill>
                  <a:srgbClr val="000000"/>
                </a:solidFill>
              </a:rPr>
              <a:t>Usually caused by </a:t>
            </a:r>
            <a:r>
              <a:rPr lang="en" sz="1400" u="sng">
                <a:solidFill>
                  <a:srgbClr val="000000"/>
                </a:solidFill>
              </a:rPr>
              <a:t>blood borne spread</a:t>
            </a:r>
            <a:r>
              <a:rPr lang="en" sz="1400">
                <a:solidFill>
                  <a:srgbClr val="000000"/>
                </a:solidFill>
              </a:rPr>
              <a:t> ,but can result from </a:t>
            </a:r>
            <a:r>
              <a:rPr lang="en" sz="1400" u="sng">
                <a:solidFill>
                  <a:srgbClr val="000000"/>
                </a:solidFill>
              </a:rPr>
              <a:t>local trauma</a:t>
            </a:r>
            <a:r>
              <a:rPr lang="en" sz="1400">
                <a:solidFill>
                  <a:srgbClr val="000000"/>
                </a:solidFill>
              </a:rPr>
              <a:t> or spread from </a:t>
            </a:r>
            <a:r>
              <a:rPr lang="en" sz="1400" u="sng">
                <a:solidFill>
                  <a:srgbClr val="000000"/>
                </a:solidFill>
              </a:rPr>
              <a:t>contiguous soft tissue</a:t>
            </a:r>
            <a:r>
              <a:rPr lang="en" sz="1400">
                <a:solidFill>
                  <a:srgbClr val="000000"/>
                </a:solidFill>
              </a:rPr>
              <a:t> infection.</a:t>
            </a:r>
          </a:p>
          <a:p>
            <a:pPr marL="457200" lvl="0" indent="-317500">
              <a:lnSpc>
                <a:spcPct val="100000"/>
              </a:lnSpc>
              <a:spcBef>
                <a:spcPts val="0"/>
              </a:spcBef>
              <a:spcAft>
                <a:spcPts val="0"/>
              </a:spcAft>
              <a:buClr>
                <a:srgbClr val="000000"/>
              </a:buClr>
              <a:buSzPts val="1400"/>
              <a:buAutoNum type="arabicPeriod"/>
            </a:pPr>
            <a:r>
              <a:rPr lang="en" sz="1400">
                <a:solidFill>
                  <a:srgbClr val="000000"/>
                </a:solidFill>
              </a:rPr>
              <a:t>Often associated with foreign body at the primary wound site.  </a:t>
            </a:r>
          </a:p>
          <a:p>
            <a:pPr marL="457200" lvl="0" indent="-317500">
              <a:lnSpc>
                <a:spcPct val="100000"/>
              </a:lnSpc>
              <a:spcBef>
                <a:spcPts val="0"/>
              </a:spcBef>
              <a:buClr>
                <a:srgbClr val="000000"/>
              </a:buClr>
              <a:buSzPts val="1400"/>
              <a:buAutoNum type="arabicPeriod"/>
            </a:pPr>
            <a:r>
              <a:rPr lang="en" sz="1400">
                <a:solidFill>
                  <a:srgbClr val="000000"/>
                </a:solidFill>
              </a:rPr>
              <a:t>If not treated leads to </a:t>
            </a:r>
            <a:r>
              <a:rPr lang="en" sz="1400" u="sng">
                <a:solidFill>
                  <a:srgbClr val="000000"/>
                </a:solidFill>
              </a:rPr>
              <a:t>devastating effect.</a:t>
            </a:r>
          </a:p>
        </p:txBody>
      </p:sp>
      <p:sp>
        <p:nvSpPr>
          <p:cNvPr id="275" name="Shape 275"/>
          <p:cNvSpPr txBox="1"/>
          <p:nvPr/>
        </p:nvSpPr>
        <p:spPr>
          <a:xfrm>
            <a:off x="435050" y="3488500"/>
            <a:ext cx="2864700" cy="1497900"/>
          </a:xfrm>
          <a:prstGeom prst="rect">
            <a:avLst/>
          </a:prstGeom>
          <a:noFill/>
          <a:ln w="9525" cap="flat" cmpd="sng">
            <a:solidFill>
              <a:srgbClr val="000000"/>
            </a:solidFill>
            <a:prstDash val="dot"/>
            <a:round/>
            <a:headEnd type="none" w="med" len="med"/>
            <a:tailEnd type="none" w="med" len="med"/>
          </a:ln>
        </p:spPr>
        <p:txBody>
          <a:bodyPr wrap="square" lIns="91425" tIns="91425" rIns="91425" bIns="91425" anchor="ctr" anchorCtr="0">
            <a:noAutofit/>
          </a:bodyPr>
          <a:lstStyle/>
          <a:p>
            <a:pPr marL="0" lvl="0" indent="0" rtl="0">
              <a:spcBef>
                <a:spcPts val="0"/>
              </a:spcBef>
              <a:buNone/>
            </a:pPr>
            <a:r>
              <a:rPr lang="en" sz="1100">
                <a:solidFill>
                  <a:srgbClr val="B7B7B7"/>
                </a:solidFill>
                <a:latin typeface="Times New Roman"/>
                <a:ea typeface="Times New Roman"/>
                <a:cs typeface="Times New Roman"/>
                <a:sym typeface="Times New Roman"/>
              </a:rPr>
              <a:t>Adults are more prone to undergo surgeries more often than children, while children are usually more active and so are more prone to trauma. That explains the different ways of how the infection gets introduced in comparison to the patient's history. (Age, accidents, recent surgeries... etc.)</a:t>
            </a:r>
          </a:p>
        </p:txBody>
      </p:sp>
      <p:sp>
        <p:nvSpPr>
          <p:cNvPr id="276" name="Shape 276"/>
          <p:cNvSpPr txBox="1"/>
          <p:nvPr/>
        </p:nvSpPr>
        <p:spPr>
          <a:xfrm>
            <a:off x="4637675" y="509700"/>
            <a:ext cx="4465200" cy="931500"/>
          </a:xfrm>
          <a:prstGeom prst="rect">
            <a:avLst/>
          </a:prstGeom>
          <a:noFill/>
          <a:ln w="9525" cap="flat" cmpd="sng">
            <a:solidFill>
              <a:srgbClr val="000000"/>
            </a:solidFill>
            <a:prstDash val="dot"/>
            <a:round/>
            <a:headEnd type="none" w="med" len="med"/>
            <a:tailEnd type="none" w="med" len="med"/>
          </a:ln>
        </p:spPr>
        <p:txBody>
          <a:bodyPr wrap="square" lIns="91425" tIns="91425" rIns="91425" bIns="91425" anchor="ctr" anchorCtr="0">
            <a:noAutofit/>
          </a:bodyPr>
          <a:lstStyle/>
          <a:p>
            <a:pPr marL="0" lvl="0" indent="0">
              <a:spcBef>
                <a:spcPts val="0"/>
              </a:spcBef>
              <a:buNone/>
            </a:pPr>
            <a:r>
              <a:rPr lang="en" sz="1100">
                <a:solidFill>
                  <a:srgbClr val="999999"/>
                </a:solidFill>
                <a:latin typeface="Times New Roman"/>
                <a:ea typeface="Times New Roman"/>
                <a:cs typeface="Times New Roman"/>
                <a:sym typeface="Times New Roman"/>
              </a:rPr>
              <a:t>Contiguous: Spreads via surrounding infected tissues. (Usually after surgeries, fractures and car accidents.)</a:t>
            </a:r>
          </a:p>
          <a:p>
            <a:pPr marL="0" lvl="0" indent="0">
              <a:spcBef>
                <a:spcPts val="0"/>
              </a:spcBef>
              <a:buNone/>
            </a:pPr>
            <a:endParaRPr sz="1100">
              <a:solidFill>
                <a:srgbClr val="999999"/>
              </a:solidFill>
              <a:latin typeface="Times New Roman"/>
              <a:ea typeface="Times New Roman"/>
              <a:cs typeface="Times New Roman"/>
              <a:sym typeface="Times New Roman"/>
            </a:endParaRPr>
          </a:p>
          <a:p>
            <a:pPr marL="0" lvl="0" indent="0" rtl="0">
              <a:spcBef>
                <a:spcPts val="0"/>
              </a:spcBef>
              <a:buNone/>
            </a:pPr>
            <a:r>
              <a:rPr lang="en" sz="1100">
                <a:solidFill>
                  <a:srgbClr val="999999"/>
                </a:solidFill>
                <a:latin typeface="Times New Roman"/>
                <a:ea typeface="Times New Roman"/>
                <a:cs typeface="Times New Roman"/>
                <a:sym typeface="Times New Roman"/>
              </a:rPr>
              <a:t>Blood-borne: Spread through contamination by blood. (Usually with systemic infections.) </a:t>
            </a:r>
          </a:p>
        </p:txBody>
      </p:sp>
      <p:sp>
        <p:nvSpPr>
          <p:cNvPr id="277" name="Shape 277"/>
          <p:cNvSpPr txBox="1"/>
          <p:nvPr/>
        </p:nvSpPr>
        <p:spPr>
          <a:xfrm>
            <a:off x="3390025" y="3488500"/>
            <a:ext cx="3734700" cy="1497900"/>
          </a:xfrm>
          <a:prstGeom prst="rect">
            <a:avLst/>
          </a:prstGeom>
          <a:noFill/>
          <a:ln w="9525" cap="flat" cmpd="sng">
            <a:solidFill>
              <a:srgbClr val="000000"/>
            </a:solidFill>
            <a:prstDash val="dot"/>
            <a:round/>
            <a:headEnd type="none" w="med" len="med"/>
            <a:tailEnd type="none" w="med" len="med"/>
          </a:ln>
        </p:spPr>
        <p:txBody>
          <a:bodyPr wrap="square" lIns="91425" tIns="91425" rIns="91425" bIns="91425" anchor="t" anchorCtr="0">
            <a:noAutofit/>
          </a:bodyPr>
          <a:lstStyle/>
          <a:p>
            <a:pPr marL="457200" lvl="0" indent="-298450" rtl="0">
              <a:spcBef>
                <a:spcPts val="0"/>
              </a:spcBef>
              <a:spcAft>
                <a:spcPts val="1600"/>
              </a:spcAft>
              <a:buClr>
                <a:srgbClr val="999999"/>
              </a:buClr>
              <a:buSzPts val="1100"/>
              <a:buFont typeface="Times New Roman"/>
              <a:buAutoNum type="arabicPeriod"/>
            </a:pPr>
            <a:r>
              <a:rPr lang="en" sz="1100">
                <a:solidFill>
                  <a:srgbClr val="999999"/>
                </a:solidFill>
                <a:latin typeface="Times New Roman"/>
                <a:ea typeface="Times New Roman"/>
                <a:cs typeface="Times New Roman"/>
                <a:sym typeface="Times New Roman"/>
              </a:rPr>
              <a:t>If not treated leads to </a:t>
            </a:r>
            <a:r>
              <a:rPr lang="en" sz="1100" u="sng">
                <a:solidFill>
                  <a:srgbClr val="999999"/>
                </a:solidFill>
                <a:latin typeface="Times New Roman"/>
                <a:ea typeface="Times New Roman"/>
                <a:cs typeface="Times New Roman"/>
                <a:sym typeface="Times New Roman"/>
              </a:rPr>
              <a:t>devastating effect.</a:t>
            </a:r>
          </a:p>
          <a:p>
            <a:pPr marL="0" lvl="0" indent="0">
              <a:spcBef>
                <a:spcPts val="0"/>
              </a:spcBef>
              <a:buNone/>
            </a:pPr>
            <a:r>
              <a:rPr lang="en" sz="1100">
                <a:solidFill>
                  <a:srgbClr val="999999"/>
                </a:solidFill>
                <a:latin typeface="Times New Roman"/>
                <a:ea typeface="Times New Roman"/>
                <a:cs typeface="Times New Roman"/>
                <a:sym typeface="Times New Roman"/>
              </a:rPr>
              <a:t>Because the accumulation of pus destroys blood vessels. Infection causes inflammation and resultant tissue necrosis producing serious damage. If this developed, cartilage or bone becomes totally separated from blood flow, and then, no healing process will occur.</a:t>
            </a:r>
          </a:p>
        </p:txBody>
      </p:sp>
      <p:sp>
        <p:nvSpPr>
          <p:cNvPr id="278" name="Shape 278"/>
          <p:cNvSpPr txBox="1"/>
          <p:nvPr/>
        </p:nvSpPr>
        <p:spPr>
          <a:xfrm>
            <a:off x="7178675" y="4575100"/>
            <a:ext cx="1924200" cy="411300"/>
          </a:xfrm>
          <a:prstGeom prst="rect">
            <a:avLst/>
          </a:prstGeom>
          <a:noFill/>
          <a:ln>
            <a:noFill/>
          </a:ln>
        </p:spPr>
        <p:txBody>
          <a:bodyPr wrap="square" lIns="91425" tIns="91425" rIns="91425" bIns="91425" anchor="ctr" anchorCtr="0">
            <a:noAutofit/>
          </a:bodyPr>
          <a:lstStyle/>
          <a:p>
            <a:pPr marL="0" lvl="0" indent="0" rtl="0">
              <a:lnSpc>
                <a:spcPct val="115000"/>
              </a:lnSpc>
              <a:spcBef>
                <a:spcPts val="0"/>
              </a:spcBef>
              <a:spcAft>
                <a:spcPts val="1600"/>
              </a:spcAft>
              <a:buNone/>
            </a:pPr>
            <a:r>
              <a:rPr lang="en" u="sng">
                <a:solidFill>
                  <a:schemeClr val="accent5"/>
                </a:solidFill>
                <a:latin typeface="Times New Roman"/>
                <a:ea typeface="Times New Roman"/>
                <a:cs typeface="Times New Roman"/>
                <a:sym typeface="Times New Roman"/>
                <a:hlinkClick r:id="rId3"/>
              </a:rPr>
              <a:t>Osteomyelitis  overview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Shape 283"/>
          <p:cNvPicPr preferRelativeResize="0"/>
          <p:nvPr/>
        </p:nvPicPr>
        <p:blipFill>
          <a:blip r:embed="rId3">
            <a:alphaModFix/>
          </a:blip>
          <a:stretch>
            <a:fillRect/>
          </a:stretch>
        </p:blipFill>
        <p:spPr>
          <a:xfrm>
            <a:off x="5497300" y="629800"/>
            <a:ext cx="1684449" cy="1898800"/>
          </a:xfrm>
          <a:prstGeom prst="rect">
            <a:avLst/>
          </a:prstGeom>
          <a:noFill/>
          <a:ln>
            <a:noFill/>
          </a:ln>
        </p:spPr>
      </p:pic>
      <p:sp>
        <p:nvSpPr>
          <p:cNvPr id="284" name="Shape 284"/>
          <p:cNvSpPr txBox="1">
            <a:spLocks noGrp="1"/>
          </p:cNvSpPr>
          <p:nvPr>
            <p:ph type="title"/>
          </p:nvPr>
        </p:nvSpPr>
        <p:spPr>
          <a:xfrm>
            <a:off x="522154" y="629800"/>
            <a:ext cx="4026600" cy="535200"/>
          </a:xfrm>
          <a:prstGeom prst="rect">
            <a:avLst/>
          </a:prstGeom>
          <a:noFill/>
          <a:ln>
            <a:noFill/>
          </a:ln>
        </p:spPr>
        <p:txBody>
          <a:bodyPr wrap="square" lIns="91425" tIns="91425" rIns="91425" bIns="91425" anchor="t" anchorCtr="0">
            <a:noAutofit/>
          </a:bodyPr>
          <a:lstStyle/>
          <a:p>
            <a:pPr marL="0" marR="0" lvl="0" indent="-165100" rtl="0">
              <a:lnSpc>
                <a:spcPct val="100000"/>
              </a:lnSpc>
              <a:spcBef>
                <a:spcPts val="0"/>
              </a:spcBef>
              <a:spcAft>
                <a:spcPts val="0"/>
              </a:spcAft>
              <a:buClr>
                <a:schemeClr val="dk2"/>
              </a:buClr>
              <a:buSzPts val="2600"/>
              <a:buFont typeface="Times New Roman"/>
              <a:buNone/>
            </a:pPr>
            <a:r>
              <a:rPr lang="en" sz="2600" b="1" i="0" u="none" strike="noStrike" cap="none">
                <a:solidFill>
                  <a:schemeClr val="dk2"/>
                </a:solidFill>
                <a:latin typeface="Times New Roman"/>
                <a:ea typeface="Times New Roman"/>
                <a:cs typeface="Times New Roman"/>
                <a:sym typeface="Times New Roman"/>
              </a:rPr>
              <a:t>Acute Osteomyelitis </a:t>
            </a:r>
          </a:p>
        </p:txBody>
      </p:sp>
      <p:pic>
        <p:nvPicPr>
          <p:cNvPr id="285" name="Shape 285"/>
          <p:cNvPicPr preferRelativeResize="0"/>
          <p:nvPr/>
        </p:nvPicPr>
        <p:blipFill>
          <a:blip r:embed="rId4">
            <a:alphaModFix/>
          </a:blip>
          <a:stretch>
            <a:fillRect/>
          </a:stretch>
        </p:blipFill>
        <p:spPr>
          <a:xfrm>
            <a:off x="7340650" y="629800"/>
            <a:ext cx="1684426" cy="1898807"/>
          </a:xfrm>
          <a:prstGeom prst="rect">
            <a:avLst/>
          </a:prstGeom>
          <a:noFill/>
          <a:ln>
            <a:noFill/>
          </a:ln>
        </p:spPr>
      </p:pic>
      <p:sp>
        <p:nvSpPr>
          <p:cNvPr id="286" name="Shape 286"/>
          <p:cNvSpPr txBox="1"/>
          <p:nvPr/>
        </p:nvSpPr>
        <p:spPr>
          <a:xfrm>
            <a:off x="5924200" y="183006"/>
            <a:ext cx="3144600" cy="368100"/>
          </a:xfrm>
          <a:prstGeom prst="rect">
            <a:avLst/>
          </a:prstGeom>
          <a:noFill/>
          <a:ln>
            <a:noFill/>
          </a:ln>
        </p:spPr>
        <p:txBody>
          <a:bodyPr wrap="square" lIns="91425" tIns="91425" rIns="91425" bIns="91425" anchor="t" anchorCtr="0">
            <a:noAutofit/>
          </a:bodyPr>
          <a:lstStyle/>
          <a:p>
            <a:pPr marL="0" lvl="0" indent="0">
              <a:spcBef>
                <a:spcPts val="0"/>
              </a:spcBef>
              <a:buNone/>
            </a:pPr>
            <a:r>
              <a:rPr lang="en" sz="1300">
                <a:latin typeface="Times New Roman"/>
                <a:ea typeface="Times New Roman"/>
                <a:cs typeface="Times New Roman"/>
                <a:sym typeface="Times New Roman"/>
              </a:rPr>
              <a:t>Radiography of acute osteomyelitis</a:t>
            </a:r>
          </a:p>
        </p:txBody>
      </p:sp>
      <p:sp>
        <p:nvSpPr>
          <p:cNvPr id="287" name="Shape 287"/>
          <p:cNvSpPr txBox="1">
            <a:spLocks noGrp="1"/>
          </p:cNvSpPr>
          <p:nvPr>
            <p:ph type="body" idx="1"/>
          </p:nvPr>
        </p:nvSpPr>
        <p:spPr>
          <a:xfrm>
            <a:off x="219750" y="1469575"/>
            <a:ext cx="8704500" cy="3388200"/>
          </a:xfrm>
          <a:prstGeom prst="rect">
            <a:avLst/>
          </a:prstGeom>
          <a:noFill/>
          <a:ln>
            <a:noFill/>
          </a:ln>
        </p:spPr>
        <p:txBody>
          <a:bodyPr wrap="square" lIns="91425" tIns="91425" rIns="91425" bIns="91425" anchor="t" anchorCtr="0">
            <a:noAutofit/>
          </a:bodyPr>
          <a:lstStyle/>
          <a:p>
            <a:pPr marL="0" marR="0" lvl="0" indent="6350" algn="l" rtl="0">
              <a:lnSpc>
                <a:spcPct val="115000"/>
              </a:lnSpc>
              <a:spcBef>
                <a:spcPts val="0"/>
              </a:spcBef>
              <a:spcAft>
                <a:spcPts val="0"/>
              </a:spcAft>
              <a:buClr>
                <a:schemeClr val="accent1"/>
              </a:buClr>
              <a:buSzPts val="1200"/>
              <a:buFont typeface="Times New Roman"/>
              <a:buChar char="●"/>
            </a:pPr>
            <a:r>
              <a:rPr lang="en" sz="1200" b="0" i="0" u="sng" strike="noStrike" cap="none">
                <a:solidFill>
                  <a:schemeClr val="dk2"/>
                </a:solidFill>
                <a:latin typeface="Times New Roman"/>
                <a:ea typeface="Times New Roman"/>
                <a:cs typeface="Times New Roman"/>
                <a:sym typeface="Times New Roman"/>
              </a:rPr>
              <a:t>Definition</a:t>
            </a:r>
            <a:r>
              <a:rPr lang="en" sz="1200" b="0" i="0" u="none" strike="noStrike" cap="none">
                <a:solidFill>
                  <a:schemeClr val="dk2"/>
                </a:solidFill>
                <a:latin typeface="Times New Roman"/>
                <a:ea typeface="Times New Roman"/>
                <a:cs typeface="Times New Roman"/>
                <a:sym typeface="Times New Roman"/>
              </a:rPr>
              <a:t>: An acute infectious process of the </a:t>
            </a:r>
            <a:r>
              <a:rPr lang="en" sz="1200" b="0" i="0" u="none" strike="noStrike" cap="none">
                <a:solidFill>
                  <a:srgbClr val="FF0000"/>
                </a:solidFill>
                <a:latin typeface="Times New Roman"/>
                <a:ea typeface="Times New Roman"/>
                <a:cs typeface="Times New Roman"/>
                <a:sym typeface="Times New Roman"/>
              </a:rPr>
              <a:t>bone </a:t>
            </a:r>
            <a:r>
              <a:rPr lang="en" sz="1200" b="0" i="0" u="none" strike="noStrike" cap="none">
                <a:solidFill>
                  <a:schemeClr val="dk2"/>
                </a:solidFill>
                <a:latin typeface="Times New Roman"/>
                <a:ea typeface="Times New Roman"/>
                <a:cs typeface="Times New Roman"/>
                <a:sym typeface="Times New Roman"/>
              </a:rPr>
              <a:t>and </a:t>
            </a:r>
            <a:r>
              <a:rPr lang="en" sz="1200" b="0" i="0" u="none" strike="noStrike" cap="none">
                <a:solidFill>
                  <a:srgbClr val="FF0000"/>
                </a:solidFill>
                <a:latin typeface="Times New Roman"/>
                <a:ea typeface="Times New Roman"/>
                <a:cs typeface="Times New Roman"/>
                <a:sym typeface="Times New Roman"/>
              </a:rPr>
              <a:t>bone marrow.</a:t>
            </a:r>
          </a:p>
          <a:p>
            <a:pPr marL="0" marR="0" lvl="0" indent="6350" algn="l" rtl="0">
              <a:lnSpc>
                <a:spcPct val="115000"/>
              </a:lnSpc>
              <a:spcBef>
                <a:spcPts val="1600"/>
              </a:spcBef>
              <a:spcAft>
                <a:spcPts val="0"/>
              </a:spcAft>
              <a:buClr>
                <a:schemeClr val="accent1"/>
              </a:buClr>
              <a:buSzPts val="1200"/>
              <a:buFont typeface="Times New Roman"/>
              <a:buChar char="●"/>
            </a:pPr>
            <a:r>
              <a:rPr lang="en" sz="1200" b="0" i="0" u="sng" strike="noStrike" cap="none">
                <a:solidFill>
                  <a:schemeClr val="dk2"/>
                </a:solidFill>
                <a:latin typeface="Times New Roman"/>
                <a:ea typeface="Times New Roman"/>
                <a:cs typeface="Times New Roman"/>
                <a:sym typeface="Times New Roman"/>
              </a:rPr>
              <a:t>How the pathogen reaches the bone</a:t>
            </a:r>
            <a:r>
              <a:rPr lang="en" sz="1200" b="0" i="0" u="none" strike="noStrike" cap="none">
                <a:solidFill>
                  <a:schemeClr val="dk2"/>
                </a:solidFill>
                <a:latin typeface="Times New Roman"/>
                <a:ea typeface="Times New Roman"/>
                <a:cs typeface="Times New Roman"/>
                <a:sym typeface="Times New Roman"/>
              </a:rPr>
              <a:t>:</a:t>
            </a:r>
          </a:p>
          <a:p>
            <a:pPr marL="600075" marR="0" lvl="1" indent="-263525" algn="l" rtl="0">
              <a:lnSpc>
                <a:spcPct val="115000"/>
              </a:lnSpc>
              <a:spcBef>
                <a:spcPts val="1600"/>
              </a:spcBef>
              <a:spcAft>
                <a:spcPts val="0"/>
              </a:spcAft>
              <a:buClr>
                <a:schemeClr val="accent1"/>
              </a:buClr>
              <a:buSzPts val="1200"/>
              <a:buFont typeface="Arial"/>
              <a:buAutoNum type="arabicPeriod"/>
            </a:pPr>
            <a:r>
              <a:rPr lang="en" sz="1200" b="1" i="0" u="none" strike="noStrike" cap="none">
                <a:solidFill>
                  <a:schemeClr val="dk2"/>
                </a:solidFill>
                <a:latin typeface="Times New Roman"/>
                <a:ea typeface="Times New Roman"/>
                <a:cs typeface="Times New Roman"/>
                <a:sym typeface="Times New Roman"/>
              </a:rPr>
              <a:t>Hematogenous </a:t>
            </a:r>
            <a:r>
              <a:rPr lang="en" sz="1200" b="1" i="0" u="none" strike="noStrike" cap="none">
                <a:solidFill>
                  <a:srgbClr val="000000"/>
                </a:solidFill>
                <a:latin typeface="Times New Roman"/>
                <a:ea typeface="Times New Roman"/>
                <a:cs typeface="Times New Roman"/>
                <a:sym typeface="Times New Roman"/>
              </a:rPr>
              <a:t>route </a:t>
            </a:r>
            <a:r>
              <a:rPr lang="en" sz="1200" b="1" i="0" u="none" strike="noStrike" cap="none">
                <a:solidFill>
                  <a:srgbClr val="999999"/>
                </a:solidFill>
                <a:latin typeface="Times New Roman"/>
                <a:ea typeface="Times New Roman"/>
                <a:cs typeface="Times New Roman"/>
                <a:sym typeface="Times New Roman"/>
              </a:rPr>
              <a:t>(blood)</a:t>
            </a:r>
          </a:p>
          <a:p>
            <a:pPr marL="600075" marR="0" lvl="1" indent="-263525" algn="l" rtl="0">
              <a:lnSpc>
                <a:spcPct val="115000"/>
              </a:lnSpc>
              <a:spcBef>
                <a:spcPts val="1600"/>
              </a:spcBef>
              <a:spcAft>
                <a:spcPts val="0"/>
              </a:spcAft>
              <a:buClr>
                <a:schemeClr val="accent1"/>
              </a:buClr>
              <a:buSzPts val="1200"/>
              <a:buFont typeface="Arial"/>
              <a:buAutoNum type="arabicPeriod"/>
            </a:pPr>
            <a:r>
              <a:rPr lang="en" sz="1200" b="1" i="0" u="none" strike="noStrike" cap="none">
                <a:solidFill>
                  <a:schemeClr val="dk2"/>
                </a:solidFill>
                <a:latin typeface="Times New Roman"/>
                <a:ea typeface="Times New Roman"/>
                <a:cs typeface="Times New Roman"/>
                <a:sym typeface="Times New Roman"/>
              </a:rPr>
              <a:t>Contiguous soft tissue focus</a:t>
            </a:r>
            <a:r>
              <a:rPr lang="en" sz="1200" b="0" i="0" u="none" strike="noStrike" cap="none">
                <a:solidFill>
                  <a:schemeClr val="dk2"/>
                </a:solidFill>
                <a:latin typeface="Times New Roman"/>
                <a:ea typeface="Times New Roman"/>
                <a:cs typeface="Times New Roman"/>
                <a:sym typeface="Times New Roman"/>
              </a:rPr>
              <a:t> (</a:t>
            </a:r>
            <a:r>
              <a:rPr lang="en" sz="1200">
                <a:solidFill>
                  <a:schemeClr val="dk2"/>
                </a:solidFill>
              </a:rPr>
              <a:t>postoperative</a:t>
            </a:r>
            <a:r>
              <a:rPr lang="en" sz="1200" b="0" i="0" u="none" strike="noStrike" cap="none">
                <a:solidFill>
                  <a:schemeClr val="dk2"/>
                </a:solidFill>
                <a:latin typeface="Times New Roman"/>
                <a:ea typeface="Times New Roman"/>
                <a:cs typeface="Times New Roman"/>
                <a:sym typeface="Times New Roman"/>
              </a:rPr>
              <a:t> infection, contaminated open fracture, soft tissue infection , puncture wounds)</a:t>
            </a:r>
          </a:p>
          <a:p>
            <a:pPr marL="600075" marR="0" lvl="1" indent="-263525" algn="l" rtl="0">
              <a:lnSpc>
                <a:spcPct val="115000"/>
              </a:lnSpc>
              <a:spcBef>
                <a:spcPts val="1600"/>
              </a:spcBef>
              <a:spcAft>
                <a:spcPts val="0"/>
              </a:spcAft>
              <a:buClr>
                <a:schemeClr val="accent1"/>
              </a:buClr>
              <a:buSzPts val="1200"/>
              <a:buFont typeface="Arial"/>
              <a:buAutoNum type="arabicPeriod"/>
            </a:pPr>
            <a:r>
              <a:rPr lang="en" sz="1200" b="1" i="0" u="none" strike="noStrike" cap="none">
                <a:solidFill>
                  <a:schemeClr val="dk2"/>
                </a:solidFill>
                <a:latin typeface="Times New Roman"/>
                <a:ea typeface="Times New Roman"/>
                <a:cs typeface="Times New Roman"/>
                <a:sym typeface="Times New Roman"/>
              </a:rPr>
              <a:t>In association with peripheral  vascular  disease</a:t>
            </a:r>
            <a:r>
              <a:rPr lang="en" sz="1200" b="1">
                <a:solidFill>
                  <a:schemeClr val="dk2"/>
                </a:solidFill>
              </a:rPr>
              <a:t> </a:t>
            </a:r>
            <a:r>
              <a:rPr lang="en" sz="1200" b="1">
                <a:solidFill>
                  <a:srgbClr val="6AA84F"/>
                </a:solidFill>
              </a:rPr>
              <a:t>“chronic diseases”</a:t>
            </a:r>
            <a:r>
              <a:rPr lang="en" sz="1200" b="0" i="0" u="none" strike="noStrike" cap="none">
                <a:solidFill>
                  <a:schemeClr val="dk2"/>
                </a:solidFill>
                <a:latin typeface="Times New Roman"/>
                <a:ea typeface="Times New Roman"/>
                <a:cs typeface="Times New Roman"/>
                <a:sym typeface="Times New Roman"/>
              </a:rPr>
              <a:t> (diabetes mellitus ,severe atherosclerosis, vasculitis)</a:t>
            </a:r>
          </a:p>
          <a:p>
            <a:pPr marL="0" marR="0" lvl="0" indent="6350" algn="l" rtl="0">
              <a:lnSpc>
                <a:spcPct val="115000"/>
              </a:lnSpc>
              <a:spcBef>
                <a:spcPts val="1600"/>
              </a:spcBef>
              <a:spcAft>
                <a:spcPts val="0"/>
              </a:spcAft>
              <a:buClr>
                <a:schemeClr val="accent1"/>
              </a:buClr>
              <a:buSzPts val="1200"/>
              <a:buFont typeface="Times New Roman"/>
              <a:buChar char="●"/>
            </a:pPr>
            <a:r>
              <a:rPr lang="en" sz="1200" b="0" i="0" u="sng" strike="noStrike" cap="none">
                <a:solidFill>
                  <a:schemeClr val="dk2"/>
                </a:solidFill>
                <a:latin typeface="Times New Roman"/>
                <a:ea typeface="Times New Roman"/>
                <a:cs typeface="Times New Roman"/>
                <a:sym typeface="Times New Roman"/>
              </a:rPr>
              <a:t>Duration</a:t>
            </a:r>
            <a:r>
              <a:rPr lang="en" sz="1200" b="0" i="0" u="none" strike="noStrike" cap="none">
                <a:solidFill>
                  <a:schemeClr val="dk2"/>
                </a:solidFill>
                <a:latin typeface="Times New Roman"/>
                <a:ea typeface="Times New Roman"/>
                <a:cs typeface="Times New Roman"/>
                <a:sym typeface="Times New Roman"/>
              </a:rPr>
              <a:t>:</a:t>
            </a:r>
          </a:p>
          <a:p>
            <a:pPr marL="557212" marR="0" lvl="1" indent="-220662" algn="l" rtl="0">
              <a:lnSpc>
                <a:spcPct val="115000"/>
              </a:lnSpc>
              <a:spcBef>
                <a:spcPts val="1600"/>
              </a:spcBef>
              <a:spcAft>
                <a:spcPts val="0"/>
              </a:spcAft>
              <a:buClr>
                <a:schemeClr val="accent1"/>
              </a:buClr>
              <a:buSzPts val="1200"/>
              <a:buFont typeface="Arial"/>
              <a:buChar char="•"/>
            </a:pPr>
            <a:r>
              <a:rPr lang="en" sz="1200" b="1" i="0" u="none" strike="noStrike" cap="none">
                <a:solidFill>
                  <a:schemeClr val="dk2"/>
                </a:solidFill>
                <a:latin typeface="Times New Roman"/>
                <a:ea typeface="Times New Roman"/>
                <a:cs typeface="Times New Roman"/>
                <a:sym typeface="Times New Roman"/>
              </a:rPr>
              <a:t>short duration </a:t>
            </a:r>
            <a:r>
              <a:rPr lang="en" sz="1200" b="0" i="0" u="none" strike="noStrike" cap="none">
                <a:solidFill>
                  <a:schemeClr val="dk2"/>
                </a:solidFill>
                <a:latin typeface="Times New Roman"/>
                <a:ea typeface="Times New Roman"/>
                <a:cs typeface="Times New Roman"/>
                <a:sym typeface="Times New Roman"/>
              </a:rPr>
              <a:t>( few days for hematogenously acquired infection).</a:t>
            </a:r>
          </a:p>
          <a:p>
            <a:pPr marL="557212" marR="0" lvl="1" indent="-220662" algn="l" rtl="0">
              <a:lnSpc>
                <a:spcPct val="115000"/>
              </a:lnSpc>
              <a:spcBef>
                <a:spcPts val="1600"/>
              </a:spcBef>
              <a:spcAft>
                <a:spcPts val="0"/>
              </a:spcAft>
              <a:buClr>
                <a:schemeClr val="accent1"/>
              </a:buClr>
              <a:buSzPts val="1200"/>
              <a:buFont typeface="Arial"/>
              <a:buChar char="•"/>
            </a:pPr>
            <a:r>
              <a:rPr lang="en" sz="1200" b="1" i="0" u="none" strike="noStrike" cap="none">
                <a:solidFill>
                  <a:schemeClr val="dk2"/>
                </a:solidFill>
                <a:latin typeface="Times New Roman"/>
                <a:ea typeface="Times New Roman"/>
                <a:cs typeface="Times New Roman"/>
                <a:sym typeface="Times New Roman"/>
              </a:rPr>
              <a:t>last several weeks to months </a:t>
            </a:r>
            <a:r>
              <a:rPr lang="en" sz="1200" b="0" i="0" u="none" strike="noStrike" cap="none">
                <a:solidFill>
                  <a:schemeClr val="dk2"/>
                </a:solidFill>
                <a:latin typeface="Times New Roman"/>
                <a:ea typeface="Times New Roman"/>
                <a:cs typeface="Times New Roman"/>
                <a:sym typeface="Times New Roman"/>
              </a:rPr>
              <a:t>(if secondary to contiguous focus of infection).</a:t>
            </a:r>
          </a:p>
        </p:txBody>
      </p:sp>
      <p:sp>
        <p:nvSpPr>
          <p:cNvPr id="288" name="Shape 288"/>
          <p:cNvSpPr/>
          <p:nvPr/>
        </p:nvSpPr>
        <p:spPr>
          <a:xfrm>
            <a:off x="6682075" y="1423750"/>
            <a:ext cx="439500" cy="791400"/>
          </a:xfrm>
          <a:prstGeom prst="ellipse">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727650" y="628275"/>
            <a:ext cx="7688700" cy="535200"/>
          </a:xfrm>
          <a:prstGeom prst="rect">
            <a:avLst/>
          </a:prstGeom>
        </p:spPr>
        <p:txBody>
          <a:bodyPr wrap="square" lIns="91425" tIns="91425" rIns="91425" bIns="91425" anchor="t" anchorCtr="0">
            <a:noAutofit/>
          </a:bodyPr>
          <a:lstStyle/>
          <a:p>
            <a:pPr marL="0" lvl="0" indent="0">
              <a:spcBef>
                <a:spcPts val="0"/>
              </a:spcBef>
              <a:buNone/>
            </a:pPr>
            <a:r>
              <a:rPr lang="en"/>
              <a:t>Etiology, Epidemiology &amp; Risk Factors</a:t>
            </a:r>
          </a:p>
        </p:txBody>
      </p:sp>
      <p:sp>
        <p:nvSpPr>
          <p:cNvPr id="294" name="Shape 294"/>
          <p:cNvSpPr txBox="1">
            <a:spLocks noGrp="1"/>
          </p:cNvSpPr>
          <p:nvPr>
            <p:ph type="body" idx="1"/>
          </p:nvPr>
        </p:nvSpPr>
        <p:spPr>
          <a:xfrm>
            <a:off x="727650" y="1386175"/>
            <a:ext cx="8159700" cy="3423600"/>
          </a:xfrm>
          <a:prstGeom prst="rect">
            <a:avLst/>
          </a:prstGeom>
        </p:spPr>
        <p:txBody>
          <a:bodyPr wrap="square" lIns="91425" tIns="91425" rIns="91425" bIns="91425" anchor="t" anchorCtr="0">
            <a:noAutofit/>
          </a:bodyPr>
          <a:lstStyle/>
          <a:p>
            <a:pPr marL="0" lvl="0" indent="82550">
              <a:spcBef>
                <a:spcPts val="0"/>
              </a:spcBef>
              <a:buNone/>
            </a:pPr>
            <a:r>
              <a:rPr lang="en" sz="1200" i="1">
                <a:solidFill>
                  <a:srgbClr val="000000"/>
                </a:solidFill>
              </a:rPr>
              <a:t>Infants</a:t>
            </a:r>
            <a:r>
              <a:rPr lang="en" sz="1200">
                <a:solidFill>
                  <a:srgbClr val="000000"/>
                </a:solidFill>
              </a:rPr>
              <a:t>: S.aureus, group </a:t>
            </a:r>
            <a:r>
              <a:rPr lang="en" sz="1200">
                <a:solidFill>
                  <a:srgbClr val="FF0000"/>
                </a:solidFill>
              </a:rPr>
              <a:t>B</a:t>
            </a:r>
            <a:r>
              <a:rPr lang="en" sz="1200">
                <a:solidFill>
                  <a:srgbClr val="000000"/>
                </a:solidFill>
              </a:rPr>
              <a:t> streptococci, E.coli.</a:t>
            </a:r>
          </a:p>
          <a:p>
            <a:pPr marL="0" lvl="0" indent="82550">
              <a:lnSpc>
                <a:spcPct val="150000"/>
              </a:lnSpc>
              <a:spcBef>
                <a:spcPts val="0"/>
              </a:spcBef>
              <a:buNone/>
            </a:pPr>
            <a:r>
              <a:rPr lang="en" sz="1200" i="1">
                <a:solidFill>
                  <a:srgbClr val="000000"/>
                </a:solidFill>
              </a:rPr>
              <a:t>Children</a:t>
            </a:r>
            <a:r>
              <a:rPr lang="en" sz="1200">
                <a:solidFill>
                  <a:srgbClr val="000000"/>
                </a:solidFill>
              </a:rPr>
              <a:t>: S.aureus, group </a:t>
            </a:r>
            <a:r>
              <a:rPr lang="en" sz="1200">
                <a:solidFill>
                  <a:srgbClr val="FF0000"/>
                </a:solidFill>
              </a:rPr>
              <a:t>A</a:t>
            </a:r>
            <a:r>
              <a:rPr lang="en" sz="1200">
                <a:solidFill>
                  <a:srgbClr val="000000"/>
                </a:solidFill>
              </a:rPr>
              <a:t> streptococci, H.influenzae.</a:t>
            </a:r>
          </a:p>
          <a:p>
            <a:pPr marL="0" lvl="0" indent="82550" rtl="0">
              <a:lnSpc>
                <a:spcPct val="100000"/>
              </a:lnSpc>
              <a:spcBef>
                <a:spcPts val="0"/>
              </a:spcBef>
              <a:buNone/>
            </a:pPr>
            <a:r>
              <a:rPr lang="en" sz="1200" b="1" i="1">
                <a:solidFill>
                  <a:srgbClr val="000000"/>
                </a:solidFill>
              </a:rPr>
              <a:t>Site </a:t>
            </a:r>
            <a:r>
              <a:rPr lang="en" sz="1200">
                <a:solidFill>
                  <a:srgbClr val="000000"/>
                </a:solidFill>
              </a:rPr>
              <a:t>: </a:t>
            </a:r>
            <a:r>
              <a:rPr lang="en" sz="1200">
                <a:solidFill>
                  <a:srgbClr val="FF0000"/>
                </a:solidFill>
              </a:rPr>
              <a:t>Metaphysis </a:t>
            </a:r>
            <a:r>
              <a:rPr lang="en" sz="1200">
                <a:solidFill>
                  <a:srgbClr val="000000"/>
                </a:solidFill>
              </a:rPr>
              <a:t>of long bones (femur,tibia &amp; humerus )</a:t>
            </a:r>
          </a:p>
          <a:p>
            <a:pPr marL="457200" lvl="0" indent="-304800" rtl="0">
              <a:lnSpc>
                <a:spcPct val="100000"/>
              </a:lnSpc>
              <a:spcBef>
                <a:spcPts val="0"/>
              </a:spcBef>
              <a:spcAft>
                <a:spcPts val="0"/>
              </a:spcAft>
              <a:buSzPts val="1200"/>
              <a:buChar char="●"/>
            </a:pPr>
            <a:r>
              <a:rPr lang="en" sz="1200">
                <a:solidFill>
                  <a:srgbClr val="000000"/>
                </a:solidFill>
              </a:rPr>
              <a:t>Primary hematogenous is most </a:t>
            </a:r>
            <a:r>
              <a:rPr lang="en" sz="1200">
                <a:solidFill>
                  <a:srgbClr val="FF0000"/>
                </a:solidFill>
              </a:rPr>
              <a:t>common </a:t>
            </a:r>
            <a:r>
              <a:rPr lang="en" sz="1200">
                <a:solidFill>
                  <a:srgbClr val="000000"/>
                </a:solidFill>
              </a:rPr>
              <a:t>in infants &amp; children. </a:t>
            </a:r>
          </a:p>
          <a:p>
            <a:pPr marL="457200" lvl="0" indent="-304800" rtl="0">
              <a:lnSpc>
                <a:spcPct val="100000"/>
              </a:lnSpc>
              <a:spcBef>
                <a:spcPts val="0"/>
              </a:spcBef>
              <a:spcAft>
                <a:spcPts val="0"/>
              </a:spcAft>
              <a:buSzPts val="1200"/>
              <a:buChar char="●"/>
            </a:pPr>
            <a:r>
              <a:rPr lang="en" sz="1200">
                <a:solidFill>
                  <a:srgbClr val="000000"/>
                </a:solidFill>
              </a:rPr>
              <a:t>Adults: Hematogenous cases </a:t>
            </a:r>
            <a:r>
              <a:rPr lang="en" sz="1200">
                <a:solidFill>
                  <a:srgbClr val="FF0000"/>
                </a:solidFill>
              </a:rPr>
              <a:t>less common,</a:t>
            </a:r>
            <a:r>
              <a:rPr lang="en" sz="1200">
                <a:solidFill>
                  <a:srgbClr val="000000"/>
                </a:solidFill>
              </a:rPr>
              <a:t> but may occur due to reactivation of a quiescent</a:t>
            </a:r>
            <a:r>
              <a:rPr lang="en" sz="1200">
                <a:solidFill>
                  <a:srgbClr val="999999"/>
                </a:solidFill>
              </a:rPr>
              <a:t>(state of inactivity)</a:t>
            </a:r>
            <a:r>
              <a:rPr lang="en" sz="1200">
                <a:solidFill>
                  <a:srgbClr val="000000"/>
                </a:solidFill>
              </a:rPr>
              <a:t> because of infection from infancy or childhood. </a:t>
            </a:r>
          </a:p>
          <a:p>
            <a:pPr marL="457200" lvl="0" indent="-304800" rtl="0">
              <a:lnSpc>
                <a:spcPct val="100000"/>
              </a:lnSpc>
              <a:spcBef>
                <a:spcPts val="0"/>
              </a:spcBef>
              <a:buSzPts val="1200"/>
              <a:buChar char="●"/>
            </a:pPr>
            <a:r>
              <a:rPr lang="en" sz="1200">
                <a:solidFill>
                  <a:srgbClr val="FF0000"/>
                </a:solidFill>
              </a:rPr>
              <a:t>Most cases are due to S.aureus</a:t>
            </a:r>
            <a:r>
              <a:rPr lang="en" sz="1200">
                <a:solidFill>
                  <a:srgbClr val="000000"/>
                </a:solidFill>
              </a:rPr>
              <a:t>.</a:t>
            </a:r>
          </a:p>
          <a:p>
            <a:pPr marL="0" lvl="0" indent="82550">
              <a:spcBef>
                <a:spcPts val="0"/>
              </a:spcBef>
              <a:buNone/>
            </a:pPr>
            <a:r>
              <a:rPr lang="en" sz="1200">
                <a:solidFill>
                  <a:srgbClr val="000000"/>
                </a:solidFill>
              </a:rPr>
              <a:t>Septic arthritis is </a:t>
            </a:r>
            <a:r>
              <a:rPr lang="en" sz="1200" i="1">
                <a:solidFill>
                  <a:srgbClr val="000000"/>
                </a:solidFill>
              </a:rPr>
              <a:t>common </a:t>
            </a:r>
            <a:r>
              <a:rPr lang="en" sz="1200">
                <a:solidFill>
                  <a:srgbClr val="000000"/>
                </a:solidFill>
              </a:rPr>
              <a:t>as the infection </a:t>
            </a:r>
            <a:r>
              <a:rPr lang="en" sz="1200">
                <a:solidFill>
                  <a:srgbClr val="FF0000"/>
                </a:solidFill>
              </a:rPr>
              <a:t>begins </a:t>
            </a:r>
            <a:r>
              <a:rPr lang="en" sz="1200">
                <a:solidFill>
                  <a:srgbClr val="000000"/>
                </a:solidFill>
              </a:rPr>
              <a:t>in the </a:t>
            </a:r>
            <a:r>
              <a:rPr lang="en" sz="1200" i="1">
                <a:solidFill>
                  <a:srgbClr val="000000"/>
                </a:solidFill>
              </a:rPr>
              <a:t>Diaphysis</a:t>
            </a:r>
            <a:r>
              <a:rPr lang="en" sz="1200">
                <a:solidFill>
                  <a:srgbClr val="000000"/>
                </a:solidFill>
              </a:rPr>
              <a:t>.</a:t>
            </a:r>
          </a:p>
          <a:p>
            <a:pPr marL="0" lvl="0" indent="82550">
              <a:spcBef>
                <a:spcPts val="0"/>
              </a:spcBef>
              <a:buNone/>
            </a:pPr>
            <a:endParaRPr sz="12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286250" y="0"/>
            <a:ext cx="7688700" cy="535200"/>
          </a:xfrm>
          <a:prstGeom prst="rect">
            <a:avLst/>
          </a:prstGeom>
        </p:spPr>
        <p:txBody>
          <a:bodyPr wrap="square" lIns="91425" tIns="91425" rIns="91425" bIns="91425" anchor="t" anchorCtr="0">
            <a:noAutofit/>
          </a:bodyPr>
          <a:lstStyle/>
          <a:p>
            <a:pPr marL="0" lvl="0" indent="0">
              <a:spcBef>
                <a:spcPts val="0"/>
              </a:spcBef>
              <a:buNone/>
            </a:pPr>
            <a:r>
              <a:rPr lang="en"/>
              <a:t>Team 436</a:t>
            </a:r>
          </a:p>
        </p:txBody>
      </p:sp>
      <p:sp>
        <p:nvSpPr>
          <p:cNvPr id="300" name="Shape 300"/>
          <p:cNvSpPr txBox="1">
            <a:spLocks noGrp="1"/>
          </p:cNvSpPr>
          <p:nvPr>
            <p:ph type="body" idx="1"/>
          </p:nvPr>
        </p:nvSpPr>
        <p:spPr>
          <a:xfrm>
            <a:off x="729450" y="2078875"/>
            <a:ext cx="7688700" cy="2261100"/>
          </a:xfrm>
          <a:prstGeom prst="rect">
            <a:avLst/>
          </a:prstGeom>
        </p:spPr>
        <p:txBody>
          <a:bodyPr wrap="square" lIns="91425" tIns="91425" rIns="91425" bIns="91425" anchor="t" anchorCtr="0">
            <a:noAutofit/>
          </a:bodyPr>
          <a:lstStyle/>
          <a:p>
            <a:pPr marL="0" lvl="0" indent="82550">
              <a:spcBef>
                <a:spcPts val="0"/>
              </a:spcBef>
              <a:buNone/>
            </a:pPr>
            <a:endParaRPr/>
          </a:p>
        </p:txBody>
      </p:sp>
      <p:pic>
        <p:nvPicPr>
          <p:cNvPr id="301" name="Shape 301"/>
          <p:cNvPicPr preferRelativeResize="0"/>
          <p:nvPr/>
        </p:nvPicPr>
        <p:blipFill>
          <a:blip r:embed="rId3">
            <a:alphaModFix/>
          </a:blip>
          <a:stretch>
            <a:fillRect/>
          </a:stretch>
        </p:blipFill>
        <p:spPr>
          <a:xfrm>
            <a:off x="355325" y="608161"/>
            <a:ext cx="8062826" cy="45353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idx="4294967295"/>
          </p:nvPr>
        </p:nvSpPr>
        <p:spPr>
          <a:xfrm>
            <a:off x="7" y="9"/>
            <a:ext cx="7688700" cy="535200"/>
          </a:xfrm>
          <a:prstGeom prst="rect">
            <a:avLst/>
          </a:prstGeom>
        </p:spPr>
        <p:txBody>
          <a:bodyPr wrap="square" lIns="91425" tIns="91425" rIns="91425" bIns="91425" anchor="t" anchorCtr="0">
            <a:noAutofit/>
          </a:bodyPr>
          <a:lstStyle/>
          <a:p>
            <a:pPr marL="0" lvl="0" indent="0">
              <a:spcBef>
                <a:spcPts val="0"/>
              </a:spcBef>
              <a:buNone/>
            </a:pPr>
            <a:r>
              <a:rPr lang="en"/>
              <a:t>Clinical presentation &amp; investigation findings</a:t>
            </a:r>
            <a:br>
              <a:rPr lang="en"/>
            </a:br>
            <a:endParaRPr lang="en"/>
          </a:p>
        </p:txBody>
      </p:sp>
      <p:sp>
        <p:nvSpPr>
          <p:cNvPr id="307" name="Shape 307"/>
          <p:cNvSpPr txBox="1">
            <a:spLocks noGrp="1"/>
          </p:cNvSpPr>
          <p:nvPr>
            <p:ph type="body" idx="4294967295"/>
          </p:nvPr>
        </p:nvSpPr>
        <p:spPr>
          <a:xfrm>
            <a:off x="321325" y="633175"/>
            <a:ext cx="6206700" cy="1004100"/>
          </a:xfrm>
          <a:prstGeom prst="rect">
            <a:avLst/>
          </a:prstGeom>
        </p:spPr>
        <p:txBody>
          <a:bodyPr wrap="square" lIns="91425" tIns="91425" rIns="91425" bIns="91425" anchor="t" anchorCtr="0">
            <a:noAutofit/>
          </a:bodyPr>
          <a:lstStyle/>
          <a:p>
            <a:pPr marL="457200" lvl="0" indent="-304800" rtl="0">
              <a:spcBef>
                <a:spcPts val="0"/>
              </a:spcBef>
              <a:spcAft>
                <a:spcPts val="0"/>
              </a:spcAft>
              <a:buSzPts val="1200"/>
              <a:buChar char="➢"/>
            </a:pPr>
            <a:r>
              <a:rPr lang="en" sz="1200">
                <a:solidFill>
                  <a:srgbClr val="000000"/>
                </a:solidFill>
              </a:rPr>
              <a:t>Acute osteomyelitis usually of abrupt </a:t>
            </a:r>
            <a:r>
              <a:rPr lang="en" sz="1200">
                <a:solidFill>
                  <a:srgbClr val="666666"/>
                </a:solidFill>
              </a:rPr>
              <a:t>“sudden”</a:t>
            </a:r>
            <a:r>
              <a:rPr lang="en" sz="1200">
                <a:solidFill>
                  <a:srgbClr val="000000"/>
                </a:solidFill>
              </a:rPr>
              <a:t> onset</a:t>
            </a:r>
          </a:p>
          <a:p>
            <a:pPr marL="457200" lvl="0" indent="-311150" rtl="0">
              <a:spcBef>
                <a:spcPts val="0"/>
              </a:spcBef>
              <a:spcAft>
                <a:spcPts val="0"/>
              </a:spcAft>
              <a:buSzPts val="1300"/>
              <a:buChar char="➢"/>
            </a:pPr>
            <a:r>
              <a:rPr lang="en" sz="1200">
                <a:solidFill>
                  <a:srgbClr val="000000"/>
                </a:solidFill>
              </a:rPr>
              <a:t>Systemic manifestations occurs in less than 50% of patients</a:t>
            </a:r>
          </a:p>
          <a:p>
            <a:pPr marL="457200" lvl="0" indent="-311150" rtl="0">
              <a:spcBef>
                <a:spcPts val="0"/>
              </a:spcBef>
              <a:spcAft>
                <a:spcPts val="0"/>
              </a:spcAft>
              <a:buSzPts val="1300"/>
              <a:buChar char="➢"/>
            </a:pPr>
            <a:r>
              <a:rPr lang="en" sz="1200">
                <a:solidFill>
                  <a:srgbClr val="000000"/>
                </a:solidFill>
              </a:rPr>
              <a:t>Acute onset of bone pain, fever with rigors and diaphoresisغزير تعرق. </a:t>
            </a:r>
          </a:p>
          <a:p>
            <a:pPr marL="457200" lvl="0" indent="-311150" rtl="0">
              <a:spcBef>
                <a:spcPts val="0"/>
              </a:spcBef>
              <a:buSzPts val="1300"/>
              <a:buChar char="➢"/>
            </a:pPr>
            <a:r>
              <a:rPr lang="en" sz="1200">
                <a:solidFill>
                  <a:srgbClr val="000000"/>
                </a:solidFill>
              </a:rPr>
              <a:t> Symptoms usually of less than 3 week’s duration</a:t>
            </a:r>
            <a:r>
              <a:rPr lang="en" sz="2000">
                <a:solidFill>
                  <a:srgbClr val="000000"/>
                </a:solidFill>
              </a:rPr>
              <a:t/>
            </a:r>
            <a:br>
              <a:rPr lang="en" sz="2000">
                <a:solidFill>
                  <a:srgbClr val="000000"/>
                </a:solidFill>
              </a:rPr>
            </a:br>
            <a:endParaRPr lang="en" sz="2000">
              <a:solidFill>
                <a:srgbClr val="000000"/>
              </a:solidFill>
            </a:endParaRPr>
          </a:p>
        </p:txBody>
      </p:sp>
      <p:sp>
        <p:nvSpPr>
          <p:cNvPr id="308" name="Shape 308"/>
          <p:cNvSpPr/>
          <p:nvPr/>
        </p:nvSpPr>
        <p:spPr>
          <a:xfrm>
            <a:off x="286150" y="2102700"/>
            <a:ext cx="2193300" cy="2968200"/>
          </a:xfrm>
          <a:prstGeom prst="roundRect">
            <a:avLst>
              <a:gd name="adj" fmla="val 7787"/>
            </a:avLst>
          </a:prstGeom>
          <a:noFill/>
          <a:ln w="28575" cap="flat" cmpd="sng">
            <a:solidFill>
              <a:schemeClr val="accent3"/>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r>
              <a:rPr lang="en">
                <a:latin typeface="Century Schoolbook"/>
                <a:ea typeface="Century Schoolbook"/>
                <a:cs typeface="Century Schoolbook"/>
                <a:sym typeface="Century Schoolbook"/>
              </a:rPr>
              <a:t>- fever</a:t>
            </a:r>
          </a:p>
          <a:p>
            <a:pPr marL="0" lvl="0" indent="0" rtl="0">
              <a:spcBef>
                <a:spcPts val="0"/>
              </a:spcBef>
              <a:buNone/>
            </a:pPr>
            <a:r>
              <a:rPr lang="en">
                <a:latin typeface="Century Schoolbook"/>
                <a:ea typeface="Century Schoolbook"/>
                <a:cs typeface="Century Schoolbook"/>
                <a:sym typeface="Century Schoolbook"/>
              </a:rPr>
              <a:t>- localized pain</a:t>
            </a:r>
          </a:p>
          <a:p>
            <a:pPr marL="0" lvl="0" indent="0">
              <a:spcBef>
                <a:spcPts val="0"/>
              </a:spcBef>
              <a:buNone/>
            </a:pPr>
            <a:r>
              <a:rPr lang="en">
                <a:latin typeface="Century Schoolbook"/>
                <a:ea typeface="Century Schoolbook"/>
                <a:cs typeface="Century Schoolbook"/>
                <a:sym typeface="Century Schoolbook"/>
              </a:rPr>
              <a:t>- heat</a:t>
            </a:r>
          </a:p>
          <a:p>
            <a:pPr marL="0" lvl="0" indent="0">
              <a:spcBef>
                <a:spcPts val="0"/>
              </a:spcBef>
              <a:buNone/>
            </a:pPr>
            <a:r>
              <a:rPr lang="en">
                <a:latin typeface="Century Schoolbook"/>
                <a:ea typeface="Century Schoolbook"/>
                <a:cs typeface="Century Schoolbook"/>
                <a:sym typeface="Century Schoolbook"/>
              </a:rPr>
              <a:t>- swelling</a:t>
            </a:r>
          </a:p>
          <a:p>
            <a:pPr marL="0" lvl="0" indent="0">
              <a:spcBef>
                <a:spcPts val="0"/>
              </a:spcBef>
              <a:buNone/>
            </a:pPr>
            <a:r>
              <a:rPr lang="en">
                <a:latin typeface="Century Schoolbook"/>
                <a:ea typeface="Century Schoolbook"/>
                <a:cs typeface="Century Schoolbook"/>
                <a:sym typeface="Century Schoolbook"/>
              </a:rPr>
              <a:t>- tenderness of affected site ( one or more bones or joints affected in hematogenous spread)</a:t>
            </a:r>
          </a:p>
          <a:p>
            <a:pPr marL="0" lvl="0" indent="0">
              <a:spcBef>
                <a:spcPts val="0"/>
              </a:spcBef>
              <a:buNone/>
            </a:pPr>
            <a:r>
              <a:rPr lang="en">
                <a:latin typeface="Century Schoolbook"/>
                <a:ea typeface="Century Schoolbook"/>
                <a:cs typeface="Century Schoolbook"/>
                <a:sym typeface="Century Schoolbook"/>
              </a:rPr>
              <a:t>- May be local tissue infection ( abscess or wound) .</a:t>
            </a:r>
            <a:br>
              <a:rPr lang="en">
                <a:latin typeface="Century Schoolbook"/>
                <a:ea typeface="Century Schoolbook"/>
                <a:cs typeface="Century Schoolbook"/>
                <a:sym typeface="Century Schoolbook"/>
              </a:rPr>
            </a:br>
            <a:endParaRPr lang="en">
              <a:latin typeface="Century Schoolbook"/>
              <a:ea typeface="Century Schoolbook"/>
              <a:cs typeface="Century Schoolbook"/>
              <a:sym typeface="Century Schoolbook"/>
            </a:endParaRPr>
          </a:p>
        </p:txBody>
      </p:sp>
      <p:sp>
        <p:nvSpPr>
          <p:cNvPr id="309" name="Shape 309"/>
          <p:cNvSpPr/>
          <p:nvPr/>
        </p:nvSpPr>
        <p:spPr>
          <a:xfrm>
            <a:off x="2572125" y="2102700"/>
            <a:ext cx="1853700" cy="2968200"/>
          </a:xfrm>
          <a:prstGeom prst="roundRect">
            <a:avLst>
              <a:gd name="adj" fmla="val 16667"/>
            </a:avLst>
          </a:prstGeom>
          <a:noFill/>
          <a:ln w="28575" cap="flat" cmpd="sng">
            <a:solidFill>
              <a:schemeClr val="accent3"/>
            </a:solidFill>
            <a:prstDash val="solid"/>
            <a:round/>
            <a:headEnd type="none" w="med" len="med"/>
            <a:tailEnd type="none" w="med" len="med"/>
          </a:ln>
        </p:spPr>
        <p:txBody>
          <a:bodyPr wrap="square" lIns="91425" tIns="91425" rIns="91425" bIns="91425" anchor="t" anchorCtr="0">
            <a:noAutofit/>
          </a:bodyPr>
          <a:lstStyle/>
          <a:p>
            <a:pPr marL="0" lvl="0" indent="0">
              <a:spcBef>
                <a:spcPts val="0"/>
              </a:spcBef>
              <a:buNone/>
            </a:pPr>
            <a:r>
              <a:rPr lang="en" sz="1500">
                <a:latin typeface="Century Schoolbook"/>
                <a:ea typeface="Century Schoolbook"/>
                <a:cs typeface="Century Schoolbook"/>
                <a:sym typeface="Century Schoolbook"/>
              </a:rPr>
              <a:t>-leukocytosis</a:t>
            </a:r>
          </a:p>
          <a:p>
            <a:pPr marL="0" lvl="0" indent="0">
              <a:spcBef>
                <a:spcPts val="0"/>
              </a:spcBef>
              <a:buNone/>
            </a:pPr>
            <a:endParaRPr sz="1500">
              <a:latin typeface="Century Schoolbook"/>
              <a:ea typeface="Century Schoolbook"/>
              <a:cs typeface="Century Schoolbook"/>
              <a:sym typeface="Century Schoolbook"/>
            </a:endParaRPr>
          </a:p>
          <a:p>
            <a:pPr marL="0" lvl="0" indent="0">
              <a:spcBef>
                <a:spcPts val="0"/>
              </a:spcBef>
              <a:buNone/>
            </a:pPr>
            <a:r>
              <a:rPr lang="en" sz="1500">
                <a:latin typeface="Century Schoolbook"/>
                <a:ea typeface="Century Schoolbook"/>
                <a:cs typeface="Century Schoolbook"/>
                <a:sym typeface="Century Schoolbook"/>
              </a:rPr>
              <a:t>-High ESR</a:t>
            </a:r>
          </a:p>
          <a:p>
            <a:pPr marL="0" lvl="0" indent="0">
              <a:spcBef>
                <a:spcPts val="0"/>
              </a:spcBef>
              <a:buNone/>
            </a:pPr>
            <a:endParaRPr sz="1500">
              <a:latin typeface="Century Schoolbook"/>
              <a:ea typeface="Century Schoolbook"/>
              <a:cs typeface="Century Schoolbook"/>
              <a:sym typeface="Century Schoolbook"/>
            </a:endParaRPr>
          </a:p>
          <a:p>
            <a:pPr marL="0" lvl="0" indent="0">
              <a:spcBef>
                <a:spcPts val="0"/>
              </a:spcBef>
              <a:buNone/>
            </a:pPr>
            <a:r>
              <a:rPr lang="en" sz="1500">
                <a:latin typeface="Century Schoolbook"/>
                <a:ea typeface="Century Schoolbook"/>
                <a:cs typeface="Century Schoolbook"/>
                <a:sym typeface="Century Schoolbook"/>
              </a:rPr>
              <a:t>-High C-reactive protein.</a:t>
            </a:r>
            <a:br>
              <a:rPr lang="en" sz="1500">
                <a:latin typeface="Century Schoolbook"/>
                <a:ea typeface="Century Schoolbook"/>
                <a:cs typeface="Century Schoolbook"/>
                <a:sym typeface="Century Schoolbook"/>
              </a:rPr>
            </a:br>
            <a:endParaRPr lang="en" sz="1500">
              <a:latin typeface="Century Schoolbook"/>
              <a:ea typeface="Century Schoolbook"/>
              <a:cs typeface="Century Schoolbook"/>
              <a:sym typeface="Century Schoolbook"/>
            </a:endParaRPr>
          </a:p>
        </p:txBody>
      </p:sp>
      <p:sp>
        <p:nvSpPr>
          <p:cNvPr id="310" name="Shape 310"/>
          <p:cNvSpPr/>
          <p:nvPr/>
        </p:nvSpPr>
        <p:spPr>
          <a:xfrm>
            <a:off x="4518500" y="2102702"/>
            <a:ext cx="1757100" cy="2968200"/>
          </a:xfrm>
          <a:prstGeom prst="roundRect">
            <a:avLst>
              <a:gd name="adj" fmla="val 16667"/>
            </a:avLst>
          </a:prstGeom>
          <a:noFill/>
          <a:ln w="28575" cap="flat" cmpd="sng">
            <a:solidFill>
              <a:schemeClr val="accent3"/>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r>
              <a:rPr lang="en" b="1"/>
              <a:t>Early stages</a:t>
            </a:r>
            <a:r>
              <a:rPr lang="en"/>
              <a:t>:</a:t>
            </a:r>
          </a:p>
          <a:p>
            <a:pPr marL="0" lvl="0" indent="0">
              <a:spcBef>
                <a:spcPts val="0"/>
              </a:spcBef>
              <a:buNone/>
            </a:pPr>
            <a:r>
              <a:rPr lang="en"/>
              <a:t> normal</a:t>
            </a:r>
          </a:p>
          <a:p>
            <a:pPr marL="0" lvl="0" indent="0">
              <a:spcBef>
                <a:spcPts val="0"/>
              </a:spcBef>
              <a:buNone/>
            </a:pPr>
            <a:endParaRPr/>
          </a:p>
          <a:p>
            <a:pPr marL="0" lvl="0" indent="0">
              <a:spcBef>
                <a:spcPts val="0"/>
              </a:spcBef>
              <a:buNone/>
            </a:pPr>
            <a:r>
              <a:rPr lang="en" b="1"/>
              <a:t>Later stages: </a:t>
            </a:r>
            <a:r>
              <a:rPr lang="en"/>
              <a:t>Swelling of</a:t>
            </a:r>
            <a:br>
              <a:rPr lang="en"/>
            </a:br>
            <a:r>
              <a:rPr lang="en"/>
              <a:t>soft tissues followed by elevation of periosteum</a:t>
            </a:r>
            <a:br>
              <a:rPr lang="en"/>
            </a:br>
            <a:r>
              <a:rPr lang="en"/>
              <a:t>,demineralization and calcification of bone.</a:t>
            </a:r>
            <a:br>
              <a:rPr lang="en"/>
            </a:br>
            <a:endParaRPr lang="en"/>
          </a:p>
        </p:txBody>
      </p:sp>
      <p:sp>
        <p:nvSpPr>
          <p:cNvPr id="311" name="Shape 311"/>
          <p:cNvSpPr txBox="1"/>
          <p:nvPr/>
        </p:nvSpPr>
        <p:spPr>
          <a:xfrm>
            <a:off x="582072" y="1637263"/>
            <a:ext cx="1053300" cy="367500"/>
          </a:xfrm>
          <a:prstGeom prst="rect">
            <a:avLst/>
          </a:prstGeom>
          <a:noFill/>
          <a:ln>
            <a:noFill/>
          </a:ln>
        </p:spPr>
        <p:txBody>
          <a:bodyPr wrap="square" lIns="91425" tIns="91425" rIns="91425" bIns="91425" anchor="ctr" anchorCtr="0">
            <a:noAutofit/>
          </a:bodyPr>
          <a:lstStyle/>
          <a:p>
            <a:pPr marL="0" lvl="0" indent="0" rtl="0">
              <a:spcBef>
                <a:spcPts val="0"/>
              </a:spcBef>
              <a:buNone/>
            </a:pPr>
            <a:r>
              <a:rPr lang="en" sz="1500">
                <a:latin typeface="Century Schoolbook"/>
                <a:ea typeface="Century Schoolbook"/>
                <a:cs typeface="Century Schoolbook"/>
                <a:sym typeface="Century Schoolbook"/>
              </a:rPr>
              <a:t>Clinically</a:t>
            </a:r>
          </a:p>
        </p:txBody>
      </p:sp>
      <p:sp>
        <p:nvSpPr>
          <p:cNvPr id="312" name="Shape 312"/>
          <p:cNvSpPr txBox="1"/>
          <p:nvPr/>
        </p:nvSpPr>
        <p:spPr>
          <a:xfrm>
            <a:off x="2684175" y="1634125"/>
            <a:ext cx="1629600" cy="412200"/>
          </a:xfrm>
          <a:prstGeom prst="rect">
            <a:avLst/>
          </a:prstGeom>
          <a:noFill/>
          <a:ln>
            <a:noFill/>
          </a:ln>
        </p:spPr>
        <p:txBody>
          <a:bodyPr wrap="square" lIns="91425" tIns="91425" rIns="91425" bIns="91425" anchor="ctr" anchorCtr="0">
            <a:noAutofit/>
          </a:bodyPr>
          <a:lstStyle/>
          <a:p>
            <a:pPr marL="0" lvl="0" indent="0" rtl="0">
              <a:spcBef>
                <a:spcPts val="0"/>
              </a:spcBef>
              <a:buNone/>
            </a:pPr>
            <a:r>
              <a:rPr lang="en" sz="1500">
                <a:latin typeface="Century Schoolbook"/>
                <a:ea typeface="Century Schoolbook"/>
                <a:cs typeface="Century Schoolbook"/>
                <a:sym typeface="Century Schoolbook"/>
              </a:rPr>
              <a:t>Blood findings</a:t>
            </a:r>
          </a:p>
        </p:txBody>
      </p:sp>
      <p:sp>
        <p:nvSpPr>
          <p:cNvPr id="313" name="Shape 313"/>
          <p:cNvSpPr txBox="1"/>
          <p:nvPr/>
        </p:nvSpPr>
        <p:spPr>
          <a:xfrm>
            <a:off x="4835250" y="1689625"/>
            <a:ext cx="1517100" cy="301200"/>
          </a:xfrm>
          <a:prstGeom prst="rect">
            <a:avLst/>
          </a:prstGeom>
          <a:noFill/>
          <a:ln>
            <a:noFill/>
          </a:ln>
        </p:spPr>
        <p:txBody>
          <a:bodyPr wrap="square" lIns="91425" tIns="91425" rIns="91425" bIns="91425" anchor="ctr" anchorCtr="0">
            <a:noAutofit/>
          </a:bodyPr>
          <a:lstStyle/>
          <a:p>
            <a:pPr marL="0" lvl="0" indent="0" rtl="0">
              <a:spcBef>
                <a:spcPts val="0"/>
              </a:spcBef>
              <a:buNone/>
            </a:pPr>
            <a:r>
              <a:rPr lang="en" sz="1500">
                <a:latin typeface="Century Schoolbook"/>
                <a:ea typeface="Century Schoolbook"/>
                <a:cs typeface="Century Schoolbook"/>
                <a:sym typeface="Century Schoolbook"/>
              </a:rPr>
              <a:t>X-ray findings</a:t>
            </a:r>
          </a:p>
        </p:txBody>
      </p:sp>
      <p:sp>
        <p:nvSpPr>
          <p:cNvPr id="314" name="Shape 314"/>
          <p:cNvSpPr/>
          <p:nvPr/>
        </p:nvSpPr>
        <p:spPr>
          <a:xfrm>
            <a:off x="6980250" y="1831125"/>
            <a:ext cx="1953900" cy="3239700"/>
          </a:xfrm>
          <a:prstGeom prst="roundRect">
            <a:avLst>
              <a:gd name="adj" fmla="val 16667"/>
            </a:avLst>
          </a:prstGeom>
          <a:noFill/>
          <a:ln w="28575" cap="flat" cmpd="sng">
            <a:solidFill>
              <a:schemeClr val="accent3"/>
            </a:solidFill>
            <a:prstDash val="solid"/>
            <a:round/>
            <a:headEnd type="none" w="med" len="med"/>
            <a:tailEnd type="none" w="med" len="med"/>
          </a:ln>
        </p:spPr>
        <p:txBody>
          <a:bodyPr wrap="square" lIns="91425" tIns="91425" rIns="91425" bIns="91425" anchor="ctr" anchorCtr="0">
            <a:noAutofit/>
          </a:bodyPr>
          <a:lstStyle/>
          <a:p>
            <a:pPr marL="457200" lvl="0" indent="-317500" rtl="0">
              <a:spcBef>
                <a:spcPts val="0"/>
              </a:spcBef>
              <a:spcAft>
                <a:spcPts val="0"/>
              </a:spcAft>
              <a:buSzPts val="1400"/>
              <a:buChar char="★"/>
            </a:pPr>
            <a:r>
              <a:rPr lang="en"/>
              <a:t>Primary and metastatic bone malignancies  </a:t>
            </a:r>
          </a:p>
          <a:p>
            <a:pPr marL="457200" lvl="0" indent="-317500" rtl="0">
              <a:spcBef>
                <a:spcPts val="0"/>
              </a:spcBef>
              <a:spcAft>
                <a:spcPts val="0"/>
              </a:spcAft>
              <a:buSzPts val="1400"/>
              <a:buChar char="★"/>
            </a:pPr>
            <a:r>
              <a:rPr lang="en"/>
              <a:t>Trauma  </a:t>
            </a:r>
          </a:p>
          <a:p>
            <a:pPr marL="457200" lvl="0" indent="-317500" rtl="0">
              <a:spcBef>
                <a:spcPts val="0"/>
              </a:spcBef>
              <a:spcAft>
                <a:spcPts val="0"/>
              </a:spcAft>
              <a:buSzPts val="1400"/>
              <a:buChar char="★"/>
            </a:pPr>
            <a:r>
              <a:rPr lang="en"/>
              <a:t>Acute rheumatic arthritis  </a:t>
            </a:r>
          </a:p>
          <a:p>
            <a:pPr marL="457200" lvl="0" indent="-317500" rtl="0">
              <a:spcBef>
                <a:spcPts val="0"/>
              </a:spcBef>
              <a:spcAft>
                <a:spcPts val="0"/>
              </a:spcAft>
              <a:buSzPts val="1400"/>
              <a:buChar char="★"/>
            </a:pPr>
            <a:r>
              <a:rPr lang="en"/>
              <a:t>Hemarthrosis  </a:t>
            </a:r>
          </a:p>
          <a:p>
            <a:pPr marL="457200" lvl="0" indent="-317500" rtl="0">
              <a:spcBef>
                <a:spcPts val="0"/>
              </a:spcBef>
              <a:spcAft>
                <a:spcPts val="0"/>
              </a:spcAft>
              <a:buSzPts val="1400"/>
              <a:buChar char="★"/>
            </a:pPr>
            <a:r>
              <a:rPr lang="en"/>
              <a:t>Ewing sarcoma  </a:t>
            </a:r>
          </a:p>
          <a:p>
            <a:pPr marL="457200" lvl="0" indent="-317500" rtl="0">
              <a:spcBef>
                <a:spcPts val="0"/>
              </a:spcBef>
              <a:buSzPts val="1400"/>
              <a:buChar char="★"/>
            </a:pPr>
            <a:r>
              <a:rPr lang="en"/>
              <a:t>Vertebral compression fracture. </a:t>
            </a:r>
            <a:br>
              <a:rPr lang="en"/>
            </a:br>
            <a:endParaRPr lang="en"/>
          </a:p>
        </p:txBody>
      </p:sp>
      <p:sp>
        <p:nvSpPr>
          <p:cNvPr id="315" name="Shape 315"/>
          <p:cNvSpPr txBox="1"/>
          <p:nvPr/>
        </p:nvSpPr>
        <p:spPr>
          <a:xfrm>
            <a:off x="6453550" y="1028700"/>
            <a:ext cx="2637600" cy="605400"/>
          </a:xfrm>
          <a:prstGeom prst="rect">
            <a:avLst/>
          </a:prstGeom>
          <a:noFill/>
          <a:ln>
            <a:noFill/>
          </a:ln>
        </p:spPr>
        <p:txBody>
          <a:bodyPr wrap="square" lIns="91425" tIns="91425" rIns="91425" bIns="91425" anchor="t" anchorCtr="0">
            <a:noAutofit/>
          </a:bodyPr>
          <a:lstStyle/>
          <a:p>
            <a:pPr marL="0" lvl="0" indent="0">
              <a:spcBef>
                <a:spcPts val="0"/>
              </a:spcBef>
              <a:buNone/>
            </a:pPr>
            <a:r>
              <a:rPr lang="en"/>
              <a:t>Differential diagnosis ( different diseases)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122809" y="698743"/>
            <a:ext cx="5141700" cy="745200"/>
          </a:xfrm>
          <a:prstGeom prst="rect">
            <a:avLst/>
          </a:prstGeom>
        </p:spPr>
        <p:txBody>
          <a:bodyPr wrap="square" lIns="91425" tIns="91425" rIns="91425" bIns="91425" anchor="t" anchorCtr="0">
            <a:noAutofit/>
          </a:bodyPr>
          <a:lstStyle/>
          <a:p>
            <a:pPr marL="0" lvl="0" indent="0">
              <a:spcBef>
                <a:spcPts val="0"/>
              </a:spcBef>
              <a:buNone/>
            </a:pPr>
            <a:r>
              <a:rPr lang="en" sz="2000"/>
              <a:t>Diagnosis of </a:t>
            </a:r>
            <a:r>
              <a:rPr lang="en" sz="2000">
                <a:solidFill>
                  <a:srgbClr val="CC0000"/>
                </a:solidFill>
              </a:rPr>
              <a:t>acute</a:t>
            </a:r>
            <a:r>
              <a:rPr lang="en" sz="2000"/>
              <a:t> osteomyelitis</a:t>
            </a:r>
            <a:r>
              <a:rPr lang="en"/>
              <a:t/>
            </a:r>
            <a:br>
              <a:rPr lang="en"/>
            </a:br>
            <a:endParaRPr lang="en"/>
          </a:p>
        </p:txBody>
      </p:sp>
      <p:sp>
        <p:nvSpPr>
          <p:cNvPr id="321" name="Shape 321"/>
          <p:cNvSpPr txBox="1"/>
          <p:nvPr/>
        </p:nvSpPr>
        <p:spPr>
          <a:xfrm>
            <a:off x="261776" y="1443958"/>
            <a:ext cx="1942800" cy="3339000"/>
          </a:xfrm>
          <a:prstGeom prst="rect">
            <a:avLst/>
          </a:prstGeom>
          <a:noFill/>
          <a:ln>
            <a:noFill/>
          </a:ln>
        </p:spPr>
        <p:txBody>
          <a:bodyPr wrap="square" lIns="91425" tIns="91425" rIns="91425" bIns="91425" anchor="t" anchorCtr="0">
            <a:noAutofit/>
          </a:bodyPr>
          <a:lstStyle/>
          <a:p>
            <a:pPr marL="0" lvl="0" indent="0">
              <a:spcBef>
                <a:spcPts val="0"/>
              </a:spcBef>
              <a:buNone/>
            </a:pPr>
            <a:r>
              <a:rPr lang="en" b="1">
                <a:solidFill>
                  <a:srgbClr val="FF0000"/>
                </a:solidFill>
                <a:latin typeface="Century Schoolbook"/>
                <a:ea typeface="Century Schoolbook"/>
                <a:cs typeface="Century Schoolbook"/>
                <a:sym typeface="Century Schoolbook"/>
              </a:rPr>
              <a:t>Blood culture:</a:t>
            </a:r>
          </a:p>
          <a:p>
            <a:pPr marL="0" lvl="0" indent="0">
              <a:spcBef>
                <a:spcPts val="0"/>
              </a:spcBef>
              <a:buNone/>
            </a:pPr>
            <a:r>
              <a:rPr lang="en">
                <a:solidFill>
                  <a:srgbClr val="FF0000"/>
                </a:solidFill>
                <a:latin typeface="Century Schoolbook"/>
                <a:ea typeface="Century Schoolbook"/>
                <a:cs typeface="Century Schoolbook"/>
                <a:sym typeface="Century Schoolbook"/>
              </a:rPr>
              <a:t>Bacteremia </a:t>
            </a:r>
            <a:r>
              <a:rPr lang="en" sz="900">
                <a:solidFill>
                  <a:srgbClr val="666666"/>
                </a:solidFill>
                <a:latin typeface="Century Schoolbook"/>
                <a:ea typeface="Century Schoolbook"/>
                <a:cs typeface="Century Schoolbook"/>
                <a:sym typeface="Century Schoolbook"/>
              </a:rPr>
              <a:t>“presence of bacteria in blood” </a:t>
            </a:r>
            <a:r>
              <a:rPr lang="en">
                <a:solidFill>
                  <a:srgbClr val="FF0000"/>
                </a:solidFill>
                <a:latin typeface="Century Schoolbook"/>
                <a:ea typeface="Century Schoolbook"/>
                <a:cs typeface="Century Schoolbook"/>
                <a:sym typeface="Century Schoolbook"/>
              </a:rPr>
              <a:t>common</a:t>
            </a:r>
            <a:r>
              <a:rPr lang="en">
                <a:latin typeface="Century Schoolbook"/>
                <a:ea typeface="Century Schoolbook"/>
                <a:cs typeface="Century Schoolbook"/>
                <a:sym typeface="Century Schoolbook"/>
              </a:rPr>
              <a:t/>
            </a:r>
            <a:br>
              <a:rPr lang="en">
                <a:latin typeface="Century Schoolbook"/>
                <a:ea typeface="Century Schoolbook"/>
                <a:cs typeface="Century Schoolbook"/>
                <a:sym typeface="Century Schoolbook"/>
              </a:rPr>
            </a:br>
            <a:endParaRPr lang="en">
              <a:latin typeface="Century Schoolbook"/>
              <a:ea typeface="Century Schoolbook"/>
              <a:cs typeface="Century Schoolbook"/>
              <a:sym typeface="Century Schoolbook"/>
            </a:endParaRPr>
          </a:p>
          <a:p>
            <a:pPr marL="0" lvl="0" indent="0">
              <a:spcBef>
                <a:spcPts val="0"/>
              </a:spcBef>
              <a:buNone/>
            </a:pPr>
            <a:r>
              <a:rPr lang="en" b="1">
                <a:latin typeface="Century Schoolbook"/>
                <a:ea typeface="Century Schoolbook"/>
                <a:cs typeface="Century Schoolbook"/>
                <a:sym typeface="Century Schoolbook"/>
              </a:rPr>
              <a:t>If blood culture is negative:</a:t>
            </a:r>
            <a:br>
              <a:rPr lang="en" b="1">
                <a:latin typeface="Century Schoolbook"/>
                <a:ea typeface="Century Schoolbook"/>
                <a:cs typeface="Century Schoolbook"/>
                <a:sym typeface="Century Schoolbook"/>
              </a:rPr>
            </a:br>
            <a:r>
              <a:rPr lang="en">
                <a:latin typeface="Century Schoolbook"/>
                <a:ea typeface="Century Schoolbook"/>
                <a:cs typeface="Century Schoolbook"/>
                <a:sym typeface="Century Schoolbook"/>
              </a:rPr>
              <a:t>biopsy of periosteum or bone,</a:t>
            </a:r>
          </a:p>
          <a:p>
            <a:pPr marL="0" lvl="0" indent="0" rtl="0">
              <a:spcBef>
                <a:spcPts val="0"/>
              </a:spcBef>
              <a:buNone/>
            </a:pPr>
            <a:r>
              <a:rPr lang="en">
                <a:latin typeface="Century Schoolbook"/>
                <a:ea typeface="Century Schoolbook"/>
                <a:cs typeface="Century Schoolbook"/>
                <a:sym typeface="Century Schoolbook"/>
              </a:rPr>
              <a:t>or needle aspiration of overlying abscess</a:t>
            </a:r>
          </a:p>
        </p:txBody>
      </p:sp>
      <p:sp>
        <p:nvSpPr>
          <p:cNvPr id="322" name="Shape 322"/>
          <p:cNvSpPr txBox="1"/>
          <p:nvPr/>
        </p:nvSpPr>
        <p:spPr>
          <a:xfrm>
            <a:off x="2204575" y="1288950"/>
            <a:ext cx="1942800" cy="3448800"/>
          </a:xfrm>
          <a:prstGeom prst="rect">
            <a:avLst/>
          </a:prstGeom>
          <a:noFill/>
          <a:ln>
            <a:noFill/>
          </a:ln>
        </p:spPr>
        <p:txBody>
          <a:bodyPr wrap="square" lIns="91425" tIns="91425" rIns="91425" bIns="91425" anchor="t" anchorCtr="0">
            <a:noAutofit/>
          </a:bodyPr>
          <a:lstStyle/>
          <a:p>
            <a:pPr marL="0" lvl="0" indent="0">
              <a:spcBef>
                <a:spcPts val="0"/>
              </a:spcBef>
              <a:buNone/>
            </a:pPr>
            <a:r>
              <a:rPr lang="en" b="1">
                <a:latin typeface="Century Schoolbook"/>
                <a:ea typeface="Century Schoolbook"/>
                <a:cs typeface="Century Schoolbook"/>
                <a:sym typeface="Century Schoolbook"/>
              </a:rPr>
              <a:t>Blood test:</a:t>
            </a:r>
          </a:p>
          <a:p>
            <a:pPr marL="0" lvl="0" indent="0">
              <a:spcBef>
                <a:spcPts val="0"/>
              </a:spcBef>
              <a:buNone/>
            </a:pPr>
            <a:r>
              <a:rPr lang="en">
                <a:latin typeface="Century Schoolbook"/>
                <a:ea typeface="Century Schoolbook"/>
                <a:cs typeface="Century Schoolbook"/>
                <a:sym typeface="Century Schoolbook"/>
              </a:rPr>
              <a:t>complete blood and differential counts</a:t>
            </a:r>
          </a:p>
          <a:p>
            <a:pPr marL="0" lvl="0" indent="0">
              <a:spcBef>
                <a:spcPts val="0"/>
              </a:spcBef>
              <a:buNone/>
            </a:pPr>
            <a:endParaRPr>
              <a:latin typeface="Century Schoolbook"/>
              <a:ea typeface="Century Schoolbook"/>
              <a:cs typeface="Century Schoolbook"/>
              <a:sym typeface="Century Schoolbook"/>
            </a:endParaRPr>
          </a:p>
          <a:p>
            <a:pPr marL="0" lvl="0" indent="0">
              <a:spcBef>
                <a:spcPts val="0"/>
              </a:spcBef>
              <a:buNone/>
            </a:pPr>
            <a:r>
              <a:rPr lang="en" b="1">
                <a:latin typeface="Century Schoolbook"/>
                <a:ea typeface="Century Schoolbook"/>
                <a:cs typeface="Century Schoolbook"/>
                <a:sym typeface="Century Schoolbook"/>
              </a:rPr>
              <a:t>Erythrocyte sedimentation rate ( ESR): </a:t>
            </a:r>
            <a:r>
              <a:rPr lang="en">
                <a:latin typeface="Century Schoolbook"/>
                <a:ea typeface="Century Schoolbook"/>
                <a:cs typeface="Century Schoolbook"/>
                <a:sym typeface="Century Schoolbook"/>
              </a:rPr>
              <a:t>elevated but could be normal</a:t>
            </a:r>
          </a:p>
          <a:p>
            <a:pPr marL="0" lvl="0" indent="0">
              <a:spcBef>
                <a:spcPts val="0"/>
              </a:spcBef>
              <a:buNone/>
            </a:pPr>
            <a:endParaRPr b="1">
              <a:latin typeface="Century Schoolbook"/>
              <a:ea typeface="Century Schoolbook"/>
              <a:cs typeface="Century Schoolbook"/>
              <a:sym typeface="Century Schoolbook"/>
            </a:endParaRPr>
          </a:p>
          <a:p>
            <a:pPr marL="0" lvl="0" indent="0">
              <a:spcBef>
                <a:spcPts val="0"/>
              </a:spcBef>
              <a:buNone/>
            </a:pPr>
            <a:r>
              <a:rPr lang="en" b="1">
                <a:latin typeface="Century Schoolbook"/>
                <a:ea typeface="Century Schoolbook"/>
                <a:cs typeface="Century Schoolbook"/>
                <a:sym typeface="Century Schoolbook"/>
              </a:rPr>
              <a:t>C-reactive protein</a:t>
            </a:r>
            <a:br>
              <a:rPr lang="en" b="1">
                <a:latin typeface="Century Schoolbook"/>
                <a:ea typeface="Century Schoolbook"/>
                <a:cs typeface="Century Schoolbook"/>
                <a:sym typeface="Century Schoolbook"/>
              </a:rPr>
            </a:br>
            <a:endParaRPr lang="en" b="1">
              <a:latin typeface="Century Schoolbook"/>
              <a:ea typeface="Century Schoolbook"/>
              <a:cs typeface="Century Schoolbook"/>
              <a:sym typeface="Century Schoolbook"/>
            </a:endParaRPr>
          </a:p>
          <a:p>
            <a:pPr marL="0" lvl="0" indent="0">
              <a:spcBef>
                <a:spcPts val="0"/>
              </a:spcBef>
              <a:buNone/>
            </a:pPr>
            <a:r>
              <a:rPr lang="en" b="1">
                <a:latin typeface="Century Schoolbook"/>
                <a:ea typeface="Century Schoolbook"/>
                <a:cs typeface="Century Schoolbook"/>
                <a:sym typeface="Century Schoolbook"/>
              </a:rPr>
              <a:t>Imaging studies:</a:t>
            </a:r>
          </a:p>
          <a:p>
            <a:pPr marL="0" lvl="0" indent="0">
              <a:spcBef>
                <a:spcPts val="0"/>
              </a:spcBef>
              <a:buNone/>
            </a:pPr>
            <a:r>
              <a:rPr lang="en">
                <a:latin typeface="Century Schoolbook"/>
                <a:ea typeface="Century Schoolbook"/>
                <a:cs typeface="Century Schoolbook"/>
                <a:sym typeface="Century Schoolbook"/>
              </a:rPr>
              <a:t>X-RAY,  </a:t>
            </a:r>
            <a:r>
              <a:rPr lang="en">
                <a:solidFill>
                  <a:srgbClr val="FF0000"/>
                </a:solidFill>
                <a:latin typeface="Century Schoolbook"/>
                <a:ea typeface="Century Schoolbook"/>
                <a:cs typeface="Century Schoolbook"/>
                <a:sym typeface="Century Schoolbook"/>
              </a:rPr>
              <a:t>MRI</a:t>
            </a:r>
            <a:r>
              <a:rPr lang="en">
                <a:latin typeface="Century Schoolbook"/>
                <a:ea typeface="Century Schoolbook"/>
                <a:cs typeface="Century Schoolbook"/>
                <a:sym typeface="Century Schoolbook"/>
              </a:rPr>
              <a:t>, </a:t>
            </a:r>
          </a:p>
          <a:p>
            <a:pPr marL="0" lvl="0" indent="0" rtl="0">
              <a:spcBef>
                <a:spcPts val="0"/>
              </a:spcBef>
              <a:buNone/>
            </a:pPr>
            <a:r>
              <a:rPr lang="en">
                <a:latin typeface="Century Schoolbook"/>
                <a:ea typeface="Century Schoolbook"/>
                <a:cs typeface="Century Schoolbook"/>
                <a:sym typeface="Century Schoolbook"/>
              </a:rPr>
              <a:t>CT-SCAN</a:t>
            </a:r>
            <a:r>
              <a:rPr lang="en" b="1">
                <a:latin typeface="Century Schoolbook"/>
                <a:ea typeface="Century Schoolbook"/>
                <a:cs typeface="Century Schoolbook"/>
                <a:sym typeface="Century Schoolbook"/>
              </a:rPr>
              <a:t/>
            </a:r>
            <a:br>
              <a:rPr lang="en" b="1">
                <a:latin typeface="Century Schoolbook"/>
                <a:ea typeface="Century Schoolbook"/>
                <a:cs typeface="Century Schoolbook"/>
                <a:sym typeface="Century Schoolbook"/>
              </a:rPr>
            </a:br>
            <a:endParaRPr lang="en" b="1">
              <a:latin typeface="Century Schoolbook"/>
              <a:ea typeface="Century Schoolbook"/>
              <a:cs typeface="Century Schoolbook"/>
              <a:sym typeface="Century Schoolbook"/>
            </a:endParaRPr>
          </a:p>
        </p:txBody>
      </p:sp>
      <p:cxnSp>
        <p:nvCxnSpPr>
          <p:cNvPr id="323" name="Shape 323"/>
          <p:cNvCxnSpPr/>
          <p:nvPr/>
        </p:nvCxnSpPr>
        <p:spPr>
          <a:xfrm flipH="1">
            <a:off x="4273631" y="858940"/>
            <a:ext cx="16500" cy="3978900"/>
          </a:xfrm>
          <a:prstGeom prst="straightConnector1">
            <a:avLst/>
          </a:prstGeom>
          <a:noFill/>
          <a:ln w="28575" cap="flat" cmpd="sng">
            <a:solidFill>
              <a:schemeClr val="accent3"/>
            </a:solidFill>
            <a:prstDash val="solid"/>
            <a:round/>
            <a:headEnd type="none" w="lg" len="lg"/>
            <a:tailEnd type="none" w="lg" len="lg"/>
          </a:ln>
        </p:spPr>
      </p:cxnSp>
      <p:sp>
        <p:nvSpPr>
          <p:cNvPr id="324" name="Shape 324"/>
          <p:cNvSpPr txBox="1"/>
          <p:nvPr/>
        </p:nvSpPr>
        <p:spPr>
          <a:xfrm>
            <a:off x="4937929" y="837799"/>
            <a:ext cx="3565800" cy="467100"/>
          </a:xfrm>
          <a:prstGeom prst="rect">
            <a:avLst/>
          </a:prstGeom>
          <a:noFill/>
          <a:ln>
            <a:noFill/>
          </a:ln>
        </p:spPr>
        <p:txBody>
          <a:bodyPr wrap="square" lIns="91425" tIns="91425" rIns="91425" bIns="91425" anchor="ctr" anchorCtr="0">
            <a:noAutofit/>
          </a:bodyPr>
          <a:lstStyle/>
          <a:p>
            <a:pPr marL="0" lvl="0" indent="0" rtl="0">
              <a:spcBef>
                <a:spcPts val="0"/>
              </a:spcBef>
              <a:buNone/>
            </a:pPr>
            <a:r>
              <a:rPr lang="en" sz="1900" b="1">
                <a:latin typeface="Century Schoolbook"/>
                <a:ea typeface="Century Schoolbook"/>
                <a:cs typeface="Century Schoolbook"/>
                <a:sym typeface="Century Schoolbook"/>
              </a:rPr>
              <a:t>Management &amp; Treatment</a:t>
            </a:r>
            <a:r>
              <a:rPr lang="en"/>
              <a:t/>
            </a:r>
            <a:br>
              <a:rPr lang="en"/>
            </a:br>
            <a:endParaRPr lang="en"/>
          </a:p>
        </p:txBody>
      </p:sp>
      <p:sp>
        <p:nvSpPr>
          <p:cNvPr id="325" name="Shape 325"/>
          <p:cNvSpPr txBox="1"/>
          <p:nvPr/>
        </p:nvSpPr>
        <p:spPr>
          <a:xfrm>
            <a:off x="4416375" y="1188900"/>
            <a:ext cx="4037700" cy="3648900"/>
          </a:xfrm>
          <a:prstGeom prst="rect">
            <a:avLst/>
          </a:prstGeom>
          <a:noFill/>
          <a:ln>
            <a:noFill/>
          </a:ln>
        </p:spPr>
        <p:txBody>
          <a:bodyPr wrap="square" lIns="91425" tIns="91425" rIns="91425" bIns="91425" anchor="t" anchorCtr="0">
            <a:noAutofit/>
          </a:bodyPr>
          <a:lstStyle/>
          <a:p>
            <a:pPr marL="0" lvl="0" indent="0">
              <a:spcBef>
                <a:spcPts val="0"/>
              </a:spcBef>
              <a:buNone/>
            </a:pPr>
            <a:r>
              <a:rPr lang="en" sz="1300" b="1">
                <a:latin typeface="Century Schoolbook"/>
                <a:ea typeface="Century Schoolbook"/>
                <a:cs typeface="Century Schoolbook"/>
                <a:sym typeface="Century Schoolbook"/>
              </a:rPr>
              <a:t>M</a:t>
            </a:r>
            <a:r>
              <a:rPr lang="en" sz="1300" b="1">
                <a:solidFill>
                  <a:srgbClr val="FF0000"/>
                </a:solidFill>
                <a:latin typeface="Century Schoolbook"/>
                <a:ea typeface="Century Schoolbook"/>
                <a:cs typeface="Century Schoolbook"/>
                <a:sym typeface="Century Schoolbook"/>
              </a:rPr>
              <a:t>S</a:t>
            </a:r>
            <a:r>
              <a:rPr lang="en" sz="1300" b="1">
                <a:latin typeface="Century Schoolbook"/>
                <a:ea typeface="Century Schoolbook"/>
                <a:cs typeface="Century Schoolbook"/>
                <a:sym typeface="Century Schoolbook"/>
              </a:rPr>
              <a:t>SA (methicillin </a:t>
            </a:r>
            <a:r>
              <a:rPr lang="en" sz="1300" b="1">
                <a:solidFill>
                  <a:srgbClr val="FF0000"/>
                </a:solidFill>
                <a:latin typeface="Century Schoolbook"/>
                <a:ea typeface="Century Schoolbook"/>
                <a:cs typeface="Century Schoolbook"/>
                <a:sym typeface="Century Schoolbook"/>
              </a:rPr>
              <a:t>sensitive </a:t>
            </a:r>
            <a:r>
              <a:rPr lang="en" sz="1300" b="1">
                <a:latin typeface="Century Schoolbook"/>
                <a:ea typeface="Century Schoolbook"/>
                <a:cs typeface="Century Schoolbook"/>
                <a:sym typeface="Century Schoolbook"/>
              </a:rPr>
              <a:t>S.aureus)</a:t>
            </a:r>
            <a:r>
              <a:rPr lang="en" sz="1300">
                <a:latin typeface="Century Schoolbook"/>
                <a:ea typeface="Century Schoolbook"/>
                <a:cs typeface="Century Schoolbook"/>
                <a:sym typeface="Century Schoolbook"/>
              </a:rPr>
              <a:t>: Cloxacillin, or Clindamycin .</a:t>
            </a:r>
            <a:r>
              <a:rPr lang="en" sz="1300"/>
              <a:t/>
            </a:r>
            <a:br>
              <a:rPr lang="en" sz="1300"/>
            </a:br>
            <a:endParaRPr lang="en" sz="1300"/>
          </a:p>
          <a:p>
            <a:pPr marL="0" lvl="0" indent="0">
              <a:spcBef>
                <a:spcPts val="0"/>
              </a:spcBef>
              <a:buNone/>
            </a:pPr>
            <a:r>
              <a:rPr lang="en" sz="1300" b="1">
                <a:latin typeface="Century Schoolbook"/>
                <a:ea typeface="Century Schoolbook"/>
                <a:cs typeface="Century Schoolbook"/>
                <a:sym typeface="Century Schoolbook"/>
              </a:rPr>
              <a:t>M</a:t>
            </a:r>
            <a:r>
              <a:rPr lang="en" sz="1300" b="1">
                <a:solidFill>
                  <a:srgbClr val="FF0000"/>
                </a:solidFill>
                <a:latin typeface="Century Schoolbook"/>
                <a:ea typeface="Century Schoolbook"/>
                <a:cs typeface="Century Schoolbook"/>
                <a:sym typeface="Century Schoolbook"/>
              </a:rPr>
              <a:t>R</a:t>
            </a:r>
            <a:r>
              <a:rPr lang="en" sz="1300" b="1">
                <a:latin typeface="Century Schoolbook"/>
                <a:ea typeface="Century Schoolbook"/>
                <a:cs typeface="Century Schoolbook"/>
                <a:sym typeface="Century Schoolbook"/>
              </a:rPr>
              <a:t>SA( methicillin </a:t>
            </a:r>
            <a:r>
              <a:rPr lang="en" sz="1300" b="1">
                <a:solidFill>
                  <a:srgbClr val="FF0000"/>
                </a:solidFill>
                <a:latin typeface="Century Schoolbook"/>
                <a:ea typeface="Century Schoolbook"/>
                <a:cs typeface="Century Schoolbook"/>
                <a:sym typeface="Century Schoolbook"/>
              </a:rPr>
              <a:t>resistant </a:t>
            </a:r>
            <a:r>
              <a:rPr lang="en" sz="1300" b="1">
                <a:latin typeface="Century Schoolbook"/>
                <a:ea typeface="Century Schoolbook"/>
                <a:cs typeface="Century Schoolbook"/>
                <a:sym typeface="Century Schoolbook"/>
              </a:rPr>
              <a:t>S.aureus):  </a:t>
            </a:r>
            <a:r>
              <a:rPr lang="en" sz="1300">
                <a:latin typeface="Century Schoolbook"/>
                <a:ea typeface="Century Schoolbook"/>
                <a:cs typeface="Century Schoolbook"/>
                <a:sym typeface="Century Schoolbook"/>
              </a:rPr>
              <a:t>Vancomycin , Clindamycin, Linezolid, or TMP-SMX. </a:t>
            </a:r>
          </a:p>
          <a:p>
            <a:pPr marL="0" lvl="0" indent="0">
              <a:spcBef>
                <a:spcPts val="0"/>
              </a:spcBef>
              <a:buNone/>
            </a:pPr>
            <a:endParaRPr sz="1300">
              <a:latin typeface="Century Schoolbook"/>
              <a:ea typeface="Century Schoolbook"/>
              <a:cs typeface="Century Schoolbook"/>
              <a:sym typeface="Century Schoolbook"/>
            </a:endParaRPr>
          </a:p>
          <a:p>
            <a:pPr marL="0" lvl="0" indent="0">
              <a:spcBef>
                <a:spcPts val="0"/>
              </a:spcBef>
              <a:buNone/>
            </a:pPr>
            <a:r>
              <a:rPr lang="en" sz="1300" b="1">
                <a:latin typeface="Century Schoolbook"/>
                <a:ea typeface="Century Schoolbook"/>
                <a:cs typeface="Century Schoolbook"/>
                <a:sym typeface="Century Schoolbook"/>
              </a:rPr>
              <a:t>Polymicrobial infection:</a:t>
            </a:r>
            <a:r>
              <a:rPr lang="en" sz="1300">
                <a:latin typeface="Century Schoolbook"/>
                <a:ea typeface="Century Schoolbook"/>
                <a:cs typeface="Century Schoolbook"/>
                <a:sym typeface="Century Schoolbook"/>
              </a:rPr>
              <a:t> </a:t>
            </a:r>
          </a:p>
          <a:p>
            <a:pPr marL="0" lvl="0" indent="0">
              <a:spcBef>
                <a:spcPts val="0"/>
              </a:spcBef>
              <a:buNone/>
            </a:pPr>
            <a:r>
              <a:rPr lang="en" sz="1300">
                <a:latin typeface="Century Schoolbook"/>
                <a:ea typeface="Century Schoolbook"/>
                <a:cs typeface="Century Schoolbook"/>
                <a:sym typeface="Century Schoolbook"/>
              </a:rPr>
              <a:t>Piperacillin-Tazobactam or </a:t>
            </a:r>
            <a:r>
              <a:rPr lang="en" sz="1300">
                <a:solidFill>
                  <a:srgbClr val="FF0000"/>
                </a:solidFill>
                <a:latin typeface="Century Schoolbook"/>
                <a:ea typeface="Century Schoolbook"/>
                <a:cs typeface="Century Schoolbook"/>
                <a:sym typeface="Century Schoolbook"/>
              </a:rPr>
              <a:t>Quinolone </a:t>
            </a:r>
            <a:r>
              <a:rPr lang="en" sz="1300">
                <a:latin typeface="Century Schoolbook"/>
                <a:ea typeface="Century Schoolbook"/>
                <a:cs typeface="Century Schoolbook"/>
                <a:sym typeface="Century Schoolbook"/>
              </a:rPr>
              <a:t>with </a:t>
            </a:r>
            <a:r>
              <a:rPr lang="en" sz="1300">
                <a:solidFill>
                  <a:srgbClr val="FF0000"/>
                </a:solidFill>
                <a:latin typeface="Century Schoolbook"/>
                <a:ea typeface="Century Schoolbook"/>
                <a:cs typeface="Century Schoolbook"/>
                <a:sym typeface="Century Schoolbook"/>
              </a:rPr>
              <a:t>Metronidazole</a:t>
            </a:r>
            <a:r>
              <a:rPr lang="en" sz="1300">
                <a:latin typeface="Century Schoolbook"/>
                <a:ea typeface="Century Schoolbook"/>
                <a:cs typeface="Century Schoolbook"/>
                <a:sym typeface="Century Schoolbook"/>
              </a:rPr>
              <a:t>.</a:t>
            </a:r>
          </a:p>
          <a:p>
            <a:pPr marL="0" lvl="0" indent="0" algn="ctr">
              <a:spcBef>
                <a:spcPts val="0"/>
              </a:spcBef>
              <a:buNone/>
            </a:pPr>
            <a:r>
              <a:rPr lang="en" sz="1300">
                <a:latin typeface="Century Schoolbook"/>
                <a:ea typeface="Century Schoolbook"/>
                <a:cs typeface="Century Schoolbook"/>
                <a:sym typeface="Century Schoolbook"/>
              </a:rPr>
              <a:t>-</a:t>
            </a:r>
          </a:p>
          <a:p>
            <a:pPr marL="0" lvl="0" indent="0" algn="ctr">
              <a:spcBef>
                <a:spcPts val="0"/>
              </a:spcBef>
              <a:buNone/>
            </a:pPr>
            <a:r>
              <a:rPr lang="en" sz="1300">
                <a:solidFill>
                  <a:srgbClr val="980000"/>
                </a:solidFill>
                <a:latin typeface="Century Schoolbook"/>
                <a:ea typeface="Century Schoolbook"/>
                <a:cs typeface="Century Schoolbook"/>
                <a:sym typeface="Century Schoolbook"/>
              </a:rPr>
              <a:t>Duration:</a:t>
            </a:r>
            <a:r>
              <a:rPr lang="en" sz="1300">
                <a:latin typeface="Century Schoolbook"/>
                <a:ea typeface="Century Schoolbook"/>
                <a:cs typeface="Century Schoolbook"/>
                <a:sym typeface="Century Schoolbook"/>
              </a:rPr>
              <a:t> several weeks to ensure cure and prevent progression to chronic osteomyelitis.</a:t>
            </a:r>
          </a:p>
          <a:p>
            <a:pPr marL="0" lvl="0" indent="0" algn="ctr" rtl="0">
              <a:spcBef>
                <a:spcPts val="0"/>
              </a:spcBef>
              <a:buNone/>
            </a:pPr>
            <a:r>
              <a:rPr lang="en" sz="1300">
                <a:latin typeface="Century Schoolbook"/>
                <a:ea typeface="Century Schoolbook"/>
                <a:cs typeface="Century Schoolbook"/>
                <a:sym typeface="Century Schoolbook"/>
              </a:rPr>
              <a:t>-</a:t>
            </a:r>
          </a:p>
          <a:p>
            <a:pPr marL="0" lvl="0" indent="0" algn="ctr" rtl="0">
              <a:spcBef>
                <a:spcPts val="0"/>
              </a:spcBef>
              <a:buNone/>
            </a:pPr>
            <a:endParaRPr sz="1300">
              <a:latin typeface="Century Schoolbook"/>
              <a:ea typeface="Century Schoolbook"/>
              <a:cs typeface="Century Schoolbook"/>
              <a:sym typeface="Century Schoolbook"/>
            </a:endParaRPr>
          </a:p>
          <a:p>
            <a:pPr marL="0" lvl="0" indent="0" rtl="0">
              <a:spcBef>
                <a:spcPts val="0"/>
              </a:spcBef>
              <a:buNone/>
            </a:pPr>
            <a:r>
              <a:rPr lang="en" sz="1300" b="1">
                <a:solidFill>
                  <a:srgbClr val="990000"/>
                </a:solidFill>
                <a:latin typeface="Century Schoolbook"/>
                <a:ea typeface="Century Schoolbook"/>
                <a:cs typeface="Century Schoolbook"/>
                <a:sym typeface="Century Schoolbook"/>
              </a:rPr>
              <a:t>Surgical drainage: </a:t>
            </a:r>
            <a:r>
              <a:rPr lang="en" sz="1300">
                <a:latin typeface="Century Schoolbook"/>
                <a:ea typeface="Century Schoolbook"/>
                <a:cs typeface="Century Schoolbook"/>
                <a:sym typeface="Century Schoolbook"/>
              </a:rPr>
              <a:t>(as needed) if there is local purulent process.</a:t>
            </a:r>
          </a:p>
        </p:txBody>
      </p:sp>
      <p:cxnSp>
        <p:nvCxnSpPr>
          <p:cNvPr id="326" name="Shape 326"/>
          <p:cNvCxnSpPr/>
          <p:nvPr/>
        </p:nvCxnSpPr>
        <p:spPr>
          <a:xfrm rot="10800000">
            <a:off x="5016025" y="1150155"/>
            <a:ext cx="1258500" cy="2400"/>
          </a:xfrm>
          <a:prstGeom prst="straightConnector1">
            <a:avLst/>
          </a:prstGeom>
          <a:noFill/>
          <a:ln w="28575" cap="flat" cmpd="sng">
            <a:solidFill>
              <a:schemeClr val="accent3"/>
            </a:solidFill>
            <a:prstDash val="solid"/>
            <a:round/>
            <a:headEnd type="none" w="lg" len="lg"/>
            <a:tailEnd type="none" w="lg" len="lg"/>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134625" y="47350"/>
            <a:ext cx="7688700" cy="535200"/>
          </a:xfrm>
          <a:prstGeom prst="rect">
            <a:avLst/>
          </a:prstGeom>
        </p:spPr>
        <p:txBody>
          <a:bodyPr wrap="square" lIns="91425" tIns="91425" rIns="91425" bIns="91425" anchor="t" anchorCtr="0">
            <a:noAutofit/>
          </a:bodyPr>
          <a:lstStyle/>
          <a:p>
            <a:pPr marL="0" lvl="0" indent="0">
              <a:spcBef>
                <a:spcPts val="0"/>
              </a:spcBef>
              <a:buNone/>
            </a:pPr>
            <a:r>
              <a:rPr lang="en" sz="1800"/>
              <a:t>Management and treatment from team 436 (Parts in red are most important, the doctor highlighted in the lecture</a:t>
            </a:r>
          </a:p>
        </p:txBody>
      </p:sp>
      <p:sp>
        <p:nvSpPr>
          <p:cNvPr id="332" name="Shape 332"/>
          <p:cNvSpPr txBox="1">
            <a:spLocks noGrp="1"/>
          </p:cNvSpPr>
          <p:nvPr>
            <p:ph type="body" idx="1"/>
          </p:nvPr>
        </p:nvSpPr>
        <p:spPr>
          <a:xfrm>
            <a:off x="729450" y="2078875"/>
            <a:ext cx="7688700" cy="2261100"/>
          </a:xfrm>
          <a:prstGeom prst="rect">
            <a:avLst/>
          </a:prstGeom>
        </p:spPr>
        <p:txBody>
          <a:bodyPr wrap="square" lIns="91425" tIns="91425" rIns="91425" bIns="91425" anchor="t" anchorCtr="0">
            <a:noAutofit/>
          </a:bodyPr>
          <a:lstStyle/>
          <a:p>
            <a:pPr marL="0" lvl="0" indent="0">
              <a:spcBef>
                <a:spcPts val="0"/>
              </a:spcBef>
              <a:buNone/>
            </a:pPr>
            <a:endParaRPr/>
          </a:p>
        </p:txBody>
      </p:sp>
      <p:pic>
        <p:nvPicPr>
          <p:cNvPr id="333" name="Shape 333"/>
          <p:cNvPicPr preferRelativeResize="0"/>
          <p:nvPr/>
        </p:nvPicPr>
        <p:blipFill>
          <a:blip r:embed="rId3">
            <a:alphaModFix/>
          </a:blip>
          <a:stretch>
            <a:fillRect/>
          </a:stretch>
        </p:blipFill>
        <p:spPr>
          <a:xfrm>
            <a:off x="134625" y="741575"/>
            <a:ext cx="9144001" cy="4075350"/>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2545</Words>
  <Application>Microsoft Office PowerPoint</Application>
  <PresentationFormat>On-screen Show (16:9)</PresentationFormat>
  <Paragraphs>399</Paragraphs>
  <Slides>28</Slides>
  <Notes>28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28</vt:i4>
      </vt:variant>
    </vt:vector>
  </HeadingPairs>
  <TitlesOfParts>
    <vt:vector size="35" baseType="lpstr">
      <vt:lpstr>Century Schoolbook</vt:lpstr>
      <vt:lpstr>Noto Sans Symbols</vt:lpstr>
      <vt:lpstr>Times New Roman</vt:lpstr>
      <vt:lpstr>Arial</vt:lpstr>
      <vt:lpstr>Streamline</vt:lpstr>
      <vt:lpstr>Streamline</vt:lpstr>
      <vt:lpstr>Streamline</vt:lpstr>
      <vt:lpstr>Microbiology - Bone and joint infections</vt:lpstr>
      <vt:lpstr>Objectives</vt:lpstr>
      <vt:lpstr>Introduction</vt:lpstr>
      <vt:lpstr>Acute Osteomyelitis </vt:lpstr>
      <vt:lpstr>Etiology, Epidemiology &amp; Risk Factors</vt:lpstr>
      <vt:lpstr>Team 436</vt:lpstr>
      <vt:lpstr>Clinical presentation &amp; investigation findings </vt:lpstr>
      <vt:lpstr>Diagnosis of acute osteomyelitis </vt:lpstr>
      <vt:lpstr>Management and treatment from team 436 (Parts in red are most important, the doctor highlighted in the lecture</vt:lpstr>
      <vt:lpstr>Chronic Osteomyelitis</vt:lpstr>
      <vt:lpstr>Chronic Osteomyelitis </vt:lpstr>
      <vt:lpstr>Patient presentation and Differential Diagnosis</vt:lpstr>
      <vt:lpstr> </vt:lpstr>
      <vt:lpstr>Management and Treatment</vt:lpstr>
      <vt:lpstr> Complications &amp; Prognosis </vt:lpstr>
      <vt:lpstr>Septic Arthritis</vt:lpstr>
      <vt:lpstr>Common  causes of septic arthritis </vt:lpstr>
      <vt:lpstr>Other causes of Arthritis </vt:lpstr>
      <vt:lpstr>Risk factors &amp; Pathogenesis </vt:lpstr>
      <vt:lpstr>Diagnosis of Septic Arthritis </vt:lpstr>
      <vt:lpstr>Treatment &amp; Management, </vt:lpstr>
      <vt:lpstr>Treatment and management of nongonococcal infectious arthritis</vt:lpstr>
      <vt:lpstr>Infections of Joint Prosthesis</vt:lpstr>
      <vt:lpstr>Team 436</vt:lpstr>
      <vt:lpstr>Management &amp; Treatment:</vt:lpstr>
      <vt:lpstr>Quiz</vt:lpstr>
      <vt:lpstr>SAQ</vt:lpstr>
      <vt:lpstr>رهف الشمري هديل عورتاني رناد المقرن شوق القحطاني إلهام علامي الهنوف الجلعود</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 - Bone and joint infections</dc:title>
  <dc:creator>GHAIDA</dc:creator>
  <cp:lastModifiedBy>GHAIDA</cp:lastModifiedBy>
  <cp:revision>1</cp:revision>
  <dcterms:modified xsi:type="dcterms:W3CDTF">2017-12-17T17:52:38Z</dcterms:modified>
</cp:coreProperties>
</file>