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268" r:id="rId3"/>
    <p:sldId id="257" r:id="rId4"/>
    <p:sldId id="258" r:id="rId5"/>
    <p:sldId id="259" r:id="rId6"/>
    <p:sldId id="261" r:id="rId7"/>
    <p:sldId id="262" r:id="rId8"/>
    <p:sldId id="272" r:id="rId9"/>
    <p:sldId id="263" r:id="rId10"/>
    <p:sldId id="273" r:id="rId11"/>
    <p:sldId id="264" r:id="rId12"/>
    <p:sldId id="265" r:id="rId13"/>
    <p:sldId id="266" r:id="rId14"/>
    <p:sldId id="274" r:id="rId15"/>
    <p:sldId id="271" r:id="rId16"/>
    <p:sldId id="269" r:id="rId17"/>
    <p:sldId id="270" r:id="rId1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9" autoAdjust="0"/>
  </p:normalViewPr>
  <p:slideViewPr>
    <p:cSldViewPr>
      <p:cViewPr>
        <p:scale>
          <a:sx n="80" d="100"/>
          <a:sy n="80" d="100"/>
        </p:scale>
        <p:origin x="160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503BB-ADBD-4825-B251-CBE7CF0955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6D738-8C63-49FA-8D3B-6B2808714DD1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  <a:latin typeface="Georgia" pitchFamily="18" charset="0"/>
            </a:rPr>
            <a:t>Routes of infection </a:t>
          </a:r>
        </a:p>
      </dgm:t>
    </dgm:pt>
    <dgm:pt modelId="{BC1AA034-CBF8-4882-9F8E-1A843D6BD435}" type="parTrans" cxnId="{EB7A93C9-D271-442F-A366-2CC7B825EFA1}">
      <dgm:prSet/>
      <dgm:spPr/>
      <dgm:t>
        <a:bodyPr/>
        <a:lstStyle/>
        <a:p>
          <a:endParaRPr lang="en-US"/>
        </a:p>
      </dgm:t>
    </dgm:pt>
    <dgm:pt modelId="{CFEE96C2-D594-4305-B4B5-502B53E165E5}" type="sibTrans" cxnId="{EB7A93C9-D271-442F-A366-2CC7B825EFA1}">
      <dgm:prSet/>
      <dgm:spPr/>
      <dgm:t>
        <a:bodyPr/>
        <a:lstStyle/>
        <a:p>
          <a:endParaRPr lang="en-US"/>
        </a:p>
      </dgm:t>
    </dgm:pt>
    <dgm:pt modelId="{51D856E3-6EAA-4437-A112-48B46EC33651}">
      <dgm:prSet phldrT="[Text]" custT="1"/>
      <dgm:spPr/>
      <dgm:t>
        <a:bodyPr/>
        <a:lstStyle/>
        <a:p>
          <a:pPr algn="ctr"/>
          <a:r>
            <a:rPr lang="en-US" sz="800" dirty="0">
              <a:solidFill>
                <a:schemeClr val="tx1"/>
              </a:solidFill>
              <a:latin typeface="Georgia" pitchFamily="18" charset="0"/>
            </a:rPr>
            <a:t>Hematogenous</a:t>
          </a:r>
          <a:r>
            <a:rPr lang="ar-SA" sz="800" dirty="0">
              <a:solidFill>
                <a:schemeClr val="tx1"/>
              </a:solidFill>
              <a:latin typeface="Georgia" pitchFamily="18" charset="0"/>
            </a:rPr>
            <a:t>عن طريق الدم </a:t>
          </a:r>
          <a:r>
            <a:rPr lang="en-US" sz="800" dirty="0">
              <a:solidFill>
                <a:schemeClr val="tx1"/>
              </a:solidFill>
              <a:latin typeface="Georgia" pitchFamily="18" charset="0"/>
            </a:rPr>
            <a:t> dissemination</a:t>
          </a:r>
        </a:p>
        <a:p>
          <a:pPr algn="ctr"/>
          <a:r>
            <a:rPr lang="en-US" sz="800" dirty="0">
              <a:solidFill>
                <a:srgbClr val="FF0000"/>
              </a:solidFill>
              <a:latin typeface="Georgia" pitchFamily="18" charset="0"/>
            </a:rPr>
            <a:t> (most common)</a:t>
          </a:r>
        </a:p>
      </dgm:t>
    </dgm:pt>
    <dgm:pt modelId="{8D01FD73-841E-4C0D-9ADA-5A2FEF0C2DC4}" type="parTrans" cxnId="{D783AA8B-66C7-4B6B-A43D-B42A6A5F6C5C}">
      <dgm:prSet/>
      <dgm:spPr/>
      <dgm:t>
        <a:bodyPr/>
        <a:lstStyle/>
        <a:p>
          <a:endParaRPr lang="en-US"/>
        </a:p>
      </dgm:t>
    </dgm:pt>
    <dgm:pt modelId="{F65BCA46-EB77-4C25-BBD6-2BBEA54CA049}" type="sibTrans" cxnId="{D783AA8B-66C7-4B6B-A43D-B42A6A5F6C5C}">
      <dgm:prSet/>
      <dgm:spPr/>
      <dgm:t>
        <a:bodyPr/>
        <a:lstStyle/>
        <a:p>
          <a:endParaRPr lang="en-US"/>
        </a:p>
      </dgm:t>
    </dgm:pt>
    <dgm:pt modelId="{9509A662-B5E5-4D11-AE8F-09D5B3BEAFC0}">
      <dgm:prSet phldrT="[Text]" custT="1"/>
      <dgm:spPr/>
      <dgm:t>
        <a:bodyPr/>
        <a:lstStyle/>
        <a:p>
          <a:pPr algn="ctr"/>
          <a:r>
            <a:rPr lang="en-US" sz="800" dirty="0">
              <a:solidFill>
                <a:schemeClr val="tx1"/>
              </a:solidFill>
              <a:latin typeface="Georgia" pitchFamily="18" charset="0"/>
            </a:rPr>
            <a:t>Extension from an infection in adjacent </a:t>
          </a:r>
        </a:p>
        <a:p>
          <a:pPr algn="ctr"/>
          <a:r>
            <a:rPr lang="en-US" sz="800" dirty="0">
              <a:solidFill>
                <a:srgbClr val="FF0000"/>
              </a:solidFill>
              <a:latin typeface="Georgia" pitchFamily="18" charset="0"/>
            </a:rPr>
            <a:t>joint</a:t>
          </a:r>
          <a:r>
            <a:rPr lang="en-US" sz="800" dirty="0">
              <a:solidFill>
                <a:schemeClr val="tx1"/>
              </a:solidFill>
              <a:latin typeface="Georgia" pitchFamily="18" charset="0"/>
            </a:rPr>
            <a:t> or </a:t>
          </a:r>
          <a:r>
            <a:rPr lang="en-US" sz="800" dirty="0">
              <a:solidFill>
                <a:srgbClr val="FF0000"/>
              </a:solidFill>
              <a:latin typeface="Georgia" pitchFamily="18" charset="0"/>
            </a:rPr>
            <a:t>soft tissue </a:t>
          </a:r>
          <a:endParaRPr lang="ar-SA" sz="800" dirty="0">
            <a:solidFill>
              <a:srgbClr val="FF0000"/>
            </a:solidFill>
            <a:latin typeface="Georgia" pitchFamily="18" charset="0"/>
          </a:endParaRPr>
        </a:p>
        <a:p>
          <a:pPr algn="ctr"/>
          <a:r>
            <a:rPr lang="ar-SA" sz="800" dirty="0">
              <a:solidFill>
                <a:schemeClr val="bg2">
                  <a:lumMod val="65000"/>
                </a:schemeClr>
              </a:solidFill>
              <a:latin typeface="Georgia" pitchFamily="18" charset="0"/>
            </a:rPr>
            <a:t>يعني جاي من مفصل أو نسيج ثاني و انتقل للعظم</a:t>
          </a:r>
        </a:p>
      </dgm:t>
    </dgm:pt>
    <dgm:pt modelId="{BC8DAD1B-D303-4DA4-838C-CEF202BE70AB}" type="parTrans" cxnId="{66B3956C-3A3B-4754-B9BE-5508CB7897C5}">
      <dgm:prSet/>
      <dgm:spPr/>
      <dgm:t>
        <a:bodyPr/>
        <a:lstStyle/>
        <a:p>
          <a:endParaRPr lang="en-US"/>
        </a:p>
      </dgm:t>
    </dgm:pt>
    <dgm:pt modelId="{51B17D91-7928-41B4-AAD7-0E05554519AB}" type="sibTrans" cxnId="{66B3956C-3A3B-4754-B9BE-5508CB7897C5}">
      <dgm:prSet/>
      <dgm:spPr/>
      <dgm:t>
        <a:bodyPr/>
        <a:lstStyle/>
        <a:p>
          <a:endParaRPr lang="en-US"/>
        </a:p>
      </dgm:t>
    </dgm:pt>
    <dgm:pt modelId="{1025B466-8202-41F9-B005-C07054980495}">
      <dgm:prSet phldrT="[Text]" custT="1"/>
      <dgm:spPr/>
      <dgm:t>
        <a:bodyPr/>
        <a:lstStyle/>
        <a:p>
          <a:pPr algn="ctr"/>
          <a:r>
            <a:rPr lang="en-US" sz="800" dirty="0">
              <a:solidFill>
                <a:schemeClr val="tx1"/>
              </a:solidFill>
              <a:latin typeface="Georgia" pitchFamily="18" charset="0"/>
            </a:rPr>
            <a:t>Traumatic implantation</a:t>
          </a:r>
        </a:p>
        <a:p>
          <a:pPr algn="ctr"/>
          <a:r>
            <a:rPr lang="en-US" sz="800" dirty="0">
              <a:solidFill>
                <a:schemeClr val="tx1"/>
              </a:solidFill>
              <a:latin typeface="Georgia" pitchFamily="18" charset="0"/>
            </a:rPr>
            <a:t>After </a:t>
          </a:r>
          <a:r>
            <a:rPr lang="en-US" sz="800" dirty="0">
              <a:solidFill>
                <a:srgbClr val="FF0000"/>
              </a:solidFill>
              <a:latin typeface="Georgia" pitchFamily="18" charset="0"/>
            </a:rPr>
            <a:t>compound fractures </a:t>
          </a:r>
          <a:r>
            <a:rPr lang="en-US" sz="800" dirty="0">
              <a:solidFill>
                <a:schemeClr val="tx1"/>
              </a:solidFill>
              <a:latin typeface="Georgia" pitchFamily="18" charset="0"/>
            </a:rPr>
            <a:t>or </a:t>
          </a:r>
          <a:r>
            <a:rPr lang="en-US" sz="800" dirty="0">
              <a:solidFill>
                <a:srgbClr val="FF0000"/>
              </a:solidFill>
              <a:latin typeface="Georgia" pitchFamily="18" charset="0"/>
            </a:rPr>
            <a:t>orthopedic procedures </a:t>
          </a:r>
          <a:endParaRPr lang="ar-SA" sz="800" dirty="0">
            <a:solidFill>
              <a:srgbClr val="FF0000"/>
            </a:solidFill>
            <a:latin typeface="Georgia" pitchFamily="18" charset="0"/>
          </a:endParaRPr>
        </a:p>
        <a:p>
          <a:pPr algn="ctr"/>
          <a:r>
            <a:rPr lang="ar-SA" sz="800" dirty="0">
              <a:solidFill>
                <a:schemeClr val="bg2">
                  <a:lumMod val="65000"/>
                </a:schemeClr>
              </a:solidFill>
              <a:latin typeface="Georgia" pitchFamily="18" charset="0"/>
            </a:rPr>
            <a:t>بعد الكسور خاصة</a:t>
          </a:r>
          <a:r>
            <a:rPr lang="en-US" sz="800" dirty="0">
              <a:solidFill>
                <a:srgbClr val="FF0000"/>
              </a:solidFill>
              <a:latin typeface="Georgia" pitchFamily="18" charset="0"/>
            </a:rPr>
            <a:t> </a:t>
          </a:r>
        </a:p>
      </dgm:t>
    </dgm:pt>
    <dgm:pt modelId="{258E2CEA-D08A-4C21-9378-870263C04900}" type="parTrans" cxnId="{109FA30B-699F-4586-A529-2E09298E3EF5}">
      <dgm:prSet/>
      <dgm:spPr/>
      <dgm:t>
        <a:bodyPr/>
        <a:lstStyle/>
        <a:p>
          <a:endParaRPr lang="en-US"/>
        </a:p>
      </dgm:t>
    </dgm:pt>
    <dgm:pt modelId="{6B1FEBDE-6558-4172-BEB8-3EBD873043C0}" type="sibTrans" cxnId="{109FA30B-699F-4586-A529-2E09298E3EF5}">
      <dgm:prSet/>
      <dgm:spPr/>
      <dgm:t>
        <a:bodyPr/>
        <a:lstStyle/>
        <a:p>
          <a:endParaRPr lang="en-US"/>
        </a:p>
      </dgm:t>
    </dgm:pt>
    <dgm:pt modelId="{7AEEB0B3-47E4-410A-8D79-5DE02224034F}" type="pres">
      <dgm:prSet presAssocID="{098503BB-ADBD-4825-B251-CBE7CF0955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415F89-9BF4-4755-BC05-74E33AB17C08}" type="pres">
      <dgm:prSet presAssocID="{3F96D738-8C63-49FA-8D3B-6B2808714DD1}" presName="hierRoot1" presStyleCnt="0">
        <dgm:presLayoutVars>
          <dgm:hierBranch val="init"/>
        </dgm:presLayoutVars>
      </dgm:prSet>
      <dgm:spPr/>
    </dgm:pt>
    <dgm:pt modelId="{C7D1C5D5-5272-4221-918A-FD02D5E3B9E3}" type="pres">
      <dgm:prSet presAssocID="{3F96D738-8C63-49FA-8D3B-6B2808714DD1}" presName="rootComposite1" presStyleCnt="0"/>
      <dgm:spPr/>
    </dgm:pt>
    <dgm:pt modelId="{F8446744-6E14-40B5-9623-0D1A581749B3}" type="pres">
      <dgm:prSet presAssocID="{3F96D738-8C63-49FA-8D3B-6B2808714DD1}" presName="rootText1" presStyleLbl="node0" presStyleIdx="0" presStyleCnt="1">
        <dgm:presLayoutVars>
          <dgm:chPref val="3"/>
        </dgm:presLayoutVars>
      </dgm:prSet>
      <dgm:spPr/>
    </dgm:pt>
    <dgm:pt modelId="{389C33C4-CF4D-430B-9B1B-ACC73F7FF451}" type="pres">
      <dgm:prSet presAssocID="{3F96D738-8C63-49FA-8D3B-6B2808714DD1}" presName="rootConnector1" presStyleLbl="node1" presStyleIdx="0" presStyleCnt="0"/>
      <dgm:spPr/>
    </dgm:pt>
    <dgm:pt modelId="{467FD667-CB4E-4BEA-9E8B-EA30A43A874B}" type="pres">
      <dgm:prSet presAssocID="{3F96D738-8C63-49FA-8D3B-6B2808714DD1}" presName="hierChild2" presStyleCnt="0"/>
      <dgm:spPr/>
    </dgm:pt>
    <dgm:pt modelId="{12D93FF8-7F48-4D71-9EE7-31971E4E4C06}" type="pres">
      <dgm:prSet presAssocID="{8D01FD73-841E-4C0D-9ADA-5A2FEF0C2DC4}" presName="Name37" presStyleLbl="parChTrans1D2" presStyleIdx="0" presStyleCnt="3"/>
      <dgm:spPr/>
    </dgm:pt>
    <dgm:pt modelId="{063F45F6-ADC1-45CE-AC01-18DCFEB08055}" type="pres">
      <dgm:prSet presAssocID="{51D856E3-6EAA-4437-A112-48B46EC33651}" presName="hierRoot2" presStyleCnt="0">
        <dgm:presLayoutVars>
          <dgm:hierBranch val="init"/>
        </dgm:presLayoutVars>
      </dgm:prSet>
      <dgm:spPr/>
    </dgm:pt>
    <dgm:pt modelId="{B2E34638-89C0-4424-A2FD-95CD3B5F5E4D}" type="pres">
      <dgm:prSet presAssocID="{51D856E3-6EAA-4437-A112-48B46EC33651}" presName="rootComposite" presStyleCnt="0"/>
      <dgm:spPr/>
    </dgm:pt>
    <dgm:pt modelId="{0EF93A94-2DB9-4FA9-9CED-0CE0C6180DAA}" type="pres">
      <dgm:prSet presAssocID="{51D856E3-6EAA-4437-A112-48B46EC33651}" presName="rootText" presStyleLbl="node2" presStyleIdx="0" presStyleCnt="3">
        <dgm:presLayoutVars>
          <dgm:chPref val="3"/>
        </dgm:presLayoutVars>
      </dgm:prSet>
      <dgm:spPr/>
    </dgm:pt>
    <dgm:pt modelId="{1E7D11E9-39C8-448E-8452-EF5F9C9A2F0A}" type="pres">
      <dgm:prSet presAssocID="{51D856E3-6EAA-4437-A112-48B46EC33651}" presName="rootConnector" presStyleLbl="node2" presStyleIdx="0" presStyleCnt="3"/>
      <dgm:spPr/>
    </dgm:pt>
    <dgm:pt modelId="{DCCD9F9B-1043-40D9-AA79-6808E6D86F8F}" type="pres">
      <dgm:prSet presAssocID="{51D856E3-6EAA-4437-A112-48B46EC33651}" presName="hierChild4" presStyleCnt="0"/>
      <dgm:spPr/>
    </dgm:pt>
    <dgm:pt modelId="{48A84E41-E919-42B6-BB6E-AAB28D99CAEA}" type="pres">
      <dgm:prSet presAssocID="{51D856E3-6EAA-4437-A112-48B46EC33651}" presName="hierChild5" presStyleCnt="0"/>
      <dgm:spPr/>
    </dgm:pt>
    <dgm:pt modelId="{9A3E651B-1731-494A-B24E-13C02774F9E7}" type="pres">
      <dgm:prSet presAssocID="{BC8DAD1B-D303-4DA4-838C-CEF202BE70AB}" presName="Name37" presStyleLbl="parChTrans1D2" presStyleIdx="1" presStyleCnt="3"/>
      <dgm:spPr/>
    </dgm:pt>
    <dgm:pt modelId="{D000821E-BF25-4304-8F81-ECE92C7CD977}" type="pres">
      <dgm:prSet presAssocID="{9509A662-B5E5-4D11-AE8F-09D5B3BEAFC0}" presName="hierRoot2" presStyleCnt="0">
        <dgm:presLayoutVars>
          <dgm:hierBranch val="init"/>
        </dgm:presLayoutVars>
      </dgm:prSet>
      <dgm:spPr/>
    </dgm:pt>
    <dgm:pt modelId="{F8BFEE5B-69D1-4398-B8D6-69D5844F890B}" type="pres">
      <dgm:prSet presAssocID="{9509A662-B5E5-4D11-AE8F-09D5B3BEAFC0}" presName="rootComposite" presStyleCnt="0"/>
      <dgm:spPr/>
    </dgm:pt>
    <dgm:pt modelId="{EFA5564D-6B75-4790-B4C7-0BA09B9CBBB1}" type="pres">
      <dgm:prSet presAssocID="{9509A662-B5E5-4D11-AE8F-09D5B3BEAFC0}" presName="rootText" presStyleLbl="node2" presStyleIdx="1" presStyleCnt="3">
        <dgm:presLayoutVars>
          <dgm:chPref val="3"/>
        </dgm:presLayoutVars>
      </dgm:prSet>
      <dgm:spPr/>
    </dgm:pt>
    <dgm:pt modelId="{8D1D376B-D2FD-46D6-88E8-489A86232FD8}" type="pres">
      <dgm:prSet presAssocID="{9509A662-B5E5-4D11-AE8F-09D5B3BEAFC0}" presName="rootConnector" presStyleLbl="node2" presStyleIdx="1" presStyleCnt="3"/>
      <dgm:spPr/>
    </dgm:pt>
    <dgm:pt modelId="{07E58B59-90B3-4EA9-B00E-B80E163807D4}" type="pres">
      <dgm:prSet presAssocID="{9509A662-B5E5-4D11-AE8F-09D5B3BEAFC0}" presName="hierChild4" presStyleCnt="0"/>
      <dgm:spPr/>
    </dgm:pt>
    <dgm:pt modelId="{2768A3E4-9289-4060-AF89-C10B8B78D053}" type="pres">
      <dgm:prSet presAssocID="{9509A662-B5E5-4D11-AE8F-09D5B3BEAFC0}" presName="hierChild5" presStyleCnt="0"/>
      <dgm:spPr/>
    </dgm:pt>
    <dgm:pt modelId="{606EE7E7-4B98-40D5-B754-04156AF5D5A3}" type="pres">
      <dgm:prSet presAssocID="{258E2CEA-D08A-4C21-9378-870263C04900}" presName="Name37" presStyleLbl="parChTrans1D2" presStyleIdx="2" presStyleCnt="3"/>
      <dgm:spPr/>
    </dgm:pt>
    <dgm:pt modelId="{DFE1367E-88CE-48EB-B38D-F7748563A90F}" type="pres">
      <dgm:prSet presAssocID="{1025B466-8202-41F9-B005-C07054980495}" presName="hierRoot2" presStyleCnt="0">
        <dgm:presLayoutVars>
          <dgm:hierBranch val="init"/>
        </dgm:presLayoutVars>
      </dgm:prSet>
      <dgm:spPr/>
    </dgm:pt>
    <dgm:pt modelId="{C549D5DA-9203-4618-94F3-22DB579B2465}" type="pres">
      <dgm:prSet presAssocID="{1025B466-8202-41F9-B005-C07054980495}" presName="rootComposite" presStyleCnt="0"/>
      <dgm:spPr/>
    </dgm:pt>
    <dgm:pt modelId="{DD6D89F9-D2E8-43E6-9D76-0216A74F626C}" type="pres">
      <dgm:prSet presAssocID="{1025B466-8202-41F9-B005-C07054980495}" presName="rootText" presStyleLbl="node2" presStyleIdx="2" presStyleCnt="3">
        <dgm:presLayoutVars>
          <dgm:chPref val="3"/>
        </dgm:presLayoutVars>
      </dgm:prSet>
      <dgm:spPr/>
    </dgm:pt>
    <dgm:pt modelId="{C2C56A9D-0413-4604-9AF8-9A3BE5741D57}" type="pres">
      <dgm:prSet presAssocID="{1025B466-8202-41F9-B005-C07054980495}" presName="rootConnector" presStyleLbl="node2" presStyleIdx="2" presStyleCnt="3"/>
      <dgm:spPr/>
    </dgm:pt>
    <dgm:pt modelId="{76B7A4F6-3B02-4AD5-8355-6ECBDFB33D9A}" type="pres">
      <dgm:prSet presAssocID="{1025B466-8202-41F9-B005-C07054980495}" presName="hierChild4" presStyleCnt="0"/>
      <dgm:spPr/>
    </dgm:pt>
    <dgm:pt modelId="{2FF083A8-8F32-4929-ABF5-CD2DB0832576}" type="pres">
      <dgm:prSet presAssocID="{1025B466-8202-41F9-B005-C07054980495}" presName="hierChild5" presStyleCnt="0"/>
      <dgm:spPr/>
    </dgm:pt>
    <dgm:pt modelId="{56047C24-BF65-4B15-8073-908EB933D8B3}" type="pres">
      <dgm:prSet presAssocID="{3F96D738-8C63-49FA-8D3B-6B2808714DD1}" presName="hierChild3" presStyleCnt="0"/>
      <dgm:spPr/>
    </dgm:pt>
  </dgm:ptLst>
  <dgm:cxnLst>
    <dgm:cxn modelId="{109FA30B-699F-4586-A529-2E09298E3EF5}" srcId="{3F96D738-8C63-49FA-8D3B-6B2808714DD1}" destId="{1025B466-8202-41F9-B005-C07054980495}" srcOrd="2" destOrd="0" parTransId="{258E2CEA-D08A-4C21-9378-870263C04900}" sibTransId="{6B1FEBDE-6558-4172-BEB8-3EBD873043C0}"/>
    <dgm:cxn modelId="{AE21F70B-570C-4C24-AE39-3DE09F1DBADE}" type="presOf" srcId="{3F96D738-8C63-49FA-8D3B-6B2808714DD1}" destId="{F8446744-6E14-40B5-9623-0D1A581749B3}" srcOrd="0" destOrd="0" presId="urn:microsoft.com/office/officeart/2005/8/layout/orgChart1"/>
    <dgm:cxn modelId="{327B6512-8D65-4B7B-8C50-189DA5748639}" type="presOf" srcId="{098503BB-ADBD-4825-B251-CBE7CF0955F1}" destId="{7AEEB0B3-47E4-410A-8D79-5DE02224034F}" srcOrd="0" destOrd="0" presId="urn:microsoft.com/office/officeart/2005/8/layout/orgChart1"/>
    <dgm:cxn modelId="{E9391820-1561-4F1C-8B82-42879F78CAF4}" type="presOf" srcId="{3F96D738-8C63-49FA-8D3B-6B2808714DD1}" destId="{389C33C4-CF4D-430B-9B1B-ACC73F7FF451}" srcOrd="1" destOrd="0" presId="urn:microsoft.com/office/officeart/2005/8/layout/orgChart1"/>
    <dgm:cxn modelId="{3471483D-C771-4B4D-A123-40BF68C08400}" type="presOf" srcId="{1025B466-8202-41F9-B005-C07054980495}" destId="{DD6D89F9-D2E8-43E6-9D76-0216A74F626C}" srcOrd="0" destOrd="0" presId="urn:microsoft.com/office/officeart/2005/8/layout/orgChart1"/>
    <dgm:cxn modelId="{66B3956C-3A3B-4754-B9BE-5508CB7897C5}" srcId="{3F96D738-8C63-49FA-8D3B-6B2808714DD1}" destId="{9509A662-B5E5-4D11-AE8F-09D5B3BEAFC0}" srcOrd="1" destOrd="0" parTransId="{BC8DAD1B-D303-4DA4-838C-CEF202BE70AB}" sibTransId="{51B17D91-7928-41B4-AAD7-0E05554519AB}"/>
    <dgm:cxn modelId="{D783AA8B-66C7-4B6B-A43D-B42A6A5F6C5C}" srcId="{3F96D738-8C63-49FA-8D3B-6B2808714DD1}" destId="{51D856E3-6EAA-4437-A112-48B46EC33651}" srcOrd="0" destOrd="0" parTransId="{8D01FD73-841E-4C0D-9ADA-5A2FEF0C2DC4}" sibTransId="{F65BCA46-EB77-4C25-BBD6-2BBEA54CA049}"/>
    <dgm:cxn modelId="{EDDCE898-8FFE-418F-988C-14E720449FA2}" type="presOf" srcId="{51D856E3-6EAA-4437-A112-48B46EC33651}" destId="{0EF93A94-2DB9-4FA9-9CED-0CE0C6180DAA}" srcOrd="0" destOrd="0" presId="urn:microsoft.com/office/officeart/2005/8/layout/orgChart1"/>
    <dgm:cxn modelId="{A3DDAFB1-50BE-4B25-AFBF-3B4CBB44EE19}" type="presOf" srcId="{9509A662-B5E5-4D11-AE8F-09D5B3BEAFC0}" destId="{EFA5564D-6B75-4790-B4C7-0BA09B9CBBB1}" srcOrd="0" destOrd="0" presId="urn:microsoft.com/office/officeart/2005/8/layout/orgChart1"/>
    <dgm:cxn modelId="{8D9DE5B4-3417-4FF8-9E0A-EF54D02B6C5B}" type="presOf" srcId="{1025B466-8202-41F9-B005-C07054980495}" destId="{C2C56A9D-0413-4604-9AF8-9A3BE5741D57}" srcOrd="1" destOrd="0" presId="urn:microsoft.com/office/officeart/2005/8/layout/orgChart1"/>
    <dgm:cxn modelId="{B5DA48BB-AE4E-492F-BA86-0DD8800747B8}" type="presOf" srcId="{8D01FD73-841E-4C0D-9ADA-5A2FEF0C2DC4}" destId="{12D93FF8-7F48-4D71-9EE7-31971E4E4C06}" srcOrd="0" destOrd="0" presId="urn:microsoft.com/office/officeart/2005/8/layout/orgChart1"/>
    <dgm:cxn modelId="{EB7A93C9-D271-442F-A366-2CC7B825EFA1}" srcId="{098503BB-ADBD-4825-B251-CBE7CF0955F1}" destId="{3F96D738-8C63-49FA-8D3B-6B2808714DD1}" srcOrd="0" destOrd="0" parTransId="{BC1AA034-CBF8-4882-9F8E-1A843D6BD435}" sibTransId="{CFEE96C2-D594-4305-B4B5-502B53E165E5}"/>
    <dgm:cxn modelId="{CAC06ECB-E1C7-452E-8300-C85150352638}" type="presOf" srcId="{51D856E3-6EAA-4437-A112-48B46EC33651}" destId="{1E7D11E9-39C8-448E-8452-EF5F9C9A2F0A}" srcOrd="1" destOrd="0" presId="urn:microsoft.com/office/officeart/2005/8/layout/orgChart1"/>
    <dgm:cxn modelId="{4FA0BCD9-7EF7-4B23-A2FB-9FA2E0B8A52D}" type="presOf" srcId="{258E2CEA-D08A-4C21-9378-870263C04900}" destId="{606EE7E7-4B98-40D5-B754-04156AF5D5A3}" srcOrd="0" destOrd="0" presId="urn:microsoft.com/office/officeart/2005/8/layout/orgChart1"/>
    <dgm:cxn modelId="{B5EEA4F8-7722-43EA-9CD4-ABECFA113818}" type="presOf" srcId="{9509A662-B5E5-4D11-AE8F-09D5B3BEAFC0}" destId="{8D1D376B-D2FD-46D6-88E8-489A86232FD8}" srcOrd="1" destOrd="0" presId="urn:microsoft.com/office/officeart/2005/8/layout/orgChart1"/>
    <dgm:cxn modelId="{49F13AF9-C994-4CE1-9B72-9D1D9AC76D35}" type="presOf" srcId="{BC8DAD1B-D303-4DA4-838C-CEF202BE70AB}" destId="{9A3E651B-1731-494A-B24E-13C02774F9E7}" srcOrd="0" destOrd="0" presId="urn:microsoft.com/office/officeart/2005/8/layout/orgChart1"/>
    <dgm:cxn modelId="{74ECEA26-4800-46CF-A7F0-029B39B53974}" type="presParOf" srcId="{7AEEB0B3-47E4-410A-8D79-5DE02224034F}" destId="{E9415F89-9BF4-4755-BC05-74E33AB17C08}" srcOrd="0" destOrd="0" presId="urn:microsoft.com/office/officeart/2005/8/layout/orgChart1"/>
    <dgm:cxn modelId="{1D31C4AE-DA89-4D56-9641-2CA2D8486FCE}" type="presParOf" srcId="{E9415F89-9BF4-4755-BC05-74E33AB17C08}" destId="{C7D1C5D5-5272-4221-918A-FD02D5E3B9E3}" srcOrd="0" destOrd="0" presId="urn:microsoft.com/office/officeart/2005/8/layout/orgChart1"/>
    <dgm:cxn modelId="{EE0633EE-6E02-4EFA-81F3-36C82FC6BB84}" type="presParOf" srcId="{C7D1C5D5-5272-4221-918A-FD02D5E3B9E3}" destId="{F8446744-6E14-40B5-9623-0D1A581749B3}" srcOrd="0" destOrd="0" presId="urn:microsoft.com/office/officeart/2005/8/layout/orgChart1"/>
    <dgm:cxn modelId="{02D712A4-96FE-4AFA-8FBC-E6F8178A1E7B}" type="presParOf" srcId="{C7D1C5D5-5272-4221-918A-FD02D5E3B9E3}" destId="{389C33C4-CF4D-430B-9B1B-ACC73F7FF451}" srcOrd="1" destOrd="0" presId="urn:microsoft.com/office/officeart/2005/8/layout/orgChart1"/>
    <dgm:cxn modelId="{C2F1B7BD-F4D1-4CFF-9B5E-F8FF7115DBE0}" type="presParOf" srcId="{E9415F89-9BF4-4755-BC05-74E33AB17C08}" destId="{467FD667-CB4E-4BEA-9E8B-EA30A43A874B}" srcOrd="1" destOrd="0" presId="urn:microsoft.com/office/officeart/2005/8/layout/orgChart1"/>
    <dgm:cxn modelId="{B09E4707-D8D5-4F6A-9300-FAF7A0DD439B}" type="presParOf" srcId="{467FD667-CB4E-4BEA-9E8B-EA30A43A874B}" destId="{12D93FF8-7F48-4D71-9EE7-31971E4E4C06}" srcOrd="0" destOrd="0" presId="urn:microsoft.com/office/officeart/2005/8/layout/orgChart1"/>
    <dgm:cxn modelId="{11603E86-9C4F-4412-9340-CDFA1455FC36}" type="presParOf" srcId="{467FD667-CB4E-4BEA-9E8B-EA30A43A874B}" destId="{063F45F6-ADC1-45CE-AC01-18DCFEB08055}" srcOrd="1" destOrd="0" presId="urn:microsoft.com/office/officeart/2005/8/layout/orgChart1"/>
    <dgm:cxn modelId="{7956305D-F75F-4283-86AB-506026F8039A}" type="presParOf" srcId="{063F45F6-ADC1-45CE-AC01-18DCFEB08055}" destId="{B2E34638-89C0-4424-A2FD-95CD3B5F5E4D}" srcOrd="0" destOrd="0" presId="urn:microsoft.com/office/officeart/2005/8/layout/orgChart1"/>
    <dgm:cxn modelId="{B163BD6C-B249-4DFF-8917-219FAA9E704C}" type="presParOf" srcId="{B2E34638-89C0-4424-A2FD-95CD3B5F5E4D}" destId="{0EF93A94-2DB9-4FA9-9CED-0CE0C6180DAA}" srcOrd="0" destOrd="0" presId="urn:microsoft.com/office/officeart/2005/8/layout/orgChart1"/>
    <dgm:cxn modelId="{55FE10E9-E6B6-4560-B5C8-6FE5579FBFE4}" type="presParOf" srcId="{B2E34638-89C0-4424-A2FD-95CD3B5F5E4D}" destId="{1E7D11E9-39C8-448E-8452-EF5F9C9A2F0A}" srcOrd="1" destOrd="0" presId="urn:microsoft.com/office/officeart/2005/8/layout/orgChart1"/>
    <dgm:cxn modelId="{A629F27E-345A-4B48-AD61-C79AF1D27531}" type="presParOf" srcId="{063F45F6-ADC1-45CE-AC01-18DCFEB08055}" destId="{DCCD9F9B-1043-40D9-AA79-6808E6D86F8F}" srcOrd="1" destOrd="0" presId="urn:microsoft.com/office/officeart/2005/8/layout/orgChart1"/>
    <dgm:cxn modelId="{F4A9CA7C-9C63-42EB-9B2E-7120B1E23683}" type="presParOf" srcId="{063F45F6-ADC1-45CE-AC01-18DCFEB08055}" destId="{48A84E41-E919-42B6-BB6E-AAB28D99CAEA}" srcOrd="2" destOrd="0" presId="urn:microsoft.com/office/officeart/2005/8/layout/orgChart1"/>
    <dgm:cxn modelId="{7009E6AC-36D9-4E6B-88F6-D6430D18717C}" type="presParOf" srcId="{467FD667-CB4E-4BEA-9E8B-EA30A43A874B}" destId="{9A3E651B-1731-494A-B24E-13C02774F9E7}" srcOrd="2" destOrd="0" presId="urn:microsoft.com/office/officeart/2005/8/layout/orgChart1"/>
    <dgm:cxn modelId="{02C98D2D-E8C8-4995-8D4E-997D11E53C67}" type="presParOf" srcId="{467FD667-CB4E-4BEA-9E8B-EA30A43A874B}" destId="{D000821E-BF25-4304-8F81-ECE92C7CD977}" srcOrd="3" destOrd="0" presId="urn:microsoft.com/office/officeart/2005/8/layout/orgChart1"/>
    <dgm:cxn modelId="{B479FF23-DDE5-4382-BE79-D69C8C81C967}" type="presParOf" srcId="{D000821E-BF25-4304-8F81-ECE92C7CD977}" destId="{F8BFEE5B-69D1-4398-B8D6-69D5844F890B}" srcOrd="0" destOrd="0" presId="urn:microsoft.com/office/officeart/2005/8/layout/orgChart1"/>
    <dgm:cxn modelId="{647468AB-9693-4019-BD0E-B04BE927D3B8}" type="presParOf" srcId="{F8BFEE5B-69D1-4398-B8D6-69D5844F890B}" destId="{EFA5564D-6B75-4790-B4C7-0BA09B9CBBB1}" srcOrd="0" destOrd="0" presId="urn:microsoft.com/office/officeart/2005/8/layout/orgChart1"/>
    <dgm:cxn modelId="{966C58A4-780F-4E11-B364-3D568E361F3A}" type="presParOf" srcId="{F8BFEE5B-69D1-4398-B8D6-69D5844F890B}" destId="{8D1D376B-D2FD-46D6-88E8-489A86232FD8}" srcOrd="1" destOrd="0" presId="urn:microsoft.com/office/officeart/2005/8/layout/orgChart1"/>
    <dgm:cxn modelId="{D7A18DB0-F0F1-413D-8F40-970B3837887C}" type="presParOf" srcId="{D000821E-BF25-4304-8F81-ECE92C7CD977}" destId="{07E58B59-90B3-4EA9-B00E-B80E163807D4}" srcOrd="1" destOrd="0" presId="urn:microsoft.com/office/officeart/2005/8/layout/orgChart1"/>
    <dgm:cxn modelId="{8A6CBA98-8E9F-4ECA-A8A4-B714065CE362}" type="presParOf" srcId="{D000821E-BF25-4304-8F81-ECE92C7CD977}" destId="{2768A3E4-9289-4060-AF89-C10B8B78D053}" srcOrd="2" destOrd="0" presId="urn:microsoft.com/office/officeart/2005/8/layout/orgChart1"/>
    <dgm:cxn modelId="{B20B2722-F94B-45BC-BF09-48260C589E87}" type="presParOf" srcId="{467FD667-CB4E-4BEA-9E8B-EA30A43A874B}" destId="{606EE7E7-4B98-40D5-B754-04156AF5D5A3}" srcOrd="4" destOrd="0" presId="urn:microsoft.com/office/officeart/2005/8/layout/orgChart1"/>
    <dgm:cxn modelId="{44FAA691-6F9B-4970-A982-57E08E673582}" type="presParOf" srcId="{467FD667-CB4E-4BEA-9E8B-EA30A43A874B}" destId="{DFE1367E-88CE-48EB-B38D-F7748563A90F}" srcOrd="5" destOrd="0" presId="urn:microsoft.com/office/officeart/2005/8/layout/orgChart1"/>
    <dgm:cxn modelId="{63949433-B9F1-422F-B6E3-13E72FCA6D6A}" type="presParOf" srcId="{DFE1367E-88CE-48EB-B38D-F7748563A90F}" destId="{C549D5DA-9203-4618-94F3-22DB579B2465}" srcOrd="0" destOrd="0" presId="urn:microsoft.com/office/officeart/2005/8/layout/orgChart1"/>
    <dgm:cxn modelId="{22759E41-5D7F-49AA-9DE9-4873B9A5C77D}" type="presParOf" srcId="{C549D5DA-9203-4618-94F3-22DB579B2465}" destId="{DD6D89F9-D2E8-43E6-9D76-0216A74F626C}" srcOrd="0" destOrd="0" presId="urn:microsoft.com/office/officeart/2005/8/layout/orgChart1"/>
    <dgm:cxn modelId="{2A0118E8-07D1-406B-8C5C-4763BA65576B}" type="presParOf" srcId="{C549D5DA-9203-4618-94F3-22DB579B2465}" destId="{C2C56A9D-0413-4604-9AF8-9A3BE5741D57}" srcOrd="1" destOrd="0" presId="urn:microsoft.com/office/officeart/2005/8/layout/orgChart1"/>
    <dgm:cxn modelId="{69D4FCAE-929D-45BE-9BFA-4853F1CD7773}" type="presParOf" srcId="{DFE1367E-88CE-48EB-B38D-F7748563A90F}" destId="{76B7A4F6-3B02-4AD5-8355-6ECBDFB33D9A}" srcOrd="1" destOrd="0" presId="urn:microsoft.com/office/officeart/2005/8/layout/orgChart1"/>
    <dgm:cxn modelId="{ECAF155D-8090-4994-A3E3-3AB662C8926A}" type="presParOf" srcId="{DFE1367E-88CE-48EB-B38D-F7748563A90F}" destId="{2FF083A8-8F32-4929-ABF5-CD2DB0832576}" srcOrd="2" destOrd="0" presId="urn:microsoft.com/office/officeart/2005/8/layout/orgChart1"/>
    <dgm:cxn modelId="{6BB1B06A-140F-41CA-A6A3-D533625B3CAA}" type="presParOf" srcId="{E9415F89-9BF4-4755-BC05-74E33AB17C08}" destId="{56047C24-BF65-4B15-8073-908EB933D8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8A2BB-C789-488C-A920-AAFC445DF9A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5D174-A726-404E-A74E-B44A61F104A1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Georgia" panose="02040502050405020303" pitchFamily="18" charset="0"/>
            </a:rPr>
            <a:t>In children</a:t>
          </a:r>
        </a:p>
      </dgm:t>
    </dgm:pt>
    <dgm:pt modelId="{BE37A183-D145-4BEF-B4F4-1A7921D79BD4}" type="parTrans" cxnId="{E72A9845-8D6A-4FFB-9607-A29D3C8F33E9}">
      <dgm:prSet/>
      <dgm:spPr/>
      <dgm:t>
        <a:bodyPr/>
        <a:lstStyle/>
        <a:p>
          <a:endParaRPr lang="en-US"/>
        </a:p>
      </dgm:t>
    </dgm:pt>
    <dgm:pt modelId="{E4BBB948-3363-43D0-9D80-30AAF3C6FD9A}" type="sibTrans" cxnId="{E72A9845-8D6A-4FFB-9607-A29D3C8F33E9}">
      <dgm:prSet/>
      <dgm:spPr/>
      <dgm:t>
        <a:bodyPr/>
        <a:lstStyle/>
        <a:p>
          <a:endParaRPr lang="en-US"/>
        </a:p>
      </dgm:t>
    </dgm:pt>
    <dgm:pt modelId="{D035C4AF-4DA6-460E-90D4-8B3D1041F49C}">
      <dgm:prSet phldrT="[Text]" custT="1"/>
      <dgm:spPr/>
      <dgm:t>
        <a:bodyPr/>
        <a:lstStyle/>
        <a:p>
          <a:r>
            <a:rPr lang="en-US" sz="1200" dirty="0">
              <a:latin typeface="Georgia" panose="02040502050405020303" pitchFamily="18" charset="0"/>
            </a:rPr>
            <a:t>the periosteum is </a:t>
          </a:r>
          <a:r>
            <a:rPr lang="en-US" sz="1200" u="sng" dirty="0">
              <a:latin typeface="Georgia" panose="02040502050405020303" pitchFamily="18" charset="0"/>
            </a:rPr>
            <a:t>loosely</a:t>
          </a:r>
          <a:r>
            <a:rPr lang="en-US" sz="1200" dirty="0">
              <a:latin typeface="Georgia" panose="02040502050405020303" pitchFamily="18" charset="0"/>
            </a:rPr>
            <a:t> attached to the </a:t>
          </a:r>
          <a:r>
            <a:rPr lang="en-US" sz="1200" b="1" dirty="0">
              <a:latin typeface="Georgia" panose="02040502050405020303" pitchFamily="18" charset="0"/>
            </a:rPr>
            <a:t>cortex</a:t>
          </a:r>
          <a:r>
            <a:rPr lang="en-US" sz="1200" dirty="0">
              <a:latin typeface="Georgia" panose="02040502050405020303" pitchFamily="18" charset="0"/>
            </a:rPr>
            <a:t>; therefore, sizable </a:t>
          </a:r>
          <a:r>
            <a:rPr lang="en-US" sz="1200" dirty="0">
              <a:solidFill>
                <a:schemeClr val="accent3"/>
              </a:solidFill>
              <a:latin typeface="Georgia" panose="02040502050405020303" pitchFamily="18" charset="0"/>
            </a:rPr>
            <a:t>“major”</a:t>
          </a:r>
          <a:r>
            <a:rPr lang="en-US" sz="1200" dirty="0">
              <a:latin typeface="Georgia" panose="02040502050405020303" pitchFamily="18" charset="0"/>
            </a:rPr>
            <a:t> </a:t>
          </a:r>
          <a:r>
            <a:rPr lang="en-US" sz="1200" b="1" dirty="0">
              <a:solidFill>
                <a:srgbClr val="FF0000"/>
              </a:solidFill>
              <a:latin typeface="Georgia" panose="02040502050405020303" pitchFamily="18" charset="0"/>
            </a:rPr>
            <a:t>sub periosteal</a:t>
          </a:r>
          <a:r>
            <a:rPr lang="en-US" sz="1200" dirty="0">
              <a:solidFill>
                <a:srgbClr val="FF0000"/>
              </a:solidFill>
              <a:latin typeface="Georgia" panose="02040502050405020303" pitchFamily="18" charset="0"/>
            </a:rPr>
            <a:t> abscesses </a:t>
          </a:r>
          <a:r>
            <a:rPr lang="en-US" sz="1200" dirty="0">
              <a:latin typeface="Georgia" panose="02040502050405020303" pitchFamily="18" charset="0"/>
            </a:rPr>
            <a:t>can form and </a:t>
          </a:r>
          <a:r>
            <a:rPr lang="en-US" sz="1200" b="1" dirty="0">
              <a:latin typeface="Georgia" panose="02040502050405020303" pitchFamily="18" charset="0"/>
            </a:rPr>
            <a:t>extend</a:t>
          </a:r>
          <a:r>
            <a:rPr lang="en-US" sz="1200" dirty="0">
              <a:latin typeface="Georgia" panose="02040502050405020303" pitchFamily="18" charset="0"/>
            </a:rPr>
            <a:t> for </a:t>
          </a:r>
          <a:r>
            <a:rPr lang="en-US" sz="1200" u="sng" dirty="0">
              <a:latin typeface="Georgia" panose="02040502050405020303" pitchFamily="18" charset="0"/>
            </a:rPr>
            <a:t>long distances along the bone surface</a:t>
          </a:r>
        </a:p>
      </dgm:t>
    </dgm:pt>
    <dgm:pt modelId="{0F50BEAC-964B-41BA-B31F-F5A9A8ACC494}" type="parTrans" cxnId="{DEF98725-2B1D-4113-BE3E-BCCD66CED5D4}">
      <dgm:prSet/>
      <dgm:spPr/>
      <dgm:t>
        <a:bodyPr/>
        <a:lstStyle/>
        <a:p>
          <a:endParaRPr lang="en-US"/>
        </a:p>
      </dgm:t>
    </dgm:pt>
    <dgm:pt modelId="{119F6D74-1281-4717-9861-14646372FDA2}" type="sibTrans" cxnId="{DEF98725-2B1D-4113-BE3E-BCCD66CED5D4}">
      <dgm:prSet/>
      <dgm:spPr/>
      <dgm:t>
        <a:bodyPr/>
        <a:lstStyle/>
        <a:p>
          <a:endParaRPr lang="en-US"/>
        </a:p>
      </dgm:t>
    </dgm:pt>
    <dgm:pt modelId="{272EA2DD-6929-4BDC-AABC-355592A18F41}">
      <dgm:prSet phldrT="[Text]" custT="1"/>
      <dgm:spPr/>
      <dgm:t>
        <a:bodyPr/>
        <a:lstStyle/>
        <a:p>
          <a:r>
            <a:rPr lang="en-US" altLang="en-US" sz="1200" b="1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In infants </a:t>
          </a:r>
          <a:r>
            <a:rPr lang="en-US" altLang="en-US" sz="1200" b="0" dirty="0">
              <a:solidFill>
                <a:srgbClr val="FF0000"/>
              </a:solidFill>
              <a:latin typeface="Georgia" panose="02040502050405020303" pitchFamily="18" charset="0"/>
              <a:cs typeface="Majalla UI"/>
            </a:rPr>
            <a:t>&amp; uncommonly in adults</a:t>
          </a:r>
          <a:endParaRPr lang="en-US" sz="1200" b="0" dirty="0">
            <a:solidFill>
              <a:srgbClr val="FF0000"/>
            </a:solidFill>
            <a:latin typeface="Georgia" panose="02040502050405020303" pitchFamily="18" charset="0"/>
          </a:endParaRPr>
        </a:p>
      </dgm:t>
    </dgm:pt>
    <dgm:pt modelId="{E2F91BA8-4764-4555-BFFC-F48CB0E949AF}" type="parTrans" cxnId="{C59EA96E-2930-4C2A-AD5B-AF7FB6DC634C}">
      <dgm:prSet/>
      <dgm:spPr/>
      <dgm:t>
        <a:bodyPr/>
        <a:lstStyle/>
        <a:p>
          <a:endParaRPr lang="en-US"/>
        </a:p>
      </dgm:t>
    </dgm:pt>
    <dgm:pt modelId="{A4DD52F4-6B36-46F8-A82B-3408F05E43FF}" type="sibTrans" cxnId="{C59EA96E-2930-4C2A-AD5B-AF7FB6DC634C}">
      <dgm:prSet/>
      <dgm:spPr/>
      <dgm:t>
        <a:bodyPr/>
        <a:lstStyle/>
        <a:p>
          <a:endParaRPr lang="en-US"/>
        </a:p>
      </dgm:t>
    </dgm:pt>
    <dgm:pt modelId="{5F27A1A1-E5C1-4106-8C82-FDBF5E775952}">
      <dgm:prSet phldrT="[Text]" custT="1"/>
      <dgm:spPr/>
      <dgm:t>
        <a:bodyPr/>
        <a:lstStyle/>
        <a:p>
          <a:r>
            <a:rPr lang="en-US" altLang="en-US" sz="1200" dirty="0">
              <a:latin typeface="Georgia" panose="02040502050405020303" pitchFamily="18" charset="0"/>
              <a:cs typeface="Majalla UI"/>
            </a:rPr>
            <a:t>epiphyseal infection can </a:t>
          </a:r>
          <a:r>
            <a:rPr lang="en-US" altLang="en-US" sz="1200" b="1" dirty="0">
              <a:latin typeface="Georgia" panose="02040502050405020303" pitchFamily="18" charset="0"/>
              <a:cs typeface="Majalla UI"/>
            </a:rPr>
            <a:t>spread</a:t>
          </a:r>
          <a:r>
            <a:rPr lang="en-US" altLang="en-US" sz="1200" dirty="0">
              <a:latin typeface="Georgia" panose="02040502050405020303" pitchFamily="18" charset="0"/>
              <a:cs typeface="Majalla UI"/>
            </a:rPr>
            <a:t> into the </a:t>
          </a:r>
          <a:r>
            <a:rPr lang="en-US" altLang="en-US" sz="1200" u="sng" dirty="0">
              <a:latin typeface="Georgia" panose="02040502050405020303" pitchFamily="18" charset="0"/>
              <a:cs typeface="Majalla UI"/>
            </a:rPr>
            <a:t>adjoining joint </a:t>
          </a:r>
          <a:r>
            <a:rPr lang="en-US" altLang="en-US" sz="1200" dirty="0">
              <a:latin typeface="Georgia" panose="02040502050405020303" pitchFamily="18" charset="0"/>
              <a:cs typeface="Majalla UI"/>
            </a:rPr>
            <a:t>to </a:t>
          </a:r>
          <a:r>
            <a:rPr lang="en-US" altLang="en-US" sz="1200" b="1" dirty="0">
              <a:latin typeface="Georgia" panose="02040502050405020303" pitchFamily="18" charset="0"/>
              <a:cs typeface="Majalla UI"/>
            </a:rPr>
            <a:t>produce</a:t>
          </a:r>
          <a:r>
            <a:rPr lang="en-US" altLang="en-US" sz="1200" dirty="0">
              <a:latin typeface="Georgia" panose="02040502050405020303" pitchFamily="18" charset="0"/>
              <a:cs typeface="Majalla UI"/>
            </a:rPr>
            <a:t> </a:t>
          </a:r>
          <a:r>
            <a:rPr lang="en-US" altLang="en-US" sz="1200" u="sng" dirty="0">
              <a:latin typeface="Georgia" panose="02040502050405020303" pitchFamily="18" charset="0"/>
              <a:cs typeface="Majalla UI"/>
            </a:rPr>
            <a:t>suppurative arthritis</a:t>
          </a:r>
          <a:r>
            <a:rPr lang="en-US" altLang="en-US" sz="1200" dirty="0">
              <a:latin typeface="Georgia" panose="02040502050405020303" pitchFamily="18" charset="0"/>
              <a:cs typeface="Majalla UI"/>
            </a:rPr>
            <a:t>, sometimes with extensive destruction of the articular cartilage and </a:t>
          </a:r>
          <a:r>
            <a:rPr lang="en-US" altLang="en-US" sz="1200" u="sng" dirty="0">
              <a:latin typeface="Georgia" panose="02040502050405020303" pitchFamily="18" charset="0"/>
              <a:cs typeface="Majalla UI"/>
            </a:rPr>
            <a:t>permanent</a:t>
          </a:r>
          <a:r>
            <a:rPr lang="en-US" altLang="en-US" sz="1200" dirty="0">
              <a:latin typeface="Georgia" panose="02040502050405020303" pitchFamily="18" charset="0"/>
              <a:cs typeface="Majalla UI"/>
            </a:rPr>
            <a:t> disability. </a:t>
          </a:r>
          <a:endParaRPr lang="en-US" sz="1200" dirty="0">
            <a:latin typeface="Georgia" panose="02040502050405020303" pitchFamily="18" charset="0"/>
          </a:endParaRPr>
        </a:p>
      </dgm:t>
    </dgm:pt>
    <dgm:pt modelId="{5DAB0ADF-B081-41E7-870F-213D6A4CFE20}" type="parTrans" cxnId="{18D607DB-64D2-4D9C-81D6-27BA70863C77}">
      <dgm:prSet/>
      <dgm:spPr/>
      <dgm:t>
        <a:bodyPr/>
        <a:lstStyle/>
        <a:p>
          <a:endParaRPr lang="en-US"/>
        </a:p>
      </dgm:t>
    </dgm:pt>
    <dgm:pt modelId="{54DD38DC-00D4-4521-90ED-71241A63A8FF}" type="sibTrans" cxnId="{18D607DB-64D2-4D9C-81D6-27BA70863C77}">
      <dgm:prSet/>
      <dgm:spPr/>
      <dgm:t>
        <a:bodyPr/>
        <a:lstStyle/>
        <a:p>
          <a:endParaRPr lang="en-US"/>
        </a:p>
      </dgm:t>
    </dgm:pt>
    <dgm:pt modelId="{104FAD9C-07BD-4E05-9F2C-E270AC07879E}" type="pres">
      <dgm:prSet presAssocID="{1338A2BB-C789-488C-A920-AAFC445DF9A4}" presName="Name0" presStyleCnt="0">
        <dgm:presLayoutVars>
          <dgm:dir/>
          <dgm:animLvl val="lvl"/>
          <dgm:resizeHandles/>
        </dgm:presLayoutVars>
      </dgm:prSet>
      <dgm:spPr/>
    </dgm:pt>
    <dgm:pt modelId="{787465E7-3947-46F0-8A33-49525FF6F23C}" type="pres">
      <dgm:prSet presAssocID="{4575D174-A726-404E-A74E-B44A61F104A1}" presName="linNode" presStyleCnt="0"/>
      <dgm:spPr/>
    </dgm:pt>
    <dgm:pt modelId="{B402B9F1-1CA8-47CE-A003-17222E677752}" type="pres">
      <dgm:prSet presAssocID="{4575D174-A726-404E-A74E-B44A61F104A1}" presName="parentShp" presStyleLbl="node1" presStyleIdx="0" presStyleCnt="2" custScaleX="51885" custScaleY="24121" custLinFactNeighborX="-1848" custLinFactNeighborY="3303">
        <dgm:presLayoutVars>
          <dgm:bulletEnabled val="1"/>
        </dgm:presLayoutVars>
      </dgm:prSet>
      <dgm:spPr/>
    </dgm:pt>
    <dgm:pt modelId="{AD619332-695C-4648-9C77-1714129D4A0E}" type="pres">
      <dgm:prSet presAssocID="{4575D174-A726-404E-A74E-B44A61F104A1}" presName="childShp" presStyleLbl="bgAccFollowNode1" presStyleIdx="0" presStyleCnt="2" custScaleX="128380" custScaleY="33215" custLinFactNeighborX="2117" custLinFactNeighborY="3303">
        <dgm:presLayoutVars>
          <dgm:bulletEnabled val="1"/>
        </dgm:presLayoutVars>
      </dgm:prSet>
      <dgm:spPr/>
    </dgm:pt>
    <dgm:pt modelId="{1B672D7B-9ADA-46DE-9297-5E734B90C58B}" type="pres">
      <dgm:prSet presAssocID="{E4BBB948-3363-43D0-9D80-30AAF3C6FD9A}" presName="spacing" presStyleCnt="0"/>
      <dgm:spPr/>
    </dgm:pt>
    <dgm:pt modelId="{BF506E4B-8C11-4B82-8C63-0D070EBE0A96}" type="pres">
      <dgm:prSet presAssocID="{272EA2DD-6929-4BDC-AABC-355592A18F41}" presName="linNode" presStyleCnt="0"/>
      <dgm:spPr/>
    </dgm:pt>
    <dgm:pt modelId="{B46E6A60-EB4B-4F37-B6CC-1A947BD932E6}" type="pres">
      <dgm:prSet presAssocID="{272EA2DD-6929-4BDC-AABC-355592A18F41}" presName="parentShp" presStyleLbl="node1" presStyleIdx="1" presStyleCnt="2" custScaleX="51885" custScaleY="24121" custLinFactNeighborX="-1848" custLinFactNeighborY="28832">
        <dgm:presLayoutVars>
          <dgm:bulletEnabled val="1"/>
        </dgm:presLayoutVars>
      </dgm:prSet>
      <dgm:spPr/>
    </dgm:pt>
    <dgm:pt modelId="{518295FC-30F3-450E-9B63-EF10924E0D6C}" type="pres">
      <dgm:prSet presAssocID="{272EA2DD-6929-4BDC-AABC-355592A18F41}" presName="childShp" presStyleLbl="bgAccFollowNode1" presStyleIdx="1" presStyleCnt="2" custScaleX="128380" custScaleY="33215" custLinFactNeighborX="2117" custLinFactNeighborY="28832">
        <dgm:presLayoutVars>
          <dgm:bulletEnabled val="1"/>
        </dgm:presLayoutVars>
      </dgm:prSet>
      <dgm:spPr/>
    </dgm:pt>
  </dgm:ptLst>
  <dgm:cxnLst>
    <dgm:cxn modelId="{34973603-F718-4204-A203-95122952A4D4}" type="presOf" srcId="{272EA2DD-6929-4BDC-AABC-355592A18F41}" destId="{B46E6A60-EB4B-4F37-B6CC-1A947BD932E6}" srcOrd="0" destOrd="0" presId="urn:microsoft.com/office/officeart/2005/8/layout/vList6"/>
    <dgm:cxn modelId="{26DD0415-1F03-41B4-9D18-7403E022BF13}" type="presOf" srcId="{1338A2BB-C789-488C-A920-AAFC445DF9A4}" destId="{104FAD9C-07BD-4E05-9F2C-E270AC07879E}" srcOrd="0" destOrd="0" presId="urn:microsoft.com/office/officeart/2005/8/layout/vList6"/>
    <dgm:cxn modelId="{DEF98725-2B1D-4113-BE3E-BCCD66CED5D4}" srcId="{4575D174-A726-404E-A74E-B44A61F104A1}" destId="{D035C4AF-4DA6-460E-90D4-8B3D1041F49C}" srcOrd="0" destOrd="0" parTransId="{0F50BEAC-964B-41BA-B31F-F5A9A8ACC494}" sibTransId="{119F6D74-1281-4717-9861-14646372FDA2}"/>
    <dgm:cxn modelId="{E72A9845-8D6A-4FFB-9607-A29D3C8F33E9}" srcId="{1338A2BB-C789-488C-A920-AAFC445DF9A4}" destId="{4575D174-A726-404E-A74E-B44A61F104A1}" srcOrd="0" destOrd="0" parTransId="{BE37A183-D145-4BEF-B4F4-1A7921D79BD4}" sibTransId="{E4BBB948-3363-43D0-9D80-30AAF3C6FD9A}"/>
    <dgm:cxn modelId="{C59EA96E-2930-4C2A-AD5B-AF7FB6DC634C}" srcId="{1338A2BB-C789-488C-A920-AAFC445DF9A4}" destId="{272EA2DD-6929-4BDC-AABC-355592A18F41}" srcOrd="1" destOrd="0" parTransId="{E2F91BA8-4764-4555-BFFC-F48CB0E949AF}" sibTransId="{A4DD52F4-6B36-46F8-A82B-3408F05E43FF}"/>
    <dgm:cxn modelId="{AF881E8A-BF41-401D-B1E2-F204DD6838FC}" type="presOf" srcId="{5F27A1A1-E5C1-4106-8C82-FDBF5E775952}" destId="{518295FC-30F3-450E-9B63-EF10924E0D6C}" srcOrd="0" destOrd="0" presId="urn:microsoft.com/office/officeart/2005/8/layout/vList6"/>
    <dgm:cxn modelId="{663AA08B-C9D4-4108-AF7A-46FA902DD634}" type="presOf" srcId="{4575D174-A726-404E-A74E-B44A61F104A1}" destId="{B402B9F1-1CA8-47CE-A003-17222E677752}" srcOrd="0" destOrd="0" presId="urn:microsoft.com/office/officeart/2005/8/layout/vList6"/>
    <dgm:cxn modelId="{671AC5D0-1565-4C4B-ADA4-882AFE04EC4D}" type="presOf" srcId="{D035C4AF-4DA6-460E-90D4-8B3D1041F49C}" destId="{AD619332-695C-4648-9C77-1714129D4A0E}" srcOrd="0" destOrd="0" presId="urn:microsoft.com/office/officeart/2005/8/layout/vList6"/>
    <dgm:cxn modelId="{18D607DB-64D2-4D9C-81D6-27BA70863C77}" srcId="{272EA2DD-6929-4BDC-AABC-355592A18F41}" destId="{5F27A1A1-E5C1-4106-8C82-FDBF5E775952}" srcOrd="0" destOrd="0" parTransId="{5DAB0ADF-B081-41E7-870F-213D6A4CFE20}" sibTransId="{54DD38DC-00D4-4521-90ED-71241A63A8FF}"/>
    <dgm:cxn modelId="{F3F853F4-C0F0-4EBB-9AFA-EF3998363804}" type="presParOf" srcId="{104FAD9C-07BD-4E05-9F2C-E270AC07879E}" destId="{787465E7-3947-46F0-8A33-49525FF6F23C}" srcOrd="0" destOrd="0" presId="urn:microsoft.com/office/officeart/2005/8/layout/vList6"/>
    <dgm:cxn modelId="{D62D578E-17A2-4A19-BB51-E6A966042109}" type="presParOf" srcId="{787465E7-3947-46F0-8A33-49525FF6F23C}" destId="{B402B9F1-1CA8-47CE-A003-17222E677752}" srcOrd="0" destOrd="0" presId="urn:microsoft.com/office/officeart/2005/8/layout/vList6"/>
    <dgm:cxn modelId="{FDBADA0B-0028-48FC-ABDC-2E9906C7FCE3}" type="presParOf" srcId="{787465E7-3947-46F0-8A33-49525FF6F23C}" destId="{AD619332-695C-4648-9C77-1714129D4A0E}" srcOrd="1" destOrd="0" presId="urn:microsoft.com/office/officeart/2005/8/layout/vList6"/>
    <dgm:cxn modelId="{08EB0DF5-1CC9-4885-8D00-0B266A25689A}" type="presParOf" srcId="{104FAD9C-07BD-4E05-9F2C-E270AC07879E}" destId="{1B672D7B-9ADA-46DE-9297-5E734B90C58B}" srcOrd="1" destOrd="0" presId="urn:microsoft.com/office/officeart/2005/8/layout/vList6"/>
    <dgm:cxn modelId="{7598A2F1-F954-48F8-82A6-08C7C6163B9E}" type="presParOf" srcId="{104FAD9C-07BD-4E05-9F2C-E270AC07879E}" destId="{BF506E4B-8C11-4B82-8C63-0D070EBE0A96}" srcOrd="2" destOrd="0" presId="urn:microsoft.com/office/officeart/2005/8/layout/vList6"/>
    <dgm:cxn modelId="{60CFC862-3EF7-456A-8B67-CDA3D13330DA}" type="presParOf" srcId="{BF506E4B-8C11-4B82-8C63-0D070EBE0A96}" destId="{B46E6A60-EB4B-4F37-B6CC-1A947BD932E6}" srcOrd="0" destOrd="0" presId="urn:microsoft.com/office/officeart/2005/8/layout/vList6"/>
    <dgm:cxn modelId="{E09EB290-D747-45DE-842E-208E065F880E}" type="presParOf" srcId="{BF506E4B-8C11-4B82-8C63-0D070EBE0A96}" destId="{518295FC-30F3-450E-9B63-EF10924E0D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74DD32-0074-4DF3-A8CF-B6BEF5453A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A5DCA-6ADF-44D1-AB81-E543E73D4FDA}">
      <dgm:prSet phldrT="[Text]" custT="1"/>
      <dgm:spPr/>
      <dgm:t>
        <a:bodyPr/>
        <a:lstStyle/>
        <a:p>
          <a:r>
            <a:rPr lang="en-US" sz="1200" b="0" dirty="0">
              <a:solidFill>
                <a:srgbClr val="C00000"/>
              </a:solidFill>
              <a:latin typeface="Georgia" panose="02040502050405020303" pitchFamily="18" charset="0"/>
            </a:rPr>
            <a:t>Rupture</a:t>
          </a:r>
        </a:p>
      </dgm:t>
    </dgm:pt>
    <dgm:pt modelId="{FFB8A0A0-AAC7-488E-AA9D-79A85281A2C3}" type="parTrans" cxnId="{F43AABE7-1A1C-4B2C-B9AA-3037F6EAAA83}">
      <dgm:prSet/>
      <dgm:spPr/>
      <dgm:t>
        <a:bodyPr/>
        <a:lstStyle/>
        <a:p>
          <a:endParaRPr lang="en-US" sz="1400"/>
        </a:p>
      </dgm:t>
    </dgm:pt>
    <dgm:pt modelId="{0908C132-054C-4EC6-83DD-879EF3332402}" type="sibTrans" cxnId="{F43AABE7-1A1C-4B2C-B9AA-3037F6EAAA83}">
      <dgm:prSet/>
      <dgm:spPr/>
      <dgm:t>
        <a:bodyPr/>
        <a:lstStyle/>
        <a:p>
          <a:endParaRPr lang="en-US" sz="1400"/>
        </a:p>
      </dgm:t>
    </dgm:pt>
    <dgm:pt modelId="{6818BFAB-E6C2-4977-A93C-9A9BCFD9C154}">
      <dgm:prSet phldrT="[Text]" custT="1"/>
      <dgm:spPr/>
      <dgm:t>
        <a:bodyPr/>
        <a:lstStyle/>
        <a:p>
          <a:r>
            <a:rPr lang="en-US" sz="1200" dirty="0">
              <a:solidFill>
                <a:srgbClr val="FF0000"/>
              </a:solidFill>
              <a:latin typeface="Georgia" panose="02040502050405020303" pitchFamily="18" charset="0"/>
            </a:rPr>
            <a:t>Rupture</a:t>
          </a:r>
          <a:r>
            <a:rPr lang="en-US" sz="1200" dirty="0">
              <a:latin typeface="Georgia" panose="02040502050405020303" pitchFamily="18" charset="0"/>
            </a:rPr>
            <a:t> of the periosteum</a:t>
          </a:r>
        </a:p>
      </dgm:t>
    </dgm:pt>
    <dgm:pt modelId="{BEE10401-2401-4E96-8353-3C06FE4FAC7A}" type="parTrans" cxnId="{CCABE424-F7D8-44D0-8686-B597F3EF4B98}">
      <dgm:prSet/>
      <dgm:spPr/>
      <dgm:t>
        <a:bodyPr/>
        <a:lstStyle/>
        <a:p>
          <a:endParaRPr lang="en-US" sz="1400"/>
        </a:p>
      </dgm:t>
    </dgm:pt>
    <dgm:pt modelId="{4CE3B95C-E40D-468A-A8BA-32A4BB1AE874}" type="sibTrans" cxnId="{CCABE424-F7D8-44D0-8686-B597F3EF4B98}">
      <dgm:prSet/>
      <dgm:spPr/>
      <dgm:t>
        <a:bodyPr/>
        <a:lstStyle/>
        <a:p>
          <a:endParaRPr lang="en-US" sz="1400"/>
        </a:p>
      </dgm:t>
    </dgm:pt>
    <dgm:pt modelId="{09CE3166-7A23-4C4F-B146-446972F06265}">
      <dgm:prSet phldrT="[Text]" custT="1"/>
      <dgm:spPr/>
      <dgm:t>
        <a:bodyPr/>
        <a:lstStyle/>
        <a:p>
          <a:r>
            <a:rPr lang="en-US" sz="1200" b="0" dirty="0">
              <a:solidFill>
                <a:srgbClr val="C00000"/>
              </a:solidFill>
              <a:latin typeface="Georgia" panose="02040502050405020303" pitchFamily="18" charset="0"/>
            </a:rPr>
            <a:t>lead to </a:t>
          </a:r>
        </a:p>
      </dgm:t>
    </dgm:pt>
    <dgm:pt modelId="{FFB882F2-8EA3-44E9-85A2-194D4E927B03}" type="parTrans" cxnId="{9CD2F247-AF99-4C2F-A46E-93D7562F2B9F}">
      <dgm:prSet/>
      <dgm:spPr/>
      <dgm:t>
        <a:bodyPr/>
        <a:lstStyle/>
        <a:p>
          <a:endParaRPr lang="en-US" sz="1400"/>
        </a:p>
      </dgm:t>
    </dgm:pt>
    <dgm:pt modelId="{4D2DEF2B-69E9-49F1-AA01-E1DFD5B04F8A}" type="sibTrans" cxnId="{9CD2F247-AF99-4C2F-A46E-93D7562F2B9F}">
      <dgm:prSet/>
      <dgm:spPr/>
      <dgm:t>
        <a:bodyPr/>
        <a:lstStyle/>
        <a:p>
          <a:endParaRPr lang="en-US" sz="1400"/>
        </a:p>
      </dgm:t>
    </dgm:pt>
    <dgm:pt modelId="{F749B55C-E711-480A-9CE5-7FF4C46FD047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Georgia" panose="02040502050405020303" pitchFamily="18" charset="0"/>
            </a:rPr>
            <a:t>to</a:t>
          </a:r>
          <a:r>
            <a:rPr lang="en-US" sz="1200" dirty="0">
              <a:latin typeface="Georgia" panose="02040502050405020303" pitchFamily="18" charset="0"/>
            </a:rPr>
            <a:t> abscess </a:t>
          </a:r>
          <a:r>
            <a:rPr lang="en-US" sz="1200" u="sng" dirty="0">
              <a:latin typeface="Georgia" panose="02040502050405020303" pitchFamily="18" charset="0"/>
            </a:rPr>
            <a:t>formation</a:t>
          </a:r>
          <a:r>
            <a:rPr lang="en-US" sz="1200" dirty="0">
              <a:latin typeface="Georgia" panose="02040502050405020303" pitchFamily="18" charset="0"/>
            </a:rPr>
            <a:t> in the </a:t>
          </a:r>
          <a:r>
            <a:rPr lang="en-US" sz="1200" u="sng" dirty="0">
              <a:latin typeface="Georgia" panose="02040502050405020303" pitchFamily="18" charset="0"/>
            </a:rPr>
            <a:t>surrounding</a:t>
          </a:r>
          <a:r>
            <a:rPr lang="en-US" sz="1200" dirty="0">
              <a:latin typeface="Georgia" panose="02040502050405020303" pitchFamily="18" charset="0"/>
            </a:rPr>
            <a:t> soft tissue</a:t>
          </a:r>
        </a:p>
      </dgm:t>
    </dgm:pt>
    <dgm:pt modelId="{93111165-ED60-43DC-97E2-260CA1BBC928}" type="parTrans" cxnId="{D704F2F2-5D0E-4E12-9018-31E6CA8F55C5}">
      <dgm:prSet/>
      <dgm:spPr/>
      <dgm:t>
        <a:bodyPr/>
        <a:lstStyle/>
        <a:p>
          <a:endParaRPr lang="en-US" sz="1400"/>
        </a:p>
      </dgm:t>
    </dgm:pt>
    <dgm:pt modelId="{871CD26E-78DE-4008-8B4F-C5889CEAB850}" type="sibTrans" cxnId="{D704F2F2-5D0E-4E12-9018-31E6CA8F55C5}">
      <dgm:prSet/>
      <dgm:spPr/>
      <dgm:t>
        <a:bodyPr/>
        <a:lstStyle/>
        <a:p>
          <a:endParaRPr lang="en-US" sz="1400"/>
        </a:p>
      </dgm:t>
    </dgm:pt>
    <dgm:pt modelId="{5A4DCCCC-240F-4AC8-8D99-442DC39A0DED}">
      <dgm:prSet phldrT="[Text]" custT="1"/>
      <dgm:spPr/>
      <dgm:t>
        <a:bodyPr/>
        <a:lstStyle/>
        <a:p>
          <a:r>
            <a:rPr lang="en-US" sz="1200" b="0" u="sng" dirty="0">
              <a:solidFill>
                <a:srgbClr val="C00000"/>
              </a:solidFill>
              <a:latin typeface="Georgia" panose="02040502050405020303" pitchFamily="18" charset="0"/>
            </a:rPr>
            <a:t>may</a:t>
          </a:r>
          <a:r>
            <a:rPr lang="en-US" sz="1200" b="0" dirty="0">
              <a:solidFill>
                <a:srgbClr val="C00000"/>
              </a:solidFill>
              <a:latin typeface="Georgia" panose="02040502050405020303" pitchFamily="18" charset="0"/>
            </a:rPr>
            <a:t> lead </a:t>
          </a:r>
        </a:p>
      </dgm:t>
    </dgm:pt>
    <dgm:pt modelId="{34E550BD-2F6F-40E5-8D49-0D204F8BBF0F}" type="parTrans" cxnId="{E13FE09F-3FE9-4A06-B5C5-E4568C00B60A}">
      <dgm:prSet/>
      <dgm:spPr/>
      <dgm:t>
        <a:bodyPr/>
        <a:lstStyle/>
        <a:p>
          <a:endParaRPr lang="en-US" sz="1400"/>
        </a:p>
      </dgm:t>
    </dgm:pt>
    <dgm:pt modelId="{6FCCFEFA-6B61-4BE2-BBE2-0982CB9CD77E}" type="sibTrans" cxnId="{E13FE09F-3FE9-4A06-B5C5-E4568C00B60A}">
      <dgm:prSet/>
      <dgm:spPr/>
      <dgm:t>
        <a:bodyPr/>
        <a:lstStyle/>
        <a:p>
          <a:endParaRPr lang="en-US" sz="1400"/>
        </a:p>
      </dgm:t>
    </dgm:pt>
    <dgm:pt modelId="{BD472530-673B-487B-84BD-9B45473F4FBE}">
      <dgm:prSet phldrT="[Text]" custT="1"/>
      <dgm:spPr/>
      <dgm:t>
        <a:bodyPr/>
        <a:lstStyle/>
        <a:p>
          <a:r>
            <a:rPr lang="en-US" sz="1200" b="1" dirty="0">
              <a:latin typeface="Georgia" panose="02040502050405020303" pitchFamily="18" charset="0"/>
            </a:rPr>
            <a:t>draining sinus</a:t>
          </a:r>
          <a:r>
            <a:rPr lang="en-US" sz="1200" dirty="0">
              <a:latin typeface="Georgia" panose="02040502050405020303" pitchFamily="18" charset="0"/>
            </a:rPr>
            <a:t> Sometimes the  sequestrum crumbles, </a:t>
          </a:r>
          <a:r>
            <a:rPr lang="en-US" sz="1200" u="sng" dirty="0">
              <a:latin typeface="Georgia" panose="02040502050405020303" pitchFamily="18" charset="0"/>
            </a:rPr>
            <a:t>releasing</a:t>
          </a:r>
          <a:r>
            <a:rPr lang="en-US" sz="1200" dirty="0">
              <a:latin typeface="Georgia" panose="02040502050405020303" pitchFamily="18" charset="0"/>
            </a:rPr>
            <a:t> fragments </a:t>
          </a:r>
        </a:p>
      </dgm:t>
    </dgm:pt>
    <dgm:pt modelId="{A485C1CF-2F8C-4AFE-A40F-73F84B044D24}" type="parTrans" cxnId="{45C73B0B-AC31-4847-8731-3AE90F2940CF}">
      <dgm:prSet/>
      <dgm:spPr/>
      <dgm:t>
        <a:bodyPr/>
        <a:lstStyle/>
        <a:p>
          <a:endParaRPr lang="en-US" sz="1400"/>
        </a:p>
      </dgm:t>
    </dgm:pt>
    <dgm:pt modelId="{2311F4CB-1351-4F3D-84BC-E51B39D630DB}" type="sibTrans" cxnId="{45C73B0B-AC31-4847-8731-3AE90F2940CF}">
      <dgm:prSet/>
      <dgm:spPr/>
      <dgm:t>
        <a:bodyPr/>
        <a:lstStyle/>
        <a:p>
          <a:endParaRPr lang="en-US" sz="1400"/>
        </a:p>
      </dgm:t>
    </dgm:pt>
    <dgm:pt modelId="{B5122675-8250-450B-A318-4F87BAAA098E}">
      <dgm:prSet custT="1"/>
      <dgm:spPr/>
      <dgm:t>
        <a:bodyPr/>
        <a:lstStyle/>
        <a:p>
          <a:r>
            <a:rPr lang="en-US" sz="1200" b="0" dirty="0">
              <a:solidFill>
                <a:srgbClr val="C00000"/>
              </a:solidFill>
              <a:latin typeface="Georgia" panose="02040502050405020303" pitchFamily="18" charset="0"/>
            </a:rPr>
            <a:t>pass</a:t>
          </a:r>
        </a:p>
      </dgm:t>
    </dgm:pt>
    <dgm:pt modelId="{1819FFFE-9A20-4515-9CE8-234D8DFA4AA7}" type="parTrans" cxnId="{F524E57F-74CD-4BA2-A647-C57BED0DC07F}">
      <dgm:prSet/>
      <dgm:spPr/>
      <dgm:t>
        <a:bodyPr/>
        <a:lstStyle/>
        <a:p>
          <a:endParaRPr lang="en-US" sz="1400"/>
        </a:p>
      </dgm:t>
    </dgm:pt>
    <dgm:pt modelId="{931EBD8A-2420-4848-A566-A2EFA44F92FE}" type="sibTrans" cxnId="{F524E57F-74CD-4BA2-A647-C57BED0DC07F}">
      <dgm:prSet/>
      <dgm:spPr/>
      <dgm:t>
        <a:bodyPr/>
        <a:lstStyle/>
        <a:p>
          <a:endParaRPr lang="en-US" sz="1400"/>
        </a:p>
      </dgm:t>
    </dgm:pt>
    <dgm:pt modelId="{EF8FE663-99B4-4645-9650-155E186F44BE}">
      <dgm:prSet custT="1"/>
      <dgm:spPr/>
      <dgm:t>
        <a:bodyPr/>
        <a:lstStyle/>
        <a:p>
          <a:r>
            <a:rPr lang="en-US" sz="1200" u="sng" dirty="0">
              <a:latin typeface="Georgia" panose="02040502050405020303" pitchFamily="18" charset="0"/>
            </a:rPr>
            <a:t>through</a:t>
          </a:r>
          <a:r>
            <a:rPr lang="en-US" sz="1200" dirty="0">
              <a:latin typeface="Georgia" panose="02040502050405020303" pitchFamily="18" charset="0"/>
            </a:rPr>
            <a:t> the sinus tract.</a:t>
          </a:r>
        </a:p>
      </dgm:t>
    </dgm:pt>
    <dgm:pt modelId="{D75C3590-7544-4766-B3CA-1380D345B201}" type="parTrans" cxnId="{85E3C95F-80F9-4C37-87ED-E9DC687361AF}">
      <dgm:prSet/>
      <dgm:spPr/>
      <dgm:t>
        <a:bodyPr/>
        <a:lstStyle/>
        <a:p>
          <a:endParaRPr lang="en-US" sz="1400"/>
        </a:p>
      </dgm:t>
    </dgm:pt>
    <dgm:pt modelId="{DDA4206E-F3C9-4FC9-A87A-0B0C8AA76E84}" type="sibTrans" cxnId="{85E3C95F-80F9-4C37-87ED-E9DC687361AF}">
      <dgm:prSet/>
      <dgm:spPr/>
      <dgm:t>
        <a:bodyPr/>
        <a:lstStyle/>
        <a:p>
          <a:endParaRPr lang="en-US" sz="1400"/>
        </a:p>
      </dgm:t>
    </dgm:pt>
    <dgm:pt modelId="{B4D23192-8C41-4EB2-BA82-4F4B989ABDC6}" type="pres">
      <dgm:prSet presAssocID="{2774DD32-0074-4DF3-A8CF-B6BEF5453A3D}" presName="linearFlow" presStyleCnt="0">
        <dgm:presLayoutVars>
          <dgm:dir/>
          <dgm:animLvl val="lvl"/>
          <dgm:resizeHandles val="exact"/>
        </dgm:presLayoutVars>
      </dgm:prSet>
      <dgm:spPr/>
    </dgm:pt>
    <dgm:pt modelId="{70E1A6DF-2D3B-492B-B721-5AE600689633}" type="pres">
      <dgm:prSet presAssocID="{E9BA5DCA-6ADF-44D1-AB81-E543E73D4FDA}" presName="composite" presStyleCnt="0"/>
      <dgm:spPr/>
    </dgm:pt>
    <dgm:pt modelId="{828944BD-FA07-4D9F-9F4B-FA2A3095CCAB}" type="pres">
      <dgm:prSet presAssocID="{E9BA5DCA-6ADF-44D1-AB81-E543E73D4FDA}" presName="parentText" presStyleLbl="alignNode1" presStyleIdx="0" presStyleCnt="4" custScaleX="147285">
        <dgm:presLayoutVars>
          <dgm:chMax val="1"/>
          <dgm:bulletEnabled val="1"/>
        </dgm:presLayoutVars>
      </dgm:prSet>
      <dgm:spPr/>
    </dgm:pt>
    <dgm:pt modelId="{F9830141-C550-4D3B-8155-687F045016E8}" type="pres">
      <dgm:prSet presAssocID="{E9BA5DCA-6ADF-44D1-AB81-E543E73D4FDA}" presName="descendantText" presStyleLbl="alignAcc1" presStyleIdx="0" presStyleCnt="4">
        <dgm:presLayoutVars>
          <dgm:bulletEnabled val="1"/>
        </dgm:presLayoutVars>
      </dgm:prSet>
      <dgm:spPr/>
    </dgm:pt>
    <dgm:pt modelId="{AD4F94D9-9F39-40C3-A9CC-5F2C88F20522}" type="pres">
      <dgm:prSet presAssocID="{0908C132-054C-4EC6-83DD-879EF3332402}" presName="sp" presStyleCnt="0"/>
      <dgm:spPr/>
    </dgm:pt>
    <dgm:pt modelId="{8C33F8CC-0B59-408A-9D3F-CEE9477E4E07}" type="pres">
      <dgm:prSet presAssocID="{09CE3166-7A23-4C4F-B146-446972F06265}" presName="composite" presStyleCnt="0"/>
      <dgm:spPr/>
    </dgm:pt>
    <dgm:pt modelId="{20473181-DB25-475A-ADE5-6666836583F4}" type="pres">
      <dgm:prSet presAssocID="{09CE3166-7A23-4C4F-B146-446972F06265}" presName="parentText" presStyleLbl="alignNode1" presStyleIdx="1" presStyleCnt="4" custScaleX="147285" custLinFactNeighborX="-22663" custLinFactNeighborY="-1489">
        <dgm:presLayoutVars>
          <dgm:chMax val="1"/>
          <dgm:bulletEnabled val="1"/>
        </dgm:presLayoutVars>
      </dgm:prSet>
      <dgm:spPr/>
    </dgm:pt>
    <dgm:pt modelId="{2E552F57-4CCC-4405-85DA-DF9318A9C4A7}" type="pres">
      <dgm:prSet presAssocID="{09CE3166-7A23-4C4F-B146-446972F06265}" presName="descendantText" presStyleLbl="alignAcc1" presStyleIdx="1" presStyleCnt="4">
        <dgm:presLayoutVars>
          <dgm:bulletEnabled val="1"/>
        </dgm:presLayoutVars>
      </dgm:prSet>
      <dgm:spPr/>
    </dgm:pt>
    <dgm:pt modelId="{A4AD2FE7-2A25-4675-BC76-4DF0BFCAFE72}" type="pres">
      <dgm:prSet presAssocID="{4D2DEF2B-69E9-49F1-AA01-E1DFD5B04F8A}" presName="sp" presStyleCnt="0"/>
      <dgm:spPr/>
    </dgm:pt>
    <dgm:pt modelId="{DEA30174-264D-4550-BEBA-05670885B71D}" type="pres">
      <dgm:prSet presAssocID="{5A4DCCCC-240F-4AC8-8D99-442DC39A0DED}" presName="composite" presStyleCnt="0"/>
      <dgm:spPr/>
    </dgm:pt>
    <dgm:pt modelId="{733F1503-0DEE-475F-B8FA-DAE24C2546B7}" type="pres">
      <dgm:prSet presAssocID="{5A4DCCCC-240F-4AC8-8D99-442DC39A0DED}" presName="parentText" presStyleLbl="alignNode1" presStyleIdx="2" presStyleCnt="4" custScaleX="147285" custLinFactNeighborX="-34417" custLinFactNeighborY="2040">
        <dgm:presLayoutVars>
          <dgm:chMax val="1"/>
          <dgm:bulletEnabled val="1"/>
        </dgm:presLayoutVars>
      </dgm:prSet>
      <dgm:spPr/>
    </dgm:pt>
    <dgm:pt modelId="{711F3074-188F-438E-B04D-4E6871888EAB}" type="pres">
      <dgm:prSet presAssocID="{5A4DCCCC-240F-4AC8-8D99-442DC39A0DED}" presName="descendantText" presStyleLbl="alignAcc1" presStyleIdx="2" presStyleCnt="4">
        <dgm:presLayoutVars>
          <dgm:bulletEnabled val="1"/>
        </dgm:presLayoutVars>
      </dgm:prSet>
      <dgm:spPr/>
    </dgm:pt>
    <dgm:pt modelId="{4D317FB6-0875-41FA-A9E8-C23E37F26546}" type="pres">
      <dgm:prSet presAssocID="{6FCCFEFA-6B61-4BE2-BBE2-0982CB9CD77E}" presName="sp" presStyleCnt="0"/>
      <dgm:spPr/>
    </dgm:pt>
    <dgm:pt modelId="{7D608531-E20A-496D-BC15-9BCFD885D7AA}" type="pres">
      <dgm:prSet presAssocID="{B5122675-8250-450B-A318-4F87BAAA098E}" presName="composite" presStyleCnt="0"/>
      <dgm:spPr/>
    </dgm:pt>
    <dgm:pt modelId="{ED7CA507-78D0-4B42-9A3E-FD54984B24C4}" type="pres">
      <dgm:prSet presAssocID="{B5122675-8250-450B-A318-4F87BAAA098E}" presName="parentText" presStyleLbl="alignNode1" presStyleIdx="3" presStyleCnt="4" custScaleX="147285">
        <dgm:presLayoutVars>
          <dgm:chMax val="1"/>
          <dgm:bulletEnabled val="1"/>
        </dgm:presLayoutVars>
      </dgm:prSet>
      <dgm:spPr/>
    </dgm:pt>
    <dgm:pt modelId="{F8A3D954-3A59-4609-8F24-750FCD7F19F2}" type="pres">
      <dgm:prSet presAssocID="{B5122675-8250-450B-A318-4F87BAAA098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5C73B0B-AC31-4847-8731-3AE90F2940CF}" srcId="{5A4DCCCC-240F-4AC8-8D99-442DC39A0DED}" destId="{BD472530-673B-487B-84BD-9B45473F4FBE}" srcOrd="0" destOrd="0" parTransId="{A485C1CF-2F8C-4AFE-A40F-73F84B044D24}" sibTransId="{2311F4CB-1351-4F3D-84BC-E51B39D630DB}"/>
    <dgm:cxn modelId="{10EAD218-73DB-49DE-B374-3ABA7C3410D3}" type="presOf" srcId="{EF8FE663-99B4-4645-9650-155E186F44BE}" destId="{F8A3D954-3A59-4609-8F24-750FCD7F19F2}" srcOrd="0" destOrd="0" presId="urn:microsoft.com/office/officeart/2005/8/layout/chevron2"/>
    <dgm:cxn modelId="{CCABE424-F7D8-44D0-8686-B597F3EF4B98}" srcId="{E9BA5DCA-6ADF-44D1-AB81-E543E73D4FDA}" destId="{6818BFAB-E6C2-4977-A93C-9A9BCFD9C154}" srcOrd="0" destOrd="0" parTransId="{BEE10401-2401-4E96-8353-3C06FE4FAC7A}" sibTransId="{4CE3B95C-E40D-468A-A8BA-32A4BB1AE874}"/>
    <dgm:cxn modelId="{9CD2F247-AF99-4C2F-A46E-93D7562F2B9F}" srcId="{2774DD32-0074-4DF3-A8CF-B6BEF5453A3D}" destId="{09CE3166-7A23-4C4F-B146-446972F06265}" srcOrd="1" destOrd="0" parTransId="{FFB882F2-8EA3-44E9-85A2-194D4E927B03}" sibTransId="{4D2DEF2B-69E9-49F1-AA01-E1DFD5B04F8A}"/>
    <dgm:cxn modelId="{85E3C95F-80F9-4C37-87ED-E9DC687361AF}" srcId="{B5122675-8250-450B-A318-4F87BAAA098E}" destId="{EF8FE663-99B4-4645-9650-155E186F44BE}" srcOrd="0" destOrd="0" parTransId="{D75C3590-7544-4766-B3CA-1380D345B201}" sibTransId="{DDA4206E-F3C9-4FC9-A87A-0B0C8AA76E84}"/>
    <dgm:cxn modelId="{11FB0D66-C5D6-4BAB-8174-5618348D0A78}" type="presOf" srcId="{09CE3166-7A23-4C4F-B146-446972F06265}" destId="{20473181-DB25-475A-ADE5-6666836583F4}" srcOrd="0" destOrd="0" presId="urn:microsoft.com/office/officeart/2005/8/layout/chevron2"/>
    <dgm:cxn modelId="{F524E57F-74CD-4BA2-A647-C57BED0DC07F}" srcId="{2774DD32-0074-4DF3-A8CF-B6BEF5453A3D}" destId="{B5122675-8250-450B-A318-4F87BAAA098E}" srcOrd="3" destOrd="0" parTransId="{1819FFFE-9A20-4515-9CE8-234D8DFA4AA7}" sibTransId="{931EBD8A-2420-4848-A566-A2EFA44F92FE}"/>
    <dgm:cxn modelId="{6FC5DA8D-7CC3-4A17-9A0B-033503827033}" type="presOf" srcId="{2774DD32-0074-4DF3-A8CF-B6BEF5453A3D}" destId="{B4D23192-8C41-4EB2-BA82-4F4B989ABDC6}" srcOrd="0" destOrd="0" presId="urn:microsoft.com/office/officeart/2005/8/layout/chevron2"/>
    <dgm:cxn modelId="{E13FE09F-3FE9-4A06-B5C5-E4568C00B60A}" srcId="{2774DD32-0074-4DF3-A8CF-B6BEF5453A3D}" destId="{5A4DCCCC-240F-4AC8-8D99-442DC39A0DED}" srcOrd="2" destOrd="0" parTransId="{34E550BD-2F6F-40E5-8D49-0D204F8BBF0F}" sibTransId="{6FCCFEFA-6B61-4BE2-BBE2-0982CB9CD77E}"/>
    <dgm:cxn modelId="{6484BBB0-E8AD-4F44-A643-C676C0D30B5C}" type="presOf" srcId="{B5122675-8250-450B-A318-4F87BAAA098E}" destId="{ED7CA507-78D0-4B42-9A3E-FD54984B24C4}" srcOrd="0" destOrd="0" presId="urn:microsoft.com/office/officeart/2005/8/layout/chevron2"/>
    <dgm:cxn modelId="{C5064AB4-8D7C-45FE-ABD0-26C289ADE249}" type="presOf" srcId="{5A4DCCCC-240F-4AC8-8D99-442DC39A0DED}" destId="{733F1503-0DEE-475F-B8FA-DAE24C2546B7}" srcOrd="0" destOrd="0" presId="urn:microsoft.com/office/officeart/2005/8/layout/chevron2"/>
    <dgm:cxn modelId="{540D70BE-B4E0-4DF6-8A08-3C71ECB274EB}" type="presOf" srcId="{BD472530-673B-487B-84BD-9B45473F4FBE}" destId="{711F3074-188F-438E-B04D-4E6871888EAB}" srcOrd="0" destOrd="0" presId="urn:microsoft.com/office/officeart/2005/8/layout/chevron2"/>
    <dgm:cxn modelId="{D2A61EBF-488F-4C6C-AEE4-FDCA5FB50161}" type="presOf" srcId="{E9BA5DCA-6ADF-44D1-AB81-E543E73D4FDA}" destId="{828944BD-FA07-4D9F-9F4B-FA2A3095CCAB}" srcOrd="0" destOrd="0" presId="urn:microsoft.com/office/officeart/2005/8/layout/chevron2"/>
    <dgm:cxn modelId="{E3DF67CD-A6BB-4041-8CC9-97350EBCDA13}" type="presOf" srcId="{F749B55C-E711-480A-9CE5-7FF4C46FD047}" destId="{2E552F57-4CCC-4405-85DA-DF9318A9C4A7}" srcOrd="0" destOrd="0" presId="urn:microsoft.com/office/officeart/2005/8/layout/chevron2"/>
    <dgm:cxn modelId="{914242D6-7E4E-4274-B9FE-35F75C899C10}" type="presOf" srcId="{6818BFAB-E6C2-4977-A93C-9A9BCFD9C154}" destId="{F9830141-C550-4D3B-8155-687F045016E8}" srcOrd="0" destOrd="0" presId="urn:microsoft.com/office/officeart/2005/8/layout/chevron2"/>
    <dgm:cxn modelId="{F43AABE7-1A1C-4B2C-B9AA-3037F6EAAA83}" srcId="{2774DD32-0074-4DF3-A8CF-B6BEF5453A3D}" destId="{E9BA5DCA-6ADF-44D1-AB81-E543E73D4FDA}" srcOrd="0" destOrd="0" parTransId="{FFB8A0A0-AAC7-488E-AA9D-79A85281A2C3}" sibTransId="{0908C132-054C-4EC6-83DD-879EF3332402}"/>
    <dgm:cxn modelId="{D704F2F2-5D0E-4E12-9018-31E6CA8F55C5}" srcId="{09CE3166-7A23-4C4F-B146-446972F06265}" destId="{F749B55C-E711-480A-9CE5-7FF4C46FD047}" srcOrd="0" destOrd="0" parTransId="{93111165-ED60-43DC-97E2-260CA1BBC928}" sibTransId="{871CD26E-78DE-4008-8B4F-C5889CEAB850}"/>
    <dgm:cxn modelId="{4C9EAB49-589A-4214-AEDE-1D886551A875}" type="presParOf" srcId="{B4D23192-8C41-4EB2-BA82-4F4B989ABDC6}" destId="{70E1A6DF-2D3B-492B-B721-5AE600689633}" srcOrd="0" destOrd="0" presId="urn:microsoft.com/office/officeart/2005/8/layout/chevron2"/>
    <dgm:cxn modelId="{797E7C40-3E77-49F9-93E8-CB9AA950730E}" type="presParOf" srcId="{70E1A6DF-2D3B-492B-B721-5AE600689633}" destId="{828944BD-FA07-4D9F-9F4B-FA2A3095CCAB}" srcOrd="0" destOrd="0" presId="urn:microsoft.com/office/officeart/2005/8/layout/chevron2"/>
    <dgm:cxn modelId="{53160CF7-AE16-4CA2-8325-58E8A7A4EF72}" type="presParOf" srcId="{70E1A6DF-2D3B-492B-B721-5AE600689633}" destId="{F9830141-C550-4D3B-8155-687F045016E8}" srcOrd="1" destOrd="0" presId="urn:microsoft.com/office/officeart/2005/8/layout/chevron2"/>
    <dgm:cxn modelId="{D3CCB542-C621-4253-ABF5-860629CC9F17}" type="presParOf" srcId="{B4D23192-8C41-4EB2-BA82-4F4B989ABDC6}" destId="{AD4F94D9-9F39-40C3-A9CC-5F2C88F20522}" srcOrd="1" destOrd="0" presId="urn:microsoft.com/office/officeart/2005/8/layout/chevron2"/>
    <dgm:cxn modelId="{442E056A-08C4-4867-BB02-D8D794C503D5}" type="presParOf" srcId="{B4D23192-8C41-4EB2-BA82-4F4B989ABDC6}" destId="{8C33F8CC-0B59-408A-9D3F-CEE9477E4E07}" srcOrd="2" destOrd="0" presId="urn:microsoft.com/office/officeart/2005/8/layout/chevron2"/>
    <dgm:cxn modelId="{858EAEF5-6F6E-4620-98C6-FE77B5337EEF}" type="presParOf" srcId="{8C33F8CC-0B59-408A-9D3F-CEE9477E4E07}" destId="{20473181-DB25-475A-ADE5-6666836583F4}" srcOrd="0" destOrd="0" presId="urn:microsoft.com/office/officeart/2005/8/layout/chevron2"/>
    <dgm:cxn modelId="{9A97857C-8D01-4901-AC54-C464F2CCD6D7}" type="presParOf" srcId="{8C33F8CC-0B59-408A-9D3F-CEE9477E4E07}" destId="{2E552F57-4CCC-4405-85DA-DF9318A9C4A7}" srcOrd="1" destOrd="0" presId="urn:microsoft.com/office/officeart/2005/8/layout/chevron2"/>
    <dgm:cxn modelId="{91B4B87A-6986-46F1-9897-7A87D8A133E1}" type="presParOf" srcId="{B4D23192-8C41-4EB2-BA82-4F4B989ABDC6}" destId="{A4AD2FE7-2A25-4675-BC76-4DF0BFCAFE72}" srcOrd="3" destOrd="0" presId="urn:microsoft.com/office/officeart/2005/8/layout/chevron2"/>
    <dgm:cxn modelId="{E80E7FDA-7B0C-4A7D-946C-0C6BF815218D}" type="presParOf" srcId="{B4D23192-8C41-4EB2-BA82-4F4B989ABDC6}" destId="{DEA30174-264D-4550-BEBA-05670885B71D}" srcOrd="4" destOrd="0" presId="urn:microsoft.com/office/officeart/2005/8/layout/chevron2"/>
    <dgm:cxn modelId="{A6215EE7-9BEB-49E6-9A01-29CA976525E3}" type="presParOf" srcId="{DEA30174-264D-4550-BEBA-05670885B71D}" destId="{733F1503-0DEE-475F-B8FA-DAE24C2546B7}" srcOrd="0" destOrd="0" presId="urn:microsoft.com/office/officeart/2005/8/layout/chevron2"/>
    <dgm:cxn modelId="{2AADA1E6-8D0E-4ADD-936A-98E1B23B665C}" type="presParOf" srcId="{DEA30174-264D-4550-BEBA-05670885B71D}" destId="{711F3074-188F-438E-B04D-4E6871888EAB}" srcOrd="1" destOrd="0" presId="urn:microsoft.com/office/officeart/2005/8/layout/chevron2"/>
    <dgm:cxn modelId="{5B821463-3A3A-45C0-8A1C-D934DF2FB947}" type="presParOf" srcId="{B4D23192-8C41-4EB2-BA82-4F4B989ABDC6}" destId="{4D317FB6-0875-41FA-A9E8-C23E37F26546}" srcOrd="5" destOrd="0" presId="urn:microsoft.com/office/officeart/2005/8/layout/chevron2"/>
    <dgm:cxn modelId="{70435140-0A9A-45AC-A9AB-AABB38BA5C64}" type="presParOf" srcId="{B4D23192-8C41-4EB2-BA82-4F4B989ABDC6}" destId="{7D608531-E20A-496D-BC15-9BCFD885D7AA}" srcOrd="6" destOrd="0" presId="urn:microsoft.com/office/officeart/2005/8/layout/chevron2"/>
    <dgm:cxn modelId="{1459D670-83F1-44E9-8BC2-3CEE9DE31DE3}" type="presParOf" srcId="{7D608531-E20A-496D-BC15-9BCFD885D7AA}" destId="{ED7CA507-78D0-4B42-9A3E-FD54984B24C4}" srcOrd="0" destOrd="0" presId="urn:microsoft.com/office/officeart/2005/8/layout/chevron2"/>
    <dgm:cxn modelId="{C7377B89-A32D-4058-9980-AA10B78D4319}" type="presParOf" srcId="{7D608531-E20A-496D-BC15-9BCFD885D7AA}" destId="{F8A3D954-3A59-4609-8F24-750FCD7F19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B0ED3-4A1B-F34F-BA7E-285BA5CC1B6C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D1CB871-8CEC-6A4A-8656-23295770631A}">
      <dgm:prSet phldrT="[نص]" custT="1"/>
      <dgm:spPr/>
      <dgm:t>
        <a:bodyPr/>
        <a:lstStyle/>
        <a:p>
          <a:pPr rtl="1"/>
          <a:r>
            <a:rPr lang="en-US" altLang="en-US" sz="1200" u="sng" dirty="0">
              <a:solidFill>
                <a:srgbClr val="FF0000"/>
              </a:solidFill>
              <a:latin typeface="Georgia" panose="02040502050405020303" pitchFamily="18" charset="0"/>
              <a:cs typeface="Majalla UI"/>
            </a:rPr>
            <a:t>Osteomyelitis</a:t>
          </a:r>
          <a:r>
            <a:rPr lang="en-US" altLang="en-US" sz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 classically manifests as an acute systemic illness, with malaise </a:t>
          </a:r>
          <a:r>
            <a:rPr lang="en-US" altLang="en-US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  <a:cs typeface="Majalla UI"/>
            </a:rPr>
            <a:t>(tired) </a:t>
          </a:r>
          <a:r>
            <a:rPr lang="en-US" altLang="en-US" sz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fever, leukocytosis, and throbbing pain over the affected region. 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701132A-FC7F-EE46-B6E9-59C1AAB7523F}" type="parTrans" cxnId="{704027DD-F91F-F64F-8F40-0D735538D20F}">
      <dgm:prSet/>
      <dgm:spPr/>
      <dgm:t>
        <a:bodyPr/>
        <a:lstStyle/>
        <a:p>
          <a:pPr rtl="1"/>
          <a:endParaRPr lang="ar-SA"/>
        </a:p>
      </dgm:t>
    </dgm:pt>
    <dgm:pt modelId="{1C4FA377-B234-AA45-953A-F4CE129FABF2}" type="sibTrans" cxnId="{704027DD-F91F-F64F-8F40-0D735538D20F}">
      <dgm:prSet/>
      <dgm:spPr/>
      <dgm:t>
        <a:bodyPr/>
        <a:lstStyle/>
        <a:p>
          <a:pPr rtl="1"/>
          <a:endParaRPr lang="ar-SA"/>
        </a:p>
      </dgm:t>
    </dgm:pt>
    <dgm:pt modelId="{7D42E9E0-D131-394B-B4BF-6735354B74FC}">
      <dgm:prSet phldrT="[نص]" custT="1"/>
      <dgm:spPr/>
      <dgm:t>
        <a:bodyPr/>
        <a:lstStyle/>
        <a:p>
          <a:pPr rtl="1"/>
          <a:r>
            <a:rPr lang="en-US" altLang="en-US" sz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Symptoms also can be subtle, with only unexplained fever, particularly in infants, or only localized pain in the adult. 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636B027-3AEC-B247-87A5-9BE7A6DCF3A8}" type="parTrans" cxnId="{78653DD5-4DDF-154B-BE0B-F203EE83D520}">
      <dgm:prSet/>
      <dgm:spPr/>
      <dgm:t>
        <a:bodyPr/>
        <a:lstStyle/>
        <a:p>
          <a:pPr rtl="1"/>
          <a:endParaRPr lang="ar-SA"/>
        </a:p>
      </dgm:t>
    </dgm:pt>
    <dgm:pt modelId="{A7A74AEB-F9DE-D142-BF0F-D0A614CC2A87}" type="sibTrans" cxnId="{78653DD5-4DDF-154B-BE0B-F203EE83D520}">
      <dgm:prSet/>
      <dgm:spPr/>
      <dgm:t>
        <a:bodyPr/>
        <a:lstStyle/>
        <a:p>
          <a:pPr rtl="1"/>
          <a:endParaRPr lang="ar-SA"/>
        </a:p>
      </dgm:t>
    </dgm:pt>
    <dgm:pt modelId="{E7ADC47A-D6B6-0146-9FC6-3E95EA275F7D}" type="pres">
      <dgm:prSet presAssocID="{848B0ED3-4A1B-F34F-BA7E-285BA5CC1B6C}" presName="linear" presStyleCnt="0">
        <dgm:presLayoutVars>
          <dgm:animLvl val="lvl"/>
          <dgm:resizeHandles val="exact"/>
        </dgm:presLayoutVars>
      </dgm:prSet>
      <dgm:spPr/>
    </dgm:pt>
    <dgm:pt modelId="{C5C45FEC-1DEA-D547-8E4F-972D9FBE3A7F}" type="pres">
      <dgm:prSet presAssocID="{3D1CB871-8CEC-6A4A-8656-2329577063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89A290-53D5-C748-B347-7E1A9BBE564F}" type="pres">
      <dgm:prSet presAssocID="{1C4FA377-B234-AA45-953A-F4CE129FABF2}" presName="spacer" presStyleCnt="0"/>
      <dgm:spPr/>
    </dgm:pt>
    <dgm:pt modelId="{35B496D5-871F-1C46-988E-B24A99E42BA2}" type="pres">
      <dgm:prSet presAssocID="{7D42E9E0-D131-394B-B4BF-6735354B74F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194930B-776B-46AC-A78C-3BCED7F7A7A6}" type="presOf" srcId="{7D42E9E0-D131-394B-B4BF-6735354B74FC}" destId="{35B496D5-871F-1C46-988E-B24A99E42BA2}" srcOrd="0" destOrd="0" presId="urn:microsoft.com/office/officeart/2005/8/layout/vList2"/>
    <dgm:cxn modelId="{D1D4E93F-B857-43B2-98C1-504E06522DD5}" type="presOf" srcId="{848B0ED3-4A1B-F34F-BA7E-285BA5CC1B6C}" destId="{E7ADC47A-D6B6-0146-9FC6-3E95EA275F7D}" srcOrd="0" destOrd="0" presId="urn:microsoft.com/office/officeart/2005/8/layout/vList2"/>
    <dgm:cxn modelId="{6ABAB374-7C98-40F0-B0FC-1FCE5526181D}" type="presOf" srcId="{3D1CB871-8CEC-6A4A-8656-23295770631A}" destId="{C5C45FEC-1DEA-D547-8E4F-972D9FBE3A7F}" srcOrd="0" destOrd="0" presId="urn:microsoft.com/office/officeart/2005/8/layout/vList2"/>
    <dgm:cxn modelId="{78653DD5-4DDF-154B-BE0B-F203EE83D520}" srcId="{848B0ED3-4A1B-F34F-BA7E-285BA5CC1B6C}" destId="{7D42E9E0-D131-394B-B4BF-6735354B74FC}" srcOrd="1" destOrd="0" parTransId="{7636B027-3AEC-B247-87A5-9BE7A6DCF3A8}" sibTransId="{A7A74AEB-F9DE-D142-BF0F-D0A614CC2A87}"/>
    <dgm:cxn modelId="{704027DD-F91F-F64F-8F40-0D735538D20F}" srcId="{848B0ED3-4A1B-F34F-BA7E-285BA5CC1B6C}" destId="{3D1CB871-8CEC-6A4A-8656-23295770631A}" srcOrd="0" destOrd="0" parTransId="{8701132A-FC7F-EE46-B6E9-59C1AAB7523F}" sibTransId="{1C4FA377-B234-AA45-953A-F4CE129FABF2}"/>
    <dgm:cxn modelId="{50DB73E2-108E-44C6-8035-2488D47DE2D4}" type="presParOf" srcId="{E7ADC47A-D6B6-0146-9FC6-3E95EA275F7D}" destId="{C5C45FEC-1DEA-D547-8E4F-972D9FBE3A7F}" srcOrd="0" destOrd="0" presId="urn:microsoft.com/office/officeart/2005/8/layout/vList2"/>
    <dgm:cxn modelId="{7D626068-B8D5-4F68-BBAC-F29B109E6F0B}" type="presParOf" srcId="{E7ADC47A-D6B6-0146-9FC6-3E95EA275F7D}" destId="{8F89A290-53D5-C748-B347-7E1A9BBE564F}" srcOrd="1" destOrd="0" presId="urn:microsoft.com/office/officeart/2005/8/layout/vList2"/>
    <dgm:cxn modelId="{3FC04ABB-5321-4483-A8BE-3877DFA4C367}" type="presParOf" srcId="{E7ADC47A-D6B6-0146-9FC6-3E95EA275F7D}" destId="{35B496D5-871F-1C46-988E-B24A99E42B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368D8-DA84-B54B-9EA7-E233CE50F363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3C025D0-0399-EF4B-9D84-BEACE5839C41}">
      <dgm:prSet phldrT="[نص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Pathologic fracture.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9DA1FDC-F125-F846-85BB-92ED787D2ADF}" type="parTrans" cxnId="{A479719B-9C60-2848-8312-CCC346EB9187}">
      <dgm:prSet/>
      <dgm:spPr/>
      <dgm:t>
        <a:bodyPr/>
        <a:lstStyle/>
        <a:p>
          <a:pPr rtl="1"/>
          <a:endParaRPr lang="ar-SA"/>
        </a:p>
      </dgm:t>
    </dgm:pt>
    <dgm:pt modelId="{721035A7-A8CA-7245-9CFE-95D085EDD831}" type="sibTrans" cxnId="{A479719B-9C60-2848-8312-CCC346EB9187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Secondary amyloidosis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3EC84D4-E9AA-094A-9A5B-3594B96746FB}">
      <dgm:prSet phldrT="[نص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Endocarditis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0E56DAC-FC32-974B-95BD-C45494E3DEFA}" type="parTrans" cxnId="{BA5F1042-8042-994E-94D1-171021E46F32}">
      <dgm:prSet/>
      <dgm:spPr/>
      <dgm:t>
        <a:bodyPr/>
        <a:lstStyle/>
        <a:p>
          <a:pPr rtl="1"/>
          <a:endParaRPr lang="ar-SA"/>
        </a:p>
      </dgm:t>
    </dgm:pt>
    <dgm:pt modelId="{C37F81C4-74B4-5545-900A-82DE738B9689}" type="sibTrans" cxnId="{BA5F1042-8042-994E-94D1-171021E46F32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Sepsis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11EE3EE-EFAC-7548-B3A5-F92AA0CFF88B}">
      <dgm:prSet phldrT="[نص]" custT="1"/>
      <dgm:spPr/>
      <dgm:t>
        <a:bodyPr/>
        <a:lstStyle/>
        <a:p>
          <a:pPr rtl="1"/>
          <a:r>
            <a:rPr lang="en-US" sz="11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Rarely sarcoma in the affected bone</a:t>
          </a:r>
          <a:endParaRPr lang="ar-SA" sz="11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59617B6-F072-DD4D-BF15-812003ED091A}" type="parTrans" cxnId="{F0749D5C-29E6-5B48-95AB-92519D6BDB4A}">
      <dgm:prSet/>
      <dgm:spPr/>
      <dgm:t>
        <a:bodyPr/>
        <a:lstStyle/>
        <a:p>
          <a:pPr rtl="1"/>
          <a:endParaRPr lang="ar-SA"/>
        </a:p>
      </dgm:t>
    </dgm:pt>
    <dgm:pt modelId="{5EC69693-4081-F34E-B437-368C5E771478}" type="sibTrans" cxnId="{F0749D5C-29E6-5B48-95AB-92519D6BDB4A}">
      <dgm:prSet custT="1"/>
      <dgm:spPr/>
      <dgm:t>
        <a:bodyPr/>
        <a:lstStyle/>
        <a:p>
          <a:pPr rtl="1"/>
          <a:r>
            <a:rPr lang="en-US" sz="11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Squamous cell carcinoma if the infection creates a sinus tract</a:t>
          </a:r>
          <a:r>
            <a:rPr lang="en-US" sz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.</a:t>
          </a:r>
          <a:endParaRPr lang="ar-SA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E73F260-45BF-D444-AF4D-685345F4CA22}" type="pres">
      <dgm:prSet presAssocID="{F90368D8-DA84-B54B-9EA7-E233CE50F363}" presName="Name0" presStyleCnt="0">
        <dgm:presLayoutVars>
          <dgm:chMax/>
          <dgm:chPref/>
          <dgm:dir/>
          <dgm:animLvl val="lvl"/>
        </dgm:presLayoutVars>
      </dgm:prSet>
      <dgm:spPr/>
    </dgm:pt>
    <dgm:pt modelId="{2CB18018-6FC6-A146-8536-9D1D32FE3BBD}" type="pres">
      <dgm:prSet presAssocID="{13C025D0-0399-EF4B-9D84-BEACE5839C41}" presName="composite" presStyleCnt="0"/>
      <dgm:spPr/>
    </dgm:pt>
    <dgm:pt modelId="{31E79DC0-E402-AC4C-9A51-010E16EDD87B}" type="pres">
      <dgm:prSet presAssocID="{13C025D0-0399-EF4B-9D84-BEACE5839C41}" presName="Parent1" presStyleLbl="node1" presStyleIdx="0" presStyleCnt="6" custScaleX="127567" custScaleY="115387" custLinFactNeighborX="13608" custLinFactNeighborY="5837">
        <dgm:presLayoutVars>
          <dgm:chMax val="1"/>
          <dgm:chPref val="1"/>
          <dgm:bulletEnabled val="1"/>
        </dgm:presLayoutVars>
      </dgm:prSet>
      <dgm:spPr/>
    </dgm:pt>
    <dgm:pt modelId="{490816E5-A914-B340-99CA-03639D8B2AC1}" type="pres">
      <dgm:prSet presAssocID="{13C025D0-0399-EF4B-9D84-BEACE5839C4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299D480-38CD-964D-92EA-738F4228051B}" type="pres">
      <dgm:prSet presAssocID="{13C025D0-0399-EF4B-9D84-BEACE5839C41}" presName="BalanceSpacing" presStyleCnt="0"/>
      <dgm:spPr/>
    </dgm:pt>
    <dgm:pt modelId="{1E1406C1-CA22-0741-AC97-5B49DF032D50}" type="pres">
      <dgm:prSet presAssocID="{13C025D0-0399-EF4B-9D84-BEACE5839C41}" presName="BalanceSpacing1" presStyleCnt="0"/>
      <dgm:spPr/>
    </dgm:pt>
    <dgm:pt modelId="{FDFC1A7E-B55F-A344-9742-E417CCB8146B}" type="pres">
      <dgm:prSet presAssocID="{721035A7-A8CA-7245-9CFE-95D085EDD831}" presName="Accent1Text" presStyleLbl="node1" presStyleIdx="1" presStyleCnt="6" custScaleX="138745" custScaleY="113026" custLinFactNeighborX="-9448" custLinFactNeighborY="13215"/>
      <dgm:spPr/>
    </dgm:pt>
    <dgm:pt modelId="{8BE0F377-6BE4-834C-8530-D477585DCA8C}" type="pres">
      <dgm:prSet presAssocID="{721035A7-A8CA-7245-9CFE-95D085EDD831}" presName="spaceBetweenRectangles" presStyleCnt="0"/>
      <dgm:spPr/>
    </dgm:pt>
    <dgm:pt modelId="{A1009FC5-C582-9548-9D3C-C49F9BC08A17}" type="pres">
      <dgm:prSet presAssocID="{13EC84D4-E9AA-094A-9A5B-3594B96746FB}" presName="composite" presStyleCnt="0"/>
      <dgm:spPr/>
    </dgm:pt>
    <dgm:pt modelId="{323A33AF-1593-8D4D-8211-115B316ACD52}" type="pres">
      <dgm:prSet presAssocID="{13EC84D4-E9AA-094A-9A5B-3594B96746FB}" presName="Parent1" presStyleLbl="node1" presStyleIdx="2" presStyleCnt="6" custAng="0" custScaleX="154722" custLinFactNeighborX="17303" custLinFactNeighborY="-6803">
        <dgm:presLayoutVars>
          <dgm:chMax val="1"/>
          <dgm:chPref val="1"/>
          <dgm:bulletEnabled val="1"/>
        </dgm:presLayoutVars>
      </dgm:prSet>
      <dgm:spPr/>
    </dgm:pt>
    <dgm:pt modelId="{6D88A0F3-6CF5-9D4A-9C17-054F66BC295C}" type="pres">
      <dgm:prSet presAssocID="{13EC84D4-E9AA-094A-9A5B-3594B96746F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A39870-603C-654A-8470-C94198DEB129}" type="pres">
      <dgm:prSet presAssocID="{13EC84D4-E9AA-094A-9A5B-3594B96746FB}" presName="BalanceSpacing" presStyleCnt="0"/>
      <dgm:spPr/>
    </dgm:pt>
    <dgm:pt modelId="{9F20F422-05CA-6B41-8681-B1284243A8B5}" type="pres">
      <dgm:prSet presAssocID="{13EC84D4-E9AA-094A-9A5B-3594B96746FB}" presName="BalanceSpacing1" presStyleCnt="0"/>
      <dgm:spPr/>
    </dgm:pt>
    <dgm:pt modelId="{9B38018A-A562-1141-B454-883EB4208013}" type="pres">
      <dgm:prSet presAssocID="{C37F81C4-74B4-5545-900A-82DE738B9689}" presName="Accent1Text" presStyleLbl="node1" presStyleIdx="3" presStyleCnt="6" custScaleX="83440" custLinFactNeighborX="26090" custLinFactNeighborY="-8721"/>
      <dgm:spPr/>
    </dgm:pt>
    <dgm:pt modelId="{6D2D9BCB-3FBB-1948-B8E4-88312E02C71A}" type="pres">
      <dgm:prSet presAssocID="{C37F81C4-74B4-5545-900A-82DE738B9689}" presName="spaceBetweenRectangles" presStyleCnt="0"/>
      <dgm:spPr/>
    </dgm:pt>
    <dgm:pt modelId="{B554AC58-00F1-0E47-B1A3-FBDBB3F0309C}" type="pres">
      <dgm:prSet presAssocID="{911EE3EE-EFAC-7548-B3A5-F92AA0CFF88B}" presName="composite" presStyleCnt="0"/>
      <dgm:spPr/>
    </dgm:pt>
    <dgm:pt modelId="{9F6CA1DC-9CE6-0D49-81D4-9AE221926E5D}" type="pres">
      <dgm:prSet presAssocID="{911EE3EE-EFAC-7548-B3A5-F92AA0CFF88B}" presName="Parent1" presStyleLbl="node1" presStyleIdx="4" presStyleCnt="6" custLinFactNeighborX="32375" custLinFactNeighborY="-18179">
        <dgm:presLayoutVars>
          <dgm:chMax val="1"/>
          <dgm:chPref val="1"/>
          <dgm:bulletEnabled val="1"/>
        </dgm:presLayoutVars>
      </dgm:prSet>
      <dgm:spPr/>
    </dgm:pt>
    <dgm:pt modelId="{28702E46-5C39-D349-AC20-029497D6F329}" type="pres">
      <dgm:prSet presAssocID="{911EE3EE-EFAC-7548-B3A5-F92AA0CFF88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06CE671-5B57-C844-B603-2437300AE530}" type="pres">
      <dgm:prSet presAssocID="{911EE3EE-EFAC-7548-B3A5-F92AA0CFF88B}" presName="BalanceSpacing" presStyleCnt="0"/>
      <dgm:spPr/>
    </dgm:pt>
    <dgm:pt modelId="{0AFCF290-7169-4F46-9AFB-7273CC3BC278}" type="pres">
      <dgm:prSet presAssocID="{911EE3EE-EFAC-7548-B3A5-F92AA0CFF88B}" presName="BalanceSpacing1" presStyleCnt="0"/>
      <dgm:spPr/>
    </dgm:pt>
    <dgm:pt modelId="{22484326-E8F9-9A42-A4A9-59ED32931225}" type="pres">
      <dgm:prSet presAssocID="{5EC69693-4081-F34E-B437-368C5E771478}" presName="Accent1Text" presStyleLbl="node1" presStyleIdx="5" presStyleCnt="6" custScaleX="154061" custLinFactNeighborX="14333" custLinFactNeighborY="-21240"/>
      <dgm:spPr/>
    </dgm:pt>
  </dgm:ptLst>
  <dgm:cxnLst>
    <dgm:cxn modelId="{D9843E15-F77B-433C-9326-5060DE0536A2}" type="presOf" srcId="{5EC69693-4081-F34E-B437-368C5E771478}" destId="{22484326-E8F9-9A42-A4A9-59ED32931225}" srcOrd="0" destOrd="0" presId="urn:microsoft.com/office/officeart/2008/layout/AlternatingHexagons"/>
    <dgm:cxn modelId="{BA59AD35-9297-4A00-9DD1-AD07A622EA06}" type="presOf" srcId="{911EE3EE-EFAC-7548-B3A5-F92AA0CFF88B}" destId="{9F6CA1DC-9CE6-0D49-81D4-9AE221926E5D}" srcOrd="0" destOrd="0" presId="urn:microsoft.com/office/officeart/2008/layout/AlternatingHexagons"/>
    <dgm:cxn modelId="{BA5F1042-8042-994E-94D1-171021E46F32}" srcId="{F90368D8-DA84-B54B-9EA7-E233CE50F363}" destId="{13EC84D4-E9AA-094A-9A5B-3594B96746FB}" srcOrd="1" destOrd="0" parTransId="{E0E56DAC-FC32-974B-95BD-C45494E3DEFA}" sibTransId="{C37F81C4-74B4-5545-900A-82DE738B9689}"/>
    <dgm:cxn modelId="{F0749D5C-29E6-5B48-95AB-92519D6BDB4A}" srcId="{F90368D8-DA84-B54B-9EA7-E233CE50F363}" destId="{911EE3EE-EFAC-7548-B3A5-F92AA0CFF88B}" srcOrd="2" destOrd="0" parTransId="{B59617B6-F072-DD4D-BF15-812003ED091A}" sibTransId="{5EC69693-4081-F34E-B437-368C5E771478}"/>
    <dgm:cxn modelId="{1BA60264-AB63-4232-86F7-EE99A2719BD6}" type="presOf" srcId="{F90368D8-DA84-B54B-9EA7-E233CE50F363}" destId="{DE73F260-45BF-D444-AF4D-685345F4CA22}" srcOrd="0" destOrd="0" presId="urn:microsoft.com/office/officeart/2008/layout/AlternatingHexagons"/>
    <dgm:cxn modelId="{BC78F399-04ED-4659-91BD-FBBC1E97F981}" type="presOf" srcId="{13C025D0-0399-EF4B-9D84-BEACE5839C41}" destId="{31E79DC0-E402-AC4C-9A51-010E16EDD87B}" srcOrd="0" destOrd="0" presId="urn:microsoft.com/office/officeart/2008/layout/AlternatingHexagons"/>
    <dgm:cxn modelId="{A479719B-9C60-2848-8312-CCC346EB9187}" srcId="{F90368D8-DA84-B54B-9EA7-E233CE50F363}" destId="{13C025D0-0399-EF4B-9D84-BEACE5839C41}" srcOrd="0" destOrd="0" parTransId="{09DA1FDC-F125-F846-85BB-92ED787D2ADF}" sibTransId="{721035A7-A8CA-7245-9CFE-95D085EDD831}"/>
    <dgm:cxn modelId="{08F25AA2-C279-4FF2-8F4E-279029D0B736}" type="presOf" srcId="{721035A7-A8CA-7245-9CFE-95D085EDD831}" destId="{FDFC1A7E-B55F-A344-9742-E417CCB8146B}" srcOrd="0" destOrd="0" presId="urn:microsoft.com/office/officeart/2008/layout/AlternatingHexagons"/>
    <dgm:cxn modelId="{F89375CB-2EF5-48FC-8E19-D36895324C86}" type="presOf" srcId="{C37F81C4-74B4-5545-900A-82DE738B9689}" destId="{9B38018A-A562-1141-B454-883EB4208013}" srcOrd="0" destOrd="0" presId="urn:microsoft.com/office/officeart/2008/layout/AlternatingHexagons"/>
    <dgm:cxn modelId="{0D0240FE-1EBB-435C-B68C-E214C22E4DAA}" type="presOf" srcId="{13EC84D4-E9AA-094A-9A5B-3594B96746FB}" destId="{323A33AF-1593-8D4D-8211-115B316ACD52}" srcOrd="0" destOrd="0" presId="urn:microsoft.com/office/officeart/2008/layout/AlternatingHexagons"/>
    <dgm:cxn modelId="{F6CAE07B-6B7F-451D-BF83-B7A8EA645596}" type="presParOf" srcId="{DE73F260-45BF-D444-AF4D-685345F4CA22}" destId="{2CB18018-6FC6-A146-8536-9D1D32FE3BBD}" srcOrd="0" destOrd="0" presId="urn:microsoft.com/office/officeart/2008/layout/AlternatingHexagons"/>
    <dgm:cxn modelId="{5E55AB3E-A2AA-4C41-9FF2-3C2E04C48F24}" type="presParOf" srcId="{2CB18018-6FC6-A146-8536-9D1D32FE3BBD}" destId="{31E79DC0-E402-AC4C-9A51-010E16EDD87B}" srcOrd="0" destOrd="0" presId="urn:microsoft.com/office/officeart/2008/layout/AlternatingHexagons"/>
    <dgm:cxn modelId="{4990FDFE-E223-42FB-92D2-0871C6E0875A}" type="presParOf" srcId="{2CB18018-6FC6-A146-8536-9D1D32FE3BBD}" destId="{490816E5-A914-B340-99CA-03639D8B2AC1}" srcOrd="1" destOrd="0" presId="urn:microsoft.com/office/officeart/2008/layout/AlternatingHexagons"/>
    <dgm:cxn modelId="{D35C4421-09A2-4819-B5B1-E0141238796F}" type="presParOf" srcId="{2CB18018-6FC6-A146-8536-9D1D32FE3BBD}" destId="{C299D480-38CD-964D-92EA-738F4228051B}" srcOrd="2" destOrd="0" presId="urn:microsoft.com/office/officeart/2008/layout/AlternatingHexagons"/>
    <dgm:cxn modelId="{9C377492-4600-4700-93F0-3DFA910D4BBA}" type="presParOf" srcId="{2CB18018-6FC6-A146-8536-9D1D32FE3BBD}" destId="{1E1406C1-CA22-0741-AC97-5B49DF032D50}" srcOrd="3" destOrd="0" presId="urn:microsoft.com/office/officeart/2008/layout/AlternatingHexagons"/>
    <dgm:cxn modelId="{74E6B1A9-9153-4598-AA7D-2F3A100FE28E}" type="presParOf" srcId="{2CB18018-6FC6-A146-8536-9D1D32FE3BBD}" destId="{FDFC1A7E-B55F-A344-9742-E417CCB8146B}" srcOrd="4" destOrd="0" presId="urn:microsoft.com/office/officeart/2008/layout/AlternatingHexagons"/>
    <dgm:cxn modelId="{3628804F-E33F-4FEE-B811-E9C5DCBADFCA}" type="presParOf" srcId="{DE73F260-45BF-D444-AF4D-685345F4CA22}" destId="{8BE0F377-6BE4-834C-8530-D477585DCA8C}" srcOrd="1" destOrd="0" presId="urn:microsoft.com/office/officeart/2008/layout/AlternatingHexagons"/>
    <dgm:cxn modelId="{91B88E8F-1181-4337-AA2B-02F016ACFB06}" type="presParOf" srcId="{DE73F260-45BF-D444-AF4D-685345F4CA22}" destId="{A1009FC5-C582-9548-9D3C-C49F9BC08A17}" srcOrd="2" destOrd="0" presId="urn:microsoft.com/office/officeart/2008/layout/AlternatingHexagons"/>
    <dgm:cxn modelId="{9CDC977A-2A01-4533-8524-B94C5E444F21}" type="presParOf" srcId="{A1009FC5-C582-9548-9D3C-C49F9BC08A17}" destId="{323A33AF-1593-8D4D-8211-115B316ACD52}" srcOrd="0" destOrd="0" presId="urn:microsoft.com/office/officeart/2008/layout/AlternatingHexagons"/>
    <dgm:cxn modelId="{03D26866-4701-4712-B0F8-4422092CA24F}" type="presParOf" srcId="{A1009FC5-C582-9548-9D3C-C49F9BC08A17}" destId="{6D88A0F3-6CF5-9D4A-9C17-054F66BC295C}" srcOrd="1" destOrd="0" presId="urn:microsoft.com/office/officeart/2008/layout/AlternatingHexagons"/>
    <dgm:cxn modelId="{334480CA-DA8A-459C-8B6F-6FDC7A50CD10}" type="presParOf" srcId="{A1009FC5-C582-9548-9D3C-C49F9BC08A17}" destId="{6CA39870-603C-654A-8470-C94198DEB129}" srcOrd="2" destOrd="0" presId="urn:microsoft.com/office/officeart/2008/layout/AlternatingHexagons"/>
    <dgm:cxn modelId="{6E701D35-1793-4C0B-9F5D-98E7AF94DDB6}" type="presParOf" srcId="{A1009FC5-C582-9548-9D3C-C49F9BC08A17}" destId="{9F20F422-05CA-6B41-8681-B1284243A8B5}" srcOrd="3" destOrd="0" presId="urn:microsoft.com/office/officeart/2008/layout/AlternatingHexagons"/>
    <dgm:cxn modelId="{81583F21-AE62-495A-B509-4127DA9E47DB}" type="presParOf" srcId="{A1009FC5-C582-9548-9D3C-C49F9BC08A17}" destId="{9B38018A-A562-1141-B454-883EB4208013}" srcOrd="4" destOrd="0" presId="urn:microsoft.com/office/officeart/2008/layout/AlternatingHexagons"/>
    <dgm:cxn modelId="{30EEC19A-A3C8-4C05-8858-4377AB16E297}" type="presParOf" srcId="{DE73F260-45BF-D444-AF4D-685345F4CA22}" destId="{6D2D9BCB-3FBB-1948-B8E4-88312E02C71A}" srcOrd="3" destOrd="0" presId="urn:microsoft.com/office/officeart/2008/layout/AlternatingHexagons"/>
    <dgm:cxn modelId="{76DE3F90-B53E-499C-922B-FA571307FD3C}" type="presParOf" srcId="{DE73F260-45BF-D444-AF4D-685345F4CA22}" destId="{B554AC58-00F1-0E47-B1A3-FBDBB3F0309C}" srcOrd="4" destOrd="0" presId="urn:microsoft.com/office/officeart/2008/layout/AlternatingHexagons"/>
    <dgm:cxn modelId="{D0529472-BA53-4B6E-89A7-94C00B95A2E6}" type="presParOf" srcId="{B554AC58-00F1-0E47-B1A3-FBDBB3F0309C}" destId="{9F6CA1DC-9CE6-0D49-81D4-9AE221926E5D}" srcOrd="0" destOrd="0" presId="urn:microsoft.com/office/officeart/2008/layout/AlternatingHexagons"/>
    <dgm:cxn modelId="{6DCF2528-9850-4F29-B93C-59387ED46594}" type="presParOf" srcId="{B554AC58-00F1-0E47-B1A3-FBDBB3F0309C}" destId="{28702E46-5C39-D349-AC20-029497D6F329}" srcOrd="1" destOrd="0" presId="urn:microsoft.com/office/officeart/2008/layout/AlternatingHexagons"/>
    <dgm:cxn modelId="{AC493823-A0E3-4AD6-ACC3-74C551F7A100}" type="presParOf" srcId="{B554AC58-00F1-0E47-B1A3-FBDBB3F0309C}" destId="{706CE671-5B57-C844-B603-2437300AE530}" srcOrd="2" destOrd="0" presId="urn:microsoft.com/office/officeart/2008/layout/AlternatingHexagons"/>
    <dgm:cxn modelId="{026EF44C-D86E-4B63-A0CE-760D1136B828}" type="presParOf" srcId="{B554AC58-00F1-0E47-B1A3-FBDBB3F0309C}" destId="{0AFCF290-7169-4F46-9AFB-7273CC3BC278}" srcOrd="3" destOrd="0" presId="urn:microsoft.com/office/officeart/2008/layout/AlternatingHexagons"/>
    <dgm:cxn modelId="{A7772192-CE0A-4108-A218-D2CE7515F8CF}" type="presParOf" srcId="{B554AC58-00F1-0E47-B1A3-FBDBB3F0309C}" destId="{22484326-E8F9-9A42-A4A9-59ED329312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03C366-88C5-434B-8B1E-3DD448C7605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A9A1622-1362-3841-9A02-FB92438C0C27}">
      <dgm:prSet phldrT="[نص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knee</a:t>
          </a:r>
          <a:endParaRPr lang="ar-SA" sz="1200" dirty="0">
            <a:solidFill>
              <a:schemeClr val="tx1"/>
            </a:solidFill>
          </a:endParaRPr>
        </a:p>
      </dgm:t>
    </dgm:pt>
    <dgm:pt modelId="{5300C600-1474-B744-9BFD-41062BCC8C4C}" type="parTrans" cxnId="{A001EC4B-ABB0-2B41-81AD-C7B2B002CE97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E89D2F9B-5144-2E4A-A868-980CE44B6294}" type="sibTrans" cxnId="{A001EC4B-ABB0-2B41-81AD-C7B2B002CE97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BC48C96D-BC1C-6042-AE02-D48D74C614D5}">
      <dgm:prSet phldrT="[نص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hip</a:t>
          </a:r>
          <a:endParaRPr lang="ar-SA" sz="1200" dirty="0">
            <a:solidFill>
              <a:schemeClr val="tx1"/>
            </a:solidFill>
          </a:endParaRPr>
        </a:p>
      </dgm:t>
    </dgm:pt>
    <dgm:pt modelId="{E73A26BE-D87A-8944-9056-5E26C608AF58}" type="parTrans" cxnId="{A26625EF-9123-914B-B41E-C4E095210BCD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28938F85-C852-3843-8590-A41F9EA90DAC}" type="sibTrans" cxnId="{A26625EF-9123-914B-B41E-C4E095210BCD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9229A4BF-D4BA-4945-AD56-65A9B0261477}">
      <dgm:prSet phldrT="[نص]"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shoulder</a:t>
          </a:r>
          <a:endParaRPr lang="ar-SA" sz="1200" dirty="0">
            <a:solidFill>
              <a:schemeClr val="tx1"/>
            </a:solidFill>
          </a:endParaRPr>
        </a:p>
      </dgm:t>
    </dgm:pt>
    <dgm:pt modelId="{A6B841C8-62AB-5B41-A378-209BE30F00FD}" type="parTrans" cxnId="{E9707648-C036-FF45-B92B-DDDC60FAF091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08226AF6-84C9-8549-AF21-A677972FDC0C}" type="sibTrans" cxnId="{E9707648-C036-FF45-B92B-DDDC60FAF091}">
      <dgm:prSet/>
      <dgm:spPr/>
      <dgm:t>
        <a:bodyPr/>
        <a:lstStyle/>
        <a:p>
          <a:pPr rtl="0"/>
          <a:endParaRPr lang="ar-SA" sz="1200">
            <a:solidFill>
              <a:schemeClr val="tx1"/>
            </a:solidFill>
          </a:endParaRPr>
        </a:p>
      </dgm:t>
    </dgm:pt>
    <dgm:pt modelId="{2FFFFFBB-290F-D64A-9CDD-EAF29A12A6F0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elbow</a:t>
          </a:r>
          <a:endParaRPr lang="ar-SA" sz="1200" dirty="0">
            <a:solidFill>
              <a:schemeClr val="tx1"/>
            </a:solidFill>
          </a:endParaRPr>
        </a:p>
      </dgm:t>
    </dgm:pt>
    <dgm:pt modelId="{E181415C-2BE9-7844-9E8A-4619D33D80F0}" type="parTrans" cxnId="{85E99FEF-B351-E948-A7F7-9FB9E3AED0EA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08E8E31A-F2E2-DA42-B5D5-86ABEC6C59FD}" type="sibTrans" cxnId="{85E99FEF-B351-E948-A7F7-9FB9E3AED0EA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F6F19F63-49CF-A949-BCB9-8D8426968E0D}">
      <dgm:prSet custT="1"/>
      <dgm:spPr/>
      <dgm:t>
        <a:bodyPr/>
        <a:lstStyle/>
        <a:p>
          <a:pPr rtl="1"/>
          <a:r>
            <a:rPr lang="en-US" sz="1200" dirty="0">
              <a:solidFill>
                <a:schemeClr val="tx1"/>
              </a:solidFill>
            </a:rPr>
            <a:t>wrist</a:t>
          </a:r>
          <a:endParaRPr lang="ar-SA" sz="1200" dirty="0">
            <a:solidFill>
              <a:schemeClr val="tx1"/>
            </a:solidFill>
          </a:endParaRPr>
        </a:p>
      </dgm:t>
    </dgm:pt>
    <dgm:pt modelId="{C7488513-6319-3F4E-8433-B74F4087CC25}" type="parTrans" cxnId="{FB82761A-9244-3649-BB4E-D69E6D03993E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1A8CB64C-4B54-174C-A6E1-E304811BD340}" type="sibTrans" cxnId="{FB82761A-9244-3649-BB4E-D69E6D03993E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41368444-E044-FE49-A819-D9CFC13335D7}">
      <dgm:prSet custT="1"/>
      <dgm:spPr/>
      <dgm:t>
        <a:bodyPr/>
        <a:lstStyle/>
        <a:p>
          <a:pPr rtl="1"/>
          <a:r>
            <a:rPr lang="en-US" sz="1000" dirty="0">
              <a:solidFill>
                <a:schemeClr val="tx1"/>
              </a:solidFill>
            </a:rPr>
            <a:t>Sternoclavicular joints</a:t>
          </a:r>
          <a:endParaRPr lang="ar-SA" sz="1000" dirty="0">
            <a:solidFill>
              <a:schemeClr val="tx1"/>
            </a:solidFill>
          </a:endParaRPr>
        </a:p>
      </dgm:t>
    </dgm:pt>
    <dgm:pt modelId="{C47983EA-7104-C343-80E6-22C43A3CA5A0}" type="parTrans" cxnId="{7E54ACF2-DAC7-BA43-8280-08DAF5E5389E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D4DBF4ED-8818-1341-8517-231F241E2FAB}" type="sibTrans" cxnId="{7E54ACF2-DAC7-BA43-8280-08DAF5E5389E}">
      <dgm:prSet/>
      <dgm:spPr/>
      <dgm:t>
        <a:bodyPr/>
        <a:lstStyle/>
        <a:p>
          <a:pPr rtl="1"/>
          <a:endParaRPr lang="ar-SA" sz="1200">
            <a:solidFill>
              <a:schemeClr val="tx1"/>
            </a:solidFill>
          </a:endParaRPr>
        </a:p>
      </dgm:t>
    </dgm:pt>
    <dgm:pt modelId="{D18E076B-8B58-9D4C-94F4-05E075E0517E}" type="pres">
      <dgm:prSet presAssocID="{9B03C366-88C5-434B-8B1E-3DD448C76057}" presName="Name0" presStyleCnt="0">
        <dgm:presLayoutVars>
          <dgm:dir/>
          <dgm:resizeHandles val="exact"/>
        </dgm:presLayoutVars>
      </dgm:prSet>
      <dgm:spPr/>
    </dgm:pt>
    <dgm:pt modelId="{4AE3195F-A0A1-BC49-AFC9-4509815B9726}" type="pres">
      <dgm:prSet presAssocID="{5A9A1622-1362-3841-9A02-FB92438C0C27}" presName="node" presStyleLbl="node1" presStyleIdx="0" presStyleCnt="6">
        <dgm:presLayoutVars>
          <dgm:bulletEnabled val="1"/>
        </dgm:presLayoutVars>
      </dgm:prSet>
      <dgm:spPr/>
    </dgm:pt>
    <dgm:pt modelId="{9DC48BA1-732D-544B-8010-3DD2CDDF6C00}" type="pres">
      <dgm:prSet presAssocID="{E89D2F9B-5144-2E4A-A868-980CE44B6294}" presName="sibTrans" presStyleLbl="sibTrans2D1" presStyleIdx="0" presStyleCnt="5"/>
      <dgm:spPr/>
    </dgm:pt>
    <dgm:pt modelId="{98CB9C90-85A4-1E4E-A8A9-5E3339628695}" type="pres">
      <dgm:prSet presAssocID="{E89D2F9B-5144-2E4A-A868-980CE44B6294}" presName="connectorText" presStyleLbl="sibTrans2D1" presStyleIdx="0" presStyleCnt="5"/>
      <dgm:spPr/>
    </dgm:pt>
    <dgm:pt modelId="{399DBD20-5F1F-5143-9F94-098A9092E39D}" type="pres">
      <dgm:prSet presAssocID="{BC48C96D-BC1C-6042-AE02-D48D74C614D5}" presName="node" presStyleLbl="node1" presStyleIdx="1" presStyleCnt="6">
        <dgm:presLayoutVars>
          <dgm:bulletEnabled val="1"/>
        </dgm:presLayoutVars>
      </dgm:prSet>
      <dgm:spPr/>
    </dgm:pt>
    <dgm:pt modelId="{A4A33420-048B-F84F-AF6D-CEDC821ECFF1}" type="pres">
      <dgm:prSet presAssocID="{28938F85-C852-3843-8590-A41F9EA90DAC}" presName="sibTrans" presStyleLbl="sibTrans2D1" presStyleIdx="1" presStyleCnt="5"/>
      <dgm:spPr/>
    </dgm:pt>
    <dgm:pt modelId="{4B6D58FA-5CE1-954C-BF8F-658C5B8B4F5A}" type="pres">
      <dgm:prSet presAssocID="{28938F85-C852-3843-8590-A41F9EA90DAC}" presName="connectorText" presStyleLbl="sibTrans2D1" presStyleIdx="1" presStyleCnt="5"/>
      <dgm:spPr/>
    </dgm:pt>
    <dgm:pt modelId="{B3151D6B-90FE-3D41-A1BE-97C410AF7C67}" type="pres">
      <dgm:prSet presAssocID="{9229A4BF-D4BA-4945-AD56-65A9B0261477}" presName="node" presStyleLbl="node1" presStyleIdx="2" presStyleCnt="6">
        <dgm:presLayoutVars>
          <dgm:bulletEnabled val="1"/>
        </dgm:presLayoutVars>
      </dgm:prSet>
      <dgm:spPr/>
    </dgm:pt>
    <dgm:pt modelId="{F6E18B87-5D7A-4244-9A53-F464530B238A}" type="pres">
      <dgm:prSet presAssocID="{08226AF6-84C9-8549-AF21-A677972FDC0C}" presName="sibTrans" presStyleLbl="sibTrans2D1" presStyleIdx="2" presStyleCnt="5"/>
      <dgm:spPr/>
    </dgm:pt>
    <dgm:pt modelId="{5AF87DD4-60D6-4444-8932-F2D10175207F}" type="pres">
      <dgm:prSet presAssocID="{08226AF6-84C9-8549-AF21-A677972FDC0C}" presName="connectorText" presStyleLbl="sibTrans2D1" presStyleIdx="2" presStyleCnt="5"/>
      <dgm:spPr/>
    </dgm:pt>
    <dgm:pt modelId="{7917E823-4597-2B45-8001-9AA559281ABC}" type="pres">
      <dgm:prSet presAssocID="{2FFFFFBB-290F-D64A-9CDD-EAF29A12A6F0}" presName="node" presStyleLbl="node1" presStyleIdx="3" presStyleCnt="6">
        <dgm:presLayoutVars>
          <dgm:bulletEnabled val="1"/>
        </dgm:presLayoutVars>
      </dgm:prSet>
      <dgm:spPr/>
    </dgm:pt>
    <dgm:pt modelId="{1B3B87B7-D619-8F42-A9F9-9F0BD8C9AC9E}" type="pres">
      <dgm:prSet presAssocID="{08E8E31A-F2E2-DA42-B5D5-86ABEC6C59FD}" presName="sibTrans" presStyleLbl="sibTrans2D1" presStyleIdx="3" presStyleCnt="5"/>
      <dgm:spPr/>
    </dgm:pt>
    <dgm:pt modelId="{DD82A03C-CF60-2447-A333-337D3D7CDA09}" type="pres">
      <dgm:prSet presAssocID="{08E8E31A-F2E2-DA42-B5D5-86ABEC6C59FD}" presName="connectorText" presStyleLbl="sibTrans2D1" presStyleIdx="3" presStyleCnt="5"/>
      <dgm:spPr/>
    </dgm:pt>
    <dgm:pt modelId="{FF8C0CE4-F5B8-6140-9508-8181E7A25850}" type="pres">
      <dgm:prSet presAssocID="{F6F19F63-49CF-A949-BCB9-8D8426968E0D}" presName="node" presStyleLbl="node1" presStyleIdx="4" presStyleCnt="6">
        <dgm:presLayoutVars>
          <dgm:bulletEnabled val="1"/>
        </dgm:presLayoutVars>
      </dgm:prSet>
      <dgm:spPr/>
    </dgm:pt>
    <dgm:pt modelId="{6CDC7F03-7C55-1D41-B6D8-2CC811951118}" type="pres">
      <dgm:prSet presAssocID="{1A8CB64C-4B54-174C-A6E1-E304811BD340}" presName="sibTrans" presStyleLbl="sibTrans2D1" presStyleIdx="4" presStyleCnt="5"/>
      <dgm:spPr/>
    </dgm:pt>
    <dgm:pt modelId="{510D721A-6144-484E-8734-EC8BF5C6218C}" type="pres">
      <dgm:prSet presAssocID="{1A8CB64C-4B54-174C-A6E1-E304811BD340}" presName="connectorText" presStyleLbl="sibTrans2D1" presStyleIdx="4" presStyleCnt="5"/>
      <dgm:spPr/>
    </dgm:pt>
    <dgm:pt modelId="{4028FE59-AC74-784B-842D-5018C53860BA}" type="pres">
      <dgm:prSet presAssocID="{41368444-E044-FE49-A819-D9CFC13335D7}" presName="node" presStyleLbl="node1" presStyleIdx="5" presStyleCnt="6">
        <dgm:presLayoutVars>
          <dgm:bulletEnabled val="1"/>
        </dgm:presLayoutVars>
      </dgm:prSet>
      <dgm:spPr/>
    </dgm:pt>
  </dgm:ptLst>
  <dgm:cxnLst>
    <dgm:cxn modelId="{58A6830B-7E5F-4B5F-B8DE-A82BAA5D6C20}" type="presOf" srcId="{28938F85-C852-3843-8590-A41F9EA90DAC}" destId="{A4A33420-048B-F84F-AF6D-CEDC821ECFF1}" srcOrd="0" destOrd="0" presId="urn:microsoft.com/office/officeart/2005/8/layout/process1"/>
    <dgm:cxn modelId="{FB82761A-9244-3649-BB4E-D69E6D03993E}" srcId="{9B03C366-88C5-434B-8B1E-3DD448C76057}" destId="{F6F19F63-49CF-A949-BCB9-8D8426968E0D}" srcOrd="4" destOrd="0" parTransId="{C7488513-6319-3F4E-8433-B74F4087CC25}" sibTransId="{1A8CB64C-4B54-174C-A6E1-E304811BD340}"/>
    <dgm:cxn modelId="{3B2C7C24-D816-48F5-B423-E8ACE59DD699}" type="presOf" srcId="{1A8CB64C-4B54-174C-A6E1-E304811BD340}" destId="{6CDC7F03-7C55-1D41-B6D8-2CC811951118}" srcOrd="0" destOrd="0" presId="urn:microsoft.com/office/officeart/2005/8/layout/process1"/>
    <dgm:cxn modelId="{E3705E47-F9B6-48F5-A4CC-6EA9126DC4AA}" type="presOf" srcId="{08E8E31A-F2E2-DA42-B5D5-86ABEC6C59FD}" destId="{1B3B87B7-D619-8F42-A9F9-9F0BD8C9AC9E}" srcOrd="0" destOrd="0" presId="urn:microsoft.com/office/officeart/2005/8/layout/process1"/>
    <dgm:cxn modelId="{E9707648-C036-FF45-B92B-DDDC60FAF091}" srcId="{9B03C366-88C5-434B-8B1E-3DD448C76057}" destId="{9229A4BF-D4BA-4945-AD56-65A9B0261477}" srcOrd="2" destOrd="0" parTransId="{A6B841C8-62AB-5B41-A378-209BE30F00FD}" sibTransId="{08226AF6-84C9-8549-AF21-A677972FDC0C}"/>
    <dgm:cxn modelId="{A001EC4B-ABB0-2B41-81AD-C7B2B002CE97}" srcId="{9B03C366-88C5-434B-8B1E-3DD448C76057}" destId="{5A9A1622-1362-3841-9A02-FB92438C0C27}" srcOrd="0" destOrd="0" parTransId="{5300C600-1474-B744-9BFD-41062BCC8C4C}" sibTransId="{E89D2F9B-5144-2E4A-A868-980CE44B6294}"/>
    <dgm:cxn modelId="{D4C57C58-CA4D-4A2B-A95E-C7F237A545D6}" type="presOf" srcId="{E89D2F9B-5144-2E4A-A868-980CE44B6294}" destId="{98CB9C90-85A4-1E4E-A8A9-5E3339628695}" srcOrd="1" destOrd="0" presId="urn:microsoft.com/office/officeart/2005/8/layout/process1"/>
    <dgm:cxn modelId="{990CCD64-128A-44A2-ABFF-9444D43E0CEE}" type="presOf" srcId="{2FFFFFBB-290F-D64A-9CDD-EAF29A12A6F0}" destId="{7917E823-4597-2B45-8001-9AA559281ABC}" srcOrd="0" destOrd="0" presId="urn:microsoft.com/office/officeart/2005/8/layout/process1"/>
    <dgm:cxn modelId="{CC4C058E-A74A-4DFB-A26B-E8D17D04662E}" type="presOf" srcId="{08226AF6-84C9-8549-AF21-A677972FDC0C}" destId="{F6E18B87-5D7A-4244-9A53-F464530B238A}" srcOrd="0" destOrd="0" presId="urn:microsoft.com/office/officeart/2005/8/layout/process1"/>
    <dgm:cxn modelId="{CAA18B96-DE64-4AB2-A848-0BA1B97FABB6}" type="presOf" srcId="{5A9A1622-1362-3841-9A02-FB92438C0C27}" destId="{4AE3195F-A0A1-BC49-AFC9-4509815B9726}" srcOrd="0" destOrd="0" presId="urn:microsoft.com/office/officeart/2005/8/layout/process1"/>
    <dgm:cxn modelId="{00BBF496-3231-4367-88E7-7FF61B25A413}" type="presOf" srcId="{08E8E31A-F2E2-DA42-B5D5-86ABEC6C59FD}" destId="{DD82A03C-CF60-2447-A333-337D3D7CDA09}" srcOrd="1" destOrd="0" presId="urn:microsoft.com/office/officeart/2005/8/layout/process1"/>
    <dgm:cxn modelId="{23D53B9E-D411-466A-93F9-98A86FD8181A}" type="presOf" srcId="{08226AF6-84C9-8549-AF21-A677972FDC0C}" destId="{5AF87DD4-60D6-4444-8932-F2D10175207F}" srcOrd="1" destOrd="0" presId="urn:microsoft.com/office/officeart/2005/8/layout/process1"/>
    <dgm:cxn modelId="{23B565AB-E84C-47CB-B606-155AFB11EB0C}" type="presOf" srcId="{BC48C96D-BC1C-6042-AE02-D48D74C614D5}" destId="{399DBD20-5F1F-5143-9F94-098A9092E39D}" srcOrd="0" destOrd="0" presId="urn:microsoft.com/office/officeart/2005/8/layout/process1"/>
    <dgm:cxn modelId="{5BC3B8BF-B845-44DA-8997-50318EED643E}" type="presOf" srcId="{28938F85-C852-3843-8590-A41F9EA90DAC}" destId="{4B6D58FA-5CE1-954C-BF8F-658C5B8B4F5A}" srcOrd="1" destOrd="0" presId="urn:microsoft.com/office/officeart/2005/8/layout/process1"/>
    <dgm:cxn modelId="{8809E2C2-2096-40D4-A986-F13DB8E03BF3}" type="presOf" srcId="{9229A4BF-D4BA-4945-AD56-65A9B0261477}" destId="{B3151D6B-90FE-3D41-A1BE-97C410AF7C67}" srcOrd="0" destOrd="0" presId="urn:microsoft.com/office/officeart/2005/8/layout/process1"/>
    <dgm:cxn modelId="{EC6FFACE-8548-4843-AAD9-9804827C9129}" type="presOf" srcId="{9B03C366-88C5-434B-8B1E-3DD448C76057}" destId="{D18E076B-8B58-9D4C-94F4-05E075E0517E}" srcOrd="0" destOrd="0" presId="urn:microsoft.com/office/officeart/2005/8/layout/process1"/>
    <dgm:cxn modelId="{48016AD7-2F4F-4DA9-BD48-8C0753AC3997}" type="presOf" srcId="{41368444-E044-FE49-A819-D9CFC13335D7}" destId="{4028FE59-AC74-784B-842D-5018C53860BA}" srcOrd="0" destOrd="0" presId="urn:microsoft.com/office/officeart/2005/8/layout/process1"/>
    <dgm:cxn modelId="{150E67DF-5F76-4CAD-8FBD-81DD82A5C7D5}" type="presOf" srcId="{F6F19F63-49CF-A949-BCB9-8D8426968E0D}" destId="{FF8C0CE4-F5B8-6140-9508-8181E7A25850}" srcOrd="0" destOrd="0" presId="urn:microsoft.com/office/officeart/2005/8/layout/process1"/>
    <dgm:cxn modelId="{A26625EF-9123-914B-B41E-C4E095210BCD}" srcId="{9B03C366-88C5-434B-8B1E-3DD448C76057}" destId="{BC48C96D-BC1C-6042-AE02-D48D74C614D5}" srcOrd="1" destOrd="0" parTransId="{E73A26BE-D87A-8944-9056-5E26C608AF58}" sibTransId="{28938F85-C852-3843-8590-A41F9EA90DAC}"/>
    <dgm:cxn modelId="{85E99FEF-B351-E948-A7F7-9FB9E3AED0EA}" srcId="{9B03C366-88C5-434B-8B1E-3DD448C76057}" destId="{2FFFFFBB-290F-D64A-9CDD-EAF29A12A6F0}" srcOrd="3" destOrd="0" parTransId="{E181415C-2BE9-7844-9E8A-4619D33D80F0}" sibTransId="{08E8E31A-F2E2-DA42-B5D5-86ABEC6C59FD}"/>
    <dgm:cxn modelId="{7E54ACF2-DAC7-BA43-8280-08DAF5E5389E}" srcId="{9B03C366-88C5-434B-8B1E-3DD448C76057}" destId="{41368444-E044-FE49-A819-D9CFC13335D7}" srcOrd="5" destOrd="0" parTransId="{C47983EA-7104-C343-80E6-22C43A3CA5A0}" sibTransId="{D4DBF4ED-8818-1341-8517-231F241E2FAB}"/>
    <dgm:cxn modelId="{EAA664F5-7A77-470F-B5A7-BE10FB716A7F}" type="presOf" srcId="{1A8CB64C-4B54-174C-A6E1-E304811BD340}" destId="{510D721A-6144-484E-8734-EC8BF5C6218C}" srcOrd="1" destOrd="0" presId="urn:microsoft.com/office/officeart/2005/8/layout/process1"/>
    <dgm:cxn modelId="{191FBFFD-B0F3-4B49-B589-F547806CA303}" type="presOf" srcId="{E89D2F9B-5144-2E4A-A868-980CE44B6294}" destId="{9DC48BA1-732D-544B-8010-3DD2CDDF6C00}" srcOrd="0" destOrd="0" presId="urn:microsoft.com/office/officeart/2005/8/layout/process1"/>
    <dgm:cxn modelId="{BF531209-82DD-40D2-8DCF-492D828DC3C1}" type="presParOf" srcId="{D18E076B-8B58-9D4C-94F4-05E075E0517E}" destId="{4AE3195F-A0A1-BC49-AFC9-4509815B9726}" srcOrd="0" destOrd="0" presId="urn:microsoft.com/office/officeart/2005/8/layout/process1"/>
    <dgm:cxn modelId="{A63C8D00-9C79-4B7E-A4AD-23FF460D5D52}" type="presParOf" srcId="{D18E076B-8B58-9D4C-94F4-05E075E0517E}" destId="{9DC48BA1-732D-544B-8010-3DD2CDDF6C00}" srcOrd="1" destOrd="0" presId="urn:microsoft.com/office/officeart/2005/8/layout/process1"/>
    <dgm:cxn modelId="{B2B1C3F3-C486-4563-8148-C9328A31D0C8}" type="presParOf" srcId="{9DC48BA1-732D-544B-8010-3DD2CDDF6C00}" destId="{98CB9C90-85A4-1E4E-A8A9-5E3339628695}" srcOrd="0" destOrd="0" presId="urn:microsoft.com/office/officeart/2005/8/layout/process1"/>
    <dgm:cxn modelId="{4AA5A076-29D0-414E-9392-CF4A07982A96}" type="presParOf" srcId="{D18E076B-8B58-9D4C-94F4-05E075E0517E}" destId="{399DBD20-5F1F-5143-9F94-098A9092E39D}" srcOrd="2" destOrd="0" presId="urn:microsoft.com/office/officeart/2005/8/layout/process1"/>
    <dgm:cxn modelId="{C9D3D148-2B5B-4310-9532-95D03C2B6337}" type="presParOf" srcId="{D18E076B-8B58-9D4C-94F4-05E075E0517E}" destId="{A4A33420-048B-F84F-AF6D-CEDC821ECFF1}" srcOrd="3" destOrd="0" presId="urn:microsoft.com/office/officeart/2005/8/layout/process1"/>
    <dgm:cxn modelId="{6C686ABE-D39F-471C-98C0-A66B907AE8FA}" type="presParOf" srcId="{A4A33420-048B-F84F-AF6D-CEDC821ECFF1}" destId="{4B6D58FA-5CE1-954C-BF8F-658C5B8B4F5A}" srcOrd="0" destOrd="0" presId="urn:microsoft.com/office/officeart/2005/8/layout/process1"/>
    <dgm:cxn modelId="{1A28F434-7CEF-4A52-A136-F498417259B1}" type="presParOf" srcId="{D18E076B-8B58-9D4C-94F4-05E075E0517E}" destId="{B3151D6B-90FE-3D41-A1BE-97C410AF7C67}" srcOrd="4" destOrd="0" presId="urn:microsoft.com/office/officeart/2005/8/layout/process1"/>
    <dgm:cxn modelId="{1B64C107-A4E6-45B6-9002-852AA23E9168}" type="presParOf" srcId="{D18E076B-8B58-9D4C-94F4-05E075E0517E}" destId="{F6E18B87-5D7A-4244-9A53-F464530B238A}" srcOrd="5" destOrd="0" presId="urn:microsoft.com/office/officeart/2005/8/layout/process1"/>
    <dgm:cxn modelId="{785E7F34-A329-4B3D-8F09-C2B67B3B07BD}" type="presParOf" srcId="{F6E18B87-5D7A-4244-9A53-F464530B238A}" destId="{5AF87DD4-60D6-4444-8932-F2D10175207F}" srcOrd="0" destOrd="0" presId="urn:microsoft.com/office/officeart/2005/8/layout/process1"/>
    <dgm:cxn modelId="{2235D6C4-736C-42D9-9ECE-5255A1DFE86B}" type="presParOf" srcId="{D18E076B-8B58-9D4C-94F4-05E075E0517E}" destId="{7917E823-4597-2B45-8001-9AA559281ABC}" srcOrd="6" destOrd="0" presId="urn:microsoft.com/office/officeart/2005/8/layout/process1"/>
    <dgm:cxn modelId="{54584EDC-A33D-476A-BCE0-6E52F3A3A5EB}" type="presParOf" srcId="{D18E076B-8B58-9D4C-94F4-05E075E0517E}" destId="{1B3B87B7-D619-8F42-A9F9-9F0BD8C9AC9E}" srcOrd="7" destOrd="0" presId="urn:microsoft.com/office/officeart/2005/8/layout/process1"/>
    <dgm:cxn modelId="{455C8064-4975-4172-ADC3-73662E563395}" type="presParOf" srcId="{1B3B87B7-D619-8F42-A9F9-9F0BD8C9AC9E}" destId="{DD82A03C-CF60-2447-A333-337D3D7CDA09}" srcOrd="0" destOrd="0" presId="urn:microsoft.com/office/officeart/2005/8/layout/process1"/>
    <dgm:cxn modelId="{9F89F232-B0DB-4997-BEA3-A738D719BCAA}" type="presParOf" srcId="{D18E076B-8B58-9D4C-94F4-05E075E0517E}" destId="{FF8C0CE4-F5B8-6140-9508-8181E7A25850}" srcOrd="8" destOrd="0" presId="urn:microsoft.com/office/officeart/2005/8/layout/process1"/>
    <dgm:cxn modelId="{5225E721-C80E-4E91-99E3-E8BDEC349097}" type="presParOf" srcId="{D18E076B-8B58-9D4C-94F4-05E075E0517E}" destId="{6CDC7F03-7C55-1D41-B6D8-2CC811951118}" srcOrd="9" destOrd="0" presId="urn:microsoft.com/office/officeart/2005/8/layout/process1"/>
    <dgm:cxn modelId="{CAF5E260-A91F-4624-8758-78527F23EA32}" type="presParOf" srcId="{6CDC7F03-7C55-1D41-B6D8-2CC811951118}" destId="{510D721A-6144-484E-8734-EC8BF5C6218C}" srcOrd="0" destOrd="0" presId="urn:microsoft.com/office/officeart/2005/8/layout/process1"/>
    <dgm:cxn modelId="{D3D32D35-392F-4226-89E1-383B0098CE0B}" type="presParOf" srcId="{D18E076B-8B58-9D4C-94F4-05E075E0517E}" destId="{4028FE59-AC74-784B-842D-5018C53860B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A832AB-2CD2-3946-BCDF-0008A5C5783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9EC8BC6-3EE7-4C41-B254-B2ACFC6805FD}">
      <dgm:prSet phldrT="[نص]" custT="1"/>
      <dgm:spPr/>
      <dgm:t>
        <a:bodyPr/>
        <a:lstStyle/>
        <a:p>
          <a:pPr rtl="1"/>
          <a:r>
            <a:rPr lang="en-US" sz="1200" b="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Risk factors</a:t>
          </a:r>
          <a:endParaRPr lang="ar-SA" sz="1200" b="0" dirty="0">
            <a:solidFill>
              <a:schemeClr val="tx1"/>
            </a:solidFill>
            <a:latin typeface="Georgia" charset="0"/>
            <a:ea typeface="Georgia" charset="0"/>
            <a:cs typeface="Georgia" charset="0"/>
          </a:endParaRPr>
        </a:p>
      </dgm:t>
    </dgm:pt>
    <dgm:pt modelId="{36886ADB-B945-2F40-B8E5-AB9B1C319882}" type="parTrans" cxnId="{F9B67543-56F7-CF46-80DC-7E39D82A2E81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735D7E93-63A7-6142-8977-052108FB3C28}" type="sibTrans" cxnId="{F9B67543-56F7-CF46-80DC-7E39D82A2E81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C4010060-A03A-F44B-A54A-FE2A0BE9154C}">
      <dgm:prSet phldrT="[نص]" custT="1"/>
      <dgm:spPr/>
      <dgm:t>
        <a:bodyPr/>
        <a:lstStyle/>
        <a:p>
          <a:pPr rtl="1"/>
          <a:r>
            <a:rPr lang="en-US" sz="1200" b="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Clinical </a:t>
          </a:r>
        </a:p>
        <a:p>
          <a:pPr rtl="1"/>
          <a:r>
            <a:rPr lang="en-US" sz="1200" b="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features</a:t>
          </a:r>
          <a:endParaRPr lang="ar-SA" sz="1200" b="0" dirty="0">
            <a:solidFill>
              <a:schemeClr val="tx1"/>
            </a:solidFill>
            <a:latin typeface="Georgia" charset="0"/>
            <a:ea typeface="Georgia" charset="0"/>
            <a:cs typeface="Georgia" charset="0"/>
          </a:endParaRPr>
        </a:p>
      </dgm:t>
    </dgm:pt>
    <dgm:pt modelId="{DA68B523-E9C8-F34C-97B0-CBD2A79CF27A}" type="parTrans" cxnId="{BC9977BE-9330-FF4C-A147-1AFE0F8CB1C4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58D61B7C-9E5D-804E-B518-6C4E9D46CF07}" type="sibTrans" cxnId="{BC9977BE-9330-FF4C-A147-1AFE0F8CB1C4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7D9B5295-FDA7-6A46-A91E-0B3F6DDB4EB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200" b="0" dirty="0">
              <a:latin typeface="Georgia" charset="0"/>
              <a:ea typeface="Georgia" charset="0"/>
              <a:cs typeface="Georgia" charset="0"/>
            </a:rPr>
            <a:t>Immune deficiencies (congenital and acquired) </a:t>
          </a:r>
          <a:endParaRPr lang="ar-SA" sz="1200" b="0" dirty="0">
            <a:latin typeface="Georgia" charset="0"/>
            <a:ea typeface="Georgia" charset="0"/>
            <a:cs typeface="Georgia" charset="0"/>
          </a:endParaRPr>
        </a:p>
      </dgm:t>
    </dgm:pt>
    <dgm:pt modelId="{21471478-36E6-8E4E-AD04-CD4360402552}" type="parTrans" cxnId="{97880EA5-AAEB-4A4B-A60D-14AA8C4F5D5F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334011D7-C0DA-0A45-B643-A0A08219AD17}" type="sibTrans" cxnId="{97880EA5-AAEB-4A4B-A60D-14AA8C4F5D5F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541CD1D3-0119-A444-AC6E-DE6821627FC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200" b="0" dirty="0">
              <a:latin typeface="Georgia" charset="0"/>
              <a:ea typeface="Georgia" charset="0"/>
              <a:cs typeface="Georgia" charset="0"/>
            </a:rPr>
            <a:t>Debilitating illness</a:t>
          </a:r>
        </a:p>
      </dgm:t>
    </dgm:pt>
    <dgm:pt modelId="{0A62F2C6-E607-4941-9F36-AC14D0AE5675}" type="parTrans" cxnId="{C1BC993D-9619-8245-8ED6-F5CD4E65D6FC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56605698-1C17-CA43-A344-C9B80C5B0B54}" type="sibTrans" cxnId="{C1BC993D-9619-8245-8ED6-F5CD4E65D6FC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7EBA7D33-0E86-0647-B063-CF9566D9376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200" b="0" dirty="0">
              <a:latin typeface="Georgia" charset="0"/>
              <a:ea typeface="Georgia" charset="0"/>
              <a:cs typeface="Georgia" charset="0"/>
            </a:rPr>
            <a:t>Joint trauma</a:t>
          </a:r>
        </a:p>
      </dgm:t>
    </dgm:pt>
    <dgm:pt modelId="{F2788D39-871D-BC4F-8DB6-1D6571CA6147}" type="parTrans" cxnId="{7A0AEC19-E1BE-9441-9FAB-F5BC616B03D2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DBF08957-A33E-EE44-9F5E-ACED0452943B}" type="sibTrans" cxnId="{7A0AEC19-E1BE-9441-9FAB-F5BC616B03D2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FA922ACF-FFC0-9946-BA5B-5EE6AF69A08B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200" b="0" dirty="0">
              <a:latin typeface="Georgia" charset="0"/>
              <a:ea typeface="Georgia" charset="0"/>
              <a:cs typeface="Georgia" charset="0"/>
            </a:rPr>
            <a:t>Intravenous drug abuse</a:t>
          </a:r>
          <a:endParaRPr lang="ar-SA" sz="1200" b="0" dirty="0">
            <a:latin typeface="Georgia" charset="0"/>
            <a:ea typeface="Georgia" charset="0"/>
            <a:cs typeface="Georgia" charset="0"/>
          </a:endParaRPr>
        </a:p>
      </dgm:t>
    </dgm:pt>
    <dgm:pt modelId="{35CBA29B-9E27-9D42-A1BF-3666A76E60CA}" type="parTrans" cxnId="{C3834862-5D9B-F44F-BF5F-78DFBD4D80CE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F4DA0542-078E-9549-B7CD-E5D90ED803E9}" type="sibTrans" cxnId="{C3834862-5D9B-F44F-BF5F-78DFBD4D80CE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F51D51A0-470A-CB4A-9927-CC3709F0AE5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redness, and swelling of the joint with restricted range of motion. </a:t>
          </a:r>
        </a:p>
      </dgm:t>
    </dgm:pt>
    <dgm:pt modelId="{4F7D3650-C2AE-D346-8AC3-E5F94352E2FF}" type="parTrans" cxnId="{AB8CBAC1-53C4-A74B-B9B9-388E17675628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67F28084-F985-EA4B-BEBA-833E08024E6F}" type="sibTrans" cxnId="{AB8CBAC1-53C4-A74B-B9B9-388E17675628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ABF54C81-E08E-6C4E-8989-7A45416F129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Fever, leukocytosis, and </a:t>
          </a:r>
          <a:r>
            <a:rPr lang="en-US" altLang="ar-SA" sz="1200" b="1" dirty="0">
              <a:latin typeface="Georgia" charset="0"/>
              <a:ea typeface="Georgia" charset="0"/>
              <a:cs typeface="Georgia" charset="0"/>
            </a:rPr>
            <a:t>elevated</a:t>
          </a: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 erythrocyte sedimentation rate (ERS)</a:t>
          </a:r>
        </a:p>
      </dgm:t>
    </dgm:pt>
    <dgm:pt modelId="{B20D5B80-A862-AC4A-93DE-8CDF15C2E682}" type="parTrans" cxnId="{54E22BFC-35B6-D844-B7C6-E362F8F93F24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43A054AD-375D-F147-8A2D-C94754B51099}" type="sibTrans" cxnId="{54E22BFC-35B6-D844-B7C6-E362F8F93F24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367CE0E4-9213-0F40-9D20-1AF8DB35B9F0}">
      <dgm:prSet custT="1"/>
      <dgm:spPr/>
      <dgm:t>
        <a:bodyPr/>
        <a:lstStyle/>
        <a:p>
          <a:pPr rtl="1"/>
          <a:r>
            <a:rPr lang="en-US" sz="1200" b="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Complication</a:t>
          </a:r>
          <a:endParaRPr lang="ar-SA" sz="1200" b="0" dirty="0">
            <a:solidFill>
              <a:schemeClr val="tx1"/>
            </a:solidFill>
            <a:latin typeface="Georgia" charset="0"/>
            <a:ea typeface="Georgia" charset="0"/>
            <a:cs typeface="Georgia" charset="0"/>
          </a:endParaRPr>
        </a:p>
      </dgm:t>
    </dgm:pt>
    <dgm:pt modelId="{DECF2BD3-FF96-3848-B189-63B2A885E32B}" type="parTrans" cxnId="{A5A62055-9937-0142-95A0-F0FEDD7FDF42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0332D34B-A583-BE4D-8A1D-0D2A73D5A882}" type="sibTrans" cxnId="{A5A62055-9937-0142-95A0-F0FEDD7FDF42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08561CC8-1184-0E48-9270-A8275C5CACF2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Septic arthritis can lead to </a:t>
          </a:r>
          <a:r>
            <a:rPr lang="en-US" altLang="ar-SA" sz="1200" b="1" dirty="0">
              <a:latin typeface="Georgia" charset="0"/>
              <a:ea typeface="Georgia" charset="0"/>
              <a:cs typeface="Georgia" charset="0"/>
            </a:rPr>
            <a:t>ankylosis</a:t>
          </a: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 </a:t>
          </a:r>
          <a:r>
            <a:rPr lang="en-US" altLang="ar-SA" sz="1400" b="1" dirty="0">
              <a:solidFill>
                <a:schemeClr val="bg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rPr>
            <a:t>*</a:t>
          </a:r>
          <a:r>
            <a:rPr lang="en-US" altLang="ar-SA" sz="1400" b="0" dirty="0">
              <a:latin typeface="Georgia" charset="0"/>
              <a:ea typeface="Georgia" charset="0"/>
              <a:cs typeface="Georgia" charset="0"/>
            </a:rPr>
            <a:t> </a:t>
          </a: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and even </a:t>
          </a:r>
          <a:r>
            <a:rPr lang="en-US" altLang="ar-SA" sz="1200" b="1" dirty="0">
              <a:latin typeface="Georgia" charset="0"/>
              <a:ea typeface="Georgia" charset="0"/>
              <a:cs typeface="Georgia" charset="0"/>
            </a:rPr>
            <a:t>fatal septicemia</a:t>
          </a:r>
          <a:r>
            <a:rPr lang="en-US" altLang="ar-SA" sz="1400" b="1" dirty="0">
              <a:solidFill>
                <a:schemeClr val="bg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rPr>
            <a:t>**</a:t>
          </a: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. </a:t>
          </a:r>
          <a:endParaRPr lang="ar-SA" sz="1200" b="0" dirty="0">
            <a:latin typeface="Georgia" charset="0"/>
            <a:ea typeface="Georgia" charset="0"/>
            <a:cs typeface="Georgia" charset="0"/>
          </a:endParaRPr>
        </a:p>
      </dgm:t>
    </dgm:pt>
    <dgm:pt modelId="{FAA84FCA-9861-9B45-B6B1-49E4E8608486}" type="parTrans" cxnId="{F6A6E0F2-B83A-E24E-B06E-81A4859AFF5D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DB8A5E37-6A9F-E848-8F2F-014FB815A365}" type="sibTrans" cxnId="{F6A6E0F2-B83A-E24E-B06E-81A4859AFF5D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845B5A2E-6E90-254B-9DE4-F702BE50121E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However, prompt antibiotic therapy and joint aspiration or drainage cures most patients.</a:t>
          </a:r>
        </a:p>
      </dgm:t>
    </dgm:pt>
    <dgm:pt modelId="{FF397920-BBE6-EF48-AF88-0C0CE689DDFF}" type="parTrans" cxnId="{E0706C6F-FD6F-324C-A7FE-EA8E49FF4DB2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ED9BE785-2F00-1F43-8BEB-428678A7E97F}" type="sibTrans" cxnId="{E0706C6F-FD6F-324C-A7FE-EA8E49FF4DB2}">
      <dgm:prSet/>
      <dgm:spPr/>
      <dgm:t>
        <a:bodyPr/>
        <a:lstStyle/>
        <a:p>
          <a:pPr rtl="1"/>
          <a:endParaRPr lang="ar-SA" sz="1200" b="0">
            <a:latin typeface="Georgia" charset="0"/>
            <a:ea typeface="Georgia" charset="0"/>
            <a:cs typeface="Georgia" charset="0"/>
          </a:endParaRPr>
        </a:p>
      </dgm:t>
    </dgm:pt>
    <dgm:pt modelId="{CD598F2B-2A27-B84C-BAC2-22E1E5A781D6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altLang="ar-SA" sz="1200" b="0" dirty="0">
              <a:latin typeface="Georgia" charset="0"/>
              <a:ea typeface="Georgia" charset="0"/>
              <a:cs typeface="Georgia" charset="0"/>
            </a:rPr>
            <a:t>sudden onset of pain</a:t>
          </a:r>
          <a:endParaRPr lang="ar-SA" sz="1200" b="0" dirty="0">
            <a:latin typeface="Georgia" charset="0"/>
            <a:ea typeface="Georgia" charset="0"/>
            <a:cs typeface="Georgia" charset="0"/>
          </a:endParaRPr>
        </a:p>
      </dgm:t>
    </dgm:pt>
    <dgm:pt modelId="{82E78D51-AEE5-C147-8F4E-38D1B63D3BC1}" type="parTrans" cxnId="{9F9A5498-620C-2F44-81EA-E9B34858259C}">
      <dgm:prSet/>
      <dgm:spPr/>
      <dgm:t>
        <a:bodyPr/>
        <a:lstStyle/>
        <a:p>
          <a:pPr rtl="1"/>
          <a:endParaRPr lang="ar-SA" sz="1200"/>
        </a:p>
      </dgm:t>
    </dgm:pt>
    <dgm:pt modelId="{B94AE985-9898-F241-82D7-D42F112821DD}" type="sibTrans" cxnId="{9F9A5498-620C-2F44-81EA-E9B34858259C}">
      <dgm:prSet/>
      <dgm:spPr/>
      <dgm:t>
        <a:bodyPr/>
        <a:lstStyle/>
        <a:p>
          <a:pPr rtl="1"/>
          <a:endParaRPr lang="ar-SA" sz="1200"/>
        </a:p>
      </dgm:t>
    </dgm:pt>
    <dgm:pt modelId="{894D19E5-D22C-D145-A2DA-9273989F5314}" type="pres">
      <dgm:prSet presAssocID="{10A832AB-2CD2-3946-BCDF-0008A5C5783A}" presName="linearFlow" presStyleCnt="0">
        <dgm:presLayoutVars>
          <dgm:dir/>
          <dgm:animLvl val="lvl"/>
          <dgm:resizeHandles val="exact"/>
        </dgm:presLayoutVars>
      </dgm:prSet>
      <dgm:spPr/>
    </dgm:pt>
    <dgm:pt modelId="{371F9B92-2636-E143-B2DA-E64664D5F8E6}" type="pres">
      <dgm:prSet presAssocID="{69EC8BC6-3EE7-4C41-B254-B2ACFC6805FD}" presName="composite" presStyleCnt="0"/>
      <dgm:spPr/>
    </dgm:pt>
    <dgm:pt modelId="{D3692AC0-193B-F34C-B233-E4AF161D5DD2}" type="pres">
      <dgm:prSet presAssocID="{69EC8BC6-3EE7-4C41-B254-B2ACFC6805FD}" presName="parentText" presStyleLbl="alignNode1" presStyleIdx="0" presStyleCnt="3" custScaleX="104561" custScaleY="111444">
        <dgm:presLayoutVars>
          <dgm:chMax val="1"/>
          <dgm:bulletEnabled val="1"/>
        </dgm:presLayoutVars>
      </dgm:prSet>
      <dgm:spPr/>
    </dgm:pt>
    <dgm:pt modelId="{2CB0A0C8-DED9-DA44-8B16-7C0D15CBE902}" type="pres">
      <dgm:prSet presAssocID="{69EC8BC6-3EE7-4C41-B254-B2ACFC6805FD}" presName="descendantText" presStyleLbl="alignAcc1" presStyleIdx="0" presStyleCnt="3" custScaleY="113819">
        <dgm:presLayoutVars>
          <dgm:bulletEnabled val="1"/>
        </dgm:presLayoutVars>
      </dgm:prSet>
      <dgm:spPr/>
    </dgm:pt>
    <dgm:pt modelId="{9E2273B3-5EF2-3341-9B29-519180B99966}" type="pres">
      <dgm:prSet presAssocID="{735D7E93-63A7-6142-8977-052108FB3C28}" presName="sp" presStyleCnt="0"/>
      <dgm:spPr/>
    </dgm:pt>
    <dgm:pt modelId="{EE914306-7342-5E4A-9E65-6B79F0AE1BF6}" type="pres">
      <dgm:prSet presAssocID="{C4010060-A03A-F44B-A54A-FE2A0BE9154C}" presName="composite" presStyleCnt="0"/>
      <dgm:spPr/>
    </dgm:pt>
    <dgm:pt modelId="{F86BEDAE-538D-F647-8382-61EBEFB7A7D5}" type="pres">
      <dgm:prSet presAssocID="{C4010060-A03A-F44B-A54A-FE2A0BE9154C}" presName="parentText" presStyleLbl="alignNode1" presStyleIdx="1" presStyleCnt="3" custScaleX="111273" custScaleY="107807">
        <dgm:presLayoutVars>
          <dgm:chMax val="1"/>
          <dgm:bulletEnabled val="1"/>
        </dgm:presLayoutVars>
      </dgm:prSet>
      <dgm:spPr/>
    </dgm:pt>
    <dgm:pt modelId="{8F992A0A-BE8D-8F4B-BFB0-30A1B5E213C3}" type="pres">
      <dgm:prSet presAssocID="{C4010060-A03A-F44B-A54A-FE2A0BE9154C}" presName="descendantText" presStyleLbl="alignAcc1" presStyleIdx="1" presStyleCnt="3" custScaleY="112575">
        <dgm:presLayoutVars>
          <dgm:bulletEnabled val="1"/>
        </dgm:presLayoutVars>
      </dgm:prSet>
      <dgm:spPr/>
    </dgm:pt>
    <dgm:pt modelId="{1B6C9902-155E-0444-8616-C4AE9BCB77AA}" type="pres">
      <dgm:prSet presAssocID="{58D61B7C-9E5D-804E-B518-6C4E9D46CF07}" presName="sp" presStyleCnt="0"/>
      <dgm:spPr/>
    </dgm:pt>
    <dgm:pt modelId="{40D4EE85-81AA-9C42-9F4B-585F0258C447}" type="pres">
      <dgm:prSet presAssocID="{367CE0E4-9213-0F40-9D20-1AF8DB35B9F0}" presName="composite" presStyleCnt="0"/>
      <dgm:spPr/>
    </dgm:pt>
    <dgm:pt modelId="{B7A372CE-8391-9348-8033-E7292648284C}" type="pres">
      <dgm:prSet presAssocID="{367CE0E4-9213-0F40-9D20-1AF8DB35B9F0}" presName="parentText" presStyleLbl="alignNode1" presStyleIdx="2" presStyleCnt="3" custScaleX="107705" custScaleY="107986">
        <dgm:presLayoutVars>
          <dgm:chMax val="1"/>
          <dgm:bulletEnabled val="1"/>
        </dgm:presLayoutVars>
      </dgm:prSet>
      <dgm:spPr/>
    </dgm:pt>
    <dgm:pt modelId="{A8A18A83-4450-8441-8737-DF4089817DAB}" type="pres">
      <dgm:prSet presAssocID="{367CE0E4-9213-0F40-9D20-1AF8DB35B9F0}" presName="descendantText" presStyleLbl="alignAcc1" presStyleIdx="2" presStyleCnt="3" custScaleY="113442">
        <dgm:presLayoutVars>
          <dgm:bulletEnabled val="1"/>
        </dgm:presLayoutVars>
      </dgm:prSet>
      <dgm:spPr/>
    </dgm:pt>
  </dgm:ptLst>
  <dgm:cxnLst>
    <dgm:cxn modelId="{FD8F4601-6586-4CF6-92DA-B85E82973A43}" type="presOf" srcId="{CD598F2B-2A27-B84C-BAC2-22E1E5A781D6}" destId="{8F992A0A-BE8D-8F4B-BFB0-30A1B5E213C3}" srcOrd="0" destOrd="0" presId="urn:microsoft.com/office/officeart/2005/8/layout/chevron2"/>
    <dgm:cxn modelId="{9866D410-6B6C-49A7-B44A-B607FE5C9ADA}" type="presOf" srcId="{FA922ACF-FFC0-9946-BA5B-5EE6AF69A08B}" destId="{2CB0A0C8-DED9-DA44-8B16-7C0D15CBE902}" srcOrd="0" destOrd="3" presId="urn:microsoft.com/office/officeart/2005/8/layout/chevron2"/>
    <dgm:cxn modelId="{AF58B914-E393-49AF-AAE9-6E92997DD5FE}" type="presOf" srcId="{08561CC8-1184-0E48-9270-A8275C5CACF2}" destId="{A8A18A83-4450-8441-8737-DF4089817DAB}" srcOrd="0" destOrd="0" presId="urn:microsoft.com/office/officeart/2005/8/layout/chevron2"/>
    <dgm:cxn modelId="{7A0AEC19-E1BE-9441-9FAB-F5BC616B03D2}" srcId="{69EC8BC6-3EE7-4C41-B254-B2ACFC6805FD}" destId="{7EBA7D33-0E86-0647-B063-CF9566D9376C}" srcOrd="2" destOrd="0" parTransId="{F2788D39-871D-BC4F-8DB6-1D6571CA6147}" sibTransId="{DBF08957-A33E-EE44-9F5E-ACED0452943B}"/>
    <dgm:cxn modelId="{BA5E971B-366D-42DD-8966-8106F1921E27}" type="presOf" srcId="{7EBA7D33-0E86-0647-B063-CF9566D9376C}" destId="{2CB0A0C8-DED9-DA44-8B16-7C0D15CBE902}" srcOrd="0" destOrd="2" presId="urn:microsoft.com/office/officeart/2005/8/layout/chevron2"/>
    <dgm:cxn modelId="{8F77FC25-8E10-414A-A1B4-1F494B985BC8}" type="presOf" srcId="{367CE0E4-9213-0F40-9D20-1AF8DB35B9F0}" destId="{B7A372CE-8391-9348-8033-E7292648284C}" srcOrd="0" destOrd="0" presId="urn:microsoft.com/office/officeart/2005/8/layout/chevron2"/>
    <dgm:cxn modelId="{FBB3112C-A845-4B54-951C-C8BBF191E358}" type="presOf" srcId="{C4010060-A03A-F44B-A54A-FE2A0BE9154C}" destId="{F86BEDAE-538D-F647-8382-61EBEFB7A7D5}" srcOrd="0" destOrd="0" presId="urn:microsoft.com/office/officeart/2005/8/layout/chevron2"/>
    <dgm:cxn modelId="{BE29832D-3AFE-482A-A343-B9364B5F7B8C}" type="presOf" srcId="{7D9B5295-FDA7-6A46-A91E-0B3F6DDB4EBF}" destId="{2CB0A0C8-DED9-DA44-8B16-7C0D15CBE902}" srcOrd="0" destOrd="0" presId="urn:microsoft.com/office/officeart/2005/8/layout/chevron2"/>
    <dgm:cxn modelId="{7703083B-B0F3-462A-AE18-C87BF339AE80}" type="presOf" srcId="{F51D51A0-470A-CB4A-9927-CC3709F0AE52}" destId="{8F992A0A-BE8D-8F4B-BFB0-30A1B5E213C3}" srcOrd="0" destOrd="1" presId="urn:microsoft.com/office/officeart/2005/8/layout/chevron2"/>
    <dgm:cxn modelId="{C1BC993D-9619-8245-8ED6-F5CD4E65D6FC}" srcId="{69EC8BC6-3EE7-4C41-B254-B2ACFC6805FD}" destId="{541CD1D3-0119-A444-AC6E-DE6821627FC1}" srcOrd="1" destOrd="0" parTransId="{0A62F2C6-E607-4941-9F36-AC14D0AE5675}" sibTransId="{56605698-1C17-CA43-A344-C9B80C5B0B54}"/>
    <dgm:cxn modelId="{F9B67543-56F7-CF46-80DC-7E39D82A2E81}" srcId="{10A832AB-2CD2-3946-BCDF-0008A5C5783A}" destId="{69EC8BC6-3EE7-4C41-B254-B2ACFC6805FD}" srcOrd="0" destOrd="0" parTransId="{36886ADB-B945-2F40-B8E5-AB9B1C319882}" sibTransId="{735D7E93-63A7-6142-8977-052108FB3C28}"/>
    <dgm:cxn modelId="{A5A62055-9937-0142-95A0-F0FEDD7FDF42}" srcId="{10A832AB-2CD2-3946-BCDF-0008A5C5783A}" destId="{367CE0E4-9213-0F40-9D20-1AF8DB35B9F0}" srcOrd="2" destOrd="0" parTransId="{DECF2BD3-FF96-3848-B189-63B2A885E32B}" sibTransId="{0332D34B-A583-BE4D-8A1D-0D2A73D5A882}"/>
    <dgm:cxn modelId="{66B67056-8085-42E4-887B-298CC5A1FF8E}" type="presOf" srcId="{541CD1D3-0119-A444-AC6E-DE6821627FC1}" destId="{2CB0A0C8-DED9-DA44-8B16-7C0D15CBE902}" srcOrd="0" destOrd="1" presId="urn:microsoft.com/office/officeart/2005/8/layout/chevron2"/>
    <dgm:cxn modelId="{C3834862-5D9B-F44F-BF5F-78DFBD4D80CE}" srcId="{69EC8BC6-3EE7-4C41-B254-B2ACFC6805FD}" destId="{FA922ACF-FFC0-9946-BA5B-5EE6AF69A08B}" srcOrd="3" destOrd="0" parTransId="{35CBA29B-9E27-9D42-A1BF-3666A76E60CA}" sibTransId="{F4DA0542-078E-9549-B7CD-E5D90ED803E9}"/>
    <dgm:cxn modelId="{E0706C6F-FD6F-324C-A7FE-EA8E49FF4DB2}" srcId="{367CE0E4-9213-0F40-9D20-1AF8DB35B9F0}" destId="{845B5A2E-6E90-254B-9DE4-F702BE50121E}" srcOrd="1" destOrd="0" parTransId="{FF397920-BBE6-EF48-AF88-0C0CE689DDFF}" sibTransId="{ED9BE785-2F00-1F43-8BEB-428678A7E97F}"/>
    <dgm:cxn modelId="{6F048280-F0E8-473B-80C4-F03EF65A1508}" type="presOf" srcId="{ABF54C81-E08E-6C4E-8989-7A45416F1290}" destId="{8F992A0A-BE8D-8F4B-BFB0-30A1B5E213C3}" srcOrd="0" destOrd="2" presId="urn:microsoft.com/office/officeart/2005/8/layout/chevron2"/>
    <dgm:cxn modelId="{6E628B92-7B0D-44EB-9E42-8CEFA61742E3}" type="presOf" srcId="{10A832AB-2CD2-3946-BCDF-0008A5C5783A}" destId="{894D19E5-D22C-D145-A2DA-9273989F5314}" srcOrd="0" destOrd="0" presId="urn:microsoft.com/office/officeart/2005/8/layout/chevron2"/>
    <dgm:cxn modelId="{9F9A5498-620C-2F44-81EA-E9B34858259C}" srcId="{C4010060-A03A-F44B-A54A-FE2A0BE9154C}" destId="{CD598F2B-2A27-B84C-BAC2-22E1E5A781D6}" srcOrd="0" destOrd="0" parTransId="{82E78D51-AEE5-C147-8F4E-38D1B63D3BC1}" sibTransId="{B94AE985-9898-F241-82D7-D42F112821DD}"/>
    <dgm:cxn modelId="{97880EA5-AAEB-4A4B-A60D-14AA8C4F5D5F}" srcId="{69EC8BC6-3EE7-4C41-B254-B2ACFC6805FD}" destId="{7D9B5295-FDA7-6A46-A91E-0B3F6DDB4EBF}" srcOrd="0" destOrd="0" parTransId="{21471478-36E6-8E4E-AD04-CD4360402552}" sibTransId="{334011D7-C0DA-0A45-B643-A0A08219AD17}"/>
    <dgm:cxn modelId="{137445B2-88C3-4509-8518-3C79ABB0D1E2}" type="presOf" srcId="{69EC8BC6-3EE7-4C41-B254-B2ACFC6805FD}" destId="{D3692AC0-193B-F34C-B233-E4AF161D5DD2}" srcOrd="0" destOrd="0" presId="urn:microsoft.com/office/officeart/2005/8/layout/chevron2"/>
    <dgm:cxn modelId="{BC9977BE-9330-FF4C-A147-1AFE0F8CB1C4}" srcId="{10A832AB-2CD2-3946-BCDF-0008A5C5783A}" destId="{C4010060-A03A-F44B-A54A-FE2A0BE9154C}" srcOrd="1" destOrd="0" parTransId="{DA68B523-E9C8-F34C-97B0-CBD2A79CF27A}" sibTransId="{58D61B7C-9E5D-804E-B518-6C4E9D46CF07}"/>
    <dgm:cxn modelId="{AB8CBAC1-53C4-A74B-B9B9-388E17675628}" srcId="{C4010060-A03A-F44B-A54A-FE2A0BE9154C}" destId="{F51D51A0-470A-CB4A-9927-CC3709F0AE52}" srcOrd="1" destOrd="0" parTransId="{4F7D3650-C2AE-D346-8AC3-E5F94352E2FF}" sibTransId="{67F28084-F985-EA4B-BEBA-833E08024E6F}"/>
    <dgm:cxn modelId="{690829D5-7663-48B2-AB4C-4997FDC4DFCF}" type="presOf" srcId="{845B5A2E-6E90-254B-9DE4-F702BE50121E}" destId="{A8A18A83-4450-8441-8737-DF4089817DAB}" srcOrd="0" destOrd="1" presId="urn:microsoft.com/office/officeart/2005/8/layout/chevron2"/>
    <dgm:cxn modelId="{F6A6E0F2-B83A-E24E-B06E-81A4859AFF5D}" srcId="{367CE0E4-9213-0F40-9D20-1AF8DB35B9F0}" destId="{08561CC8-1184-0E48-9270-A8275C5CACF2}" srcOrd="0" destOrd="0" parTransId="{FAA84FCA-9861-9B45-B6B1-49E4E8608486}" sibTransId="{DB8A5E37-6A9F-E848-8F2F-014FB815A365}"/>
    <dgm:cxn modelId="{54E22BFC-35B6-D844-B7C6-E362F8F93F24}" srcId="{C4010060-A03A-F44B-A54A-FE2A0BE9154C}" destId="{ABF54C81-E08E-6C4E-8989-7A45416F1290}" srcOrd="2" destOrd="0" parTransId="{B20D5B80-A862-AC4A-93DE-8CDF15C2E682}" sibTransId="{43A054AD-375D-F147-8A2D-C94754B51099}"/>
    <dgm:cxn modelId="{5BFFF928-8F21-479C-91A3-99BD7203EAEF}" type="presParOf" srcId="{894D19E5-D22C-D145-A2DA-9273989F5314}" destId="{371F9B92-2636-E143-B2DA-E64664D5F8E6}" srcOrd="0" destOrd="0" presId="urn:microsoft.com/office/officeart/2005/8/layout/chevron2"/>
    <dgm:cxn modelId="{ED1DCEB4-DB71-415A-804A-DA2EE3C58338}" type="presParOf" srcId="{371F9B92-2636-E143-B2DA-E64664D5F8E6}" destId="{D3692AC0-193B-F34C-B233-E4AF161D5DD2}" srcOrd="0" destOrd="0" presId="urn:microsoft.com/office/officeart/2005/8/layout/chevron2"/>
    <dgm:cxn modelId="{29661C55-A6B7-4938-8868-0E15C5FBAC80}" type="presParOf" srcId="{371F9B92-2636-E143-B2DA-E64664D5F8E6}" destId="{2CB0A0C8-DED9-DA44-8B16-7C0D15CBE902}" srcOrd="1" destOrd="0" presId="urn:microsoft.com/office/officeart/2005/8/layout/chevron2"/>
    <dgm:cxn modelId="{7E19FAA4-1A4A-4E96-9832-1806F48A4940}" type="presParOf" srcId="{894D19E5-D22C-D145-A2DA-9273989F5314}" destId="{9E2273B3-5EF2-3341-9B29-519180B99966}" srcOrd="1" destOrd="0" presId="urn:microsoft.com/office/officeart/2005/8/layout/chevron2"/>
    <dgm:cxn modelId="{9A6C87C1-7AC0-42C2-8CFD-21C3E4074DF1}" type="presParOf" srcId="{894D19E5-D22C-D145-A2DA-9273989F5314}" destId="{EE914306-7342-5E4A-9E65-6B79F0AE1BF6}" srcOrd="2" destOrd="0" presId="urn:microsoft.com/office/officeart/2005/8/layout/chevron2"/>
    <dgm:cxn modelId="{8C4AC2E0-D54E-4766-B8E7-BF2C9611B192}" type="presParOf" srcId="{EE914306-7342-5E4A-9E65-6B79F0AE1BF6}" destId="{F86BEDAE-538D-F647-8382-61EBEFB7A7D5}" srcOrd="0" destOrd="0" presId="urn:microsoft.com/office/officeart/2005/8/layout/chevron2"/>
    <dgm:cxn modelId="{9300B849-EC05-4550-AD59-8D4758B0A326}" type="presParOf" srcId="{EE914306-7342-5E4A-9E65-6B79F0AE1BF6}" destId="{8F992A0A-BE8D-8F4B-BFB0-30A1B5E213C3}" srcOrd="1" destOrd="0" presId="urn:microsoft.com/office/officeart/2005/8/layout/chevron2"/>
    <dgm:cxn modelId="{902BF2B6-BBA5-4939-AC08-2EF9D47BDD62}" type="presParOf" srcId="{894D19E5-D22C-D145-A2DA-9273989F5314}" destId="{1B6C9902-155E-0444-8616-C4AE9BCB77AA}" srcOrd="3" destOrd="0" presId="urn:microsoft.com/office/officeart/2005/8/layout/chevron2"/>
    <dgm:cxn modelId="{91018770-A01E-49AC-84A8-9D2E2F5AF871}" type="presParOf" srcId="{894D19E5-D22C-D145-A2DA-9273989F5314}" destId="{40D4EE85-81AA-9C42-9F4B-585F0258C447}" srcOrd="4" destOrd="0" presId="urn:microsoft.com/office/officeart/2005/8/layout/chevron2"/>
    <dgm:cxn modelId="{26A14D8B-EE13-4BF2-8BE9-1920324DFBF6}" type="presParOf" srcId="{40D4EE85-81AA-9C42-9F4B-585F0258C447}" destId="{B7A372CE-8391-9348-8033-E7292648284C}" srcOrd="0" destOrd="0" presId="urn:microsoft.com/office/officeart/2005/8/layout/chevron2"/>
    <dgm:cxn modelId="{307F8991-44A2-4895-9AD4-00B8AB68A528}" type="presParOf" srcId="{40D4EE85-81AA-9C42-9F4B-585F0258C447}" destId="{A8A18A83-4450-8441-8737-DF4089817D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EE7E7-4B98-40D5-B754-04156AF5D5A3}">
      <dsp:nvSpPr>
        <dsp:cNvPr id="0" name=""/>
        <dsp:cNvSpPr/>
      </dsp:nvSpPr>
      <dsp:spPr>
        <a:xfrm>
          <a:off x="2297430" y="1382948"/>
          <a:ext cx="1625448" cy="282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51"/>
              </a:lnTo>
              <a:lnTo>
                <a:pt x="1625448" y="141051"/>
              </a:lnTo>
              <a:lnTo>
                <a:pt x="1625448" y="282102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E651B-1731-494A-B24E-13C02774F9E7}">
      <dsp:nvSpPr>
        <dsp:cNvPr id="0" name=""/>
        <dsp:cNvSpPr/>
      </dsp:nvSpPr>
      <dsp:spPr>
        <a:xfrm>
          <a:off x="2251709" y="1382948"/>
          <a:ext cx="91440" cy="282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102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93FF8-7F48-4D71-9EE7-31971E4E4C06}">
      <dsp:nvSpPr>
        <dsp:cNvPr id="0" name=""/>
        <dsp:cNvSpPr/>
      </dsp:nvSpPr>
      <dsp:spPr>
        <a:xfrm>
          <a:off x="671981" y="1382948"/>
          <a:ext cx="1625448" cy="282102"/>
        </a:xfrm>
        <a:custGeom>
          <a:avLst/>
          <a:gdLst/>
          <a:ahLst/>
          <a:cxnLst/>
          <a:rect l="0" t="0" r="0" b="0"/>
          <a:pathLst>
            <a:path>
              <a:moveTo>
                <a:pt x="1625448" y="0"/>
              </a:moveTo>
              <a:lnTo>
                <a:pt x="1625448" y="141051"/>
              </a:lnTo>
              <a:lnTo>
                <a:pt x="0" y="141051"/>
              </a:lnTo>
              <a:lnTo>
                <a:pt x="0" y="282102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46744-6E14-40B5-9623-0D1A581749B3}">
      <dsp:nvSpPr>
        <dsp:cNvPr id="0" name=""/>
        <dsp:cNvSpPr/>
      </dsp:nvSpPr>
      <dsp:spPr>
        <a:xfrm>
          <a:off x="1625757" y="711275"/>
          <a:ext cx="1343345" cy="671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Georgia" pitchFamily="18" charset="0"/>
            </a:rPr>
            <a:t>Routes of infection </a:t>
          </a:r>
        </a:p>
      </dsp:txBody>
      <dsp:txXfrm>
        <a:off x="1625757" y="711275"/>
        <a:ext cx="1343345" cy="671672"/>
      </dsp:txXfrm>
    </dsp:sp>
    <dsp:sp modelId="{0EF93A94-2DB9-4FA9-9CED-0CE0C6180DAA}">
      <dsp:nvSpPr>
        <dsp:cNvPr id="0" name=""/>
        <dsp:cNvSpPr/>
      </dsp:nvSpPr>
      <dsp:spPr>
        <a:xfrm>
          <a:off x="308" y="1665051"/>
          <a:ext cx="1343345" cy="671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Hematogenous</a:t>
          </a:r>
          <a:r>
            <a:rPr lang="ar-SA" sz="800" kern="1200" dirty="0">
              <a:solidFill>
                <a:schemeClr val="tx1"/>
              </a:solidFill>
              <a:latin typeface="Georgia" pitchFamily="18" charset="0"/>
            </a:rPr>
            <a:t>عن طريق الدم </a:t>
          </a: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 dissemination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FF0000"/>
              </a:solidFill>
              <a:latin typeface="Georgia" pitchFamily="18" charset="0"/>
            </a:rPr>
            <a:t> (most common)</a:t>
          </a:r>
        </a:p>
      </dsp:txBody>
      <dsp:txXfrm>
        <a:off x="308" y="1665051"/>
        <a:ext cx="1343345" cy="671672"/>
      </dsp:txXfrm>
    </dsp:sp>
    <dsp:sp modelId="{EFA5564D-6B75-4790-B4C7-0BA09B9CBBB1}">
      <dsp:nvSpPr>
        <dsp:cNvPr id="0" name=""/>
        <dsp:cNvSpPr/>
      </dsp:nvSpPr>
      <dsp:spPr>
        <a:xfrm>
          <a:off x="1625757" y="1665051"/>
          <a:ext cx="1343345" cy="671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Extension from an infection in adjacent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FF0000"/>
              </a:solidFill>
              <a:latin typeface="Georgia" pitchFamily="18" charset="0"/>
            </a:rPr>
            <a:t>joint</a:t>
          </a: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 or </a:t>
          </a:r>
          <a:r>
            <a:rPr lang="en-US" sz="800" kern="1200" dirty="0">
              <a:solidFill>
                <a:srgbClr val="FF0000"/>
              </a:solidFill>
              <a:latin typeface="Georgia" pitchFamily="18" charset="0"/>
            </a:rPr>
            <a:t>soft tissue </a:t>
          </a:r>
          <a:endParaRPr lang="ar-SA" sz="800" kern="1200" dirty="0">
            <a:solidFill>
              <a:srgbClr val="FF0000"/>
            </a:solidFill>
            <a:latin typeface="Georgia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kern="1200" dirty="0">
              <a:solidFill>
                <a:schemeClr val="bg2">
                  <a:lumMod val="65000"/>
                </a:schemeClr>
              </a:solidFill>
              <a:latin typeface="Georgia" pitchFamily="18" charset="0"/>
            </a:rPr>
            <a:t>يعني جاي من مفصل أو نسيج ثاني و انتقل للعظم</a:t>
          </a:r>
        </a:p>
      </dsp:txBody>
      <dsp:txXfrm>
        <a:off x="1625757" y="1665051"/>
        <a:ext cx="1343345" cy="671672"/>
      </dsp:txXfrm>
    </dsp:sp>
    <dsp:sp modelId="{DD6D89F9-D2E8-43E6-9D76-0216A74F626C}">
      <dsp:nvSpPr>
        <dsp:cNvPr id="0" name=""/>
        <dsp:cNvSpPr/>
      </dsp:nvSpPr>
      <dsp:spPr>
        <a:xfrm>
          <a:off x="3251205" y="1665051"/>
          <a:ext cx="1343345" cy="671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Traumatic implantation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After </a:t>
          </a:r>
          <a:r>
            <a:rPr lang="en-US" sz="800" kern="1200" dirty="0">
              <a:solidFill>
                <a:srgbClr val="FF0000"/>
              </a:solidFill>
              <a:latin typeface="Georgia" pitchFamily="18" charset="0"/>
            </a:rPr>
            <a:t>compound fractures </a:t>
          </a:r>
          <a:r>
            <a:rPr lang="en-US" sz="800" kern="1200" dirty="0">
              <a:solidFill>
                <a:schemeClr val="tx1"/>
              </a:solidFill>
              <a:latin typeface="Georgia" pitchFamily="18" charset="0"/>
            </a:rPr>
            <a:t>or </a:t>
          </a:r>
          <a:r>
            <a:rPr lang="en-US" sz="800" kern="1200" dirty="0">
              <a:solidFill>
                <a:srgbClr val="FF0000"/>
              </a:solidFill>
              <a:latin typeface="Georgia" pitchFamily="18" charset="0"/>
            </a:rPr>
            <a:t>orthopedic procedures </a:t>
          </a:r>
          <a:endParaRPr lang="ar-SA" sz="800" kern="1200" dirty="0">
            <a:solidFill>
              <a:srgbClr val="FF0000"/>
            </a:solidFill>
            <a:latin typeface="Georgia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800" kern="1200" dirty="0">
              <a:solidFill>
                <a:schemeClr val="bg2">
                  <a:lumMod val="65000"/>
                </a:schemeClr>
              </a:solidFill>
              <a:latin typeface="Georgia" pitchFamily="18" charset="0"/>
            </a:rPr>
            <a:t>بعد الكسور خاصة</a:t>
          </a:r>
          <a:r>
            <a:rPr lang="en-US" sz="800" kern="1200" dirty="0">
              <a:solidFill>
                <a:srgbClr val="FF0000"/>
              </a:solidFill>
              <a:latin typeface="Georgia" pitchFamily="18" charset="0"/>
            </a:rPr>
            <a:t> </a:t>
          </a:r>
        </a:p>
      </dsp:txBody>
      <dsp:txXfrm>
        <a:off x="3251205" y="1665051"/>
        <a:ext cx="1343345" cy="671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19332-695C-4648-9C77-1714129D4A0E}">
      <dsp:nvSpPr>
        <dsp:cNvPr id="0" name=""/>
        <dsp:cNvSpPr/>
      </dsp:nvSpPr>
      <dsp:spPr>
        <a:xfrm>
          <a:off x="1221838" y="420619"/>
          <a:ext cx="4144281" cy="925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Georgia" panose="02040502050405020303" pitchFamily="18" charset="0"/>
            </a:rPr>
            <a:t>the periosteum is </a:t>
          </a:r>
          <a:r>
            <a:rPr lang="en-US" sz="1200" u="sng" kern="1200" dirty="0">
              <a:latin typeface="Georgia" panose="02040502050405020303" pitchFamily="18" charset="0"/>
            </a:rPr>
            <a:t>loosely</a:t>
          </a:r>
          <a:r>
            <a:rPr lang="en-US" sz="1200" kern="1200" dirty="0">
              <a:latin typeface="Georgia" panose="02040502050405020303" pitchFamily="18" charset="0"/>
            </a:rPr>
            <a:t> attached to the </a:t>
          </a:r>
          <a:r>
            <a:rPr lang="en-US" sz="1200" b="1" kern="1200" dirty="0">
              <a:latin typeface="Georgia" panose="02040502050405020303" pitchFamily="18" charset="0"/>
            </a:rPr>
            <a:t>cortex</a:t>
          </a:r>
          <a:r>
            <a:rPr lang="en-US" sz="1200" kern="1200" dirty="0">
              <a:latin typeface="Georgia" panose="02040502050405020303" pitchFamily="18" charset="0"/>
            </a:rPr>
            <a:t>; therefore, sizable </a:t>
          </a:r>
          <a:r>
            <a:rPr lang="en-US" sz="1200" kern="1200" dirty="0">
              <a:solidFill>
                <a:schemeClr val="accent3"/>
              </a:solidFill>
              <a:latin typeface="Georgia" panose="02040502050405020303" pitchFamily="18" charset="0"/>
            </a:rPr>
            <a:t>“major”</a:t>
          </a:r>
          <a:r>
            <a:rPr lang="en-US" sz="1200" kern="1200" dirty="0">
              <a:latin typeface="Georgia" panose="02040502050405020303" pitchFamily="18" charset="0"/>
            </a:rPr>
            <a:t> </a:t>
          </a:r>
          <a:r>
            <a:rPr lang="en-US" sz="1200" b="1" kern="1200" dirty="0">
              <a:solidFill>
                <a:srgbClr val="FF0000"/>
              </a:solidFill>
              <a:latin typeface="Georgia" panose="02040502050405020303" pitchFamily="18" charset="0"/>
            </a:rPr>
            <a:t>sub periosteal</a:t>
          </a:r>
          <a:r>
            <a:rPr lang="en-US" sz="1200" kern="1200" dirty="0">
              <a:solidFill>
                <a:srgbClr val="FF0000"/>
              </a:solidFill>
              <a:latin typeface="Georgia" panose="02040502050405020303" pitchFamily="18" charset="0"/>
            </a:rPr>
            <a:t> abscesses </a:t>
          </a:r>
          <a:r>
            <a:rPr lang="en-US" sz="1200" kern="1200" dirty="0">
              <a:latin typeface="Georgia" panose="02040502050405020303" pitchFamily="18" charset="0"/>
            </a:rPr>
            <a:t>can form and </a:t>
          </a:r>
          <a:r>
            <a:rPr lang="en-US" sz="1200" b="1" kern="1200" dirty="0">
              <a:latin typeface="Georgia" panose="02040502050405020303" pitchFamily="18" charset="0"/>
            </a:rPr>
            <a:t>extend</a:t>
          </a:r>
          <a:r>
            <a:rPr lang="en-US" sz="1200" kern="1200" dirty="0">
              <a:latin typeface="Georgia" panose="02040502050405020303" pitchFamily="18" charset="0"/>
            </a:rPr>
            <a:t> for </a:t>
          </a:r>
          <a:r>
            <a:rPr lang="en-US" sz="1200" u="sng" kern="1200" dirty="0">
              <a:latin typeface="Georgia" panose="02040502050405020303" pitchFamily="18" charset="0"/>
            </a:rPr>
            <a:t>long distances along the bone surface</a:t>
          </a:r>
        </a:p>
      </dsp:txBody>
      <dsp:txXfrm>
        <a:off x="1221838" y="536364"/>
        <a:ext cx="3797046" cy="694469"/>
      </dsp:txXfrm>
    </dsp:sp>
    <dsp:sp modelId="{B402B9F1-1CA8-47CE-A003-17222E677752}">
      <dsp:nvSpPr>
        <dsp:cNvPr id="0" name=""/>
        <dsp:cNvSpPr/>
      </dsp:nvSpPr>
      <dsp:spPr>
        <a:xfrm>
          <a:off x="10" y="547379"/>
          <a:ext cx="1116612" cy="67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Georgia" panose="02040502050405020303" pitchFamily="18" charset="0"/>
            </a:rPr>
            <a:t>In children</a:t>
          </a:r>
        </a:p>
      </dsp:txBody>
      <dsp:txXfrm>
        <a:off x="32836" y="580205"/>
        <a:ext cx="1050960" cy="606787"/>
      </dsp:txXfrm>
    </dsp:sp>
    <dsp:sp modelId="{518295FC-30F3-450E-9B63-EF10924E0D6C}">
      <dsp:nvSpPr>
        <dsp:cNvPr id="0" name=""/>
        <dsp:cNvSpPr/>
      </dsp:nvSpPr>
      <dsp:spPr>
        <a:xfrm>
          <a:off x="1221838" y="1861816"/>
          <a:ext cx="4144281" cy="9259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200" kern="1200" dirty="0">
              <a:latin typeface="Georgia" panose="02040502050405020303" pitchFamily="18" charset="0"/>
              <a:cs typeface="Majalla UI"/>
            </a:rPr>
            <a:t>epiphyseal infection can </a:t>
          </a:r>
          <a:r>
            <a:rPr lang="en-US" altLang="en-US" sz="1200" b="1" kern="1200" dirty="0">
              <a:latin typeface="Georgia" panose="02040502050405020303" pitchFamily="18" charset="0"/>
              <a:cs typeface="Majalla UI"/>
            </a:rPr>
            <a:t>spread</a:t>
          </a:r>
          <a:r>
            <a:rPr lang="en-US" altLang="en-US" sz="1200" kern="1200" dirty="0">
              <a:latin typeface="Georgia" panose="02040502050405020303" pitchFamily="18" charset="0"/>
              <a:cs typeface="Majalla UI"/>
            </a:rPr>
            <a:t> into the </a:t>
          </a:r>
          <a:r>
            <a:rPr lang="en-US" altLang="en-US" sz="1200" u="sng" kern="1200" dirty="0">
              <a:latin typeface="Georgia" panose="02040502050405020303" pitchFamily="18" charset="0"/>
              <a:cs typeface="Majalla UI"/>
            </a:rPr>
            <a:t>adjoining joint </a:t>
          </a:r>
          <a:r>
            <a:rPr lang="en-US" altLang="en-US" sz="1200" kern="1200" dirty="0">
              <a:latin typeface="Georgia" panose="02040502050405020303" pitchFamily="18" charset="0"/>
              <a:cs typeface="Majalla UI"/>
            </a:rPr>
            <a:t>to </a:t>
          </a:r>
          <a:r>
            <a:rPr lang="en-US" altLang="en-US" sz="1200" b="1" kern="1200" dirty="0">
              <a:latin typeface="Georgia" panose="02040502050405020303" pitchFamily="18" charset="0"/>
              <a:cs typeface="Majalla UI"/>
            </a:rPr>
            <a:t>produce</a:t>
          </a:r>
          <a:r>
            <a:rPr lang="en-US" altLang="en-US" sz="1200" kern="1200" dirty="0">
              <a:latin typeface="Georgia" panose="02040502050405020303" pitchFamily="18" charset="0"/>
              <a:cs typeface="Majalla UI"/>
            </a:rPr>
            <a:t> </a:t>
          </a:r>
          <a:r>
            <a:rPr lang="en-US" altLang="en-US" sz="1200" u="sng" kern="1200" dirty="0">
              <a:latin typeface="Georgia" panose="02040502050405020303" pitchFamily="18" charset="0"/>
              <a:cs typeface="Majalla UI"/>
            </a:rPr>
            <a:t>suppurative arthritis</a:t>
          </a:r>
          <a:r>
            <a:rPr lang="en-US" altLang="en-US" sz="1200" kern="1200" dirty="0">
              <a:latin typeface="Georgia" panose="02040502050405020303" pitchFamily="18" charset="0"/>
              <a:cs typeface="Majalla UI"/>
            </a:rPr>
            <a:t>, sometimes with extensive destruction of the articular cartilage and </a:t>
          </a:r>
          <a:r>
            <a:rPr lang="en-US" altLang="en-US" sz="1200" u="sng" kern="1200" dirty="0">
              <a:latin typeface="Georgia" panose="02040502050405020303" pitchFamily="18" charset="0"/>
              <a:cs typeface="Majalla UI"/>
            </a:rPr>
            <a:t>permanent</a:t>
          </a:r>
          <a:r>
            <a:rPr lang="en-US" altLang="en-US" sz="1200" kern="1200" dirty="0">
              <a:latin typeface="Georgia" panose="02040502050405020303" pitchFamily="18" charset="0"/>
              <a:cs typeface="Majalla UI"/>
            </a:rPr>
            <a:t> disability. </a:t>
          </a:r>
          <a:endParaRPr lang="en-US" sz="1200" kern="1200" dirty="0">
            <a:latin typeface="Georgia" panose="02040502050405020303" pitchFamily="18" charset="0"/>
          </a:endParaRPr>
        </a:p>
      </dsp:txBody>
      <dsp:txXfrm>
        <a:off x="1221838" y="1977561"/>
        <a:ext cx="3797046" cy="694469"/>
      </dsp:txXfrm>
    </dsp:sp>
    <dsp:sp modelId="{B46E6A60-EB4B-4F37-B6CC-1A947BD932E6}">
      <dsp:nvSpPr>
        <dsp:cNvPr id="0" name=""/>
        <dsp:cNvSpPr/>
      </dsp:nvSpPr>
      <dsp:spPr>
        <a:xfrm>
          <a:off x="10" y="2115336"/>
          <a:ext cx="1116612" cy="67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In infants </a:t>
          </a:r>
          <a:r>
            <a:rPr lang="en-US" altLang="en-US" sz="1200" b="0" kern="1200" dirty="0">
              <a:solidFill>
                <a:srgbClr val="FF0000"/>
              </a:solidFill>
              <a:latin typeface="Georgia" panose="02040502050405020303" pitchFamily="18" charset="0"/>
              <a:cs typeface="Majalla UI"/>
            </a:rPr>
            <a:t>&amp; uncommonly in adults</a:t>
          </a:r>
          <a:endParaRPr lang="en-US" sz="1200" b="0" kern="1200" dirty="0">
            <a:solidFill>
              <a:srgbClr val="FF0000"/>
            </a:solidFill>
            <a:latin typeface="Georgia" panose="02040502050405020303" pitchFamily="18" charset="0"/>
          </a:endParaRPr>
        </a:p>
      </dsp:txBody>
      <dsp:txXfrm>
        <a:off x="32836" y="2148162"/>
        <a:ext cx="1050960" cy="606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944BD-FA07-4D9F-9F4B-FA2A3095CCAB}">
      <dsp:nvSpPr>
        <dsp:cNvPr id="0" name=""/>
        <dsp:cNvSpPr/>
      </dsp:nvSpPr>
      <dsp:spPr>
        <a:xfrm rot="5400000">
          <a:off x="-57487" y="-10794"/>
          <a:ext cx="854822" cy="88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C00000"/>
              </a:solidFill>
              <a:latin typeface="Georgia" panose="02040502050405020303" pitchFamily="18" charset="0"/>
            </a:rPr>
            <a:t>Rupture</a:t>
          </a:r>
        </a:p>
      </dsp:txBody>
      <dsp:txXfrm rot="-5400000">
        <a:off x="-70734" y="2453"/>
        <a:ext cx="881317" cy="854822"/>
      </dsp:txXfrm>
    </dsp:sp>
    <dsp:sp modelId="{F9830141-C550-4D3B-8155-687F045016E8}">
      <dsp:nvSpPr>
        <dsp:cNvPr id="0" name=""/>
        <dsp:cNvSpPr/>
      </dsp:nvSpPr>
      <dsp:spPr>
        <a:xfrm rot="5400000">
          <a:off x="2048356" y="-1376792"/>
          <a:ext cx="555634" cy="331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FF0000"/>
              </a:solidFill>
              <a:latin typeface="Georgia" panose="02040502050405020303" pitchFamily="18" charset="0"/>
            </a:rPr>
            <a:t>Rupture</a:t>
          </a:r>
          <a:r>
            <a:rPr lang="en-US" sz="1200" kern="1200" dirty="0">
              <a:latin typeface="Georgia" panose="02040502050405020303" pitchFamily="18" charset="0"/>
            </a:rPr>
            <a:t> of the periosteum</a:t>
          </a:r>
        </a:p>
      </dsp:txBody>
      <dsp:txXfrm rot="-5400000">
        <a:off x="669111" y="29577"/>
        <a:ext cx="3287001" cy="501386"/>
      </dsp:txXfrm>
    </dsp:sp>
    <dsp:sp modelId="{20473181-DB25-475A-ADE5-6666836583F4}">
      <dsp:nvSpPr>
        <dsp:cNvPr id="0" name=""/>
        <dsp:cNvSpPr/>
      </dsp:nvSpPr>
      <dsp:spPr>
        <a:xfrm rot="5400000">
          <a:off x="-57487" y="676605"/>
          <a:ext cx="854822" cy="88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C00000"/>
              </a:solidFill>
              <a:latin typeface="Georgia" panose="02040502050405020303" pitchFamily="18" charset="0"/>
            </a:rPr>
            <a:t>lead to </a:t>
          </a:r>
        </a:p>
      </dsp:txBody>
      <dsp:txXfrm rot="-5400000">
        <a:off x="-70734" y="689852"/>
        <a:ext cx="881317" cy="854822"/>
      </dsp:txXfrm>
    </dsp:sp>
    <dsp:sp modelId="{2E552F57-4CCC-4405-85DA-DF9318A9C4A7}">
      <dsp:nvSpPr>
        <dsp:cNvPr id="0" name=""/>
        <dsp:cNvSpPr/>
      </dsp:nvSpPr>
      <dsp:spPr>
        <a:xfrm rot="5400000">
          <a:off x="2048356" y="-676663"/>
          <a:ext cx="555634" cy="331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</a:rPr>
            <a:t>to</a:t>
          </a:r>
          <a:r>
            <a:rPr lang="en-US" sz="1200" kern="1200" dirty="0">
              <a:latin typeface="Georgia" panose="02040502050405020303" pitchFamily="18" charset="0"/>
            </a:rPr>
            <a:t> abscess </a:t>
          </a:r>
          <a:r>
            <a:rPr lang="en-US" sz="1200" u="sng" kern="1200" dirty="0">
              <a:latin typeface="Georgia" panose="02040502050405020303" pitchFamily="18" charset="0"/>
            </a:rPr>
            <a:t>formation</a:t>
          </a:r>
          <a:r>
            <a:rPr lang="en-US" sz="1200" kern="1200" dirty="0">
              <a:latin typeface="Georgia" panose="02040502050405020303" pitchFamily="18" charset="0"/>
            </a:rPr>
            <a:t> in the </a:t>
          </a:r>
          <a:r>
            <a:rPr lang="en-US" sz="1200" u="sng" kern="1200" dirty="0">
              <a:latin typeface="Georgia" panose="02040502050405020303" pitchFamily="18" charset="0"/>
            </a:rPr>
            <a:t>surrounding</a:t>
          </a:r>
          <a:r>
            <a:rPr lang="en-US" sz="1200" kern="1200" dirty="0">
              <a:latin typeface="Georgia" panose="02040502050405020303" pitchFamily="18" charset="0"/>
            </a:rPr>
            <a:t> soft tissue</a:t>
          </a:r>
        </a:p>
      </dsp:txBody>
      <dsp:txXfrm rot="-5400000">
        <a:off x="669111" y="729706"/>
        <a:ext cx="3287001" cy="501386"/>
      </dsp:txXfrm>
    </dsp:sp>
    <dsp:sp modelId="{733F1503-0DEE-475F-B8FA-DAE24C2546B7}">
      <dsp:nvSpPr>
        <dsp:cNvPr id="0" name=""/>
        <dsp:cNvSpPr/>
      </dsp:nvSpPr>
      <dsp:spPr>
        <a:xfrm rot="5400000">
          <a:off x="-57487" y="1406901"/>
          <a:ext cx="854822" cy="88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u="sng" kern="1200" dirty="0">
              <a:solidFill>
                <a:srgbClr val="C00000"/>
              </a:solidFill>
              <a:latin typeface="Georgia" panose="02040502050405020303" pitchFamily="18" charset="0"/>
            </a:rPr>
            <a:t>may</a:t>
          </a:r>
          <a:r>
            <a:rPr lang="en-US" sz="1200" b="0" kern="1200" dirty="0">
              <a:solidFill>
                <a:srgbClr val="C00000"/>
              </a:solidFill>
              <a:latin typeface="Georgia" panose="02040502050405020303" pitchFamily="18" charset="0"/>
            </a:rPr>
            <a:t> lead </a:t>
          </a:r>
        </a:p>
      </dsp:txBody>
      <dsp:txXfrm rot="-5400000">
        <a:off x="-70734" y="1420148"/>
        <a:ext cx="881317" cy="854822"/>
      </dsp:txXfrm>
    </dsp:sp>
    <dsp:sp modelId="{711F3074-188F-438E-B04D-4E6871888EAB}">
      <dsp:nvSpPr>
        <dsp:cNvPr id="0" name=""/>
        <dsp:cNvSpPr/>
      </dsp:nvSpPr>
      <dsp:spPr>
        <a:xfrm rot="5400000">
          <a:off x="2048210" y="23611"/>
          <a:ext cx="555926" cy="331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Georgia" panose="02040502050405020303" pitchFamily="18" charset="0"/>
            </a:rPr>
            <a:t>draining sinus</a:t>
          </a:r>
          <a:r>
            <a:rPr lang="en-US" sz="1200" kern="1200" dirty="0">
              <a:latin typeface="Georgia" panose="02040502050405020303" pitchFamily="18" charset="0"/>
            </a:rPr>
            <a:t> Sometimes the  sequestrum crumbles, </a:t>
          </a:r>
          <a:r>
            <a:rPr lang="en-US" sz="1200" u="sng" kern="1200" dirty="0">
              <a:latin typeface="Georgia" panose="02040502050405020303" pitchFamily="18" charset="0"/>
            </a:rPr>
            <a:t>releasing</a:t>
          </a:r>
          <a:r>
            <a:rPr lang="en-US" sz="1200" kern="1200" dirty="0">
              <a:latin typeface="Georgia" panose="02040502050405020303" pitchFamily="18" charset="0"/>
            </a:rPr>
            <a:t> fragments </a:t>
          </a:r>
        </a:p>
      </dsp:txBody>
      <dsp:txXfrm rot="-5400000">
        <a:off x="669111" y="1429848"/>
        <a:ext cx="3286987" cy="501650"/>
      </dsp:txXfrm>
    </dsp:sp>
    <dsp:sp modelId="{ED7CA507-78D0-4B42-9A3E-FD54984B24C4}">
      <dsp:nvSpPr>
        <dsp:cNvPr id="0" name=""/>
        <dsp:cNvSpPr/>
      </dsp:nvSpPr>
      <dsp:spPr>
        <a:xfrm rot="5400000">
          <a:off x="-57487" y="2089591"/>
          <a:ext cx="854822" cy="88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C00000"/>
              </a:solidFill>
              <a:latin typeface="Georgia" panose="02040502050405020303" pitchFamily="18" charset="0"/>
            </a:rPr>
            <a:t>pass</a:t>
          </a:r>
        </a:p>
      </dsp:txBody>
      <dsp:txXfrm rot="-5400000">
        <a:off x="-70734" y="2102838"/>
        <a:ext cx="881317" cy="854822"/>
      </dsp:txXfrm>
    </dsp:sp>
    <dsp:sp modelId="{F8A3D954-3A59-4609-8F24-750FCD7F19F2}">
      <dsp:nvSpPr>
        <dsp:cNvPr id="0" name=""/>
        <dsp:cNvSpPr/>
      </dsp:nvSpPr>
      <dsp:spPr>
        <a:xfrm rot="5400000">
          <a:off x="2048356" y="723594"/>
          <a:ext cx="555634" cy="331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u="sng" kern="1200" dirty="0">
              <a:latin typeface="Georgia" panose="02040502050405020303" pitchFamily="18" charset="0"/>
            </a:rPr>
            <a:t>through</a:t>
          </a:r>
          <a:r>
            <a:rPr lang="en-US" sz="1200" kern="1200" dirty="0">
              <a:latin typeface="Georgia" panose="02040502050405020303" pitchFamily="18" charset="0"/>
            </a:rPr>
            <a:t> the sinus tract.</a:t>
          </a:r>
        </a:p>
      </dsp:txBody>
      <dsp:txXfrm rot="-5400000">
        <a:off x="669111" y="2129963"/>
        <a:ext cx="3287001" cy="501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5FEC-1DEA-D547-8E4F-972D9FBE3A7F}">
      <dsp:nvSpPr>
        <dsp:cNvPr id="0" name=""/>
        <dsp:cNvSpPr/>
      </dsp:nvSpPr>
      <dsp:spPr>
        <a:xfrm>
          <a:off x="0" y="339644"/>
          <a:ext cx="5663725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u="sng" kern="1200" dirty="0">
              <a:solidFill>
                <a:srgbClr val="FF0000"/>
              </a:solidFill>
              <a:latin typeface="Georgia" panose="02040502050405020303" pitchFamily="18" charset="0"/>
              <a:cs typeface="Majalla UI"/>
            </a:rPr>
            <a:t>Osteomyelitis</a:t>
          </a:r>
          <a:r>
            <a:rPr lang="en-US" altLang="en-US" sz="1200" kern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 classically manifests as an acute systemic illness, with malaise </a:t>
          </a:r>
          <a:r>
            <a:rPr lang="en-US" altLang="en-US" sz="1200" kern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  <a:cs typeface="Majalla UI"/>
            </a:rPr>
            <a:t>(tired) </a:t>
          </a:r>
          <a:r>
            <a:rPr lang="en-US" altLang="en-US" sz="1200" kern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fever, leukocytosis, and throbbing pain over the affected region. 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59399" y="399043"/>
        <a:ext cx="5544927" cy="1098002"/>
      </dsp:txXfrm>
    </dsp:sp>
    <dsp:sp modelId="{35B496D5-871F-1C46-988E-B24A99E42BA2}">
      <dsp:nvSpPr>
        <dsp:cNvPr id="0" name=""/>
        <dsp:cNvSpPr/>
      </dsp:nvSpPr>
      <dsp:spPr>
        <a:xfrm>
          <a:off x="0" y="1743645"/>
          <a:ext cx="5663725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rPr>
            <a:t>Symptoms also can be subtle, with only unexplained fever, particularly in infants, or only localized pain in the adult. 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59399" y="1803044"/>
        <a:ext cx="5544927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79DC0-E402-AC4C-9A51-010E16EDD87B}">
      <dsp:nvSpPr>
        <dsp:cNvPr id="0" name=""/>
        <dsp:cNvSpPr/>
      </dsp:nvSpPr>
      <dsp:spPr>
        <a:xfrm rot="5400000">
          <a:off x="2029658" y="88805"/>
          <a:ext cx="1253616" cy="12057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Pathologic fracture.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2250707" y="269832"/>
        <a:ext cx="811518" cy="843718"/>
      </dsp:txXfrm>
    </dsp:sp>
    <dsp:sp modelId="{490816E5-A914-B340-99CA-03639D8B2AC1}">
      <dsp:nvSpPr>
        <dsp:cNvPr id="0" name=""/>
        <dsp:cNvSpPr/>
      </dsp:nvSpPr>
      <dsp:spPr>
        <a:xfrm>
          <a:off x="3029128" y="302342"/>
          <a:ext cx="1212472" cy="651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C1A7E-B55F-A344-9742-E417CCB8146B}">
      <dsp:nvSpPr>
        <dsp:cNvPr id="0" name=""/>
        <dsp:cNvSpPr/>
      </dsp:nvSpPr>
      <dsp:spPr>
        <a:xfrm rot="5400000">
          <a:off x="803732" y="116135"/>
          <a:ext cx="1227965" cy="131142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Secondary amyloidosis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980572" y="362527"/>
        <a:ext cx="874286" cy="818643"/>
      </dsp:txXfrm>
    </dsp:sp>
    <dsp:sp modelId="{323A33AF-1593-8D4D-8211-115B316ACD52}">
      <dsp:nvSpPr>
        <dsp:cNvPr id="0" name=""/>
        <dsp:cNvSpPr/>
      </dsp:nvSpPr>
      <dsp:spPr>
        <a:xfrm rot="5400000">
          <a:off x="1635801" y="828903"/>
          <a:ext cx="1086445" cy="14624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Endocarditis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1691543" y="1197976"/>
        <a:ext cx="974962" cy="724297"/>
      </dsp:txXfrm>
    </dsp:sp>
    <dsp:sp modelId="{6D88A0F3-6CF5-9D4A-9C17-054F66BC295C}">
      <dsp:nvSpPr>
        <dsp:cNvPr id="0" name=""/>
        <dsp:cNvSpPr/>
      </dsp:nvSpPr>
      <dsp:spPr>
        <a:xfrm>
          <a:off x="330398" y="1308103"/>
          <a:ext cx="1173360" cy="651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8018A-A562-1141-B454-883EB4208013}">
      <dsp:nvSpPr>
        <dsp:cNvPr id="0" name=""/>
        <dsp:cNvSpPr/>
      </dsp:nvSpPr>
      <dsp:spPr>
        <a:xfrm rot="5400000">
          <a:off x="2739681" y="1144947"/>
          <a:ext cx="1086445" cy="7886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Sepsis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3001997" y="1152327"/>
        <a:ext cx="561813" cy="773924"/>
      </dsp:txXfrm>
    </dsp:sp>
    <dsp:sp modelId="{9F6CA1DC-9CE6-0D49-81D4-9AE221926E5D}">
      <dsp:nvSpPr>
        <dsp:cNvPr id="0" name=""/>
        <dsp:cNvSpPr/>
      </dsp:nvSpPr>
      <dsp:spPr>
        <a:xfrm rot="5400000">
          <a:off x="2290630" y="1886102"/>
          <a:ext cx="1086445" cy="9452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Rarely sarcoma in the affected bone</a:t>
          </a:r>
          <a:endParaRPr lang="ar-SA" sz="11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2508544" y="1984787"/>
        <a:ext cx="650617" cy="747837"/>
      </dsp:txXfrm>
    </dsp:sp>
    <dsp:sp modelId="{28702E46-5C39-D349-AC20-029497D6F329}">
      <dsp:nvSpPr>
        <dsp:cNvPr id="0" name=""/>
        <dsp:cNvSpPr/>
      </dsp:nvSpPr>
      <dsp:spPr>
        <a:xfrm>
          <a:off x="3029128" y="2230277"/>
          <a:ext cx="1212472" cy="651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84326-E8F9-9A42-A4A9-59ED32931225}">
      <dsp:nvSpPr>
        <dsp:cNvPr id="0" name=""/>
        <dsp:cNvSpPr/>
      </dsp:nvSpPr>
      <dsp:spPr>
        <a:xfrm rot="5400000">
          <a:off x="1099272" y="1597352"/>
          <a:ext cx="1086445" cy="14561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Squamous cell carcinoma if the infection creates a sinus tract</a:t>
          </a:r>
          <a:r>
            <a:rPr lang="en-US" sz="12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</a:rPr>
            <a:t>.</a:t>
          </a:r>
          <a:endParaRPr lang="ar-SA" sz="12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1157096" y="1963301"/>
        <a:ext cx="970798" cy="724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195F-A0A1-BC49-AFC9-4509815B9726}">
      <dsp:nvSpPr>
        <dsp:cNvPr id="0" name=""/>
        <dsp:cNvSpPr/>
      </dsp:nvSpPr>
      <dsp:spPr>
        <a:xfrm>
          <a:off x="2624" y="552525"/>
          <a:ext cx="671171" cy="40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knee</a:t>
          </a:r>
          <a:endParaRPr lang="ar-SA" sz="1200" kern="1200" dirty="0">
            <a:solidFill>
              <a:schemeClr val="tx1"/>
            </a:solidFill>
          </a:endParaRPr>
        </a:p>
      </dsp:txBody>
      <dsp:txXfrm>
        <a:off x="14419" y="564320"/>
        <a:ext cx="647581" cy="379112"/>
      </dsp:txXfrm>
    </dsp:sp>
    <dsp:sp modelId="{9DC48BA1-732D-544B-8010-3DD2CDDF6C00}">
      <dsp:nvSpPr>
        <dsp:cNvPr id="0" name=""/>
        <dsp:cNvSpPr/>
      </dsp:nvSpPr>
      <dsp:spPr>
        <a:xfrm>
          <a:off x="740912" y="670651"/>
          <a:ext cx="142288" cy="166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>
            <a:solidFill>
              <a:schemeClr val="tx1"/>
            </a:solidFill>
          </a:endParaRPr>
        </a:p>
      </dsp:txBody>
      <dsp:txXfrm>
        <a:off x="740912" y="703941"/>
        <a:ext cx="99602" cy="99870"/>
      </dsp:txXfrm>
    </dsp:sp>
    <dsp:sp modelId="{399DBD20-5F1F-5143-9F94-098A9092E39D}">
      <dsp:nvSpPr>
        <dsp:cNvPr id="0" name=""/>
        <dsp:cNvSpPr/>
      </dsp:nvSpPr>
      <dsp:spPr>
        <a:xfrm>
          <a:off x="942263" y="552525"/>
          <a:ext cx="671171" cy="40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hip</a:t>
          </a:r>
          <a:endParaRPr lang="ar-SA" sz="1200" kern="1200" dirty="0">
            <a:solidFill>
              <a:schemeClr val="tx1"/>
            </a:solidFill>
          </a:endParaRPr>
        </a:p>
      </dsp:txBody>
      <dsp:txXfrm>
        <a:off x="954058" y="564320"/>
        <a:ext cx="647581" cy="379112"/>
      </dsp:txXfrm>
    </dsp:sp>
    <dsp:sp modelId="{A4A33420-048B-F84F-AF6D-CEDC821ECFF1}">
      <dsp:nvSpPr>
        <dsp:cNvPr id="0" name=""/>
        <dsp:cNvSpPr/>
      </dsp:nvSpPr>
      <dsp:spPr>
        <a:xfrm>
          <a:off x="1680552" y="670651"/>
          <a:ext cx="142288" cy="166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>
            <a:solidFill>
              <a:schemeClr val="tx1"/>
            </a:solidFill>
          </a:endParaRPr>
        </a:p>
      </dsp:txBody>
      <dsp:txXfrm>
        <a:off x="1680552" y="703941"/>
        <a:ext cx="99602" cy="99870"/>
      </dsp:txXfrm>
    </dsp:sp>
    <dsp:sp modelId="{B3151D6B-90FE-3D41-A1BE-97C410AF7C67}">
      <dsp:nvSpPr>
        <dsp:cNvPr id="0" name=""/>
        <dsp:cNvSpPr/>
      </dsp:nvSpPr>
      <dsp:spPr>
        <a:xfrm>
          <a:off x="1881903" y="552525"/>
          <a:ext cx="671171" cy="40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shoulder</a:t>
          </a:r>
          <a:endParaRPr lang="ar-SA" sz="1200" kern="1200" dirty="0">
            <a:solidFill>
              <a:schemeClr val="tx1"/>
            </a:solidFill>
          </a:endParaRPr>
        </a:p>
      </dsp:txBody>
      <dsp:txXfrm>
        <a:off x="1893698" y="564320"/>
        <a:ext cx="647581" cy="379112"/>
      </dsp:txXfrm>
    </dsp:sp>
    <dsp:sp modelId="{F6E18B87-5D7A-4244-9A53-F464530B238A}">
      <dsp:nvSpPr>
        <dsp:cNvPr id="0" name=""/>
        <dsp:cNvSpPr/>
      </dsp:nvSpPr>
      <dsp:spPr>
        <a:xfrm>
          <a:off x="2620191" y="670651"/>
          <a:ext cx="142288" cy="166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>
            <a:solidFill>
              <a:schemeClr val="tx1"/>
            </a:solidFill>
          </a:endParaRPr>
        </a:p>
      </dsp:txBody>
      <dsp:txXfrm>
        <a:off x="2620191" y="703941"/>
        <a:ext cx="99602" cy="99870"/>
      </dsp:txXfrm>
    </dsp:sp>
    <dsp:sp modelId="{7917E823-4597-2B45-8001-9AA559281ABC}">
      <dsp:nvSpPr>
        <dsp:cNvPr id="0" name=""/>
        <dsp:cNvSpPr/>
      </dsp:nvSpPr>
      <dsp:spPr>
        <a:xfrm>
          <a:off x="2821543" y="552525"/>
          <a:ext cx="671171" cy="40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elbow</a:t>
          </a:r>
          <a:endParaRPr lang="ar-SA" sz="1200" kern="1200" dirty="0">
            <a:solidFill>
              <a:schemeClr val="tx1"/>
            </a:solidFill>
          </a:endParaRPr>
        </a:p>
      </dsp:txBody>
      <dsp:txXfrm>
        <a:off x="2833338" y="564320"/>
        <a:ext cx="647581" cy="379112"/>
      </dsp:txXfrm>
    </dsp:sp>
    <dsp:sp modelId="{1B3B87B7-D619-8F42-A9F9-9F0BD8C9AC9E}">
      <dsp:nvSpPr>
        <dsp:cNvPr id="0" name=""/>
        <dsp:cNvSpPr/>
      </dsp:nvSpPr>
      <dsp:spPr>
        <a:xfrm>
          <a:off x="3559831" y="670651"/>
          <a:ext cx="142288" cy="166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>
            <a:solidFill>
              <a:schemeClr val="tx1"/>
            </a:solidFill>
          </a:endParaRPr>
        </a:p>
      </dsp:txBody>
      <dsp:txXfrm>
        <a:off x="3559831" y="703941"/>
        <a:ext cx="99602" cy="99870"/>
      </dsp:txXfrm>
    </dsp:sp>
    <dsp:sp modelId="{FF8C0CE4-F5B8-6140-9508-8181E7A25850}">
      <dsp:nvSpPr>
        <dsp:cNvPr id="0" name=""/>
        <dsp:cNvSpPr/>
      </dsp:nvSpPr>
      <dsp:spPr>
        <a:xfrm>
          <a:off x="3761182" y="552525"/>
          <a:ext cx="671171" cy="40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wrist</a:t>
          </a:r>
          <a:endParaRPr lang="ar-SA" sz="1200" kern="1200" dirty="0">
            <a:solidFill>
              <a:schemeClr val="tx1"/>
            </a:solidFill>
          </a:endParaRPr>
        </a:p>
      </dsp:txBody>
      <dsp:txXfrm>
        <a:off x="3772977" y="564320"/>
        <a:ext cx="647581" cy="379112"/>
      </dsp:txXfrm>
    </dsp:sp>
    <dsp:sp modelId="{6CDC7F03-7C55-1D41-B6D8-2CC811951118}">
      <dsp:nvSpPr>
        <dsp:cNvPr id="0" name=""/>
        <dsp:cNvSpPr/>
      </dsp:nvSpPr>
      <dsp:spPr>
        <a:xfrm>
          <a:off x="4499471" y="670651"/>
          <a:ext cx="142288" cy="166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>
            <a:solidFill>
              <a:schemeClr val="tx1"/>
            </a:solidFill>
          </a:endParaRPr>
        </a:p>
      </dsp:txBody>
      <dsp:txXfrm>
        <a:off x="4499471" y="703941"/>
        <a:ext cx="99602" cy="99870"/>
      </dsp:txXfrm>
    </dsp:sp>
    <dsp:sp modelId="{4028FE59-AC74-784B-842D-5018C53860BA}">
      <dsp:nvSpPr>
        <dsp:cNvPr id="0" name=""/>
        <dsp:cNvSpPr/>
      </dsp:nvSpPr>
      <dsp:spPr>
        <a:xfrm>
          <a:off x="4700822" y="552525"/>
          <a:ext cx="671171" cy="402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Sternoclavicular joints</a:t>
          </a:r>
          <a:endParaRPr lang="ar-SA" sz="1000" kern="1200" dirty="0">
            <a:solidFill>
              <a:schemeClr val="tx1"/>
            </a:solidFill>
          </a:endParaRPr>
        </a:p>
      </dsp:txBody>
      <dsp:txXfrm>
        <a:off x="4712617" y="564320"/>
        <a:ext cx="647581" cy="379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2AC0-193B-F34C-B233-E4AF161D5DD2}">
      <dsp:nvSpPr>
        <dsp:cNvPr id="0" name=""/>
        <dsp:cNvSpPr/>
      </dsp:nvSpPr>
      <dsp:spPr>
        <a:xfrm rot="5400000">
          <a:off x="-297996" y="282226"/>
          <a:ext cx="1574046" cy="10337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Risk factors</a:t>
          </a:r>
          <a:endParaRPr lang="ar-SA" sz="1200" b="0" kern="1200" dirty="0">
            <a:solidFill>
              <a:schemeClr val="tx1"/>
            </a:solidFill>
            <a:latin typeface="Georgia" charset="0"/>
            <a:ea typeface="Georgia" charset="0"/>
            <a:cs typeface="Georgia" charset="0"/>
          </a:endParaRPr>
        </a:p>
      </dsp:txBody>
      <dsp:txXfrm rot="-5400000">
        <a:off x="-27863" y="528983"/>
        <a:ext cx="1033780" cy="540266"/>
      </dsp:txXfrm>
    </dsp:sp>
    <dsp:sp modelId="{2CB0A0C8-DED9-DA44-8B16-7C0D15CBE902}">
      <dsp:nvSpPr>
        <dsp:cNvPr id="0" name=""/>
        <dsp:cNvSpPr/>
      </dsp:nvSpPr>
      <dsp:spPr>
        <a:xfrm rot="5400000">
          <a:off x="2892138" y="-1879289"/>
          <a:ext cx="1044934" cy="4862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charset="0"/>
              <a:ea typeface="Georgia" charset="0"/>
              <a:cs typeface="Georgia" charset="0"/>
            </a:rPr>
            <a:t>Immune deficiencies (congenital and acquired) </a:t>
          </a:r>
          <a:endParaRPr lang="ar-SA" sz="1200" b="0" kern="1200" dirty="0">
            <a:latin typeface="Georgia" charset="0"/>
            <a:ea typeface="Georgia" charset="0"/>
            <a:cs typeface="Georgia" charset="0"/>
          </a:endParaRPr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charset="0"/>
              <a:ea typeface="Georgia" charset="0"/>
              <a:cs typeface="Georgia" charset="0"/>
            </a:rPr>
            <a:t>Debilitating illness</a:t>
          </a:r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charset="0"/>
              <a:ea typeface="Georgia" charset="0"/>
              <a:cs typeface="Georgia" charset="0"/>
            </a:rPr>
            <a:t>Joint trauma</a:t>
          </a:r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charset="0"/>
              <a:ea typeface="Georgia" charset="0"/>
              <a:cs typeface="Georgia" charset="0"/>
            </a:rPr>
            <a:t>Intravenous drug abuse</a:t>
          </a:r>
          <a:endParaRPr lang="ar-SA" sz="1200" b="0" kern="1200" dirty="0">
            <a:latin typeface="Georgia" charset="0"/>
            <a:ea typeface="Georgia" charset="0"/>
            <a:cs typeface="Georgia" charset="0"/>
          </a:endParaRPr>
        </a:p>
      </dsp:txBody>
      <dsp:txXfrm rot="-5400000">
        <a:off x="983370" y="80488"/>
        <a:ext cx="4811462" cy="942916"/>
      </dsp:txXfrm>
    </dsp:sp>
    <dsp:sp modelId="{F86BEDAE-538D-F647-8382-61EBEFB7A7D5}">
      <dsp:nvSpPr>
        <dsp:cNvPr id="0" name=""/>
        <dsp:cNvSpPr/>
      </dsp:nvSpPr>
      <dsp:spPr>
        <a:xfrm rot="5400000">
          <a:off x="-239131" y="1624138"/>
          <a:ext cx="1522676" cy="1100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Clinical 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features</a:t>
          </a:r>
          <a:endParaRPr lang="ar-SA" sz="1200" b="0" kern="1200" dirty="0">
            <a:solidFill>
              <a:schemeClr val="tx1"/>
            </a:solidFill>
            <a:latin typeface="Georgia" charset="0"/>
            <a:ea typeface="Georgia" charset="0"/>
            <a:cs typeface="Georgia" charset="0"/>
          </a:endParaRPr>
        </a:p>
      </dsp:txBody>
      <dsp:txXfrm rot="-5400000">
        <a:off x="-27863" y="1962942"/>
        <a:ext cx="1100141" cy="422535"/>
      </dsp:txXfrm>
    </dsp:sp>
    <dsp:sp modelId="{8F992A0A-BE8D-8F4B-BFB0-30A1B5E213C3}">
      <dsp:nvSpPr>
        <dsp:cNvPr id="0" name=""/>
        <dsp:cNvSpPr/>
      </dsp:nvSpPr>
      <dsp:spPr>
        <a:xfrm rot="5400000">
          <a:off x="2931029" y="-504198"/>
          <a:ext cx="1033513" cy="4862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sudden onset of pain</a:t>
          </a:r>
          <a:endParaRPr lang="ar-SA" sz="1200" b="0" kern="1200" dirty="0">
            <a:latin typeface="Georgia" charset="0"/>
            <a:ea typeface="Georgia" charset="0"/>
            <a:cs typeface="Georgia" charset="0"/>
          </a:endParaRPr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redness, and swelling of the joint with restricted range of motion. </a:t>
          </a:r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Fever, leukocytosis, and </a:t>
          </a:r>
          <a:r>
            <a:rPr lang="en-US" altLang="ar-SA" sz="1200" b="1" kern="1200" dirty="0">
              <a:latin typeface="Georgia" charset="0"/>
              <a:ea typeface="Georgia" charset="0"/>
              <a:cs typeface="Georgia" charset="0"/>
            </a:rPr>
            <a:t>elevated</a:t>
          </a: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 erythrocyte sedimentation rate (ERS)</a:t>
          </a:r>
        </a:p>
      </dsp:txBody>
      <dsp:txXfrm rot="-5400000">
        <a:off x="1016550" y="1460733"/>
        <a:ext cx="4812019" cy="932609"/>
      </dsp:txXfrm>
    </dsp:sp>
    <dsp:sp modelId="{B7A372CE-8391-9348-8033-E7292648284C}">
      <dsp:nvSpPr>
        <dsp:cNvPr id="0" name=""/>
        <dsp:cNvSpPr/>
      </dsp:nvSpPr>
      <dsp:spPr>
        <a:xfrm rot="5400000">
          <a:off x="-258033" y="2995163"/>
          <a:ext cx="1525205" cy="10648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rPr>
            <a:t>Complication</a:t>
          </a:r>
          <a:endParaRPr lang="ar-SA" sz="1200" b="0" kern="1200" dirty="0">
            <a:solidFill>
              <a:schemeClr val="tx1"/>
            </a:solidFill>
            <a:latin typeface="Georgia" charset="0"/>
            <a:ea typeface="Georgia" charset="0"/>
            <a:cs typeface="Georgia" charset="0"/>
          </a:endParaRPr>
        </a:p>
      </dsp:txBody>
      <dsp:txXfrm rot="-5400000">
        <a:off x="-27862" y="3297426"/>
        <a:ext cx="1064865" cy="460340"/>
      </dsp:txXfrm>
    </dsp:sp>
    <dsp:sp modelId="{A8A18A83-4450-8441-8737-DF4089817DAB}">
      <dsp:nvSpPr>
        <dsp:cNvPr id="0" name=""/>
        <dsp:cNvSpPr/>
      </dsp:nvSpPr>
      <dsp:spPr>
        <a:xfrm rot="5400000">
          <a:off x="2909411" y="849188"/>
          <a:ext cx="1041472" cy="4862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Septic arthritis can lead to </a:t>
          </a:r>
          <a:r>
            <a:rPr lang="en-US" altLang="ar-SA" sz="1200" b="1" kern="1200" dirty="0">
              <a:latin typeface="Georgia" charset="0"/>
              <a:ea typeface="Georgia" charset="0"/>
              <a:cs typeface="Georgia" charset="0"/>
            </a:rPr>
            <a:t>ankylosis</a:t>
          </a: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 </a:t>
          </a:r>
          <a:r>
            <a:rPr lang="en-US" altLang="ar-SA" sz="1400" b="1" kern="1200" dirty="0">
              <a:solidFill>
                <a:schemeClr val="bg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rPr>
            <a:t>*</a:t>
          </a:r>
          <a:r>
            <a:rPr lang="en-US" altLang="ar-SA" sz="1400" b="0" kern="1200" dirty="0">
              <a:latin typeface="Georgia" charset="0"/>
              <a:ea typeface="Georgia" charset="0"/>
              <a:cs typeface="Georgia" charset="0"/>
            </a:rPr>
            <a:t> </a:t>
          </a: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and even </a:t>
          </a:r>
          <a:r>
            <a:rPr lang="en-US" altLang="ar-SA" sz="1200" b="1" kern="1200" dirty="0">
              <a:latin typeface="Georgia" charset="0"/>
              <a:ea typeface="Georgia" charset="0"/>
              <a:cs typeface="Georgia" charset="0"/>
            </a:rPr>
            <a:t>fatal septicemia</a:t>
          </a:r>
          <a:r>
            <a:rPr lang="en-US" altLang="ar-SA" sz="1400" b="1" kern="1200" dirty="0">
              <a:solidFill>
                <a:schemeClr val="bg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rPr>
            <a:t>**</a:t>
          </a: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. </a:t>
          </a:r>
          <a:endParaRPr lang="ar-SA" sz="1200" b="0" kern="1200" dirty="0">
            <a:latin typeface="Georgia" charset="0"/>
            <a:ea typeface="Georgia" charset="0"/>
            <a:cs typeface="Georgia" charset="0"/>
          </a:endParaRPr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ar-SA" sz="1200" b="0" kern="1200" dirty="0">
              <a:latin typeface="Georgia" charset="0"/>
              <a:ea typeface="Georgia" charset="0"/>
              <a:cs typeface="Georgia" charset="0"/>
            </a:rPr>
            <a:t>However, prompt antibiotic therapy and joint aspiration or drainage cures most patients.</a:t>
          </a:r>
        </a:p>
      </dsp:txBody>
      <dsp:txXfrm rot="-5400000">
        <a:off x="998912" y="2810527"/>
        <a:ext cx="4811631" cy="939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86DE-DB8C-4779-A465-D8ECAFCD544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7536-0CD4-4634-9F3F-1746E31A3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7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17536-0CD4-4634-9F3F-1746E31A3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9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116A-7AC0-4FE7-B4E6-C091D7F94B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00834" y="841272"/>
            <a:ext cx="2945011" cy="6972301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78" y="1464533"/>
            <a:ext cx="5804108" cy="5859983"/>
          </a:xfrm>
        </p:spPr>
        <p:txBody>
          <a:bodyPr anchor="ctr">
            <a:noAutofit/>
          </a:bodyPr>
          <a:lstStyle>
            <a:lvl1pPr algn="ctr">
              <a:defRPr sz="5800" spc="4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973" y="7972273"/>
            <a:ext cx="4525521" cy="989704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i="0" cap="all" spc="229" baseline="0">
                <a:solidFill>
                  <a:schemeClr val="tx2"/>
                </a:solidFill>
              </a:defRPr>
            </a:lvl1pPr>
            <a:lvl2pPr marL="262054" indent="0" algn="ctr">
              <a:buNone/>
              <a:defRPr sz="1200"/>
            </a:lvl2pPr>
            <a:lvl3pPr marL="524110" indent="0" algn="ctr">
              <a:buNone/>
              <a:defRPr sz="1000"/>
            </a:lvl3pPr>
            <a:lvl4pPr marL="786166" indent="0" algn="ctr">
              <a:buNone/>
              <a:defRPr sz="1000"/>
            </a:lvl4pPr>
            <a:lvl5pPr marL="1048223" indent="0" algn="ctr">
              <a:buNone/>
              <a:defRPr sz="1000"/>
            </a:lvl5pPr>
            <a:lvl6pPr marL="1310277" indent="0" algn="ctr">
              <a:buNone/>
              <a:defRPr sz="1000"/>
            </a:lvl6pPr>
            <a:lvl7pPr marL="1572333" indent="0" algn="ctr">
              <a:buNone/>
              <a:defRPr sz="1000"/>
            </a:lvl7pPr>
            <a:lvl8pPr marL="1834387" indent="0" algn="ctr">
              <a:buNone/>
              <a:defRPr sz="1000"/>
            </a:lvl8pPr>
            <a:lvl9pPr marL="2096444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684" y="8500916"/>
            <a:ext cx="1310470" cy="46461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DEEEE0">
                    <a:lumMod val="50000"/>
                  </a:srgbClr>
                </a:solidFill>
              </a:rPr>
              <a:pPr/>
              <a:t>12/19/17</a:t>
            </a:fld>
            <a:endParaRPr lang="en-US" dirty="0">
              <a:solidFill>
                <a:srgbClr val="DEEEE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445" y="8500920"/>
            <a:ext cx="2314575" cy="46106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DEEEE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0324" y="8500920"/>
            <a:ext cx="1310470" cy="461061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DEEEE0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EEEE0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12" y="9"/>
            <a:ext cx="159451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75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1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2316" y="509857"/>
            <a:ext cx="839325" cy="7467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47" y="509861"/>
            <a:ext cx="4720829" cy="7467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4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62" y="1431878"/>
            <a:ext cx="4605227" cy="5419503"/>
          </a:xfrm>
        </p:spPr>
        <p:txBody>
          <a:bodyPr anchor="b">
            <a:normAutofit/>
          </a:bodyPr>
          <a:lstStyle>
            <a:lvl1pPr>
              <a:defRPr sz="4800" spc="45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159" y="6879724"/>
            <a:ext cx="3947338" cy="12681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 i="0" cap="all" spc="229" baseline="0">
                <a:solidFill>
                  <a:schemeClr val="accent1"/>
                </a:solidFill>
              </a:defRPr>
            </a:lvl1pPr>
            <a:lvl2pPr marL="262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241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861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04822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3102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5723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18343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0964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0567" y="8500916"/>
            <a:ext cx="840345" cy="46461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>
                <a:solidFill>
                  <a:srgbClr val="FFFFFF"/>
                </a:solidFill>
              </a:rPr>
              <a:pPr/>
              <a:t>12/19/17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484" y="8500920"/>
            <a:ext cx="2314575" cy="4610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92622" y="8500920"/>
            <a:ext cx="836756" cy="4610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8" y="9"/>
            <a:ext cx="1583234" cy="9144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653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42" y="3048016"/>
            <a:ext cx="2700338" cy="482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9396" y="3048016"/>
            <a:ext cx="2700338" cy="4826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694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67" y="508028"/>
            <a:ext cx="5722144" cy="199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77" y="2932870"/>
            <a:ext cx="2700338" cy="84337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 cap="all" spc="115" baseline="0">
                <a:solidFill>
                  <a:schemeClr val="tx2"/>
                </a:solidFill>
              </a:defRPr>
            </a:lvl1pPr>
            <a:lvl2pPr marL="262054" indent="0">
              <a:buNone/>
              <a:defRPr sz="1200" b="1"/>
            </a:lvl2pPr>
            <a:lvl3pPr marL="524110" indent="0">
              <a:buNone/>
              <a:defRPr sz="1000" b="1"/>
            </a:lvl3pPr>
            <a:lvl4pPr marL="786166" indent="0">
              <a:buNone/>
              <a:defRPr sz="1000" b="1"/>
            </a:lvl4pPr>
            <a:lvl5pPr marL="1048223" indent="0">
              <a:buNone/>
              <a:defRPr sz="1000" b="1"/>
            </a:lvl5pPr>
            <a:lvl6pPr marL="1310277" indent="0">
              <a:buNone/>
              <a:defRPr sz="1000" b="1"/>
            </a:lvl6pPr>
            <a:lvl7pPr marL="1572333" indent="0">
              <a:buNone/>
              <a:defRPr sz="1000" b="1"/>
            </a:lvl7pPr>
            <a:lvl8pPr marL="1834387" indent="0">
              <a:buNone/>
              <a:defRPr sz="1000" b="1"/>
            </a:lvl8pPr>
            <a:lvl9pPr marL="2096444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242" y="3878818"/>
            <a:ext cx="2700338" cy="3995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1557" y="2932870"/>
            <a:ext cx="2700338" cy="84337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200" b="1" cap="all" spc="115" baseline="0">
                <a:solidFill>
                  <a:schemeClr val="tx2"/>
                </a:solidFill>
              </a:defRPr>
            </a:lvl1pPr>
            <a:lvl2pPr marL="262054" indent="0">
              <a:buNone/>
              <a:defRPr sz="1200" b="1"/>
            </a:lvl2pPr>
            <a:lvl3pPr marL="524110" indent="0">
              <a:buNone/>
              <a:defRPr sz="1000" b="1"/>
            </a:lvl3pPr>
            <a:lvl4pPr marL="786166" indent="0">
              <a:buNone/>
              <a:defRPr sz="1000" b="1"/>
            </a:lvl4pPr>
            <a:lvl5pPr marL="1048223" indent="0">
              <a:buNone/>
              <a:defRPr sz="1000" b="1"/>
            </a:lvl5pPr>
            <a:lvl6pPr marL="1310277" indent="0">
              <a:buNone/>
              <a:defRPr sz="1000" b="1"/>
            </a:lvl6pPr>
            <a:lvl7pPr marL="1572333" indent="0">
              <a:buNone/>
              <a:defRPr sz="1000" b="1"/>
            </a:lvl7pPr>
            <a:lvl8pPr marL="1834387" indent="0">
              <a:buNone/>
              <a:defRPr sz="1000" b="1"/>
            </a:lvl8pPr>
            <a:lvl9pPr marL="2096444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1557" y="3878818"/>
            <a:ext cx="2700338" cy="3995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86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2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156784" y="9"/>
            <a:ext cx="2701231" cy="9144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9" y="609626"/>
            <a:ext cx="1739316" cy="159555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200" b="1" i="0" cap="all" spc="172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52" y="1227182"/>
            <a:ext cx="3464111" cy="664683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9" y="2321794"/>
            <a:ext cx="1739316" cy="555222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87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262054" indent="0">
              <a:buNone/>
              <a:defRPr sz="800"/>
            </a:lvl2pPr>
            <a:lvl3pPr marL="524110" indent="0">
              <a:buNone/>
              <a:defRPr sz="700"/>
            </a:lvl3pPr>
            <a:lvl4pPr marL="786166" indent="0">
              <a:buNone/>
              <a:defRPr sz="600"/>
            </a:lvl4pPr>
            <a:lvl5pPr marL="1048223" indent="0">
              <a:buNone/>
              <a:defRPr sz="600"/>
            </a:lvl5pPr>
            <a:lvl6pPr marL="1310277" indent="0">
              <a:buNone/>
              <a:defRPr sz="600"/>
            </a:lvl6pPr>
            <a:lvl7pPr marL="1572333" indent="0">
              <a:buNone/>
              <a:defRPr sz="600"/>
            </a:lvl7pPr>
            <a:lvl8pPr marL="1834387" indent="0">
              <a:buNone/>
              <a:defRPr sz="600"/>
            </a:lvl8pPr>
            <a:lvl9pPr marL="20964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356" y="8500916"/>
            <a:ext cx="693761" cy="464616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98" y="8500920"/>
            <a:ext cx="1958727" cy="461061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1202" y="8500920"/>
            <a:ext cx="693257" cy="461061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12" y="9"/>
            <a:ext cx="159451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048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455" y="17"/>
            <a:ext cx="4137518" cy="9143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62054" indent="0">
              <a:buNone/>
              <a:defRPr sz="1500"/>
            </a:lvl2pPr>
            <a:lvl3pPr marL="524110" indent="0">
              <a:buNone/>
              <a:defRPr sz="1400"/>
            </a:lvl3pPr>
            <a:lvl4pPr marL="786166" indent="0">
              <a:buNone/>
              <a:defRPr sz="1200"/>
            </a:lvl4pPr>
            <a:lvl5pPr marL="1048223" indent="0">
              <a:buNone/>
              <a:defRPr sz="1200"/>
            </a:lvl5pPr>
            <a:lvl6pPr marL="1310277" indent="0">
              <a:buNone/>
              <a:defRPr sz="1200"/>
            </a:lvl6pPr>
            <a:lvl7pPr marL="1572333" indent="0">
              <a:buNone/>
              <a:defRPr sz="1200"/>
            </a:lvl7pPr>
            <a:lvl8pPr marL="1834387" indent="0">
              <a:buNone/>
              <a:defRPr sz="1200"/>
            </a:lvl8pPr>
            <a:lvl9pPr marL="2096444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156784" y="9"/>
            <a:ext cx="2701231" cy="9144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12" y="9"/>
            <a:ext cx="159451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70" y="609611"/>
            <a:ext cx="1739316" cy="159555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200" b="1" i="0" spc="172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70" y="2321794"/>
            <a:ext cx="1739316" cy="555222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687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262054" indent="0">
              <a:buNone/>
              <a:defRPr sz="800"/>
            </a:lvl2pPr>
            <a:lvl3pPr marL="524110" indent="0">
              <a:buNone/>
              <a:defRPr sz="700"/>
            </a:lvl3pPr>
            <a:lvl4pPr marL="786166" indent="0">
              <a:buNone/>
              <a:defRPr sz="600"/>
            </a:lvl4pPr>
            <a:lvl5pPr marL="1048223" indent="0">
              <a:buNone/>
              <a:defRPr sz="600"/>
            </a:lvl5pPr>
            <a:lvl6pPr marL="1310277" indent="0">
              <a:buNone/>
              <a:defRPr sz="600"/>
            </a:lvl6pPr>
            <a:lvl7pPr marL="1572333" indent="0">
              <a:buNone/>
              <a:defRPr sz="600"/>
            </a:lvl7pPr>
            <a:lvl8pPr marL="1834387" indent="0">
              <a:buNone/>
              <a:defRPr sz="600"/>
            </a:lvl8pPr>
            <a:lvl9pPr marL="20964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855" y="8500916"/>
            <a:ext cx="693257" cy="464616"/>
          </a:xfrm>
        </p:spPr>
        <p:txBody>
          <a:bodyPr/>
          <a:lstStyle/>
          <a:p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98" y="8500920"/>
            <a:ext cx="1958727" cy="461061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99268" y="8500920"/>
            <a:ext cx="694373" cy="461061"/>
          </a:xfrm>
        </p:spPr>
        <p:txBody>
          <a:bodyPr/>
          <a:lstStyle/>
          <a:p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78" y="509863"/>
            <a:ext cx="5725307" cy="1989508"/>
          </a:xfrm>
          <a:prstGeom prst="rect">
            <a:avLst/>
          </a:prstGeom>
        </p:spPr>
        <p:txBody>
          <a:bodyPr vert="horz" lIns="52411" tIns="26207" rIns="52411" bIns="2620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78" y="3048018"/>
            <a:ext cx="5725307" cy="4791453"/>
          </a:xfrm>
          <a:prstGeom prst="rect">
            <a:avLst/>
          </a:prstGeom>
        </p:spPr>
        <p:txBody>
          <a:bodyPr vert="horz" lIns="52411" tIns="26207" rIns="52411" bIns="262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085" y="8500916"/>
            <a:ext cx="1310470" cy="464616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l"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262054"/>
            <a:fld id="{9334D819-9F07-4261-B09B-9E467E5D9002}" type="datetimeFigureOut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262054"/>
              <a:t>12/19/17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20" y="8500920"/>
            <a:ext cx="2314575" cy="461061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ctr"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262054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79" y="8500920"/>
            <a:ext cx="1585912" cy="461061"/>
          </a:xfrm>
          <a:prstGeom prst="rect">
            <a:avLst/>
          </a:prstGeom>
        </p:spPr>
        <p:txBody>
          <a:bodyPr vert="horz" lIns="52411" tIns="26207" rIns="52411" bIns="26207" rtlCol="0" anchor="ctr"/>
          <a:lstStyle>
            <a:lvl1pPr algn="r">
              <a:defRPr sz="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262054"/>
            <a:fld id="{71766878-3199-4EAB-94E7-2D6D11070E14}" type="slidenum"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262054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9" y="9"/>
            <a:ext cx="498279" cy="9144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6698564" y="9"/>
            <a:ext cx="159451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31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4110" rtl="0" eaLnBrk="1" latinLnBrk="0" hangingPunct="1">
        <a:lnSpc>
          <a:spcPct val="90000"/>
        </a:lnSpc>
        <a:spcBef>
          <a:spcPct val="0"/>
        </a:spcBef>
        <a:buNone/>
        <a:defRPr sz="3000" kern="1200" cap="all" spc="11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1028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93084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5513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7195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Gill Sans MT" panose="020B0502020104020203" pitchFamily="34" charset="0"/>
        <a:buChar char="–"/>
        <a:defRPr sz="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179249" indent="-131028" algn="l" defTabSz="524110" rtl="0" eaLnBrk="1" latinLnBrk="0" hangingPunct="1">
        <a:lnSpc>
          <a:spcPct val="110000"/>
        </a:lnSpc>
        <a:spcBef>
          <a:spcPts val="402"/>
        </a:spcBef>
        <a:buClr>
          <a:schemeClr val="tx2"/>
        </a:buClr>
        <a:buFont typeface="Arial" panose="020B0604020202020204" pitchFamily="34" charset="0"/>
        <a:buChar char="•"/>
        <a:defRPr sz="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054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110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166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8223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0277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2333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4387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6444" algn="l" defTabSz="5241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diagramLayout" Target="../diagrams/layout6.xml"/><Relationship Id="rId7" Type="http://schemas.openxmlformats.org/officeDocument/2006/relationships/hyperlink" Target="https://www.youtube.com/watch?v=Tz07Uqx7_VY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NkI6Of2PRs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ww.youtube.com/watch?v=kta5vCz_8L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001F0-032F-438A-8117-6DD74AD487A4}"/>
              </a:ext>
            </a:extLst>
          </p:cNvPr>
          <p:cNvCxnSpPr/>
          <p:nvPr/>
        </p:nvCxnSpPr>
        <p:spPr>
          <a:xfrm>
            <a:off x="2546048" y="4288518"/>
            <a:ext cx="17084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CF7116-8A48-4F81-A013-F51EAB6EDAE3}"/>
              </a:ext>
            </a:extLst>
          </p:cNvPr>
          <p:cNvSpPr txBox="1"/>
          <p:nvPr/>
        </p:nvSpPr>
        <p:spPr>
          <a:xfrm>
            <a:off x="981227" y="4483553"/>
            <a:ext cx="5876773" cy="1134998"/>
          </a:xfrm>
          <a:prstGeom prst="rect">
            <a:avLst/>
          </a:prstGeom>
          <a:noFill/>
        </p:spPr>
        <p:txBody>
          <a:bodyPr lIns="49915" tIns="24959" rIns="49915" bIns="24959" rtlCol="1">
            <a:spAutoFit/>
          </a:bodyPr>
          <a:lstStyle/>
          <a:p>
            <a:pPr lvl="0" defTabSz="249580">
              <a:defRPr/>
            </a:pPr>
            <a:r>
              <a:rPr lang="en-US" sz="2667" dirty="0">
                <a:solidFill>
                  <a:srgbClr val="A8D4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Lecture Four </a:t>
            </a:r>
            <a:r>
              <a:rPr lang="en-US" sz="2667" dirty="0">
                <a:solidFill>
                  <a:srgbClr val="91C5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(4)</a:t>
            </a:r>
            <a:r>
              <a:rPr lang="en-US" sz="2667" dirty="0">
                <a:solidFill>
                  <a:srgbClr val="CCE6DB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 </a:t>
            </a:r>
            <a:r>
              <a:rPr lang="en-US" sz="3429" dirty="0">
                <a:solidFill>
                  <a:srgbClr val="91C5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: </a:t>
            </a:r>
            <a:r>
              <a:rPr lang="en-US" sz="2286" dirty="0">
                <a:solidFill>
                  <a:srgbClr val="A8D4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Osteomyelitis and septic arthritis.</a:t>
            </a:r>
          </a:p>
          <a:p>
            <a:pPr lvl="0" defTabSz="249580">
              <a:defRPr/>
            </a:pPr>
            <a:endParaRPr lang="ar-SA" sz="1333" dirty="0">
              <a:solidFill>
                <a:srgbClr val="A8D4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B0330-074A-41DC-81B4-79B003BB4AEB}"/>
              </a:ext>
            </a:extLst>
          </p:cNvPr>
          <p:cNvSpPr txBox="1"/>
          <p:nvPr/>
        </p:nvSpPr>
        <p:spPr>
          <a:xfrm>
            <a:off x="621393" y="2610304"/>
            <a:ext cx="5580440" cy="1222906"/>
          </a:xfrm>
          <a:prstGeom prst="rect">
            <a:avLst/>
          </a:prstGeom>
          <a:noFill/>
        </p:spPr>
        <p:txBody>
          <a:bodyPr lIns="49915" tIns="24959" rIns="49915" bIns="24959" rtlCol="1">
            <a:spAutoFit/>
          </a:bodyPr>
          <a:lstStyle/>
          <a:p>
            <a:pPr algn="ctr" defTabSz="249580">
              <a:defRPr/>
            </a:pPr>
            <a:r>
              <a:rPr lang="en-US" sz="7619" spc="-164" dirty="0">
                <a:solidFill>
                  <a:srgbClr val="91C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Pathology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251EB-99E9-48A0-8EEF-6DC6BA268CB4}"/>
              </a:ext>
            </a:extLst>
          </p:cNvPr>
          <p:cNvSpPr txBox="1"/>
          <p:nvPr/>
        </p:nvSpPr>
        <p:spPr>
          <a:xfrm>
            <a:off x="1505858" y="3547685"/>
            <a:ext cx="2319262" cy="548683"/>
          </a:xfrm>
          <a:prstGeom prst="rect">
            <a:avLst/>
          </a:prstGeom>
          <a:noFill/>
        </p:spPr>
        <p:txBody>
          <a:bodyPr lIns="49915" tIns="24959" rIns="49915" bIns="24959" rtlCol="1">
            <a:spAutoFit/>
          </a:bodyPr>
          <a:lstStyle/>
          <a:p>
            <a:pPr defTabSz="249580">
              <a:defRPr/>
            </a:pPr>
            <a:r>
              <a:rPr lang="en-US" sz="2286" spc="-82" dirty="0">
                <a:solidFill>
                  <a:srgbClr val="91C5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teamwork 437</a:t>
            </a:r>
            <a:endParaRPr lang="en-US" sz="2667" spc="-82" dirty="0">
              <a:solidFill>
                <a:srgbClr val="91C5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  <a:p>
            <a:pPr defTabSz="249580">
              <a:defRPr/>
            </a:pPr>
            <a:endParaRPr lang="ar-SA" sz="952" dirty="0">
              <a:solidFill>
                <a:prstClr val="black"/>
              </a:solidFill>
            </a:endParaRP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A142D435-BBBC-48FD-8875-4A2E2A19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" y="283482"/>
            <a:ext cx="865616" cy="7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>
            <a:extLst>
              <a:ext uri="{FF2B5EF4-FFF2-40B4-BE49-F238E27FC236}">
                <a16:creationId xmlns:a16="http://schemas.microsoft.com/office/drawing/2014/main" id="{F5F1E863-60CA-4712-9858-61BB7B61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57" y="2578"/>
            <a:ext cx="1094352" cy="9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88989" y="6371462"/>
            <a:ext cx="120650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Gill Sans MT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Gill Sans MT" charset="0"/>
              </a:defRPr>
            </a:lvl5pPr>
            <a:lvl6pPr marL="25146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ill Sans MT" charset="0"/>
              </a:defRPr>
            </a:lvl6pPr>
            <a:lvl7pPr marL="29718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ill Sans MT" charset="0"/>
              </a:defRPr>
            </a:lvl7pPr>
            <a:lvl8pPr marL="34290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ill Sans MT" charset="0"/>
              </a:defRPr>
            </a:lvl8pPr>
            <a:lvl9pPr marL="38862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defTabSz="249580"/>
            <a:r>
              <a:rPr lang="en-US" altLang="en-US" sz="1333" u="sng" dirty="0">
                <a:solidFill>
                  <a:srgbClr val="CCE6DB">
                    <a:lumMod val="50000"/>
                  </a:srgbClr>
                </a:solidFill>
                <a:latin typeface="Destain" pitchFamily="50" charset="0"/>
              </a:rPr>
              <a:t>Color Index :-</a:t>
            </a:r>
            <a:endParaRPr lang="ar-SA" altLang="en-US" sz="1333" u="sng" dirty="0">
              <a:solidFill>
                <a:srgbClr val="CCE6DB">
                  <a:lumMod val="50000"/>
                </a:srgbClr>
              </a:solidFill>
              <a:latin typeface="Destain" pitchFamily="50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88989" y="6488339"/>
            <a:ext cx="2024440" cy="126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915" tIns="24959" rIns="49915" bIns="24959">
            <a:spAutoFit/>
          </a:bodyPr>
          <a:lstStyle/>
          <a:p>
            <a:pPr defTabSz="249580"/>
            <a:endParaRPr lang="en-US" altLang="x-none" sz="476" b="1" dirty="0">
              <a:solidFill>
                <a:srgbClr val="FF0000"/>
              </a:solidFill>
              <a:latin typeface="Georgia" charset="0"/>
            </a:endParaRPr>
          </a:p>
          <a:p>
            <a:pPr defTabSz="249580"/>
            <a:endParaRPr lang="en-US" altLang="x-none" sz="476" b="1" dirty="0">
              <a:solidFill>
                <a:srgbClr val="FF0000"/>
              </a:solidFill>
              <a:latin typeface="Georgia" charset="0"/>
            </a:endParaRPr>
          </a:p>
          <a:p>
            <a:pPr defTabSz="249580">
              <a:buFont typeface="Wingdings" charset="2"/>
              <a:buChar char="§"/>
            </a:pPr>
            <a:r>
              <a:rPr lang="en-US" altLang="x-none" sz="857" b="1" dirty="0">
                <a:solidFill>
                  <a:srgbClr val="FF0000"/>
                </a:solidFill>
                <a:latin typeface="Georgia" charset="0"/>
              </a:rPr>
              <a:t>VERY IMPORTANT</a:t>
            </a:r>
          </a:p>
          <a:p>
            <a:pPr defTabSz="249580">
              <a:buFont typeface="Wingdings" charset="2"/>
              <a:buChar char="§"/>
            </a:pPr>
            <a:r>
              <a:rPr lang="en-US" altLang="x-none" sz="857" b="1" dirty="0">
                <a:solidFill>
                  <a:srgbClr val="A6A6A6"/>
                </a:solidFill>
                <a:latin typeface="Georgia" charset="0"/>
              </a:rPr>
              <a:t>Extra explanation </a:t>
            </a:r>
          </a:p>
          <a:p>
            <a:pPr defTabSz="249580">
              <a:buFont typeface="Wingdings" charset="2"/>
              <a:buChar char="§"/>
            </a:pPr>
            <a:r>
              <a:rPr lang="en-US" altLang="x-none" sz="857" b="1" dirty="0">
                <a:solidFill>
                  <a:srgbClr val="CCE6DB">
                    <a:lumMod val="50000"/>
                  </a:srgbClr>
                </a:solidFill>
                <a:latin typeface="Georgia" charset="0"/>
              </a:rPr>
              <a:t>Examples</a:t>
            </a:r>
          </a:p>
          <a:p>
            <a:pPr defTabSz="249580">
              <a:buFont typeface="Wingdings" charset="2"/>
              <a:buChar char="§"/>
            </a:pPr>
            <a:r>
              <a:rPr lang="en-US" altLang="x-none" sz="857" b="1" u="sng" dirty="0">
                <a:solidFill>
                  <a:prstClr val="black"/>
                </a:solidFill>
                <a:latin typeface="Georgia" charset="0"/>
              </a:rPr>
              <a:t>Diseases names: Underlined</a:t>
            </a:r>
          </a:p>
          <a:p>
            <a:pPr defTabSz="249580">
              <a:buFont typeface="Wingdings" charset="2"/>
              <a:buChar char="§"/>
            </a:pPr>
            <a:r>
              <a:rPr lang="en-US" altLang="x-none" sz="857" b="1" dirty="0">
                <a:solidFill>
                  <a:srgbClr val="0070C0"/>
                </a:solidFill>
                <a:latin typeface="Georgia" charset="0"/>
              </a:rPr>
              <a:t>Definitions </a:t>
            </a:r>
          </a:p>
          <a:p>
            <a:pPr defTabSz="249580"/>
            <a:r>
              <a:rPr lang="en-US" altLang="x-none" sz="762" b="1" dirty="0">
                <a:solidFill>
                  <a:srgbClr val="66CCFF"/>
                </a:solidFill>
              </a:rPr>
              <a:t> </a:t>
            </a:r>
            <a:endParaRPr lang="en-US" altLang="x-none" sz="762" b="1" dirty="0">
              <a:solidFill>
                <a:srgbClr val="7030A0"/>
              </a:solidFill>
            </a:endParaRPr>
          </a:p>
          <a:p>
            <a:pPr defTabSz="249580"/>
            <a:endParaRPr lang="en-US" altLang="x-none" sz="952" b="1" dirty="0">
              <a:solidFill>
                <a:prstClr val="black"/>
              </a:solidFill>
            </a:endParaRPr>
          </a:p>
          <a:p>
            <a:pPr defTabSz="249580">
              <a:buFont typeface="Wingdings" charset="2"/>
              <a:buChar char="§"/>
            </a:pPr>
            <a:endParaRPr lang="ar-SA" altLang="x-none" sz="952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942745" y="8568631"/>
            <a:ext cx="3806265" cy="22627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49915" tIns="24959" rIns="49915" bIns="24959" rtlCol="1">
            <a:spAutoFit/>
          </a:bodyPr>
          <a:lstStyle/>
          <a:p>
            <a:pPr marL="0" lvl="5" defTabSz="249580">
              <a:defRPr/>
            </a:pPr>
            <a:r>
              <a:rPr lang="ar-AE" sz="1143" b="1" dirty="0">
                <a:solidFill>
                  <a:prstClr val="black"/>
                </a:solidFill>
                <a:cs typeface="DecoType Naskh" panose="02010400000000000000" pitchFamily="2" charset="-78"/>
              </a:rPr>
              <a:t>نَستهِّينُ كل غالٍ كي نُحقِقَ الحُلم ..إن سئمِّنا لا نُبالي بل نسِّير للأمام.. إنِّ قمِةَ الجِبالِ تسَّتحِقُ لا جَرم</a:t>
            </a:r>
            <a:endParaRPr lang="ar-SA" sz="1143" b="1" spc="-82" dirty="0">
              <a:solidFill>
                <a:srgbClr val="91C5B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DecoType Naskh" panose="02010400000000000000" pitchFamily="2" charset="-78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4B521D-BE88-E843-A09D-0994E1FD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77" y="6422192"/>
            <a:ext cx="2145795" cy="21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1639" y="2567571"/>
            <a:ext cx="912227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77121" y="314254"/>
            <a:ext cx="3429000" cy="67864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905" i="1" dirty="0">
                <a:solidFill>
                  <a:schemeClr val="tx2">
                    <a:satMod val="130000"/>
                  </a:schemeClr>
                </a:solidFill>
                <a:latin typeface="+mj-lt"/>
              </a:rPr>
            </a:br>
            <a:r>
              <a:rPr lang="en-US" sz="1905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Infectious Arthritis</a:t>
            </a:r>
            <a:endParaRPr lang="ar-SA" sz="1905" dirty="0">
              <a:latin typeface="+mj-lt"/>
            </a:endParaRPr>
          </a:p>
        </p:txBody>
      </p:sp>
      <p:graphicFrame>
        <p:nvGraphicFramePr>
          <p:cNvPr id="14" name="رسم تخطيطي 13"/>
          <p:cNvGraphicFramePr/>
          <p:nvPr>
            <p:extLst/>
          </p:nvPr>
        </p:nvGraphicFramePr>
        <p:xfrm>
          <a:off x="859083" y="3986338"/>
          <a:ext cx="5374618" cy="150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2072F9-FC82-4053-9356-B3BDDA305959}"/>
              </a:ext>
            </a:extLst>
          </p:cNvPr>
          <p:cNvSpPr txBox="1">
            <a:spLocks/>
          </p:cNvSpPr>
          <p:nvPr/>
        </p:nvSpPr>
        <p:spPr>
          <a:xfrm>
            <a:off x="834502" y="1371600"/>
            <a:ext cx="5698332" cy="3733800"/>
          </a:xfrm>
          <a:prstGeom prst="rect">
            <a:avLst/>
          </a:prstGeom>
        </p:spPr>
        <p:txBody>
          <a:bodyPr/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Microorganisms of all types can seed joints during </a:t>
            </a:r>
            <a:r>
              <a:rPr lang="en-US" altLang="ar-SA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hematogenous dissemination</a:t>
            </a: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Articular structures can also become infected by </a:t>
            </a:r>
            <a:r>
              <a:rPr lang="en-US" altLang="ar-SA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direct inoculation </a:t>
            </a: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or from </a:t>
            </a:r>
            <a:r>
              <a:rPr lang="en-US" altLang="ar-SA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contiguous spread from a soft-tissue abscess </a:t>
            </a: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or </a:t>
            </a:r>
            <a:r>
              <a:rPr lang="en-US" altLang="ar-SA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focus of osteomyelitis</a:t>
            </a: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. </a:t>
            </a: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altLang="ar-SA" b="1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Infectious arthritis is potentially serious why? </a:t>
            </a:r>
            <a:r>
              <a:rPr lang="en-US" altLang="ar-SA" dirty="0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(Possible Question in SAQ)</a:t>
            </a:r>
            <a:endParaRPr lang="en-US" altLang="ar-SA" b="1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0" indent="0" algn="ctr">
              <a:buNone/>
            </a:pPr>
            <a:r>
              <a:rPr lang="en-US" altLang="ar-SA" b="1" i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because it can cause rapid destruction of the joint and produce permanent deformities</a:t>
            </a: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The infection involves </a:t>
            </a:r>
            <a:r>
              <a:rPr lang="en-US" altLang="ar-SA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only a single joint </a:t>
            </a:r>
            <a:r>
              <a:rPr lang="en-US" altLang="ar-SA" sz="900" dirty="0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( </a:t>
            </a:r>
            <a:r>
              <a:rPr lang="en-US" altLang="ar-SA" dirty="0" err="1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monoarthritis</a:t>
            </a:r>
            <a:r>
              <a:rPr lang="en-US" altLang="ar-SA" sz="900" dirty="0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) </a:t>
            </a: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usually:</a:t>
            </a:r>
          </a:p>
          <a:p>
            <a:pPr marL="0" indent="0">
              <a:buNone/>
            </a:pP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Joint aspiration is </a:t>
            </a:r>
            <a:r>
              <a:rPr lang="en-US" altLang="ar-SA" i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typically purulent</a:t>
            </a:r>
          </a:p>
          <a:p>
            <a:endParaRPr lang="en-US" altLang="ar-SA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en-US" altLang="ar-SA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How can you identify the causal agent ? </a:t>
            </a:r>
          </a:p>
          <a:p>
            <a:pPr marL="0" indent="0">
              <a:buNone/>
            </a:pPr>
            <a:r>
              <a:rPr lang="en-US" altLang="ar-SA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By Performing </a:t>
            </a:r>
            <a:r>
              <a:rPr lang="en-US" altLang="ar-SA" i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Culture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794271" y="5141495"/>
            <a:ext cx="17145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The order is important</a:t>
            </a:r>
            <a:endParaRPr lang="ar-SA" sz="1200" dirty="0">
              <a:solidFill>
                <a:srgbClr val="FF0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6" name="صورة 1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2272" y="398803"/>
            <a:ext cx="744120" cy="610304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3546392" y="473122"/>
            <a:ext cx="12023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200" dirty="0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Very good video </a:t>
            </a:r>
            <a:endParaRPr lang="ar-SA" sz="1200" dirty="0">
              <a:solidFill>
                <a:schemeClr val="bg2">
                  <a:lumMod val="6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9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9660"/>
              </p:ext>
            </p:extLst>
          </p:nvPr>
        </p:nvGraphicFramePr>
        <p:xfrm>
          <a:off x="814398" y="4336438"/>
          <a:ext cx="5235062" cy="2937215"/>
        </p:xfrm>
        <a:graphic>
          <a:graphicData uri="http://schemas.openxmlformats.org/drawingml/2006/table">
            <a:tbl>
              <a:tblPr rtl="1" firstRow="1" bandRow="1">
                <a:tableStyleId>{0660B408-B3CF-4A94-85FC-2B1E0A45F4A2}</a:tableStyleId>
              </a:tblPr>
              <a:tblGrid>
                <a:gridCol w="261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791">
                <a:tc gridSpan="2">
                  <a:txBody>
                    <a:bodyPr/>
                    <a:lstStyle/>
                    <a:p>
                      <a:pPr marL="0" indent="0" algn="ctr" defTabSz="524110" rtl="0" eaLnBrk="1" latinLnBrk="0" hangingPunct="1">
                        <a:buFont typeface="Wingdings" charset="2"/>
                        <a:buNone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Infectious Arthritis-bacterial</a:t>
                      </a: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1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predominates in children 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under age 2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years</a:t>
                      </a:r>
                    </a:p>
                    <a:p>
                      <a:pPr marL="0" algn="ctr" defTabSz="524110" rtl="0" eaLnBrk="1" latinLnBrk="0" hangingPunct="1"/>
                      <a:endParaRPr lang="ar-SA" sz="110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24110" rtl="0" eaLnBrk="1" latinLnBrk="0" hangingPunct="1"/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Haemophilus </a:t>
                      </a:r>
                      <a:r>
                        <a:rPr lang="en-US" sz="1100" i="0" dirty="0" err="1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influenzae</a:t>
                      </a:r>
                      <a:endParaRPr lang="ar-SA" sz="110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1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main causative agent in 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children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and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 adults</a:t>
                      </a:r>
                    </a:p>
                    <a:p>
                      <a:pPr marL="0" algn="ctr" defTabSz="524110" rtl="0" eaLnBrk="1" latinLnBrk="0" hangingPunct="1"/>
                      <a:endParaRPr lang="ar-SA" sz="110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24110" rtl="0" eaLnBrk="1" latinLnBrk="0" hangingPunct="1"/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 S. aureus</a:t>
                      </a:r>
                    </a:p>
                    <a:p>
                      <a:pPr marL="0" algn="ctr" defTabSz="524110" rtl="0" eaLnBrk="1" latinLnBrk="0" hangingPunct="1"/>
                      <a:r>
                        <a:rPr lang="en-US" sz="900" i="0" dirty="0">
                          <a:solidFill>
                            <a:schemeClr val="bg2">
                              <a:lumMod val="65000"/>
                            </a:schemeClr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(staphylococcus aureus) </a:t>
                      </a:r>
                      <a:endParaRPr lang="ar-SA" sz="900" i="0" dirty="0">
                        <a:solidFill>
                          <a:schemeClr val="bg2">
                            <a:lumMod val="6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524110" rtl="0" eaLnBrk="1" latinLnBrk="0" hangingPunct="1"/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prevalent during 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late adolescence 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and 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young adulthood</a:t>
                      </a:r>
                      <a:endParaRPr lang="ar-SA" sz="1100" b="1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24110" rtl="0" eaLnBrk="1" latinLnBrk="0" hangingPunct="1"/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Gonococcus </a:t>
                      </a:r>
                      <a:r>
                        <a:rPr lang="en-US" sz="13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*</a:t>
                      </a:r>
                      <a:endParaRPr lang="en-US" sz="11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  <a:p>
                      <a:pPr marL="0" marR="0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bg2">
                              <a:lumMod val="65000"/>
                            </a:schemeClr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( Neisseria </a:t>
                      </a:r>
                      <a:r>
                        <a:rPr lang="en-US" sz="900" b="0" i="0" dirty="0" err="1">
                          <a:solidFill>
                            <a:schemeClr val="bg2">
                              <a:lumMod val="65000"/>
                            </a:schemeClr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gonorrhoeae</a:t>
                      </a:r>
                      <a:r>
                        <a:rPr lang="en-US" sz="900" b="0" i="0" dirty="0">
                          <a:solidFill>
                            <a:schemeClr val="bg2">
                              <a:lumMod val="65000"/>
                            </a:schemeClr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)</a:t>
                      </a:r>
                      <a:endParaRPr lang="ar-SA" sz="900" b="0" i="0" dirty="0">
                        <a:solidFill>
                          <a:schemeClr val="bg2">
                            <a:lumMod val="6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marR="0" lvl="1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Individuals with </a:t>
                      </a:r>
                      <a:r>
                        <a:rPr lang="en-US" sz="1100" b="1" i="0" dirty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sickle cell disease</a:t>
                      </a:r>
                      <a:r>
                        <a:rPr lang="en-US" sz="1100" b="1" i="0" baseline="0" dirty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at 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any age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.</a:t>
                      </a: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24110" rtl="0" eaLnBrk="1" latinLnBrk="0" hangingPunct="1"/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Salmonella</a:t>
                      </a:r>
                      <a:endParaRPr lang="ar-SA" sz="110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9">
                <a:tc gridSpan="2">
                  <a:txBody>
                    <a:bodyPr/>
                    <a:lstStyle/>
                    <a:p>
                      <a:pPr marL="0" marR="0" lvl="1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Bacterial infections almost always cause an </a:t>
                      </a:r>
                      <a:r>
                        <a:rPr lang="en-US" sz="1100" b="1" i="0" dirty="0">
                          <a:solidFill>
                            <a:srgbClr val="FF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acute suppurative arthritis </a:t>
                      </a:r>
                    </a:p>
                    <a:p>
                      <a:pPr marL="0" algn="ctr" defTabSz="524110" rtl="0" eaLnBrk="1" latinLnBrk="0" hangingPunct="1"/>
                      <a:endParaRPr lang="ar-SA" sz="110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4" descr="http://familymedicinehelp.com/wp-content/uploads/2010/07/septic-arthritis.jpg">
            <a:extLst>
              <a:ext uri="{FF2B5EF4-FFF2-40B4-BE49-F238E27FC236}">
                <a16:creationId xmlns:a16="http://schemas.microsoft.com/office/drawing/2014/main" id="{39E37180-C220-4944-B96B-7FCB9D98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97" y="783866"/>
            <a:ext cx="3408784" cy="25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223706" y="1015349"/>
            <a:ext cx="2839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 Hematogenous </a:t>
            </a:r>
            <a:r>
              <a:rPr lang="ar-SA" sz="1200" dirty="0">
                <a:latin typeface="Georgia" charset="0"/>
                <a:ea typeface="Georgia" charset="0"/>
                <a:cs typeface="Georgia" charset="0"/>
              </a:rPr>
              <a:t>عبر الدم</a:t>
            </a: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endParaRPr lang="en-US" sz="1200" dirty="0">
              <a:latin typeface="Georgia" charset="0"/>
              <a:ea typeface="Georgia" charset="0"/>
              <a:cs typeface="Georgia" charset="0"/>
            </a:endParaRP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 Contiguous spread from osteomyelitis</a:t>
            </a: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endParaRPr lang="en-US" sz="1200" dirty="0">
              <a:latin typeface="Georgia" charset="0"/>
              <a:ea typeface="Georgia" charset="0"/>
              <a:cs typeface="Georgia" charset="0"/>
            </a:endParaRP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Contiguous spread from a soft tissue abscess</a:t>
            </a: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endParaRPr lang="en-US" sz="1200" dirty="0">
              <a:latin typeface="Georgia" charset="0"/>
              <a:ea typeface="Georgia" charset="0"/>
              <a:cs typeface="Georgia" charset="0"/>
            </a:endParaRP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Iatrogenic </a:t>
            </a:r>
            <a:r>
              <a:rPr lang="ar-SA" sz="1200" dirty="0">
                <a:latin typeface="Georgia" charset="0"/>
                <a:ea typeface="Georgia" charset="0"/>
                <a:cs typeface="Georgia" charset="0"/>
              </a:rPr>
              <a:t>غلط من الدكتور أو الجراح</a:t>
            </a:r>
            <a:endParaRPr lang="en-US" sz="1200" dirty="0">
              <a:latin typeface="Georgia" charset="0"/>
              <a:ea typeface="Georgia" charset="0"/>
              <a:cs typeface="Georgia" charset="0"/>
            </a:endParaRP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endParaRPr lang="en-US" sz="1200" dirty="0">
              <a:latin typeface="Georgia" charset="0"/>
              <a:ea typeface="Georgia" charset="0"/>
              <a:cs typeface="Georgia" charset="0"/>
            </a:endParaRPr>
          </a:p>
          <a:p>
            <a:pPr marL="873052" lvl="1" indent="-489867">
              <a:buClr>
                <a:srgbClr val="7CBAA1"/>
              </a:buClr>
              <a:buFont typeface="+mj-lt"/>
              <a:buAutoNum type="arabicParenR"/>
              <a:defRPr/>
            </a:pP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Traumatic </a:t>
            </a:r>
            <a:endParaRPr lang="ar-SA" sz="12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73861" y="645366"/>
            <a:ext cx="1739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7CBAA1"/>
              </a:buClr>
              <a:defRPr/>
            </a:pPr>
            <a:r>
              <a:rPr lang="en-US" sz="1200" b="1" dirty="0">
                <a:latin typeface="Georgia" charset="0"/>
                <a:ea typeface="Georgia" charset="0"/>
                <a:cs typeface="Georgia" charset="0"/>
              </a:rPr>
              <a:t>Routes of infection:</a:t>
            </a:r>
            <a:endParaRPr lang="ar-SA" sz="1200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53112" y="7911696"/>
            <a:ext cx="5242888" cy="27699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* </a:t>
            </a:r>
            <a:r>
              <a:rPr lang="en-US" sz="1200" dirty="0">
                <a:latin typeface="Georgia" charset="0"/>
                <a:ea typeface="Georgia" charset="0"/>
                <a:cs typeface="Georgia" charset="0"/>
              </a:rPr>
              <a:t>Sexually transmitted</a:t>
            </a:r>
            <a:endParaRPr lang="ar-SA" sz="12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2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1863" y="5176439"/>
            <a:ext cx="5745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289" indent="-163289">
              <a:buClr>
                <a:schemeClr val="bg1"/>
              </a:buClr>
              <a:buFont typeface="Arial" charset="0"/>
              <a:buChar char="•"/>
            </a:pPr>
            <a:r>
              <a:rPr lang="en-US" altLang="ar-SA" sz="1200" b="1" dirty="0">
                <a:latin typeface="Georgia" charset="0"/>
                <a:ea typeface="Georgia" charset="0"/>
                <a:cs typeface="Georgia" charset="0"/>
              </a:rPr>
              <a:t>Infectious arthritis must be rapidly diagnosed and treated promptly, why? </a:t>
            </a:r>
          </a:p>
          <a:p>
            <a:pPr algn="ctr">
              <a:buClr>
                <a:schemeClr val="bg1"/>
              </a:buClr>
            </a:pPr>
            <a:r>
              <a:rPr lang="en-US" altLang="ar-SA" sz="1200" i="1" u="sng" dirty="0">
                <a:latin typeface="Georgia" charset="0"/>
                <a:ea typeface="Georgia" charset="0"/>
                <a:cs typeface="Georgia" charset="0"/>
              </a:rPr>
              <a:t>to prevent irreversible and permanent joint damage</a:t>
            </a:r>
            <a:r>
              <a:rPr lang="en-US" altLang="ar-SA" sz="1143" dirty="0">
                <a:latin typeface="Georgia" charset="0"/>
                <a:ea typeface="Georgia" charset="0"/>
                <a:cs typeface="Georgia" charset="0"/>
              </a:rPr>
              <a:t>.</a:t>
            </a:r>
          </a:p>
        </p:txBody>
      </p:sp>
      <p:pic>
        <p:nvPicPr>
          <p:cNvPr id="3" name="Picture 2" descr="http://www.scielo.br/img/revistas/rbr/v51n5/en_a11fig01.jpg">
            <a:extLst>
              <a:ext uri="{FF2B5EF4-FFF2-40B4-BE49-F238E27FC236}">
                <a16:creationId xmlns:a16="http://schemas.microsoft.com/office/drawing/2014/main" id="{CDFF424E-A826-452A-B1AE-85F741C0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7" y="5973781"/>
            <a:ext cx="2201363" cy="19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hardcastlespatial.com/Immune/wp-content/uploads/2012/09/Septic-arthritis1.jpg">
            <a:extLst>
              <a:ext uri="{FF2B5EF4-FFF2-40B4-BE49-F238E27FC236}">
                <a16:creationId xmlns:a16="http://schemas.microsoft.com/office/drawing/2014/main" id="{A3C3E2B2-AC7C-4CEE-A751-C1A7F3C1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973781"/>
            <a:ext cx="2043792" cy="18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719524015"/>
              </p:ext>
            </p:extLst>
          </p:nvPr>
        </p:nvGraphicFramePr>
        <p:xfrm>
          <a:off x="681863" y="672586"/>
          <a:ext cx="5851158" cy="430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539412" y="8145657"/>
            <a:ext cx="5498097" cy="74001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1">
            <a:spAutoFit/>
          </a:bodyPr>
          <a:lstStyle/>
          <a:p>
            <a:pPr defTabSz="249580" rtl="1">
              <a:lnSpc>
                <a:spcPct val="150000"/>
              </a:lnSpc>
            </a:pPr>
            <a:r>
              <a:rPr lang="ar-SA" sz="1050" dirty="0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تصلب المفاصل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*</a:t>
            </a:r>
            <a:endParaRPr lang="ar-SA" sz="1050" dirty="0">
              <a:solidFill>
                <a:schemeClr val="bg2">
                  <a:lumMod val="6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  <a:p>
            <a:pPr defTabSz="249580" rtl="1">
              <a:lnSpc>
                <a:spcPct val="150000"/>
              </a:lnSpc>
            </a:pPr>
            <a:r>
              <a:rPr lang="ar-SA" sz="1100" dirty="0">
                <a:solidFill>
                  <a:schemeClr val="bg2">
                    <a:lumMod val="6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تسمم الدم</a:t>
            </a:r>
            <a:r>
              <a:rPr lang="ar-SA" sz="1600" b="1" dirty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5827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0745" y="1388945"/>
            <a:ext cx="834049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5791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eorgia" panose="02040502050405020303" pitchFamily="18" charset="0"/>
              </a:rPr>
              <a:t>1) In PYOGENIC OSTEOMYELITIS, there's chronic inflammatory cells become more numerous after .............of infection.</a:t>
            </a:r>
          </a:p>
          <a:p>
            <a:r>
              <a:rPr lang="en-US" sz="1200" dirty="0">
                <a:latin typeface="Georgia" panose="02040502050405020303" pitchFamily="18" charset="0"/>
              </a:rPr>
              <a:t>1- 1 hour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2- 1 day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3- 1 week</a:t>
            </a:r>
          </a:p>
          <a:p>
            <a:r>
              <a:rPr lang="en-US" sz="1200" dirty="0">
                <a:latin typeface="Georgia" panose="02040502050405020303" pitchFamily="18" charset="0"/>
              </a:rPr>
              <a:t>4- 1 month</a:t>
            </a:r>
          </a:p>
          <a:p>
            <a:endParaRPr lang="en-US" sz="1200" dirty="0">
              <a:latin typeface="Georgia" panose="02040502050405020303" pitchFamily="18" charset="0"/>
            </a:endParaRPr>
          </a:p>
          <a:p>
            <a:endParaRPr lang="en-US" sz="1200" dirty="0">
              <a:latin typeface="Georgia" panose="02040502050405020303" pitchFamily="18" charset="0"/>
            </a:endParaRPr>
          </a:p>
          <a:p>
            <a:r>
              <a:rPr lang="en-US" sz="1200" b="1" dirty="0">
                <a:latin typeface="Georgia" panose="02040502050405020303" pitchFamily="18" charset="0"/>
              </a:rPr>
              <a:t>2) We can diagnosis pyogenic osteomyelitis by:</a:t>
            </a:r>
          </a:p>
          <a:p>
            <a:r>
              <a:rPr lang="en-US" sz="1200" dirty="0">
                <a:latin typeface="Georgia" panose="02040502050405020303" pitchFamily="18" charset="0"/>
              </a:rPr>
              <a:t>1- x-ray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2- biopsy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3- 1&amp;2</a:t>
            </a:r>
          </a:p>
          <a:p>
            <a:r>
              <a:rPr lang="en-US" sz="1200" dirty="0">
                <a:latin typeface="Georgia" panose="02040502050405020303" pitchFamily="18" charset="0"/>
              </a:rPr>
              <a:t>4- non</a:t>
            </a:r>
          </a:p>
          <a:p>
            <a:endParaRPr lang="en-US" sz="1200" dirty="0">
              <a:latin typeface="Georgia" panose="02040502050405020303" pitchFamily="18" charset="0"/>
            </a:endParaRPr>
          </a:p>
          <a:p>
            <a:endParaRPr lang="en-US" sz="1200" dirty="0">
              <a:latin typeface="Georgia" panose="02040502050405020303" pitchFamily="18" charset="0"/>
            </a:endParaRPr>
          </a:p>
          <a:p>
            <a:r>
              <a:rPr lang="en-US" sz="1200" b="1" dirty="0">
                <a:latin typeface="Georgia" panose="02040502050405020303" pitchFamily="18" charset="0"/>
              </a:rPr>
              <a:t>3) </a:t>
            </a:r>
            <a:r>
              <a:rPr lang="en-US" sz="1200" b="1" dirty="0" err="1">
                <a:latin typeface="Georgia" panose="02040502050405020303" pitchFamily="18" charset="0"/>
              </a:rPr>
              <a:t>Tuberculous</a:t>
            </a:r>
            <a:r>
              <a:rPr lang="en-US" sz="1200" b="1" dirty="0">
                <a:latin typeface="Georgia" panose="02040502050405020303" pitchFamily="18" charset="0"/>
              </a:rPr>
              <a:t> osteomyelitis is collections of </a:t>
            </a:r>
            <a:r>
              <a:rPr lang="en-US" sz="1200" b="1" dirty="0" err="1">
                <a:latin typeface="Georgia" panose="02040502050405020303" pitchFamily="18" charset="0"/>
              </a:rPr>
              <a:t>epithelioid</a:t>
            </a:r>
            <a:r>
              <a:rPr lang="en-US" sz="1200" b="1" dirty="0">
                <a:latin typeface="Georgia" panose="02040502050405020303" pitchFamily="18" charset="0"/>
              </a:rPr>
              <a:t> </a:t>
            </a:r>
            <a:r>
              <a:rPr lang="en-US" sz="1200" b="1" dirty="0" err="1">
                <a:latin typeface="Georgia" panose="02040502050405020303" pitchFamily="18" charset="0"/>
              </a:rPr>
              <a:t>histiocytes</a:t>
            </a:r>
            <a:r>
              <a:rPr lang="en-US" sz="1200" b="1" dirty="0">
                <a:latin typeface="Georgia" panose="02040502050405020303" pitchFamily="18" charset="0"/>
              </a:rPr>
              <a:t> and lymphocytes with:</a:t>
            </a:r>
          </a:p>
          <a:p>
            <a:r>
              <a:rPr lang="en-US" sz="1200" dirty="0">
                <a:latin typeface="Georgia" panose="02040502050405020303" pitchFamily="18" charset="0"/>
              </a:rPr>
              <a:t>1- caseation necrosis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2- Gangrene necrosis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3- fat necrosis</a:t>
            </a:r>
          </a:p>
          <a:p>
            <a:r>
              <a:rPr lang="en-US" sz="1200" dirty="0">
                <a:latin typeface="Georgia" panose="02040502050405020303" pitchFamily="18" charset="0"/>
              </a:rPr>
              <a:t>4- </a:t>
            </a:r>
            <a:r>
              <a:rPr lang="en-US" sz="1200" dirty="0" err="1">
                <a:latin typeface="Georgia" panose="02040502050405020303" pitchFamily="18" charset="0"/>
              </a:rPr>
              <a:t>coagulative</a:t>
            </a:r>
            <a:r>
              <a:rPr lang="en-US" sz="1200" dirty="0">
                <a:latin typeface="Georgia" panose="02040502050405020303" pitchFamily="18" charset="0"/>
              </a:rPr>
              <a:t> necrosis</a:t>
            </a:r>
          </a:p>
          <a:p>
            <a:endParaRPr lang="en-US" sz="1200" dirty="0">
              <a:latin typeface="Georgia" panose="02040502050405020303" pitchFamily="18" charset="0"/>
            </a:endParaRPr>
          </a:p>
          <a:p>
            <a:endParaRPr lang="en-US" sz="1200" b="1" dirty="0">
              <a:latin typeface="Georgia" panose="02040502050405020303" pitchFamily="18" charset="0"/>
            </a:endParaRPr>
          </a:p>
          <a:p>
            <a:r>
              <a:rPr lang="en-US" sz="1200" b="1" dirty="0">
                <a:latin typeface="Georgia" panose="02040502050405020303" pitchFamily="18" charset="0"/>
              </a:rPr>
              <a:t>4) Clinical features of </a:t>
            </a:r>
            <a:r>
              <a:rPr lang="en-US" sz="1200" b="1" dirty="0" err="1">
                <a:latin typeface="Georgia" panose="02040502050405020303" pitchFamily="18" charset="0"/>
              </a:rPr>
              <a:t>Tuberculous</a:t>
            </a:r>
            <a:r>
              <a:rPr lang="en-US" sz="1200" b="1" dirty="0">
                <a:latin typeface="Georgia" panose="02040502050405020303" pitchFamily="18" charset="0"/>
              </a:rPr>
              <a:t> osteomyelitis:</a:t>
            </a:r>
          </a:p>
          <a:p>
            <a:r>
              <a:rPr lang="en-US" sz="1200" dirty="0">
                <a:latin typeface="Georgia" panose="02040502050405020303" pitchFamily="18" charset="0"/>
              </a:rPr>
              <a:t>1- weight gain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2- pain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3- redness</a:t>
            </a:r>
          </a:p>
          <a:p>
            <a:r>
              <a:rPr lang="en-US" sz="1200" dirty="0">
                <a:latin typeface="Georgia" panose="02040502050405020303" pitchFamily="18" charset="0"/>
              </a:rPr>
              <a:t>4- 1&amp;3</a:t>
            </a:r>
          </a:p>
          <a:p>
            <a:endParaRPr lang="en-US" sz="1200" dirty="0">
              <a:latin typeface="Georgia" panose="02040502050405020303" pitchFamily="18" charset="0"/>
            </a:endParaRPr>
          </a:p>
          <a:p>
            <a:endParaRPr lang="en-US" sz="1200" dirty="0">
              <a:latin typeface="Georgia" panose="02040502050405020303" pitchFamily="18" charset="0"/>
            </a:endParaRPr>
          </a:p>
          <a:p>
            <a:r>
              <a:rPr lang="en-US" sz="1200" b="1" dirty="0">
                <a:latin typeface="Georgia" panose="02040502050405020303" pitchFamily="18" charset="0"/>
              </a:rPr>
              <a:t>5) Risk factors </a:t>
            </a:r>
            <a:r>
              <a:rPr lang="en-US" sz="1200" b="1" dirty="0" err="1">
                <a:latin typeface="Georgia" panose="02040502050405020303" pitchFamily="18" charset="0"/>
              </a:rPr>
              <a:t>ofInfectious</a:t>
            </a:r>
            <a:r>
              <a:rPr lang="en-US" sz="1200" b="1" dirty="0">
                <a:latin typeface="Georgia" panose="02040502050405020303" pitchFamily="18" charset="0"/>
              </a:rPr>
              <a:t> Arthritis:</a:t>
            </a:r>
          </a:p>
          <a:p>
            <a:r>
              <a:rPr lang="en-US" sz="1200" dirty="0">
                <a:latin typeface="Georgia" panose="02040502050405020303" pitchFamily="18" charset="0"/>
              </a:rPr>
              <a:t>1-Joint trauma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2- Immune deficiencies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3- no risk factor</a:t>
            </a:r>
          </a:p>
          <a:p>
            <a:r>
              <a:rPr lang="en-US" sz="1200" dirty="0">
                <a:latin typeface="Georgia" panose="02040502050405020303" pitchFamily="18" charset="0"/>
              </a:rPr>
              <a:t>4- 1&amp;2</a:t>
            </a:r>
          </a:p>
          <a:p>
            <a:endParaRPr lang="en-US" sz="1200" dirty="0">
              <a:latin typeface="Georgia" panose="02040502050405020303" pitchFamily="18" charset="0"/>
            </a:endParaRPr>
          </a:p>
          <a:p>
            <a:r>
              <a:rPr lang="en-US" sz="1200" dirty="0">
                <a:latin typeface="Georgia" panose="02040502050405020303" pitchFamily="18" charset="0"/>
              </a:rPr>
              <a:t> </a:t>
            </a:r>
          </a:p>
          <a:p>
            <a:r>
              <a:rPr lang="en-US" sz="1200" dirty="0">
                <a:latin typeface="Georgia" panose="02040502050405020303" pitchFamily="18" charset="0"/>
              </a:rPr>
              <a:t> </a:t>
            </a:r>
            <a:r>
              <a:rPr lang="en-US" sz="1200" b="1" dirty="0">
                <a:latin typeface="Georgia" panose="02040502050405020303" pitchFamily="18" charset="0"/>
              </a:rPr>
              <a:t>6)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  <a:r>
              <a:rPr lang="en-US" sz="1200" b="1" dirty="0">
                <a:latin typeface="Georgia" panose="02040502050405020303" pitchFamily="18" charset="0"/>
              </a:rPr>
              <a:t>osteomyelitis Etiology is:</a:t>
            </a:r>
          </a:p>
          <a:p>
            <a:r>
              <a:rPr lang="en-US" sz="1200" dirty="0">
                <a:latin typeface="Georgia" panose="02040502050405020303" pitchFamily="18" charset="0"/>
              </a:rPr>
              <a:t>1- trauma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2- genetic disorder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3-All types of organisms, including bacteria</a:t>
            </a:r>
          </a:p>
          <a:p>
            <a:r>
              <a:rPr lang="en-US" sz="1200" dirty="0">
                <a:latin typeface="Georgia" panose="02040502050405020303" pitchFamily="18" charset="0"/>
              </a:rPr>
              <a:t>4- unknown etiology</a:t>
            </a:r>
          </a:p>
        </p:txBody>
      </p:sp>
      <p:sp>
        <p:nvSpPr>
          <p:cNvPr id="3" name="العنوان 1"/>
          <p:cNvSpPr txBox="1">
            <a:spLocks/>
          </p:cNvSpPr>
          <p:nvPr/>
        </p:nvSpPr>
        <p:spPr>
          <a:xfrm>
            <a:off x="-381000" y="224792"/>
            <a:ext cx="2895600" cy="553250"/>
          </a:xfrm>
          <a:prstGeom prst="rect">
            <a:avLst/>
          </a:prstGeom>
        </p:spPr>
        <p:txBody>
          <a:bodyPr/>
          <a:lstStyle>
            <a:lvl1pPr algn="l" defTabSz="5241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11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/>
              <a:t>Mcqs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 rot="5400000">
            <a:off x="5448300" y="7657802"/>
            <a:ext cx="533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arenR"/>
            </a:pPr>
            <a:r>
              <a:rPr lang="en-US" sz="1200" dirty="0"/>
              <a:t>3</a:t>
            </a:r>
          </a:p>
          <a:p>
            <a:pPr marL="228600" indent="-228600" algn="ctr">
              <a:buAutoNum type="arabicParenR"/>
            </a:pPr>
            <a:r>
              <a:rPr lang="en-US" sz="1200" dirty="0"/>
              <a:t>3</a:t>
            </a:r>
          </a:p>
          <a:p>
            <a:pPr marL="228600" indent="-228600" algn="ctr">
              <a:buAutoNum type="arabicParenR"/>
            </a:pPr>
            <a:r>
              <a:rPr lang="en-US" sz="1200" dirty="0"/>
              <a:t>1</a:t>
            </a:r>
          </a:p>
          <a:p>
            <a:pPr marL="228600" indent="-228600" algn="ctr">
              <a:buAutoNum type="arabicParenR"/>
            </a:pPr>
            <a:r>
              <a:rPr lang="en-US" sz="1200" dirty="0"/>
              <a:t>2</a:t>
            </a:r>
          </a:p>
          <a:p>
            <a:pPr marL="228600" indent="-228600" algn="ctr">
              <a:buAutoNum type="arabicParenR"/>
            </a:pPr>
            <a:r>
              <a:rPr lang="en-US" sz="1200" dirty="0"/>
              <a:t>4</a:t>
            </a:r>
          </a:p>
          <a:p>
            <a:pPr marL="228600" indent="-228600" algn="ctr">
              <a:buAutoNum type="arabicParenR"/>
            </a:pPr>
            <a:r>
              <a:rPr lang="en-US" sz="1200" dirty="0"/>
              <a:t>3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92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9115-D93D-4947-B5A7-D1703E4C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4605262" y="7517947"/>
            <a:ext cx="10397369" cy="1186846"/>
          </a:xfrm>
        </p:spPr>
        <p:txBody>
          <a:bodyPr/>
          <a:lstStyle/>
          <a:p>
            <a:pPr defTabSz="499162">
              <a:defRPr/>
            </a:pPr>
            <a:r>
              <a:rPr lang="en-US" sz="419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</a:t>
            </a:r>
            <a:r>
              <a:rPr lang="en-US" sz="5619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5619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96B42-C274-41B3-8618-F3E56EE93728}"/>
              </a:ext>
            </a:extLst>
          </p:cNvPr>
          <p:cNvSpPr txBox="1"/>
          <p:nvPr/>
        </p:nvSpPr>
        <p:spPr>
          <a:xfrm>
            <a:off x="2057400" y="1219200"/>
            <a:ext cx="1877786" cy="6331976"/>
          </a:xfrm>
          <a:prstGeom prst="rect">
            <a:avLst/>
          </a:prstGeom>
          <a:solidFill>
            <a:srgbClr val="7CBAA1"/>
          </a:solidFill>
          <a:ln>
            <a:solidFill>
              <a:schemeClr val="tx2"/>
            </a:solidFill>
            <a:prstDash val="lgDashDotDot"/>
          </a:ln>
        </p:spPr>
        <p:txBody>
          <a:bodyPr lIns="58849" tIns="29425" rIns="58849" bIns="29425" rtlCol="1">
            <a:spAutoFit/>
          </a:bodyPr>
          <a:lstStyle/>
          <a:p>
            <a:pPr algn="ctr" defTabSz="249580">
              <a:defRPr/>
            </a:pPr>
            <a:endParaRPr lang="en-US" sz="1714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tain" pitchFamily="50" charset="0"/>
            </a:endParaRPr>
          </a:p>
          <a:p>
            <a:pPr algn="ctr" defTabSz="249580">
              <a:defRPr/>
            </a:pPr>
            <a:endParaRPr lang="en-US" sz="1905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tain" pitchFamily="50" charset="0"/>
            </a:endParaRPr>
          </a:p>
          <a:p>
            <a:pPr algn="ctr" defTabSz="249580">
              <a:defRPr/>
            </a:pPr>
            <a:r>
              <a:rPr lang="en-US" sz="1905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Females:</a:t>
            </a:r>
          </a:p>
          <a:p>
            <a:pPr algn="ctr" defTabSz="249580">
              <a:defRPr/>
            </a:pPr>
            <a:r>
              <a:rPr lang="en-US" sz="1714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-Leader : </a:t>
            </a: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بثينة آل ماجد </a:t>
            </a:r>
            <a:endParaRPr lang="en-US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defTabSz="249580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روان الحربي</a:t>
            </a:r>
          </a:p>
          <a:p>
            <a:pPr algn="ctr" defTabSz="249580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وفاء العتيبي</a:t>
            </a:r>
          </a:p>
          <a:p>
            <a:pPr algn="ctr" defTabSz="249580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الجوهرة الشنيفي</a:t>
            </a:r>
          </a:p>
          <a:p>
            <a:pPr algn="ctr" defTabSz="249580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رزان الزهراني</a:t>
            </a:r>
          </a:p>
          <a:p>
            <a:pPr algn="ctr" defTabSz="249580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رهف الشمري</a:t>
            </a:r>
            <a:endParaRPr lang="en-US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defTabSz="249580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روان مشعل</a:t>
            </a:r>
            <a:endParaRPr lang="en-US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منيره المسعد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نوف العتيبي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رزان الزهراني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هديل عورتاني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فاطمة بالشرف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ابتسام المطيري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رناد الفرم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غرام جليدان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بلقيس الراجحي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نورة القاضي</a:t>
            </a: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آلاء الصويغ</a:t>
            </a:r>
            <a:endParaRPr lang="en-US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rtl="1">
              <a:buFontTx/>
              <a:buChar char="-"/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ريم القحطاني</a:t>
            </a:r>
          </a:p>
          <a:p>
            <a:pPr algn="ctr" defTabSz="249580">
              <a:defRPr/>
            </a:pPr>
            <a:endParaRPr lang="en-US" sz="1143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tain" pitchFamily="50" charset="0"/>
            </a:endParaRPr>
          </a:p>
          <a:p>
            <a:pPr algn="ctr" defTabSz="249580">
              <a:defRPr/>
            </a:pPr>
            <a:r>
              <a:rPr lang="en-US" sz="152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451EB-F344-4692-B7BD-4A61F1FE3E34}"/>
              </a:ext>
            </a:extLst>
          </p:cNvPr>
          <p:cNvSpPr txBox="1"/>
          <p:nvPr/>
        </p:nvSpPr>
        <p:spPr>
          <a:xfrm>
            <a:off x="4361846" y="777875"/>
            <a:ext cx="2035024" cy="7841427"/>
          </a:xfrm>
          <a:prstGeom prst="rect">
            <a:avLst/>
          </a:prstGeom>
          <a:solidFill>
            <a:srgbClr val="7CBAA1"/>
          </a:solidFill>
          <a:ln>
            <a:solidFill>
              <a:schemeClr val="tx2"/>
            </a:solidFill>
            <a:prstDash val="lgDashDotDot"/>
          </a:ln>
        </p:spPr>
        <p:txBody>
          <a:bodyPr lIns="58849" tIns="29425" rIns="58849" bIns="29425" rtlCol="1">
            <a:spAutoFit/>
          </a:bodyPr>
          <a:lstStyle/>
          <a:p>
            <a:pPr algn="ctr" defTabSz="249580">
              <a:defRPr/>
            </a:pPr>
            <a:endParaRPr lang="en-US" sz="2857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tain" pitchFamily="50" charset="0"/>
            </a:endParaRPr>
          </a:p>
          <a:p>
            <a:pPr algn="ctr" defTabSz="249580">
              <a:defRPr/>
            </a:pPr>
            <a:r>
              <a:rPr lang="en-US" sz="1905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Males:</a:t>
            </a:r>
          </a:p>
          <a:p>
            <a:pPr algn="ctr" defTabSz="249580">
              <a:defRPr/>
            </a:pPr>
            <a:r>
              <a:rPr lang="en-US" sz="1905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-</a:t>
            </a:r>
            <a:r>
              <a:rPr lang="en-US" sz="1714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Leader : </a:t>
            </a: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فيصل الطحان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عبدالجبار اليماني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محمد باحاذق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أحمد الراشد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عبدالله بالعبيد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عبدالله السرجاني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أحمد الحربي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أنس السيف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داود إسماعيل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فهد الفايز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محمد بن معيوف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فهد النهابي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سعد الفوزان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سيف المشاري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تميم الوهيبي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خالد العقيلي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محمد </a:t>
            </a:r>
            <a:r>
              <a:rPr lang="ar-SA" sz="1714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الصويغ</a:t>
            </a:r>
            <a:endParaRPr lang="ar-SA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محمد </a:t>
            </a:r>
            <a:r>
              <a:rPr lang="ar-SA" sz="1714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الأصقه</a:t>
            </a:r>
            <a:endParaRPr lang="ar-SA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نواف السبيعي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عبدالعزيز المهنا</a:t>
            </a: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عبدالله </a:t>
            </a:r>
            <a:r>
              <a:rPr lang="ar-SA" sz="1714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المعيذر</a:t>
            </a:r>
            <a:endParaRPr lang="ar-SA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فايز </a:t>
            </a:r>
            <a:r>
              <a:rPr lang="ar-SA" sz="1714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الدرسوني</a:t>
            </a:r>
            <a:endParaRPr lang="ar-SA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>
              <a:defRPr/>
            </a:pPr>
            <a:r>
              <a:rPr lang="ar-SA" sz="1714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رشيد </a:t>
            </a:r>
            <a:r>
              <a:rPr lang="ar-SA" sz="1714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البلاع</a:t>
            </a:r>
            <a:endParaRPr lang="ar-SA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defTabSz="249580">
              <a:defRPr/>
            </a:pPr>
            <a:endParaRPr lang="ar-SA" sz="1714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 defTabSz="249580">
              <a:defRPr/>
            </a:pPr>
            <a:endParaRPr lang="en-US" sz="171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tain" pitchFamily="50" charset="0"/>
            </a:endParaRPr>
          </a:p>
          <a:p>
            <a:pPr algn="ctr" defTabSz="249580">
              <a:defRPr/>
            </a:pPr>
            <a:r>
              <a:rPr lang="en-US" sz="104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</a:rPr>
              <a:t> </a:t>
            </a:r>
          </a:p>
          <a:p>
            <a:pPr defTabSz="249580">
              <a:defRPr/>
            </a:pPr>
            <a:endParaRPr lang="ar-SA" sz="171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99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548066"/>
            <a:ext cx="14816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45429" y="6935863"/>
            <a:ext cx="2863548" cy="6367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915" tIns="24959" rIns="49915" bIns="24959">
            <a:spAutoFit/>
          </a:bodyPr>
          <a:lstStyle/>
          <a:p>
            <a:pPr defTabSz="249580">
              <a:defRPr/>
            </a:pPr>
            <a:r>
              <a:rPr lang="en-US" sz="3810" spc="-164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  <a:cs typeface="Diwani Bent" panose="02010400000000000000" pitchFamily="2" charset="-78"/>
              </a:rPr>
              <a:t>Pathology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65EE6-5109-4BB4-9C54-3CE02E885D57}"/>
              </a:ext>
            </a:extLst>
          </p:cNvPr>
          <p:cNvSpPr txBox="1"/>
          <p:nvPr/>
        </p:nvSpPr>
        <p:spPr>
          <a:xfrm>
            <a:off x="335643" y="3615720"/>
            <a:ext cx="3628571" cy="1750358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lIns="49915" tIns="24959" rIns="49915" bIns="24959" rtlCol="1">
            <a:spAutoFit/>
          </a:bodyPr>
          <a:lstStyle/>
          <a:p>
            <a:pPr defTabSz="249580">
              <a:defRPr/>
            </a:pPr>
            <a:r>
              <a:rPr lang="en-US" sz="190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Kindly contact us if you have any questions/comments and suggestions:</a:t>
            </a:r>
            <a:endParaRPr lang="ar-SA" sz="190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249580">
              <a:defRPr/>
            </a:pPr>
            <a:endParaRPr lang="ar-SA" sz="133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249580">
              <a:defRPr/>
            </a:pPr>
            <a:r>
              <a:rPr lang="en-US" sz="13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 EMAIL:  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pathology437@gmail.com</a:t>
            </a:r>
          </a:p>
          <a:p>
            <a:pPr defTabSz="249580">
              <a:defRPr/>
            </a:pPr>
            <a:r>
              <a:rPr lang="en-US" sz="13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 TWITTER :  </a:t>
            </a:r>
            <a:r>
              <a:rPr lang="en-US" sz="1333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@pathology437</a:t>
            </a:r>
          </a:p>
          <a:p>
            <a:pPr defTabSz="249580">
              <a:defRPr/>
            </a:pPr>
            <a:endParaRPr lang="ar-SA" sz="133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63DA9-F37D-42E6-BBDD-C99DB92FE963}"/>
              </a:ext>
            </a:extLst>
          </p:cNvPr>
          <p:cNvSpPr txBox="1"/>
          <p:nvPr/>
        </p:nvSpPr>
        <p:spPr>
          <a:xfrm>
            <a:off x="875394" y="5606900"/>
            <a:ext cx="2905881" cy="460839"/>
          </a:xfrm>
          <a:prstGeom prst="rect">
            <a:avLst/>
          </a:prstGeom>
          <a:noFill/>
        </p:spPr>
        <p:txBody>
          <a:bodyPr lIns="49915" tIns="24959" rIns="49915" bIns="24959" rtlCol="1">
            <a:spAutoFit/>
          </a:bodyPr>
          <a:lstStyle/>
          <a:p>
            <a:pPr defTabSz="249580">
              <a:defRPr/>
            </a:pPr>
            <a:r>
              <a:rPr lang="en-US" sz="2667" spc="-164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  <a:cs typeface="+mj-cs"/>
              </a:rPr>
              <a:t>GOOD LUCK! </a:t>
            </a:r>
            <a:r>
              <a:rPr lang="en-US" sz="2667" spc="-164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tain" pitchFamily="50" charset="0"/>
                <a:cs typeface="+mj-cs"/>
                <a:sym typeface="Wingdings" panose="05000000000000000000" pitchFamily="2" charset="2"/>
              </a:rPr>
              <a:t> </a:t>
            </a:r>
            <a:endParaRPr lang="ar-SA" sz="2667" spc="-164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tain" pitchFamily="50" charset="0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5DB4B-B2F3-420F-8AA5-CA323D34F55F}"/>
              </a:ext>
            </a:extLst>
          </p:cNvPr>
          <p:cNvSpPr txBox="1"/>
          <p:nvPr/>
        </p:nvSpPr>
        <p:spPr>
          <a:xfrm>
            <a:off x="4316488" y="7492244"/>
            <a:ext cx="1873250" cy="577986"/>
          </a:xfrm>
          <a:prstGeom prst="rect">
            <a:avLst/>
          </a:prstGeom>
          <a:noFill/>
        </p:spPr>
        <p:txBody>
          <a:bodyPr lIns="49915" tIns="24959" rIns="49915" bIns="24959" rtlCol="1">
            <a:spAutoFit/>
          </a:bodyPr>
          <a:lstStyle/>
          <a:p>
            <a:pPr defTabSz="249580">
              <a:defRPr/>
            </a:pPr>
            <a:r>
              <a:rPr lang="en-US" sz="1714" b="1" spc="-82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teamwork 437</a:t>
            </a:r>
            <a:endParaRPr lang="ar-SA" sz="1714" b="1" spc="-82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249580">
              <a:defRPr/>
            </a:pPr>
            <a:endParaRPr lang="ar-SA" sz="1714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D2C74-47BD-408F-A29C-37CD2C7E368B}"/>
              </a:ext>
            </a:extLst>
          </p:cNvPr>
          <p:cNvSpPr txBox="1"/>
          <p:nvPr/>
        </p:nvSpPr>
        <p:spPr>
          <a:xfrm>
            <a:off x="4386037" y="5100411"/>
            <a:ext cx="1732643" cy="1013727"/>
          </a:xfrm>
          <a:prstGeom prst="rect">
            <a:avLst/>
          </a:prstGeom>
          <a:noFill/>
        </p:spPr>
        <p:txBody>
          <a:bodyPr lIns="45963" tIns="22981" rIns="45963" bIns="22981" rtlCol="1">
            <a:spAutoFit/>
          </a:bodyPr>
          <a:lstStyle/>
          <a:p>
            <a:pPr defTabSz="249580">
              <a:defRPr/>
            </a:pPr>
            <a:r>
              <a:rPr lang="en-US" sz="2000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Resources:-</a:t>
            </a:r>
          </a:p>
          <a:p>
            <a:pPr defTabSz="249580">
              <a:defRPr/>
            </a:pPr>
            <a:endParaRPr lang="en-US" sz="2000" dirty="0">
              <a:solidFill>
                <a:schemeClr val="bg2">
                  <a:lumMod val="95000"/>
                </a:schemeClr>
              </a:solidFill>
              <a:latin typeface="+mj-lt"/>
            </a:endParaRPr>
          </a:p>
          <a:p>
            <a:pPr defTabSz="249580">
              <a:defRPr/>
            </a:pPr>
            <a:r>
              <a:rPr lang="en-US" sz="1143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1- Females slides</a:t>
            </a:r>
          </a:p>
          <a:p>
            <a:pPr defTabSz="249580">
              <a:defRPr/>
            </a:pPr>
            <a:r>
              <a:rPr lang="en-US" sz="1143">
                <a:solidFill>
                  <a:schemeClr val="bg2">
                    <a:lumMod val="95000"/>
                  </a:schemeClr>
                </a:solidFill>
                <a:latin typeface="+mj-lt"/>
              </a:rPr>
              <a:t>2- Robbin’s </a:t>
            </a:r>
            <a:r>
              <a:rPr lang="en-US" sz="1143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Basic Pathology </a:t>
            </a:r>
          </a:p>
        </p:txBody>
      </p:sp>
    </p:spTree>
    <p:extLst>
      <p:ext uri="{BB962C8B-B14F-4D97-AF65-F5344CB8AC3E}">
        <p14:creationId xmlns:p14="http://schemas.microsoft.com/office/powerpoint/2010/main" val="206476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3398305" y="3900070"/>
            <a:ext cx="7956284" cy="951711"/>
          </a:xfrm>
        </p:spPr>
        <p:txBody>
          <a:bodyPr>
            <a:normAutofit/>
          </a:bodyPr>
          <a:lstStyle/>
          <a:p>
            <a:pPr algn="ctr"/>
            <a:r>
              <a:rPr lang="en-US" sz="4762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419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419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118" y="520970"/>
            <a:ext cx="5159418" cy="214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578" indent="-326578">
              <a:buFont typeface="Arial" panose="020B0604020202020204" pitchFamily="34" charset="0"/>
              <a:buChar char="•"/>
            </a:pPr>
            <a:endParaRPr lang="en-US" sz="152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152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152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152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171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171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1714" b="1" dirty="0">
              <a:solidFill>
                <a:schemeClr val="tx2">
                  <a:lumMod val="95000"/>
                </a:schemeClr>
              </a:solidFill>
              <a:latin typeface="Georgia" panose="02040502050405020303" pitchFamily="18" charset="0"/>
              <a:cs typeface="+mj-cs"/>
            </a:endParaRPr>
          </a:p>
          <a:p>
            <a:pPr marL="326578" indent="-326578">
              <a:buFont typeface="Arial" panose="020B0604020202020204" pitchFamily="34" charset="0"/>
              <a:buChar char="•"/>
            </a:pPr>
            <a:endParaRPr lang="en-US" sz="2095" b="1" dirty="0">
              <a:solidFill>
                <a:schemeClr val="bg1"/>
              </a:solidFill>
              <a:latin typeface="Destai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00200" y="1828800"/>
            <a:ext cx="5159418" cy="538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Understand the etiology, pathogenesis and clinical features of osteomyelitis.</a:t>
            </a:r>
          </a:p>
          <a:p>
            <a:r>
              <a:rPr lang="en-US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 Be familiar with some of the terminology used in bone infections like: sequestrum, involucrum, Brodie abscess and Pott’s disease.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 Understand the clinicopathological features of tuberculous osteomyelitis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 Identify he bacteria commonly involved in septic arthritis, the clinicopathological features and the characteristics of the joint fluid</a:t>
            </a:r>
            <a:endParaRPr lang="en-US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163289" indent="-163289">
              <a:lnSpc>
                <a:spcPts val="3143"/>
              </a:lnSpc>
              <a:buFont typeface="Arial" panose="020B0604020202020204" pitchFamily="34" charset="0"/>
              <a:buChar char="•"/>
            </a:pPr>
            <a:endParaRPr lang="en-US" altLang="zh-CN" sz="1238" dirty="0">
              <a:solidFill>
                <a:schemeClr val="tx2"/>
              </a:solidFill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63289" indent="-163289">
              <a:lnSpc>
                <a:spcPts val="3143"/>
              </a:lnSpc>
              <a:buFont typeface="Arial" panose="020B0604020202020204" pitchFamily="34" charset="0"/>
              <a:buChar char="•"/>
            </a:pPr>
            <a:endParaRPr lang="en-US" altLang="zh-CN" sz="1238" b="1" dirty="0">
              <a:solidFill>
                <a:schemeClr val="tx2"/>
              </a:solidFill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endParaRPr lang="en-US" sz="1238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163289" indent="-163289" defTabSz="499162">
              <a:spcBef>
                <a:spcPts val="383"/>
              </a:spcBef>
              <a:buFont typeface="Arial" panose="020B0604020202020204" pitchFamily="34" charset="0"/>
              <a:buChar char="•"/>
              <a:defRPr/>
            </a:pPr>
            <a:endParaRPr lang="en-US" sz="1238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endParaRPr lang="en-US" sz="1238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4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78" y="509863"/>
            <a:ext cx="5725307" cy="785537"/>
          </a:xfrm>
        </p:spPr>
        <p:txBody>
          <a:bodyPr/>
          <a:lstStyle/>
          <a:p>
            <a:r>
              <a:rPr lang="en-US" dirty="0"/>
              <a:t>Osteomyelitis 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636395" y="1219200"/>
            <a:ext cx="6024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>
                <a:solidFill>
                  <a:srgbClr val="0070C0"/>
                </a:solidFill>
                <a:latin typeface="Georgia" pitchFamily="18" charset="0"/>
              </a:rPr>
              <a:t>Osteomyelitis:-</a:t>
            </a:r>
            <a:r>
              <a:rPr lang="en-US" sz="1000" dirty="0">
                <a:latin typeface="Georgia" pitchFamily="18" charset="0"/>
              </a:rPr>
              <a:t> refers to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inflammation</a:t>
            </a:r>
            <a:r>
              <a:rPr lang="en-US" sz="1000" dirty="0">
                <a:latin typeface="Georgia" pitchFamily="18" charset="0"/>
              </a:rPr>
              <a:t> of the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bone</a:t>
            </a:r>
            <a:r>
              <a:rPr lang="en-US" sz="1000" dirty="0">
                <a:latin typeface="Georgia" pitchFamily="18" charset="0"/>
              </a:rPr>
              <a:t> and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marrow</a:t>
            </a:r>
            <a:r>
              <a:rPr lang="en-US" sz="1000" dirty="0">
                <a:latin typeface="Georgia" pitchFamily="18" charset="0"/>
              </a:rPr>
              <a:t> and is usually  the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result of infection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395" y="1746290"/>
            <a:ext cx="4365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u="sng" dirty="0">
                <a:latin typeface="Georgia" pitchFamily="18" charset="0"/>
              </a:rPr>
              <a:t>Osteomyelitis </a:t>
            </a:r>
            <a:r>
              <a:rPr lang="en-US" sz="1000" b="1" dirty="0">
                <a:latin typeface="Georgia" pitchFamily="18" charset="0"/>
              </a:rPr>
              <a:t>Etiology : </a:t>
            </a:r>
          </a:p>
          <a:p>
            <a:endParaRPr lang="en-US" sz="1000" dirty="0">
              <a:latin typeface="Georgia" pitchFamily="18" charset="0"/>
            </a:endParaRPr>
          </a:p>
          <a:p>
            <a:r>
              <a:rPr lang="en-US" sz="1000" dirty="0">
                <a:latin typeface="Georgia" pitchFamily="18" charset="0"/>
              </a:rPr>
              <a:t>All types of organisms including :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Viruses</a:t>
            </a:r>
            <a:r>
              <a:rPr lang="en-US" sz="1000" dirty="0">
                <a:latin typeface="Georgia" pitchFamily="18" charset="0"/>
              </a:rPr>
              <a:t> ,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Parasites</a:t>
            </a:r>
            <a:r>
              <a:rPr lang="en-US" sz="1000" dirty="0">
                <a:latin typeface="Georgia" pitchFamily="18" charset="0"/>
              </a:rPr>
              <a:t> ,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Fungi</a:t>
            </a:r>
            <a:r>
              <a:rPr lang="en-US" sz="1000" dirty="0">
                <a:latin typeface="Georgia" pitchFamily="18" charset="0"/>
              </a:rPr>
              <a:t> , and </a:t>
            </a:r>
            <a:r>
              <a:rPr lang="en-US" sz="1000" dirty="0">
                <a:solidFill>
                  <a:srgbClr val="FF0000"/>
                </a:solidFill>
                <a:latin typeface="Georgia" pitchFamily="18" charset="0"/>
              </a:rPr>
              <a:t>Bacteria</a:t>
            </a:r>
            <a:r>
              <a:rPr lang="en-US" sz="1000" dirty="0">
                <a:latin typeface="Georgia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45380" y="2188755"/>
            <a:ext cx="84582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34343" y="1949440"/>
            <a:ext cx="141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eorgia" pitchFamily="18" charset="0"/>
              </a:rPr>
              <a:t>Can produce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8340" y="2023289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latin typeface="Georgia" pitchFamily="18" charset="0"/>
              </a:rPr>
              <a:t>Osteomyelitis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5724" y="2324576"/>
            <a:ext cx="5765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eorgia" pitchFamily="18" charset="0"/>
              </a:rPr>
              <a:t>The most common are infections caused by certain </a:t>
            </a:r>
            <a:r>
              <a:rPr lang="en-US" sz="1000" b="1" u="sng" dirty="0">
                <a:solidFill>
                  <a:srgbClr val="FF0000"/>
                </a:solidFill>
                <a:latin typeface="Georgia" pitchFamily="18" charset="0"/>
              </a:rPr>
              <a:t>pyogenic bacteria </a:t>
            </a:r>
            <a:r>
              <a:rPr lang="en-US" sz="1000" u="sng" dirty="0">
                <a:latin typeface="Georgia" pitchFamily="18" charset="0"/>
              </a:rPr>
              <a:t>and </a:t>
            </a:r>
            <a:r>
              <a:rPr lang="en-US" sz="1000" b="1" u="sng" dirty="0">
                <a:solidFill>
                  <a:srgbClr val="FF0000"/>
                </a:solidFill>
                <a:latin typeface="Georgia" pitchFamily="18" charset="0"/>
              </a:rPr>
              <a:t>mycobacteria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898125"/>
              </p:ext>
            </p:extLst>
          </p:nvPr>
        </p:nvGraphicFramePr>
        <p:xfrm>
          <a:off x="1143000" y="3276600"/>
          <a:ext cx="4572000" cy="278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In case of </a:t>
                      </a:r>
                      <a:r>
                        <a:rPr lang="ar-SA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في حالة</a:t>
                      </a:r>
                      <a:endParaRPr lang="en-US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Organism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eorgia" pitchFamily="18" charset="0"/>
                        </a:rPr>
                        <a:t>Most frequent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Georgia" pitchFamily="18" charset="0"/>
                        </a:rPr>
                        <a:t>Staphylococcus </a:t>
                      </a:r>
                      <a:r>
                        <a:rPr lang="en-US" i="1" dirty="0" err="1">
                          <a:latin typeface="Georgia" pitchFamily="18" charset="0"/>
                        </a:rPr>
                        <a:t>aureus</a:t>
                      </a:r>
                      <a:r>
                        <a:rPr lang="en-US" i="1" dirty="0">
                          <a:latin typeface="Georgia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en-US" dirty="0">
                          <a:latin typeface="Georgia" pitchFamily="18" charset="0"/>
                        </a:rPr>
                        <a:t>Neonates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000" dirty="0"/>
                        <a:t> </a:t>
                      </a:r>
                      <a:r>
                        <a:rPr lang="en-US" altLang="ar-SA" sz="1000" i="1" dirty="0">
                          <a:latin typeface="Georgia" pitchFamily="18" charset="0"/>
                        </a:rPr>
                        <a:t>Escherichia coli</a:t>
                      </a:r>
                      <a:r>
                        <a:rPr lang="en-US" altLang="ar-SA" sz="1000" dirty="0">
                          <a:latin typeface="Georgia" pitchFamily="18" charset="0"/>
                        </a:rPr>
                        <a:t> and group B</a:t>
                      </a:r>
                      <a:r>
                        <a:rPr lang="en-US" altLang="ar-SA" sz="1000" baseline="0" dirty="0">
                          <a:latin typeface="Georgia" pitchFamily="18" charset="0"/>
                        </a:rPr>
                        <a:t> </a:t>
                      </a:r>
                      <a:r>
                        <a:rPr lang="en-US" altLang="ar-SA" sz="1000" dirty="0">
                          <a:latin typeface="Georgia" pitchFamily="18" charset="0"/>
                        </a:rPr>
                        <a:t>streptococci.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eorgia" pitchFamily="18" charset="0"/>
                        </a:rPr>
                        <a:t>Patients with sickle</a:t>
                      </a:r>
                      <a:r>
                        <a:rPr lang="en-US" baseline="0" dirty="0">
                          <a:latin typeface="Georgia" pitchFamily="18" charset="0"/>
                        </a:rPr>
                        <a:t> cell disease 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000" i="1" dirty="0">
                          <a:latin typeface="Georgia" pitchFamily="18" charset="0"/>
                        </a:rPr>
                        <a:t>Salmonella</a:t>
                      </a:r>
                      <a:r>
                        <a:rPr lang="en-US" altLang="ar-SA" sz="1000" dirty="0"/>
                        <a:t> 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ar-SA" dirty="0">
                          <a:latin typeface="Georgia" pitchFamily="18" charset="0"/>
                        </a:rPr>
                        <a:t>1- Patients with genitourinary tract infections       </a:t>
                      </a:r>
                    </a:p>
                    <a:p>
                      <a:pPr algn="ctr"/>
                      <a:r>
                        <a:rPr lang="en-US" altLang="ar-SA" dirty="0">
                          <a:latin typeface="Georgia" pitchFamily="18" charset="0"/>
                        </a:rPr>
                        <a:t> 2- Patients</a:t>
                      </a:r>
                      <a:r>
                        <a:rPr lang="en-US" altLang="ar-SA" baseline="0" dirty="0">
                          <a:latin typeface="Georgia" pitchFamily="18" charset="0"/>
                        </a:rPr>
                        <a:t> </a:t>
                      </a:r>
                      <a:r>
                        <a:rPr lang="en-US" altLang="ar-SA" dirty="0">
                          <a:latin typeface="Georgia" pitchFamily="18" charset="0"/>
                        </a:rPr>
                        <a:t> with intravenous drug abusers 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ar-SA" i="1" dirty="0"/>
                    </a:p>
                    <a:p>
                      <a:pPr marL="0" marR="0" indent="0" algn="ctr" defTabSz="524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i="1" dirty="0" err="1">
                          <a:latin typeface="Georgia" pitchFamily="18" charset="0"/>
                        </a:rPr>
                        <a:t>E.coli</a:t>
                      </a:r>
                      <a:r>
                        <a:rPr lang="en-US" altLang="ar-SA" i="1" dirty="0">
                          <a:latin typeface="Georgia" pitchFamily="18" charset="0"/>
                        </a:rPr>
                        <a:t>, </a:t>
                      </a:r>
                      <a:r>
                        <a:rPr lang="en-US" altLang="ar-SA" i="1" dirty="0" err="1">
                          <a:latin typeface="Georgia" pitchFamily="18" charset="0"/>
                        </a:rPr>
                        <a:t>Klebsiella</a:t>
                      </a:r>
                      <a:r>
                        <a:rPr lang="en-US" altLang="ar-SA" i="1" dirty="0">
                          <a:latin typeface="Georgia" pitchFamily="18" charset="0"/>
                        </a:rPr>
                        <a:t> and Pseudomonas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ar-SA" dirty="0">
                          <a:latin typeface="Georgia" pitchFamily="18" charset="0"/>
                        </a:rPr>
                        <a:t>Direct spread during surgery or open fractures (secondary to bone trauma)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ar-SA" dirty="0">
                          <a:latin typeface="Georgia" pitchFamily="18" charset="0"/>
                        </a:rPr>
                        <a:t>Mixed bacterial infections, including </a:t>
                      </a:r>
                      <a:r>
                        <a:rPr lang="en-US" altLang="ar-SA" i="1" dirty="0">
                          <a:latin typeface="Georgia" pitchFamily="18" charset="0"/>
                        </a:rPr>
                        <a:t>anaerobes</a:t>
                      </a:r>
                      <a:endParaRPr lang="en-US" i="1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0" y="2819400"/>
            <a:ext cx="1845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eorgia" pitchFamily="18" charset="0"/>
              </a:rPr>
              <a:t>Pyogenic </a:t>
            </a:r>
            <a:r>
              <a:rPr lang="en-US" sz="1200" u="sng" dirty="0">
                <a:latin typeface="Georgia" pitchFamily="18" charset="0"/>
              </a:rPr>
              <a:t>Osteomyelitis :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713653800"/>
              </p:ext>
            </p:extLst>
          </p:nvPr>
        </p:nvGraphicFramePr>
        <p:xfrm>
          <a:off x="1196340" y="5791200"/>
          <a:ext cx="459486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08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D3A91-9CDF-4453-9A56-65B22741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48" y="1532432"/>
            <a:ext cx="5725584" cy="73946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Bacteria proliferate, inducing an 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acute inflammatory reaction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, with consequent cell death.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Entrapped bone rapidly becomes necrotic; this non-viable bone is called a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sequestrum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ar-SA" dirty="0">
                <a:solidFill>
                  <a:schemeClr val="bg2">
                    <a:lumMod val="65000"/>
                  </a:schemeClr>
                </a:solidFill>
                <a:latin typeface="Georgia" panose="02040502050405020303" pitchFamily="18" charset="0"/>
              </a:rPr>
              <a:t>عبارة عن نسيج من عظم ميت .. داخل العظم نفسه</a:t>
            </a:r>
            <a:endParaRPr lang="en-US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Bacteria and inflammation can percolate throughout the Haversian systems to reach the periosteum.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ar-SA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ar-SA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GB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ar-SA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Brodie abscess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is a small intraosseous abscess that frequently involves the cortex.</a:t>
            </a:r>
            <a:endParaRPr lang="ar-SA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ar-SA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 marL="0" indent="0">
              <a:buNone/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GB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GB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rgbClr val="FF0000"/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An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analogous</a:t>
            </a:r>
            <a:r>
              <a:rPr lang="ar-SA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(مماثل)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process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can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involve vertebrae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with an infection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destroying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intervertebral discs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and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spreading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into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adjacent vertebrae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8F5111-7A0B-42C2-9FCC-8064111A7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835593"/>
              </p:ext>
            </p:extLst>
          </p:nvPr>
        </p:nvGraphicFramePr>
        <p:xfrm>
          <a:off x="882787" y="2678184"/>
          <a:ext cx="5380227" cy="278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68333E-3F5C-49A2-97BC-258AA48A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8" y="702280"/>
            <a:ext cx="5725584" cy="6810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endParaRPr lang="en-US" sz="24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C0E6117-2D58-49D2-A803-E92FA0A5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7232"/>
            <a:ext cx="3810000" cy="17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64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333E-3F5C-49A2-97BC-258AA48A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8" y="702280"/>
            <a:ext cx="5725584" cy="681005"/>
          </a:xfrm>
        </p:spPr>
        <p:txBody>
          <a:bodyPr>
            <a:normAutofit/>
          </a:bodyPr>
          <a:lstStyle/>
          <a:p>
            <a:r>
              <a:rPr lang="en-GB" sz="1800" dirty="0"/>
              <a:t>Cont..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D3A91-9CDF-4453-9A56-65B22741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48" y="1532432"/>
            <a:ext cx="5725584" cy="739461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 marL="0" indent="0">
              <a:buNone/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After the </a:t>
            </a: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first week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of infection                  chronic inflammatory cells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become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more numerous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. </a:t>
            </a:r>
          </a:p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Leukocyte cytokine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release stimulates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osteoclastic bone resorption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fibrous tissue ingrowth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and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bone formation in the periphery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. </a:t>
            </a:r>
          </a:p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Reactive woven or lamellar bone can be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deposited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; when it forms a shell of living tissue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around a sequestrum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it is called an 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involucrum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.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Viable organisms can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persist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in the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sequestrum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for </a:t>
            </a:r>
            <a:r>
              <a:rPr lang="en-US" altLang="en-US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years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after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the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original infection.</a:t>
            </a:r>
          </a:p>
          <a:p>
            <a:endParaRPr lang="en-GB" altLang="en-US" u="sng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endParaRPr lang="en-GB" altLang="en-US" u="sng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endParaRPr lang="en-US" altLang="en-US" u="sng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pPr marL="0" indent="0">
              <a:buNone/>
            </a:pPr>
            <a:endParaRPr lang="en-US" altLang="en-US" u="sng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Majalla UI"/>
            </a:endParaRPr>
          </a:p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Osteomyelitis classically </a:t>
            </a:r>
            <a:r>
              <a:rPr lang="en-US" altLang="en-US" b="1" dirty="0">
                <a:solidFill>
                  <a:srgbClr val="C00000"/>
                </a:solidFill>
                <a:latin typeface="Georgia" panose="02040502050405020303" pitchFamily="18" charset="0"/>
                <a:cs typeface="Majalla UI"/>
              </a:rPr>
              <a:t>manifests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as an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acute systemic illness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with malaise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fever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leukocytosis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and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throbbing </a:t>
            </a:r>
            <a:r>
              <a:rPr lang="en-US" altLang="en-US" b="1" dirty="0">
                <a:solidFill>
                  <a:schemeClr val="accent3"/>
                </a:solidFill>
                <a:latin typeface="Georgia" panose="02040502050405020303" pitchFamily="18" charset="0"/>
                <a:cs typeface="Majalla UI"/>
              </a:rPr>
              <a:t>“</a:t>
            </a:r>
            <a:r>
              <a:rPr lang="ar-SA" altLang="en-US" b="1" dirty="0">
                <a:solidFill>
                  <a:schemeClr val="accent3"/>
                </a:solidFill>
                <a:latin typeface="Georgia" panose="02040502050405020303" pitchFamily="18" charset="0"/>
                <a:cs typeface="Majalla UI"/>
              </a:rPr>
              <a:t>ارتجاف - خفقان</a:t>
            </a:r>
            <a:r>
              <a:rPr lang="en-US" altLang="en-US" b="1" dirty="0">
                <a:solidFill>
                  <a:schemeClr val="accent3"/>
                </a:solidFill>
                <a:latin typeface="Georgia" panose="02040502050405020303" pitchFamily="18" charset="0"/>
                <a:cs typeface="Majalla UI"/>
              </a:rPr>
              <a:t>”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pain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over the affected region. </a:t>
            </a:r>
          </a:p>
          <a:p>
            <a:r>
              <a:rPr lang="en-US" altLang="en-US" b="1" dirty="0">
                <a:solidFill>
                  <a:srgbClr val="C00000"/>
                </a:solidFill>
                <a:latin typeface="Georgia" panose="02040502050405020303" pitchFamily="18" charset="0"/>
                <a:cs typeface="Majalla UI"/>
              </a:rPr>
              <a:t>Symptoms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also can be subtle, with 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only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unexplained fever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</a:t>
            </a:r>
            <a:br>
              <a:rPr lang="ar-S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</a:b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particularly </a:t>
            </a:r>
            <a:r>
              <a:rPr lang="ar-SA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                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in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infants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, only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localized pain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</a:t>
            </a:r>
            <a:r>
              <a:rPr lang="ar-SA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                  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in the </a:t>
            </a:r>
            <a:r>
              <a:rPr lang="en-US" alt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adult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Majalla UI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5AB349-DDC9-4415-957D-BDA76F5DCBFA}"/>
              </a:ext>
            </a:extLst>
          </p:cNvPr>
          <p:cNvGrpSpPr/>
          <p:nvPr/>
        </p:nvGrpSpPr>
        <p:grpSpPr>
          <a:xfrm>
            <a:off x="704548" y="1383285"/>
            <a:ext cx="6001052" cy="2960115"/>
            <a:chOff x="739775" y="1224643"/>
            <a:chExt cx="6242447" cy="31915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2FACEF-B624-4E82-A676-95C917F14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404"/>
            <a:stretch/>
          </p:blipFill>
          <p:spPr>
            <a:xfrm>
              <a:off x="4809658" y="1381248"/>
              <a:ext cx="2172564" cy="2659304"/>
            </a:xfrm>
            <a:prstGeom prst="rect">
              <a:avLst/>
            </a:prstGeom>
          </p:spPr>
        </p:pic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4D038F13-7E3A-4BFE-9441-FAC00DDB40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1835338"/>
                </p:ext>
              </p:extLst>
            </p:nvPr>
          </p:nvGraphicFramePr>
          <p:xfrm>
            <a:off x="739775" y="1224643"/>
            <a:ext cx="4069883" cy="3191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C774EA-B541-4A2B-8326-2106A3DDD36C}"/>
              </a:ext>
            </a:extLst>
          </p:cNvPr>
          <p:cNvSpPr/>
          <p:nvPr/>
        </p:nvSpPr>
        <p:spPr>
          <a:xfrm>
            <a:off x="3092164" y="4343400"/>
            <a:ext cx="457759" cy="15630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866A6B2-A6A3-47C8-B2D5-CFAA2FC22447}"/>
              </a:ext>
            </a:extLst>
          </p:cNvPr>
          <p:cNvSpPr/>
          <p:nvPr/>
        </p:nvSpPr>
        <p:spPr>
          <a:xfrm>
            <a:off x="2024757" y="8046144"/>
            <a:ext cx="457759" cy="15630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9AE571-1112-4E01-9BDA-D72334DBC605}"/>
              </a:ext>
            </a:extLst>
          </p:cNvPr>
          <p:cNvSpPr/>
          <p:nvPr/>
        </p:nvSpPr>
        <p:spPr>
          <a:xfrm>
            <a:off x="5029200" y="8046144"/>
            <a:ext cx="457200" cy="15630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6FDF6-501D-482A-999C-89188B030A66}"/>
              </a:ext>
            </a:extLst>
          </p:cNvPr>
          <p:cNvSpPr txBox="1"/>
          <p:nvPr/>
        </p:nvSpPr>
        <p:spPr>
          <a:xfrm>
            <a:off x="990600" y="6629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Georgia" panose="02040502050405020303" pitchFamily="18" charset="0"/>
              </a:rPr>
              <a:t>Clinical Features :-</a:t>
            </a:r>
          </a:p>
        </p:txBody>
      </p:sp>
    </p:spTree>
    <p:extLst>
      <p:ext uri="{BB962C8B-B14F-4D97-AF65-F5344CB8AC3E}">
        <p14:creationId xmlns:p14="http://schemas.microsoft.com/office/powerpoint/2010/main" val="158793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66817" y="4380985"/>
            <a:ext cx="5725308" cy="611128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sz="2200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br>
              <a:rPr lang="en-US" sz="22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ar-SA" sz="2200" dirty="0"/>
              <a:t>Diagnosis</a:t>
            </a:r>
            <a:br>
              <a:rPr lang="en-US" altLang="ar-SA" dirty="0"/>
            </a:b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93081"/>
              </p:ext>
            </p:extLst>
          </p:nvPr>
        </p:nvGraphicFramePr>
        <p:xfrm>
          <a:off x="747152" y="1157362"/>
          <a:ext cx="5663725" cy="330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العنوان 1"/>
          <p:cNvSpPr txBox="1">
            <a:spLocks/>
          </p:cNvSpPr>
          <p:nvPr/>
        </p:nvSpPr>
        <p:spPr>
          <a:xfrm>
            <a:off x="776649" y="488413"/>
            <a:ext cx="5725308" cy="1895099"/>
          </a:xfrm>
          <a:prstGeom prst="rect">
            <a:avLst/>
          </a:prstGeom>
        </p:spPr>
        <p:txBody>
          <a:bodyPr vert="horz" lIns="49915" tIns="24959" rIns="49915" bIns="24959" rtlCol="0" anchor="t">
            <a:normAutofit/>
          </a:bodyPr>
          <a:lstStyle>
            <a:lvl1pPr algn="l" defTabSz="5241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11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400" dirty="0">
                <a:solidFill>
                  <a:schemeClr val="tx2">
                    <a:satMod val="130000"/>
                  </a:schemeClr>
                </a:solidFill>
              </a:rPr>
              <a:t>PYOGENIC OSTEOMYELITIS</a:t>
            </a:r>
            <a:br>
              <a:rPr lang="en-US" sz="24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dirty="0"/>
              <a:t>Clinical features </a:t>
            </a:r>
            <a:endParaRPr lang="ar-SA" sz="2400" dirty="0"/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685800" y="5181600"/>
            <a:ext cx="5725308" cy="4564081"/>
          </a:xfrm>
          <a:prstGeom prst="rect">
            <a:avLst/>
          </a:prstGeom>
        </p:spPr>
        <p:txBody>
          <a:bodyPr vert="horz" lIns="49915" tIns="24959" rIns="49915" bIns="24959" rtlCol="0">
            <a:normAutofit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ar-SA" sz="1200" dirty="0">
                <a:solidFill>
                  <a:schemeClr val="tx1"/>
                </a:solidFill>
                <a:latin typeface="Georgia" panose="02040502050405020303" pitchFamily="18" charset="0"/>
              </a:rPr>
              <a:t>Sign/symptoms. </a:t>
            </a:r>
            <a:r>
              <a:rPr lang="ar-SA" altLang="ar-SA" sz="1200" dirty="0">
                <a:solidFill>
                  <a:schemeClr val="tx1"/>
                </a:solidFill>
                <a:latin typeface="Georgia" panose="02040502050405020303" pitchFamily="18" charset="0"/>
              </a:rPr>
              <a:t>الأعراض يلي تشوفها </a:t>
            </a:r>
            <a:endParaRPr lang="en-US" altLang="ar-SA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ar-SA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ar-SA" sz="1200" dirty="0">
                <a:solidFill>
                  <a:srgbClr val="FF0000"/>
                </a:solidFill>
                <a:latin typeface="Georgia" panose="02040502050405020303" pitchFamily="18" charset="0"/>
              </a:rPr>
              <a:t>X-ray: </a:t>
            </a:r>
            <a:r>
              <a:rPr lang="en-US" altLang="ar-SA" sz="1200" dirty="0">
                <a:solidFill>
                  <a:schemeClr val="tx1"/>
                </a:solidFill>
                <a:latin typeface="Georgia" panose="02040502050405020303" pitchFamily="18" charset="0"/>
              </a:rPr>
              <a:t>a</a:t>
            </a:r>
            <a:r>
              <a:rPr lang="en-US" sz="12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lytic focus of bone surrounded by a zone of sclerosis we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(can see the formation of sequestrum) </a:t>
            </a:r>
            <a:endParaRPr lang="en-US" altLang="ar-SA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ar-SA" sz="12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ar-SA" sz="1200" dirty="0">
                <a:solidFill>
                  <a:srgbClr val="FF0000"/>
                </a:solidFill>
                <a:latin typeface="Georgia" panose="02040502050405020303" pitchFamily="18" charset="0"/>
              </a:rPr>
              <a:t>Blood cultures </a:t>
            </a:r>
            <a:r>
              <a:rPr lang="en-US" altLang="ar-SA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(we can see the bacteria that affect patient)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ar-SA" sz="12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ar-SA" sz="1200" dirty="0">
                <a:solidFill>
                  <a:srgbClr val="FF0000"/>
                </a:solidFill>
                <a:latin typeface="Georgia" panose="02040502050405020303" pitchFamily="18" charset="0"/>
              </a:rPr>
              <a:t>Biopsy</a:t>
            </a:r>
            <a:r>
              <a:rPr lang="en-US" altLang="ar-SA" sz="1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altLang="ar-SA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(we can see the necrotic bone &amp; inflammatory cells 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sz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200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In many untreated cases, blood cultures are positive, but biopsy and bone cultures are usually required to identify the pathogen.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sz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sz="1200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Majalla UI"/>
              </a:rPr>
              <a:t>Here sometimes the blood culture appear negative-absence of bacteria- that’s why we take biopsy </a:t>
            </a:r>
          </a:p>
          <a:p>
            <a:endParaRPr lang="ar-S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04077" y="702625"/>
            <a:ext cx="5725308" cy="553250"/>
          </a:xfrm>
        </p:spPr>
        <p:txBody>
          <a:bodyPr/>
          <a:lstStyle/>
          <a:p>
            <a:pPr algn="ctr"/>
            <a:r>
              <a:rPr lang="en-US" sz="2400" dirty="0"/>
              <a:t>Treatment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704076" y="1229261"/>
            <a:ext cx="5725308" cy="148146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Treatment requires aggressive antibiotic therapy. </a:t>
            </a:r>
            <a:endParaRPr lang="ar-SA" altLang="en-US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 Inadequate treatment of acute </a:t>
            </a:r>
            <a:r>
              <a:rPr lang="en-US" altLang="en-US" u="sng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osteomyelitis</a:t>
            </a: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 may lead to </a:t>
            </a:r>
            <a:r>
              <a:rPr lang="en-US" altLang="en-US" u="sng" dirty="0">
                <a:solidFill>
                  <a:srgbClr val="FF0000"/>
                </a:solidFill>
                <a:latin typeface="Georgia" panose="02040502050405020303" pitchFamily="18" charset="0"/>
                <a:cs typeface="Majalla UI"/>
              </a:rPr>
              <a:t>chronic osteomyelitis </a:t>
            </a: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which is notoriously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Majalla UI"/>
              </a:rPr>
              <a:t>(</a:t>
            </a:r>
            <a:r>
              <a:rPr lang="ar-SA" alt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Majalla UI"/>
              </a:rPr>
              <a:t>بشكل ملحوظ 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cs typeface="Majalla UI"/>
              </a:rPr>
              <a:t> )</a:t>
            </a:r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difficult to manage.  </a:t>
            </a:r>
            <a:endParaRPr lang="ar-SA" altLang="en-US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  <a:cs typeface="Majalla UI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  <a:cs typeface="Majalla UI"/>
              </a:rPr>
              <a:t>Surgical removal of bony tissue may be required.</a:t>
            </a:r>
          </a:p>
          <a:p>
            <a:endParaRPr lang="en-US" altLang="en-US" dirty="0">
              <a:solidFill>
                <a:schemeClr val="tx1"/>
              </a:solidFill>
              <a:cs typeface="Majalla UI"/>
            </a:endParaRP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العنوان 1"/>
          <p:cNvSpPr txBox="1">
            <a:spLocks/>
          </p:cNvSpPr>
          <p:nvPr/>
        </p:nvSpPr>
        <p:spPr>
          <a:xfrm>
            <a:off x="704076" y="3124220"/>
            <a:ext cx="5725308" cy="553250"/>
          </a:xfrm>
          <a:prstGeom prst="rect">
            <a:avLst/>
          </a:prstGeom>
        </p:spPr>
        <p:txBody>
          <a:bodyPr vert="horz" lIns="49915" tIns="24959" rIns="49915" bIns="24959" rtlCol="0" anchor="t">
            <a:normAutofit lnSpcReduction="10000"/>
          </a:bodyPr>
          <a:lstStyle>
            <a:lvl1pPr algn="l" defTabSz="5241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11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ar-SA" sz="2400" dirty="0"/>
              <a:t>Chronicity may develop with</a:t>
            </a:r>
            <a:endParaRPr lang="ar-SA" altLang="ar-SA" sz="2400" dirty="0"/>
          </a:p>
          <a:p>
            <a:pPr algn="ctr"/>
            <a:r>
              <a:rPr lang="ar-SA" altLang="ar-SA" sz="1400" dirty="0">
                <a:solidFill>
                  <a:schemeClr val="bg2">
                    <a:lumMod val="65000"/>
                  </a:schemeClr>
                </a:solidFill>
                <a:latin typeface="Georgia" panose="02040502050405020303" pitchFamily="18" charset="0"/>
              </a:rPr>
              <a:t>الحالات التي يمكن أن يصير فيها المرض مزمن</a:t>
            </a:r>
            <a:endParaRPr lang="en-US" altLang="ar-SA" sz="1400" dirty="0">
              <a:solidFill>
                <a:schemeClr val="bg2">
                  <a:lumMod val="6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ar-SA" sz="2857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295400" y="3835296"/>
            <a:ext cx="47820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11120" lvl="1" indent="-228600">
              <a:buFont typeface="+mj-lt"/>
              <a:buAutoNum type="arabicParenR"/>
            </a:pPr>
            <a:r>
              <a:rPr lang="en-US" altLang="ar-SA" sz="1200" dirty="0">
                <a:latin typeface="Georgia" panose="02040502050405020303" pitchFamily="18" charset="0"/>
              </a:rPr>
              <a:t>delay in diagnosis</a:t>
            </a:r>
          </a:p>
          <a:p>
            <a:pPr marL="611120" lvl="1" indent="-228600">
              <a:buFont typeface="+mj-lt"/>
              <a:buAutoNum type="arabicParenR"/>
            </a:pPr>
            <a:r>
              <a:rPr lang="en-US" altLang="ar-SA" sz="1200" dirty="0">
                <a:latin typeface="Georgia" panose="02040502050405020303" pitchFamily="18" charset="0"/>
              </a:rPr>
              <a:t>extensive bone necrosis</a:t>
            </a:r>
          </a:p>
          <a:p>
            <a:pPr marL="611120" lvl="1" indent="-228600">
              <a:buFont typeface="+mj-lt"/>
              <a:buAutoNum type="arabicParenR"/>
            </a:pPr>
            <a:r>
              <a:rPr lang="en-US" altLang="ar-SA" sz="1200" dirty="0">
                <a:latin typeface="Georgia" panose="02040502050405020303" pitchFamily="18" charset="0"/>
              </a:rPr>
              <a:t>abbreviated antibiotic therapy</a:t>
            </a:r>
          </a:p>
          <a:p>
            <a:pPr marL="611120" lvl="1" indent="-228600">
              <a:buFont typeface="+mj-lt"/>
              <a:buAutoNum type="arabicParenR"/>
            </a:pPr>
            <a:r>
              <a:rPr lang="en-US" altLang="ar-SA" sz="1200" dirty="0">
                <a:latin typeface="Georgia" panose="02040502050405020303" pitchFamily="18" charset="0"/>
              </a:rPr>
              <a:t>inadequate surgical debridement, </a:t>
            </a:r>
          </a:p>
          <a:p>
            <a:pPr marL="611120" lvl="1" indent="-228600">
              <a:buFont typeface="+mj-lt"/>
              <a:buAutoNum type="arabicParenR"/>
            </a:pPr>
            <a:r>
              <a:rPr lang="en-US" altLang="ar-SA" sz="1200" dirty="0">
                <a:latin typeface="Georgia" panose="02040502050405020303" pitchFamily="18" charset="0"/>
              </a:rPr>
              <a:t>weakened host defenses. </a:t>
            </a:r>
            <a:r>
              <a:rPr lang="en-US" altLang="ar-SA" sz="12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Immunity low</a:t>
            </a:r>
            <a:endParaRPr lang="ar-SA" altLang="ar-SA" sz="12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ar-SA" sz="1200" dirty="0"/>
          </a:p>
        </p:txBody>
      </p:sp>
      <p:sp>
        <p:nvSpPr>
          <p:cNvPr id="8" name="العنوان 1"/>
          <p:cNvSpPr txBox="1">
            <a:spLocks/>
          </p:cNvSpPr>
          <p:nvPr/>
        </p:nvSpPr>
        <p:spPr>
          <a:xfrm>
            <a:off x="704076" y="5337062"/>
            <a:ext cx="5725308" cy="553250"/>
          </a:xfrm>
          <a:prstGeom prst="rect">
            <a:avLst/>
          </a:prstGeom>
        </p:spPr>
        <p:txBody>
          <a:bodyPr vert="horz" lIns="49915" tIns="24959" rIns="49915" bIns="24959" rtlCol="0" anchor="t">
            <a:normAutofit/>
          </a:bodyPr>
          <a:lstStyle>
            <a:lvl1pPr algn="l" defTabSz="5241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11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8379" algn="ctr">
              <a:defRPr/>
            </a:pPr>
            <a:r>
              <a:rPr lang="en-US" sz="2400" dirty="0"/>
              <a:t>Complications</a:t>
            </a:r>
          </a:p>
          <a:p>
            <a:pPr algn="ctr"/>
            <a:endParaRPr lang="ar-SA" sz="2857" dirty="0"/>
          </a:p>
        </p:txBody>
      </p:sp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447858601"/>
              </p:ext>
            </p:extLst>
          </p:nvPr>
        </p:nvGraphicFramePr>
        <p:xfrm>
          <a:off x="2667000" y="5890312"/>
          <a:ext cx="4572000" cy="310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مربع نص 10"/>
          <p:cNvSpPr txBox="1"/>
          <p:nvPr/>
        </p:nvSpPr>
        <p:spPr>
          <a:xfrm>
            <a:off x="708087" y="6227844"/>
            <a:ext cx="2155527" cy="19916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  <a:hlinkClick r:id="rId8"/>
              </a:rPr>
              <a:t>https://www.youtube.com/watch?v=MNkI6Of2PRs</a:t>
            </a:r>
            <a:endParaRPr lang="en-US" sz="1200" dirty="0">
              <a:latin typeface="Georgia" panose="02040502050405020303" pitchFamily="18" charset="0"/>
            </a:endParaRPr>
          </a:p>
          <a:p>
            <a:endParaRPr lang="en-US" sz="1200" dirty="0">
              <a:latin typeface="Georgia" panose="02040502050405020303" pitchFamily="18" charset="0"/>
            </a:endParaRPr>
          </a:p>
          <a:p>
            <a:endParaRPr lang="en-US" sz="1200" dirty="0">
              <a:latin typeface="Georgia" panose="02040502050405020303" pitchFamily="18" charset="0"/>
            </a:endParaRPr>
          </a:p>
          <a:p>
            <a:r>
              <a:rPr lang="en-US" sz="1200" dirty="0">
                <a:latin typeface="Georgia" panose="02040502050405020303" pitchFamily="18" charset="0"/>
                <a:hlinkClick r:id="rId9"/>
              </a:rPr>
              <a:t>https://www.youtube.com/watch?v=kta5vCz_8Lw</a:t>
            </a:r>
            <a:endParaRPr lang="en-US" sz="1200" dirty="0">
              <a:latin typeface="Georgia" panose="02040502050405020303" pitchFamily="18" charset="0"/>
            </a:endParaRPr>
          </a:p>
          <a:p>
            <a:endParaRPr lang="en-US" sz="1714" dirty="0"/>
          </a:p>
          <a:p>
            <a:endParaRPr lang="en-US" sz="1714" dirty="0"/>
          </a:p>
          <a:p>
            <a:endParaRPr lang="ar-SA" sz="1714" dirty="0"/>
          </a:p>
        </p:txBody>
      </p:sp>
    </p:spTree>
    <p:extLst>
      <p:ext uri="{BB962C8B-B14F-4D97-AF65-F5344CB8AC3E}">
        <p14:creationId xmlns:p14="http://schemas.microsoft.com/office/powerpoint/2010/main" val="265257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3694" y="2090243"/>
            <a:ext cx="91063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66" y="347386"/>
            <a:ext cx="5725308" cy="70210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>
                    <a:satMod val="130000"/>
                  </a:schemeClr>
                </a:solidFill>
              </a:rPr>
              <a:t>Tuberculous osteomyelitis</a:t>
            </a:r>
            <a:endParaRPr lang="ar-SA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66" y="573294"/>
            <a:ext cx="5725308" cy="1426510"/>
          </a:xfrm>
        </p:spPr>
        <p:txBody>
          <a:bodyPr>
            <a:normAutofit/>
          </a:bodyPr>
          <a:lstStyle/>
          <a:p>
            <a:pPr marL="163289" lvl="1" indent="-163289">
              <a:buFont typeface="Arial" panose="020B0604020202020204" pitchFamily="34" charset="0"/>
              <a:buChar char="•"/>
            </a:pPr>
            <a:r>
              <a:rPr lang="en-US" sz="1905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second most common after pyogenic.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472CE1-57E9-4D7D-8A7B-4718986B4618}"/>
              </a:ext>
            </a:extLst>
          </p:cNvPr>
          <p:cNvSpPr txBox="1">
            <a:spLocks/>
          </p:cNvSpPr>
          <p:nvPr/>
        </p:nvSpPr>
        <p:spPr>
          <a:xfrm>
            <a:off x="556626" y="904365"/>
            <a:ext cx="6114187" cy="8176367"/>
          </a:xfrm>
          <a:prstGeom prst="rect">
            <a:avLst/>
          </a:prstGeom>
        </p:spPr>
        <p:txBody>
          <a:bodyPr vert="horz" lIns="49915" tIns="24959" rIns="49915" bIns="24959" rtlCol="0">
            <a:noAutofit/>
          </a:bodyPr>
          <a:lstStyle>
            <a:lvl1pPr marL="131028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3084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513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195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79249" indent="-131028" algn="l" defTabSz="524110" rtl="0" eaLnBrk="1" latinLnBrk="0" hangingPunct="1">
              <a:lnSpc>
                <a:spcPct val="110000"/>
              </a:lnSpc>
              <a:spcBef>
                <a:spcPts val="402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What is the routes of entry ?</a:t>
            </a:r>
          </a:p>
          <a:p>
            <a:pPr marL="817828" lvl="1" indent="-489867">
              <a:buFont typeface="+mj-lt"/>
              <a:buAutoNum type="arabicPeriod"/>
              <a:defRPr/>
            </a:pP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Usually blood borne and originate from a focus of active visceral disease.</a:t>
            </a:r>
          </a:p>
          <a:p>
            <a:pPr marL="817828" lvl="1" indent="-489867">
              <a:buFont typeface="+mj-lt"/>
              <a:buAutoNum type="arabicPeriod"/>
              <a:defRPr/>
            </a:pP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Direct extension </a:t>
            </a:r>
            <a:r>
              <a:rPr lang="en-US" sz="1143" dirty="0">
                <a:solidFill>
                  <a:srgbClr val="00B050"/>
                </a:solidFill>
                <a:latin typeface="Georgia" panose="02040502050405020303" pitchFamily="18" charset="0"/>
              </a:rPr>
              <a:t>e.g. from a pulmonary focus into a rib or from tracheobronchial nodes into adjacent vertebrae ,  or spread via draining lymphatics.</a:t>
            </a:r>
          </a:p>
          <a:p>
            <a:pPr marL="817828" lvl="1" indent="-489867">
              <a:buFont typeface="+mj-lt"/>
              <a:buAutoNum type="arabicPeriod"/>
              <a:defRPr/>
            </a:pPr>
            <a:endParaRPr lang="en-US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What are the </a:t>
            </a:r>
            <a:r>
              <a:rPr lang="en-US" altLang="ar-SA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most common sites of skeletal involvement</a:t>
            </a:r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?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Thoracic</a:t>
            </a: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 and lumbar vertebrae followed by the knees and hips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ar-SA" sz="1143" u="sng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altLang="ar-SA" sz="1143" u="sng" dirty="0">
                <a:solidFill>
                  <a:srgbClr val="FF0000"/>
                </a:solidFill>
                <a:latin typeface="Georgia" panose="02040502050405020303" pitchFamily="18" charset="0"/>
              </a:rPr>
              <a:t>Pott’s disease </a:t>
            </a: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is the involvement of </a:t>
            </a:r>
            <a:r>
              <a:rPr lang="en-US" altLang="ar-SA" sz="1143" dirty="0">
                <a:solidFill>
                  <a:srgbClr val="FF0000"/>
                </a:solidFill>
                <a:latin typeface="Georgia" panose="02040502050405020303" pitchFamily="18" charset="0"/>
              </a:rPr>
              <a:t>spine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143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What are the pathogenesis 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The infection breaks through the intervertebral </a:t>
            </a:r>
          </a:p>
          <a:p>
            <a:pPr marL="249582" lvl="1" indent="0">
              <a:buNone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discs and extends into the soft tissues forming</a:t>
            </a:r>
          </a:p>
          <a:p>
            <a:pPr marL="249582" lvl="1" indent="0">
              <a:buNone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abscesses.</a:t>
            </a:r>
          </a:p>
          <a:p>
            <a:pPr marL="249582" lvl="1" indent="0">
              <a:buNone/>
            </a:pPr>
            <a:endParaRPr lang="en-US" altLang="ar-SA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49582" lvl="1" indent="0">
              <a:buNone/>
            </a:pPr>
            <a:endParaRPr lang="en-US" altLang="ar-SA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49582" lvl="1" indent="0">
              <a:buNone/>
            </a:pPr>
            <a:endParaRPr lang="en-US" altLang="ar-SA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In </a:t>
            </a:r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Pott’s disease</a:t>
            </a: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, the infection may </a:t>
            </a:r>
          </a:p>
          <a:p>
            <a:pPr marL="249582" lvl="1" indent="0">
              <a:spcBef>
                <a:spcPts val="0"/>
              </a:spcBef>
              <a:buNone/>
              <a:defRPr/>
            </a:pP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 breaks through the intervertebral discs</a:t>
            </a:r>
          </a:p>
          <a:p>
            <a:pPr marL="249582" lvl="1" indent="0">
              <a:spcBef>
                <a:spcPts val="0"/>
              </a:spcBef>
              <a:buNone/>
              <a:defRPr/>
            </a:pP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 and extends into the muscle forming </a:t>
            </a:r>
          </a:p>
          <a:p>
            <a:pPr marL="249582" lvl="1" indent="0">
              <a:spcBef>
                <a:spcPts val="0"/>
              </a:spcBef>
              <a:buNone/>
              <a:defRPr/>
            </a:pPr>
            <a:r>
              <a:rPr lang="en-US" sz="1143" dirty="0">
                <a:solidFill>
                  <a:srgbClr val="C00000"/>
                </a:solidFill>
                <a:latin typeface="Georgia" panose="02040502050405020303" pitchFamily="18" charset="0"/>
              </a:rPr>
              <a:t>Psoas abscesses</a:t>
            </a:r>
            <a:r>
              <a:rPr lang="en-US" sz="1143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( psoas is the name of</a:t>
            </a:r>
          </a:p>
          <a:p>
            <a:pPr marL="249582" lvl="1" indent="0">
              <a:spcBef>
                <a:spcPts val="0"/>
              </a:spcBef>
              <a:buNone/>
              <a:defRPr/>
            </a:pPr>
            <a:r>
              <a:rPr lang="en-US" dirty="0">
                <a:latin typeface="Georgia" panose="02040502050405020303" pitchFamily="18" charset="0"/>
              </a:rPr>
              <a:t> the muscle).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endParaRPr lang="en-US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748745" lvl="3" indent="0">
              <a:buNone/>
            </a:pPr>
            <a:endParaRPr lang="en-US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What is the </a:t>
            </a:r>
            <a:r>
              <a:rPr lang="en-US" altLang="ar-SA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Histopathology of </a:t>
            </a:r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Tuberculous osteomyelitis ?</a:t>
            </a:r>
          </a:p>
          <a:p>
            <a:pPr marL="0" indent="0">
              <a:buNone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collections of epithelioid histiocytes and lymphocytes with caseation necrosis with </a:t>
            </a:r>
            <a:r>
              <a:rPr lang="en-US" altLang="ar-SA" sz="1143" dirty="0">
                <a:solidFill>
                  <a:srgbClr val="C00000"/>
                </a:solidFill>
                <a:latin typeface="Georgia" panose="02040502050405020303" pitchFamily="18" charset="0"/>
              </a:rPr>
              <a:t>multinucleated giant cells</a:t>
            </a: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endParaRPr lang="ar-SA" altLang="ar-SA" sz="1143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sz="1143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What are the </a:t>
            </a:r>
            <a:r>
              <a:rPr lang="en-US" altLang="ar-SA" sz="1143" b="1" dirty="0">
                <a:solidFill>
                  <a:schemeClr val="tx1"/>
                </a:solidFill>
                <a:latin typeface="Georgia" panose="02040502050405020303" pitchFamily="18" charset="0"/>
              </a:rPr>
              <a:t>Clinical features?</a:t>
            </a:r>
          </a:p>
          <a:p>
            <a:pPr marL="467301" lvl="1" indent="-217719">
              <a:buFont typeface="+mj-lt"/>
              <a:buAutoNum type="arabicPeriod"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Pain</a:t>
            </a:r>
          </a:p>
          <a:p>
            <a:pPr marL="467301" lvl="1" indent="-217719">
              <a:buFont typeface="+mj-lt"/>
              <a:buAutoNum type="arabicPeriod"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Fever</a:t>
            </a:r>
          </a:p>
          <a:p>
            <a:pPr marL="467301" lvl="1" indent="-217719">
              <a:buFont typeface="+mj-lt"/>
              <a:buAutoNum type="arabicPeriod"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Weight loss</a:t>
            </a:r>
          </a:p>
          <a:p>
            <a:pPr marL="467301" lvl="1" indent="-217719">
              <a:buFont typeface="+mj-lt"/>
              <a:buAutoNum type="arabicPeriod"/>
            </a:pPr>
            <a:r>
              <a:rPr lang="en-US" altLang="ar-SA" sz="1143" dirty="0">
                <a:solidFill>
                  <a:schemeClr val="tx1"/>
                </a:solidFill>
                <a:latin typeface="Georgia" panose="02040502050405020303" pitchFamily="18" charset="0"/>
              </a:rPr>
              <a:t>May form an inguinal mass “ </a:t>
            </a:r>
            <a:r>
              <a:rPr lang="en-US" altLang="ar-SA" sz="1143" dirty="0">
                <a:solidFill>
                  <a:srgbClr val="C00000"/>
                </a:solidFill>
                <a:latin typeface="Georgia" panose="02040502050405020303" pitchFamily="18" charset="0"/>
              </a:rPr>
              <a:t>psoas abscess</a:t>
            </a:r>
            <a:r>
              <a:rPr lang="en-US" altLang="ar-SA" sz="1143" dirty="0">
                <a:latin typeface="Georgia" panose="02040502050405020303" pitchFamily="18" charset="0"/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9291E-B3AE-4B5E-8738-CD30C721632F}"/>
              </a:ext>
            </a:extLst>
          </p:cNvPr>
          <p:cNvSpPr txBox="1"/>
          <p:nvPr/>
        </p:nvSpPr>
        <p:spPr>
          <a:xfrm>
            <a:off x="3722663" y="2525345"/>
            <a:ext cx="2753710" cy="751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 rtl="1">
              <a:defRPr/>
            </a:pPr>
            <a:endParaRPr lang="en-US" sz="857" dirty="0">
              <a:latin typeface="Georgia" panose="02040502050405020303" pitchFamily="18" charset="0"/>
            </a:endParaRPr>
          </a:p>
          <a:p>
            <a:pPr rtl="1">
              <a:defRPr/>
            </a:pPr>
            <a:r>
              <a:rPr lang="en-US" sz="857" dirty="0">
                <a:latin typeface="Georgia" panose="02040502050405020303" pitchFamily="18" charset="0"/>
              </a:rPr>
              <a:t>In patients with AIDS frequently multifocal</a:t>
            </a:r>
          </a:p>
          <a:p>
            <a:pPr rtl="1">
              <a:defRPr/>
            </a:pPr>
            <a:r>
              <a:rPr lang="en-US" sz="857" dirty="0">
                <a:solidFill>
                  <a:srgbClr val="FF0000"/>
                </a:solidFill>
                <a:latin typeface="Georgia" panose="02040502050405020303" pitchFamily="18" charset="0"/>
              </a:rPr>
              <a:t>Due to low immunity , more than one vertebrae is involved </a:t>
            </a:r>
          </a:p>
          <a:p>
            <a:pPr rtl="1">
              <a:defRPr/>
            </a:pPr>
            <a:endParaRPr lang="ar-SA" sz="857" dirty="0">
              <a:latin typeface="Georgia" panose="02040502050405020303" pitchFamily="18" charset="0"/>
            </a:endParaRPr>
          </a:p>
        </p:txBody>
      </p:sp>
      <p:pic>
        <p:nvPicPr>
          <p:cNvPr id="8" name="Picture 2" descr="http://www.digitalpathology.uct.ac.za/topics/classic_cases_of_tb/images/portfolio/potts_diagram_tb_diseased2.png">
            <a:extLst>
              <a:ext uri="{FF2B5EF4-FFF2-40B4-BE49-F238E27FC236}">
                <a16:creationId xmlns:a16="http://schemas.microsoft.com/office/drawing/2014/main" id="{0C0D6DA4-7BFC-479F-B264-91ED489D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7" y="3458900"/>
            <a:ext cx="2327322" cy="12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3.bp.blogspot.com/_Cijo7l4F2ug/SuY80pscbtI/AAAAAAAACmM/DLsr3Pjc70c/s320/250px-Anterior_Hip_Muscles_2.jpg.PNG">
            <a:extLst>
              <a:ext uri="{FF2B5EF4-FFF2-40B4-BE49-F238E27FC236}">
                <a16:creationId xmlns:a16="http://schemas.microsoft.com/office/drawing/2014/main" id="{DF91A892-C781-4E78-94EF-3C07C909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74" y="4848288"/>
            <a:ext cx="974345" cy="14641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virtualmedicalcentre.com/uploads/VMC/DiseaseImages/1025_Psoas_abscess.jpg">
            <a:extLst>
              <a:ext uri="{FF2B5EF4-FFF2-40B4-BE49-F238E27FC236}">
                <a16:creationId xmlns:a16="http://schemas.microsoft.com/office/drawing/2014/main" id="{AE9947AB-837C-4758-852A-A520DE65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3" y="4932508"/>
            <a:ext cx="1897764" cy="12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usmlerescue.com/file/pic/photo/2011/08/mfandtr-caseous-necrosis-of-the-lymph-node-tuberculosis-b.jpg">
            <a:extLst>
              <a:ext uri="{FF2B5EF4-FFF2-40B4-BE49-F238E27FC236}">
                <a16:creationId xmlns:a16="http://schemas.microsoft.com/office/drawing/2014/main" id="{E0A98925-2891-4829-9A8B-FE4943DC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2" y="7017728"/>
            <a:ext cx="1627950" cy="122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scilogs.com/in_scientio_veritas/files/Mtb-CDC-small.jpg">
            <a:extLst>
              <a:ext uri="{FF2B5EF4-FFF2-40B4-BE49-F238E27FC236}">
                <a16:creationId xmlns:a16="http://schemas.microsoft.com/office/drawing/2014/main" id="{609218E5-5267-4664-9FE0-EA46F411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93" y="7155817"/>
            <a:ext cx="1381587" cy="8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D1195A-FB8B-4F65-849A-C64360941E09}"/>
              </a:ext>
            </a:extLst>
          </p:cNvPr>
          <p:cNvSpPr/>
          <p:nvPr/>
        </p:nvSpPr>
        <p:spPr>
          <a:xfrm>
            <a:off x="602009" y="7218313"/>
            <a:ext cx="2862653" cy="422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CA" sz="1100" b="1" dirty="0" err="1">
                <a:latin typeface="Georgia" panose="02040502050405020303" pitchFamily="18" charset="0"/>
              </a:rPr>
              <a:t>Ziehl</a:t>
            </a:r>
            <a:r>
              <a:rPr lang="en-CA" sz="1100" b="1" dirty="0">
                <a:latin typeface="Georgia" panose="02040502050405020303" pitchFamily="18" charset="0"/>
              </a:rPr>
              <a:t> </a:t>
            </a:r>
            <a:r>
              <a:rPr lang="en-CA" sz="1100" b="1" dirty="0" err="1">
                <a:latin typeface="Georgia" panose="02040502050405020303" pitchFamily="18" charset="0"/>
              </a:rPr>
              <a:t>Neelsen</a:t>
            </a:r>
            <a:r>
              <a:rPr lang="en-CA" sz="1100" b="1" dirty="0">
                <a:latin typeface="Georgia" panose="02040502050405020303" pitchFamily="18" charset="0"/>
              </a:rPr>
              <a:t> stain</a:t>
            </a:r>
          </a:p>
          <a:p>
            <a:pPr algn="ctr" rtl="1">
              <a:defRPr/>
            </a:pPr>
            <a:r>
              <a:rPr lang="en-CA" sz="1048" dirty="0">
                <a:solidFill>
                  <a:srgbClr val="FF0000"/>
                </a:solidFill>
                <a:latin typeface="Georgia" panose="02040502050405020303" pitchFamily="18" charset="0"/>
              </a:rPr>
              <a:t>Special stain for mycobacterial organisms.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9A196-8CF3-4ACD-B89D-9829C5FED1E8}"/>
              </a:ext>
            </a:extLst>
          </p:cNvPr>
          <p:cNvSpPr txBox="1"/>
          <p:nvPr/>
        </p:nvSpPr>
        <p:spPr>
          <a:xfrm>
            <a:off x="4562019" y="228600"/>
            <a:ext cx="184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65000"/>
                  </a:schemeClr>
                </a:solidFill>
                <a:latin typeface="Cambria" panose="02040503050406030204" pitchFamily="18" charset="0"/>
              </a:rPr>
              <a:t>Pott’s disease is a form of tuberculosis that happens OUTSIDE the lungs.</a:t>
            </a:r>
          </a:p>
        </p:txBody>
      </p:sp>
    </p:spTree>
    <p:extLst>
      <p:ext uri="{BB962C8B-B14F-4D97-AF65-F5344CB8AC3E}">
        <p14:creationId xmlns:p14="http://schemas.microsoft.com/office/powerpoint/2010/main" val="7267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Custom 33">
      <a:dk1>
        <a:sysClr val="windowText" lastClr="000000"/>
      </a:dk1>
      <a:lt1>
        <a:srgbClr val="91C5B0"/>
      </a:lt1>
      <a:dk2>
        <a:srgbClr val="91C5B0"/>
      </a:dk2>
      <a:lt2>
        <a:srgbClr val="FFFFFF"/>
      </a:lt2>
      <a:accent1>
        <a:srgbClr val="DEEEE0"/>
      </a:accent1>
      <a:accent2>
        <a:srgbClr val="CCE6DB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1393</Words>
  <Application>Microsoft Office PowerPoint</Application>
  <PresentationFormat>On-screen Show (4:3)</PresentationFormat>
  <Paragraphs>382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Badge</vt:lpstr>
      <vt:lpstr>PowerPoint Presentation</vt:lpstr>
      <vt:lpstr>Objectives:</vt:lpstr>
      <vt:lpstr>Osteomyelitis </vt:lpstr>
      <vt:lpstr>PYOGENIC OSTEOMYELITIS</vt:lpstr>
      <vt:lpstr>Cont..</vt:lpstr>
      <vt:lpstr>PYOGENIC OSTEOMYELITIS Diagnosis </vt:lpstr>
      <vt:lpstr>Treatment</vt:lpstr>
      <vt:lpstr>PowerPoint Presentation</vt:lpstr>
      <vt:lpstr>Tuberculous osteomyelitis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Osteomyelitis</dc:title>
  <dc:creator>aljoharah ibrahim</dc:creator>
  <cp:lastModifiedBy>Admin</cp:lastModifiedBy>
  <cp:revision>48</cp:revision>
  <dcterms:created xsi:type="dcterms:W3CDTF">2017-12-09T10:23:18Z</dcterms:created>
  <dcterms:modified xsi:type="dcterms:W3CDTF">2017-12-19T15:20:45Z</dcterms:modified>
</cp:coreProperties>
</file>