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1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9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4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4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0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8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3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6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2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4Aa6vRrkBeVkQKWPWJfVgelyYAJEPvLlNSsShD3Ey_A/edit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FF52F0-41C1-43AB-A827-85DF6A0644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144995-155B-424A-B9F4-F22B71B70CA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209302C-6060-4E33-B0FF-231E14ABEB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B7CFB76-EC56-4AEC-9C98-2E090DE43F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477DDB4-CCA0-4087-A6A1-A2AAE5021C2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6D89F34-3A58-4580-BD09-33277B5DE2B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2323A6B-B80D-43C6-9C79-8A543993B59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4BF7A9F-A77E-438F-B3C2-963039783E5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F5EE77F3-F65B-4C01-91EB-3F45576BFA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E2A55C6C-6A64-4546-AA40-F2343C11F19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BF96922-FB36-4155-A363-5AB6E60F032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BB8D0CC-3FD6-4257-9B8E-8F6B35BAAFA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9C16BD8-BDED-4F47-9EF4-B9F466D90B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87913F5-87F7-499B-9C9A-DB7687145E3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FC0B82-88DF-42A3-9041-1037C9A76BC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1C083223-5759-48E1-B3AE-ADF4C165B0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283EA1D-83E3-4469-A48F-58ECE187307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C827C81-2FCC-48CE-947D-120E6924BE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FDB65A24-1E0B-4AEF-8973-DCD5417FB7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D07639F-33B8-42B0-8353-70EFD44BA17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4C2C74EF-6FD2-4E2D-84EA-33191D52C0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BF7DBAF-F0AA-4410-8A08-2579C85088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560849"/>
            <a:ext cx="407233" cy="3510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9DB63B5-3AC2-4401-94EF-046358A666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60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D7FC1-EDB0-425C-A504-DDEE18218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1326996"/>
            <a:ext cx="8679915" cy="2965254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tx1"/>
                </a:solidFill>
                <a:hlinkClick r:id="rId2"/>
              </a:rPr>
              <a:t>Editing File (Click)</a:t>
            </a:r>
            <a:endParaRPr lang="en-GB" sz="72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EACE1-DEB9-4473-887B-BD7A74DC3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5079936"/>
            <a:ext cx="8673427" cy="969087"/>
          </a:xfrm>
          <a:ln>
            <a:noFill/>
            <a:prstDash val="dash"/>
            <a:miter lim="800000"/>
          </a:ln>
        </p:spPr>
        <p:txBody>
          <a:bodyPr anchor="ctr">
            <a:normAutofit/>
          </a:bodyPr>
          <a:lstStyle/>
          <a:p>
            <a:endParaRPr lang="en-GB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472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Editing File (Click)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File (Click)</dc:title>
  <dc:creator>فيصل</dc:creator>
  <cp:lastModifiedBy>فيصل</cp:lastModifiedBy>
  <cp:revision>1</cp:revision>
  <dcterms:created xsi:type="dcterms:W3CDTF">2017-12-16T08:02:10Z</dcterms:created>
  <dcterms:modified xsi:type="dcterms:W3CDTF">2017-12-16T08:06:36Z</dcterms:modified>
</cp:coreProperties>
</file>