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81813" cy="9296400"/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6076-0557-47F1-B3FC-6581A44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2F3A-B105-4540-95F7-B66BF8885DFA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C598-1687-445F-9B2C-6778D8A8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DD28-5232-43BA-B17A-74888487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1CD8E-4F5E-4683-9911-E9E5AB63EF6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326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9D657-F0CE-434F-B84A-F4E90F5E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8CDF-5BE5-4741-AD29-2D4F05F0B2E6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0D30-9B66-4948-8780-FB84BB6A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5179-5E2E-4922-8A02-14240682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F21A1-6B55-46C8-B5BF-18C5EF5A6A8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1966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62597-602B-45FD-B3BD-15FDFC18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04B7-65A4-4E1F-A310-10D159181D9B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786BC-68E9-4677-A7FA-8528B0D9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EEC5-AF4F-41BC-A210-BE022480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A65C3-AECB-4973-9F95-E711721D041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6824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68EDE-01B6-4695-8AB9-98F69A67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FA0D-BB50-4359-A5D0-9E97BA09C840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CC9F-2B0E-4B76-891B-01638458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A359-0D2C-45E5-9F16-A97BDD2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A351-CD1B-4038-B53C-6AA63BB240B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5611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6523-BAA8-4D09-887D-B21EC716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6E80-CD06-45AA-81C3-039104907C9F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61E49-A537-4789-AF41-2B6852C1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7A02F-7C01-49D7-A88A-AE788A99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5E3BD-269B-40E4-A5AC-DB048892019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782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F6332F-D1D9-42EB-A2BD-5E25B6E4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6AD5-8F47-4EBE-A481-DF0091474BFF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A902FF-1802-4116-A6AC-A07B4D9A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8A4E01-D5F9-425E-97E6-90B27EF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64E06-BD1F-45AB-B4D3-E9A97EA0608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768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741A15-EDEC-45C5-B466-7FC8566B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4669-EA9E-4E96-BE5F-49491AFC1E56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AE2FE2-891F-4FE2-AF9F-54ACCE2B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9A6D22-6ACF-47FB-9B91-D0375991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E0CAB-22F9-4A34-9B07-A20DF1DF937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305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F34FC3-5DE5-42DA-8B8D-0B530B24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6F99-CC61-4919-85A0-C5919D6729C0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76DE95-03E8-4155-AEFA-8AED670C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CB91D-3E15-471A-BAC0-41FD5D69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58DC4-BB03-418F-8320-659127FE9C7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2959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DE8A68-8965-4DBF-89F8-9781EACB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D7FD-1DB9-4ABD-8A4D-7685E1021D0B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32323B-DA89-41C9-8AB7-47FD218A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097788-6BFB-4007-9B56-ACFE5366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67A0-6D33-4DDE-B033-6144B86DE83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4463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477AD7-4BA2-4EC4-81A6-91AC614F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1B89-1AB2-494A-9E3A-72B717A9F741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125A2F-77F8-49FB-86E1-265857B6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008A4D-5F38-438E-B382-BE423C48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98F7-8ACC-46C5-8312-F266D3D8542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338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D025EC-2777-4B4B-9467-A648C49F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D698-13DE-4D53-BC33-5A2C628814F1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AE6A8C-F760-4C08-894D-7DA92CE5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5CF1B7-1486-41AD-8DD1-590108A1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EA69-B9B2-48B9-B699-E5F826D256E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9994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29F76D-AF0C-4802-9223-9DBEB1EF44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609D536-F9C5-40E5-BD3E-B3CD3D9476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743E8-4685-4012-A9F0-2FF5BC52F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DF5CD-BC57-4196-B4EA-2C7799D14A8B}" type="datetimeFigureOut">
              <a:rPr lang="en-US"/>
              <a:pPr>
                <a:defRPr/>
              </a:pPr>
              <a:t>01/01/18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0FAB9-95F6-43EC-9700-EB8C73DD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F80AA-6AFE-4AE3-9769-A91F970AB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D5C260-01EC-4B46-B3AA-C48611BC8AF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07B0793-2181-42F0-856E-23F3ACC9C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Respiratory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A4681-B421-4777-A45B-CE62CA541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Practical Pictures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Nasal Septum-01.jpg">
            <a:extLst>
              <a:ext uri="{FF2B5EF4-FFF2-40B4-BE49-F238E27FC236}">
                <a16:creationId xmlns:a16="http://schemas.microsoft.com/office/drawing/2014/main" id="{7D0EC9A4-BBE0-4CB2-8B15-3B0E6F66D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ubtitle 2">
            <a:extLst>
              <a:ext uri="{FF2B5EF4-FFF2-40B4-BE49-F238E27FC236}">
                <a16:creationId xmlns:a16="http://schemas.microsoft.com/office/drawing/2014/main" id="{3A951B0D-A52A-4684-A9C5-CAB739DB47BA}"/>
              </a:ext>
            </a:extLst>
          </p:cNvPr>
          <p:cNvSpPr txBox="1">
            <a:spLocks/>
          </p:cNvSpPr>
          <p:nvPr/>
        </p:nvSpPr>
        <p:spPr bwMode="auto">
          <a:xfrm>
            <a:off x="2216150" y="6199188"/>
            <a:ext cx="47259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800"/>
              <a:t>NASAL CAVITY AND SEPTUM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1">
            <a:extLst>
              <a:ext uri="{FF2B5EF4-FFF2-40B4-BE49-F238E27FC236}">
                <a16:creationId xmlns:a16="http://schemas.microsoft.com/office/drawing/2014/main" id="{F81CFE72-9870-4805-B3C7-8A4386455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19125"/>
            <a:ext cx="35401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صورة 2">
            <a:extLst>
              <a:ext uri="{FF2B5EF4-FFF2-40B4-BE49-F238E27FC236}">
                <a16:creationId xmlns:a16="http://schemas.microsoft.com/office/drawing/2014/main" id="{176D8E51-FD77-4305-A2C8-CB3A99A4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97013"/>
            <a:ext cx="3970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مربع نص 3">
            <a:extLst>
              <a:ext uri="{FF2B5EF4-FFF2-40B4-BE49-F238E27FC236}">
                <a16:creationId xmlns:a16="http://schemas.microsoft.com/office/drawing/2014/main" id="{488E2B7C-72F4-4534-A20F-3045C8F6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5903913"/>
            <a:ext cx="326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OLFACTORY MUCOSA</a:t>
            </a:r>
            <a:endParaRPr lang="ar-SA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Nasal Septum-04.jpg">
            <a:extLst>
              <a:ext uri="{FF2B5EF4-FFF2-40B4-BE49-F238E27FC236}">
                <a16:creationId xmlns:a16="http://schemas.microsoft.com/office/drawing/2014/main" id="{6B6B5FF4-4BB9-457A-8ED0-EEADCBE84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466850"/>
            <a:ext cx="43783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ubtitle 2">
            <a:extLst>
              <a:ext uri="{FF2B5EF4-FFF2-40B4-BE49-F238E27FC236}">
                <a16:creationId xmlns:a16="http://schemas.microsoft.com/office/drawing/2014/main" id="{497CFDBF-FD54-4786-8948-7AB18B3E81D0}"/>
              </a:ext>
            </a:extLst>
          </p:cNvPr>
          <p:cNvSpPr txBox="1">
            <a:spLocks/>
          </p:cNvSpPr>
          <p:nvPr/>
        </p:nvSpPr>
        <p:spPr bwMode="auto">
          <a:xfrm>
            <a:off x="550863" y="4795838"/>
            <a:ext cx="84232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400"/>
              <a:t>NASAL MUCOSA – respiratory epithelium and lamina propria</a:t>
            </a:r>
          </a:p>
        </p:txBody>
      </p:sp>
      <p:pic>
        <p:nvPicPr>
          <p:cNvPr id="5124" name="صورة 1">
            <a:extLst>
              <a:ext uri="{FF2B5EF4-FFF2-40B4-BE49-F238E27FC236}">
                <a16:creationId xmlns:a16="http://schemas.microsoft.com/office/drawing/2014/main" id="{4D3DF904-1F53-4E61-8098-BF8B964F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/>
          <a:stretch>
            <a:fillRect/>
          </a:stretch>
        </p:blipFill>
        <p:spPr bwMode="auto">
          <a:xfrm>
            <a:off x="255588" y="1466850"/>
            <a:ext cx="40735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Trachea-02.jpg">
            <a:extLst>
              <a:ext uri="{FF2B5EF4-FFF2-40B4-BE49-F238E27FC236}">
                <a16:creationId xmlns:a16="http://schemas.microsoft.com/office/drawing/2014/main" id="{6B557968-15B9-41B3-94F0-89BAF1B21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723900"/>
            <a:ext cx="72485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id="{2F9E5CE2-2933-474C-B4AA-ADDAB303B4BD}"/>
              </a:ext>
            </a:extLst>
          </p:cNvPr>
          <p:cNvSpPr txBox="1">
            <a:spLocks/>
          </p:cNvSpPr>
          <p:nvPr/>
        </p:nvSpPr>
        <p:spPr bwMode="auto">
          <a:xfrm>
            <a:off x="3309938" y="6140450"/>
            <a:ext cx="2524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800"/>
              <a:t>TRACHEA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Trachea-04.jpg">
            <a:extLst>
              <a:ext uri="{FF2B5EF4-FFF2-40B4-BE49-F238E27FC236}">
                <a16:creationId xmlns:a16="http://schemas.microsoft.com/office/drawing/2014/main" id="{70E6003B-8B7D-4870-9D1F-4F4C906DF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ubtitle 2">
            <a:extLst>
              <a:ext uri="{FF2B5EF4-FFF2-40B4-BE49-F238E27FC236}">
                <a16:creationId xmlns:a16="http://schemas.microsoft.com/office/drawing/2014/main" id="{7B42175F-5B6F-4A6C-945A-197FDC3D873B}"/>
              </a:ext>
            </a:extLst>
          </p:cNvPr>
          <p:cNvSpPr txBox="1">
            <a:spLocks/>
          </p:cNvSpPr>
          <p:nvPr/>
        </p:nvSpPr>
        <p:spPr bwMode="auto">
          <a:xfrm>
            <a:off x="374650" y="6254750"/>
            <a:ext cx="8423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400"/>
              <a:t>TRACHEA – mucosa (respiratory epithelium) and submucosa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Lung-02.jpg">
            <a:extLst>
              <a:ext uri="{FF2B5EF4-FFF2-40B4-BE49-F238E27FC236}">
                <a16:creationId xmlns:a16="http://schemas.microsoft.com/office/drawing/2014/main" id="{A886B759-F4B1-4241-B0D1-6B52E59E2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ubtitle 2">
            <a:extLst>
              <a:ext uri="{FF2B5EF4-FFF2-40B4-BE49-F238E27FC236}">
                <a16:creationId xmlns:a16="http://schemas.microsoft.com/office/drawing/2014/main" id="{DE102B21-5029-478E-A073-F249F2552F98}"/>
              </a:ext>
            </a:extLst>
          </p:cNvPr>
          <p:cNvSpPr txBox="1">
            <a:spLocks/>
          </p:cNvSpPr>
          <p:nvPr/>
        </p:nvSpPr>
        <p:spPr bwMode="auto">
          <a:xfrm>
            <a:off x="374650" y="6254750"/>
            <a:ext cx="8423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400"/>
              <a:t>LUNG – intrapulmonary bronchus and bronchiole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Lung-03.jpg">
            <a:extLst>
              <a:ext uri="{FF2B5EF4-FFF2-40B4-BE49-F238E27FC236}">
                <a16:creationId xmlns:a16="http://schemas.microsoft.com/office/drawing/2014/main" id="{F282FC70-06C4-4837-B24C-593913FCD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ubtitle 2">
            <a:extLst>
              <a:ext uri="{FF2B5EF4-FFF2-40B4-BE49-F238E27FC236}">
                <a16:creationId xmlns:a16="http://schemas.microsoft.com/office/drawing/2014/main" id="{3671CC02-447C-44E8-A334-AD82E64CA8D5}"/>
              </a:ext>
            </a:extLst>
          </p:cNvPr>
          <p:cNvSpPr txBox="1">
            <a:spLocks/>
          </p:cNvSpPr>
          <p:nvPr/>
        </p:nvSpPr>
        <p:spPr bwMode="auto">
          <a:xfrm>
            <a:off x="374650" y="6254750"/>
            <a:ext cx="8423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400"/>
              <a:t>LUNG – Bronchiole (TS)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Lung-06.jpg">
            <a:extLst>
              <a:ext uri="{FF2B5EF4-FFF2-40B4-BE49-F238E27FC236}">
                <a16:creationId xmlns:a16="http://schemas.microsoft.com/office/drawing/2014/main" id="{71A75455-C7E7-4045-9C0B-523745359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>
            <a:extLst>
              <a:ext uri="{FF2B5EF4-FFF2-40B4-BE49-F238E27FC236}">
                <a16:creationId xmlns:a16="http://schemas.microsoft.com/office/drawing/2014/main" id="{BD21392F-F260-4ED0-BF87-E4724BE42DE0}"/>
              </a:ext>
            </a:extLst>
          </p:cNvPr>
          <p:cNvSpPr txBox="1">
            <a:spLocks/>
          </p:cNvSpPr>
          <p:nvPr/>
        </p:nvSpPr>
        <p:spPr bwMode="auto">
          <a:xfrm>
            <a:off x="374650" y="6254750"/>
            <a:ext cx="8423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ar-SA" sz="2400"/>
              <a:t>LUNG – Bronchiole (LS)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Respiratory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Muhammad Atteya</dc:creator>
  <cp:lastModifiedBy>rawan Alharbi.</cp:lastModifiedBy>
  <cp:revision>14</cp:revision>
  <cp:lastPrinted>2017-12-20T07:08:49Z</cp:lastPrinted>
  <dcterms:created xsi:type="dcterms:W3CDTF">2013-01-15T09:20:41Z</dcterms:created>
  <dcterms:modified xsi:type="dcterms:W3CDTF">2018-01-01T20:57:09Z</dcterms:modified>
</cp:coreProperties>
</file>