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Lst>
  <p:notesMasterIdLst>
    <p:notesMasterId r:id="rId36"/>
  </p:notesMasterIdLst>
  <p:handoutMasterIdLst>
    <p:handoutMasterId r:id="rId37"/>
  </p:handoutMasterIdLst>
  <p:sldIdLst>
    <p:sldId id="361" r:id="rId2"/>
    <p:sldId id="258" r:id="rId3"/>
    <p:sldId id="260" r:id="rId4"/>
    <p:sldId id="360" r:id="rId5"/>
    <p:sldId id="266" r:id="rId6"/>
    <p:sldId id="263" r:id="rId7"/>
    <p:sldId id="358" r:id="rId8"/>
    <p:sldId id="347" r:id="rId9"/>
    <p:sldId id="305" r:id="rId10"/>
    <p:sldId id="302" r:id="rId11"/>
    <p:sldId id="303" r:id="rId12"/>
    <p:sldId id="304" r:id="rId13"/>
    <p:sldId id="306" r:id="rId14"/>
    <p:sldId id="316" r:id="rId15"/>
    <p:sldId id="317" r:id="rId16"/>
    <p:sldId id="348" r:id="rId17"/>
    <p:sldId id="321" r:id="rId18"/>
    <p:sldId id="323" r:id="rId19"/>
    <p:sldId id="324" r:id="rId20"/>
    <p:sldId id="325" r:id="rId21"/>
    <p:sldId id="327" r:id="rId22"/>
    <p:sldId id="328" r:id="rId23"/>
    <p:sldId id="330" r:id="rId24"/>
    <p:sldId id="331" r:id="rId25"/>
    <p:sldId id="356" r:id="rId26"/>
    <p:sldId id="332" r:id="rId27"/>
    <p:sldId id="336" r:id="rId28"/>
    <p:sldId id="337" r:id="rId29"/>
    <p:sldId id="359" r:id="rId30"/>
    <p:sldId id="341" r:id="rId31"/>
    <p:sldId id="357" r:id="rId32"/>
    <p:sldId id="342" r:id="rId33"/>
    <p:sldId id="343" r:id="rId34"/>
    <p:sldId id="346" r:id="rId35"/>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6778" autoAdjust="0"/>
  </p:normalViewPr>
  <p:slideViewPr>
    <p:cSldViewPr>
      <p:cViewPr varScale="1">
        <p:scale>
          <a:sx n="45" d="100"/>
          <a:sy n="45" d="100"/>
        </p:scale>
        <p:origin x="1248" y="30"/>
      </p:cViewPr>
      <p:guideLst>
        <p:guide orient="horz" pos="2160"/>
        <p:guide pos="2880"/>
      </p:guideLst>
    </p:cSldViewPr>
  </p:slideViewPr>
  <p:outlineViewPr>
    <p:cViewPr>
      <p:scale>
        <a:sx n="33" d="100"/>
        <a:sy n="33" d="100"/>
      </p:scale>
      <p:origin x="0" y="2199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32819F-F5B7-4B9D-A1C7-6AA4928C4992}" type="doc">
      <dgm:prSet loTypeId="urn:microsoft.com/office/officeart/2005/8/layout/radial6" loCatId="cycle" qsTypeId="urn:microsoft.com/office/officeart/2005/8/quickstyle/3d1" qsCatId="3D" csTypeId="urn:microsoft.com/office/officeart/2005/8/colors/colorful2" csCatId="colorful" phldr="1"/>
      <dgm:spPr/>
      <dgm:t>
        <a:bodyPr/>
        <a:lstStyle/>
        <a:p>
          <a:endParaRPr lang="en-US"/>
        </a:p>
      </dgm:t>
    </dgm:pt>
    <dgm:pt modelId="{33ECAF31-76FD-4471-9483-2AA51EA506A7}">
      <dgm:prSet phldrT="[Text]"/>
      <dgm:spPr/>
      <dgm:t>
        <a:bodyPr/>
        <a:lstStyle/>
        <a:p>
          <a:r>
            <a:rPr lang="en-US" b="1" i="1" dirty="0"/>
            <a:t>Adverse effects</a:t>
          </a:r>
        </a:p>
      </dgm:t>
    </dgm:pt>
    <dgm:pt modelId="{043F4BAB-FD49-492C-9691-E38493FEEA6E}" type="parTrans" cxnId="{90F06FAA-4372-43E0-9474-C158EE9D0F35}">
      <dgm:prSet/>
      <dgm:spPr/>
      <dgm:t>
        <a:bodyPr/>
        <a:lstStyle/>
        <a:p>
          <a:endParaRPr lang="en-US"/>
        </a:p>
      </dgm:t>
    </dgm:pt>
    <dgm:pt modelId="{E322A53A-BE3D-48F5-B850-BC4E997E2B84}" type="sibTrans" cxnId="{90F06FAA-4372-43E0-9474-C158EE9D0F35}">
      <dgm:prSet/>
      <dgm:spPr/>
      <dgm:t>
        <a:bodyPr/>
        <a:lstStyle/>
        <a:p>
          <a:endParaRPr lang="en-US"/>
        </a:p>
      </dgm:t>
    </dgm:pt>
    <dgm:pt modelId="{CB828503-7E7C-4694-BF9E-50BC088AA06B}">
      <dgm:prSet phldrT="[Text]" custT="1"/>
      <dgm:spPr/>
      <dgm:t>
        <a:bodyPr/>
        <a:lstStyle/>
        <a:p>
          <a:endParaRPr lang="en-US" sz="2000" b="1" dirty="0"/>
        </a:p>
        <a:p>
          <a:r>
            <a:rPr lang="en-US" sz="2000" b="1" dirty="0"/>
            <a:t>Hypersensitivity reactions</a:t>
          </a:r>
        </a:p>
        <a:p>
          <a:pPr rtl="0"/>
          <a:endParaRPr lang="en-US" sz="2000" dirty="0"/>
        </a:p>
      </dgm:t>
    </dgm:pt>
    <dgm:pt modelId="{9F411D22-988C-4716-A28B-00426D009CDA}" type="parTrans" cxnId="{E07BC61D-ED92-446B-A262-6F7D724CB3D3}">
      <dgm:prSet/>
      <dgm:spPr/>
      <dgm:t>
        <a:bodyPr/>
        <a:lstStyle/>
        <a:p>
          <a:endParaRPr lang="en-US"/>
        </a:p>
      </dgm:t>
    </dgm:pt>
    <dgm:pt modelId="{3659C648-A7DD-4E8C-86B1-D8088E9192F5}" type="sibTrans" cxnId="{E07BC61D-ED92-446B-A262-6F7D724CB3D3}">
      <dgm:prSet/>
      <dgm:spPr/>
      <dgm:t>
        <a:bodyPr/>
        <a:lstStyle/>
        <a:p>
          <a:endParaRPr lang="en-US"/>
        </a:p>
      </dgm:t>
    </dgm:pt>
    <dgm:pt modelId="{FC2AF62C-EAAC-47ED-9325-3298DE7D9886}">
      <dgm:prSet phldrT="[Text]"/>
      <dgm:spPr/>
      <dgm:t>
        <a:bodyPr/>
        <a:lstStyle/>
        <a:p>
          <a:pPr rtl="0"/>
          <a:r>
            <a:rPr lang="en-US" dirty="0"/>
            <a:t>Convulsions</a:t>
          </a:r>
        </a:p>
        <a:p>
          <a:pPr rtl="0"/>
          <a:r>
            <a:rPr lang="en-US" dirty="0"/>
            <a:t>(after high </a:t>
          </a:r>
          <a:r>
            <a:rPr lang="en-US" dirty="0" err="1"/>
            <a:t>i.v.</a:t>
          </a:r>
          <a:r>
            <a:rPr lang="en-US" dirty="0"/>
            <a:t> dose or in renal failure)</a:t>
          </a:r>
        </a:p>
        <a:p>
          <a:pPr rtl="0"/>
          <a:endParaRPr lang="en-US" dirty="0"/>
        </a:p>
      </dgm:t>
    </dgm:pt>
    <dgm:pt modelId="{2BBC4A05-2DBA-49CF-9251-E8BD17BA7487}" type="parTrans" cxnId="{D712D644-43BD-437A-AA37-1AC4AEA05D21}">
      <dgm:prSet/>
      <dgm:spPr/>
      <dgm:t>
        <a:bodyPr/>
        <a:lstStyle/>
        <a:p>
          <a:endParaRPr lang="en-US"/>
        </a:p>
      </dgm:t>
    </dgm:pt>
    <dgm:pt modelId="{0B2DBBA5-3639-44F3-9BDC-7A6BEBF0698B}" type="sibTrans" cxnId="{D712D644-43BD-437A-AA37-1AC4AEA05D21}">
      <dgm:prSet/>
      <dgm:spPr/>
      <dgm:t>
        <a:bodyPr/>
        <a:lstStyle/>
        <a:p>
          <a:endParaRPr lang="en-US"/>
        </a:p>
      </dgm:t>
    </dgm:pt>
    <dgm:pt modelId="{26778709-28E8-48B8-B5D2-C19161B3C04E}">
      <dgm:prSet phldrT="[Text]" custT="1"/>
      <dgm:spPr/>
      <dgm:t>
        <a:bodyPr/>
        <a:lstStyle/>
        <a:p>
          <a:endParaRPr lang="en-US" sz="2400" b="1" dirty="0">
            <a:solidFill>
              <a:srgbClr val="C00000"/>
            </a:solidFill>
          </a:endParaRPr>
        </a:p>
        <a:p>
          <a:r>
            <a:rPr lang="en-US" sz="2400" b="1" dirty="0">
              <a:solidFill>
                <a:srgbClr val="C00000"/>
              </a:solidFill>
            </a:rPr>
            <a:t>Nephritis</a:t>
          </a:r>
        </a:p>
        <a:p>
          <a:endParaRPr lang="en-US" sz="2400" dirty="0"/>
        </a:p>
      </dgm:t>
    </dgm:pt>
    <dgm:pt modelId="{10F4BC74-0DCA-4802-B598-12062F5D3465}" type="parTrans" cxnId="{7B3A64B7-67CD-4E4E-8A23-6FB1CD0539AF}">
      <dgm:prSet/>
      <dgm:spPr/>
      <dgm:t>
        <a:bodyPr/>
        <a:lstStyle/>
        <a:p>
          <a:endParaRPr lang="en-US"/>
        </a:p>
      </dgm:t>
    </dgm:pt>
    <dgm:pt modelId="{E5231C91-A8D5-4FF1-8A98-FC03FF89CF58}" type="sibTrans" cxnId="{7B3A64B7-67CD-4E4E-8A23-6FB1CD0539AF}">
      <dgm:prSet/>
      <dgm:spPr/>
      <dgm:t>
        <a:bodyPr/>
        <a:lstStyle/>
        <a:p>
          <a:endParaRPr lang="en-US"/>
        </a:p>
      </dgm:t>
    </dgm:pt>
    <dgm:pt modelId="{223246A4-D406-410A-89DB-B640244E4956}">
      <dgm:prSet phldrT="[Text]" custT="1"/>
      <dgm:spPr/>
      <dgm:t>
        <a:bodyPr/>
        <a:lstStyle/>
        <a:p>
          <a:pPr rtl="0"/>
          <a:r>
            <a:rPr lang="en-US" sz="2000" b="1" dirty="0">
              <a:solidFill>
                <a:srgbClr val="C00000"/>
              </a:solidFill>
            </a:rPr>
            <a:t>Diarrhea</a:t>
          </a:r>
        </a:p>
        <a:p>
          <a:pPr rtl="0"/>
          <a:r>
            <a:rPr lang="en-US" sz="2000" b="1">
              <a:solidFill>
                <a:srgbClr val="C00000"/>
              </a:solidFill>
            </a:rPr>
            <a:t>Superinfections</a:t>
          </a:r>
          <a:endParaRPr lang="en-US" sz="2000" b="1" dirty="0">
            <a:solidFill>
              <a:srgbClr val="C00000"/>
            </a:solidFill>
          </a:endParaRPr>
        </a:p>
      </dgm:t>
    </dgm:pt>
    <dgm:pt modelId="{033905B8-48A2-450C-804F-DDAD56D4C491}" type="parTrans" cxnId="{3A3CE8F4-F602-4D1B-AD0F-5FFAA58EF620}">
      <dgm:prSet/>
      <dgm:spPr/>
      <dgm:t>
        <a:bodyPr/>
        <a:lstStyle/>
        <a:p>
          <a:endParaRPr lang="en-US"/>
        </a:p>
      </dgm:t>
    </dgm:pt>
    <dgm:pt modelId="{625273E0-56C6-4BC1-84E5-ECF2C9ED1F68}" type="sibTrans" cxnId="{3A3CE8F4-F602-4D1B-AD0F-5FFAA58EF620}">
      <dgm:prSet/>
      <dgm:spPr/>
      <dgm:t>
        <a:bodyPr/>
        <a:lstStyle/>
        <a:p>
          <a:endParaRPr lang="en-US"/>
        </a:p>
      </dgm:t>
    </dgm:pt>
    <dgm:pt modelId="{AFA6F2FF-A453-45FB-91B8-8916F2FE5249}" type="pres">
      <dgm:prSet presAssocID="{6632819F-F5B7-4B9D-A1C7-6AA4928C4992}" presName="Name0" presStyleCnt="0">
        <dgm:presLayoutVars>
          <dgm:chMax val="1"/>
          <dgm:dir/>
          <dgm:animLvl val="ctr"/>
          <dgm:resizeHandles val="exact"/>
        </dgm:presLayoutVars>
      </dgm:prSet>
      <dgm:spPr/>
    </dgm:pt>
    <dgm:pt modelId="{89B406AF-FB39-4B0E-9B57-F37F78954516}" type="pres">
      <dgm:prSet presAssocID="{33ECAF31-76FD-4471-9483-2AA51EA506A7}" presName="centerShape" presStyleLbl="node0" presStyleIdx="0" presStyleCnt="1" custScaleX="99216" custScaleY="101841" custLinFactNeighborX="3325" custLinFactNeighborY="-1663"/>
      <dgm:spPr/>
    </dgm:pt>
    <dgm:pt modelId="{316067F9-7474-4810-92C3-58B952B0BF27}" type="pres">
      <dgm:prSet presAssocID="{CB828503-7E7C-4694-BF9E-50BC088AA06B}" presName="node" presStyleLbl="node1" presStyleIdx="0" presStyleCnt="4" custScaleX="267405">
        <dgm:presLayoutVars>
          <dgm:bulletEnabled val="1"/>
        </dgm:presLayoutVars>
      </dgm:prSet>
      <dgm:spPr/>
    </dgm:pt>
    <dgm:pt modelId="{A41076C5-DAF8-482F-900D-E282DCB95391}" type="pres">
      <dgm:prSet presAssocID="{CB828503-7E7C-4694-BF9E-50BC088AA06B}" presName="dummy" presStyleCnt="0"/>
      <dgm:spPr/>
    </dgm:pt>
    <dgm:pt modelId="{E3D33FE1-47F9-4A72-94D2-9142471C74B9}" type="pres">
      <dgm:prSet presAssocID="{3659C648-A7DD-4E8C-86B1-D8088E9192F5}" presName="sibTrans" presStyleLbl="sibTrans2D1" presStyleIdx="0" presStyleCnt="4"/>
      <dgm:spPr/>
    </dgm:pt>
    <dgm:pt modelId="{5D16018A-B0D9-461B-9981-FC687230F4DD}" type="pres">
      <dgm:prSet presAssocID="{FC2AF62C-EAAC-47ED-9325-3298DE7D9886}" presName="node" presStyleLbl="node1" presStyleIdx="1" presStyleCnt="4" custScaleX="153614" custScaleY="181634" custRadScaleRad="120302" custRadScaleInc="-2207">
        <dgm:presLayoutVars>
          <dgm:bulletEnabled val="1"/>
        </dgm:presLayoutVars>
      </dgm:prSet>
      <dgm:spPr/>
    </dgm:pt>
    <dgm:pt modelId="{91407B8C-98D6-4C52-B3FF-32A0DD70F0AC}" type="pres">
      <dgm:prSet presAssocID="{FC2AF62C-EAAC-47ED-9325-3298DE7D9886}" presName="dummy" presStyleCnt="0"/>
      <dgm:spPr/>
    </dgm:pt>
    <dgm:pt modelId="{4B29FF45-4E53-4FD3-8165-6EFD3D576B61}" type="pres">
      <dgm:prSet presAssocID="{0B2DBBA5-3639-44F3-9BDC-7A6BEBF0698B}" presName="sibTrans" presStyleLbl="sibTrans2D1" presStyleIdx="1" presStyleCnt="4"/>
      <dgm:spPr/>
    </dgm:pt>
    <dgm:pt modelId="{DE028FA8-ECB1-4508-AA81-DE675169024E}" type="pres">
      <dgm:prSet presAssocID="{26778709-28E8-48B8-B5D2-C19161B3C04E}" presName="node" presStyleLbl="node1" presStyleIdx="2" presStyleCnt="4" custScaleX="192191" custScaleY="111744" custRadScaleRad="102422" custRadScaleInc="18631">
        <dgm:presLayoutVars>
          <dgm:bulletEnabled val="1"/>
        </dgm:presLayoutVars>
      </dgm:prSet>
      <dgm:spPr/>
    </dgm:pt>
    <dgm:pt modelId="{5A8B039B-CDE0-4CC9-89FB-3C84BA9FA701}" type="pres">
      <dgm:prSet presAssocID="{26778709-28E8-48B8-B5D2-C19161B3C04E}" presName="dummy" presStyleCnt="0"/>
      <dgm:spPr/>
    </dgm:pt>
    <dgm:pt modelId="{231DBF77-CB1F-44B0-9AA6-4B1F36818D1D}" type="pres">
      <dgm:prSet presAssocID="{E5231C91-A8D5-4FF1-8A98-FC03FF89CF58}" presName="sibTrans" presStyleLbl="sibTrans2D1" presStyleIdx="2" presStyleCnt="4"/>
      <dgm:spPr/>
    </dgm:pt>
    <dgm:pt modelId="{03DC9FA3-D2C2-45F7-A7AE-0A4A372198D5}" type="pres">
      <dgm:prSet presAssocID="{223246A4-D406-410A-89DB-B640244E4956}" presName="node" presStyleLbl="node1" presStyleIdx="3" presStyleCnt="4" custScaleX="205002" custRadScaleRad="125470" custRadScaleInc="-2490">
        <dgm:presLayoutVars>
          <dgm:bulletEnabled val="1"/>
        </dgm:presLayoutVars>
      </dgm:prSet>
      <dgm:spPr/>
    </dgm:pt>
    <dgm:pt modelId="{0E7C0A93-9A3C-43BB-B522-1FF731CB9AE8}" type="pres">
      <dgm:prSet presAssocID="{223246A4-D406-410A-89DB-B640244E4956}" presName="dummy" presStyleCnt="0"/>
      <dgm:spPr/>
    </dgm:pt>
    <dgm:pt modelId="{A1BAD198-E67D-4538-B127-40685A858BA4}" type="pres">
      <dgm:prSet presAssocID="{625273E0-56C6-4BC1-84E5-ECF2C9ED1F68}" presName="sibTrans" presStyleLbl="sibTrans2D1" presStyleIdx="3" presStyleCnt="4"/>
      <dgm:spPr/>
    </dgm:pt>
  </dgm:ptLst>
  <dgm:cxnLst>
    <dgm:cxn modelId="{E07BC61D-ED92-446B-A262-6F7D724CB3D3}" srcId="{33ECAF31-76FD-4471-9483-2AA51EA506A7}" destId="{CB828503-7E7C-4694-BF9E-50BC088AA06B}" srcOrd="0" destOrd="0" parTransId="{9F411D22-988C-4716-A28B-00426D009CDA}" sibTransId="{3659C648-A7DD-4E8C-86B1-D8088E9192F5}"/>
    <dgm:cxn modelId="{282B201E-3841-4D79-83BB-FD9C09F702C9}" type="presOf" srcId="{E5231C91-A8D5-4FF1-8A98-FC03FF89CF58}" destId="{231DBF77-CB1F-44B0-9AA6-4B1F36818D1D}" srcOrd="0" destOrd="0" presId="urn:microsoft.com/office/officeart/2005/8/layout/radial6"/>
    <dgm:cxn modelId="{CD018A2E-1E92-4566-9CA5-5DC3460009BF}" type="presOf" srcId="{26778709-28E8-48B8-B5D2-C19161B3C04E}" destId="{DE028FA8-ECB1-4508-AA81-DE675169024E}" srcOrd="0" destOrd="0" presId="urn:microsoft.com/office/officeart/2005/8/layout/radial6"/>
    <dgm:cxn modelId="{AB325A33-E756-4538-8C61-65A148EDB91A}" type="presOf" srcId="{6632819F-F5B7-4B9D-A1C7-6AA4928C4992}" destId="{AFA6F2FF-A453-45FB-91B8-8916F2FE5249}" srcOrd="0" destOrd="0" presId="urn:microsoft.com/office/officeart/2005/8/layout/radial6"/>
    <dgm:cxn modelId="{68B13136-ADC7-40D3-A78C-10AD864006C1}" type="presOf" srcId="{33ECAF31-76FD-4471-9483-2AA51EA506A7}" destId="{89B406AF-FB39-4B0E-9B57-F37F78954516}" srcOrd="0" destOrd="0" presId="urn:microsoft.com/office/officeart/2005/8/layout/radial6"/>
    <dgm:cxn modelId="{D712D644-43BD-437A-AA37-1AC4AEA05D21}" srcId="{33ECAF31-76FD-4471-9483-2AA51EA506A7}" destId="{FC2AF62C-EAAC-47ED-9325-3298DE7D9886}" srcOrd="1" destOrd="0" parTransId="{2BBC4A05-2DBA-49CF-9251-E8BD17BA7487}" sibTransId="{0B2DBBA5-3639-44F3-9BDC-7A6BEBF0698B}"/>
    <dgm:cxn modelId="{0960AF4E-2948-4EC0-BCE7-EA7A67D52D9D}" type="presOf" srcId="{223246A4-D406-410A-89DB-B640244E4956}" destId="{03DC9FA3-D2C2-45F7-A7AE-0A4A372198D5}" srcOrd="0" destOrd="0" presId="urn:microsoft.com/office/officeart/2005/8/layout/radial6"/>
    <dgm:cxn modelId="{06EA8059-06B6-45F2-84BD-9B6AE82B5F66}" type="presOf" srcId="{625273E0-56C6-4BC1-84E5-ECF2C9ED1F68}" destId="{A1BAD198-E67D-4538-B127-40685A858BA4}" srcOrd="0" destOrd="0" presId="urn:microsoft.com/office/officeart/2005/8/layout/radial6"/>
    <dgm:cxn modelId="{BDFDF484-6776-4221-A747-FC94E7BEC03D}" type="presOf" srcId="{CB828503-7E7C-4694-BF9E-50BC088AA06B}" destId="{316067F9-7474-4810-92C3-58B952B0BF27}" srcOrd="0" destOrd="0" presId="urn:microsoft.com/office/officeart/2005/8/layout/radial6"/>
    <dgm:cxn modelId="{6E38948B-BDE7-40FC-AE33-156948058EAE}" type="presOf" srcId="{0B2DBBA5-3639-44F3-9BDC-7A6BEBF0698B}" destId="{4B29FF45-4E53-4FD3-8165-6EFD3D576B61}" srcOrd="0" destOrd="0" presId="urn:microsoft.com/office/officeart/2005/8/layout/radial6"/>
    <dgm:cxn modelId="{7BFA6797-FB54-4076-BC51-D137C8121D1D}" type="presOf" srcId="{3659C648-A7DD-4E8C-86B1-D8088E9192F5}" destId="{E3D33FE1-47F9-4A72-94D2-9142471C74B9}" srcOrd="0" destOrd="0" presId="urn:microsoft.com/office/officeart/2005/8/layout/radial6"/>
    <dgm:cxn modelId="{90F06FAA-4372-43E0-9474-C158EE9D0F35}" srcId="{6632819F-F5B7-4B9D-A1C7-6AA4928C4992}" destId="{33ECAF31-76FD-4471-9483-2AA51EA506A7}" srcOrd="0" destOrd="0" parTransId="{043F4BAB-FD49-492C-9691-E38493FEEA6E}" sibTransId="{E322A53A-BE3D-48F5-B850-BC4E997E2B84}"/>
    <dgm:cxn modelId="{7B3A64B7-67CD-4E4E-8A23-6FB1CD0539AF}" srcId="{33ECAF31-76FD-4471-9483-2AA51EA506A7}" destId="{26778709-28E8-48B8-B5D2-C19161B3C04E}" srcOrd="2" destOrd="0" parTransId="{10F4BC74-0DCA-4802-B598-12062F5D3465}" sibTransId="{E5231C91-A8D5-4FF1-8A98-FC03FF89CF58}"/>
    <dgm:cxn modelId="{CE99F9CA-FA08-422A-A407-CBDE77806828}" type="presOf" srcId="{FC2AF62C-EAAC-47ED-9325-3298DE7D9886}" destId="{5D16018A-B0D9-461B-9981-FC687230F4DD}" srcOrd="0" destOrd="0" presId="urn:microsoft.com/office/officeart/2005/8/layout/radial6"/>
    <dgm:cxn modelId="{3A3CE8F4-F602-4D1B-AD0F-5FFAA58EF620}" srcId="{33ECAF31-76FD-4471-9483-2AA51EA506A7}" destId="{223246A4-D406-410A-89DB-B640244E4956}" srcOrd="3" destOrd="0" parTransId="{033905B8-48A2-450C-804F-DDAD56D4C491}" sibTransId="{625273E0-56C6-4BC1-84E5-ECF2C9ED1F68}"/>
    <dgm:cxn modelId="{E4AA7D2A-32E6-4F68-BE0F-789F580890A6}" type="presParOf" srcId="{AFA6F2FF-A453-45FB-91B8-8916F2FE5249}" destId="{89B406AF-FB39-4B0E-9B57-F37F78954516}" srcOrd="0" destOrd="0" presId="urn:microsoft.com/office/officeart/2005/8/layout/radial6"/>
    <dgm:cxn modelId="{F87D81DC-8C77-4D3F-AE42-3BB90AF060CC}" type="presParOf" srcId="{AFA6F2FF-A453-45FB-91B8-8916F2FE5249}" destId="{316067F9-7474-4810-92C3-58B952B0BF27}" srcOrd="1" destOrd="0" presId="urn:microsoft.com/office/officeart/2005/8/layout/radial6"/>
    <dgm:cxn modelId="{D6C28A6F-D182-48E9-BA3E-55F95551E409}" type="presParOf" srcId="{AFA6F2FF-A453-45FB-91B8-8916F2FE5249}" destId="{A41076C5-DAF8-482F-900D-E282DCB95391}" srcOrd="2" destOrd="0" presId="urn:microsoft.com/office/officeart/2005/8/layout/radial6"/>
    <dgm:cxn modelId="{496CBDFC-3416-4A7C-835A-6963943D805B}" type="presParOf" srcId="{AFA6F2FF-A453-45FB-91B8-8916F2FE5249}" destId="{E3D33FE1-47F9-4A72-94D2-9142471C74B9}" srcOrd="3" destOrd="0" presId="urn:microsoft.com/office/officeart/2005/8/layout/radial6"/>
    <dgm:cxn modelId="{AEF910A3-A181-4DA4-8FE4-EA8E936E5BC2}" type="presParOf" srcId="{AFA6F2FF-A453-45FB-91B8-8916F2FE5249}" destId="{5D16018A-B0D9-461B-9981-FC687230F4DD}" srcOrd="4" destOrd="0" presId="urn:microsoft.com/office/officeart/2005/8/layout/radial6"/>
    <dgm:cxn modelId="{D668D8EB-4029-436B-9457-F78C8EF5F718}" type="presParOf" srcId="{AFA6F2FF-A453-45FB-91B8-8916F2FE5249}" destId="{91407B8C-98D6-4C52-B3FF-32A0DD70F0AC}" srcOrd="5" destOrd="0" presId="urn:microsoft.com/office/officeart/2005/8/layout/radial6"/>
    <dgm:cxn modelId="{8120D0D7-E74E-4548-8A91-C87A3696406B}" type="presParOf" srcId="{AFA6F2FF-A453-45FB-91B8-8916F2FE5249}" destId="{4B29FF45-4E53-4FD3-8165-6EFD3D576B61}" srcOrd="6" destOrd="0" presId="urn:microsoft.com/office/officeart/2005/8/layout/radial6"/>
    <dgm:cxn modelId="{7B4990A7-8C57-4A94-A0E3-E005B95CB8AA}" type="presParOf" srcId="{AFA6F2FF-A453-45FB-91B8-8916F2FE5249}" destId="{DE028FA8-ECB1-4508-AA81-DE675169024E}" srcOrd="7" destOrd="0" presId="urn:microsoft.com/office/officeart/2005/8/layout/radial6"/>
    <dgm:cxn modelId="{0BBF3C28-1E3C-4304-95CD-4B9F0FC6060C}" type="presParOf" srcId="{AFA6F2FF-A453-45FB-91B8-8916F2FE5249}" destId="{5A8B039B-CDE0-4CC9-89FB-3C84BA9FA701}" srcOrd="8" destOrd="0" presId="urn:microsoft.com/office/officeart/2005/8/layout/radial6"/>
    <dgm:cxn modelId="{0753F061-0B1E-4FF8-8BC6-B34D97EE686B}" type="presParOf" srcId="{AFA6F2FF-A453-45FB-91B8-8916F2FE5249}" destId="{231DBF77-CB1F-44B0-9AA6-4B1F36818D1D}" srcOrd="9" destOrd="0" presId="urn:microsoft.com/office/officeart/2005/8/layout/radial6"/>
    <dgm:cxn modelId="{1FD21E53-67FD-4566-AC73-CC56403048B8}" type="presParOf" srcId="{AFA6F2FF-A453-45FB-91B8-8916F2FE5249}" destId="{03DC9FA3-D2C2-45F7-A7AE-0A4A372198D5}" srcOrd="10" destOrd="0" presId="urn:microsoft.com/office/officeart/2005/8/layout/radial6"/>
    <dgm:cxn modelId="{FB58D86E-B446-469C-86F1-3ED7FD345273}" type="presParOf" srcId="{AFA6F2FF-A453-45FB-91B8-8916F2FE5249}" destId="{0E7C0A93-9A3C-43BB-B522-1FF731CB9AE8}" srcOrd="11" destOrd="0" presId="urn:microsoft.com/office/officeart/2005/8/layout/radial6"/>
    <dgm:cxn modelId="{EEA2501A-BBA1-49B7-A52F-4CF06B175ECF}" type="presParOf" srcId="{AFA6F2FF-A453-45FB-91B8-8916F2FE5249}" destId="{A1BAD198-E67D-4538-B127-40685A858BA4}"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340296-2CF1-4FA6-9790-80405101CE0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00C5638E-B032-4E4F-A351-066AC41C025C}">
      <dgm:prSet phldrT="[Text]"/>
      <dgm:spPr/>
      <dgm:t>
        <a:bodyPr/>
        <a:lstStyle/>
        <a:p>
          <a:r>
            <a:rPr lang="en-US" dirty="0"/>
            <a:t>1</a:t>
          </a:r>
        </a:p>
      </dgm:t>
    </dgm:pt>
    <dgm:pt modelId="{07780CA5-3E58-4C24-A4B3-B630FD24E40A}" type="parTrans" cxnId="{2C9B820F-A6EC-4270-A0DE-393C9548887F}">
      <dgm:prSet/>
      <dgm:spPr/>
      <dgm:t>
        <a:bodyPr/>
        <a:lstStyle/>
        <a:p>
          <a:endParaRPr lang="en-US"/>
        </a:p>
      </dgm:t>
    </dgm:pt>
    <dgm:pt modelId="{F920DD54-65B2-478A-AC78-50D1A0DB2C50}" type="sibTrans" cxnId="{2C9B820F-A6EC-4270-A0DE-393C9548887F}">
      <dgm:prSet/>
      <dgm:spPr/>
      <dgm:t>
        <a:bodyPr/>
        <a:lstStyle/>
        <a:p>
          <a:endParaRPr lang="en-US"/>
        </a:p>
      </dgm:t>
    </dgm:pt>
    <dgm:pt modelId="{71F1E6E2-CB62-4F74-8580-4549126FC623}">
      <dgm:prSet phldrT="[Text]"/>
      <dgm:spPr/>
      <dgm:t>
        <a:bodyPr/>
        <a:lstStyle/>
        <a:p>
          <a:r>
            <a:rPr lang="en-US" dirty="0"/>
            <a:t>Hypersensitivity reactions</a:t>
          </a:r>
        </a:p>
      </dgm:t>
    </dgm:pt>
    <dgm:pt modelId="{4F73DC6E-6896-40F5-8AD5-62675B67D942}" type="parTrans" cxnId="{A6917ED1-AFA3-4691-9F38-97A10A5F0D4A}">
      <dgm:prSet/>
      <dgm:spPr/>
      <dgm:t>
        <a:bodyPr/>
        <a:lstStyle/>
        <a:p>
          <a:endParaRPr lang="en-US"/>
        </a:p>
      </dgm:t>
    </dgm:pt>
    <dgm:pt modelId="{E82C9A7A-F0D5-43A0-899D-E47422E6424D}" type="sibTrans" cxnId="{A6917ED1-AFA3-4691-9F38-97A10A5F0D4A}">
      <dgm:prSet/>
      <dgm:spPr/>
      <dgm:t>
        <a:bodyPr/>
        <a:lstStyle/>
        <a:p>
          <a:endParaRPr lang="en-US"/>
        </a:p>
      </dgm:t>
    </dgm:pt>
    <dgm:pt modelId="{DFD4FE20-8B10-4626-9C99-6B0EA10FC425}">
      <dgm:prSet phldrT="[Text]"/>
      <dgm:spPr/>
      <dgm:t>
        <a:bodyPr/>
        <a:lstStyle/>
        <a:p>
          <a:r>
            <a:rPr lang="en-US" dirty="0"/>
            <a:t>2</a:t>
          </a:r>
        </a:p>
      </dgm:t>
    </dgm:pt>
    <dgm:pt modelId="{85F4C596-070B-43D4-A506-25D669CF1D4B}" type="parTrans" cxnId="{448FA94F-8B92-4E0E-A253-1E505518E45C}">
      <dgm:prSet/>
      <dgm:spPr/>
      <dgm:t>
        <a:bodyPr/>
        <a:lstStyle/>
        <a:p>
          <a:endParaRPr lang="en-US"/>
        </a:p>
      </dgm:t>
    </dgm:pt>
    <dgm:pt modelId="{6F7EB166-CF6B-41F0-8383-1542DC36D649}" type="sibTrans" cxnId="{448FA94F-8B92-4E0E-A253-1E505518E45C}">
      <dgm:prSet/>
      <dgm:spPr/>
      <dgm:t>
        <a:bodyPr/>
        <a:lstStyle/>
        <a:p>
          <a:endParaRPr lang="en-US"/>
        </a:p>
      </dgm:t>
    </dgm:pt>
    <dgm:pt modelId="{1C6FE64E-0AF6-4354-888B-31EF558C3A2A}">
      <dgm:prSet phldrT="[Text]"/>
      <dgm:spPr/>
      <dgm:t>
        <a:bodyPr/>
        <a:lstStyle/>
        <a:p>
          <a:r>
            <a:rPr lang="en-US" b="0" dirty="0" err="1"/>
            <a:t>Thrombophilibitis</a:t>
          </a:r>
          <a:r>
            <a:rPr lang="en-US" b="0" dirty="0"/>
            <a:t> </a:t>
          </a:r>
        </a:p>
      </dgm:t>
    </dgm:pt>
    <dgm:pt modelId="{1FA35BC2-8F10-48A8-A438-6DFA4F0A1B6E}" type="parTrans" cxnId="{9750FE1B-14D1-4BBA-9597-08AB70ABA3C1}">
      <dgm:prSet/>
      <dgm:spPr/>
      <dgm:t>
        <a:bodyPr/>
        <a:lstStyle/>
        <a:p>
          <a:endParaRPr lang="en-US"/>
        </a:p>
      </dgm:t>
    </dgm:pt>
    <dgm:pt modelId="{A4E07DCD-C3C7-49BE-AAC7-FA2BB2BE7405}" type="sibTrans" cxnId="{9750FE1B-14D1-4BBA-9597-08AB70ABA3C1}">
      <dgm:prSet/>
      <dgm:spPr/>
      <dgm:t>
        <a:bodyPr/>
        <a:lstStyle/>
        <a:p>
          <a:endParaRPr lang="en-US"/>
        </a:p>
      </dgm:t>
    </dgm:pt>
    <dgm:pt modelId="{37B69A20-6C16-44C2-A3DF-AF4CB48C4469}">
      <dgm:prSet phldrT="[Text]"/>
      <dgm:spPr/>
      <dgm:t>
        <a:bodyPr/>
        <a:lstStyle/>
        <a:p>
          <a:r>
            <a:rPr lang="en-US" dirty="0"/>
            <a:t>3</a:t>
          </a:r>
        </a:p>
      </dgm:t>
    </dgm:pt>
    <dgm:pt modelId="{CFE31610-4E7F-426C-837F-2ED168670020}" type="parTrans" cxnId="{1B7BA51A-CCF1-4178-85C6-B679FFE03842}">
      <dgm:prSet/>
      <dgm:spPr/>
      <dgm:t>
        <a:bodyPr/>
        <a:lstStyle/>
        <a:p>
          <a:endParaRPr lang="en-US"/>
        </a:p>
      </dgm:t>
    </dgm:pt>
    <dgm:pt modelId="{0DD3D789-4DE1-4FD9-A2B5-30B458B7A095}" type="sibTrans" cxnId="{1B7BA51A-CCF1-4178-85C6-B679FFE03842}">
      <dgm:prSet/>
      <dgm:spPr/>
      <dgm:t>
        <a:bodyPr/>
        <a:lstStyle/>
        <a:p>
          <a:endParaRPr lang="en-US"/>
        </a:p>
      </dgm:t>
    </dgm:pt>
    <dgm:pt modelId="{2ECF78AB-10E2-455D-8A4C-E7C368172DA0}">
      <dgm:prSet phldrT="[Text]"/>
      <dgm:spPr/>
      <dgm:t>
        <a:bodyPr/>
        <a:lstStyle/>
        <a:p>
          <a:r>
            <a:rPr lang="en-US" b="0" dirty="0" err="1"/>
            <a:t>Superinfections</a:t>
          </a:r>
          <a:r>
            <a:rPr lang="en-US" b="0" dirty="0"/>
            <a:t> </a:t>
          </a:r>
        </a:p>
      </dgm:t>
    </dgm:pt>
    <dgm:pt modelId="{F0B36D4F-AC63-40E1-BCAF-114C87E32243}" type="parTrans" cxnId="{E79AE4D6-E46B-4D85-BC90-7880BF84057A}">
      <dgm:prSet/>
      <dgm:spPr/>
      <dgm:t>
        <a:bodyPr/>
        <a:lstStyle/>
        <a:p>
          <a:endParaRPr lang="en-US"/>
        </a:p>
      </dgm:t>
    </dgm:pt>
    <dgm:pt modelId="{585297A9-7613-499E-829D-819233DEDAA1}" type="sibTrans" cxnId="{E79AE4D6-E46B-4D85-BC90-7880BF84057A}">
      <dgm:prSet/>
      <dgm:spPr/>
      <dgm:t>
        <a:bodyPr/>
        <a:lstStyle/>
        <a:p>
          <a:endParaRPr lang="en-US"/>
        </a:p>
      </dgm:t>
    </dgm:pt>
    <dgm:pt modelId="{896090DC-1C7A-45AB-AA66-776654650D32}">
      <dgm:prSet/>
      <dgm:spPr/>
      <dgm:t>
        <a:bodyPr/>
        <a:lstStyle/>
        <a:p>
          <a:r>
            <a:rPr lang="en-US" dirty="0"/>
            <a:t>4</a:t>
          </a:r>
        </a:p>
      </dgm:t>
    </dgm:pt>
    <dgm:pt modelId="{DB75D167-4012-4092-A30E-90C93B883DDA}" type="parTrans" cxnId="{CEA01AE2-D007-4597-8F51-0DE82E0E26E0}">
      <dgm:prSet/>
      <dgm:spPr/>
      <dgm:t>
        <a:bodyPr/>
        <a:lstStyle/>
        <a:p>
          <a:endParaRPr lang="en-US"/>
        </a:p>
      </dgm:t>
    </dgm:pt>
    <dgm:pt modelId="{45DA6293-BA5F-430A-AC9E-B34492E44ED0}" type="sibTrans" cxnId="{CEA01AE2-D007-4597-8F51-0DE82E0E26E0}">
      <dgm:prSet/>
      <dgm:spPr/>
      <dgm:t>
        <a:bodyPr/>
        <a:lstStyle/>
        <a:p>
          <a:endParaRPr lang="en-US"/>
        </a:p>
      </dgm:t>
    </dgm:pt>
    <dgm:pt modelId="{708B9FA7-FE59-4FB6-AA3E-4A3F9A44EB10}">
      <dgm:prSet/>
      <dgm:spPr/>
      <dgm:t>
        <a:bodyPr/>
        <a:lstStyle/>
        <a:p>
          <a:r>
            <a:rPr lang="en-US" b="0" dirty="0"/>
            <a:t>Diarrhea</a:t>
          </a:r>
        </a:p>
      </dgm:t>
    </dgm:pt>
    <dgm:pt modelId="{3C5A98D3-9203-4860-91FB-7C8A6042A1C0}" type="parTrans" cxnId="{A93FA47F-99F9-4853-98B0-FA4BBBCAF130}">
      <dgm:prSet/>
      <dgm:spPr/>
      <dgm:t>
        <a:bodyPr/>
        <a:lstStyle/>
        <a:p>
          <a:endParaRPr lang="en-US"/>
        </a:p>
      </dgm:t>
    </dgm:pt>
    <dgm:pt modelId="{77C29E2C-F891-4BB5-A793-1FB31926ED6B}" type="sibTrans" cxnId="{A93FA47F-99F9-4853-98B0-FA4BBBCAF130}">
      <dgm:prSet/>
      <dgm:spPr/>
      <dgm:t>
        <a:bodyPr/>
        <a:lstStyle/>
        <a:p>
          <a:endParaRPr lang="en-US"/>
        </a:p>
      </dgm:t>
    </dgm:pt>
    <dgm:pt modelId="{938BE329-BA73-48CE-B951-7AFCF4A5D9C8}" type="pres">
      <dgm:prSet presAssocID="{F2340296-2CF1-4FA6-9790-80405101CE0C}" presName="linearFlow" presStyleCnt="0">
        <dgm:presLayoutVars>
          <dgm:dir/>
          <dgm:animLvl val="lvl"/>
          <dgm:resizeHandles val="exact"/>
        </dgm:presLayoutVars>
      </dgm:prSet>
      <dgm:spPr/>
    </dgm:pt>
    <dgm:pt modelId="{FBD46676-BC7C-4CC7-82EC-2AB9677F7CE6}" type="pres">
      <dgm:prSet presAssocID="{00C5638E-B032-4E4F-A351-066AC41C025C}" presName="composite" presStyleCnt="0"/>
      <dgm:spPr/>
    </dgm:pt>
    <dgm:pt modelId="{16E6E777-5D00-469B-AC0B-0EC6C2C0E637}" type="pres">
      <dgm:prSet presAssocID="{00C5638E-B032-4E4F-A351-066AC41C025C}" presName="parentText" presStyleLbl="alignNode1" presStyleIdx="0" presStyleCnt="4">
        <dgm:presLayoutVars>
          <dgm:chMax val="1"/>
          <dgm:bulletEnabled val="1"/>
        </dgm:presLayoutVars>
      </dgm:prSet>
      <dgm:spPr/>
    </dgm:pt>
    <dgm:pt modelId="{72EB2E32-3082-4C95-AFAC-F819F369DDC0}" type="pres">
      <dgm:prSet presAssocID="{00C5638E-B032-4E4F-A351-066AC41C025C}" presName="descendantText" presStyleLbl="alignAcc1" presStyleIdx="0" presStyleCnt="4" custLinFactNeighborX="0">
        <dgm:presLayoutVars>
          <dgm:bulletEnabled val="1"/>
        </dgm:presLayoutVars>
      </dgm:prSet>
      <dgm:spPr/>
    </dgm:pt>
    <dgm:pt modelId="{E9C26C27-615F-4D4E-A7B2-48B3D3EB0CA9}" type="pres">
      <dgm:prSet presAssocID="{F920DD54-65B2-478A-AC78-50D1A0DB2C50}" presName="sp" presStyleCnt="0"/>
      <dgm:spPr/>
    </dgm:pt>
    <dgm:pt modelId="{4C67F7F2-F7F7-4C86-B58C-047B637D4674}" type="pres">
      <dgm:prSet presAssocID="{DFD4FE20-8B10-4626-9C99-6B0EA10FC425}" presName="composite" presStyleCnt="0"/>
      <dgm:spPr/>
    </dgm:pt>
    <dgm:pt modelId="{86E8DD5B-B40C-40CB-A8E2-16584ABA4341}" type="pres">
      <dgm:prSet presAssocID="{DFD4FE20-8B10-4626-9C99-6B0EA10FC425}" presName="parentText" presStyleLbl="alignNode1" presStyleIdx="1" presStyleCnt="4">
        <dgm:presLayoutVars>
          <dgm:chMax val="1"/>
          <dgm:bulletEnabled val="1"/>
        </dgm:presLayoutVars>
      </dgm:prSet>
      <dgm:spPr/>
    </dgm:pt>
    <dgm:pt modelId="{2291FB70-425B-4B7B-8917-6F4B009C70C3}" type="pres">
      <dgm:prSet presAssocID="{DFD4FE20-8B10-4626-9C99-6B0EA10FC425}" presName="descendantText" presStyleLbl="alignAcc1" presStyleIdx="1" presStyleCnt="4">
        <dgm:presLayoutVars>
          <dgm:bulletEnabled val="1"/>
        </dgm:presLayoutVars>
      </dgm:prSet>
      <dgm:spPr/>
    </dgm:pt>
    <dgm:pt modelId="{66960BC1-4C64-4A80-B2DD-F268F04B1919}" type="pres">
      <dgm:prSet presAssocID="{6F7EB166-CF6B-41F0-8383-1542DC36D649}" presName="sp" presStyleCnt="0"/>
      <dgm:spPr/>
    </dgm:pt>
    <dgm:pt modelId="{8CE673E6-149C-4285-95C9-49D930743912}" type="pres">
      <dgm:prSet presAssocID="{37B69A20-6C16-44C2-A3DF-AF4CB48C4469}" presName="composite" presStyleCnt="0"/>
      <dgm:spPr/>
    </dgm:pt>
    <dgm:pt modelId="{5446D336-E87F-4770-8AF5-0EF6B5C31CEF}" type="pres">
      <dgm:prSet presAssocID="{37B69A20-6C16-44C2-A3DF-AF4CB48C4469}" presName="parentText" presStyleLbl="alignNode1" presStyleIdx="2" presStyleCnt="4">
        <dgm:presLayoutVars>
          <dgm:chMax val="1"/>
          <dgm:bulletEnabled val="1"/>
        </dgm:presLayoutVars>
      </dgm:prSet>
      <dgm:spPr/>
    </dgm:pt>
    <dgm:pt modelId="{816842D5-0D2E-4329-83DE-ACAAEE167F88}" type="pres">
      <dgm:prSet presAssocID="{37B69A20-6C16-44C2-A3DF-AF4CB48C4469}" presName="descendantText" presStyleLbl="alignAcc1" presStyleIdx="2" presStyleCnt="4">
        <dgm:presLayoutVars>
          <dgm:bulletEnabled val="1"/>
        </dgm:presLayoutVars>
      </dgm:prSet>
      <dgm:spPr/>
    </dgm:pt>
    <dgm:pt modelId="{6E95CCE9-817F-431D-A728-7BEFEDB9B66F}" type="pres">
      <dgm:prSet presAssocID="{0DD3D789-4DE1-4FD9-A2B5-30B458B7A095}" presName="sp" presStyleCnt="0"/>
      <dgm:spPr/>
    </dgm:pt>
    <dgm:pt modelId="{AE3F0117-F0C4-4665-AAED-0C42542C1D6C}" type="pres">
      <dgm:prSet presAssocID="{896090DC-1C7A-45AB-AA66-776654650D32}" presName="composite" presStyleCnt="0"/>
      <dgm:spPr/>
    </dgm:pt>
    <dgm:pt modelId="{1DFC08B0-451F-4161-A649-0F6EC457FB1B}" type="pres">
      <dgm:prSet presAssocID="{896090DC-1C7A-45AB-AA66-776654650D32}" presName="parentText" presStyleLbl="alignNode1" presStyleIdx="3" presStyleCnt="4">
        <dgm:presLayoutVars>
          <dgm:chMax val="1"/>
          <dgm:bulletEnabled val="1"/>
        </dgm:presLayoutVars>
      </dgm:prSet>
      <dgm:spPr/>
    </dgm:pt>
    <dgm:pt modelId="{6C43EA33-015D-492E-8F9D-A27532CA9A29}" type="pres">
      <dgm:prSet presAssocID="{896090DC-1C7A-45AB-AA66-776654650D32}" presName="descendantText" presStyleLbl="alignAcc1" presStyleIdx="3" presStyleCnt="4">
        <dgm:presLayoutVars>
          <dgm:bulletEnabled val="1"/>
        </dgm:presLayoutVars>
      </dgm:prSet>
      <dgm:spPr/>
    </dgm:pt>
  </dgm:ptLst>
  <dgm:cxnLst>
    <dgm:cxn modelId="{4354DC04-2033-4D72-8782-144E400A0045}" type="presOf" srcId="{708B9FA7-FE59-4FB6-AA3E-4A3F9A44EB10}" destId="{6C43EA33-015D-492E-8F9D-A27532CA9A29}" srcOrd="0" destOrd="0" presId="urn:microsoft.com/office/officeart/2005/8/layout/chevron2"/>
    <dgm:cxn modelId="{3772EE0C-8D86-46E2-9B66-A56F908CAD23}" type="presOf" srcId="{1C6FE64E-0AF6-4354-888B-31EF558C3A2A}" destId="{2291FB70-425B-4B7B-8917-6F4B009C70C3}" srcOrd="0" destOrd="0" presId="urn:microsoft.com/office/officeart/2005/8/layout/chevron2"/>
    <dgm:cxn modelId="{2C9B820F-A6EC-4270-A0DE-393C9548887F}" srcId="{F2340296-2CF1-4FA6-9790-80405101CE0C}" destId="{00C5638E-B032-4E4F-A351-066AC41C025C}" srcOrd="0" destOrd="0" parTransId="{07780CA5-3E58-4C24-A4B3-B630FD24E40A}" sibTransId="{F920DD54-65B2-478A-AC78-50D1A0DB2C50}"/>
    <dgm:cxn modelId="{E1288711-1A3E-44A2-9A6E-E0BE475A7FAC}" type="presOf" srcId="{71F1E6E2-CB62-4F74-8580-4549126FC623}" destId="{72EB2E32-3082-4C95-AFAC-F819F369DDC0}" srcOrd="0" destOrd="0" presId="urn:microsoft.com/office/officeart/2005/8/layout/chevron2"/>
    <dgm:cxn modelId="{1B7BA51A-CCF1-4178-85C6-B679FFE03842}" srcId="{F2340296-2CF1-4FA6-9790-80405101CE0C}" destId="{37B69A20-6C16-44C2-A3DF-AF4CB48C4469}" srcOrd="2" destOrd="0" parTransId="{CFE31610-4E7F-426C-837F-2ED168670020}" sibTransId="{0DD3D789-4DE1-4FD9-A2B5-30B458B7A095}"/>
    <dgm:cxn modelId="{9750FE1B-14D1-4BBA-9597-08AB70ABA3C1}" srcId="{DFD4FE20-8B10-4626-9C99-6B0EA10FC425}" destId="{1C6FE64E-0AF6-4354-888B-31EF558C3A2A}" srcOrd="0" destOrd="0" parTransId="{1FA35BC2-8F10-48A8-A438-6DFA4F0A1B6E}" sibTransId="{A4E07DCD-C3C7-49BE-AAC7-FA2BB2BE7405}"/>
    <dgm:cxn modelId="{448FA94F-8B92-4E0E-A253-1E505518E45C}" srcId="{F2340296-2CF1-4FA6-9790-80405101CE0C}" destId="{DFD4FE20-8B10-4626-9C99-6B0EA10FC425}" srcOrd="1" destOrd="0" parTransId="{85F4C596-070B-43D4-A506-25D669CF1D4B}" sibTransId="{6F7EB166-CF6B-41F0-8383-1542DC36D649}"/>
    <dgm:cxn modelId="{A93FA47F-99F9-4853-98B0-FA4BBBCAF130}" srcId="{896090DC-1C7A-45AB-AA66-776654650D32}" destId="{708B9FA7-FE59-4FB6-AA3E-4A3F9A44EB10}" srcOrd="0" destOrd="0" parTransId="{3C5A98D3-9203-4860-91FB-7C8A6042A1C0}" sibTransId="{77C29E2C-F891-4BB5-A793-1FB31926ED6B}"/>
    <dgm:cxn modelId="{8CB48B85-FBE3-4F9D-80AB-0CA6699DD8CC}" type="presOf" srcId="{37B69A20-6C16-44C2-A3DF-AF4CB48C4469}" destId="{5446D336-E87F-4770-8AF5-0EF6B5C31CEF}" srcOrd="0" destOrd="0" presId="urn:microsoft.com/office/officeart/2005/8/layout/chevron2"/>
    <dgm:cxn modelId="{23D24994-4543-42A9-A703-6F8CF9227080}" type="presOf" srcId="{2ECF78AB-10E2-455D-8A4C-E7C368172DA0}" destId="{816842D5-0D2E-4329-83DE-ACAAEE167F88}" srcOrd="0" destOrd="0" presId="urn:microsoft.com/office/officeart/2005/8/layout/chevron2"/>
    <dgm:cxn modelId="{C6D989AF-B8DE-4279-85F5-75BE25155EC9}" type="presOf" srcId="{DFD4FE20-8B10-4626-9C99-6B0EA10FC425}" destId="{86E8DD5B-B40C-40CB-A8E2-16584ABA4341}" srcOrd="0" destOrd="0" presId="urn:microsoft.com/office/officeart/2005/8/layout/chevron2"/>
    <dgm:cxn modelId="{446BB4C2-BF93-488E-8BAE-1207456A26F9}" type="presOf" srcId="{00C5638E-B032-4E4F-A351-066AC41C025C}" destId="{16E6E777-5D00-469B-AC0B-0EC6C2C0E637}" srcOrd="0" destOrd="0" presId="urn:microsoft.com/office/officeart/2005/8/layout/chevron2"/>
    <dgm:cxn modelId="{A6917ED1-AFA3-4691-9F38-97A10A5F0D4A}" srcId="{00C5638E-B032-4E4F-A351-066AC41C025C}" destId="{71F1E6E2-CB62-4F74-8580-4549126FC623}" srcOrd="0" destOrd="0" parTransId="{4F73DC6E-6896-40F5-8AD5-62675B67D942}" sibTransId="{E82C9A7A-F0D5-43A0-899D-E47422E6424D}"/>
    <dgm:cxn modelId="{E79AE4D6-E46B-4D85-BC90-7880BF84057A}" srcId="{37B69A20-6C16-44C2-A3DF-AF4CB48C4469}" destId="{2ECF78AB-10E2-455D-8A4C-E7C368172DA0}" srcOrd="0" destOrd="0" parTransId="{F0B36D4F-AC63-40E1-BCAF-114C87E32243}" sibTransId="{585297A9-7613-499E-829D-819233DEDAA1}"/>
    <dgm:cxn modelId="{CEA01AE2-D007-4597-8F51-0DE82E0E26E0}" srcId="{F2340296-2CF1-4FA6-9790-80405101CE0C}" destId="{896090DC-1C7A-45AB-AA66-776654650D32}" srcOrd="3" destOrd="0" parTransId="{DB75D167-4012-4092-A30E-90C93B883DDA}" sibTransId="{45DA6293-BA5F-430A-AC9E-B34492E44ED0}"/>
    <dgm:cxn modelId="{C25EE3EC-0CA0-407B-AB32-B8DB9688DCED}" type="presOf" srcId="{896090DC-1C7A-45AB-AA66-776654650D32}" destId="{1DFC08B0-451F-4161-A649-0F6EC457FB1B}" srcOrd="0" destOrd="0" presId="urn:microsoft.com/office/officeart/2005/8/layout/chevron2"/>
    <dgm:cxn modelId="{8E20E7F7-FEA6-4F52-A7F5-5ABE5E53B02E}" type="presOf" srcId="{F2340296-2CF1-4FA6-9790-80405101CE0C}" destId="{938BE329-BA73-48CE-B951-7AFCF4A5D9C8}" srcOrd="0" destOrd="0" presId="urn:microsoft.com/office/officeart/2005/8/layout/chevron2"/>
    <dgm:cxn modelId="{526117A3-B697-4F3C-8A84-7CDCA34F76EF}" type="presParOf" srcId="{938BE329-BA73-48CE-B951-7AFCF4A5D9C8}" destId="{FBD46676-BC7C-4CC7-82EC-2AB9677F7CE6}" srcOrd="0" destOrd="0" presId="urn:microsoft.com/office/officeart/2005/8/layout/chevron2"/>
    <dgm:cxn modelId="{4561FBC9-8834-41A8-90EB-32377E574C29}" type="presParOf" srcId="{FBD46676-BC7C-4CC7-82EC-2AB9677F7CE6}" destId="{16E6E777-5D00-469B-AC0B-0EC6C2C0E637}" srcOrd="0" destOrd="0" presId="urn:microsoft.com/office/officeart/2005/8/layout/chevron2"/>
    <dgm:cxn modelId="{0D2EFF1C-A254-40F0-83A1-CF747FEF7F67}" type="presParOf" srcId="{FBD46676-BC7C-4CC7-82EC-2AB9677F7CE6}" destId="{72EB2E32-3082-4C95-AFAC-F819F369DDC0}" srcOrd="1" destOrd="0" presId="urn:microsoft.com/office/officeart/2005/8/layout/chevron2"/>
    <dgm:cxn modelId="{73038591-C6F0-4318-AB03-04E031CB5CCD}" type="presParOf" srcId="{938BE329-BA73-48CE-B951-7AFCF4A5D9C8}" destId="{E9C26C27-615F-4D4E-A7B2-48B3D3EB0CA9}" srcOrd="1" destOrd="0" presId="urn:microsoft.com/office/officeart/2005/8/layout/chevron2"/>
    <dgm:cxn modelId="{3F83CFF2-E101-4002-8D8A-B7DF79E38A52}" type="presParOf" srcId="{938BE329-BA73-48CE-B951-7AFCF4A5D9C8}" destId="{4C67F7F2-F7F7-4C86-B58C-047B637D4674}" srcOrd="2" destOrd="0" presId="urn:microsoft.com/office/officeart/2005/8/layout/chevron2"/>
    <dgm:cxn modelId="{716FA7E1-16F1-4031-8207-7278A39E999F}" type="presParOf" srcId="{4C67F7F2-F7F7-4C86-B58C-047B637D4674}" destId="{86E8DD5B-B40C-40CB-A8E2-16584ABA4341}" srcOrd="0" destOrd="0" presId="urn:microsoft.com/office/officeart/2005/8/layout/chevron2"/>
    <dgm:cxn modelId="{D11EB9C5-B345-458F-B996-2AB7AFC2F107}" type="presParOf" srcId="{4C67F7F2-F7F7-4C86-B58C-047B637D4674}" destId="{2291FB70-425B-4B7B-8917-6F4B009C70C3}" srcOrd="1" destOrd="0" presId="urn:microsoft.com/office/officeart/2005/8/layout/chevron2"/>
    <dgm:cxn modelId="{F1438CB0-7C5E-45D3-AC43-597B2668DFF7}" type="presParOf" srcId="{938BE329-BA73-48CE-B951-7AFCF4A5D9C8}" destId="{66960BC1-4C64-4A80-B2DD-F268F04B1919}" srcOrd="3" destOrd="0" presId="urn:microsoft.com/office/officeart/2005/8/layout/chevron2"/>
    <dgm:cxn modelId="{A939E53A-9F56-4B39-BBD9-CFA6109E1F6E}" type="presParOf" srcId="{938BE329-BA73-48CE-B951-7AFCF4A5D9C8}" destId="{8CE673E6-149C-4285-95C9-49D930743912}" srcOrd="4" destOrd="0" presId="urn:microsoft.com/office/officeart/2005/8/layout/chevron2"/>
    <dgm:cxn modelId="{DCF94497-527F-406D-AA39-05AA8453272E}" type="presParOf" srcId="{8CE673E6-149C-4285-95C9-49D930743912}" destId="{5446D336-E87F-4770-8AF5-0EF6B5C31CEF}" srcOrd="0" destOrd="0" presId="urn:microsoft.com/office/officeart/2005/8/layout/chevron2"/>
    <dgm:cxn modelId="{ADA63218-EB8C-4C79-8711-7B14B520D0A2}" type="presParOf" srcId="{8CE673E6-149C-4285-95C9-49D930743912}" destId="{816842D5-0D2E-4329-83DE-ACAAEE167F88}" srcOrd="1" destOrd="0" presId="urn:microsoft.com/office/officeart/2005/8/layout/chevron2"/>
    <dgm:cxn modelId="{60E72FC0-75DB-4B0C-82FA-FC62A9E99A93}" type="presParOf" srcId="{938BE329-BA73-48CE-B951-7AFCF4A5D9C8}" destId="{6E95CCE9-817F-431D-A728-7BEFEDB9B66F}" srcOrd="5" destOrd="0" presId="urn:microsoft.com/office/officeart/2005/8/layout/chevron2"/>
    <dgm:cxn modelId="{76775EAD-14B3-4738-BA0B-C35133C9E726}" type="presParOf" srcId="{938BE329-BA73-48CE-B951-7AFCF4A5D9C8}" destId="{AE3F0117-F0C4-4665-AAED-0C42542C1D6C}" srcOrd="6" destOrd="0" presId="urn:microsoft.com/office/officeart/2005/8/layout/chevron2"/>
    <dgm:cxn modelId="{5C86512A-9832-4D0F-ADD9-87E8672E1918}" type="presParOf" srcId="{AE3F0117-F0C4-4665-AAED-0C42542C1D6C}" destId="{1DFC08B0-451F-4161-A649-0F6EC457FB1B}" srcOrd="0" destOrd="0" presId="urn:microsoft.com/office/officeart/2005/8/layout/chevron2"/>
    <dgm:cxn modelId="{ECD41BBB-6409-49D8-ADE6-055CD4CBA807}" type="presParOf" srcId="{AE3F0117-F0C4-4665-AAED-0C42542C1D6C}" destId="{6C43EA33-015D-492E-8F9D-A27532CA9A2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7120F1-29A4-4A69-9821-88597584AEB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FAB3063-0EC7-46EB-9744-653700C24A87}">
      <dgm:prSet phldrT="[Text]" custT="1"/>
      <dgm:spPr/>
      <dgm:t>
        <a:bodyPr/>
        <a:lstStyle/>
        <a:p>
          <a:r>
            <a:rPr lang="en-US" sz="3200" b="1" dirty="0" err="1">
              <a:solidFill>
                <a:schemeClr val="accent5"/>
              </a:solidFill>
            </a:rPr>
            <a:t>Macrolides</a:t>
          </a:r>
          <a:endParaRPr lang="en-US" sz="3200" b="1" dirty="0">
            <a:solidFill>
              <a:schemeClr val="accent5"/>
            </a:solidFill>
          </a:endParaRPr>
        </a:p>
      </dgm:t>
    </dgm:pt>
    <dgm:pt modelId="{068423E3-BF55-4F13-BCF2-1EBEDB9D9E26}" type="parTrans" cxnId="{A431EC54-41B2-4763-A235-F6242175308F}">
      <dgm:prSet/>
      <dgm:spPr/>
      <dgm:t>
        <a:bodyPr/>
        <a:lstStyle/>
        <a:p>
          <a:endParaRPr lang="en-US"/>
        </a:p>
      </dgm:t>
    </dgm:pt>
    <dgm:pt modelId="{44919D34-D99B-4C8C-A66D-802426DCDC58}" type="sibTrans" cxnId="{A431EC54-41B2-4763-A235-F6242175308F}">
      <dgm:prSet/>
      <dgm:spPr/>
      <dgm:t>
        <a:bodyPr/>
        <a:lstStyle/>
        <a:p>
          <a:endParaRPr lang="en-US"/>
        </a:p>
      </dgm:t>
    </dgm:pt>
    <dgm:pt modelId="{4B02401B-1722-4414-B829-DD3985B204A9}">
      <dgm:prSet phldrT="[Text]"/>
      <dgm:spPr/>
      <dgm:t>
        <a:bodyPr/>
        <a:lstStyle/>
        <a:p>
          <a:r>
            <a:rPr lang="en-US" dirty="0"/>
            <a:t>Erythromycin</a:t>
          </a:r>
        </a:p>
      </dgm:t>
    </dgm:pt>
    <dgm:pt modelId="{0BC83263-20CC-4588-9B6F-B50F93B258DB}" type="parTrans" cxnId="{32DBB046-4D63-4C9D-B2AB-1F6703369543}">
      <dgm:prSet/>
      <dgm:spPr/>
      <dgm:t>
        <a:bodyPr/>
        <a:lstStyle/>
        <a:p>
          <a:endParaRPr lang="en-US"/>
        </a:p>
      </dgm:t>
    </dgm:pt>
    <dgm:pt modelId="{7923ACB8-AC22-47B2-B623-5054B17DD99E}" type="sibTrans" cxnId="{32DBB046-4D63-4C9D-B2AB-1F6703369543}">
      <dgm:prSet/>
      <dgm:spPr/>
      <dgm:t>
        <a:bodyPr/>
        <a:lstStyle/>
        <a:p>
          <a:endParaRPr lang="en-US"/>
        </a:p>
      </dgm:t>
    </dgm:pt>
    <dgm:pt modelId="{DE68ECDF-00C6-42C5-A60D-48EDBB41785F}">
      <dgm:prSet phldrT="[Text]"/>
      <dgm:spPr/>
      <dgm:t>
        <a:bodyPr/>
        <a:lstStyle/>
        <a:p>
          <a:r>
            <a:rPr lang="en-US" b="1" dirty="0" err="1">
              <a:solidFill>
                <a:srgbClr val="002060"/>
              </a:solidFill>
            </a:rPr>
            <a:t>Azithromycin</a:t>
          </a:r>
          <a:endParaRPr lang="en-US" b="1" dirty="0">
            <a:solidFill>
              <a:srgbClr val="002060"/>
            </a:solidFill>
          </a:endParaRPr>
        </a:p>
      </dgm:t>
    </dgm:pt>
    <dgm:pt modelId="{B01DEC53-3CB5-453C-B9B9-1DD02F6527B8}" type="parTrans" cxnId="{D7AB7B48-3FF7-4132-8D07-7126562BC4BF}">
      <dgm:prSet/>
      <dgm:spPr/>
      <dgm:t>
        <a:bodyPr/>
        <a:lstStyle/>
        <a:p>
          <a:endParaRPr lang="en-US"/>
        </a:p>
      </dgm:t>
    </dgm:pt>
    <dgm:pt modelId="{97F43A3E-C7AC-4E6F-98CD-44006CB7ADE4}" type="sibTrans" cxnId="{D7AB7B48-3FF7-4132-8D07-7126562BC4BF}">
      <dgm:prSet/>
      <dgm:spPr/>
      <dgm:t>
        <a:bodyPr/>
        <a:lstStyle/>
        <a:p>
          <a:endParaRPr lang="en-US"/>
        </a:p>
      </dgm:t>
    </dgm:pt>
    <dgm:pt modelId="{D6EDA198-D8AF-4722-A5C6-C6BFF324F6D6}">
      <dgm:prSet phldrT="[Text]"/>
      <dgm:spPr/>
      <dgm:t>
        <a:bodyPr/>
        <a:lstStyle/>
        <a:p>
          <a:pPr rtl="0"/>
          <a:r>
            <a:rPr lang="en-US" b="1" dirty="0" err="1">
              <a:solidFill>
                <a:srgbClr val="002060"/>
              </a:solidFill>
            </a:rPr>
            <a:t>Clarithromycin</a:t>
          </a:r>
          <a:endParaRPr lang="en-US" b="1" dirty="0">
            <a:solidFill>
              <a:srgbClr val="002060"/>
            </a:solidFill>
          </a:endParaRPr>
        </a:p>
      </dgm:t>
    </dgm:pt>
    <dgm:pt modelId="{2B2208FA-ABC6-4E35-81F4-0395B8E4D4C2}" type="parTrans" cxnId="{18A90942-202C-4FF3-9CC4-30A9E1A7F50D}">
      <dgm:prSet/>
      <dgm:spPr/>
      <dgm:t>
        <a:bodyPr/>
        <a:lstStyle/>
        <a:p>
          <a:endParaRPr lang="en-US"/>
        </a:p>
      </dgm:t>
    </dgm:pt>
    <dgm:pt modelId="{8BBF383D-E051-4CB5-A325-0C949558F68B}" type="sibTrans" cxnId="{18A90942-202C-4FF3-9CC4-30A9E1A7F50D}">
      <dgm:prSet/>
      <dgm:spPr/>
      <dgm:t>
        <a:bodyPr/>
        <a:lstStyle/>
        <a:p>
          <a:endParaRPr lang="en-US"/>
        </a:p>
      </dgm:t>
    </dgm:pt>
    <dgm:pt modelId="{3978A104-BE69-44E0-B227-466F7E11157B}" type="pres">
      <dgm:prSet presAssocID="{BD7120F1-29A4-4A69-9821-88597584AEB6}" presName="hierChild1" presStyleCnt="0">
        <dgm:presLayoutVars>
          <dgm:chPref val="1"/>
          <dgm:dir/>
          <dgm:animOne val="branch"/>
          <dgm:animLvl val="lvl"/>
          <dgm:resizeHandles/>
        </dgm:presLayoutVars>
      </dgm:prSet>
      <dgm:spPr/>
    </dgm:pt>
    <dgm:pt modelId="{8B7EB954-4106-4838-B70D-ACD2DEB59C60}" type="pres">
      <dgm:prSet presAssocID="{FFAB3063-0EC7-46EB-9744-653700C24A87}" presName="hierRoot1" presStyleCnt="0"/>
      <dgm:spPr/>
    </dgm:pt>
    <dgm:pt modelId="{F6E0ADE7-7DE5-47F6-B577-25D1D1633520}" type="pres">
      <dgm:prSet presAssocID="{FFAB3063-0EC7-46EB-9744-653700C24A87}" presName="composite" presStyleCnt="0"/>
      <dgm:spPr/>
    </dgm:pt>
    <dgm:pt modelId="{63C30163-1C6E-43A1-9A9B-9C71B86333AE}" type="pres">
      <dgm:prSet presAssocID="{FFAB3063-0EC7-46EB-9744-653700C24A87}" presName="background" presStyleLbl="node0" presStyleIdx="0" presStyleCnt="1"/>
      <dgm:spPr/>
    </dgm:pt>
    <dgm:pt modelId="{02C52852-2ED4-4BB4-900D-C64E2A1FC5F2}" type="pres">
      <dgm:prSet presAssocID="{FFAB3063-0EC7-46EB-9744-653700C24A87}" presName="text" presStyleLbl="fgAcc0" presStyleIdx="0" presStyleCnt="1" custLinFactNeighborX="25591" custLinFactNeighborY="18036">
        <dgm:presLayoutVars>
          <dgm:chPref val="3"/>
        </dgm:presLayoutVars>
      </dgm:prSet>
      <dgm:spPr/>
    </dgm:pt>
    <dgm:pt modelId="{0F69B2C6-F941-4A19-87B3-0844E1A27197}" type="pres">
      <dgm:prSet presAssocID="{FFAB3063-0EC7-46EB-9744-653700C24A87}" presName="hierChild2" presStyleCnt="0"/>
      <dgm:spPr/>
    </dgm:pt>
    <dgm:pt modelId="{21F26707-BBE1-491F-8A98-8B988993501E}" type="pres">
      <dgm:prSet presAssocID="{0BC83263-20CC-4588-9B6F-B50F93B258DB}" presName="Name10" presStyleLbl="parChTrans1D2" presStyleIdx="0" presStyleCnt="1"/>
      <dgm:spPr/>
    </dgm:pt>
    <dgm:pt modelId="{C906C64C-9269-422A-A72A-C979ACCFDEB4}" type="pres">
      <dgm:prSet presAssocID="{4B02401B-1722-4414-B829-DD3985B204A9}" presName="hierRoot2" presStyleCnt="0"/>
      <dgm:spPr/>
    </dgm:pt>
    <dgm:pt modelId="{FDD23EB7-E5FB-4A47-8E77-A491746C9B54}" type="pres">
      <dgm:prSet presAssocID="{4B02401B-1722-4414-B829-DD3985B204A9}" presName="composite2" presStyleCnt="0"/>
      <dgm:spPr/>
    </dgm:pt>
    <dgm:pt modelId="{AAC9F183-C158-4603-85EF-9342ACE1C0B5}" type="pres">
      <dgm:prSet presAssocID="{4B02401B-1722-4414-B829-DD3985B204A9}" presName="background2" presStyleLbl="node2" presStyleIdx="0" presStyleCnt="1"/>
      <dgm:spPr/>
    </dgm:pt>
    <dgm:pt modelId="{3E3381B5-97A5-45C7-90F8-81461F212CA2}" type="pres">
      <dgm:prSet presAssocID="{4B02401B-1722-4414-B829-DD3985B204A9}" presName="text2" presStyleLbl="fgAcc2" presStyleIdx="0" presStyleCnt="1">
        <dgm:presLayoutVars>
          <dgm:chPref val="3"/>
        </dgm:presLayoutVars>
      </dgm:prSet>
      <dgm:spPr/>
    </dgm:pt>
    <dgm:pt modelId="{77F620BE-E85F-4741-BEEB-35A425652D0A}" type="pres">
      <dgm:prSet presAssocID="{4B02401B-1722-4414-B829-DD3985B204A9}" presName="hierChild3" presStyleCnt="0"/>
      <dgm:spPr/>
    </dgm:pt>
    <dgm:pt modelId="{56E52094-06AB-4520-B226-C858ABC097C8}" type="pres">
      <dgm:prSet presAssocID="{B01DEC53-3CB5-453C-B9B9-1DD02F6527B8}" presName="Name17" presStyleLbl="parChTrans1D3" presStyleIdx="0" presStyleCnt="2"/>
      <dgm:spPr/>
    </dgm:pt>
    <dgm:pt modelId="{BC4F3952-F7D4-4D74-BC0E-DDFB09321058}" type="pres">
      <dgm:prSet presAssocID="{DE68ECDF-00C6-42C5-A60D-48EDBB41785F}" presName="hierRoot3" presStyleCnt="0"/>
      <dgm:spPr/>
    </dgm:pt>
    <dgm:pt modelId="{F0C3A835-C7D4-457A-B3B0-2ED0EA75AEB7}" type="pres">
      <dgm:prSet presAssocID="{DE68ECDF-00C6-42C5-A60D-48EDBB41785F}" presName="composite3" presStyleCnt="0"/>
      <dgm:spPr/>
    </dgm:pt>
    <dgm:pt modelId="{432E7DEF-A4AA-435A-8E2F-047858E97081}" type="pres">
      <dgm:prSet presAssocID="{DE68ECDF-00C6-42C5-A60D-48EDBB41785F}" presName="background3" presStyleLbl="node3" presStyleIdx="0" presStyleCnt="2"/>
      <dgm:spPr/>
    </dgm:pt>
    <dgm:pt modelId="{66380026-0D64-4874-8326-2983591E0BEB}" type="pres">
      <dgm:prSet presAssocID="{DE68ECDF-00C6-42C5-A60D-48EDBB41785F}" presName="text3" presStyleLbl="fgAcc3" presStyleIdx="0" presStyleCnt="2">
        <dgm:presLayoutVars>
          <dgm:chPref val="3"/>
        </dgm:presLayoutVars>
      </dgm:prSet>
      <dgm:spPr/>
    </dgm:pt>
    <dgm:pt modelId="{F6EEF137-00B9-4D83-8B74-4C01B502FC9C}" type="pres">
      <dgm:prSet presAssocID="{DE68ECDF-00C6-42C5-A60D-48EDBB41785F}" presName="hierChild4" presStyleCnt="0"/>
      <dgm:spPr/>
    </dgm:pt>
    <dgm:pt modelId="{25E5FCEC-0905-4038-B471-F8D0ECBEADE1}" type="pres">
      <dgm:prSet presAssocID="{2B2208FA-ABC6-4E35-81F4-0395B8E4D4C2}" presName="Name17" presStyleLbl="parChTrans1D3" presStyleIdx="1" presStyleCnt="2"/>
      <dgm:spPr/>
    </dgm:pt>
    <dgm:pt modelId="{3DF0B719-0830-4C46-AA23-A9F449B41198}" type="pres">
      <dgm:prSet presAssocID="{D6EDA198-D8AF-4722-A5C6-C6BFF324F6D6}" presName="hierRoot3" presStyleCnt="0"/>
      <dgm:spPr/>
    </dgm:pt>
    <dgm:pt modelId="{C529B4A7-DF96-4FF8-B556-661911C9B5DD}" type="pres">
      <dgm:prSet presAssocID="{D6EDA198-D8AF-4722-A5C6-C6BFF324F6D6}" presName="composite3" presStyleCnt="0"/>
      <dgm:spPr/>
    </dgm:pt>
    <dgm:pt modelId="{2E86E2AD-6A05-4048-9846-269A4C830F2F}" type="pres">
      <dgm:prSet presAssocID="{D6EDA198-D8AF-4722-A5C6-C6BFF324F6D6}" presName="background3" presStyleLbl="node3" presStyleIdx="1" presStyleCnt="2"/>
      <dgm:spPr/>
    </dgm:pt>
    <dgm:pt modelId="{385BD80D-0B08-437E-B6CA-73C016327088}" type="pres">
      <dgm:prSet presAssocID="{D6EDA198-D8AF-4722-A5C6-C6BFF324F6D6}" presName="text3" presStyleLbl="fgAcc3" presStyleIdx="1" presStyleCnt="2">
        <dgm:presLayoutVars>
          <dgm:chPref val="3"/>
        </dgm:presLayoutVars>
      </dgm:prSet>
      <dgm:spPr/>
    </dgm:pt>
    <dgm:pt modelId="{5BC7828A-1DDA-42CF-B7F6-DCA1A5F06B62}" type="pres">
      <dgm:prSet presAssocID="{D6EDA198-D8AF-4722-A5C6-C6BFF324F6D6}" presName="hierChild4" presStyleCnt="0"/>
      <dgm:spPr/>
    </dgm:pt>
  </dgm:ptLst>
  <dgm:cxnLst>
    <dgm:cxn modelId="{9E291420-C661-48E7-AD2B-8B8F2175B1EE}" type="presOf" srcId="{D6EDA198-D8AF-4722-A5C6-C6BFF324F6D6}" destId="{385BD80D-0B08-437E-B6CA-73C016327088}" srcOrd="0" destOrd="0" presId="urn:microsoft.com/office/officeart/2005/8/layout/hierarchy1"/>
    <dgm:cxn modelId="{18A90942-202C-4FF3-9CC4-30A9E1A7F50D}" srcId="{4B02401B-1722-4414-B829-DD3985B204A9}" destId="{D6EDA198-D8AF-4722-A5C6-C6BFF324F6D6}" srcOrd="1" destOrd="0" parTransId="{2B2208FA-ABC6-4E35-81F4-0395B8E4D4C2}" sibTransId="{8BBF383D-E051-4CB5-A325-0C949558F68B}"/>
    <dgm:cxn modelId="{32DBB046-4D63-4C9D-B2AB-1F6703369543}" srcId="{FFAB3063-0EC7-46EB-9744-653700C24A87}" destId="{4B02401B-1722-4414-B829-DD3985B204A9}" srcOrd="0" destOrd="0" parTransId="{0BC83263-20CC-4588-9B6F-B50F93B258DB}" sibTransId="{7923ACB8-AC22-47B2-B623-5054B17DD99E}"/>
    <dgm:cxn modelId="{D7AB7B48-3FF7-4132-8D07-7126562BC4BF}" srcId="{4B02401B-1722-4414-B829-DD3985B204A9}" destId="{DE68ECDF-00C6-42C5-A60D-48EDBB41785F}" srcOrd="0" destOrd="0" parTransId="{B01DEC53-3CB5-453C-B9B9-1DD02F6527B8}" sibTransId="{97F43A3E-C7AC-4E6F-98CD-44006CB7ADE4}"/>
    <dgm:cxn modelId="{0AB0F271-2CD5-462B-9BA0-A8BAB4C8446C}" type="presOf" srcId="{2B2208FA-ABC6-4E35-81F4-0395B8E4D4C2}" destId="{25E5FCEC-0905-4038-B471-F8D0ECBEADE1}" srcOrd="0" destOrd="0" presId="urn:microsoft.com/office/officeart/2005/8/layout/hierarchy1"/>
    <dgm:cxn modelId="{86935754-ED58-4A60-A5AC-E1E798BC7506}" type="presOf" srcId="{FFAB3063-0EC7-46EB-9744-653700C24A87}" destId="{02C52852-2ED4-4BB4-900D-C64E2A1FC5F2}" srcOrd="0" destOrd="0" presId="urn:microsoft.com/office/officeart/2005/8/layout/hierarchy1"/>
    <dgm:cxn modelId="{A431EC54-41B2-4763-A235-F6242175308F}" srcId="{BD7120F1-29A4-4A69-9821-88597584AEB6}" destId="{FFAB3063-0EC7-46EB-9744-653700C24A87}" srcOrd="0" destOrd="0" parTransId="{068423E3-BF55-4F13-BCF2-1EBEDB9D9E26}" sibTransId="{44919D34-D99B-4C8C-A66D-802426DCDC58}"/>
    <dgm:cxn modelId="{91D78C7B-59D9-4CE4-9051-F963458B9424}" type="presOf" srcId="{B01DEC53-3CB5-453C-B9B9-1DD02F6527B8}" destId="{56E52094-06AB-4520-B226-C858ABC097C8}" srcOrd="0" destOrd="0" presId="urn:microsoft.com/office/officeart/2005/8/layout/hierarchy1"/>
    <dgm:cxn modelId="{83BB8883-2B93-45E0-9191-DD47A977D72A}" type="presOf" srcId="{0BC83263-20CC-4588-9B6F-B50F93B258DB}" destId="{21F26707-BBE1-491F-8A98-8B988993501E}" srcOrd="0" destOrd="0" presId="urn:microsoft.com/office/officeart/2005/8/layout/hierarchy1"/>
    <dgm:cxn modelId="{8E9D8D8F-A532-4C78-97DA-CF5ABDDC7899}" type="presOf" srcId="{4B02401B-1722-4414-B829-DD3985B204A9}" destId="{3E3381B5-97A5-45C7-90F8-81461F212CA2}" srcOrd="0" destOrd="0" presId="urn:microsoft.com/office/officeart/2005/8/layout/hierarchy1"/>
    <dgm:cxn modelId="{C0FC51BE-106A-491E-8090-7073AF778765}" type="presOf" srcId="{DE68ECDF-00C6-42C5-A60D-48EDBB41785F}" destId="{66380026-0D64-4874-8326-2983591E0BEB}" srcOrd="0" destOrd="0" presId="urn:microsoft.com/office/officeart/2005/8/layout/hierarchy1"/>
    <dgm:cxn modelId="{763F80C2-D13E-4BE2-AE51-3D815CF4437E}" type="presOf" srcId="{BD7120F1-29A4-4A69-9821-88597584AEB6}" destId="{3978A104-BE69-44E0-B227-466F7E11157B}" srcOrd="0" destOrd="0" presId="urn:microsoft.com/office/officeart/2005/8/layout/hierarchy1"/>
    <dgm:cxn modelId="{7D64E80F-05DA-44E3-89FA-CE928FA121B4}" type="presParOf" srcId="{3978A104-BE69-44E0-B227-466F7E11157B}" destId="{8B7EB954-4106-4838-B70D-ACD2DEB59C60}" srcOrd="0" destOrd="0" presId="urn:microsoft.com/office/officeart/2005/8/layout/hierarchy1"/>
    <dgm:cxn modelId="{95A6B7B8-B58A-42E1-B267-34A54A10978A}" type="presParOf" srcId="{8B7EB954-4106-4838-B70D-ACD2DEB59C60}" destId="{F6E0ADE7-7DE5-47F6-B577-25D1D1633520}" srcOrd="0" destOrd="0" presId="urn:microsoft.com/office/officeart/2005/8/layout/hierarchy1"/>
    <dgm:cxn modelId="{CC80A879-42F6-41DE-8922-7240E759D9AB}" type="presParOf" srcId="{F6E0ADE7-7DE5-47F6-B577-25D1D1633520}" destId="{63C30163-1C6E-43A1-9A9B-9C71B86333AE}" srcOrd="0" destOrd="0" presId="urn:microsoft.com/office/officeart/2005/8/layout/hierarchy1"/>
    <dgm:cxn modelId="{3D7B3289-1A66-4E1D-BD0B-2BF6D54AB3BA}" type="presParOf" srcId="{F6E0ADE7-7DE5-47F6-B577-25D1D1633520}" destId="{02C52852-2ED4-4BB4-900D-C64E2A1FC5F2}" srcOrd="1" destOrd="0" presId="urn:microsoft.com/office/officeart/2005/8/layout/hierarchy1"/>
    <dgm:cxn modelId="{8C697062-E4C1-4175-B8EF-24D1F0DCD0A0}" type="presParOf" srcId="{8B7EB954-4106-4838-B70D-ACD2DEB59C60}" destId="{0F69B2C6-F941-4A19-87B3-0844E1A27197}" srcOrd="1" destOrd="0" presId="urn:microsoft.com/office/officeart/2005/8/layout/hierarchy1"/>
    <dgm:cxn modelId="{EA6D3386-4C83-4BE6-87A2-ABAF3DF7A72E}" type="presParOf" srcId="{0F69B2C6-F941-4A19-87B3-0844E1A27197}" destId="{21F26707-BBE1-491F-8A98-8B988993501E}" srcOrd="0" destOrd="0" presId="urn:microsoft.com/office/officeart/2005/8/layout/hierarchy1"/>
    <dgm:cxn modelId="{B1603806-0365-4914-B033-44B7C5D8504D}" type="presParOf" srcId="{0F69B2C6-F941-4A19-87B3-0844E1A27197}" destId="{C906C64C-9269-422A-A72A-C979ACCFDEB4}" srcOrd="1" destOrd="0" presId="urn:microsoft.com/office/officeart/2005/8/layout/hierarchy1"/>
    <dgm:cxn modelId="{DB15D8A8-D560-45F8-AC8B-8BE168518576}" type="presParOf" srcId="{C906C64C-9269-422A-A72A-C979ACCFDEB4}" destId="{FDD23EB7-E5FB-4A47-8E77-A491746C9B54}" srcOrd="0" destOrd="0" presId="urn:microsoft.com/office/officeart/2005/8/layout/hierarchy1"/>
    <dgm:cxn modelId="{A9934B64-696C-4D60-A681-EFB57CAD57B0}" type="presParOf" srcId="{FDD23EB7-E5FB-4A47-8E77-A491746C9B54}" destId="{AAC9F183-C158-4603-85EF-9342ACE1C0B5}" srcOrd="0" destOrd="0" presId="urn:microsoft.com/office/officeart/2005/8/layout/hierarchy1"/>
    <dgm:cxn modelId="{00870B30-3410-4911-8BF8-9F70522AA5F7}" type="presParOf" srcId="{FDD23EB7-E5FB-4A47-8E77-A491746C9B54}" destId="{3E3381B5-97A5-45C7-90F8-81461F212CA2}" srcOrd="1" destOrd="0" presId="urn:microsoft.com/office/officeart/2005/8/layout/hierarchy1"/>
    <dgm:cxn modelId="{A7F173B0-257E-4CEC-B892-785BB1D3D755}" type="presParOf" srcId="{C906C64C-9269-422A-A72A-C979ACCFDEB4}" destId="{77F620BE-E85F-4741-BEEB-35A425652D0A}" srcOrd="1" destOrd="0" presId="urn:microsoft.com/office/officeart/2005/8/layout/hierarchy1"/>
    <dgm:cxn modelId="{6ABD654A-480D-4DB1-961E-839D45E2AFE0}" type="presParOf" srcId="{77F620BE-E85F-4741-BEEB-35A425652D0A}" destId="{56E52094-06AB-4520-B226-C858ABC097C8}" srcOrd="0" destOrd="0" presId="urn:microsoft.com/office/officeart/2005/8/layout/hierarchy1"/>
    <dgm:cxn modelId="{9288ECB2-B946-48B1-8B18-9CF618E45812}" type="presParOf" srcId="{77F620BE-E85F-4741-BEEB-35A425652D0A}" destId="{BC4F3952-F7D4-4D74-BC0E-DDFB09321058}" srcOrd="1" destOrd="0" presId="urn:microsoft.com/office/officeart/2005/8/layout/hierarchy1"/>
    <dgm:cxn modelId="{F6154528-A3F0-4B48-BFEB-ECA753F2938C}" type="presParOf" srcId="{BC4F3952-F7D4-4D74-BC0E-DDFB09321058}" destId="{F0C3A835-C7D4-457A-B3B0-2ED0EA75AEB7}" srcOrd="0" destOrd="0" presId="urn:microsoft.com/office/officeart/2005/8/layout/hierarchy1"/>
    <dgm:cxn modelId="{FB5674B1-1E3B-42C8-8E97-EB560709EFA0}" type="presParOf" srcId="{F0C3A835-C7D4-457A-B3B0-2ED0EA75AEB7}" destId="{432E7DEF-A4AA-435A-8E2F-047858E97081}" srcOrd="0" destOrd="0" presId="urn:microsoft.com/office/officeart/2005/8/layout/hierarchy1"/>
    <dgm:cxn modelId="{AA3B688B-8753-4D19-AF46-CA910705684E}" type="presParOf" srcId="{F0C3A835-C7D4-457A-B3B0-2ED0EA75AEB7}" destId="{66380026-0D64-4874-8326-2983591E0BEB}" srcOrd="1" destOrd="0" presId="urn:microsoft.com/office/officeart/2005/8/layout/hierarchy1"/>
    <dgm:cxn modelId="{D78552FF-F1C9-40A7-86D2-13FDFCCF8BAA}" type="presParOf" srcId="{BC4F3952-F7D4-4D74-BC0E-DDFB09321058}" destId="{F6EEF137-00B9-4D83-8B74-4C01B502FC9C}" srcOrd="1" destOrd="0" presId="urn:microsoft.com/office/officeart/2005/8/layout/hierarchy1"/>
    <dgm:cxn modelId="{9D343682-C780-43ED-A9B3-C15B4C79CE44}" type="presParOf" srcId="{77F620BE-E85F-4741-BEEB-35A425652D0A}" destId="{25E5FCEC-0905-4038-B471-F8D0ECBEADE1}" srcOrd="2" destOrd="0" presId="urn:microsoft.com/office/officeart/2005/8/layout/hierarchy1"/>
    <dgm:cxn modelId="{1CDC83E4-31CC-4FCF-8B53-37CDBD27BDFB}" type="presParOf" srcId="{77F620BE-E85F-4741-BEEB-35A425652D0A}" destId="{3DF0B719-0830-4C46-AA23-A9F449B41198}" srcOrd="3" destOrd="0" presId="urn:microsoft.com/office/officeart/2005/8/layout/hierarchy1"/>
    <dgm:cxn modelId="{DEEBDAAC-885E-4C48-BA7E-754C9972237D}" type="presParOf" srcId="{3DF0B719-0830-4C46-AA23-A9F449B41198}" destId="{C529B4A7-DF96-4FF8-B556-661911C9B5DD}" srcOrd="0" destOrd="0" presId="urn:microsoft.com/office/officeart/2005/8/layout/hierarchy1"/>
    <dgm:cxn modelId="{013E521A-B45C-46C6-80CD-6DF1758E3FB0}" type="presParOf" srcId="{C529B4A7-DF96-4FF8-B556-661911C9B5DD}" destId="{2E86E2AD-6A05-4048-9846-269A4C830F2F}" srcOrd="0" destOrd="0" presId="urn:microsoft.com/office/officeart/2005/8/layout/hierarchy1"/>
    <dgm:cxn modelId="{FBD22087-EEF1-4EB2-98B5-9022F675575D}" type="presParOf" srcId="{C529B4A7-DF96-4FF8-B556-661911C9B5DD}" destId="{385BD80D-0B08-437E-B6CA-73C016327088}" srcOrd="1" destOrd="0" presId="urn:microsoft.com/office/officeart/2005/8/layout/hierarchy1"/>
    <dgm:cxn modelId="{C9748DED-4701-4621-B9E3-476E3F1F4028}" type="presParOf" srcId="{3DF0B719-0830-4C46-AA23-A9F449B41198}" destId="{5BC7828A-1DDA-42CF-B7F6-DCA1A5F06B6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3864D9-FBB9-4239-92AC-0F0B85414B1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E6983EE-2798-4F8E-AE3A-46AC5949FA57}">
      <dgm:prSet phldrT="[Text]"/>
      <dgm:spPr/>
      <dgm:t>
        <a:bodyPr/>
        <a:lstStyle/>
        <a:p>
          <a:pPr rtl="0"/>
          <a:r>
            <a:rPr lang="en-US" b="1" dirty="0" err="1">
              <a:solidFill>
                <a:srgbClr val="FF0000"/>
              </a:solidFill>
              <a:latin typeface="Arial" panose="020B0604020202020204" pitchFamily="34" charset="0"/>
              <a:cs typeface="Arial" panose="020B0604020202020204" pitchFamily="34" charset="0"/>
            </a:rPr>
            <a:t>Fluoroquinolones</a:t>
          </a:r>
          <a:endParaRPr lang="en-US" b="1" dirty="0">
            <a:solidFill>
              <a:srgbClr val="FF0000"/>
            </a:solidFill>
            <a:latin typeface="Arial" panose="020B0604020202020204" pitchFamily="34" charset="0"/>
            <a:cs typeface="Arial" panose="020B0604020202020204" pitchFamily="34" charset="0"/>
          </a:endParaRPr>
        </a:p>
      </dgm:t>
    </dgm:pt>
    <dgm:pt modelId="{15FDB64D-AC37-46ED-A089-57850A380E98}" type="parTrans" cxnId="{A7359155-4DC4-4887-BE32-E85C5BF51487}">
      <dgm:prSet/>
      <dgm:spPr/>
      <dgm:t>
        <a:bodyPr/>
        <a:lstStyle/>
        <a:p>
          <a:endParaRPr lang="en-US"/>
        </a:p>
      </dgm:t>
    </dgm:pt>
    <dgm:pt modelId="{8866CA13-34C9-4B1C-8A5F-3AE924ACA598}" type="sibTrans" cxnId="{A7359155-4DC4-4887-BE32-E85C5BF51487}">
      <dgm:prSet/>
      <dgm:spPr/>
      <dgm:t>
        <a:bodyPr/>
        <a:lstStyle/>
        <a:p>
          <a:endParaRPr lang="en-US"/>
        </a:p>
      </dgm:t>
    </dgm:pt>
    <dgm:pt modelId="{F10C5892-DDE4-4628-A608-A2ACD0B200AE}">
      <dgm:prSet phldrT="[Text]"/>
      <dgm:spPr/>
      <dgm:t>
        <a:bodyPr/>
        <a:lstStyle/>
        <a:p>
          <a:r>
            <a:rPr lang="en-US" b="1">
              <a:solidFill>
                <a:srgbClr val="0070C0"/>
              </a:solidFill>
              <a:latin typeface="Arial" panose="020B0604020202020204" pitchFamily="34" charset="0"/>
              <a:cs typeface="Arial" panose="020B0604020202020204" pitchFamily="34" charset="0"/>
            </a:rPr>
            <a:t>Ciprofloxacin</a:t>
          </a:r>
          <a:endParaRPr lang="en-US" b="1" dirty="0">
            <a:solidFill>
              <a:srgbClr val="0070C0"/>
            </a:solidFill>
            <a:latin typeface="Arial" panose="020B0604020202020204" pitchFamily="34" charset="0"/>
            <a:cs typeface="Arial" panose="020B0604020202020204" pitchFamily="34" charset="0"/>
          </a:endParaRPr>
        </a:p>
      </dgm:t>
    </dgm:pt>
    <dgm:pt modelId="{47D9BAD8-F17D-44B8-B04B-B894DD7C87EF}" type="parTrans" cxnId="{575B1238-1436-4BAF-9700-16869FBEA5CB}">
      <dgm:prSet/>
      <dgm:spPr/>
      <dgm:t>
        <a:bodyPr/>
        <a:lstStyle/>
        <a:p>
          <a:endParaRPr lang="en-US">
            <a:latin typeface="Arial" panose="020B0604020202020204" pitchFamily="34" charset="0"/>
            <a:cs typeface="Arial" panose="020B0604020202020204" pitchFamily="34" charset="0"/>
          </a:endParaRPr>
        </a:p>
      </dgm:t>
    </dgm:pt>
    <dgm:pt modelId="{75B4F787-3984-455A-8859-12B01A447586}" type="sibTrans" cxnId="{575B1238-1436-4BAF-9700-16869FBEA5CB}">
      <dgm:prSet/>
      <dgm:spPr/>
      <dgm:t>
        <a:bodyPr/>
        <a:lstStyle/>
        <a:p>
          <a:endParaRPr lang="en-US"/>
        </a:p>
      </dgm:t>
    </dgm:pt>
    <dgm:pt modelId="{51FDB56A-535F-4B20-AEFD-73182631C3C0}">
      <dgm:prSet phldrT="[Text]"/>
      <dgm:spPr/>
      <dgm:t>
        <a:bodyPr/>
        <a:lstStyle/>
        <a:p>
          <a:pPr rtl="0"/>
          <a:r>
            <a:rPr lang="en-US" b="1" dirty="0" err="1">
              <a:solidFill>
                <a:srgbClr val="0070C0"/>
              </a:solidFill>
              <a:latin typeface="Arial" panose="020B0604020202020204" pitchFamily="34" charset="0"/>
              <a:cs typeface="Arial" panose="020B0604020202020204" pitchFamily="34" charset="0"/>
            </a:rPr>
            <a:t>Moxifloxacin</a:t>
          </a:r>
          <a:endParaRPr lang="en-US" b="1" dirty="0">
            <a:solidFill>
              <a:srgbClr val="0070C0"/>
            </a:solidFill>
            <a:latin typeface="Arial" panose="020B0604020202020204" pitchFamily="34" charset="0"/>
            <a:cs typeface="Arial" panose="020B0604020202020204" pitchFamily="34" charset="0"/>
          </a:endParaRPr>
        </a:p>
      </dgm:t>
    </dgm:pt>
    <dgm:pt modelId="{ABC18ED6-105A-4E5F-AF2B-6FE9714E4454}" type="parTrans" cxnId="{294585B8-F8A4-44C6-9E6B-436A189953ED}">
      <dgm:prSet/>
      <dgm:spPr/>
      <dgm:t>
        <a:bodyPr/>
        <a:lstStyle/>
        <a:p>
          <a:endParaRPr lang="en-US">
            <a:latin typeface="Arial" panose="020B0604020202020204" pitchFamily="34" charset="0"/>
            <a:cs typeface="Arial" panose="020B0604020202020204" pitchFamily="34" charset="0"/>
          </a:endParaRPr>
        </a:p>
      </dgm:t>
    </dgm:pt>
    <dgm:pt modelId="{3622DEFA-6334-46BB-96D3-C7FABF86B3DB}" type="sibTrans" cxnId="{294585B8-F8A4-44C6-9E6B-436A189953ED}">
      <dgm:prSet/>
      <dgm:spPr/>
      <dgm:t>
        <a:bodyPr/>
        <a:lstStyle/>
        <a:p>
          <a:endParaRPr lang="en-US"/>
        </a:p>
      </dgm:t>
    </dgm:pt>
    <dgm:pt modelId="{94CC4A06-D8AD-434A-9F07-892097F01336}">
      <dgm:prSet phldrT="[Text]"/>
      <dgm:spPr/>
      <dgm:t>
        <a:bodyPr/>
        <a:lstStyle/>
        <a:p>
          <a:r>
            <a:rPr lang="en-US" b="1" dirty="0">
              <a:solidFill>
                <a:srgbClr val="0070C0"/>
              </a:solidFill>
              <a:latin typeface="Arial" panose="020B0604020202020204" pitchFamily="34" charset="0"/>
              <a:cs typeface="Arial" panose="020B0604020202020204" pitchFamily="34" charset="0"/>
            </a:rPr>
            <a:t>Gatifloxacin</a:t>
          </a:r>
        </a:p>
      </dgm:t>
    </dgm:pt>
    <dgm:pt modelId="{53A8B65D-36DD-46A2-8E33-DE11711C355C}" type="parTrans" cxnId="{22DBDC86-FA41-4B06-ADCE-27E004B96952}">
      <dgm:prSet/>
      <dgm:spPr/>
      <dgm:t>
        <a:bodyPr/>
        <a:lstStyle/>
        <a:p>
          <a:endParaRPr lang="en-US">
            <a:latin typeface="Arial" panose="020B0604020202020204" pitchFamily="34" charset="0"/>
            <a:cs typeface="Arial" panose="020B0604020202020204" pitchFamily="34" charset="0"/>
          </a:endParaRPr>
        </a:p>
      </dgm:t>
    </dgm:pt>
    <dgm:pt modelId="{6D139186-53F8-4A8D-939A-76294CF81083}" type="sibTrans" cxnId="{22DBDC86-FA41-4B06-ADCE-27E004B96952}">
      <dgm:prSet/>
      <dgm:spPr/>
      <dgm:t>
        <a:bodyPr/>
        <a:lstStyle/>
        <a:p>
          <a:endParaRPr lang="en-US"/>
        </a:p>
      </dgm:t>
    </dgm:pt>
    <dgm:pt modelId="{7D53C13A-8E33-4CC1-94DE-F9BCE2CDE947}" type="pres">
      <dgm:prSet presAssocID="{6A3864D9-FBB9-4239-92AC-0F0B85414B11}" presName="hierChild1" presStyleCnt="0">
        <dgm:presLayoutVars>
          <dgm:chPref val="1"/>
          <dgm:dir/>
          <dgm:animOne val="branch"/>
          <dgm:animLvl val="lvl"/>
          <dgm:resizeHandles/>
        </dgm:presLayoutVars>
      </dgm:prSet>
      <dgm:spPr/>
    </dgm:pt>
    <dgm:pt modelId="{C3D0C4CE-F36D-403B-A688-078D369852F1}" type="pres">
      <dgm:prSet presAssocID="{0E6983EE-2798-4F8E-AE3A-46AC5949FA57}" presName="hierRoot1" presStyleCnt="0"/>
      <dgm:spPr/>
    </dgm:pt>
    <dgm:pt modelId="{7C78C6F2-1068-4C98-A586-BD9FEF70511B}" type="pres">
      <dgm:prSet presAssocID="{0E6983EE-2798-4F8E-AE3A-46AC5949FA57}" presName="composite" presStyleCnt="0"/>
      <dgm:spPr/>
    </dgm:pt>
    <dgm:pt modelId="{886291B6-4415-4386-8535-A6AD0198ADBF}" type="pres">
      <dgm:prSet presAssocID="{0E6983EE-2798-4F8E-AE3A-46AC5949FA57}" presName="background" presStyleLbl="node0" presStyleIdx="0" presStyleCnt="1"/>
      <dgm:spPr/>
    </dgm:pt>
    <dgm:pt modelId="{8B17A12D-83FC-48D4-8DFB-98A480B44125}" type="pres">
      <dgm:prSet presAssocID="{0E6983EE-2798-4F8E-AE3A-46AC5949FA57}" presName="text" presStyleLbl="fgAcc0" presStyleIdx="0" presStyleCnt="1" custScaleX="129630" custScaleY="122791">
        <dgm:presLayoutVars>
          <dgm:chPref val="3"/>
        </dgm:presLayoutVars>
      </dgm:prSet>
      <dgm:spPr/>
    </dgm:pt>
    <dgm:pt modelId="{CE7A2C77-39F4-430E-B007-9548BFC772E0}" type="pres">
      <dgm:prSet presAssocID="{0E6983EE-2798-4F8E-AE3A-46AC5949FA57}" presName="hierChild2" presStyleCnt="0"/>
      <dgm:spPr/>
    </dgm:pt>
    <dgm:pt modelId="{330EDC4C-D608-4CD9-A369-A552D2E2C6BA}" type="pres">
      <dgm:prSet presAssocID="{47D9BAD8-F17D-44B8-B04B-B894DD7C87EF}" presName="Name10" presStyleLbl="parChTrans1D2" presStyleIdx="0" presStyleCnt="3"/>
      <dgm:spPr/>
    </dgm:pt>
    <dgm:pt modelId="{D93A253F-934D-424C-BE7F-0B6103C87939}" type="pres">
      <dgm:prSet presAssocID="{F10C5892-DDE4-4628-A608-A2ACD0B200AE}" presName="hierRoot2" presStyleCnt="0"/>
      <dgm:spPr/>
    </dgm:pt>
    <dgm:pt modelId="{6164AFDB-E3AF-4FE8-89C0-435E077D4945}" type="pres">
      <dgm:prSet presAssocID="{F10C5892-DDE4-4628-A608-A2ACD0B200AE}" presName="composite2" presStyleCnt="0"/>
      <dgm:spPr/>
    </dgm:pt>
    <dgm:pt modelId="{B531A055-3792-462A-B497-D8AFA9AB4194}" type="pres">
      <dgm:prSet presAssocID="{F10C5892-DDE4-4628-A608-A2ACD0B200AE}" presName="background2" presStyleLbl="node2" presStyleIdx="0" presStyleCnt="3"/>
      <dgm:spPr/>
    </dgm:pt>
    <dgm:pt modelId="{B14BCBA0-FFBC-46E0-8E94-8301C7D34301}" type="pres">
      <dgm:prSet presAssocID="{F10C5892-DDE4-4628-A608-A2ACD0B200AE}" presName="text2" presStyleLbl="fgAcc2" presStyleIdx="0" presStyleCnt="3">
        <dgm:presLayoutVars>
          <dgm:chPref val="3"/>
        </dgm:presLayoutVars>
      </dgm:prSet>
      <dgm:spPr/>
    </dgm:pt>
    <dgm:pt modelId="{E3E76CD6-DB36-442B-A449-A139922D561D}" type="pres">
      <dgm:prSet presAssocID="{F10C5892-DDE4-4628-A608-A2ACD0B200AE}" presName="hierChild3" presStyleCnt="0"/>
      <dgm:spPr/>
    </dgm:pt>
    <dgm:pt modelId="{603EBACE-AA43-4338-934F-B5F3496D355B}" type="pres">
      <dgm:prSet presAssocID="{ABC18ED6-105A-4E5F-AF2B-6FE9714E4454}" presName="Name10" presStyleLbl="parChTrans1D2" presStyleIdx="1" presStyleCnt="3"/>
      <dgm:spPr/>
    </dgm:pt>
    <dgm:pt modelId="{1FFDB5B1-CC6E-4531-BC51-24AC57733BCB}" type="pres">
      <dgm:prSet presAssocID="{51FDB56A-535F-4B20-AEFD-73182631C3C0}" presName="hierRoot2" presStyleCnt="0"/>
      <dgm:spPr/>
    </dgm:pt>
    <dgm:pt modelId="{6A6E9F02-42AC-41B9-B9C5-0FC8BD110C58}" type="pres">
      <dgm:prSet presAssocID="{51FDB56A-535F-4B20-AEFD-73182631C3C0}" presName="composite2" presStyleCnt="0"/>
      <dgm:spPr/>
    </dgm:pt>
    <dgm:pt modelId="{96BD8301-98D2-47BD-9B6B-CBE836A4E6CE}" type="pres">
      <dgm:prSet presAssocID="{51FDB56A-535F-4B20-AEFD-73182631C3C0}" presName="background2" presStyleLbl="node2" presStyleIdx="1" presStyleCnt="3"/>
      <dgm:spPr/>
    </dgm:pt>
    <dgm:pt modelId="{B7A50C98-C977-44F0-8B0E-8CA8E962059B}" type="pres">
      <dgm:prSet presAssocID="{51FDB56A-535F-4B20-AEFD-73182631C3C0}" presName="text2" presStyleLbl="fgAcc2" presStyleIdx="1" presStyleCnt="3">
        <dgm:presLayoutVars>
          <dgm:chPref val="3"/>
        </dgm:presLayoutVars>
      </dgm:prSet>
      <dgm:spPr/>
    </dgm:pt>
    <dgm:pt modelId="{EAB545A1-0342-4199-A2E9-F5F1F7E3338E}" type="pres">
      <dgm:prSet presAssocID="{51FDB56A-535F-4B20-AEFD-73182631C3C0}" presName="hierChild3" presStyleCnt="0"/>
      <dgm:spPr/>
    </dgm:pt>
    <dgm:pt modelId="{B460DED5-146E-46D5-889D-4BBDBC2478EA}" type="pres">
      <dgm:prSet presAssocID="{53A8B65D-36DD-46A2-8E33-DE11711C355C}" presName="Name10" presStyleLbl="parChTrans1D2" presStyleIdx="2" presStyleCnt="3"/>
      <dgm:spPr/>
    </dgm:pt>
    <dgm:pt modelId="{F88B579C-38EE-4CC7-9140-86F92E0B8CF7}" type="pres">
      <dgm:prSet presAssocID="{94CC4A06-D8AD-434A-9F07-892097F01336}" presName="hierRoot2" presStyleCnt="0"/>
      <dgm:spPr/>
    </dgm:pt>
    <dgm:pt modelId="{9B76DFED-C55E-4C54-9701-CB95C292AE7C}" type="pres">
      <dgm:prSet presAssocID="{94CC4A06-D8AD-434A-9F07-892097F01336}" presName="composite2" presStyleCnt="0"/>
      <dgm:spPr/>
    </dgm:pt>
    <dgm:pt modelId="{1DC3AF6E-DD4E-45B7-97EE-79B82FC01E61}" type="pres">
      <dgm:prSet presAssocID="{94CC4A06-D8AD-434A-9F07-892097F01336}" presName="background2" presStyleLbl="node2" presStyleIdx="2" presStyleCnt="3"/>
      <dgm:spPr/>
    </dgm:pt>
    <dgm:pt modelId="{23FA42FE-0568-4A7E-85AB-84039ED456F0}" type="pres">
      <dgm:prSet presAssocID="{94CC4A06-D8AD-434A-9F07-892097F01336}" presName="text2" presStyleLbl="fgAcc2" presStyleIdx="2" presStyleCnt="3">
        <dgm:presLayoutVars>
          <dgm:chPref val="3"/>
        </dgm:presLayoutVars>
      </dgm:prSet>
      <dgm:spPr/>
    </dgm:pt>
    <dgm:pt modelId="{142099ED-6EAA-4CF7-8D2A-C49BBB063A3F}" type="pres">
      <dgm:prSet presAssocID="{94CC4A06-D8AD-434A-9F07-892097F01336}" presName="hierChild3" presStyleCnt="0"/>
      <dgm:spPr/>
    </dgm:pt>
  </dgm:ptLst>
  <dgm:cxnLst>
    <dgm:cxn modelId="{4766C916-06E6-4D07-9531-6E532EAE2256}" type="presOf" srcId="{6A3864D9-FBB9-4239-92AC-0F0B85414B11}" destId="{7D53C13A-8E33-4CC1-94DE-F9BCE2CDE947}" srcOrd="0" destOrd="0" presId="urn:microsoft.com/office/officeart/2005/8/layout/hierarchy1"/>
    <dgm:cxn modelId="{1BA3872A-2FC3-4019-9674-12959C1E5576}" type="presOf" srcId="{ABC18ED6-105A-4E5F-AF2B-6FE9714E4454}" destId="{603EBACE-AA43-4338-934F-B5F3496D355B}" srcOrd="0" destOrd="0" presId="urn:microsoft.com/office/officeart/2005/8/layout/hierarchy1"/>
    <dgm:cxn modelId="{575B1238-1436-4BAF-9700-16869FBEA5CB}" srcId="{0E6983EE-2798-4F8E-AE3A-46AC5949FA57}" destId="{F10C5892-DDE4-4628-A608-A2ACD0B200AE}" srcOrd="0" destOrd="0" parTransId="{47D9BAD8-F17D-44B8-B04B-B894DD7C87EF}" sibTransId="{75B4F787-3984-455A-8859-12B01A447586}"/>
    <dgm:cxn modelId="{A7359155-4DC4-4887-BE32-E85C5BF51487}" srcId="{6A3864D9-FBB9-4239-92AC-0F0B85414B11}" destId="{0E6983EE-2798-4F8E-AE3A-46AC5949FA57}" srcOrd="0" destOrd="0" parTransId="{15FDB64D-AC37-46ED-A089-57850A380E98}" sibTransId="{8866CA13-34C9-4B1C-8A5F-3AE924ACA598}"/>
    <dgm:cxn modelId="{F204A182-3BF6-4579-8898-1EF9DFE9F436}" type="presOf" srcId="{51FDB56A-535F-4B20-AEFD-73182631C3C0}" destId="{B7A50C98-C977-44F0-8B0E-8CA8E962059B}" srcOrd="0" destOrd="0" presId="urn:microsoft.com/office/officeart/2005/8/layout/hierarchy1"/>
    <dgm:cxn modelId="{22DBDC86-FA41-4B06-ADCE-27E004B96952}" srcId="{0E6983EE-2798-4F8E-AE3A-46AC5949FA57}" destId="{94CC4A06-D8AD-434A-9F07-892097F01336}" srcOrd="2" destOrd="0" parTransId="{53A8B65D-36DD-46A2-8E33-DE11711C355C}" sibTransId="{6D139186-53F8-4A8D-939A-76294CF81083}"/>
    <dgm:cxn modelId="{9477C698-0747-4754-A0FE-29CCC395A3CB}" type="presOf" srcId="{47D9BAD8-F17D-44B8-B04B-B894DD7C87EF}" destId="{330EDC4C-D608-4CD9-A369-A552D2E2C6BA}" srcOrd="0" destOrd="0" presId="urn:microsoft.com/office/officeart/2005/8/layout/hierarchy1"/>
    <dgm:cxn modelId="{EEDC10B4-F2A5-463E-8E0C-91A84A133BE9}" type="presOf" srcId="{0E6983EE-2798-4F8E-AE3A-46AC5949FA57}" destId="{8B17A12D-83FC-48D4-8DFB-98A480B44125}" srcOrd="0" destOrd="0" presId="urn:microsoft.com/office/officeart/2005/8/layout/hierarchy1"/>
    <dgm:cxn modelId="{294585B8-F8A4-44C6-9E6B-436A189953ED}" srcId="{0E6983EE-2798-4F8E-AE3A-46AC5949FA57}" destId="{51FDB56A-535F-4B20-AEFD-73182631C3C0}" srcOrd="1" destOrd="0" parTransId="{ABC18ED6-105A-4E5F-AF2B-6FE9714E4454}" sibTransId="{3622DEFA-6334-46BB-96D3-C7FABF86B3DB}"/>
    <dgm:cxn modelId="{BE26F0C9-6C30-40ED-8BC8-F0A6B83F536B}" type="presOf" srcId="{53A8B65D-36DD-46A2-8E33-DE11711C355C}" destId="{B460DED5-146E-46D5-889D-4BBDBC2478EA}" srcOrd="0" destOrd="0" presId="urn:microsoft.com/office/officeart/2005/8/layout/hierarchy1"/>
    <dgm:cxn modelId="{5118C4D2-F89F-49B1-BE20-92409B839646}" type="presOf" srcId="{F10C5892-DDE4-4628-A608-A2ACD0B200AE}" destId="{B14BCBA0-FFBC-46E0-8E94-8301C7D34301}" srcOrd="0" destOrd="0" presId="urn:microsoft.com/office/officeart/2005/8/layout/hierarchy1"/>
    <dgm:cxn modelId="{3E51C1EA-59F7-4F66-95EA-24B306FA8902}" type="presOf" srcId="{94CC4A06-D8AD-434A-9F07-892097F01336}" destId="{23FA42FE-0568-4A7E-85AB-84039ED456F0}" srcOrd="0" destOrd="0" presId="urn:microsoft.com/office/officeart/2005/8/layout/hierarchy1"/>
    <dgm:cxn modelId="{5C294F4E-1E37-42B3-9798-09DBCBB325E1}" type="presParOf" srcId="{7D53C13A-8E33-4CC1-94DE-F9BCE2CDE947}" destId="{C3D0C4CE-F36D-403B-A688-078D369852F1}" srcOrd="0" destOrd="0" presId="urn:microsoft.com/office/officeart/2005/8/layout/hierarchy1"/>
    <dgm:cxn modelId="{EC4EA090-0ED1-42C4-BB29-4462899AF4CD}" type="presParOf" srcId="{C3D0C4CE-F36D-403B-A688-078D369852F1}" destId="{7C78C6F2-1068-4C98-A586-BD9FEF70511B}" srcOrd="0" destOrd="0" presId="urn:microsoft.com/office/officeart/2005/8/layout/hierarchy1"/>
    <dgm:cxn modelId="{687CCFEF-E52D-45AE-B108-C3A9ABEBD73A}" type="presParOf" srcId="{7C78C6F2-1068-4C98-A586-BD9FEF70511B}" destId="{886291B6-4415-4386-8535-A6AD0198ADBF}" srcOrd="0" destOrd="0" presId="urn:microsoft.com/office/officeart/2005/8/layout/hierarchy1"/>
    <dgm:cxn modelId="{1D475C31-8946-419E-9418-515AF8061898}" type="presParOf" srcId="{7C78C6F2-1068-4C98-A586-BD9FEF70511B}" destId="{8B17A12D-83FC-48D4-8DFB-98A480B44125}" srcOrd="1" destOrd="0" presId="urn:microsoft.com/office/officeart/2005/8/layout/hierarchy1"/>
    <dgm:cxn modelId="{5FB3BFFF-1124-41EE-8D6E-BB7F5063E9B3}" type="presParOf" srcId="{C3D0C4CE-F36D-403B-A688-078D369852F1}" destId="{CE7A2C77-39F4-430E-B007-9548BFC772E0}" srcOrd="1" destOrd="0" presId="urn:microsoft.com/office/officeart/2005/8/layout/hierarchy1"/>
    <dgm:cxn modelId="{2FDA346C-AAFF-431A-9D2E-7BD2002E2183}" type="presParOf" srcId="{CE7A2C77-39F4-430E-B007-9548BFC772E0}" destId="{330EDC4C-D608-4CD9-A369-A552D2E2C6BA}" srcOrd="0" destOrd="0" presId="urn:microsoft.com/office/officeart/2005/8/layout/hierarchy1"/>
    <dgm:cxn modelId="{E9E035EC-68F0-4633-ABCA-CCF4463A8125}" type="presParOf" srcId="{CE7A2C77-39F4-430E-B007-9548BFC772E0}" destId="{D93A253F-934D-424C-BE7F-0B6103C87939}" srcOrd="1" destOrd="0" presId="urn:microsoft.com/office/officeart/2005/8/layout/hierarchy1"/>
    <dgm:cxn modelId="{DFA7AD2C-ED03-4AA3-B270-2A91C91DE675}" type="presParOf" srcId="{D93A253F-934D-424C-BE7F-0B6103C87939}" destId="{6164AFDB-E3AF-4FE8-89C0-435E077D4945}" srcOrd="0" destOrd="0" presId="urn:microsoft.com/office/officeart/2005/8/layout/hierarchy1"/>
    <dgm:cxn modelId="{C0C5E2B2-8B07-4676-A4DC-CB16B34AC571}" type="presParOf" srcId="{6164AFDB-E3AF-4FE8-89C0-435E077D4945}" destId="{B531A055-3792-462A-B497-D8AFA9AB4194}" srcOrd="0" destOrd="0" presId="urn:microsoft.com/office/officeart/2005/8/layout/hierarchy1"/>
    <dgm:cxn modelId="{21611ABF-149D-4DC9-ADA2-93C6B07F4858}" type="presParOf" srcId="{6164AFDB-E3AF-4FE8-89C0-435E077D4945}" destId="{B14BCBA0-FFBC-46E0-8E94-8301C7D34301}" srcOrd="1" destOrd="0" presId="urn:microsoft.com/office/officeart/2005/8/layout/hierarchy1"/>
    <dgm:cxn modelId="{164F34B2-2601-45A5-BCCD-37018DAD393F}" type="presParOf" srcId="{D93A253F-934D-424C-BE7F-0B6103C87939}" destId="{E3E76CD6-DB36-442B-A449-A139922D561D}" srcOrd="1" destOrd="0" presId="urn:microsoft.com/office/officeart/2005/8/layout/hierarchy1"/>
    <dgm:cxn modelId="{A765D2D2-D68A-4F27-AD3B-E7AACC620042}" type="presParOf" srcId="{CE7A2C77-39F4-430E-B007-9548BFC772E0}" destId="{603EBACE-AA43-4338-934F-B5F3496D355B}" srcOrd="2" destOrd="0" presId="urn:microsoft.com/office/officeart/2005/8/layout/hierarchy1"/>
    <dgm:cxn modelId="{767EB85A-1AD1-4FFB-8422-687898D4ED2A}" type="presParOf" srcId="{CE7A2C77-39F4-430E-B007-9548BFC772E0}" destId="{1FFDB5B1-CC6E-4531-BC51-24AC57733BCB}" srcOrd="3" destOrd="0" presId="urn:microsoft.com/office/officeart/2005/8/layout/hierarchy1"/>
    <dgm:cxn modelId="{A80DBC13-130D-432E-A3ED-2FDF76137AFC}" type="presParOf" srcId="{1FFDB5B1-CC6E-4531-BC51-24AC57733BCB}" destId="{6A6E9F02-42AC-41B9-B9C5-0FC8BD110C58}" srcOrd="0" destOrd="0" presId="urn:microsoft.com/office/officeart/2005/8/layout/hierarchy1"/>
    <dgm:cxn modelId="{E2844A6F-C55A-413F-B141-06D310A7FF01}" type="presParOf" srcId="{6A6E9F02-42AC-41B9-B9C5-0FC8BD110C58}" destId="{96BD8301-98D2-47BD-9B6B-CBE836A4E6CE}" srcOrd="0" destOrd="0" presId="urn:microsoft.com/office/officeart/2005/8/layout/hierarchy1"/>
    <dgm:cxn modelId="{9D3E7C68-083F-4122-86F1-0900D6E11C86}" type="presParOf" srcId="{6A6E9F02-42AC-41B9-B9C5-0FC8BD110C58}" destId="{B7A50C98-C977-44F0-8B0E-8CA8E962059B}" srcOrd="1" destOrd="0" presId="urn:microsoft.com/office/officeart/2005/8/layout/hierarchy1"/>
    <dgm:cxn modelId="{EC6F8F55-106E-41D4-BB60-5D60E3002054}" type="presParOf" srcId="{1FFDB5B1-CC6E-4531-BC51-24AC57733BCB}" destId="{EAB545A1-0342-4199-A2E9-F5F1F7E3338E}" srcOrd="1" destOrd="0" presId="urn:microsoft.com/office/officeart/2005/8/layout/hierarchy1"/>
    <dgm:cxn modelId="{66BCC844-99C5-4AEB-93A5-6C4951E7E644}" type="presParOf" srcId="{CE7A2C77-39F4-430E-B007-9548BFC772E0}" destId="{B460DED5-146E-46D5-889D-4BBDBC2478EA}" srcOrd="4" destOrd="0" presId="urn:microsoft.com/office/officeart/2005/8/layout/hierarchy1"/>
    <dgm:cxn modelId="{962CA737-7243-4A38-97CD-F67C03E75C1E}" type="presParOf" srcId="{CE7A2C77-39F4-430E-B007-9548BFC772E0}" destId="{F88B579C-38EE-4CC7-9140-86F92E0B8CF7}" srcOrd="5" destOrd="0" presId="urn:microsoft.com/office/officeart/2005/8/layout/hierarchy1"/>
    <dgm:cxn modelId="{717CA0C2-B8AD-48A7-9C4B-51BA3D45EBF3}" type="presParOf" srcId="{F88B579C-38EE-4CC7-9140-86F92E0B8CF7}" destId="{9B76DFED-C55E-4C54-9701-CB95C292AE7C}" srcOrd="0" destOrd="0" presId="urn:microsoft.com/office/officeart/2005/8/layout/hierarchy1"/>
    <dgm:cxn modelId="{4AA93ED4-FB66-48CE-9B89-E68FBA10E313}" type="presParOf" srcId="{9B76DFED-C55E-4C54-9701-CB95C292AE7C}" destId="{1DC3AF6E-DD4E-45B7-97EE-79B82FC01E61}" srcOrd="0" destOrd="0" presId="urn:microsoft.com/office/officeart/2005/8/layout/hierarchy1"/>
    <dgm:cxn modelId="{74592BC4-261E-4673-BCF0-AC11453B0B0D}" type="presParOf" srcId="{9B76DFED-C55E-4C54-9701-CB95C292AE7C}" destId="{23FA42FE-0568-4A7E-85AB-84039ED456F0}" srcOrd="1" destOrd="0" presId="urn:microsoft.com/office/officeart/2005/8/layout/hierarchy1"/>
    <dgm:cxn modelId="{3A9BC757-6253-4D5F-9F13-A078E414AA9A}" type="presParOf" srcId="{F88B579C-38EE-4CC7-9140-86F92E0B8CF7}" destId="{142099ED-6EAA-4CF7-8D2A-C49BBB063A3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C573BC-41C4-4379-AFC4-B955AFBC35E0}" type="doc">
      <dgm:prSet loTypeId="urn:microsoft.com/office/officeart/2005/8/layout/vList3#1" loCatId="list" qsTypeId="urn:microsoft.com/office/officeart/2005/8/quickstyle/simple1" qsCatId="simple" csTypeId="urn:microsoft.com/office/officeart/2005/8/colors/colorful4" csCatId="colorful" phldr="1"/>
      <dgm:spPr/>
      <dgm:t>
        <a:bodyPr/>
        <a:lstStyle/>
        <a:p>
          <a:endParaRPr lang="en-GB"/>
        </a:p>
      </dgm:t>
    </dgm:pt>
    <dgm:pt modelId="{9161E041-9FBF-47CC-94C5-16F5CA192089}">
      <dgm:prSet custT="1"/>
      <dgm:spPr/>
      <dgm:t>
        <a:bodyPr/>
        <a:lstStyle/>
        <a:p>
          <a:pPr rtl="0"/>
          <a:r>
            <a:rPr lang="en-GB" sz="2800" b="1" dirty="0">
              <a:solidFill>
                <a:schemeClr val="bg1"/>
              </a:solidFill>
            </a:rPr>
            <a:t>Acute exacerbation of chronic obstructive pulmonary disease</a:t>
          </a:r>
        </a:p>
      </dgm:t>
    </dgm:pt>
    <dgm:pt modelId="{B7FA2250-DF78-4066-BBCB-785C98961A15}" type="parTrans" cxnId="{4EDA8D59-025F-480B-834D-BF3321FFFFB3}">
      <dgm:prSet/>
      <dgm:spPr/>
      <dgm:t>
        <a:bodyPr/>
        <a:lstStyle/>
        <a:p>
          <a:endParaRPr lang="en-GB" sz="2800"/>
        </a:p>
      </dgm:t>
    </dgm:pt>
    <dgm:pt modelId="{69DC2BA0-CEC0-444A-8CF1-ED32D5EA6834}" type="sibTrans" cxnId="{4EDA8D59-025F-480B-834D-BF3321FFFFB3}">
      <dgm:prSet/>
      <dgm:spPr/>
      <dgm:t>
        <a:bodyPr/>
        <a:lstStyle/>
        <a:p>
          <a:endParaRPr lang="en-GB" sz="2800"/>
        </a:p>
      </dgm:t>
    </dgm:pt>
    <dgm:pt modelId="{E22B71F4-153F-4445-9FE4-E6A61185EFB7}">
      <dgm:prSet custT="1"/>
      <dgm:spPr/>
      <dgm:t>
        <a:bodyPr/>
        <a:lstStyle/>
        <a:p>
          <a:pPr rtl="0"/>
          <a:r>
            <a:rPr lang="en-GB" sz="2800" b="1" dirty="0">
              <a:solidFill>
                <a:schemeClr val="bg1"/>
              </a:solidFill>
            </a:rPr>
            <a:t>Community acquired pneumonia</a:t>
          </a:r>
        </a:p>
      </dgm:t>
    </dgm:pt>
    <dgm:pt modelId="{36D02DFC-8C4A-4125-80C9-A3163AEC3A1D}" type="parTrans" cxnId="{82C71815-780C-4BA6-B55D-046AD56A8F13}">
      <dgm:prSet/>
      <dgm:spPr/>
      <dgm:t>
        <a:bodyPr/>
        <a:lstStyle/>
        <a:p>
          <a:endParaRPr lang="en-GB" sz="2800"/>
        </a:p>
      </dgm:t>
    </dgm:pt>
    <dgm:pt modelId="{29A8BBE5-68FD-4555-9EFE-951EE40C4E1D}" type="sibTrans" cxnId="{82C71815-780C-4BA6-B55D-046AD56A8F13}">
      <dgm:prSet/>
      <dgm:spPr/>
      <dgm:t>
        <a:bodyPr/>
        <a:lstStyle/>
        <a:p>
          <a:endParaRPr lang="en-GB" sz="2800"/>
        </a:p>
      </dgm:t>
    </dgm:pt>
    <dgm:pt modelId="{3D3274D4-3DAE-4885-8FC8-D68B2705581D}">
      <dgm:prSet custT="1"/>
      <dgm:spPr/>
      <dgm:t>
        <a:bodyPr/>
        <a:lstStyle/>
        <a:p>
          <a:pPr rtl="0"/>
          <a:r>
            <a:rPr lang="en-GB" sz="2800" b="1" dirty="0" err="1">
              <a:solidFill>
                <a:schemeClr val="bg1"/>
              </a:solidFill>
            </a:rPr>
            <a:t>Legionella</a:t>
          </a:r>
          <a:r>
            <a:rPr lang="en-GB" sz="2800" b="1" dirty="0">
              <a:solidFill>
                <a:schemeClr val="bg1"/>
              </a:solidFill>
            </a:rPr>
            <a:t> pneumonia</a:t>
          </a:r>
        </a:p>
      </dgm:t>
    </dgm:pt>
    <dgm:pt modelId="{5579294A-0210-4CAE-A08D-47D18D450099}" type="parTrans" cxnId="{415A3958-0C5D-4750-AC64-CC8B5F07EDA4}">
      <dgm:prSet/>
      <dgm:spPr/>
      <dgm:t>
        <a:bodyPr/>
        <a:lstStyle/>
        <a:p>
          <a:endParaRPr lang="en-GB" sz="2800"/>
        </a:p>
      </dgm:t>
    </dgm:pt>
    <dgm:pt modelId="{CA343E41-F9D4-4AEF-9FEC-DECE9BB0AAB9}" type="sibTrans" cxnId="{415A3958-0C5D-4750-AC64-CC8B5F07EDA4}">
      <dgm:prSet/>
      <dgm:spPr/>
      <dgm:t>
        <a:bodyPr/>
        <a:lstStyle/>
        <a:p>
          <a:endParaRPr lang="en-GB" sz="2800"/>
        </a:p>
      </dgm:t>
    </dgm:pt>
    <dgm:pt modelId="{82706F05-6218-4A76-BD86-742C85C11213}" type="pres">
      <dgm:prSet presAssocID="{B0C573BC-41C4-4379-AFC4-B955AFBC35E0}" presName="linearFlow" presStyleCnt="0">
        <dgm:presLayoutVars>
          <dgm:dir/>
          <dgm:resizeHandles val="exact"/>
        </dgm:presLayoutVars>
      </dgm:prSet>
      <dgm:spPr/>
    </dgm:pt>
    <dgm:pt modelId="{5408EE33-CA11-42CE-9B21-0ADD9763733D}" type="pres">
      <dgm:prSet presAssocID="{9161E041-9FBF-47CC-94C5-16F5CA192089}" presName="composite" presStyleCnt="0"/>
      <dgm:spPr/>
    </dgm:pt>
    <dgm:pt modelId="{6C694BE9-0C8E-4AF4-9DA7-108DBFBC1F42}" type="pres">
      <dgm:prSet presAssocID="{9161E041-9FBF-47CC-94C5-16F5CA192089}" presName="imgShp" presStyleLbl="fgImgPlace1" presStyleIdx="0" presStyleCnt="3"/>
      <dgm:spPr/>
    </dgm:pt>
    <dgm:pt modelId="{3F6183FB-9218-4B13-B600-E3B767896945}" type="pres">
      <dgm:prSet presAssocID="{9161E041-9FBF-47CC-94C5-16F5CA192089}" presName="txShp" presStyleLbl="node1" presStyleIdx="0" presStyleCnt="3" custScaleX="119299" custLinFactNeighborX="13050">
        <dgm:presLayoutVars>
          <dgm:bulletEnabled val="1"/>
        </dgm:presLayoutVars>
      </dgm:prSet>
      <dgm:spPr/>
    </dgm:pt>
    <dgm:pt modelId="{C3402F00-4F81-43DC-A1BF-953936706000}" type="pres">
      <dgm:prSet presAssocID="{69DC2BA0-CEC0-444A-8CF1-ED32D5EA6834}" presName="spacing" presStyleCnt="0"/>
      <dgm:spPr/>
    </dgm:pt>
    <dgm:pt modelId="{567EF387-2B0C-4A81-8C66-A68689DD1429}" type="pres">
      <dgm:prSet presAssocID="{E22B71F4-153F-4445-9FE4-E6A61185EFB7}" presName="composite" presStyleCnt="0"/>
      <dgm:spPr/>
    </dgm:pt>
    <dgm:pt modelId="{8B185682-A7B7-4433-94A2-BF8856454533}" type="pres">
      <dgm:prSet presAssocID="{E22B71F4-153F-4445-9FE4-E6A61185EFB7}" presName="imgShp" presStyleLbl="fgImgPlace1" presStyleIdx="1" presStyleCnt="3"/>
      <dgm:spPr/>
    </dgm:pt>
    <dgm:pt modelId="{D1DFE8FA-703C-4437-921A-E8D6E7366E65}" type="pres">
      <dgm:prSet presAssocID="{E22B71F4-153F-4445-9FE4-E6A61185EFB7}" presName="txShp" presStyleLbl="node1" presStyleIdx="1" presStyleCnt="3" custScaleX="119299" custLinFactNeighborX="13050">
        <dgm:presLayoutVars>
          <dgm:bulletEnabled val="1"/>
        </dgm:presLayoutVars>
      </dgm:prSet>
      <dgm:spPr/>
    </dgm:pt>
    <dgm:pt modelId="{2AC6ED10-59BD-453F-ABAC-2C334C2FC64B}" type="pres">
      <dgm:prSet presAssocID="{29A8BBE5-68FD-4555-9EFE-951EE40C4E1D}" presName="spacing" presStyleCnt="0"/>
      <dgm:spPr/>
    </dgm:pt>
    <dgm:pt modelId="{2CF99CFA-6657-41F7-9B1C-7A24BADB670B}" type="pres">
      <dgm:prSet presAssocID="{3D3274D4-3DAE-4885-8FC8-D68B2705581D}" presName="composite" presStyleCnt="0"/>
      <dgm:spPr/>
    </dgm:pt>
    <dgm:pt modelId="{7D3D7ECE-02CF-4845-8422-C8A69468A8E6}" type="pres">
      <dgm:prSet presAssocID="{3D3274D4-3DAE-4885-8FC8-D68B2705581D}" presName="imgShp" presStyleLbl="fgImgPlace1" presStyleIdx="2" presStyleCnt="3"/>
      <dgm:spPr/>
    </dgm:pt>
    <dgm:pt modelId="{BD795889-A2FE-4E1B-A5D8-82D324902B81}" type="pres">
      <dgm:prSet presAssocID="{3D3274D4-3DAE-4885-8FC8-D68B2705581D}" presName="txShp" presStyleLbl="node1" presStyleIdx="2" presStyleCnt="3" custScaleX="119299" custLinFactNeighborX="13050">
        <dgm:presLayoutVars>
          <dgm:bulletEnabled val="1"/>
        </dgm:presLayoutVars>
      </dgm:prSet>
      <dgm:spPr/>
    </dgm:pt>
  </dgm:ptLst>
  <dgm:cxnLst>
    <dgm:cxn modelId="{82C71815-780C-4BA6-B55D-046AD56A8F13}" srcId="{B0C573BC-41C4-4379-AFC4-B955AFBC35E0}" destId="{E22B71F4-153F-4445-9FE4-E6A61185EFB7}" srcOrd="1" destOrd="0" parTransId="{36D02DFC-8C4A-4125-80C9-A3163AEC3A1D}" sibTransId="{29A8BBE5-68FD-4555-9EFE-951EE40C4E1D}"/>
    <dgm:cxn modelId="{449F962A-DE5C-4A3F-A061-303661CB1261}" type="presOf" srcId="{E22B71F4-153F-4445-9FE4-E6A61185EFB7}" destId="{D1DFE8FA-703C-4437-921A-E8D6E7366E65}" srcOrd="0" destOrd="0" presId="urn:microsoft.com/office/officeart/2005/8/layout/vList3#1"/>
    <dgm:cxn modelId="{4C3E7D2B-2305-4A75-A15F-044B032B4138}" type="presOf" srcId="{3D3274D4-3DAE-4885-8FC8-D68B2705581D}" destId="{BD795889-A2FE-4E1B-A5D8-82D324902B81}" srcOrd="0" destOrd="0" presId="urn:microsoft.com/office/officeart/2005/8/layout/vList3#1"/>
    <dgm:cxn modelId="{A501FC5B-10C9-44CB-B2BF-3288EDBF5817}" type="presOf" srcId="{B0C573BC-41C4-4379-AFC4-B955AFBC35E0}" destId="{82706F05-6218-4A76-BD86-742C85C11213}" srcOrd="0" destOrd="0" presId="urn:microsoft.com/office/officeart/2005/8/layout/vList3#1"/>
    <dgm:cxn modelId="{415A3958-0C5D-4750-AC64-CC8B5F07EDA4}" srcId="{B0C573BC-41C4-4379-AFC4-B955AFBC35E0}" destId="{3D3274D4-3DAE-4885-8FC8-D68B2705581D}" srcOrd="2" destOrd="0" parTransId="{5579294A-0210-4CAE-A08D-47D18D450099}" sibTransId="{CA343E41-F9D4-4AEF-9FEC-DECE9BB0AAB9}"/>
    <dgm:cxn modelId="{4EDA8D59-025F-480B-834D-BF3321FFFFB3}" srcId="{B0C573BC-41C4-4379-AFC4-B955AFBC35E0}" destId="{9161E041-9FBF-47CC-94C5-16F5CA192089}" srcOrd="0" destOrd="0" parTransId="{B7FA2250-DF78-4066-BBCB-785C98961A15}" sibTransId="{69DC2BA0-CEC0-444A-8CF1-ED32D5EA6834}"/>
    <dgm:cxn modelId="{1C6143A0-0939-4690-B17A-164531B0948D}" type="presOf" srcId="{9161E041-9FBF-47CC-94C5-16F5CA192089}" destId="{3F6183FB-9218-4B13-B600-E3B767896945}" srcOrd="0" destOrd="0" presId="urn:microsoft.com/office/officeart/2005/8/layout/vList3#1"/>
    <dgm:cxn modelId="{84FEF2A0-8EFF-4299-8D1B-5E195C6570D8}" type="presParOf" srcId="{82706F05-6218-4A76-BD86-742C85C11213}" destId="{5408EE33-CA11-42CE-9B21-0ADD9763733D}" srcOrd="0" destOrd="0" presId="urn:microsoft.com/office/officeart/2005/8/layout/vList3#1"/>
    <dgm:cxn modelId="{11F00417-311B-44CE-8E93-BC87F1921A4B}" type="presParOf" srcId="{5408EE33-CA11-42CE-9B21-0ADD9763733D}" destId="{6C694BE9-0C8E-4AF4-9DA7-108DBFBC1F42}" srcOrd="0" destOrd="0" presId="urn:microsoft.com/office/officeart/2005/8/layout/vList3#1"/>
    <dgm:cxn modelId="{8A986FB6-0B15-4758-8D15-EEDFEEACF6CA}" type="presParOf" srcId="{5408EE33-CA11-42CE-9B21-0ADD9763733D}" destId="{3F6183FB-9218-4B13-B600-E3B767896945}" srcOrd="1" destOrd="0" presId="urn:microsoft.com/office/officeart/2005/8/layout/vList3#1"/>
    <dgm:cxn modelId="{5B257413-C4F5-4811-9D37-63079F422851}" type="presParOf" srcId="{82706F05-6218-4A76-BD86-742C85C11213}" destId="{C3402F00-4F81-43DC-A1BF-953936706000}" srcOrd="1" destOrd="0" presId="urn:microsoft.com/office/officeart/2005/8/layout/vList3#1"/>
    <dgm:cxn modelId="{01C681E7-426F-4646-95C8-FE8C0C12B1C1}" type="presParOf" srcId="{82706F05-6218-4A76-BD86-742C85C11213}" destId="{567EF387-2B0C-4A81-8C66-A68689DD1429}" srcOrd="2" destOrd="0" presId="urn:microsoft.com/office/officeart/2005/8/layout/vList3#1"/>
    <dgm:cxn modelId="{CD5D842F-3AB4-4147-9A68-2AA43835E9B1}" type="presParOf" srcId="{567EF387-2B0C-4A81-8C66-A68689DD1429}" destId="{8B185682-A7B7-4433-94A2-BF8856454533}" srcOrd="0" destOrd="0" presId="urn:microsoft.com/office/officeart/2005/8/layout/vList3#1"/>
    <dgm:cxn modelId="{34D6117A-B228-4CF5-A7DC-1236D9C1AA5D}" type="presParOf" srcId="{567EF387-2B0C-4A81-8C66-A68689DD1429}" destId="{D1DFE8FA-703C-4437-921A-E8D6E7366E65}" srcOrd="1" destOrd="0" presId="urn:microsoft.com/office/officeart/2005/8/layout/vList3#1"/>
    <dgm:cxn modelId="{FEE4D5A8-33B3-41DF-9937-5727080E1527}" type="presParOf" srcId="{82706F05-6218-4A76-BD86-742C85C11213}" destId="{2AC6ED10-59BD-453F-ABAC-2C334C2FC64B}" srcOrd="3" destOrd="0" presId="urn:microsoft.com/office/officeart/2005/8/layout/vList3#1"/>
    <dgm:cxn modelId="{660452A8-585D-482C-8C29-627559D3316D}" type="presParOf" srcId="{82706F05-6218-4A76-BD86-742C85C11213}" destId="{2CF99CFA-6657-41F7-9B1C-7A24BADB670B}" srcOrd="4" destOrd="0" presId="urn:microsoft.com/office/officeart/2005/8/layout/vList3#1"/>
    <dgm:cxn modelId="{449782BE-73FB-426B-B04F-E13CA45C083E}" type="presParOf" srcId="{2CF99CFA-6657-41F7-9B1C-7A24BADB670B}" destId="{7D3D7ECE-02CF-4845-8422-C8A69468A8E6}" srcOrd="0" destOrd="0" presId="urn:microsoft.com/office/officeart/2005/8/layout/vList3#1"/>
    <dgm:cxn modelId="{1CCA041B-97FC-47B9-A254-14E6A251E465}" type="presParOf" srcId="{2CF99CFA-6657-41F7-9B1C-7A24BADB670B}" destId="{BD795889-A2FE-4E1B-A5D8-82D324902B81}"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BAD198-E67D-4538-B127-40685A858BA4}">
      <dsp:nvSpPr>
        <dsp:cNvPr id="0" name=""/>
        <dsp:cNvSpPr/>
      </dsp:nvSpPr>
      <dsp:spPr>
        <a:xfrm>
          <a:off x="1491734" y="600371"/>
          <a:ext cx="4691999" cy="4691999"/>
        </a:xfrm>
        <a:prstGeom prst="blockArc">
          <a:avLst>
            <a:gd name="adj1" fmla="val 10657788"/>
            <a:gd name="adj2" fmla="val 16970287"/>
            <a:gd name="adj3" fmla="val 4635"/>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31DBF77-CB1F-44B0-9AA6-4B1F36818D1D}">
      <dsp:nvSpPr>
        <dsp:cNvPr id="0" name=""/>
        <dsp:cNvSpPr/>
      </dsp:nvSpPr>
      <dsp:spPr>
        <a:xfrm>
          <a:off x="1493603" y="674671"/>
          <a:ext cx="4691999" cy="4691999"/>
        </a:xfrm>
        <a:prstGeom prst="blockArc">
          <a:avLst>
            <a:gd name="adj1" fmla="val 4980845"/>
            <a:gd name="adj2" fmla="val 10769287"/>
            <a:gd name="adj3" fmla="val 4635"/>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B29FF45-4E53-4FD3-8165-6EFD3D576B61}">
      <dsp:nvSpPr>
        <dsp:cNvPr id="0" name=""/>
        <dsp:cNvSpPr/>
      </dsp:nvSpPr>
      <dsp:spPr>
        <a:xfrm>
          <a:off x="2470316" y="766543"/>
          <a:ext cx="4691999" cy="4691999"/>
        </a:xfrm>
        <a:prstGeom prst="blockArc">
          <a:avLst>
            <a:gd name="adj1" fmla="val 21388735"/>
            <a:gd name="adj2" fmla="val 6463986"/>
            <a:gd name="adj3" fmla="val 4635"/>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3D33FE1-47F9-4A72-94D2-9142471C74B9}">
      <dsp:nvSpPr>
        <dsp:cNvPr id="0" name=""/>
        <dsp:cNvSpPr/>
      </dsp:nvSpPr>
      <dsp:spPr>
        <a:xfrm>
          <a:off x="2466044" y="609960"/>
          <a:ext cx="4691999" cy="4691999"/>
        </a:xfrm>
        <a:prstGeom prst="blockArc">
          <a:avLst>
            <a:gd name="adj1" fmla="val 15497381"/>
            <a:gd name="adj2" fmla="val 23762"/>
            <a:gd name="adj3" fmla="val 4635"/>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9B406AF-FB39-4B0E-9B57-F37F78954516}">
      <dsp:nvSpPr>
        <dsp:cNvPr id="0" name=""/>
        <dsp:cNvSpPr/>
      </dsp:nvSpPr>
      <dsp:spPr>
        <a:xfrm>
          <a:off x="3428997" y="1828797"/>
          <a:ext cx="2140646" cy="2197282"/>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b="1" i="1" kern="1200" dirty="0"/>
            <a:t>Adverse effects</a:t>
          </a:r>
        </a:p>
      </dsp:txBody>
      <dsp:txXfrm>
        <a:off x="3742487" y="2150581"/>
        <a:ext cx="1513666" cy="1553714"/>
      </dsp:txXfrm>
    </dsp:sp>
    <dsp:sp modelId="{316067F9-7474-4810-92C3-58B952B0BF27}">
      <dsp:nvSpPr>
        <dsp:cNvPr id="0" name=""/>
        <dsp:cNvSpPr/>
      </dsp:nvSpPr>
      <dsp:spPr>
        <a:xfrm>
          <a:off x="2327627" y="-43117"/>
          <a:ext cx="4038598" cy="1510292"/>
        </a:xfrm>
        <a:prstGeom prst="ellips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b="1" kern="1200" dirty="0"/>
        </a:p>
        <a:p>
          <a:pPr marL="0" lvl="0" indent="0" algn="ctr" defTabSz="889000">
            <a:lnSpc>
              <a:spcPct val="90000"/>
            </a:lnSpc>
            <a:spcBef>
              <a:spcPct val="0"/>
            </a:spcBef>
            <a:spcAft>
              <a:spcPct val="35000"/>
            </a:spcAft>
            <a:buNone/>
          </a:pPr>
          <a:r>
            <a:rPr lang="en-US" sz="2000" b="1" kern="1200" dirty="0"/>
            <a:t>Hypersensitivity reactions</a:t>
          </a:r>
        </a:p>
        <a:p>
          <a:pPr marL="0" lvl="0" indent="0" algn="ctr" defTabSz="889000" rtl="0">
            <a:lnSpc>
              <a:spcPct val="90000"/>
            </a:lnSpc>
            <a:spcBef>
              <a:spcPct val="0"/>
            </a:spcBef>
            <a:spcAft>
              <a:spcPct val="35000"/>
            </a:spcAft>
            <a:buNone/>
          </a:pPr>
          <a:endParaRPr lang="en-US" sz="2000" kern="1200" dirty="0"/>
        </a:p>
      </dsp:txBody>
      <dsp:txXfrm>
        <a:off x="2919066" y="178060"/>
        <a:ext cx="2855720" cy="1067938"/>
      </dsp:txXfrm>
    </dsp:sp>
    <dsp:sp modelId="{5D16018A-B0D9-461B-9981-FC687230F4DD}">
      <dsp:nvSpPr>
        <dsp:cNvPr id="0" name=""/>
        <dsp:cNvSpPr/>
      </dsp:nvSpPr>
      <dsp:spPr>
        <a:xfrm>
          <a:off x="5943608" y="1600197"/>
          <a:ext cx="2320021" cy="2743205"/>
        </a:xfrm>
        <a:prstGeom prst="ellipse">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kern="1200" dirty="0"/>
            <a:t>Convulsions</a:t>
          </a:r>
        </a:p>
        <a:p>
          <a:pPr marL="0" lvl="0" indent="0" algn="ctr" defTabSz="889000" rtl="0">
            <a:lnSpc>
              <a:spcPct val="90000"/>
            </a:lnSpc>
            <a:spcBef>
              <a:spcPct val="0"/>
            </a:spcBef>
            <a:spcAft>
              <a:spcPct val="35000"/>
            </a:spcAft>
            <a:buNone/>
          </a:pPr>
          <a:r>
            <a:rPr lang="en-US" sz="2000" kern="1200" dirty="0"/>
            <a:t>(after high </a:t>
          </a:r>
          <a:r>
            <a:rPr lang="en-US" sz="2000" kern="1200" dirty="0" err="1"/>
            <a:t>i.v.</a:t>
          </a:r>
          <a:r>
            <a:rPr lang="en-US" sz="2000" kern="1200" dirty="0"/>
            <a:t> dose or in renal failure)</a:t>
          </a:r>
        </a:p>
        <a:p>
          <a:pPr marL="0" lvl="0" indent="0" algn="ctr" defTabSz="889000" rtl="0">
            <a:lnSpc>
              <a:spcPct val="90000"/>
            </a:lnSpc>
            <a:spcBef>
              <a:spcPct val="0"/>
            </a:spcBef>
            <a:spcAft>
              <a:spcPct val="35000"/>
            </a:spcAft>
            <a:buNone/>
          </a:pPr>
          <a:endParaRPr lang="en-US" sz="2000" kern="1200" dirty="0"/>
        </a:p>
      </dsp:txBody>
      <dsp:txXfrm>
        <a:off x="6283367" y="2001930"/>
        <a:ext cx="1640503" cy="1939739"/>
      </dsp:txXfrm>
    </dsp:sp>
    <dsp:sp modelId="{DE028FA8-ECB1-4508-AA81-DE675169024E}">
      <dsp:nvSpPr>
        <dsp:cNvPr id="0" name=""/>
        <dsp:cNvSpPr/>
      </dsp:nvSpPr>
      <dsp:spPr>
        <a:xfrm>
          <a:off x="2667000" y="4451456"/>
          <a:ext cx="2902647" cy="1687661"/>
        </a:xfrm>
        <a:prstGeom prst="ellipse">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rgbClr val="C00000"/>
            </a:solidFill>
          </a:endParaRPr>
        </a:p>
        <a:p>
          <a:pPr marL="0" lvl="0" indent="0" algn="ctr" defTabSz="1066800">
            <a:lnSpc>
              <a:spcPct val="90000"/>
            </a:lnSpc>
            <a:spcBef>
              <a:spcPct val="0"/>
            </a:spcBef>
            <a:spcAft>
              <a:spcPct val="35000"/>
            </a:spcAft>
            <a:buNone/>
          </a:pPr>
          <a:r>
            <a:rPr lang="en-US" sz="2400" b="1" kern="1200" dirty="0">
              <a:solidFill>
                <a:srgbClr val="C00000"/>
              </a:solidFill>
            </a:rPr>
            <a:t>Nephritis</a:t>
          </a:r>
        </a:p>
        <a:p>
          <a:pPr marL="0" lvl="0" indent="0" algn="ctr" defTabSz="1066800">
            <a:lnSpc>
              <a:spcPct val="90000"/>
            </a:lnSpc>
            <a:spcBef>
              <a:spcPct val="0"/>
            </a:spcBef>
            <a:spcAft>
              <a:spcPct val="35000"/>
            </a:spcAft>
            <a:buNone/>
          </a:pPr>
          <a:endParaRPr lang="en-US" sz="2400" kern="1200" dirty="0"/>
        </a:p>
      </dsp:txBody>
      <dsp:txXfrm>
        <a:off x="3092083" y="4698608"/>
        <a:ext cx="2052481" cy="1193357"/>
      </dsp:txXfrm>
    </dsp:sp>
    <dsp:sp modelId="{03DC9FA3-D2C2-45F7-A7AE-0A4A372198D5}">
      <dsp:nvSpPr>
        <dsp:cNvPr id="0" name=""/>
        <dsp:cNvSpPr/>
      </dsp:nvSpPr>
      <dsp:spPr>
        <a:xfrm>
          <a:off x="0" y="2285997"/>
          <a:ext cx="3096130" cy="1510292"/>
        </a:xfrm>
        <a:prstGeom prst="ellipse">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b="1" kern="1200" dirty="0">
              <a:solidFill>
                <a:srgbClr val="C00000"/>
              </a:solidFill>
            </a:rPr>
            <a:t>Diarrhea</a:t>
          </a:r>
        </a:p>
        <a:p>
          <a:pPr marL="0" lvl="0" indent="0" algn="ctr" defTabSz="889000" rtl="0">
            <a:lnSpc>
              <a:spcPct val="90000"/>
            </a:lnSpc>
            <a:spcBef>
              <a:spcPct val="0"/>
            </a:spcBef>
            <a:spcAft>
              <a:spcPct val="35000"/>
            </a:spcAft>
            <a:buNone/>
          </a:pPr>
          <a:r>
            <a:rPr lang="en-US" sz="2000" b="1" kern="1200">
              <a:solidFill>
                <a:srgbClr val="C00000"/>
              </a:solidFill>
            </a:rPr>
            <a:t>Superinfections</a:t>
          </a:r>
          <a:endParaRPr lang="en-US" sz="2000" b="1" kern="1200" dirty="0">
            <a:solidFill>
              <a:srgbClr val="C00000"/>
            </a:solidFill>
          </a:endParaRPr>
        </a:p>
      </dsp:txBody>
      <dsp:txXfrm>
        <a:off x="453418" y="2507174"/>
        <a:ext cx="2189294" cy="10679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E6E777-5D00-469B-AC0B-0EC6C2C0E637}">
      <dsp:nvSpPr>
        <dsp:cNvPr id="0" name=""/>
        <dsp:cNvSpPr/>
      </dsp:nvSpPr>
      <dsp:spPr>
        <a:xfrm rot="5400000">
          <a:off x="-190648" y="192476"/>
          <a:ext cx="1270992" cy="889694"/>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1</a:t>
          </a:r>
        </a:p>
      </dsp:txBody>
      <dsp:txXfrm rot="-5400000">
        <a:off x="1" y="446674"/>
        <a:ext cx="889694" cy="381298"/>
      </dsp:txXfrm>
    </dsp:sp>
    <dsp:sp modelId="{72EB2E32-3082-4C95-AFAC-F819F369DDC0}">
      <dsp:nvSpPr>
        <dsp:cNvPr id="0" name=""/>
        <dsp:cNvSpPr/>
      </dsp:nvSpPr>
      <dsp:spPr>
        <a:xfrm rot="5400000">
          <a:off x="4146574" y="-3255052"/>
          <a:ext cx="826144" cy="733990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en-US" sz="4000" kern="1200" dirty="0"/>
            <a:t>Hypersensitivity reactions</a:t>
          </a:r>
        </a:p>
      </dsp:txBody>
      <dsp:txXfrm rot="-5400000">
        <a:off x="889694" y="42157"/>
        <a:ext cx="7299576" cy="745486"/>
      </dsp:txXfrm>
    </dsp:sp>
    <dsp:sp modelId="{86E8DD5B-B40C-40CB-A8E2-16584ABA4341}">
      <dsp:nvSpPr>
        <dsp:cNvPr id="0" name=""/>
        <dsp:cNvSpPr/>
      </dsp:nvSpPr>
      <dsp:spPr>
        <a:xfrm rot="5400000">
          <a:off x="-190648" y="1316994"/>
          <a:ext cx="1270992" cy="889694"/>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2</a:t>
          </a:r>
        </a:p>
      </dsp:txBody>
      <dsp:txXfrm rot="-5400000">
        <a:off x="1" y="1571192"/>
        <a:ext cx="889694" cy="381298"/>
      </dsp:txXfrm>
    </dsp:sp>
    <dsp:sp modelId="{2291FB70-425B-4B7B-8917-6F4B009C70C3}">
      <dsp:nvSpPr>
        <dsp:cNvPr id="0" name=""/>
        <dsp:cNvSpPr/>
      </dsp:nvSpPr>
      <dsp:spPr>
        <a:xfrm rot="5400000">
          <a:off x="4146574" y="-2130534"/>
          <a:ext cx="826144" cy="733990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en-US" sz="4000" b="0" kern="1200" dirty="0" err="1"/>
            <a:t>Thrombophilibitis</a:t>
          </a:r>
          <a:r>
            <a:rPr lang="en-US" sz="4000" b="0" kern="1200" dirty="0"/>
            <a:t> </a:t>
          </a:r>
        </a:p>
      </dsp:txBody>
      <dsp:txXfrm rot="-5400000">
        <a:off x="889694" y="1166675"/>
        <a:ext cx="7299576" cy="745486"/>
      </dsp:txXfrm>
    </dsp:sp>
    <dsp:sp modelId="{5446D336-E87F-4770-8AF5-0EF6B5C31CEF}">
      <dsp:nvSpPr>
        <dsp:cNvPr id="0" name=""/>
        <dsp:cNvSpPr/>
      </dsp:nvSpPr>
      <dsp:spPr>
        <a:xfrm rot="5400000">
          <a:off x="-190648" y="2441511"/>
          <a:ext cx="1270992" cy="889694"/>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3</a:t>
          </a:r>
        </a:p>
      </dsp:txBody>
      <dsp:txXfrm rot="-5400000">
        <a:off x="1" y="2695709"/>
        <a:ext cx="889694" cy="381298"/>
      </dsp:txXfrm>
    </dsp:sp>
    <dsp:sp modelId="{816842D5-0D2E-4329-83DE-ACAAEE167F88}">
      <dsp:nvSpPr>
        <dsp:cNvPr id="0" name=""/>
        <dsp:cNvSpPr/>
      </dsp:nvSpPr>
      <dsp:spPr>
        <a:xfrm rot="5400000">
          <a:off x="4146574" y="-1006017"/>
          <a:ext cx="826144" cy="733990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en-US" sz="4000" b="0" kern="1200" dirty="0" err="1"/>
            <a:t>Superinfections</a:t>
          </a:r>
          <a:r>
            <a:rPr lang="en-US" sz="4000" b="0" kern="1200" dirty="0"/>
            <a:t> </a:t>
          </a:r>
        </a:p>
      </dsp:txBody>
      <dsp:txXfrm rot="-5400000">
        <a:off x="889694" y="2291192"/>
        <a:ext cx="7299576" cy="745486"/>
      </dsp:txXfrm>
    </dsp:sp>
    <dsp:sp modelId="{1DFC08B0-451F-4161-A649-0F6EC457FB1B}">
      <dsp:nvSpPr>
        <dsp:cNvPr id="0" name=""/>
        <dsp:cNvSpPr/>
      </dsp:nvSpPr>
      <dsp:spPr>
        <a:xfrm rot="5400000">
          <a:off x="-190648" y="3566028"/>
          <a:ext cx="1270992" cy="889694"/>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4</a:t>
          </a:r>
        </a:p>
      </dsp:txBody>
      <dsp:txXfrm rot="-5400000">
        <a:off x="1" y="3820226"/>
        <a:ext cx="889694" cy="381298"/>
      </dsp:txXfrm>
    </dsp:sp>
    <dsp:sp modelId="{6C43EA33-015D-492E-8F9D-A27532CA9A29}">
      <dsp:nvSpPr>
        <dsp:cNvPr id="0" name=""/>
        <dsp:cNvSpPr/>
      </dsp:nvSpPr>
      <dsp:spPr>
        <a:xfrm rot="5400000">
          <a:off x="4146574" y="118499"/>
          <a:ext cx="826144" cy="733990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l" defTabSz="1778000">
            <a:lnSpc>
              <a:spcPct val="90000"/>
            </a:lnSpc>
            <a:spcBef>
              <a:spcPct val="0"/>
            </a:spcBef>
            <a:spcAft>
              <a:spcPct val="15000"/>
            </a:spcAft>
            <a:buChar char="•"/>
          </a:pPr>
          <a:r>
            <a:rPr lang="en-US" sz="4000" b="0" kern="1200" dirty="0"/>
            <a:t>Diarrhea</a:t>
          </a:r>
        </a:p>
      </dsp:txBody>
      <dsp:txXfrm rot="-5400000">
        <a:off x="889694" y="3415709"/>
        <a:ext cx="7299576" cy="7454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E5FCEC-0905-4038-B471-F8D0ECBEADE1}">
      <dsp:nvSpPr>
        <dsp:cNvPr id="0" name=""/>
        <dsp:cNvSpPr/>
      </dsp:nvSpPr>
      <dsp:spPr>
        <a:xfrm>
          <a:off x="4425106" y="4128946"/>
          <a:ext cx="1615826" cy="768986"/>
        </a:xfrm>
        <a:custGeom>
          <a:avLst/>
          <a:gdLst/>
          <a:ahLst/>
          <a:cxnLst/>
          <a:rect l="0" t="0" r="0" b="0"/>
          <a:pathLst>
            <a:path>
              <a:moveTo>
                <a:pt x="0" y="0"/>
              </a:moveTo>
              <a:lnTo>
                <a:pt x="0" y="524042"/>
              </a:lnTo>
              <a:lnTo>
                <a:pt x="1615826" y="524042"/>
              </a:lnTo>
              <a:lnTo>
                <a:pt x="1615826" y="76898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E52094-06AB-4520-B226-C858ABC097C8}">
      <dsp:nvSpPr>
        <dsp:cNvPr id="0" name=""/>
        <dsp:cNvSpPr/>
      </dsp:nvSpPr>
      <dsp:spPr>
        <a:xfrm>
          <a:off x="2809279" y="4128946"/>
          <a:ext cx="1615826" cy="768986"/>
        </a:xfrm>
        <a:custGeom>
          <a:avLst/>
          <a:gdLst/>
          <a:ahLst/>
          <a:cxnLst/>
          <a:rect l="0" t="0" r="0" b="0"/>
          <a:pathLst>
            <a:path>
              <a:moveTo>
                <a:pt x="1615826" y="0"/>
              </a:moveTo>
              <a:lnTo>
                <a:pt x="1615826" y="524042"/>
              </a:lnTo>
              <a:lnTo>
                <a:pt x="0" y="524042"/>
              </a:lnTo>
              <a:lnTo>
                <a:pt x="0" y="76898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F26707-BBE1-491F-8A98-8B988993501E}">
      <dsp:nvSpPr>
        <dsp:cNvPr id="0" name=""/>
        <dsp:cNvSpPr/>
      </dsp:nvSpPr>
      <dsp:spPr>
        <a:xfrm>
          <a:off x="4425106" y="1983791"/>
          <a:ext cx="676646" cy="466163"/>
        </a:xfrm>
        <a:custGeom>
          <a:avLst/>
          <a:gdLst/>
          <a:ahLst/>
          <a:cxnLst/>
          <a:rect l="0" t="0" r="0" b="0"/>
          <a:pathLst>
            <a:path>
              <a:moveTo>
                <a:pt x="676646" y="0"/>
              </a:moveTo>
              <a:lnTo>
                <a:pt x="676646" y="221219"/>
              </a:lnTo>
              <a:lnTo>
                <a:pt x="0" y="221219"/>
              </a:lnTo>
              <a:lnTo>
                <a:pt x="0" y="46616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C30163-1C6E-43A1-9A9B-9C71B86333AE}">
      <dsp:nvSpPr>
        <dsp:cNvPr id="0" name=""/>
        <dsp:cNvSpPr/>
      </dsp:nvSpPr>
      <dsp:spPr>
        <a:xfrm>
          <a:off x="3779713" y="304800"/>
          <a:ext cx="2644080" cy="167899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C52852-2ED4-4BB4-900D-C64E2A1FC5F2}">
      <dsp:nvSpPr>
        <dsp:cNvPr id="0" name=""/>
        <dsp:cNvSpPr/>
      </dsp:nvSpPr>
      <dsp:spPr>
        <a:xfrm>
          <a:off x="4073499" y="583898"/>
          <a:ext cx="2644080" cy="167899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err="1">
              <a:solidFill>
                <a:schemeClr val="accent5"/>
              </a:solidFill>
            </a:rPr>
            <a:t>Macrolides</a:t>
          </a:r>
          <a:endParaRPr lang="en-US" sz="3200" b="1" kern="1200" dirty="0">
            <a:solidFill>
              <a:schemeClr val="accent5"/>
            </a:solidFill>
          </a:endParaRPr>
        </a:p>
      </dsp:txBody>
      <dsp:txXfrm>
        <a:off x="4122675" y="633074"/>
        <a:ext cx="2545728" cy="1580639"/>
      </dsp:txXfrm>
    </dsp:sp>
    <dsp:sp modelId="{AAC9F183-C158-4603-85EF-9342ACE1C0B5}">
      <dsp:nvSpPr>
        <dsp:cNvPr id="0" name=""/>
        <dsp:cNvSpPr/>
      </dsp:nvSpPr>
      <dsp:spPr>
        <a:xfrm>
          <a:off x="3103066" y="2449955"/>
          <a:ext cx="2644080" cy="167899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3381B5-97A5-45C7-90F8-81461F212CA2}">
      <dsp:nvSpPr>
        <dsp:cNvPr id="0" name=""/>
        <dsp:cNvSpPr/>
      </dsp:nvSpPr>
      <dsp:spPr>
        <a:xfrm>
          <a:off x="3396853" y="2729053"/>
          <a:ext cx="2644080" cy="167899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Erythromycin</a:t>
          </a:r>
        </a:p>
      </dsp:txBody>
      <dsp:txXfrm>
        <a:off x="3446029" y="2778229"/>
        <a:ext cx="2545728" cy="1580639"/>
      </dsp:txXfrm>
    </dsp:sp>
    <dsp:sp modelId="{432E7DEF-A4AA-435A-8E2F-047858E97081}">
      <dsp:nvSpPr>
        <dsp:cNvPr id="0" name=""/>
        <dsp:cNvSpPr/>
      </dsp:nvSpPr>
      <dsp:spPr>
        <a:xfrm>
          <a:off x="1487239" y="4897933"/>
          <a:ext cx="2644080" cy="167899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380026-0D64-4874-8326-2983591E0BEB}">
      <dsp:nvSpPr>
        <dsp:cNvPr id="0" name=""/>
        <dsp:cNvSpPr/>
      </dsp:nvSpPr>
      <dsp:spPr>
        <a:xfrm>
          <a:off x="1781026" y="5177030"/>
          <a:ext cx="2644080" cy="167899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err="1">
              <a:solidFill>
                <a:srgbClr val="002060"/>
              </a:solidFill>
            </a:rPr>
            <a:t>Azithromycin</a:t>
          </a:r>
          <a:endParaRPr lang="en-US" sz="2600" b="1" kern="1200" dirty="0">
            <a:solidFill>
              <a:srgbClr val="002060"/>
            </a:solidFill>
          </a:endParaRPr>
        </a:p>
      </dsp:txBody>
      <dsp:txXfrm>
        <a:off x="1830202" y="5226206"/>
        <a:ext cx="2545728" cy="1580639"/>
      </dsp:txXfrm>
    </dsp:sp>
    <dsp:sp modelId="{2E86E2AD-6A05-4048-9846-269A4C830F2F}">
      <dsp:nvSpPr>
        <dsp:cNvPr id="0" name=""/>
        <dsp:cNvSpPr/>
      </dsp:nvSpPr>
      <dsp:spPr>
        <a:xfrm>
          <a:off x="4718893" y="4897933"/>
          <a:ext cx="2644080" cy="167899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5BD80D-0B08-437E-B6CA-73C016327088}">
      <dsp:nvSpPr>
        <dsp:cNvPr id="0" name=""/>
        <dsp:cNvSpPr/>
      </dsp:nvSpPr>
      <dsp:spPr>
        <a:xfrm>
          <a:off x="5012680" y="5177030"/>
          <a:ext cx="2644080" cy="167899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US" sz="2600" b="1" kern="1200" dirty="0" err="1">
              <a:solidFill>
                <a:srgbClr val="002060"/>
              </a:solidFill>
            </a:rPr>
            <a:t>Clarithromycin</a:t>
          </a:r>
          <a:endParaRPr lang="en-US" sz="2600" b="1" kern="1200" dirty="0">
            <a:solidFill>
              <a:srgbClr val="002060"/>
            </a:solidFill>
          </a:endParaRPr>
        </a:p>
      </dsp:txBody>
      <dsp:txXfrm>
        <a:off x="5061856" y="5226206"/>
        <a:ext cx="2545728" cy="15806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60DED5-146E-46D5-889D-4BBDBC2478EA}">
      <dsp:nvSpPr>
        <dsp:cNvPr id="0" name=""/>
        <dsp:cNvSpPr/>
      </dsp:nvSpPr>
      <dsp:spPr>
        <a:xfrm>
          <a:off x="4429125" y="3105388"/>
          <a:ext cx="3143250" cy="747950"/>
        </a:xfrm>
        <a:custGeom>
          <a:avLst/>
          <a:gdLst/>
          <a:ahLst/>
          <a:cxnLst/>
          <a:rect l="0" t="0" r="0" b="0"/>
          <a:pathLst>
            <a:path>
              <a:moveTo>
                <a:pt x="0" y="0"/>
              </a:moveTo>
              <a:lnTo>
                <a:pt x="0" y="509706"/>
              </a:lnTo>
              <a:lnTo>
                <a:pt x="3143250" y="509706"/>
              </a:lnTo>
              <a:lnTo>
                <a:pt x="3143250" y="74795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3EBACE-AA43-4338-934F-B5F3496D355B}">
      <dsp:nvSpPr>
        <dsp:cNvPr id="0" name=""/>
        <dsp:cNvSpPr/>
      </dsp:nvSpPr>
      <dsp:spPr>
        <a:xfrm>
          <a:off x="4383405" y="3105388"/>
          <a:ext cx="91440" cy="747950"/>
        </a:xfrm>
        <a:custGeom>
          <a:avLst/>
          <a:gdLst/>
          <a:ahLst/>
          <a:cxnLst/>
          <a:rect l="0" t="0" r="0" b="0"/>
          <a:pathLst>
            <a:path>
              <a:moveTo>
                <a:pt x="45720" y="0"/>
              </a:moveTo>
              <a:lnTo>
                <a:pt x="45720" y="74795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0EDC4C-D608-4CD9-A369-A552D2E2C6BA}">
      <dsp:nvSpPr>
        <dsp:cNvPr id="0" name=""/>
        <dsp:cNvSpPr/>
      </dsp:nvSpPr>
      <dsp:spPr>
        <a:xfrm>
          <a:off x="1285875" y="3105388"/>
          <a:ext cx="3143249" cy="747950"/>
        </a:xfrm>
        <a:custGeom>
          <a:avLst/>
          <a:gdLst/>
          <a:ahLst/>
          <a:cxnLst/>
          <a:rect l="0" t="0" r="0" b="0"/>
          <a:pathLst>
            <a:path>
              <a:moveTo>
                <a:pt x="3143249" y="0"/>
              </a:moveTo>
              <a:lnTo>
                <a:pt x="3143249" y="509706"/>
              </a:lnTo>
              <a:lnTo>
                <a:pt x="0" y="509706"/>
              </a:lnTo>
              <a:lnTo>
                <a:pt x="0" y="74795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6291B6-4415-4386-8535-A6AD0198ADBF}">
      <dsp:nvSpPr>
        <dsp:cNvPr id="0" name=""/>
        <dsp:cNvSpPr/>
      </dsp:nvSpPr>
      <dsp:spPr>
        <a:xfrm>
          <a:off x="2762245" y="1100136"/>
          <a:ext cx="3333759" cy="200525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17A12D-83FC-48D4-8DFB-98A480B44125}">
      <dsp:nvSpPr>
        <dsp:cNvPr id="0" name=""/>
        <dsp:cNvSpPr/>
      </dsp:nvSpPr>
      <dsp:spPr>
        <a:xfrm>
          <a:off x="3047995" y="1371599"/>
          <a:ext cx="3333759" cy="200525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en-US" sz="2700" b="1" kern="1200" dirty="0" err="1">
              <a:solidFill>
                <a:srgbClr val="FF0000"/>
              </a:solidFill>
              <a:latin typeface="Arial" panose="020B0604020202020204" pitchFamily="34" charset="0"/>
              <a:cs typeface="Arial" panose="020B0604020202020204" pitchFamily="34" charset="0"/>
            </a:rPr>
            <a:t>Fluoroquinolones</a:t>
          </a:r>
          <a:endParaRPr lang="en-US" sz="2700" b="1" kern="1200" dirty="0">
            <a:solidFill>
              <a:srgbClr val="FF0000"/>
            </a:solidFill>
            <a:latin typeface="Arial" panose="020B0604020202020204" pitchFamily="34" charset="0"/>
            <a:cs typeface="Arial" panose="020B0604020202020204" pitchFamily="34" charset="0"/>
          </a:endParaRPr>
        </a:p>
      </dsp:txBody>
      <dsp:txXfrm>
        <a:off x="3106727" y="1430331"/>
        <a:ext cx="3216295" cy="1887788"/>
      </dsp:txXfrm>
    </dsp:sp>
    <dsp:sp modelId="{B531A055-3792-462A-B497-D8AFA9AB4194}">
      <dsp:nvSpPr>
        <dsp:cNvPr id="0" name=""/>
        <dsp:cNvSpPr/>
      </dsp:nvSpPr>
      <dsp:spPr>
        <a:xfrm>
          <a:off x="0" y="3853339"/>
          <a:ext cx="2571749" cy="163306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4BCBA0-FFBC-46E0-8E94-8301C7D34301}">
      <dsp:nvSpPr>
        <dsp:cNvPr id="0" name=""/>
        <dsp:cNvSpPr/>
      </dsp:nvSpPr>
      <dsp:spPr>
        <a:xfrm>
          <a:off x="285750" y="4124802"/>
          <a:ext cx="2571749" cy="163306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a:solidFill>
                <a:srgbClr val="0070C0"/>
              </a:solidFill>
              <a:latin typeface="Arial" panose="020B0604020202020204" pitchFamily="34" charset="0"/>
              <a:cs typeface="Arial" panose="020B0604020202020204" pitchFamily="34" charset="0"/>
            </a:rPr>
            <a:t>Ciprofloxacin</a:t>
          </a:r>
          <a:endParaRPr lang="en-US" sz="2700" b="1" kern="1200" dirty="0">
            <a:solidFill>
              <a:srgbClr val="0070C0"/>
            </a:solidFill>
            <a:latin typeface="Arial" panose="020B0604020202020204" pitchFamily="34" charset="0"/>
            <a:cs typeface="Arial" panose="020B0604020202020204" pitchFamily="34" charset="0"/>
          </a:endParaRPr>
        </a:p>
      </dsp:txBody>
      <dsp:txXfrm>
        <a:off x="333581" y="4172633"/>
        <a:ext cx="2476087" cy="1537399"/>
      </dsp:txXfrm>
    </dsp:sp>
    <dsp:sp modelId="{96BD8301-98D2-47BD-9B6B-CBE836A4E6CE}">
      <dsp:nvSpPr>
        <dsp:cNvPr id="0" name=""/>
        <dsp:cNvSpPr/>
      </dsp:nvSpPr>
      <dsp:spPr>
        <a:xfrm>
          <a:off x="3143250" y="3853339"/>
          <a:ext cx="2571749" cy="163306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A50C98-C977-44F0-8B0E-8CA8E962059B}">
      <dsp:nvSpPr>
        <dsp:cNvPr id="0" name=""/>
        <dsp:cNvSpPr/>
      </dsp:nvSpPr>
      <dsp:spPr>
        <a:xfrm>
          <a:off x="3429000" y="4124802"/>
          <a:ext cx="2571749" cy="163306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en-US" sz="2700" b="1" kern="1200" dirty="0" err="1">
              <a:solidFill>
                <a:srgbClr val="0070C0"/>
              </a:solidFill>
              <a:latin typeface="Arial" panose="020B0604020202020204" pitchFamily="34" charset="0"/>
              <a:cs typeface="Arial" panose="020B0604020202020204" pitchFamily="34" charset="0"/>
            </a:rPr>
            <a:t>Moxifloxacin</a:t>
          </a:r>
          <a:endParaRPr lang="en-US" sz="2700" b="1" kern="1200" dirty="0">
            <a:solidFill>
              <a:srgbClr val="0070C0"/>
            </a:solidFill>
            <a:latin typeface="Arial" panose="020B0604020202020204" pitchFamily="34" charset="0"/>
            <a:cs typeface="Arial" panose="020B0604020202020204" pitchFamily="34" charset="0"/>
          </a:endParaRPr>
        </a:p>
      </dsp:txBody>
      <dsp:txXfrm>
        <a:off x="3476831" y="4172633"/>
        <a:ext cx="2476087" cy="1537399"/>
      </dsp:txXfrm>
    </dsp:sp>
    <dsp:sp modelId="{1DC3AF6E-DD4E-45B7-97EE-79B82FC01E61}">
      <dsp:nvSpPr>
        <dsp:cNvPr id="0" name=""/>
        <dsp:cNvSpPr/>
      </dsp:nvSpPr>
      <dsp:spPr>
        <a:xfrm>
          <a:off x="6286500" y="3853339"/>
          <a:ext cx="2571749" cy="163306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FA42FE-0568-4A7E-85AB-84039ED456F0}">
      <dsp:nvSpPr>
        <dsp:cNvPr id="0" name=""/>
        <dsp:cNvSpPr/>
      </dsp:nvSpPr>
      <dsp:spPr>
        <a:xfrm>
          <a:off x="6572250" y="4124802"/>
          <a:ext cx="2571749" cy="163306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solidFill>
                <a:srgbClr val="0070C0"/>
              </a:solidFill>
              <a:latin typeface="Arial" panose="020B0604020202020204" pitchFamily="34" charset="0"/>
              <a:cs typeface="Arial" panose="020B0604020202020204" pitchFamily="34" charset="0"/>
            </a:rPr>
            <a:t>Gatifloxacin</a:t>
          </a:r>
        </a:p>
      </dsp:txBody>
      <dsp:txXfrm>
        <a:off x="6620081" y="4172633"/>
        <a:ext cx="2476087" cy="15373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6183FB-9218-4B13-B600-E3B767896945}">
      <dsp:nvSpPr>
        <dsp:cNvPr id="0" name=""/>
        <dsp:cNvSpPr/>
      </dsp:nvSpPr>
      <dsp:spPr>
        <a:xfrm rot="10800000">
          <a:off x="1657916" y="600"/>
          <a:ext cx="6528857" cy="1429611"/>
        </a:xfrm>
        <a:prstGeom prst="homePlate">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0419" tIns="106680" rIns="199136" bIns="106680" numCol="1" spcCol="1270" anchor="ctr" anchorCtr="0">
          <a:noAutofit/>
        </a:bodyPr>
        <a:lstStyle/>
        <a:p>
          <a:pPr marL="0" lvl="0" indent="0" algn="ctr" defTabSz="1244600" rtl="0">
            <a:lnSpc>
              <a:spcPct val="90000"/>
            </a:lnSpc>
            <a:spcBef>
              <a:spcPct val="0"/>
            </a:spcBef>
            <a:spcAft>
              <a:spcPct val="35000"/>
            </a:spcAft>
            <a:buNone/>
          </a:pPr>
          <a:r>
            <a:rPr lang="en-GB" sz="2800" b="1" kern="1200" dirty="0">
              <a:solidFill>
                <a:schemeClr val="bg1"/>
              </a:solidFill>
            </a:rPr>
            <a:t>Acute exacerbation of chronic obstructive pulmonary disease</a:t>
          </a:r>
        </a:p>
      </dsp:txBody>
      <dsp:txXfrm rot="10800000">
        <a:off x="2015319" y="600"/>
        <a:ext cx="6171454" cy="1429611"/>
      </dsp:txXfrm>
    </dsp:sp>
    <dsp:sp modelId="{6C694BE9-0C8E-4AF4-9DA7-108DBFBC1F42}">
      <dsp:nvSpPr>
        <dsp:cNvPr id="0" name=""/>
        <dsp:cNvSpPr/>
      </dsp:nvSpPr>
      <dsp:spPr>
        <a:xfrm>
          <a:off x="757011" y="600"/>
          <a:ext cx="1429611" cy="1429611"/>
        </a:xfrm>
        <a:prstGeom prst="ellipse">
          <a:avLst/>
        </a:prstGeom>
        <a:solidFill>
          <a:schemeClr val="accent4">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DFE8FA-703C-4437-921A-E8D6E7366E65}">
      <dsp:nvSpPr>
        <dsp:cNvPr id="0" name=""/>
        <dsp:cNvSpPr/>
      </dsp:nvSpPr>
      <dsp:spPr>
        <a:xfrm rot="10800000">
          <a:off x="1657916" y="1856962"/>
          <a:ext cx="6528857" cy="1429611"/>
        </a:xfrm>
        <a:prstGeom prst="homePlate">
          <a:avLst/>
        </a:prstGeom>
        <a:solidFill>
          <a:schemeClr val="accent4">
            <a:hueOff val="-455917"/>
            <a:satOff val="-2303"/>
            <a:lumOff val="-323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0419" tIns="106680" rIns="199136" bIns="106680" numCol="1" spcCol="1270" anchor="ctr" anchorCtr="0">
          <a:noAutofit/>
        </a:bodyPr>
        <a:lstStyle/>
        <a:p>
          <a:pPr marL="0" lvl="0" indent="0" algn="ctr" defTabSz="1244600" rtl="0">
            <a:lnSpc>
              <a:spcPct val="90000"/>
            </a:lnSpc>
            <a:spcBef>
              <a:spcPct val="0"/>
            </a:spcBef>
            <a:spcAft>
              <a:spcPct val="35000"/>
            </a:spcAft>
            <a:buNone/>
          </a:pPr>
          <a:r>
            <a:rPr lang="en-GB" sz="2800" b="1" kern="1200" dirty="0">
              <a:solidFill>
                <a:schemeClr val="bg1"/>
              </a:solidFill>
            </a:rPr>
            <a:t>Community acquired pneumonia</a:t>
          </a:r>
        </a:p>
      </dsp:txBody>
      <dsp:txXfrm rot="10800000">
        <a:off x="2015319" y="1856962"/>
        <a:ext cx="6171454" cy="1429611"/>
      </dsp:txXfrm>
    </dsp:sp>
    <dsp:sp modelId="{8B185682-A7B7-4433-94A2-BF8856454533}">
      <dsp:nvSpPr>
        <dsp:cNvPr id="0" name=""/>
        <dsp:cNvSpPr/>
      </dsp:nvSpPr>
      <dsp:spPr>
        <a:xfrm>
          <a:off x="757011" y="1856962"/>
          <a:ext cx="1429611" cy="1429611"/>
        </a:xfrm>
        <a:prstGeom prst="ellipse">
          <a:avLst/>
        </a:prstGeom>
        <a:solidFill>
          <a:schemeClr val="accent4">
            <a:tint val="50000"/>
            <a:hueOff val="-257952"/>
            <a:satOff val="-14001"/>
            <a:lumOff val="-149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795889-A2FE-4E1B-A5D8-82D324902B81}">
      <dsp:nvSpPr>
        <dsp:cNvPr id="0" name=""/>
        <dsp:cNvSpPr/>
      </dsp:nvSpPr>
      <dsp:spPr>
        <a:xfrm rot="10800000">
          <a:off x="1657916" y="3713323"/>
          <a:ext cx="6528857" cy="1429611"/>
        </a:xfrm>
        <a:prstGeom prst="homePlate">
          <a:avLst/>
        </a:prstGeom>
        <a:solidFill>
          <a:schemeClr val="accent4">
            <a:hueOff val="-911834"/>
            <a:satOff val="-4605"/>
            <a:lumOff val="-647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0419" tIns="106680" rIns="199136" bIns="106680" numCol="1" spcCol="1270" anchor="ctr" anchorCtr="0">
          <a:noAutofit/>
        </a:bodyPr>
        <a:lstStyle/>
        <a:p>
          <a:pPr marL="0" lvl="0" indent="0" algn="ctr" defTabSz="1244600" rtl="0">
            <a:lnSpc>
              <a:spcPct val="90000"/>
            </a:lnSpc>
            <a:spcBef>
              <a:spcPct val="0"/>
            </a:spcBef>
            <a:spcAft>
              <a:spcPct val="35000"/>
            </a:spcAft>
            <a:buNone/>
          </a:pPr>
          <a:r>
            <a:rPr lang="en-GB" sz="2800" b="1" kern="1200" dirty="0" err="1">
              <a:solidFill>
                <a:schemeClr val="bg1"/>
              </a:solidFill>
            </a:rPr>
            <a:t>Legionella</a:t>
          </a:r>
          <a:r>
            <a:rPr lang="en-GB" sz="2800" b="1" kern="1200" dirty="0">
              <a:solidFill>
                <a:schemeClr val="bg1"/>
              </a:solidFill>
            </a:rPr>
            <a:t> pneumonia</a:t>
          </a:r>
        </a:p>
      </dsp:txBody>
      <dsp:txXfrm rot="10800000">
        <a:off x="2015319" y="3713323"/>
        <a:ext cx="6171454" cy="1429611"/>
      </dsp:txXfrm>
    </dsp:sp>
    <dsp:sp modelId="{7D3D7ECE-02CF-4845-8422-C8A69468A8E6}">
      <dsp:nvSpPr>
        <dsp:cNvPr id="0" name=""/>
        <dsp:cNvSpPr/>
      </dsp:nvSpPr>
      <dsp:spPr>
        <a:xfrm>
          <a:off x="757011" y="3713323"/>
          <a:ext cx="1429611" cy="1429611"/>
        </a:xfrm>
        <a:prstGeom prst="ellipse">
          <a:avLst/>
        </a:prstGeom>
        <a:solidFill>
          <a:schemeClr val="accent4">
            <a:tint val="50000"/>
            <a:hueOff val="-515904"/>
            <a:satOff val="-28002"/>
            <a:lumOff val="-299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0CDA657-B5BF-47B1-97B1-FEC1C8AB21A7}"/>
              </a:ext>
            </a:extLst>
          </p:cNvPr>
          <p:cNvSpPr>
            <a:spLocks noGrp="1"/>
          </p:cNvSpPr>
          <p:nvPr>
            <p:ph type="hdr" sz="quarter"/>
          </p:nvPr>
        </p:nvSpPr>
        <p:spPr>
          <a:xfrm>
            <a:off x="0" y="0"/>
            <a:ext cx="3036888" cy="463550"/>
          </a:xfrm>
          <a:prstGeom prst="rect">
            <a:avLst/>
          </a:prstGeom>
        </p:spPr>
        <p:txBody>
          <a:bodyPr vert="horz" lIns="92298" tIns="46149" rIns="92298" bIns="46149" rtlCol="0"/>
          <a:lstStyle>
            <a:lvl1pPr algn="l">
              <a:defRPr sz="1200">
                <a:latin typeface="Arial" panose="020B0604020202020204" pitchFamily="34" charset="0"/>
              </a:defRPr>
            </a:lvl1pPr>
          </a:lstStyle>
          <a:p>
            <a:pPr>
              <a:defRPr/>
            </a:pPr>
            <a:endParaRPr lang="en-US"/>
          </a:p>
        </p:txBody>
      </p:sp>
      <p:sp>
        <p:nvSpPr>
          <p:cNvPr id="3" name="Date Placeholder 2">
            <a:extLst>
              <a:ext uri="{FF2B5EF4-FFF2-40B4-BE49-F238E27FC236}">
                <a16:creationId xmlns:a16="http://schemas.microsoft.com/office/drawing/2014/main" id="{F65EB437-0594-4E45-94EF-AF0740430619}"/>
              </a:ext>
            </a:extLst>
          </p:cNvPr>
          <p:cNvSpPr>
            <a:spLocks noGrp="1"/>
          </p:cNvSpPr>
          <p:nvPr>
            <p:ph type="dt" sz="quarter" idx="1"/>
          </p:nvPr>
        </p:nvSpPr>
        <p:spPr>
          <a:xfrm>
            <a:off x="3971925" y="0"/>
            <a:ext cx="3036888" cy="463550"/>
          </a:xfrm>
          <a:prstGeom prst="rect">
            <a:avLst/>
          </a:prstGeom>
        </p:spPr>
        <p:txBody>
          <a:bodyPr vert="horz" lIns="92298" tIns="46149" rIns="92298" bIns="46149" rtlCol="0"/>
          <a:lstStyle>
            <a:lvl1pPr algn="r">
              <a:defRPr sz="1200">
                <a:latin typeface="Arial" panose="020B0604020202020204" pitchFamily="34" charset="0"/>
              </a:defRPr>
            </a:lvl1pPr>
          </a:lstStyle>
          <a:p>
            <a:pPr>
              <a:defRPr/>
            </a:pPr>
            <a:fld id="{02DA5160-87BD-45EE-BEF3-2F7C5737AC3B}" type="datetimeFigureOut">
              <a:rPr lang="en-US"/>
              <a:pPr>
                <a:defRPr/>
              </a:pPr>
              <a:t>1/30/2018</a:t>
            </a:fld>
            <a:endParaRPr lang="en-US"/>
          </a:p>
        </p:txBody>
      </p:sp>
      <p:sp>
        <p:nvSpPr>
          <p:cNvPr id="4" name="Footer Placeholder 3">
            <a:extLst>
              <a:ext uri="{FF2B5EF4-FFF2-40B4-BE49-F238E27FC236}">
                <a16:creationId xmlns:a16="http://schemas.microsoft.com/office/drawing/2014/main" id="{8DA240A2-1738-4804-BD7D-DB28F01FA127}"/>
              </a:ext>
            </a:extLst>
          </p:cNvPr>
          <p:cNvSpPr>
            <a:spLocks noGrp="1"/>
          </p:cNvSpPr>
          <p:nvPr>
            <p:ph type="ftr" sz="quarter" idx="2"/>
          </p:nvPr>
        </p:nvSpPr>
        <p:spPr>
          <a:xfrm>
            <a:off x="0" y="8772525"/>
            <a:ext cx="3036888" cy="463550"/>
          </a:xfrm>
          <a:prstGeom prst="rect">
            <a:avLst/>
          </a:prstGeom>
        </p:spPr>
        <p:txBody>
          <a:bodyPr vert="horz" lIns="92298" tIns="46149" rIns="92298" bIns="46149" rtlCol="0" anchor="b"/>
          <a:lstStyle>
            <a:lvl1pPr algn="l">
              <a:defRPr sz="1200">
                <a:latin typeface="Arial" panose="020B0604020202020204" pitchFamily="34" charset="0"/>
              </a:defRPr>
            </a:lvl1pPr>
          </a:lstStyle>
          <a:p>
            <a:pPr>
              <a:defRPr/>
            </a:pPr>
            <a:endParaRPr lang="en-US"/>
          </a:p>
        </p:txBody>
      </p:sp>
      <p:sp>
        <p:nvSpPr>
          <p:cNvPr id="5" name="Slide Number Placeholder 4">
            <a:extLst>
              <a:ext uri="{FF2B5EF4-FFF2-40B4-BE49-F238E27FC236}">
                <a16:creationId xmlns:a16="http://schemas.microsoft.com/office/drawing/2014/main" id="{2F979C55-F2B1-4A12-B7DD-F33B17C7642F}"/>
              </a:ext>
            </a:extLst>
          </p:cNvPr>
          <p:cNvSpPr>
            <a:spLocks noGrp="1"/>
          </p:cNvSpPr>
          <p:nvPr>
            <p:ph type="sldNum" sz="quarter" idx="3"/>
          </p:nvPr>
        </p:nvSpPr>
        <p:spPr>
          <a:xfrm>
            <a:off x="3971925" y="8772525"/>
            <a:ext cx="3036888" cy="463550"/>
          </a:xfrm>
          <a:prstGeom prst="rect">
            <a:avLst/>
          </a:prstGeom>
        </p:spPr>
        <p:txBody>
          <a:bodyPr vert="horz" wrap="square" lIns="92298" tIns="46149" rIns="92298" bIns="46149" numCol="1" anchor="b" anchorCtr="0" compatLnSpc="1">
            <a:prstTxWarp prst="textNoShape">
              <a:avLst/>
            </a:prstTxWarp>
          </a:bodyPr>
          <a:lstStyle>
            <a:lvl1pPr algn="r">
              <a:defRPr sz="1200"/>
            </a:lvl1pPr>
          </a:lstStyle>
          <a:p>
            <a:pPr>
              <a:defRPr/>
            </a:pPr>
            <a:fld id="{98C02F5D-F825-4441-9661-640B3561EED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0D3342A-40A5-471D-BA42-A4619DB73B2B}"/>
              </a:ext>
            </a:extLst>
          </p:cNvPr>
          <p:cNvSpPr>
            <a:spLocks noGrp="1" noChangeArrowheads="1"/>
          </p:cNvSpPr>
          <p:nvPr>
            <p:ph type="hdr" sz="quarter"/>
          </p:nvPr>
        </p:nvSpPr>
        <p:spPr bwMode="auto">
          <a:xfrm>
            <a:off x="0" y="0"/>
            <a:ext cx="3036888" cy="461963"/>
          </a:xfrm>
          <a:prstGeom prst="rect">
            <a:avLst/>
          </a:prstGeom>
          <a:noFill/>
          <a:ln w="9525">
            <a:noFill/>
            <a:miter lim="800000"/>
            <a:headEnd/>
            <a:tailEnd/>
          </a:ln>
          <a:effectLst/>
        </p:spPr>
        <p:txBody>
          <a:bodyPr vert="horz" wrap="square" lIns="92298" tIns="46149" rIns="92298" bIns="4614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9D6A8266-1BCC-4C47-A5CC-E17A9A407465}"/>
              </a:ext>
            </a:extLst>
          </p:cNvPr>
          <p:cNvSpPr>
            <a:spLocks noGrp="1" noChangeArrowheads="1"/>
          </p:cNvSpPr>
          <p:nvPr>
            <p:ph type="dt" idx="1"/>
          </p:nvPr>
        </p:nvSpPr>
        <p:spPr bwMode="auto">
          <a:xfrm>
            <a:off x="3971925" y="0"/>
            <a:ext cx="3036888" cy="461963"/>
          </a:xfrm>
          <a:prstGeom prst="rect">
            <a:avLst/>
          </a:prstGeom>
          <a:noFill/>
          <a:ln w="9525">
            <a:noFill/>
            <a:miter lim="800000"/>
            <a:headEnd/>
            <a:tailEnd/>
          </a:ln>
          <a:effectLst/>
        </p:spPr>
        <p:txBody>
          <a:bodyPr vert="horz" wrap="square" lIns="92298" tIns="46149" rIns="92298" bIns="4614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124" name="Rectangle 4">
            <a:extLst>
              <a:ext uri="{FF2B5EF4-FFF2-40B4-BE49-F238E27FC236}">
                <a16:creationId xmlns:a16="http://schemas.microsoft.com/office/drawing/2014/main" id="{6861AFCA-75BE-4F39-BC32-2C6F270B8E8E}"/>
              </a:ext>
            </a:extLst>
          </p:cNvPr>
          <p:cNvSpPr>
            <a:spLocks noRo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38A4EAF7-6A32-4296-9CEA-721CA6700ED0}"/>
              </a:ext>
            </a:extLst>
          </p:cNvPr>
          <p:cNvSpPr>
            <a:spLocks noGrp="1" noChangeArrowheads="1"/>
          </p:cNvSpPr>
          <p:nvPr>
            <p:ph type="body" sz="quarter" idx="3"/>
          </p:nvPr>
        </p:nvSpPr>
        <p:spPr bwMode="auto">
          <a:xfrm>
            <a:off x="700088" y="4386263"/>
            <a:ext cx="5610225" cy="4156075"/>
          </a:xfrm>
          <a:prstGeom prst="rect">
            <a:avLst/>
          </a:prstGeom>
          <a:noFill/>
          <a:ln w="9525">
            <a:noFill/>
            <a:miter lim="800000"/>
            <a:headEnd/>
            <a:tailEnd/>
          </a:ln>
          <a:effectLst/>
        </p:spPr>
        <p:txBody>
          <a:bodyPr vert="horz" wrap="square" lIns="92298" tIns="46149" rIns="92298" bIns="4614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929C8950-BFD7-4DC9-B584-CC58BC6F137F}"/>
              </a:ext>
            </a:extLst>
          </p:cNvPr>
          <p:cNvSpPr>
            <a:spLocks noGrp="1" noChangeArrowheads="1"/>
          </p:cNvSpPr>
          <p:nvPr>
            <p:ph type="ftr" sz="quarter" idx="4"/>
          </p:nvPr>
        </p:nvSpPr>
        <p:spPr bwMode="auto">
          <a:xfrm>
            <a:off x="0" y="8772525"/>
            <a:ext cx="3036888" cy="461963"/>
          </a:xfrm>
          <a:prstGeom prst="rect">
            <a:avLst/>
          </a:prstGeom>
          <a:noFill/>
          <a:ln w="9525">
            <a:noFill/>
            <a:miter lim="800000"/>
            <a:headEnd/>
            <a:tailEnd/>
          </a:ln>
          <a:effectLst/>
        </p:spPr>
        <p:txBody>
          <a:bodyPr vert="horz" wrap="square" lIns="92298" tIns="46149" rIns="92298" bIns="4614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7BA56BB0-1F35-4050-93AD-B4A21B3A5C2D}"/>
              </a:ext>
            </a:extLst>
          </p:cNvPr>
          <p:cNvSpPr>
            <a:spLocks noGrp="1" noChangeArrowheads="1"/>
          </p:cNvSpPr>
          <p:nvPr>
            <p:ph type="sldNum" sz="quarter" idx="5"/>
          </p:nvPr>
        </p:nvSpPr>
        <p:spPr bwMode="auto">
          <a:xfrm>
            <a:off x="3971925" y="8772525"/>
            <a:ext cx="3036888" cy="461963"/>
          </a:xfrm>
          <a:prstGeom prst="rect">
            <a:avLst/>
          </a:prstGeom>
          <a:noFill/>
          <a:ln w="9525">
            <a:noFill/>
            <a:miter lim="800000"/>
            <a:headEnd/>
            <a:tailEnd/>
          </a:ln>
          <a:effectLst/>
        </p:spPr>
        <p:txBody>
          <a:bodyPr vert="horz" wrap="square" lIns="92298" tIns="46149" rIns="92298" bIns="46149" numCol="1" anchor="b" anchorCtr="0" compatLnSpc="1">
            <a:prstTxWarp prst="textNoShape">
              <a:avLst/>
            </a:prstTxWarp>
          </a:bodyPr>
          <a:lstStyle>
            <a:lvl1pPr algn="r" eaLnBrk="1" hangingPunct="1">
              <a:defRPr sz="1200"/>
            </a:lvl1pPr>
          </a:lstStyle>
          <a:p>
            <a:pPr>
              <a:defRPr/>
            </a:pPr>
            <a:fld id="{4924381B-BCCE-4C2A-9D56-508672201D8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en.wikipedia.org/wiki/Antibiotic" TargetMode="External"/><Relationship Id="rId13" Type="http://schemas.openxmlformats.org/officeDocument/2006/relationships/hyperlink" Target="https://en.wikipedia.org/wiki/Beta-lactamase" TargetMode="External"/><Relationship Id="rId18" Type="http://schemas.openxmlformats.org/officeDocument/2006/relationships/hyperlink" Target="https://en.wikipedia.org/wiki/Pseudomonas_aeruginosa" TargetMode="External"/><Relationship Id="rId3" Type="http://schemas.openxmlformats.org/officeDocument/2006/relationships/hyperlink" Target="https://en.wikipedia.org/wiki/Amoxicillin" TargetMode="External"/><Relationship Id="rId7" Type="http://schemas.openxmlformats.org/officeDocument/2006/relationships/hyperlink" Target="https://en.wikipedia.org/wiki/Penicillin" TargetMode="External"/><Relationship Id="rId12" Type="http://schemas.openxmlformats.org/officeDocument/2006/relationships/hyperlink" Target="https://en.wikipedia.org/wiki/Bacteria" TargetMode="External"/><Relationship Id="rId17" Type="http://schemas.openxmlformats.org/officeDocument/2006/relationships/hyperlink" Target="https://en.wikipedia.org/wiki/Gram-negative" TargetMode="External"/><Relationship Id="rId2" Type="http://schemas.openxmlformats.org/officeDocument/2006/relationships/slide" Target="../slides/slide9.xml"/><Relationship Id="rId16" Type="http://schemas.openxmlformats.org/officeDocument/2006/relationships/hyperlink" Target="https://en.wikipedia.org/wiki/Gram-positive" TargetMode="External"/><Relationship Id="rId1" Type="http://schemas.openxmlformats.org/officeDocument/2006/relationships/notesMaster" Target="../notesMasters/notesMaster1.xml"/><Relationship Id="rId6" Type="http://schemas.openxmlformats.org/officeDocument/2006/relationships/hyperlink" Target="https://en.wikipedia.org/wiki/%CE%92-lactamase_inhibitor" TargetMode="External"/><Relationship Id="rId11" Type="http://schemas.openxmlformats.org/officeDocument/2006/relationships/hyperlink" Target="https://en.wikipedia.org/wiki/Enzyme_inhibitor" TargetMode="External"/><Relationship Id="rId5" Type="http://schemas.openxmlformats.org/officeDocument/2006/relationships/hyperlink" Target="https://en.wikipedia.org/wiki/Potassium_clavulanate" TargetMode="External"/><Relationship Id="rId15" Type="http://schemas.openxmlformats.org/officeDocument/2006/relationships/hyperlink" Target="https://en.wikipedia.org/wiki/Tazobactam" TargetMode="External"/><Relationship Id="rId10" Type="http://schemas.openxmlformats.org/officeDocument/2006/relationships/hyperlink" Target="https://en.wikipedia.org/wiki/Sulbactam" TargetMode="External"/><Relationship Id="rId4" Type="http://schemas.openxmlformats.org/officeDocument/2006/relationships/hyperlink" Target="https://en.wikipedia.org/wiki/%CE%92-lactam_antibiotic" TargetMode="External"/><Relationship Id="rId9" Type="http://schemas.openxmlformats.org/officeDocument/2006/relationships/hyperlink" Target="https://en.wikipedia.org/wiki/Ampicillin" TargetMode="External"/><Relationship Id="rId14" Type="http://schemas.openxmlformats.org/officeDocument/2006/relationships/hyperlink" Target="https://en.wikipedia.org/wiki/Piperacillin"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en.wikipedia.org/wiki/Cell_wall" TargetMode="External"/><Relationship Id="rId3" Type="http://schemas.openxmlformats.org/officeDocument/2006/relationships/hyperlink" Target="https://en.wikipedia.org/wiki/Polymer" TargetMode="External"/><Relationship Id="rId7" Type="http://schemas.openxmlformats.org/officeDocument/2006/relationships/hyperlink" Target="https://en.wikipedia.org/wiki/Bacteria"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en.wikipedia.org/wiki/Plasma_membrane" TargetMode="External"/><Relationship Id="rId5" Type="http://schemas.openxmlformats.org/officeDocument/2006/relationships/hyperlink" Target="https://en.wikipedia.org/wiki/Amino_acid" TargetMode="External"/><Relationship Id="rId4" Type="http://schemas.openxmlformats.org/officeDocument/2006/relationships/hyperlink" Target="https://en.wikipedia.org/wiki/Sugar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036E2356-DA81-4A6D-AA59-B914A545119C}"/>
              </a:ext>
            </a:extLst>
          </p:cNvPr>
          <p:cNvSpPr>
            <a:spLocks noGrp="1" noRot="1" noChangeAspect="1" noTextEdit="1"/>
          </p:cNvSpPr>
          <p:nvPr>
            <p:ph type="sldImg"/>
          </p:nvPr>
        </p:nvSpPr>
        <p:spPr>
          <a:ln/>
        </p:spPr>
      </p:sp>
      <p:sp>
        <p:nvSpPr>
          <p:cNvPr id="8195" name="Notes Placeholder 2">
            <a:extLst>
              <a:ext uri="{FF2B5EF4-FFF2-40B4-BE49-F238E27FC236}">
                <a16:creationId xmlns:a16="http://schemas.microsoft.com/office/drawing/2014/main" id="{F5B990D7-5BF7-480A-B1E1-5663BAA026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196" name="Slide Number Placeholder 3">
            <a:extLst>
              <a:ext uri="{FF2B5EF4-FFF2-40B4-BE49-F238E27FC236}">
                <a16:creationId xmlns:a16="http://schemas.microsoft.com/office/drawing/2014/main" id="{608CC8EB-7147-4620-9B3E-FD5069F3AA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A984FB-459B-42CC-8A27-B6557E99CDE6}"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E798012F-DB0B-4A1F-BFE9-B82A14DD3F0B}"/>
              </a:ext>
            </a:extLst>
          </p:cNvPr>
          <p:cNvSpPr>
            <a:spLocks noGrp="1" noRot="1" noChangeAspect="1" noTextEdit="1"/>
          </p:cNvSpPr>
          <p:nvPr>
            <p:ph type="sldImg"/>
          </p:nvPr>
        </p:nvSpPr>
        <p:spPr>
          <a:ln/>
        </p:spPr>
      </p:sp>
      <p:sp>
        <p:nvSpPr>
          <p:cNvPr id="30723" name="Notes Placeholder 2">
            <a:extLst>
              <a:ext uri="{FF2B5EF4-FFF2-40B4-BE49-F238E27FC236}">
                <a16:creationId xmlns:a16="http://schemas.microsoft.com/office/drawing/2014/main" id="{0A44F613-1A39-4948-AF2F-BFB42AEE578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Cephalosporins are similar to penicillins but </a:t>
            </a:r>
            <a:r>
              <a:rPr lang="en-US" altLang="en-US" b="1">
                <a:latin typeface="Arial" panose="020B0604020202020204" pitchFamily="34" charset="0"/>
              </a:rPr>
              <a:t>more stable </a:t>
            </a:r>
            <a:r>
              <a:rPr lang="en-US" altLang="en-US">
                <a:latin typeface="Arial" panose="020B0604020202020204" pitchFamily="34" charset="0"/>
              </a:rPr>
              <a:t>to many bacterial β lactamases &amp; , therefore, have a </a:t>
            </a:r>
            <a:r>
              <a:rPr lang="en-US" altLang="en-US" b="1">
                <a:latin typeface="Arial" panose="020B0604020202020204" pitchFamily="34" charset="0"/>
              </a:rPr>
              <a:t>broader</a:t>
            </a:r>
            <a:r>
              <a:rPr lang="en-US" altLang="en-US">
                <a:latin typeface="Arial" panose="020B0604020202020204" pitchFamily="34" charset="0"/>
              </a:rPr>
              <a:t> spectrum of activity.</a:t>
            </a:r>
          </a:p>
          <a:p>
            <a:r>
              <a:rPr lang="en-US" altLang="en-US">
                <a:latin typeface="Arial" panose="020B0604020202020204" pitchFamily="34" charset="0"/>
              </a:rPr>
              <a:t>The attachment of various R1 and R2 groups has yielded hundreds of potent compounds, many with low toxicity.</a:t>
            </a:r>
          </a:p>
        </p:txBody>
      </p:sp>
      <p:sp>
        <p:nvSpPr>
          <p:cNvPr id="30724" name="Slide Number Placeholder 3">
            <a:extLst>
              <a:ext uri="{FF2B5EF4-FFF2-40B4-BE49-F238E27FC236}">
                <a16:creationId xmlns:a16="http://schemas.microsoft.com/office/drawing/2014/main" id="{5D120257-292B-4950-93A1-E02D22BB3D6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46DC34-8501-4492-A6E7-9130BC231DB7}" type="slidenum">
              <a:rPr lang="en-US" altLang="en-US" smtClean="0"/>
              <a:pPr/>
              <a:t>14</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2B983DC4-DE8B-4004-B76B-909FF86CB0E4}"/>
              </a:ext>
            </a:extLst>
          </p:cNvPr>
          <p:cNvSpPr>
            <a:spLocks noGrp="1" noRot="1" noChangeAspect="1" noTextEdit="1"/>
          </p:cNvSpPr>
          <p:nvPr>
            <p:ph type="sldImg"/>
          </p:nvPr>
        </p:nvSpPr>
        <p:spPr>
          <a:ln/>
        </p:spPr>
      </p:sp>
      <p:sp>
        <p:nvSpPr>
          <p:cNvPr id="32771" name="Notes Placeholder 2">
            <a:extLst>
              <a:ext uri="{FF2B5EF4-FFF2-40B4-BE49-F238E27FC236}">
                <a16:creationId xmlns:a16="http://schemas.microsoft.com/office/drawing/2014/main" id="{12963413-7736-40E0-A579-E642A3BC2A0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2772" name="Slide Number Placeholder 3">
            <a:extLst>
              <a:ext uri="{FF2B5EF4-FFF2-40B4-BE49-F238E27FC236}">
                <a16:creationId xmlns:a16="http://schemas.microsoft.com/office/drawing/2014/main" id="{028D204D-62AE-48BC-8E37-5931D069716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40DAA7-1A0C-4696-B9B4-FE664E2CCD0D}" type="slidenum">
              <a:rPr lang="en-US" altLang="en-US" smtClean="0"/>
              <a:pPr/>
              <a:t>15</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2EC2D361-9266-483F-A458-0C9E0B45BE2B}"/>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id="{4EFE4114-B7ED-491B-9EC0-F1155D79B3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Gram +ve cocci, such as </a:t>
            </a:r>
            <a:r>
              <a:rPr lang="en-US" altLang="en-US" b="1">
                <a:latin typeface="Arial" panose="020B0604020202020204" pitchFamily="34" charset="0"/>
              </a:rPr>
              <a:t>streptococci &amp; staphylococci</a:t>
            </a:r>
          </a:p>
        </p:txBody>
      </p:sp>
      <p:sp>
        <p:nvSpPr>
          <p:cNvPr id="34820" name="Slide Number Placeholder 3">
            <a:extLst>
              <a:ext uri="{FF2B5EF4-FFF2-40B4-BE49-F238E27FC236}">
                <a16:creationId xmlns:a16="http://schemas.microsoft.com/office/drawing/2014/main" id="{46065242-4627-41EF-B8AD-325BB1FB310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EB12F91-15C3-48D1-96CF-959196E51588}" type="slidenum">
              <a:rPr lang="en-US" altLang="en-US" smtClean="0"/>
              <a:pPr/>
              <a:t>16</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A5A90FDF-6D31-46D4-B2D4-ED3D43681027}"/>
              </a:ext>
            </a:extLst>
          </p:cNvPr>
          <p:cNvSpPr>
            <a:spLocks noGrp="1" noRot="1" noChangeAspect="1" noTextEdit="1"/>
          </p:cNvSpPr>
          <p:nvPr>
            <p:ph type="sldImg"/>
          </p:nvPr>
        </p:nvSpPr>
        <p:spPr>
          <a:ln/>
        </p:spPr>
      </p:sp>
      <p:sp>
        <p:nvSpPr>
          <p:cNvPr id="36867" name="Notes Placeholder 2">
            <a:extLst>
              <a:ext uri="{FF2B5EF4-FFF2-40B4-BE49-F238E27FC236}">
                <a16:creationId xmlns:a16="http://schemas.microsoft.com/office/drawing/2014/main" id="{E522A60F-7425-4BE9-B020-739273049A2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oral second-generation cephalosporins are active against </a:t>
            </a:r>
            <a:r>
              <a:rPr lang="el-GR" altLang="en-US">
                <a:latin typeface="Arial" panose="020B0604020202020204" pitchFamily="34" charset="0"/>
              </a:rPr>
              <a:t>β-</a:t>
            </a:r>
            <a:r>
              <a:rPr lang="en-US" altLang="en-US">
                <a:latin typeface="Arial" panose="020B0604020202020204" pitchFamily="34" charset="0"/>
              </a:rPr>
              <a:t>lactamase-producing </a:t>
            </a:r>
            <a:r>
              <a:rPr lang="en-US" altLang="en-US" b="1" i="1">
                <a:latin typeface="Arial" panose="020B0604020202020204" pitchFamily="34" charset="0"/>
              </a:rPr>
              <a:t>H influenzae </a:t>
            </a:r>
            <a:r>
              <a:rPr lang="en-US" altLang="en-US" b="1">
                <a:latin typeface="Arial" panose="020B0604020202020204" pitchFamily="34" charset="0"/>
              </a:rPr>
              <a:t>or </a:t>
            </a:r>
            <a:r>
              <a:rPr lang="en-US" altLang="en-US" b="1" i="1">
                <a:latin typeface="Arial" panose="020B0604020202020204" pitchFamily="34" charset="0"/>
              </a:rPr>
              <a:t>Moraxella catarrhalis</a:t>
            </a:r>
            <a:endParaRPr lang="en-US" altLang="en-US" b="1">
              <a:latin typeface="Arial" panose="020B0604020202020204" pitchFamily="34" charset="0"/>
            </a:endParaRPr>
          </a:p>
          <a:p>
            <a:endParaRPr lang="en-US" altLang="en-US">
              <a:latin typeface="Arial" panose="020B0604020202020204" pitchFamily="34" charset="0"/>
            </a:endParaRPr>
          </a:p>
        </p:txBody>
      </p:sp>
      <p:sp>
        <p:nvSpPr>
          <p:cNvPr id="36868" name="Slide Number Placeholder 3">
            <a:extLst>
              <a:ext uri="{FF2B5EF4-FFF2-40B4-BE49-F238E27FC236}">
                <a16:creationId xmlns:a16="http://schemas.microsoft.com/office/drawing/2014/main" id="{5E418110-1B38-45D2-9F79-3BED3E4C2FE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73B4D5C-7E38-4536-8189-C43510B87168}" type="slidenum">
              <a:rPr lang="en-US" altLang="en-US" smtClean="0"/>
              <a:pPr/>
              <a:t>17</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EE5EE32E-6655-4113-8C7C-D4FD0108FCAA}"/>
              </a:ext>
            </a:extLst>
          </p:cNvPr>
          <p:cNvSpPr>
            <a:spLocks noGrp="1" noRot="1" noChangeAspect="1" noTextEdit="1"/>
          </p:cNvSpPr>
          <p:nvPr>
            <p:ph type="sldImg"/>
          </p:nvPr>
        </p:nvSpPr>
        <p:spPr>
          <a:ln/>
        </p:spPr>
      </p:sp>
      <p:sp>
        <p:nvSpPr>
          <p:cNvPr id="38915" name="Notes Placeholder 2">
            <a:extLst>
              <a:ext uri="{FF2B5EF4-FFF2-40B4-BE49-F238E27FC236}">
                <a16:creationId xmlns:a16="http://schemas.microsoft.com/office/drawing/2014/main" id="{3A46E99E-9D17-42EA-B7D1-C5A874EB353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8916" name="Slide Number Placeholder 3">
            <a:extLst>
              <a:ext uri="{FF2B5EF4-FFF2-40B4-BE49-F238E27FC236}">
                <a16:creationId xmlns:a16="http://schemas.microsoft.com/office/drawing/2014/main" id="{D28AE122-4720-41A6-8696-77F0F21984C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600" indent="-282575">
              <a:defRPr>
                <a:solidFill>
                  <a:schemeClr val="tx1"/>
                </a:solidFill>
                <a:latin typeface="Arial" panose="020B0604020202020204" pitchFamily="34" charset="0"/>
              </a:defRPr>
            </a:lvl2pPr>
            <a:lvl3pPr marL="1135063" indent="-227013">
              <a:defRPr>
                <a:solidFill>
                  <a:schemeClr val="tx1"/>
                </a:solidFill>
                <a:latin typeface="Arial" panose="020B0604020202020204" pitchFamily="34" charset="0"/>
              </a:defRPr>
            </a:lvl3pPr>
            <a:lvl4pPr marL="1589088" indent="-227013">
              <a:defRPr>
                <a:solidFill>
                  <a:schemeClr val="tx1"/>
                </a:solidFill>
                <a:latin typeface="Arial" panose="020B0604020202020204" pitchFamily="34" charset="0"/>
              </a:defRPr>
            </a:lvl4pPr>
            <a:lvl5pPr marL="2043113" indent="-227013">
              <a:defRPr>
                <a:solidFill>
                  <a:schemeClr val="tx1"/>
                </a:solidFill>
                <a:latin typeface="Arial" panose="020B0604020202020204" pitchFamily="34" charset="0"/>
              </a:defRPr>
            </a:lvl5pPr>
            <a:lvl6pPr marL="2500313" indent="-227013" eaLnBrk="0" fontAlgn="base" hangingPunct="0">
              <a:spcBef>
                <a:spcPct val="0"/>
              </a:spcBef>
              <a:spcAft>
                <a:spcPct val="0"/>
              </a:spcAft>
              <a:defRPr>
                <a:solidFill>
                  <a:schemeClr val="tx1"/>
                </a:solidFill>
                <a:latin typeface="Arial" panose="020B0604020202020204" pitchFamily="34" charset="0"/>
              </a:defRPr>
            </a:lvl6pPr>
            <a:lvl7pPr marL="2957513" indent="-227013" eaLnBrk="0" fontAlgn="base" hangingPunct="0">
              <a:spcBef>
                <a:spcPct val="0"/>
              </a:spcBef>
              <a:spcAft>
                <a:spcPct val="0"/>
              </a:spcAft>
              <a:defRPr>
                <a:solidFill>
                  <a:schemeClr val="tx1"/>
                </a:solidFill>
                <a:latin typeface="Arial" panose="020B0604020202020204" pitchFamily="34" charset="0"/>
              </a:defRPr>
            </a:lvl7pPr>
            <a:lvl8pPr marL="3414713" indent="-227013" eaLnBrk="0" fontAlgn="base" hangingPunct="0">
              <a:spcBef>
                <a:spcPct val="0"/>
              </a:spcBef>
              <a:spcAft>
                <a:spcPct val="0"/>
              </a:spcAft>
              <a:defRPr>
                <a:solidFill>
                  <a:schemeClr val="tx1"/>
                </a:solidFill>
                <a:latin typeface="Arial" panose="020B0604020202020204" pitchFamily="34" charset="0"/>
              </a:defRPr>
            </a:lvl8pPr>
            <a:lvl9pPr marL="3871913" indent="-227013" eaLnBrk="0" fontAlgn="base" hangingPunct="0">
              <a:spcBef>
                <a:spcPct val="0"/>
              </a:spcBef>
              <a:spcAft>
                <a:spcPct val="0"/>
              </a:spcAft>
              <a:defRPr>
                <a:solidFill>
                  <a:schemeClr val="tx1"/>
                </a:solidFill>
                <a:latin typeface="Arial" panose="020B0604020202020204" pitchFamily="34" charset="0"/>
              </a:defRPr>
            </a:lvl9pPr>
          </a:lstStyle>
          <a:p>
            <a:fld id="{4CCE2772-9A5D-4C9D-896C-B96223DA1FB0}" type="slidenum">
              <a:rPr lang="en-US" altLang="en-US" smtClean="0"/>
              <a:pPr/>
              <a:t>18</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5EC3B419-BD35-4288-A8B9-27E868AA0C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600" indent="-282575">
              <a:defRPr>
                <a:solidFill>
                  <a:schemeClr val="tx1"/>
                </a:solidFill>
                <a:latin typeface="Arial" panose="020B0604020202020204" pitchFamily="34" charset="0"/>
              </a:defRPr>
            </a:lvl2pPr>
            <a:lvl3pPr marL="1135063" indent="-227013">
              <a:defRPr>
                <a:solidFill>
                  <a:schemeClr val="tx1"/>
                </a:solidFill>
                <a:latin typeface="Arial" panose="020B0604020202020204" pitchFamily="34" charset="0"/>
              </a:defRPr>
            </a:lvl3pPr>
            <a:lvl4pPr marL="1589088" indent="-227013">
              <a:defRPr>
                <a:solidFill>
                  <a:schemeClr val="tx1"/>
                </a:solidFill>
                <a:latin typeface="Arial" panose="020B0604020202020204" pitchFamily="34" charset="0"/>
              </a:defRPr>
            </a:lvl4pPr>
            <a:lvl5pPr marL="2043113" indent="-227013">
              <a:defRPr>
                <a:solidFill>
                  <a:schemeClr val="tx1"/>
                </a:solidFill>
                <a:latin typeface="Arial" panose="020B0604020202020204" pitchFamily="34" charset="0"/>
              </a:defRPr>
            </a:lvl5pPr>
            <a:lvl6pPr marL="2500313" indent="-227013" eaLnBrk="0" fontAlgn="base" hangingPunct="0">
              <a:spcBef>
                <a:spcPct val="0"/>
              </a:spcBef>
              <a:spcAft>
                <a:spcPct val="0"/>
              </a:spcAft>
              <a:defRPr>
                <a:solidFill>
                  <a:schemeClr val="tx1"/>
                </a:solidFill>
                <a:latin typeface="Arial" panose="020B0604020202020204" pitchFamily="34" charset="0"/>
              </a:defRPr>
            </a:lvl6pPr>
            <a:lvl7pPr marL="2957513" indent="-227013" eaLnBrk="0" fontAlgn="base" hangingPunct="0">
              <a:spcBef>
                <a:spcPct val="0"/>
              </a:spcBef>
              <a:spcAft>
                <a:spcPct val="0"/>
              </a:spcAft>
              <a:defRPr>
                <a:solidFill>
                  <a:schemeClr val="tx1"/>
                </a:solidFill>
                <a:latin typeface="Arial" panose="020B0604020202020204" pitchFamily="34" charset="0"/>
              </a:defRPr>
            </a:lvl7pPr>
            <a:lvl8pPr marL="3414713" indent="-227013" eaLnBrk="0" fontAlgn="base" hangingPunct="0">
              <a:spcBef>
                <a:spcPct val="0"/>
              </a:spcBef>
              <a:spcAft>
                <a:spcPct val="0"/>
              </a:spcAft>
              <a:defRPr>
                <a:solidFill>
                  <a:schemeClr val="tx1"/>
                </a:solidFill>
                <a:latin typeface="Arial" panose="020B0604020202020204" pitchFamily="34" charset="0"/>
              </a:defRPr>
            </a:lvl8pPr>
            <a:lvl9pPr marL="3871913" indent="-227013" eaLnBrk="0" fontAlgn="base" hangingPunct="0">
              <a:spcBef>
                <a:spcPct val="0"/>
              </a:spcBef>
              <a:spcAft>
                <a:spcPct val="0"/>
              </a:spcAft>
              <a:defRPr>
                <a:solidFill>
                  <a:schemeClr val="tx1"/>
                </a:solidFill>
                <a:latin typeface="Arial" panose="020B0604020202020204" pitchFamily="34" charset="0"/>
              </a:defRPr>
            </a:lvl9pPr>
          </a:lstStyle>
          <a:p>
            <a:fld id="{75E5AB95-222A-4FF9-950A-50BCC0CAA1A4}" type="slidenum">
              <a:rPr lang="ar-SA" altLang="en-US" smtClean="0"/>
              <a:pPr/>
              <a:t>19</a:t>
            </a:fld>
            <a:endParaRPr lang="en-US" altLang="en-US"/>
          </a:p>
        </p:txBody>
      </p:sp>
      <p:sp>
        <p:nvSpPr>
          <p:cNvPr id="40963" name="Rectangle 2">
            <a:extLst>
              <a:ext uri="{FF2B5EF4-FFF2-40B4-BE49-F238E27FC236}">
                <a16:creationId xmlns:a16="http://schemas.microsoft.com/office/drawing/2014/main" id="{C569EF3F-C757-4CB5-8240-FA8929EEBB52}"/>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2FC91DAE-8A1E-4004-AB7E-566269862E4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SA"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DED3CAA2-B1CA-4B4A-A79E-2CC5D57E8462}"/>
              </a:ext>
            </a:extLst>
          </p:cNvPr>
          <p:cNvSpPr>
            <a:spLocks noGrp="1" noRot="1" noChangeAspect="1" noTextEdit="1"/>
          </p:cNvSpPr>
          <p:nvPr>
            <p:ph type="sldImg"/>
          </p:nvPr>
        </p:nvSpPr>
        <p:spPr>
          <a:ln/>
        </p:spPr>
      </p:sp>
      <p:sp>
        <p:nvSpPr>
          <p:cNvPr id="43011" name="Notes Placeholder 2">
            <a:extLst>
              <a:ext uri="{FF2B5EF4-FFF2-40B4-BE49-F238E27FC236}">
                <a16:creationId xmlns:a16="http://schemas.microsoft.com/office/drawing/2014/main" id="{61E6EEDE-D95E-40C4-AE93-A0BCD29F51D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Local irritation can produce pain after IM injection &amp; thrombophlebitis after IV injection</a:t>
            </a:r>
          </a:p>
        </p:txBody>
      </p:sp>
      <p:sp>
        <p:nvSpPr>
          <p:cNvPr id="43012" name="Slide Number Placeholder 3">
            <a:extLst>
              <a:ext uri="{FF2B5EF4-FFF2-40B4-BE49-F238E27FC236}">
                <a16:creationId xmlns:a16="http://schemas.microsoft.com/office/drawing/2014/main" id="{4EADFCF9-0243-48A5-9F45-2EA3649437E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590DCA-651A-47E0-8DE8-B50C5EF5A4DB}" type="slidenum">
              <a:rPr lang="en-US" altLang="en-US" smtClean="0"/>
              <a:pPr/>
              <a:t>20</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18E569D2-64A8-4F91-A498-AD6195CAF0CF}"/>
              </a:ext>
            </a:extLst>
          </p:cNvPr>
          <p:cNvSpPr>
            <a:spLocks noGrp="1" noRot="1" noChangeAspect="1" noTextEdit="1"/>
          </p:cNvSpPr>
          <p:nvPr>
            <p:ph type="sldImg"/>
          </p:nvPr>
        </p:nvSpPr>
        <p:spPr>
          <a:ln/>
        </p:spPr>
      </p:sp>
      <p:sp>
        <p:nvSpPr>
          <p:cNvPr id="45059" name="Notes Placeholder 2">
            <a:extLst>
              <a:ext uri="{FF2B5EF4-FFF2-40B4-BE49-F238E27FC236}">
                <a16:creationId xmlns:a16="http://schemas.microsoft.com/office/drawing/2014/main" id="{5921D485-FB14-40B4-BFD9-AA858CB306C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Erythromycin is the prototype</a:t>
            </a:r>
          </a:p>
          <a:p>
            <a:r>
              <a:rPr lang="en-US" altLang="en-US">
                <a:latin typeface="Arial" panose="020B0604020202020204" pitchFamily="34" charset="0"/>
              </a:rPr>
              <a:t>Clarithromycin &amp; azithromycin are semisynthetic derivatives of erythromycin.</a:t>
            </a:r>
          </a:p>
        </p:txBody>
      </p:sp>
      <p:sp>
        <p:nvSpPr>
          <p:cNvPr id="45060" name="Slide Number Placeholder 3">
            <a:extLst>
              <a:ext uri="{FF2B5EF4-FFF2-40B4-BE49-F238E27FC236}">
                <a16:creationId xmlns:a16="http://schemas.microsoft.com/office/drawing/2014/main" id="{74CB5BDC-AABA-4D04-8A5D-96FC4FBAD55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9C2F46A-E589-4301-8AB4-BBABA4C457A7}" type="slidenum">
              <a:rPr lang="en-US" altLang="en-US" smtClean="0"/>
              <a:pPr/>
              <a:t>21</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2BB3E5EE-0265-413A-BA00-A095D77E8E2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600" indent="-282575">
              <a:defRPr>
                <a:solidFill>
                  <a:schemeClr val="tx1"/>
                </a:solidFill>
                <a:latin typeface="Arial" panose="020B0604020202020204" pitchFamily="34" charset="0"/>
              </a:defRPr>
            </a:lvl2pPr>
            <a:lvl3pPr marL="1135063" indent="-227013">
              <a:defRPr>
                <a:solidFill>
                  <a:schemeClr val="tx1"/>
                </a:solidFill>
                <a:latin typeface="Arial" panose="020B0604020202020204" pitchFamily="34" charset="0"/>
              </a:defRPr>
            </a:lvl3pPr>
            <a:lvl4pPr marL="1589088" indent="-227013">
              <a:defRPr>
                <a:solidFill>
                  <a:schemeClr val="tx1"/>
                </a:solidFill>
                <a:latin typeface="Arial" panose="020B0604020202020204" pitchFamily="34" charset="0"/>
              </a:defRPr>
            </a:lvl4pPr>
            <a:lvl5pPr marL="2043113" indent="-227013">
              <a:defRPr>
                <a:solidFill>
                  <a:schemeClr val="tx1"/>
                </a:solidFill>
                <a:latin typeface="Arial" panose="020B0604020202020204" pitchFamily="34" charset="0"/>
              </a:defRPr>
            </a:lvl5pPr>
            <a:lvl6pPr marL="2500313" indent="-227013" eaLnBrk="0" fontAlgn="base" hangingPunct="0">
              <a:spcBef>
                <a:spcPct val="0"/>
              </a:spcBef>
              <a:spcAft>
                <a:spcPct val="0"/>
              </a:spcAft>
              <a:defRPr>
                <a:solidFill>
                  <a:schemeClr val="tx1"/>
                </a:solidFill>
                <a:latin typeface="Arial" panose="020B0604020202020204" pitchFamily="34" charset="0"/>
              </a:defRPr>
            </a:lvl6pPr>
            <a:lvl7pPr marL="2957513" indent="-227013" eaLnBrk="0" fontAlgn="base" hangingPunct="0">
              <a:spcBef>
                <a:spcPct val="0"/>
              </a:spcBef>
              <a:spcAft>
                <a:spcPct val="0"/>
              </a:spcAft>
              <a:defRPr>
                <a:solidFill>
                  <a:schemeClr val="tx1"/>
                </a:solidFill>
                <a:latin typeface="Arial" panose="020B0604020202020204" pitchFamily="34" charset="0"/>
              </a:defRPr>
            </a:lvl7pPr>
            <a:lvl8pPr marL="3414713" indent="-227013" eaLnBrk="0" fontAlgn="base" hangingPunct="0">
              <a:spcBef>
                <a:spcPct val="0"/>
              </a:spcBef>
              <a:spcAft>
                <a:spcPct val="0"/>
              </a:spcAft>
              <a:defRPr>
                <a:solidFill>
                  <a:schemeClr val="tx1"/>
                </a:solidFill>
                <a:latin typeface="Arial" panose="020B0604020202020204" pitchFamily="34" charset="0"/>
              </a:defRPr>
            </a:lvl8pPr>
            <a:lvl9pPr marL="3871913" indent="-227013" eaLnBrk="0" fontAlgn="base" hangingPunct="0">
              <a:spcBef>
                <a:spcPct val="0"/>
              </a:spcBef>
              <a:spcAft>
                <a:spcPct val="0"/>
              </a:spcAft>
              <a:defRPr>
                <a:solidFill>
                  <a:schemeClr val="tx1"/>
                </a:solidFill>
                <a:latin typeface="Arial" panose="020B0604020202020204" pitchFamily="34" charset="0"/>
              </a:defRPr>
            </a:lvl9pPr>
          </a:lstStyle>
          <a:p>
            <a:fld id="{4179DC52-838C-4651-9694-9E57370D7D96}" type="slidenum">
              <a:rPr lang="ar-SA" altLang="en-US" smtClean="0"/>
              <a:pPr/>
              <a:t>22</a:t>
            </a:fld>
            <a:endParaRPr lang="en-US" altLang="en-US"/>
          </a:p>
        </p:txBody>
      </p:sp>
      <p:sp>
        <p:nvSpPr>
          <p:cNvPr id="47107" name="Rectangle 2">
            <a:extLst>
              <a:ext uri="{FF2B5EF4-FFF2-40B4-BE49-F238E27FC236}">
                <a16:creationId xmlns:a16="http://schemas.microsoft.com/office/drawing/2014/main" id="{C5B542AB-59E8-4ACD-A010-5051BB9E43D4}"/>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BEA35589-3AD3-4B82-9E4D-18FE7B5FF4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C0D8532D-0317-450C-9AF7-7E0C995D377A}"/>
              </a:ext>
            </a:extLst>
          </p:cNvPr>
          <p:cNvSpPr>
            <a:spLocks noGrp="1" noRot="1" noChangeAspect="1" noTextEdit="1"/>
          </p:cNvSpPr>
          <p:nvPr>
            <p:ph type="sldImg"/>
          </p:nvPr>
        </p:nvSpPr>
        <p:spPr>
          <a:ln/>
        </p:spPr>
      </p:sp>
      <p:sp>
        <p:nvSpPr>
          <p:cNvPr id="49155" name="Notes Placeholder 2">
            <a:extLst>
              <a:ext uri="{FF2B5EF4-FFF2-40B4-BE49-F238E27FC236}">
                <a16:creationId xmlns:a16="http://schemas.microsoft.com/office/drawing/2014/main" id="{9F1EA777-A4FE-47EC-9223-5C64DE82B0F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Erythromycin base is destroyed by stomach acid and must be administered with enteric coating. Clarithromycin is derived from erythromycin by addition of a methyl group and has improved acid stability and oral absorption compared with erythromycin.</a:t>
            </a:r>
          </a:p>
          <a:p>
            <a:r>
              <a:rPr lang="en-US" altLang="en-US">
                <a:latin typeface="Arial" panose="020B0604020202020204" pitchFamily="34" charset="0"/>
              </a:rPr>
              <a:t>Erythromycin &amp; clarithromycin inh CytP 3A4</a:t>
            </a:r>
          </a:p>
          <a:p>
            <a:r>
              <a:rPr lang="en-US" altLang="en-US">
                <a:latin typeface="Arial" panose="020B0604020202020204" pitchFamily="34" charset="0"/>
              </a:rPr>
              <a:t>Erythromycin is active against susceptible strains of gram-positive organisms, especially pneumococci, streptococci, staphylococci, &amp; corynebacteria. </a:t>
            </a:r>
            <a:r>
              <a:rPr lang="en-US" altLang="en-US" i="1">
                <a:latin typeface="Arial" panose="020B0604020202020204" pitchFamily="34" charset="0"/>
              </a:rPr>
              <a:t>Mycoplasma pneumoniae</a:t>
            </a:r>
            <a:r>
              <a:rPr lang="en-US" altLang="en-US">
                <a:latin typeface="Arial" panose="020B0604020202020204" pitchFamily="34" charset="0"/>
              </a:rPr>
              <a:t>, </a:t>
            </a:r>
            <a:r>
              <a:rPr lang="en-US" altLang="en-US" i="1">
                <a:latin typeface="Arial" panose="020B0604020202020204" pitchFamily="34" charset="0"/>
              </a:rPr>
              <a:t>L pneumophila</a:t>
            </a:r>
            <a:r>
              <a:rPr lang="en-US" altLang="en-US">
                <a:latin typeface="Arial" panose="020B0604020202020204" pitchFamily="34" charset="0"/>
              </a:rPr>
              <a:t>, </a:t>
            </a:r>
            <a:r>
              <a:rPr lang="en-US" altLang="en-US" i="1">
                <a:latin typeface="Arial" panose="020B0604020202020204" pitchFamily="34" charset="0"/>
              </a:rPr>
              <a:t>Chlamydia trachomatis</a:t>
            </a:r>
            <a:r>
              <a:rPr lang="en-US" altLang="en-US">
                <a:latin typeface="Arial" panose="020B0604020202020204" pitchFamily="34" charset="0"/>
              </a:rPr>
              <a:t>, </a:t>
            </a:r>
            <a:r>
              <a:rPr lang="en-US" altLang="en-US" i="1">
                <a:latin typeface="Arial" panose="020B0604020202020204" pitchFamily="34" charset="0"/>
              </a:rPr>
              <a:t>Chlamydia psittaci, Chlamydia pneumoniae</a:t>
            </a:r>
            <a:r>
              <a:rPr lang="en-US" altLang="en-US">
                <a:latin typeface="Arial" panose="020B0604020202020204" pitchFamily="34" charset="0"/>
              </a:rPr>
              <a:t>, </a:t>
            </a:r>
            <a:r>
              <a:rPr lang="en-US" altLang="en-US" i="1">
                <a:latin typeface="Arial" panose="020B0604020202020204" pitchFamily="34" charset="0"/>
              </a:rPr>
              <a:t>H pylori</a:t>
            </a:r>
            <a:r>
              <a:rPr lang="en-US" altLang="en-US">
                <a:latin typeface="Arial" panose="020B0604020202020204" pitchFamily="34" charset="0"/>
              </a:rPr>
              <a:t>, </a:t>
            </a:r>
            <a:r>
              <a:rPr lang="en-US" altLang="en-US" i="1">
                <a:latin typeface="Arial" panose="020B0604020202020204" pitchFamily="34" charset="0"/>
              </a:rPr>
              <a:t>Listeria monocytogenes</a:t>
            </a:r>
            <a:r>
              <a:rPr lang="en-US" altLang="en-US">
                <a:latin typeface="Arial" panose="020B0604020202020204" pitchFamily="34" charset="0"/>
              </a:rPr>
              <a:t>, &amp; certain mycobacteria </a:t>
            </a:r>
            <a:r>
              <a:rPr lang="en-US" altLang="en-US" i="1">
                <a:latin typeface="Arial" panose="020B0604020202020204" pitchFamily="34" charset="0"/>
              </a:rPr>
              <a:t>(Mycobacterium kansasii, Mycobacterium</a:t>
            </a:r>
          </a:p>
          <a:p>
            <a:r>
              <a:rPr lang="en-US" altLang="en-US" i="1">
                <a:latin typeface="Arial" panose="020B0604020202020204" pitchFamily="34" charset="0"/>
              </a:rPr>
              <a:t>scrofulaceum) </a:t>
            </a:r>
            <a:r>
              <a:rPr lang="en-US" altLang="en-US">
                <a:latin typeface="Arial" panose="020B0604020202020204" pitchFamily="34" charset="0"/>
              </a:rPr>
              <a:t>are also susceptible.</a:t>
            </a:r>
          </a:p>
          <a:p>
            <a:r>
              <a:rPr lang="en-US" altLang="en-US">
                <a:latin typeface="Arial" panose="020B0604020202020204" pitchFamily="34" charset="0"/>
              </a:rPr>
              <a:t>Clarithromycin &amp; erythromycin are similar with respect to antibacterial activity except that clarithromycin is &gt; active against </a:t>
            </a:r>
            <a:r>
              <a:rPr lang="en-US" altLang="en-US" i="1">
                <a:latin typeface="Arial" panose="020B0604020202020204" pitchFamily="34" charset="0"/>
              </a:rPr>
              <a:t>Mycobacterium avium </a:t>
            </a:r>
            <a:r>
              <a:rPr lang="en-US" altLang="en-US">
                <a:latin typeface="Arial" panose="020B0604020202020204" pitchFamily="34" charset="0"/>
              </a:rPr>
              <a:t>complex.</a:t>
            </a:r>
          </a:p>
          <a:p>
            <a:r>
              <a:rPr lang="en-US" altLang="en-US">
                <a:latin typeface="Arial" panose="020B0604020202020204" pitchFamily="34" charset="0"/>
              </a:rPr>
              <a:t>The advantages of clarithromycin compared with erythromycin are lower incidence of GI intolerance &amp; less frequent dosing.</a:t>
            </a:r>
          </a:p>
        </p:txBody>
      </p:sp>
      <p:sp>
        <p:nvSpPr>
          <p:cNvPr id="49156" name="Slide Number Placeholder 3">
            <a:extLst>
              <a:ext uri="{FF2B5EF4-FFF2-40B4-BE49-F238E27FC236}">
                <a16:creationId xmlns:a16="http://schemas.microsoft.com/office/drawing/2014/main" id="{D231218A-C8D3-4D5E-BD0D-2C57F3CF565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F66E275-8FD9-409C-8935-6169FD150EA8}" type="slidenum">
              <a:rPr lang="en-US" altLang="en-US" smtClean="0"/>
              <a:pPr/>
              <a:t>23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399BA91F-6E39-4E51-B4B3-EBE4D9748C1E}"/>
              </a:ext>
            </a:extLst>
          </p:cNvPr>
          <p:cNvSpPr>
            <a:spLocks noGrp="1" noRot="1" noChangeAspect="1" noTextEdit="1"/>
          </p:cNvSpPr>
          <p:nvPr>
            <p:ph type="sldImg"/>
          </p:nvPr>
        </p:nvSpPr>
        <p:spPr>
          <a:ln/>
        </p:spPr>
      </p:sp>
      <p:sp>
        <p:nvSpPr>
          <p:cNvPr id="12291" name="Notes Placeholder 2">
            <a:extLst>
              <a:ext uri="{FF2B5EF4-FFF2-40B4-BE49-F238E27FC236}">
                <a16:creationId xmlns:a16="http://schemas.microsoft.com/office/drawing/2014/main" id="{0AE8F367-52FF-4579-983A-C8D3881E711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SA" altLang="en-US">
              <a:latin typeface="Arial" panose="020B0604020202020204" pitchFamily="34" charset="0"/>
            </a:endParaRPr>
          </a:p>
        </p:txBody>
      </p:sp>
      <p:sp>
        <p:nvSpPr>
          <p:cNvPr id="12292" name="Slide Number Placeholder 3">
            <a:extLst>
              <a:ext uri="{FF2B5EF4-FFF2-40B4-BE49-F238E27FC236}">
                <a16:creationId xmlns:a16="http://schemas.microsoft.com/office/drawing/2014/main" id="{4673C86A-386D-4BCE-A76C-E490D8AA17D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600" indent="-282575">
              <a:defRPr>
                <a:solidFill>
                  <a:schemeClr val="tx1"/>
                </a:solidFill>
                <a:latin typeface="Arial" panose="020B0604020202020204" pitchFamily="34" charset="0"/>
              </a:defRPr>
            </a:lvl2pPr>
            <a:lvl3pPr marL="1135063" indent="-227013">
              <a:defRPr>
                <a:solidFill>
                  <a:schemeClr val="tx1"/>
                </a:solidFill>
                <a:latin typeface="Arial" panose="020B0604020202020204" pitchFamily="34" charset="0"/>
              </a:defRPr>
            </a:lvl3pPr>
            <a:lvl4pPr marL="1589088" indent="-227013">
              <a:defRPr>
                <a:solidFill>
                  <a:schemeClr val="tx1"/>
                </a:solidFill>
                <a:latin typeface="Arial" panose="020B0604020202020204" pitchFamily="34" charset="0"/>
              </a:defRPr>
            </a:lvl4pPr>
            <a:lvl5pPr marL="2043113" indent="-227013">
              <a:defRPr>
                <a:solidFill>
                  <a:schemeClr val="tx1"/>
                </a:solidFill>
                <a:latin typeface="Arial" panose="020B0604020202020204" pitchFamily="34" charset="0"/>
              </a:defRPr>
            </a:lvl5pPr>
            <a:lvl6pPr marL="2500313" indent="-227013" eaLnBrk="0" fontAlgn="base" hangingPunct="0">
              <a:spcBef>
                <a:spcPct val="0"/>
              </a:spcBef>
              <a:spcAft>
                <a:spcPct val="0"/>
              </a:spcAft>
              <a:defRPr>
                <a:solidFill>
                  <a:schemeClr val="tx1"/>
                </a:solidFill>
                <a:latin typeface="Arial" panose="020B0604020202020204" pitchFamily="34" charset="0"/>
              </a:defRPr>
            </a:lvl6pPr>
            <a:lvl7pPr marL="2957513" indent="-227013" eaLnBrk="0" fontAlgn="base" hangingPunct="0">
              <a:spcBef>
                <a:spcPct val="0"/>
              </a:spcBef>
              <a:spcAft>
                <a:spcPct val="0"/>
              </a:spcAft>
              <a:defRPr>
                <a:solidFill>
                  <a:schemeClr val="tx1"/>
                </a:solidFill>
                <a:latin typeface="Arial" panose="020B0604020202020204" pitchFamily="34" charset="0"/>
              </a:defRPr>
            </a:lvl7pPr>
            <a:lvl8pPr marL="3414713" indent="-227013" eaLnBrk="0" fontAlgn="base" hangingPunct="0">
              <a:spcBef>
                <a:spcPct val="0"/>
              </a:spcBef>
              <a:spcAft>
                <a:spcPct val="0"/>
              </a:spcAft>
              <a:defRPr>
                <a:solidFill>
                  <a:schemeClr val="tx1"/>
                </a:solidFill>
                <a:latin typeface="Arial" panose="020B0604020202020204" pitchFamily="34" charset="0"/>
              </a:defRPr>
            </a:lvl8pPr>
            <a:lvl9pPr marL="3871913" indent="-227013" eaLnBrk="0" fontAlgn="base" hangingPunct="0">
              <a:spcBef>
                <a:spcPct val="0"/>
              </a:spcBef>
              <a:spcAft>
                <a:spcPct val="0"/>
              </a:spcAft>
              <a:defRPr>
                <a:solidFill>
                  <a:schemeClr val="tx1"/>
                </a:solidFill>
                <a:latin typeface="Arial" panose="020B0604020202020204" pitchFamily="34" charset="0"/>
              </a:defRPr>
            </a:lvl9pPr>
          </a:lstStyle>
          <a:p>
            <a:fld id="{B36CA347-629B-40C8-A00D-A6290C88C586}" type="slidenum">
              <a:rPr lang="en-US" altLang="en-US" smtClean="0"/>
              <a:pPr/>
              <a:t>4</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B37490E1-AF68-4B96-88CA-4E16DF73F2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600" indent="-282575">
              <a:defRPr>
                <a:solidFill>
                  <a:schemeClr val="tx1"/>
                </a:solidFill>
                <a:latin typeface="Arial" panose="020B0604020202020204" pitchFamily="34" charset="0"/>
              </a:defRPr>
            </a:lvl2pPr>
            <a:lvl3pPr marL="1135063" indent="-227013">
              <a:defRPr>
                <a:solidFill>
                  <a:schemeClr val="tx1"/>
                </a:solidFill>
                <a:latin typeface="Arial" panose="020B0604020202020204" pitchFamily="34" charset="0"/>
              </a:defRPr>
            </a:lvl3pPr>
            <a:lvl4pPr marL="1589088" indent="-227013">
              <a:defRPr>
                <a:solidFill>
                  <a:schemeClr val="tx1"/>
                </a:solidFill>
                <a:latin typeface="Arial" panose="020B0604020202020204" pitchFamily="34" charset="0"/>
              </a:defRPr>
            </a:lvl4pPr>
            <a:lvl5pPr marL="2043113" indent="-227013">
              <a:defRPr>
                <a:solidFill>
                  <a:schemeClr val="tx1"/>
                </a:solidFill>
                <a:latin typeface="Arial" panose="020B0604020202020204" pitchFamily="34" charset="0"/>
              </a:defRPr>
            </a:lvl5pPr>
            <a:lvl6pPr marL="2500313" indent="-227013" eaLnBrk="0" fontAlgn="base" hangingPunct="0">
              <a:spcBef>
                <a:spcPct val="0"/>
              </a:spcBef>
              <a:spcAft>
                <a:spcPct val="0"/>
              </a:spcAft>
              <a:defRPr>
                <a:solidFill>
                  <a:schemeClr val="tx1"/>
                </a:solidFill>
                <a:latin typeface="Arial" panose="020B0604020202020204" pitchFamily="34" charset="0"/>
              </a:defRPr>
            </a:lvl6pPr>
            <a:lvl7pPr marL="2957513" indent="-227013" eaLnBrk="0" fontAlgn="base" hangingPunct="0">
              <a:spcBef>
                <a:spcPct val="0"/>
              </a:spcBef>
              <a:spcAft>
                <a:spcPct val="0"/>
              </a:spcAft>
              <a:defRPr>
                <a:solidFill>
                  <a:schemeClr val="tx1"/>
                </a:solidFill>
                <a:latin typeface="Arial" panose="020B0604020202020204" pitchFamily="34" charset="0"/>
              </a:defRPr>
            </a:lvl7pPr>
            <a:lvl8pPr marL="3414713" indent="-227013" eaLnBrk="0" fontAlgn="base" hangingPunct="0">
              <a:spcBef>
                <a:spcPct val="0"/>
              </a:spcBef>
              <a:spcAft>
                <a:spcPct val="0"/>
              </a:spcAft>
              <a:defRPr>
                <a:solidFill>
                  <a:schemeClr val="tx1"/>
                </a:solidFill>
                <a:latin typeface="Arial" panose="020B0604020202020204" pitchFamily="34" charset="0"/>
              </a:defRPr>
            </a:lvl8pPr>
            <a:lvl9pPr marL="3871913" indent="-227013" eaLnBrk="0" fontAlgn="base" hangingPunct="0">
              <a:spcBef>
                <a:spcPct val="0"/>
              </a:spcBef>
              <a:spcAft>
                <a:spcPct val="0"/>
              </a:spcAft>
              <a:defRPr>
                <a:solidFill>
                  <a:schemeClr val="tx1"/>
                </a:solidFill>
                <a:latin typeface="Arial" panose="020B0604020202020204" pitchFamily="34" charset="0"/>
              </a:defRPr>
            </a:lvl9pPr>
          </a:lstStyle>
          <a:p>
            <a:fld id="{058FE110-6A5D-43DE-B5F6-E32E5D1D83B6}" type="slidenum">
              <a:rPr lang="ar-SA" altLang="en-US" smtClean="0"/>
              <a:pPr/>
              <a:t>24</a:t>
            </a:fld>
            <a:endParaRPr lang="en-US" altLang="en-US"/>
          </a:p>
        </p:txBody>
      </p:sp>
      <p:sp>
        <p:nvSpPr>
          <p:cNvPr id="51203" name="Rectangle 2">
            <a:extLst>
              <a:ext uri="{FF2B5EF4-FFF2-40B4-BE49-F238E27FC236}">
                <a16:creationId xmlns:a16="http://schemas.microsoft.com/office/drawing/2014/main" id="{4BE96F2F-65EA-4E7D-9AE4-9CA86B38A346}"/>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E6EDC3A2-0424-4A37-B263-262C7AA2B0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5EB3F626-6807-4F75-AC98-168CF728F3E9}"/>
              </a:ext>
            </a:extLst>
          </p:cNvPr>
          <p:cNvSpPr>
            <a:spLocks noGrp="1" noRot="1" noChangeAspect="1" noTextEdit="1"/>
          </p:cNvSpPr>
          <p:nvPr>
            <p:ph type="sldImg"/>
          </p:nvPr>
        </p:nvSpPr>
        <p:spPr>
          <a:ln/>
        </p:spPr>
      </p:sp>
      <p:sp>
        <p:nvSpPr>
          <p:cNvPr id="53251" name="Notes Placeholder 2">
            <a:extLst>
              <a:ext uri="{FF2B5EF4-FFF2-40B4-BE49-F238E27FC236}">
                <a16:creationId xmlns:a16="http://schemas.microsoft.com/office/drawing/2014/main" id="{7B0B3124-24AC-466C-84E8-4615081B2CB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3252" name="Slide Number Placeholder 3">
            <a:extLst>
              <a:ext uri="{FF2B5EF4-FFF2-40B4-BE49-F238E27FC236}">
                <a16:creationId xmlns:a16="http://schemas.microsoft.com/office/drawing/2014/main" id="{E681AD07-DE5B-4927-B4AA-4039B13DFBD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792871-D429-46EE-A651-E37433C81996}" type="slidenum">
              <a:rPr lang="en-US" altLang="en-US" smtClean="0"/>
              <a:pPr/>
              <a:t>25</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C8B5CDEC-D01E-41E3-A0E8-8F1F49B80234}"/>
              </a:ext>
            </a:extLst>
          </p:cNvPr>
          <p:cNvSpPr>
            <a:spLocks noGrp="1" noRot="1" noChangeAspect="1" noTextEdit="1"/>
          </p:cNvSpPr>
          <p:nvPr>
            <p:ph type="sldImg"/>
          </p:nvPr>
        </p:nvSpPr>
        <p:spPr>
          <a:ln/>
        </p:spPr>
      </p:sp>
      <p:sp>
        <p:nvSpPr>
          <p:cNvPr id="55299" name="Notes Placeholder 2">
            <a:extLst>
              <a:ext uri="{FF2B5EF4-FFF2-40B4-BE49-F238E27FC236}">
                <a16:creationId xmlns:a16="http://schemas.microsoft.com/office/drawing/2014/main" id="{6B08405B-A8E2-4624-8FE7-68DF20D963A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Anorexia, nausea, vomiting, &amp; diarrhea are common. GI intolerance, which is due to a direct stimulation of gut motility, is the most common reason for discontinuing erythromycin &amp; substituting another antibiotic.</a:t>
            </a:r>
          </a:p>
        </p:txBody>
      </p:sp>
      <p:sp>
        <p:nvSpPr>
          <p:cNvPr id="55300" name="Slide Number Placeholder 3">
            <a:extLst>
              <a:ext uri="{FF2B5EF4-FFF2-40B4-BE49-F238E27FC236}">
                <a16:creationId xmlns:a16="http://schemas.microsoft.com/office/drawing/2014/main" id="{0FA74200-9A67-4D62-BEF1-2248B5D22A7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E9F52EA-EB80-4D76-9C34-C0223DE65308}" type="slidenum">
              <a:rPr lang="en-US" altLang="en-US" smtClean="0"/>
              <a:pPr/>
              <a:t>26</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FE9AE7DC-AF2C-4964-AF89-DF3579A46F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600" indent="-282575">
              <a:defRPr>
                <a:solidFill>
                  <a:schemeClr val="tx1"/>
                </a:solidFill>
                <a:latin typeface="Arial" panose="020B0604020202020204" pitchFamily="34" charset="0"/>
              </a:defRPr>
            </a:lvl2pPr>
            <a:lvl3pPr marL="1135063" indent="-227013">
              <a:defRPr>
                <a:solidFill>
                  <a:schemeClr val="tx1"/>
                </a:solidFill>
                <a:latin typeface="Arial" panose="020B0604020202020204" pitchFamily="34" charset="0"/>
              </a:defRPr>
            </a:lvl3pPr>
            <a:lvl4pPr marL="1589088" indent="-227013">
              <a:defRPr>
                <a:solidFill>
                  <a:schemeClr val="tx1"/>
                </a:solidFill>
                <a:latin typeface="Arial" panose="020B0604020202020204" pitchFamily="34" charset="0"/>
              </a:defRPr>
            </a:lvl4pPr>
            <a:lvl5pPr marL="2043113" indent="-227013">
              <a:defRPr>
                <a:solidFill>
                  <a:schemeClr val="tx1"/>
                </a:solidFill>
                <a:latin typeface="Arial" panose="020B0604020202020204" pitchFamily="34" charset="0"/>
              </a:defRPr>
            </a:lvl5pPr>
            <a:lvl6pPr marL="2500313" indent="-227013" eaLnBrk="0" fontAlgn="base" hangingPunct="0">
              <a:spcBef>
                <a:spcPct val="0"/>
              </a:spcBef>
              <a:spcAft>
                <a:spcPct val="0"/>
              </a:spcAft>
              <a:defRPr>
                <a:solidFill>
                  <a:schemeClr val="tx1"/>
                </a:solidFill>
                <a:latin typeface="Arial" panose="020B0604020202020204" pitchFamily="34" charset="0"/>
              </a:defRPr>
            </a:lvl6pPr>
            <a:lvl7pPr marL="2957513" indent="-227013" eaLnBrk="0" fontAlgn="base" hangingPunct="0">
              <a:spcBef>
                <a:spcPct val="0"/>
              </a:spcBef>
              <a:spcAft>
                <a:spcPct val="0"/>
              </a:spcAft>
              <a:defRPr>
                <a:solidFill>
                  <a:schemeClr val="tx1"/>
                </a:solidFill>
                <a:latin typeface="Arial" panose="020B0604020202020204" pitchFamily="34" charset="0"/>
              </a:defRPr>
            </a:lvl7pPr>
            <a:lvl8pPr marL="3414713" indent="-227013" eaLnBrk="0" fontAlgn="base" hangingPunct="0">
              <a:spcBef>
                <a:spcPct val="0"/>
              </a:spcBef>
              <a:spcAft>
                <a:spcPct val="0"/>
              </a:spcAft>
              <a:defRPr>
                <a:solidFill>
                  <a:schemeClr val="tx1"/>
                </a:solidFill>
                <a:latin typeface="Arial" panose="020B0604020202020204" pitchFamily="34" charset="0"/>
              </a:defRPr>
            </a:lvl8pPr>
            <a:lvl9pPr marL="3871913" indent="-227013" eaLnBrk="0" fontAlgn="base" hangingPunct="0">
              <a:spcBef>
                <a:spcPct val="0"/>
              </a:spcBef>
              <a:spcAft>
                <a:spcPct val="0"/>
              </a:spcAft>
              <a:defRPr>
                <a:solidFill>
                  <a:schemeClr val="tx1"/>
                </a:solidFill>
                <a:latin typeface="Arial" panose="020B0604020202020204" pitchFamily="34" charset="0"/>
              </a:defRPr>
            </a:lvl9pPr>
          </a:lstStyle>
          <a:p>
            <a:fld id="{CC9CC5A8-CFA5-41F0-85CE-977958EA9FF1}" type="slidenum">
              <a:rPr lang="ar-SA" altLang="en-US" smtClean="0"/>
              <a:pPr/>
              <a:t>28</a:t>
            </a:fld>
            <a:endParaRPr lang="en-US" altLang="en-US"/>
          </a:p>
        </p:txBody>
      </p:sp>
      <p:sp>
        <p:nvSpPr>
          <p:cNvPr id="58371" name="Rectangle 2">
            <a:extLst>
              <a:ext uri="{FF2B5EF4-FFF2-40B4-BE49-F238E27FC236}">
                <a16:creationId xmlns:a16="http://schemas.microsoft.com/office/drawing/2014/main" id="{757C6A12-9E89-4163-BCB3-73CF2E36A75E}"/>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4C585348-BA91-49CF-8D3E-8CA7317D3C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Inhibition of DNA gyrase </a:t>
            </a:r>
            <a:r>
              <a:rPr lang="en-US" altLang="en-US" u="sng">
                <a:latin typeface="Arial" panose="020B0604020202020204" pitchFamily="34" charset="0"/>
              </a:rPr>
              <a:t>prevents</a:t>
            </a:r>
            <a:r>
              <a:rPr lang="en-US" altLang="en-US">
                <a:latin typeface="Arial" panose="020B0604020202020204" pitchFamily="34" charset="0"/>
              </a:rPr>
              <a:t> the relaxation of positively supercoiled DNA that is required for normal transcription &amp; replication.</a:t>
            </a:r>
            <a:endParaRPr lang="ar-SA"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63239B79-419F-4931-88D8-28038ADC1C25}"/>
              </a:ext>
            </a:extLst>
          </p:cNvPr>
          <p:cNvSpPr>
            <a:spLocks noGrp="1" noRot="1" noChangeAspect="1" noTextEdit="1"/>
          </p:cNvSpPr>
          <p:nvPr>
            <p:ph type="sldImg"/>
          </p:nvPr>
        </p:nvSpPr>
        <p:spPr>
          <a:ln/>
        </p:spPr>
      </p:sp>
      <p:sp>
        <p:nvSpPr>
          <p:cNvPr id="60419" name="Notes Placeholder 2">
            <a:extLst>
              <a:ext uri="{FF2B5EF4-FFF2-40B4-BE49-F238E27FC236}">
                <a16:creationId xmlns:a16="http://schemas.microsoft.com/office/drawing/2014/main" id="{5946DED1-14AE-4C4A-9025-7B42846A889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Arial" panose="020B0604020202020204" pitchFamily="34" charset="0"/>
              </a:rPr>
              <a:t>Fluoroquinolones</a:t>
            </a:r>
            <a:r>
              <a:rPr lang="en-US" altLang="en-US">
                <a:latin typeface="Arial" panose="020B0604020202020204" pitchFamily="34" charset="0"/>
              </a:rPr>
              <a:t> were originally developed because of their excellent activity against </a:t>
            </a:r>
            <a:r>
              <a:rPr lang="en-US" altLang="en-US" sz="1400" b="1">
                <a:latin typeface="Arial" panose="020B0604020202020204" pitchFamily="34" charset="0"/>
              </a:rPr>
              <a:t>gram-ive aerobic bacteria</a:t>
            </a:r>
            <a:r>
              <a:rPr lang="en-US" altLang="en-US">
                <a:latin typeface="Arial" panose="020B0604020202020204" pitchFamily="34" charset="0"/>
              </a:rPr>
              <a:t>; they had limited activity against gram+ive organisms. </a:t>
            </a:r>
          </a:p>
          <a:p>
            <a:r>
              <a:rPr lang="en-US" altLang="en-US">
                <a:latin typeface="Arial" panose="020B0604020202020204" pitchFamily="34" charset="0"/>
              </a:rPr>
              <a:t>Several newer agents have improved activity against gram+ive cocci. This relative activity against gram-ive versus gram+ive species is useful for classification of these agents. Norfloxacin is the least active of the fluoroquinolones against both gram-ive &amp; gram+ive organisms, with minimum inhibitory concentrations (MICs) fourfold to eightfold higher than those of ciprofloxacin. </a:t>
            </a:r>
          </a:p>
          <a:p>
            <a:r>
              <a:rPr lang="en-US" altLang="en-US" b="1">
                <a:latin typeface="Arial" panose="020B0604020202020204" pitchFamily="34" charset="0"/>
              </a:rPr>
              <a:t>Ciprofloxacin</a:t>
            </a:r>
            <a:r>
              <a:rPr lang="en-US" altLang="en-US">
                <a:latin typeface="Arial" panose="020B0604020202020204" pitchFamily="34" charset="0"/>
              </a:rPr>
              <a:t>, enoxacin, lomefloxacin, levofloxacin, ofloxacin, &amp; pefloxacin comprise a second group of similar agents possessing </a:t>
            </a:r>
            <a:r>
              <a:rPr lang="en-US" altLang="en-US" b="1">
                <a:latin typeface="Arial" panose="020B0604020202020204" pitchFamily="34" charset="0"/>
              </a:rPr>
              <a:t>excellent gram-ive activity </a:t>
            </a:r>
            <a:r>
              <a:rPr lang="en-US" altLang="en-US">
                <a:latin typeface="Arial" panose="020B0604020202020204" pitchFamily="34" charset="0"/>
              </a:rPr>
              <a:t>&amp; moderate to good activity against gram+ive bacteria. MICs for gram-ive cocci &amp; bacilli, including </a:t>
            </a:r>
            <a:r>
              <a:rPr lang="en-US" altLang="en-US" i="1">
                <a:latin typeface="Arial" panose="020B0604020202020204" pitchFamily="34" charset="0"/>
              </a:rPr>
              <a:t>Enterobacter </a:t>
            </a:r>
            <a:r>
              <a:rPr lang="en-US" altLang="en-US">
                <a:latin typeface="Arial" panose="020B0604020202020204" pitchFamily="34" charset="0"/>
              </a:rPr>
              <a:t>sp, </a:t>
            </a:r>
            <a:r>
              <a:rPr lang="en-US" altLang="en-US" i="1">
                <a:latin typeface="Arial" panose="020B0604020202020204" pitchFamily="34" charset="0"/>
              </a:rPr>
              <a:t>P aeruginosa, Neisseria meningitidis, Haemophilus </a:t>
            </a:r>
            <a:r>
              <a:rPr lang="en-US" altLang="en-US">
                <a:latin typeface="Arial" panose="020B0604020202020204" pitchFamily="34" charset="0"/>
              </a:rPr>
              <a:t>sp, &amp; </a:t>
            </a:r>
            <a:r>
              <a:rPr lang="en-US" altLang="en-US" i="1">
                <a:latin typeface="Arial" panose="020B0604020202020204" pitchFamily="34" charset="0"/>
              </a:rPr>
              <a:t>Campylobacter jejuni</a:t>
            </a:r>
            <a:r>
              <a:rPr lang="en-US" altLang="en-US">
                <a:latin typeface="Arial" panose="020B0604020202020204" pitchFamily="34" charset="0"/>
              </a:rPr>
              <a:t>, are 1–2 mcg/mL &amp; often less. Methicillin-susceptible strains of </a:t>
            </a:r>
            <a:r>
              <a:rPr lang="en-US" altLang="en-US" i="1">
                <a:latin typeface="Arial" panose="020B0604020202020204" pitchFamily="34" charset="0"/>
              </a:rPr>
              <a:t>S aureus </a:t>
            </a:r>
            <a:r>
              <a:rPr lang="en-US" altLang="en-US">
                <a:latin typeface="Arial" panose="020B0604020202020204" pitchFamily="34" charset="0"/>
              </a:rPr>
              <a:t>are generally susceptible to these fluoroquinolones, but methicillin-resistant strains of staphylococci are often resistant. </a:t>
            </a:r>
            <a:r>
              <a:rPr lang="en-US" altLang="en-US" b="1">
                <a:latin typeface="Arial" panose="020B0604020202020204" pitchFamily="34" charset="0"/>
              </a:rPr>
              <a:t>Streptococci &amp; enterococci </a:t>
            </a:r>
            <a:r>
              <a:rPr lang="en-US" altLang="en-US">
                <a:latin typeface="Arial" panose="020B0604020202020204" pitchFamily="34" charset="0"/>
              </a:rPr>
              <a:t>tend to be </a:t>
            </a:r>
            <a:r>
              <a:rPr lang="en-US" altLang="en-US" u="sng">
                <a:latin typeface="Arial" panose="020B0604020202020204" pitchFamily="34" charset="0"/>
              </a:rPr>
              <a:t>less</a:t>
            </a:r>
            <a:r>
              <a:rPr lang="en-US" altLang="en-US">
                <a:latin typeface="Arial" panose="020B0604020202020204" pitchFamily="34" charset="0"/>
              </a:rPr>
              <a:t> susceptible than staphylococci, &amp; efficacy in infections caused by these organisms is limited. </a:t>
            </a:r>
            <a:r>
              <a:rPr lang="en-US" altLang="en-US" b="1">
                <a:latin typeface="Arial" panose="020B0604020202020204" pitchFamily="34" charset="0"/>
              </a:rPr>
              <a:t>Ciprofloxacin</a:t>
            </a:r>
            <a:r>
              <a:rPr lang="en-US" altLang="en-US">
                <a:latin typeface="Arial" panose="020B0604020202020204" pitchFamily="34" charset="0"/>
              </a:rPr>
              <a:t> is the most active agent of this group against gram-ive organisms, </a:t>
            </a:r>
            <a:r>
              <a:rPr lang="en-US" altLang="en-US" i="1">
                <a:latin typeface="Arial" panose="020B0604020202020204" pitchFamily="34" charset="0"/>
              </a:rPr>
              <a:t>P aeruginosa </a:t>
            </a:r>
            <a:r>
              <a:rPr lang="en-US" altLang="en-US">
                <a:latin typeface="Arial" panose="020B0604020202020204" pitchFamily="34" charset="0"/>
              </a:rPr>
              <a:t>in particular. Levofloxacin, the L-isomer of ofloxacin, has superior activity against gram+ive organisms, including </a:t>
            </a:r>
            <a:r>
              <a:rPr lang="en-US" altLang="en-US" i="1">
                <a:latin typeface="Arial" panose="020B0604020202020204" pitchFamily="34" charset="0"/>
              </a:rPr>
              <a:t>Streptococcus pneumoniae</a:t>
            </a:r>
            <a:r>
              <a:rPr lang="en-US" altLang="en-US">
                <a:latin typeface="Arial" panose="020B0604020202020204" pitchFamily="34" charset="0"/>
              </a:rPr>
              <a:t>. </a:t>
            </a:r>
          </a:p>
          <a:p>
            <a:r>
              <a:rPr lang="en-US" altLang="en-US" b="1">
                <a:latin typeface="Arial" panose="020B0604020202020204" pitchFamily="34" charset="0"/>
              </a:rPr>
              <a:t>Gatifloxacin</a:t>
            </a:r>
            <a:r>
              <a:rPr lang="en-US" altLang="en-US">
                <a:latin typeface="Arial" panose="020B0604020202020204" pitchFamily="34" charset="0"/>
              </a:rPr>
              <a:t> &amp; </a:t>
            </a:r>
            <a:r>
              <a:rPr lang="en-US" altLang="en-US" b="1">
                <a:latin typeface="Arial" panose="020B0604020202020204" pitchFamily="34" charset="0"/>
              </a:rPr>
              <a:t>moxifloxacin</a:t>
            </a:r>
            <a:r>
              <a:rPr lang="en-US" altLang="en-US">
                <a:latin typeface="Arial" panose="020B0604020202020204" pitchFamily="34" charset="0"/>
              </a:rPr>
              <a:t> make up a third group of fluoroquinolones with improved activity </a:t>
            </a:r>
            <a:r>
              <a:rPr lang="en-US" altLang="en-US" b="1">
                <a:latin typeface="Arial" panose="020B0604020202020204" pitchFamily="34" charset="0"/>
              </a:rPr>
              <a:t>against gram+ive organisms</a:t>
            </a:r>
            <a:r>
              <a:rPr lang="en-US" altLang="en-US">
                <a:latin typeface="Arial" panose="020B0604020202020204" pitchFamily="34" charset="0"/>
              </a:rPr>
              <a:t>, particularly </a:t>
            </a:r>
            <a:r>
              <a:rPr lang="en-US" altLang="en-US" b="1" i="1">
                <a:latin typeface="Arial" panose="020B0604020202020204" pitchFamily="34" charset="0"/>
              </a:rPr>
              <a:t>S pneumoniae </a:t>
            </a:r>
            <a:r>
              <a:rPr lang="en-US" altLang="en-US">
                <a:latin typeface="Arial" panose="020B0604020202020204" pitchFamily="34" charset="0"/>
              </a:rPr>
              <a:t>&amp; some </a:t>
            </a:r>
            <a:r>
              <a:rPr lang="en-US" altLang="en-US" b="1">
                <a:latin typeface="Arial" panose="020B0604020202020204" pitchFamily="34" charset="0"/>
              </a:rPr>
              <a:t>staphylococci</a:t>
            </a:r>
            <a:r>
              <a:rPr lang="en-US" altLang="en-US">
                <a:latin typeface="Arial" panose="020B0604020202020204" pitchFamily="34" charset="0"/>
              </a:rPr>
              <a:t>. Although MICs of these agents for staphylococci are lower than those of ciprofloxacin (&amp; the other compounds mentioned in the paragraph above), it is not known whether the enhanced activity is sufficient to permit use of these agents for treatment of infections caused by ciprofloxacin-resistant strains. In general, none of these agents is as active as ciprofloxacin against gram-ive organisms.</a:t>
            </a:r>
          </a:p>
        </p:txBody>
      </p:sp>
      <p:sp>
        <p:nvSpPr>
          <p:cNvPr id="60420" name="Slide Number Placeholder 3">
            <a:extLst>
              <a:ext uri="{FF2B5EF4-FFF2-40B4-BE49-F238E27FC236}">
                <a16:creationId xmlns:a16="http://schemas.microsoft.com/office/drawing/2014/main" id="{1D148F02-E112-4D08-B311-635E151EB7F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1407B29-0992-4692-BC4D-C0C5E1621C15}" type="slidenum">
              <a:rPr lang="en-US" altLang="en-US" smtClean="0"/>
              <a:pPr/>
              <a:t>29</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B07B2FD2-725A-42DD-995C-24E1B69B5E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600" indent="-282575">
              <a:defRPr>
                <a:solidFill>
                  <a:schemeClr val="tx1"/>
                </a:solidFill>
                <a:latin typeface="Arial" panose="020B0604020202020204" pitchFamily="34" charset="0"/>
              </a:defRPr>
            </a:lvl2pPr>
            <a:lvl3pPr marL="1135063" indent="-227013">
              <a:defRPr>
                <a:solidFill>
                  <a:schemeClr val="tx1"/>
                </a:solidFill>
                <a:latin typeface="Arial" panose="020B0604020202020204" pitchFamily="34" charset="0"/>
              </a:defRPr>
            </a:lvl3pPr>
            <a:lvl4pPr marL="1589088" indent="-227013">
              <a:defRPr>
                <a:solidFill>
                  <a:schemeClr val="tx1"/>
                </a:solidFill>
                <a:latin typeface="Arial" panose="020B0604020202020204" pitchFamily="34" charset="0"/>
              </a:defRPr>
            </a:lvl4pPr>
            <a:lvl5pPr marL="2043113" indent="-227013">
              <a:defRPr>
                <a:solidFill>
                  <a:schemeClr val="tx1"/>
                </a:solidFill>
                <a:latin typeface="Arial" panose="020B0604020202020204" pitchFamily="34" charset="0"/>
              </a:defRPr>
            </a:lvl5pPr>
            <a:lvl6pPr marL="2500313" indent="-227013" eaLnBrk="0" fontAlgn="base" hangingPunct="0">
              <a:spcBef>
                <a:spcPct val="0"/>
              </a:spcBef>
              <a:spcAft>
                <a:spcPct val="0"/>
              </a:spcAft>
              <a:defRPr>
                <a:solidFill>
                  <a:schemeClr val="tx1"/>
                </a:solidFill>
                <a:latin typeface="Arial" panose="020B0604020202020204" pitchFamily="34" charset="0"/>
              </a:defRPr>
            </a:lvl6pPr>
            <a:lvl7pPr marL="2957513" indent="-227013" eaLnBrk="0" fontAlgn="base" hangingPunct="0">
              <a:spcBef>
                <a:spcPct val="0"/>
              </a:spcBef>
              <a:spcAft>
                <a:spcPct val="0"/>
              </a:spcAft>
              <a:defRPr>
                <a:solidFill>
                  <a:schemeClr val="tx1"/>
                </a:solidFill>
                <a:latin typeface="Arial" panose="020B0604020202020204" pitchFamily="34" charset="0"/>
              </a:defRPr>
            </a:lvl7pPr>
            <a:lvl8pPr marL="3414713" indent="-227013" eaLnBrk="0" fontAlgn="base" hangingPunct="0">
              <a:spcBef>
                <a:spcPct val="0"/>
              </a:spcBef>
              <a:spcAft>
                <a:spcPct val="0"/>
              </a:spcAft>
              <a:defRPr>
                <a:solidFill>
                  <a:schemeClr val="tx1"/>
                </a:solidFill>
                <a:latin typeface="Arial" panose="020B0604020202020204" pitchFamily="34" charset="0"/>
              </a:defRPr>
            </a:lvl8pPr>
            <a:lvl9pPr marL="3871913" indent="-227013" eaLnBrk="0" fontAlgn="base" hangingPunct="0">
              <a:spcBef>
                <a:spcPct val="0"/>
              </a:spcBef>
              <a:spcAft>
                <a:spcPct val="0"/>
              </a:spcAft>
              <a:defRPr>
                <a:solidFill>
                  <a:schemeClr val="tx1"/>
                </a:solidFill>
                <a:latin typeface="Arial" panose="020B0604020202020204" pitchFamily="34" charset="0"/>
              </a:defRPr>
            </a:lvl9pPr>
          </a:lstStyle>
          <a:p>
            <a:fld id="{86997719-D2EB-4B56-9F4B-67C0959E7DEA}" type="slidenum">
              <a:rPr lang="ar-SA" altLang="en-US" smtClean="0"/>
              <a:pPr/>
              <a:t>30</a:t>
            </a:fld>
            <a:endParaRPr lang="en-US" altLang="en-US"/>
          </a:p>
        </p:txBody>
      </p:sp>
      <p:sp>
        <p:nvSpPr>
          <p:cNvPr id="62467" name="Rectangle 2">
            <a:extLst>
              <a:ext uri="{FF2B5EF4-FFF2-40B4-BE49-F238E27FC236}">
                <a16:creationId xmlns:a16="http://schemas.microsoft.com/office/drawing/2014/main" id="{5AAE1535-6F00-47ED-BB77-CD7FDC8C66DF}"/>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1A809553-583F-4BAC-8BBC-F442B54A86E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After oral administration, the fluoroquinolones are well absorbed (bioavailability of 80–95%) &amp; distributed widely in body fluids &amp; tissues.</a:t>
            </a:r>
            <a:endParaRPr lang="ar-SA"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05E9E1E4-15D8-42E7-8BBE-373122B62AC2}"/>
              </a:ext>
            </a:extLst>
          </p:cNvPr>
          <p:cNvSpPr>
            <a:spLocks noGrp="1" noRot="1" noChangeAspect="1" noTextEdit="1"/>
          </p:cNvSpPr>
          <p:nvPr>
            <p:ph type="sldImg"/>
          </p:nvPr>
        </p:nvSpPr>
        <p:spPr>
          <a:ln/>
        </p:spPr>
      </p:sp>
      <p:sp>
        <p:nvSpPr>
          <p:cNvPr id="64515" name="Notes Placeholder 2">
            <a:extLst>
              <a:ext uri="{FF2B5EF4-FFF2-40B4-BE49-F238E27FC236}">
                <a16:creationId xmlns:a16="http://schemas.microsoft.com/office/drawing/2014/main" id="{CF0CB2C8-1FBB-46E1-AF0B-45C574C6D0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With their enhanced gram+ive activity &amp; activity against atypical pneumonia agents (chlamydiae, </a:t>
            </a:r>
            <a:r>
              <a:rPr lang="en-US" altLang="en-US" i="1">
                <a:latin typeface="Arial" panose="020B0604020202020204" pitchFamily="34" charset="0"/>
              </a:rPr>
              <a:t>Mycoplasma</a:t>
            </a:r>
            <a:r>
              <a:rPr lang="en-US" altLang="en-US">
                <a:latin typeface="Arial" panose="020B0604020202020204" pitchFamily="34" charset="0"/>
              </a:rPr>
              <a:t>, &amp; </a:t>
            </a:r>
            <a:r>
              <a:rPr lang="en-US" altLang="en-US" i="1">
                <a:latin typeface="Arial" panose="020B0604020202020204" pitchFamily="34" charset="0"/>
              </a:rPr>
              <a:t>Legionella</a:t>
            </a:r>
            <a:r>
              <a:rPr lang="en-US" altLang="en-US">
                <a:latin typeface="Arial" panose="020B0604020202020204" pitchFamily="34" charset="0"/>
              </a:rPr>
              <a:t>), levofloxacin, gatifloxacin, gemifloxacin, &amp; moxifloxacin—so-called respiratory fluoroquinolones—are effective &amp; used increasingly for treatment of upper &amp; lower RTIs.</a:t>
            </a:r>
          </a:p>
        </p:txBody>
      </p:sp>
      <p:sp>
        <p:nvSpPr>
          <p:cNvPr id="64516" name="Slide Number Placeholder 3">
            <a:extLst>
              <a:ext uri="{FF2B5EF4-FFF2-40B4-BE49-F238E27FC236}">
                <a16:creationId xmlns:a16="http://schemas.microsoft.com/office/drawing/2014/main" id="{56B2C24F-FBEF-46BF-9748-55EE7EA6333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64B9BBC-DF30-4D93-8571-F23F87C43FC0}" type="slidenum">
              <a:rPr lang="en-US" altLang="en-US" smtClean="0"/>
              <a:pPr/>
              <a:t>31</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45C647BA-6466-4B36-AC24-DD146D57F74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600" indent="-282575">
              <a:defRPr>
                <a:solidFill>
                  <a:schemeClr val="tx1"/>
                </a:solidFill>
                <a:latin typeface="Arial" panose="020B0604020202020204" pitchFamily="34" charset="0"/>
              </a:defRPr>
            </a:lvl2pPr>
            <a:lvl3pPr marL="1135063" indent="-227013">
              <a:defRPr>
                <a:solidFill>
                  <a:schemeClr val="tx1"/>
                </a:solidFill>
                <a:latin typeface="Arial" panose="020B0604020202020204" pitchFamily="34" charset="0"/>
              </a:defRPr>
            </a:lvl3pPr>
            <a:lvl4pPr marL="1589088" indent="-227013">
              <a:defRPr>
                <a:solidFill>
                  <a:schemeClr val="tx1"/>
                </a:solidFill>
                <a:latin typeface="Arial" panose="020B0604020202020204" pitchFamily="34" charset="0"/>
              </a:defRPr>
            </a:lvl4pPr>
            <a:lvl5pPr marL="2043113" indent="-227013">
              <a:defRPr>
                <a:solidFill>
                  <a:schemeClr val="tx1"/>
                </a:solidFill>
                <a:latin typeface="Arial" panose="020B0604020202020204" pitchFamily="34" charset="0"/>
              </a:defRPr>
            </a:lvl5pPr>
            <a:lvl6pPr marL="2500313" indent="-227013" eaLnBrk="0" fontAlgn="base" hangingPunct="0">
              <a:spcBef>
                <a:spcPct val="0"/>
              </a:spcBef>
              <a:spcAft>
                <a:spcPct val="0"/>
              </a:spcAft>
              <a:defRPr>
                <a:solidFill>
                  <a:schemeClr val="tx1"/>
                </a:solidFill>
                <a:latin typeface="Arial" panose="020B0604020202020204" pitchFamily="34" charset="0"/>
              </a:defRPr>
            </a:lvl6pPr>
            <a:lvl7pPr marL="2957513" indent="-227013" eaLnBrk="0" fontAlgn="base" hangingPunct="0">
              <a:spcBef>
                <a:spcPct val="0"/>
              </a:spcBef>
              <a:spcAft>
                <a:spcPct val="0"/>
              </a:spcAft>
              <a:defRPr>
                <a:solidFill>
                  <a:schemeClr val="tx1"/>
                </a:solidFill>
                <a:latin typeface="Arial" panose="020B0604020202020204" pitchFamily="34" charset="0"/>
              </a:defRPr>
            </a:lvl7pPr>
            <a:lvl8pPr marL="3414713" indent="-227013" eaLnBrk="0" fontAlgn="base" hangingPunct="0">
              <a:spcBef>
                <a:spcPct val="0"/>
              </a:spcBef>
              <a:spcAft>
                <a:spcPct val="0"/>
              </a:spcAft>
              <a:defRPr>
                <a:solidFill>
                  <a:schemeClr val="tx1"/>
                </a:solidFill>
                <a:latin typeface="Arial" panose="020B0604020202020204" pitchFamily="34" charset="0"/>
              </a:defRPr>
            </a:lvl8pPr>
            <a:lvl9pPr marL="3871913" indent="-227013" eaLnBrk="0" fontAlgn="base" hangingPunct="0">
              <a:spcBef>
                <a:spcPct val="0"/>
              </a:spcBef>
              <a:spcAft>
                <a:spcPct val="0"/>
              </a:spcAft>
              <a:defRPr>
                <a:solidFill>
                  <a:schemeClr val="tx1"/>
                </a:solidFill>
                <a:latin typeface="Arial" panose="020B0604020202020204" pitchFamily="34" charset="0"/>
              </a:defRPr>
            </a:lvl9pPr>
          </a:lstStyle>
          <a:p>
            <a:fld id="{6D74DC18-6B4B-4A61-A9C0-5BE9C52AA5F2}" type="slidenum">
              <a:rPr lang="ar-SA" altLang="en-US" smtClean="0"/>
              <a:pPr/>
              <a:t>32</a:t>
            </a:fld>
            <a:endParaRPr lang="en-US" altLang="en-US"/>
          </a:p>
        </p:txBody>
      </p:sp>
      <p:sp>
        <p:nvSpPr>
          <p:cNvPr id="66563" name="Rectangle 2">
            <a:extLst>
              <a:ext uri="{FF2B5EF4-FFF2-40B4-BE49-F238E27FC236}">
                <a16:creationId xmlns:a16="http://schemas.microsoft.com/office/drawing/2014/main" id="{FD3C7263-AA0A-4DFC-9DDC-C0B822322357}"/>
              </a:ext>
            </a:extLst>
          </p:cNvPr>
          <p:cNvSpPr>
            <a:spLocks noGrp="1" noRot="1" noChangeAspect="1" noChangeArrowheads="1" noTextEdit="1"/>
          </p:cNvSpPr>
          <p:nvPr>
            <p:ph type="sldImg"/>
          </p:nvPr>
        </p:nvSpPr>
        <p:spPr>
          <a:ln/>
        </p:spPr>
      </p:sp>
      <p:sp>
        <p:nvSpPr>
          <p:cNvPr id="66564" name="Rectangle 3">
            <a:extLst>
              <a:ext uri="{FF2B5EF4-FFF2-40B4-BE49-F238E27FC236}">
                <a16:creationId xmlns:a16="http://schemas.microsoft.com/office/drawing/2014/main" id="{7BA168F8-69F2-4687-B7D1-F36ED7AB59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Fluoroquinolones are generally well tolerated. The most common effects are nausea, vomiting, &amp; diarrhea. Occasionally, headache, dizziness, insomnia, skin rash, or abnormal liver function tests develop. Photosensitivity has been reported with lomefloxacin &amp; pefloxacin. </a:t>
            </a:r>
          </a:p>
          <a:p>
            <a:r>
              <a:rPr lang="en-US" altLang="en-US">
                <a:latin typeface="Arial" panose="020B0604020202020204" pitchFamily="34" charset="0"/>
              </a:rPr>
              <a:t>Fluoroquinolones may damage growing cartilage &amp; cause an arthropathy. Thus, these drugs are not routinely recommended for patients under 18 years of age. However, the arthropathy is reversible, &amp; there is a growing consensus that fluoroquinolones may be used in children in some cases (eg, for treatment of pseudomonal infections in patients with cystic fibrosis).</a:t>
            </a:r>
            <a:endParaRPr lang="ar-SA"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58C09276-68B2-4287-B2EB-0CCF301FA307}"/>
              </a:ext>
            </a:extLst>
          </p:cNvPr>
          <p:cNvSpPr>
            <a:spLocks noGrp="1" noRot="1" noChangeAspect="1" noTextEdit="1"/>
          </p:cNvSpPr>
          <p:nvPr>
            <p:ph type="sldImg"/>
          </p:nvPr>
        </p:nvSpPr>
        <p:spPr>
          <a:ln/>
        </p:spPr>
      </p:sp>
      <p:sp>
        <p:nvSpPr>
          <p:cNvPr id="68611" name="Notes Placeholder 2">
            <a:extLst>
              <a:ext uri="{FF2B5EF4-FFF2-40B4-BE49-F238E27FC236}">
                <a16:creationId xmlns:a16="http://schemas.microsoft.com/office/drawing/2014/main" id="{58B00FF5-5129-4BAE-9BEF-112AD58B40C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Fluoroquinolones should be avoided during pregnancy in the absence of specific data documenting their safety. </a:t>
            </a:r>
          </a:p>
        </p:txBody>
      </p:sp>
      <p:sp>
        <p:nvSpPr>
          <p:cNvPr id="68612" name="Slide Number Placeholder 3">
            <a:extLst>
              <a:ext uri="{FF2B5EF4-FFF2-40B4-BE49-F238E27FC236}">
                <a16:creationId xmlns:a16="http://schemas.microsoft.com/office/drawing/2014/main" id="{22540A62-B07D-4D70-8165-8B66D1C700D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53BB8B6-A2AB-425C-9ADE-A8936B639AF5}" type="slidenum">
              <a:rPr lang="en-US" altLang="en-US" smtClean="0"/>
              <a:pPr/>
              <a:t>33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289179A-F1D5-475C-A82B-550894B91255}"/>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id="{24D1C86B-B2D9-4D55-AFE2-C8EB78164FA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a:latin typeface="Arial" panose="020B0604020202020204" pitchFamily="34" charset="0"/>
              </a:rPr>
              <a:t>Streptococcus pyogenes </a:t>
            </a:r>
            <a:r>
              <a:rPr lang="en-US" altLang="en-US">
                <a:latin typeface="Arial" panose="020B0604020202020204" pitchFamily="34" charset="0"/>
              </a:rPr>
              <a:t>also known as the group A streptococci (GAS), causes a wide variety of diseases in humans.</a:t>
            </a:r>
          </a:p>
        </p:txBody>
      </p:sp>
      <p:sp>
        <p:nvSpPr>
          <p:cNvPr id="14340" name="Slide Number Placeholder 3">
            <a:extLst>
              <a:ext uri="{FF2B5EF4-FFF2-40B4-BE49-F238E27FC236}">
                <a16:creationId xmlns:a16="http://schemas.microsoft.com/office/drawing/2014/main" id="{6BE0B8E3-F797-4D0A-98A6-685507E37B6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CE5C13-CA7C-4A65-894E-1948F4ADF1BF}" type="slidenum">
              <a:rPr lang="en-US" altLang="en-US" smtClean="0"/>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949B17FD-9809-4B05-B97D-B856564077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600" indent="-282575">
              <a:defRPr>
                <a:solidFill>
                  <a:schemeClr val="tx1"/>
                </a:solidFill>
                <a:latin typeface="Arial" panose="020B0604020202020204" pitchFamily="34" charset="0"/>
              </a:defRPr>
            </a:lvl2pPr>
            <a:lvl3pPr marL="1135063" indent="-227013">
              <a:defRPr>
                <a:solidFill>
                  <a:schemeClr val="tx1"/>
                </a:solidFill>
                <a:latin typeface="Arial" panose="020B0604020202020204" pitchFamily="34" charset="0"/>
              </a:defRPr>
            </a:lvl3pPr>
            <a:lvl4pPr marL="1589088" indent="-227013">
              <a:defRPr>
                <a:solidFill>
                  <a:schemeClr val="tx1"/>
                </a:solidFill>
                <a:latin typeface="Arial" panose="020B0604020202020204" pitchFamily="34" charset="0"/>
              </a:defRPr>
            </a:lvl4pPr>
            <a:lvl5pPr marL="2043113" indent="-227013">
              <a:defRPr>
                <a:solidFill>
                  <a:schemeClr val="tx1"/>
                </a:solidFill>
                <a:latin typeface="Arial" panose="020B0604020202020204" pitchFamily="34" charset="0"/>
              </a:defRPr>
            </a:lvl5pPr>
            <a:lvl6pPr marL="2500313" indent="-227013" eaLnBrk="0" fontAlgn="base" hangingPunct="0">
              <a:spcBef>
                <a:spcPct val="0"/>
              </a:spcBef>
              <a:spcAft>
                <a:spcPct val="0"/>
              </a:spcAft>
              <a:defRPr>
                <a:solidFill>
                  <a:schemeClr val="tx1"/>
                </a:solidFill>
                <a:latin typeface="Arial" panose="020B0604020202020204" pitchFamily="34" charset="0"/>
              </a:defRPr>
            </a:lvl6pPr>
            <a:lvl7pPr marL="2957513" indent="-227013" eaLnBrk="0" fontAlgn="base" hangingPunct="0">
              <a:spcBef>
                <a:spcPct val="0"/>
              </a:spcBef>
              <a:spcAft>
                <a:spcPct val="0"/>
              </a:spcAft>
              <a:defRPr>
                <a:solidFill>
                  <a:schemeClr val="tx1"/>
                </a:solidFill>
                <a:latin typeface="Arial" panose="020B0604020202020204" pitchFamily="34" charset="0"/>
              </a:defRPr>
            </a:lvl7pPr>
            <a:lvl8pPr marL="3414713" indent="-227013" eaLnBrk="0" fontAlgn="base" hangingPunct="0">
              <a:spcBef>
                <a:spcPct val="0"/>
              </a:spcBef>
              <a:spcAft>
                <a:spcPct val="0"/>
              </a:spcAft>
              <a:defRPr>
                <a:solidFill>
                  <a:schemeClr val="tx1"/>
                </a:solidFill>
                <a:latin typeface="Arial" panose="020B0604020202020204" pitchFamily="34" charset="0"/>
              </a:defRPr>
            </a:lvl8pPr>
            <a:lvl9pPr marL="3871913" indent="-227013" eaLnBrk="0" fontAlgn="base" hangingPunct="0">
              <a:spcBef>
                <a:spcPct val="0"/>
              </a:spcBef>
              <a:spcAft>
                <a:spcPct val="0"/>
              </a:spcAft>
              <a:defRPr>
                <a:solidFill>
                  <a:schemeClr val="tx1"/>
                </a:solidFill>
                <a:latin typeface="Arial" panose="020B0604020202020204" pitchFamily="34" charset="0"/>
              </a:defRPr>
            </a:lvl9pPr>
          </a:lstStyle>
          <a:p>
            <a:fld id="{30CDB9BA-2CFD-4BEA-A1C2-1EF823E37A04}" type="slidenum">
              <a:rPr lang="en-US" altLang="en-US" smtClean="0"/>
              <a:pPr/>
              <a:t>6</a:t>
            </a:fld>
            <a:endParaRPr lang="en-US" altLang="en-US"/>
          </a:p>
        </p:txBody>
      </p:sp>
      <p:sp>
        <p:nvSpPr>
          <p:cNvPr id="16387" name="Rectangle 2">
            <a:extLst>
              <a:ext uri="{FF2B5EF4-FFF2-40B4-BE49-F238E27FC236}">
                <a16:creationId xmlns:a16="http://schemas.microsoft.com/office/drawing/2014/main" id="{0534487B-FB78-4529-8E04-87B69F85BB5B}"/>
              </a:ext>
            </a:extLst>
          </p:cNvPr>
          <p:cNvSpPr>
            <a:spLocks noRot="1" noChangeArrowheads="1" noTextEdit="1"/>
          </p:cNvSpPr>
          <p:nvPr>
            <p:ph type="sldImg"/>
          </p:nvPr>
        </p:nvSpPr>
        <p:spPr>
          <a:ln/>
        </p:spPr>
      </p:sp>
      <p:sp>
        <p:nvSpPr>
          <p:cNvPr id="16388" name="Rectangle 3">
            <a:extLst>
              <a:ext uri="{FF2B5EF4-FFF2-40B4-BE49-F238E27FC236}">
                <a16:creationId xmlns:a16="http://schemas.microsoft.com/office/drawing/2014/main" id="{E82EEAD8-8E06-4F8B-A83C-01BB8BD463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most common bacteria …..</a:t>
            </a:r>
          </a:p>
          <a:p>
            <a:r>
              <a:rPr lang="en-US" altLang="en-US" b="1">
                <a:latin typeface="Arial" panose="020B0604020202020204" pitchFamily="34" charset="0"/>
              </a:rPr>
              <a:t>M Catarrhalis</a:t>
            </a:r>
            <a:r>
              <a:rPr lang="en-US" altLang="en-US">
                <a:latin typeface="Arial" panose="020B0604020202020204" pitchFamily="34" charset="0"/>
              </a:rPr>
              <a:t> is gm-ve aerobic bacteria</a:t>
            </a:r>
          </a:p>
          <a:p>
            <a:r>
              <a:rPr lang="en-US" altLang="en-US">
                <a:latin typeface="Arial" panose="020B0604020202020204" pitchFamily="34" charset="0"/>
              </a:rPr>
              <a:t>The pharynx has 3 parts: the nasopharynx, the oropharynx, &amp; the laryngopharynx.</a:t>
            </a:r>
          </a:p>
          <a:p>
            <a:pPr eaLnBrk="1" hangingPunct="1"/>
            <a:r>
              <a:rPr lang="en-US" altLang="en-US">
                <a:latin typeface="Arial" panose="020B0604020202020204" pitchFamily="34" charset="0"/>
              </a:rPr>
              <a:t>The tonsils contain lymphocytes that protect against invasion of foreign antigens that are inhaled.</a:t>
            </a:r>
          </a:p>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AB6CD6D-B52E-46BA-A0D8-141D11D3085D}"/>
              </a:ext>
            </a:extLst>
          </p:cNvPr>
          <p:cNvSpPr>
            <a:spLocks noGrp="1" noRot="1" noChangeAspect="1" noTextEdit="1"/>
          </p:cNvSpPr>
          <p:nvPr>
            <p:ph type="sldImg"/>
          </p:nvPr>
        </p:nvSpPr>
        <p:spPr>
          <a:ln/>
        </p:spPr>
      </p:sp>
      <p:sp>
        <p:nvSpPr>
          <p:cNvPr id="19459" name="Notes Placeholder 2">
            <a:extLst>
              <a:ext uri="{FF2B5EF4-FFF2-40B4-BE49-F238E27FC236}">
                <a16:creationId xmlns:a16="http://schemas.microsoft.com/office/drawing/2014/main" id="{2D9DE5A8-DED9-4ACE-B32E-A102B276E69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penicillins share features of chemistry, MOA, pharmacology, &amp; immunologic characteristics with cephalosporins, monobactams, carbapenems, &amp; β-lactamase inhibitors. All are β-lactam compounds, so named because of their </a:t>
            </a:r>
            <a:r>
              <a:rPr lang="en-US" altLang="en-US" b="1">
                <a:latin typeface="Arial" panose="020B0604020202020204" pitchFamily="34" charset="0"/>
              </a:rPr>
              <a:t>four-membered lactam ring</a:t>
            </a:r>
            <a:r>
              <a:rPr lang="en-US" altLang="en-US">
                <a:latin typeface="Arial" panose="020B0604020202020204" pitchFamily="34" charset="0"/>
              </a:rPr>
              <a:t>.</a:t>
            </a:r>
          </a:p>
          <a:p>
            <a:r>
              <a:rPr lang="en-US" altLang="en-US">
                <a:latin typeface="Arial" panose="020B0604020202020204" pitchFamily="34" charset="0"/>
              </a:rPr>
              <a:t>All penicillins have the basic structure shown in Figure. A </a:t>
            </a:r>
            <a:r>
              <a:rPr lang="en-US" altLang="en-US" b="1">
                <a:latin typeface="Arial" panose="020B0604020202020204" pitchFamily="34" charset="0"/>
              </a:rPr>
              <a:t>thiazolidine ring (A) </a:t>
            </a:r>
            <a:r>
              <a:rPr lang="en-US" altLang="en-US">
                <a:latin typeface="Arial" panose="020B0604020202020204" pitchFamily="34" charset="0"/>
              </a:rPr>
              <a:t>is attached to a β-lactam ring (B) that carries a secondary amino group (RNH–). Structural integrity of the 6-aminopenicillanic acid nucleus (rings A plus B) is essential for the biologic activity of these compounds. Hydrolysis of the β-lactam ring by bacterial β-lactamases yields penicilloic acid, which lacks antibacterial activity. Substituents (R; examples shown) can be attached to the amino group to give different penicillinS family (G, V, Amoxicillin, Ampicillin,,,).</a:t>
            </a:r>
          </a:p>
        </p:txBody>
      </p:sp>
      <p:sp>
        <p:nvSpPr>
          <p:cNvPr id="19460" name="Slide Number Placeholder 3">
            <a:extLst>
              <a:ext uri="{FF2B5EF4-FFF2-40B4-BE49-F238E27FC236}">
                <a16:creationId xmlns:a16="http://schemas.microsoft.com/office/drawing/2014/main" id="{CEA304BA-94F6-4AAE-B1AD-8BC3FE55C0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AD07D2-BBD1-4021-8C32-43D761B897C4}" type="slidenum">
              <a:rPr lang="en-US" altLang="en-US" smtClean="0"/>
              <a:pPr/>
              <a:t>8</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402EBC1-2267-4736-9114-45B6A612B3DF}"/>
              </a:ext>
            </a:extLst>
          </p:cNvPr>
          <p:cNvSpPr>
            <a:spLocks noGrp="1" noRot="1" noChangeAspect="1" noTextEdit="1"/>
          </p:cNvSpPr>
          <p:nvPr>
            <p:ph type="sldImg"/>
          </p:nvPr>
        </p:nvSpPr>
        <p:spPr>
          <a:ln/>
        </p:spPr>
      </p:sp>
      <p:sp>
        <p:nvSpPr>
          <p:cNvPr id="21507" name="Notes Placeholder 2">
            <a:extLst>
              <a:ext uri="{FF2B5EF4-FFF2-40B4-BE49-F238E27FC236}">
                <a16:creationId xmlns:a16="http://schemas.microsoft.com/office/drawing/2014/main" id="{F5C94BEC-63D5-49FF-B5C5-D47BD0AFB30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It is a combination consisting of </a:t>
            </a:r>
            <a:r>
              <a:rPr lang="en-US" altLang="en-US">
                <a:latin typeface="Arial" panose="020B0604020202020204" pitchFamily="34" charset="0"/>
                <a:hlinkClick r:id="rId3" tooltip="Amoxicillin"/>
              </a:rPr>
              <a:t>amoxicillin</a:t>
            </a:r>
            <a:r>
              <a:rPr lang="en-US" altLang="en-US">
                <a:latin typeface="Arial" panose="020B0604020202020204" pitchFamily="34" charset="0"/>
              </a:rPr>
              <a:t>, a </a:t>
            </a:r>
            <a:r>
              <a:rPr lang="en-US" altLang="en-US">
                <a:latin typeface="Arial" panose="020B0604020202020204" pitchFamily="34" charset="0"/>
                <a:hlinkClick r:id="rId4" tooltip="Β-lactam antibiotic"/>
              </a:rPr>
              <a:t>β-lactam antibiotic</a:t>
            </a:r>
            <a:r>
              <a:rPr lang="en-US" altLang="en-US">
                <a:latin typeface="Arial" panose="020B0604020202020204" pitchFamily="34" charset="0"/>
              </a:rPr>
              <a:t>, &amp; </a:t>
            </a:r>
            <a:r>
              <a:rPr lang="en-US" altLang="en-US">
                <a:latin typeface="Arial" panose="020B0604020202020204" pitchFamily="34" charset="0"/>
                <a:hlinkClick r:id="rId5" tooltip="Potassium clavulanate"/>
              </a:rPr>
              <a:t>potassium clavulanate</a:t>
            </a:r>
            <a:r>
              <a:rPr lang="en-US" altLang="en-US">
                <a:latin typeface="Arial" panose="020B0604020202020204" pitchFamily="34" charset="0"/>
              </a:rPr>
              <a:t>, a </a:t>
            </a:r>
            <a:r>
              <a:rPr lang="en-US" altLang="en-US">
                <a:latin typeface="Arial" panose="020B0604020202020204" pitchFamily="34" charset="0"/>
                <a:hlinkClick r:id="rId6" tooltip="Β-lactamase inhibitor"/>
              </a:rPr>
              <a:t>β-lactamase inhibitor</a:t>
            </a:r>
            <a:r>
              <a:rPr lang="en-US" altLang="en-US">
                <a:latin typeface="Arial" panose="020B0604020202020204" pitchFamily="34" charset="0"/>
              </a:rPr>
              <a:t>. </a:t>
            </a:r>
            <a:r>
              <a:rPr lang="en-US" altLang="en-US" b="1">
                <a:latin typeface="Arial" panose="020B0604020202020204" pitchFamily="34" charset="0"/>
              </a:rPr>
              <a:t>Ampicillin/sulbactam</a:t>
            </a:r>
            <a:r>
              <a:rPr lang="en-US" altLang="en-US">
                <a:latin typeface="Arial" panose="020B0604020202020204" pitchFamily="34" charset="0"/>
              </a:rPr>
              <a:t> is a combination of the common </a:t>
            </a:r>
            <a:r>
              <a:rPr lang="en-US" altLang="en-US">
                <a:latin typeface="Arial" panose="020B0604020202020204" pitchFamily="34" charset="0"/>
                <a:hlinkClick r:id="rId7" tooltip="Penicillin"/>
              </a:rPr>
              <a:t>penicillin</a:t>
            </a:r>
            <a:r>
              <a:rPr lang="en-US" altLang="en-US">
                <a:latin typeface="Arial" panose="020B0604020202020204" pitchFamily="34" charset="0"/>
              </a:rPr>
              <a:t>-derived </a:t>
            </a:r>
            <a:r>
              <a:rPr lang="en-US" altLang="en-US">
                <a:latin typeface="Arial" panose="020B0604020202020204" pitchFamily="34" charset="0"/>
                <a:hlinkClick r:id="rId8" tooltip="Antibiotic"/>
              </a:rPr>
              <a:t>antibiotic</a:t>
            </a:r>
            <a:r>
              <a:rPr lang="en-US" altLang="en-US">
                <a:latin typeface="Arial" panose="020B0604020202020204" pitchFamily="34" charset="0"/>
              </a:rPr>
              <a:t> </a:t>
            </a:r>
            <a:r>
              <a:rPr lang="en-US" altLang="en-US">
                <a:latin typeface="Arial" panose="020B0604020202020204" pitchFamily="34" charset="0"/>
                <a:hlinkClick r:id="rId9" tooltip="Ampicillin"/>
              </a:rPr>
              <a:t>ampicillin</a:t>
            </a:r>
            <a:r>
              <a:rPr lang="en-US" altLang="en-US">
                <a:latin typeface="Arial" panose="020B0604020202020204" pitchFamily="34" charset="0"/>
              </a:rPr>
              <a:t> &amp; </a:t>
            </a:r>
            <a:r>
              <a:rPr lang="en-US" altLang="en-US">
                <a:latin typeface="Arial" panose="020B0604020202020204" pitchFamily="34" charset="0"/>
                <a:hlinkClick r:id="rId10" tooltip="Sulbactam"/>
              </a:rPr>
              <a:t>sulbactam</a:t>
            </a:r>
            <a:r>
              <a:rPr lang="en-US" altLang="en-US">
                <a:latin typeface="Arial" panose="020B0604020202020204" pitchFamily="34" charset="0"/>
              </a:rPr>
              <a:t>, an </a:t>
            </a:r>
            <a:r>
              <a:rPr lang="en-US" altLang="en-US">
                <a:latin typeface="Arial" panose="020B0604020202020204" pitchFamily="34" charset="0"/>
                <a:hlinkClick r:id="rId11" tooltip="Enzyme inhibitor"/>
              </a:rPr>
              <a:t>inhibitor</a:t>
            </a:r>
            <a:r>
              <a:rPr lang="en-US" altLang="en-US">
                <a:latin typeface="Arial" panose="020B0604020202020204" pitchFamily="34" charset="0"/>
              </a:rPr>
              <a:t> of </a:t>
            </a:r>
            <a:r>
              <a:rPr lang="en-US" altLang="en-US">
                <a:latin typeface="Arial" panose="020B0604020202020204" pitchFamily="34" charset="0"/>
                <a:hlinkClick r:id="rId12" tooltip="Bacteria"/>
              </a:rPr>
              <a:t>bacterial</a:t>
            </a:r>
            <a:r>
              <a:rPr lang="en-US" altLang="en-US">
                <a:latin typeface="Arial" panose="020B0604020202020204" pitchFamily="34" charset="0"/>
              </a:rPr>
              <a:t> </a:t>
            </a:r>
            <a:r>
              <a:rPr lang="en-US" altLang="en-US">
                <a:latin typeface="Arial" panose="020B0604020202020204" pitchFamily="34" charset="0"/>
                <a:hlinkClick r:id="rId13" tooltip="Beta-lactamase"/>
              </a:rPr>
              <a:t>beta-lactamase</a:t>
            </a:r>
            <a:r>
              <a:rPr lang="en-US" altLang="en-US">
                <a:latin typeface="Arial" panose="020B0604020202020204" pitchFamily="34" charset="0"/>
              </a:rPr>
              <a:t> inhibitor.</a:t>
            </a:r>
          </a:p>
          <a:p>
            <a:r>
              <a:rPr lang="en-US" altLang="en-US" b="1">
                <a:latin typeface="Arial" panose="020B0604020202020204" pitchFamily="34" charset="0"/>
              </a:rPr>
              <a:t>Piperacillin/tazobactam</a:t>
            </a:r>
            <a:r>
              <a:rPr lang="en-US" altLang="en-US">
                <a:latin typeface="Arial" panose="020B0604020202020204" pitchFamily="34" charset="0"/>
              </a:rPr>
              <a:t> is a combination </a:t>
            </a:r>
            <a:r>
              <a:rPr lang="en-US" altLang="en-US">
                <a:latin typeface="Arial" panose="020B0604020202020204" pitchFamily="34" charset="0"/>
                <a:hlinkClick r:id="rId8" tooltip="Antibiotic"/>
              </a:rPr>
              <a:t>antibiotic</a:t>
            </a:r>
            <a:r>
              <a:rPr lang="en-US" altLang="en-US">
                <a:latin typeface="Arial" panose="020B0604020202020204" pitchFamily="34" charset="0"/>
              </a:rPr>
              <a:t> containing the extended-spectrum </a:t>
            </a:r>
            <a:r>
              <a:rPr lang="en-US" altLang="en-US">
                <a:latin typeface="Arial" panose="020B0604020202020204" pitchFamily="34" charset="0"/>
                <a:hlinkClick r:id="rId7" tooltip="Penicillin"/>
              </a:rPr>
              <a:t>penicillin</a:t>
            </a:r>
            <a:r>
              <a:rPr lang="en-US" altLang="en-US">
                <a:latin typeface="Arial" panose="020B0604020202020204" pitchFamily="34" charset="0"/>
              </a:rPr>
              <a:t> antibiotic </a:t>
            </a:r>
            <a:r>
              <a:rPr lang="en-US" altLang="en-US">
                <a:latin typeface="Arial" panose="020B0604020202020204" pitchFamily="34" charset="0"/>
                <a:hlinkClick r:id="rId14" tooltip="Piperacillin"/>
              </a:rPr>
              <a:t>piperacillin</a:t>
            </a:r>
            <a:r>
              <a:rPr lang="en-US" altLang="en-US">
                <a:latin typeface="Arial" panose="020B0604020202020204" pitchFamily="34" charset="0"/>
              </a:rPr>
              <a:t> &amp; the </a:t>
            </a:r>
            <a:r>
              <a:rPr lang="en-US" altLang="en-US">
                <a:latin typeface="Arial" panose="020B0604020202020204" pitchFamily="34" charset="0"/>
                <a:hlinkClick r:id="rId13" tooltip="Beta-lactamase"/>
              </a:rPr>
              <a:t>β-lactamase</a:t>
            </a:r>
            <a:r>
              <a:rPr lang="en-US" altLang="en-US">
                <a:latin typeface="Arial" panose="020B0604020202020204" pitchFamily="34" charset="0"/>
              </a:rPr>
              <a:t> inhibitor </a:t>
            </a:r>
            <a:r>
              <a:rPr lang="en-US" altLang="en-US">
                <a:latin typeface="Arial" panose="020B0604020202020204" pitchFamily="34" charset="0"/>
                <a:hlinkClick r:id="rId15" tooltip="Tazobactam"/>
              </a:rPr>
              <a:t>tazobactam</a:t>
            </a:r>
            <a:r>
              <a:rPr lang="en-US" altLang="en-US">
                <a:latin typeface="Arial" panose="020B0604020202020204" pitchFamily="34" charset="0"/>
              </a:rPr>
              <a:t>. The combination has activity against many </a:t>
            </a:r>
            <a:r>
              <a:rPr lang="en-US" altLang="en-US">
                <a:latin typeface="Arial" panose="020B0604020202020204" pitchFamily="34" charset="0"/>
                <a:hlinkClick r:id="rId16" tooltip="Gram-positive"/>
              </a:rPr>
              <a:t>Gram-positive</a:t>
            </a:r>
            <a:r>
              <a:rPr lang="en-US" altLang="en-US">
                <a:latin typeface="Arial" panose="020B0604020202020204" pitchFamily="34" charset="0"/>
              </a:rPr>
              <a:t> &amp; </a:t>
            </a:r>
            <a:r>
              <a:rPr lang="en-US" altLang="en-US">
                <a:latin typeface="Arial" panose="020B0604020202020204" pitchFamily="34" charset="0"/>
                <a:hlinkClick r:id="rId17" tooltip="Gram-negative"/>
              </a:rPr>
              <a:t>Gram-negative</a:t>
            </a:r>
            <a:r>
              <a:rPr lang="en-US" altLang="en-US">
                <a:latin typeface="Arial" panose="020B0604020202020204" pitchFamily="34" charset="0"/>
              </a:rPr>
              <a:t> pathogens &amp; </a:t>
            </a:r>
            <a:r>
              <a:rPr lang="en-US" altLang="en-US" i="1">
                <a:latin typeface="Arial" panose="020B0604020202020204" pitchFamily="34" charset="0"/>
                <a:hlinkClick r:id="rId18" tooltip="Pseudomonas aeruginosa"/>
              </a:rPr>
              <a:t>Pseudomonas aeruginosa</a:t>
            </a:r>
            <a:r>
              <a:rPr lang="en-US" altLang="en-US">
                <a:latin typeface="Arial" panose="020B0604020202020204" pitchFamily="34" charset="0"/>
              </a:rPr>
              <a:t>.</a:t>
            </a:r>
          </a:p>
        </p:txBody>
      </p:sp>
      <p:sp>
        <p:nvSpPr>
          <p:cNvPr id="21508" name="Slide Number Placeholder 3">
            <a:extLst>
              <a:ext uri="{FF2B5EF4-FFF2-40B4-BE49-F238E27FC236}">
                <a16:creationId xmlns:a16="http://schemas.microsoft.com/office/drawing/2014/main" id="{5E60E994-42CC-4148-8FC8-CF93724B628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8CC1869-F7D0-4968-9B4A-580544FE74E8}" type="slidenum">
              <a:rPr lang="en-US" altLang="en-US" smtClean="0"/>
              <a:pPr/>
              <a:t>9</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5F2D0242-4743-45BE-B22A-DCEB68494715}"/>
              </a:ext>
            </a:extLst>
          </p:cNvPr>
          <p:cNvSpPr>
            <a:spLocks noGrp="1" noRot="1" noChangeAspect="1" noTextEdit="1"/>
          </p:cNvSpPr>
          <p:nvPr>
            <p:ph type="sldImg"/>
          </p:nvPr>
        </p:nvSpPr>
        <p:spPr>
          <a:ln/>
        </p:spPr>
      </p:sp>
      <p:sp>
        <p:nvSpPr>
          <p:cNvPr id="23555" name="Notes Placeholder 2">
            <a:extLst>
              <a:ext uri="{FF2B5EF4-FFF2-40B4-BE49-F238E27FC236}">
                <a16:creationId xmlns:a16="http://schemas.microsoft.com/office/drawing/2014/main" id="{A50FDD37-20CE-4307-90E5-AA6FF28FE65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a:t>
            </a:r>
            <a:r>
              <a:rPr lang="en-US" altLang="en-US" b="1">
                <a:latin typeface="Arial" panose="020B0604020202020204" pitchFamily="34" charset="0"/>
              </a:rPr>
              <a:t>peptidoglycan layer </a:t>
            </a:r>
            <a:r>
              <a:rPr lang="en-US" altLang="en-US">
                <a:latin typeface="Arial" panose="020B0604020202020204" pitchFamily="34" charset="0"/>
              </a:rPr>
              <a:t>is unique to </a:t>
            </a:r>
            <a:r>
              <a:rPr lang="en-US" altLang="en-US" b="1">
                <a:latin typeface="Arial" panose="020B0604020202020204" pitchFamily="34" charset="0"/>
              </a:rPr>
              <a:t>bacteria</a:t>
            </a:r>
            <a:r>
              <a:rPr lang="en-US" altLang="en-US">
                <a:latin typeface="Arial" panose="020B0604020202020204" pitchFamily="34" charset="0"/>
              </a:rPr>
              <a:t> &amp; is much </a:t>
            </a:r>
            <a:r>
              <a:rPr lang="en-US" altLang="en-US" u="sng">
                <a:latin typeface="Arial" panose="020B0604020202020204" pitchFamily="34" charset="0"/>
              </a:rPr>
              <a:t>thicker in gram+ive </a:t>
            </a:r>
            <a:r>
              <a:rPr lang="en-US" altLang="en-US">
                <a:latin typeface="Arial" panose="020B0604020202020204" pitchFamily="34" charset="0"/>
              </a:rPr>
              <a:t>organisms than in gram–ive ones. </a:t>
            </a:r>
            <a:r>
              <a:rPr lang="en-US" altLang="en-US" b="1">
                <a:latin typeface="Arial" panose="020B0604020202020204" pitchFamily="34" charset="0"/>
              </a:rPr>
              <a:t>Peptidoglycan</a:t>
            </a:r>
            <a:r>
              <a:rPr lang="en-US" altLang="en-US">
                <a:latin typeface="Arial" panose="020B0604020202020204" pitchFamily="34" charset="0"/>
              </a:rPr>
              <a:t>, also known as </a:t>
            </a:r>
            <a:r>
              <a:rPr lang="en-US" altLang="en-US" b="1">
                <a:latin typeface="Arial" panose="020B0604020202020204" pitchFamily="34" charset="0"/>
              </a:rPr>
              <a:t>murein</a:t>
            </a:r>
            <a:r>
              <a:rPr lang="en-US" altLang="en-US">
                <a:latin typeface="Arial" panose="020B0604020202020204" pitchFamily="34" charset="0"/>
              </a:rPr>
              <a:t>, is a </a:t>
            </a:r>
            <a:r>
              <a:rPr lang="en-US" altLang="en-US">
                <a:latin typeface="Arial" panose="020B0604020202020204" pitchFamily="34" charset="0"/>
                <a:hlinkClick r:id="rId3" tooltip="Polymer"/>
              </a:rPr>
              <a:t>polymer</a:t>
            </a:r>
            <a:r>
              <a:rPr lang="en-US" altLang="en-US">
                <a:latin typeface="Arial" panose="020B0604020202020204" pitchFamily="34" charset="0"/>
              </a:rPr>
              <a:t> consisting of </a:t>
            </a:r>
            <a:r>
              <a:rPr lang="en-US" altLang="en-US">
                <a:latin typeface="Arial" panose="020B0604020202020204" pitchFamily="34" charset="0"/>
                <a:hlinkClick r:id="rId4" tooltip="Sugars"/>
              </a:rPr>
              <a:t>sugars</a:t>
            </a:r>
            <a:r>
              <a:rPr lang="en-US" altLang="en-US">
                <a:latin typeface="Arial" panose="020B0604020202020204" pitchFamily="34" charset="0"/>
              </a:rPr>
              <a:t> &amp; </a:t>
            </a:r>
            <a:r>
              <a:rPr lang="en-US" altLang="en-US">
                <a:latin typeface="Arial" panose="020B0604020202020204" pitchFamily="34" charset="0"/>
                <a:hlinkClick r:id="rId5" tooltip="Amino acid"/>
              </a:rPr>
              <a:t>amino acids</a:t>
            </a:r>
            <a:r>
              <a:rPr lang="en-US" altLang="en-US">
                <a:latin typeface="Arial" panose="020B0604020202020204" pitchFamily="34" charset="0"/>
              </a:rPr>
              <a:t> that forms a mesh-like layer outside the </a:t>
            </a:r>
            <a:r>
              <a:rPr lang="en-US" altLang="en-US">
                <a:latin typeface="Arial" panose="020B0604020202020204" pitchFamily="34" charset="0"/>
                <a:hlinkClick r:id="rId6" tooltip="Plasma membrane"/>
              </a:rPr>
              <a:t>plasma membrane</a:t>
            </a:r>
            <a:r>
              <a:rPr lang="en-US" altLang="en-US">
                <a:latin typeface="Arial" panose="020B0604020202020204" pitchFamily="34" charset="0"/>
              </a:rPr>
              <a:t> of most </a:t>
            </a:r>
            <a:r>
              <a:rPr lang="en-US" altLang="en-US">
                <a:latin typeface="Arial" panose="020B0604020202020204" pitchFamily="34" charset="0"/>
                <a:hlinkClick r:id="rId7" tooltip="Bacteria"/>
              </a:rPr>
              <a:t>bacteria</a:t>
            </a:r>
            <a:r>
              <a:rPr lang="en-US" altLang="en-US">
                <a:latin typeface="Arial" panose="020B0604020202020204" pitchFamily="34" charset="0"/>
              </a:rPr>
              <a:t>, forming the </a:t>
            </a:r>
            <a:r>
              <a:rPr lang="en-US" altLang="en-US">
                <a:latin typeface="Arial" panose="020B0604020202020204" pitchFamily="34" charset="0"/>
                <a:hlinkClick r:id="rId8" tooltip="Cell wall"/>
              </a:rPr>
              <a:t>cell wall</a:t>
            </a:r>
            <a:r>
              <a:rPr lang="en-US" altLang="en-US">
                <a:latin typeface="Arial" panose="020B0604020202020204" pitchFamily="34" charset="0"/>
              </a:rPr>
              <a:t>. </a:t>
            </a:r>
          </a:p>
          <a:p>
            <a:r>
              <a:rPr lang="en-US" altLang="en-US">
                <a:latin typeface="Arial" panose="020B0604020202020204" pitchFamily="34" charset="0"/>
              </a:rPr>
              <a:t>The cell wall of Gram-ve bacteria consists of a thin layer of peptidoglycan in the periplasmic space between the inner &amp; outer lipid membranes. The outer membrane contains lipopolysaccharides on its outer leaflet &amp; facilitates non-vesicle-mediated transport through channels such as porins or specialized transporters. It is thought that vesicles from these organisms are produced by the pinching off of the outer membrane, resulting in outer-membrane vesicles (OMVs). The lack of an outer membrane, as well as the presence of a thick cell wall, in Gram+ve bacteria, mycobacteria &amp; fungi led to a long-standing belief that these organisms did not produce extracellular vesicles. </a:t>
            </a:r>
            <a:r>
              <a:rPr lang="en-US" altLang="en-US" b="1">
                <a:latin typeface="Arial" panose="020B0604020202020204" pitchFamily="34" charset="0"/>
              </a:rPr>
              <a:t>b</a:t>
            </a:r>
            <a:r>
              <a:rPr lang="en-US" altLang="en-US">
                <a:latin typeface="Arial" panose="020B0604020202020204" pitchFamily="34" charset="0"/>
              </a:rPr>
              <a:t> Gram+ve bacteria have a single lipid membrane surrounded by a cell wall composed of a thick layer of peptidoglycan &amp; lipoteichoic acid, which is anchored to the cell membrane by diacylglycerol.</a:t>
            </a:r>
          </a:p>
        </p:txBody>
      </p:sp>
      <p:sp>
        <p:nvSpPr>
          <p:cNvPr id="23556" name="Slide Number Placeholder 3">
            <a:extLst>
              <a:ext uri="{FF2B5EF4-FFF2-40B4-BE49-F238E27FC236}">
                <a16:creationId xmlns:a16="http://schemas.microsoft.com/office/drawing/2014/main" id="{431D7612-E99F-452D-8380-306ADE63E48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8AE56CE-0905-4B00-A442-CD59D848A985}" type="slidenum">
              <a:rPr lang="en-US" altLang="en-US" smtClean="0"/>
              <a:pPr/>
              <a:t>10</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47C700D-BAEE-4503-9160-F2C0F25E26B3}"/>
              </a:ext>
            </a:extLst>
          </p:cNvPr>
          <p:cNvSpPr>
            <a:spLocks noGrp="1" noRot="1" noChangeAspect="1" noTextEdit="1"/>
          </p:cNvSpPr>
          <p:nvPr>
            <p:ph type="sldImg"/>
          </p:nvPr>
        </p:nvSpPr>
        <p:spPr>
          <a:ln/>
        </p:spPr>
      </p:sp>
      <p:sp>
        <p:nvSpPr>
          <p:cNvPr id="25603" name="Notes Placeholder 2">
            <a:extLst>
              <a:ext uri="{FF2B5EF4-FFF2-40B4-BE49-F238E27FC236}">
                <a16:creationId xmlns:a16="http://schemas.microsoft.com/office/drawing/2014/main" id="{816BF3EC-9BEA-425D-84A6-8448C6A69A4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All of the penicillins are readily &amp; actively secreted by the renal tubules &amp; most are eliminated, almost completely unchanged, in the urine. </a:t>
            </a:r>
          </a:p>
          <a:p>
            <a:r>
              <a:rPr lang="en-US" altLang="en-US">
                <a:latin typeface="Arial" panose="020B0604020202020204" pitchFamily="34" charset="0"/>
              </a:rPr>
              <a:t>IV administration of penicillin G is preferred to the IM route because of irritation &amp; local pain from IM injection of large doses.</a:t>
            </a:r>
          </a:p>
          <a:p>
            <a:r>
              <a:rPr lang="en-US" altLang="en-US" b="1">
                <a:latin typeface="Arial" panose="020B0604020202020204" pitchFamily="34" charset="0"/>
              </a:rPr>
              <a:t>Probenecid </a:t>
            </a:r>
            <a:r>
              <a:rPr lang="en-US" altLang="en-US">
                <a:latin typeface="Arial" panose="020B0604020202020204" pitchFamily="34" charset="0"/>
              </a:rPr>
              <a:t>&amp; </a:t>
            </a:r>
            <a:r>
              <a:rPr lang="en-US" altLang="en-US" b="1">
                <a:latin typeface="Arial" panose="020B0604020202020204" pitchFamily="34" charset="0"/>
              </a:rPr>
              <a:t>sulfinpyrazone </a:t>
            </a:r>
            <a:r>
              <a:rPr lang="en-US" altLang="en-US">
                <a:latin typeface="Arial" panose="020B0604020202020204" pitchFamily="34" charset="0"/>
              </a:rPr>
              <a:t>are </a:t>
            </a:r>
            <a:r>
              <a:rPr lang="en-US" altLang="en-US" b="1">
                <a:latin typeface="Arial" panose="020B0604020202020204" pitchFamily="34" charset="0"/>
              </a:rPr>
              <a:t>uricosuric drugs </a:t>
            </a:r>
            <a:r>
              <a:rPr lang="en-US" altLang="en-US">
                <a:latin typeface="Arial" panose="020B0604020202020204" pitchFamily="34" charset="0"/>
              </a:rPr>
              <a:t>employed to decrease the body pool of urate in patients with tophaceous gout or in those with increasingly frequent gouty attacks. </a:t>
            </a:r>
            <a:r>
              <a:rPr lang="en-US" altLang="en-US" b="1">
                <a:latin typeface="Arial" panose="020B0604020202020204" pitchFamily="34" charset="0"/>
              </a:rPr>
              <a:t>Pharmacodynamics: </a:t>
            </a:r>
            <a:r>
              <a:rPr lang="en-US" altLang="en-US">
                <a:latin typeface="Arial" panose="020B0604020202020204" pitchFamily="34" charset="0"/>
              </a:rPr>
              <a:t>Uricosuric drugs </a:t>
            </a:r>
            <a:r>
              <a:rPr lang="en-US" altLang="en-US" u="sng">
                <a:latin typeface="Arial" panose="020B0604020202020204" pitchFamily="34" charset="0"/>
              </a:rPr>
              <a:t>inhibit active transport </a:t>
            </a:r>
            <a:r>
              <a:rPr lang="en-US" altLang="en-US">
                <a:latin typeface="Arial" panose="020B0604020202020204" pitchFamily="34" charset="0"/>
              </a:rPr>
              <a:t>sites for reabsorption &amp; secretion in the proximal renal tubule so that net reabsorption of uric acid in the proximal tubule is decreased. Because aspirin in doses of less than 2.6 g daily causes net retention of uric acid by inhibiting the secretory transporter, it should not be used for analgesia in patients with gout. The secretion of other weak acids (eg, penicillin) is also reduced by uricosuric agents.</a:t>
            </a:r>
          </a:p>
        </p:txBody>
      </p:sp>
      <p:sp>
        <p:nvSpPr>
          <p:cNvPr id="25604" name="Slide Number Placeholder 3">
            <a:extLst>
              <a:ext uri="{FF2B5EF4-FFF2-40B4-BE49-F238E27FC236}">
                <a16:creationId xmlns:a16="http://schemas.microsoft.com/office/drawing/2014/main" id="{AA737EF4-A9CF-4D69-82BB-F79DC10D479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F117E1-EC77-4349-A56B-0F2B5E0CE273}" type="slidenum">
              <a:rPr lang="en-US" altLang="en-US" smtClean="0"/>
              <a:pPr/>
              <a:t>11</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45BA44D-450D-4044-AA61-B4093F8ED49A}"/>
              </a:ext>
            </a:extLst>
          </p:cNvPr>
          <p:cNvSpPr>
            <a:spLocks noGrp="1" noRot="1" noChangeAspect="1" noTextEdit="1"/>
          </p:cNvSpPr>
          <p:nvPr>
            <p:ph type="sldImg"/>
          </p:nvPr>
        </p:nvSpPr>
        <p:spPr>
          <a:ln/>
        </p:spPr>
      </p:sp>
      <p:sp>
        <p:nvSpPr>
          <p:cNvPr id="27651" name="Notes Placeholder 2">
            <a:extLst>
              <a:ext uri="{FF2B5EF4-FFF2-40B4-BE49-F238E27FC236}">
                <a16:creationId xmlns:a16="http://schemas.microsoft.com/office/drawing/2014/main" id="{9C0DEBF3-95EF-4AB6-8310-58691D8B50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penicillins are generally well tolerated, &amp;, unfortunately, this may encourage inappropriate use. </a:t>
            </a:r>
            <a:r>
              <a:rPr lang="en-US" altLang="en-US" u="sng">
                <a:latin typeface="Arial" panose="020B0604020202020204" pitchFamily="34" charset="0"/>
              </a:rPr>
              <a:t>Most of the serious adverse effects </a:t>
            </a:r>
            <a:r>
              <a:rPr lang="en-US" altLang="en-US">
                <a:latin typeface="Arial" panose="020B0604020202020204" pitchFamily="34" charset="0"/>
              </a:rPr>
              <a:t>are due to hypersensitivity.</a:t>
            </a:r>
          </a:p>
          <a:p>
            <a:r>
              <a:rPr lang="en-US" altLang="en-US">
                <a:latin typeface="Arial" panose="020B0604020202020204" pitchFamily="34" charset="0"/>
              </a:rPr>
              <a:t>In patients </a:t>
            </a:r>
            <a:r>
              <a:rPr lang="en-US" altLang="en-US" u="sng">
                <a:latin typeface="Arial" panose="020B0604020202020204" pitchFamily="34" charset="0"/>
              </a:rPr>
              <a:t>with renal failure,</a:t>
            </a:r>
            <a:r>
              <a:rPr lang="en-US" altLang="en-US">
                <a:latin typeface="Arial" panose="020B0604020202020204" pitchFamily="34" charset="0"/>
              </a:rPr>
              <a:t> penicillin in high doses can cause seizures/convulsions. Large doses of penicillins given orally may lead to GI upset, particularly N, V &amp; D. </a:t>
            </a:r>
          </a:p>
          <a:p>
            <a:endParaRPr lang="en-US" altLang="en-US">
              <a:latin typeface="Arial" panose="020B0604020202020204" pitchFamily="34" charset="0"/>
            </a:endParaRPr>
          </a:p>
          <a:p>
            <a:r>
              <a:rPr lang="en-US" altLang="en-US">
                <a:latin typeface="Arial" panose="020B0604020202020204" pitchFamily="34" charset="0"/>
              </a:rPr>
              <a:t>Ampicillin has been associated with pseudomembranous colitis. Secondary infections such as vaginal candidiasis may occur. </a:t>
            </a:r>
          </a:p>
          <a:p>
            <a:r>
              <a:rPr lang="en-US" altLang="en-US">
                <a:latin typeface="Arial" panose="020B0604020202020204" pitchFamily="34" charset="0"/>
              </a:rPr>
              <a:t>The occurrence of a complete change in the </a:t>
            </a:r>
            <a:r>
              <a:rPr lang="en-US" altLang="en-US" b="1">
                <a:latin typeface="Arial" panose="020B0604020202020204" pitchFamily="34" charset="0"/>
              </a:rPr>
              <a:t>bacterial flora</a:t>
            </a:r>
            <a:r>
              <a:rPr lang="en-US" altLang="en-US">
                <a:latin typeface="Arial" panose="020B0604020202020204" pitchFamily="34" charset="0"/>
              </a:rPr>
              <a:t>, in the human body may be observed occasionally during the course of treatment with an AB. In these circumstances, the pathogenic organisms sensitive to the AB in use disappear, or become less in number, while the insensitive organisms may appear in large numbers &amp; cause a new infection &amp; its symptoms. For example, when using penicillin for an infection caused by a Gram+ve organism, one may encounter a secondary infection caused by a Gram-ve bacillus. The reverse may be true when one happens to use streptomycin. </a:t>
            </a:r>
          </a:p>
          <a:p>
            <a:r>
              <a:rPr lang="en-US" altLang="en-US">
                <a:latin typeface="Arial" panose="020B0604020202020204" pitchFamily="34" charset="0"/>
              </a:rPr>
              <a:t>  The mechanism by which a new infection develops is not clear, but may be due to some disturbance in the state of equilibrium of bacterial antagonism, which is supposed to be normally present. It is also possible that the removal of bacteria by means of a specific AB allows insensitive organism to increase not only in number but also in virulence. </a:t>
            </a:r>
          </a:p>
          <a:p>
            <a:r>
              <a:rPr lang="en-US" altLang="en-US">
                <a:latin typeface="Arial" panose="020B0604020202020204" pitchFamily="34" charset="0"/>
              </a:rPr>
              <a:t>Though the incidence of new infections does not seem to be very high, the occurrence of superinfection in patients receiving penicillin treatment serves to emphasise the great need for frequent &amp; careful bacteriologic examinations before, during, &amp; after the course of treatment. </a:t>
            </a:r>
          </a:p>
        </p:txBody>
      </p:sp>
      <p:sp>
        <p:nvSpPr>
          <p:cNvPr id="27652" name="Slide Number Placeholder 3">
            <a:extLst>
              <a:ext uri="{FF2B5EF4-FFF2-40B4-BE49-F238E27FC236}">
                <a16:creationId xmlns:a16="http://schemas.microsoft.com/office/drawing/2014/main" id="{09B2982A-390E-412A-ADBF-29899B476C7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D663413-03D4-4FD2-AB36-769289D082D8}" type="slidenum">
              <a:rPr lang="en-US" altLang="en-US" smtClean="0"/>
              <a:pPr/>
              <a:t>12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BF35D31D-CCE9-4028-9212-BAD6023CF8F7}"/>
              </a:ext>
            </a:extLst>
          </p:cNvPr>
          <p:cNvGrpSpPr>
            <a:grpSpLocks/>
          </p:cNvGrpSpPr>
          <p:nvPr/>
        </p:nvGrpSpPr>
        <p:grpSpPr bwMode="auto">
          <a:xfrm>
            <a:off x="-7938" y="-7938"/>
            <a:ext cx="9169401" cy="6873876"/>
            <a:chOff x="-8466" y="-8468"/>
            <a:chExt cx="9169804" cy="6874935"/>
          </a:xfrm>
        </p:grpSpPr>
        <p:cxnSp>
          <p:nvCxnSpPr>
            <p:cNvPr id="5" name="Straight Connector 4">
              <a:extLst>
                <a:ext uri="{FF2B5EF4-FFF2-40B4-BE49-F238E27FC236}">
                  <a16:creationId xmlns:a16="http://schemas.microsoft.com/office/drawing/2014/main" id="{BF3AEBA1-BC6C-42B8-B2D7-4A5E773177B3}"/>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1B101502-BF71-4EED-9B21-CF605FA3A396}"/>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20">
              <a:extLst>
                <a:ext uri="{FF2B5EF4-FFF2-40B4-BE49-F238E27FC236}">
                  <a16:creationId xmlns:a16="http://schemas.microsoft.com/office/drawing/2014/main" id="{1C071B0A-7902-4B1B-80F6-2ED649281D86}"/>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21">
              <a:extLst>
                <a:ext uri="{FF2B5EF4-FFF2-40B4-BE49-F238E27FC236}">
                  <a16:creationId xmlns:a16="http://schemas.microsoft.com/office/drawing/2014/main" id="{A3335F97-52B3-4771-AFBD-3838AC0BD03D}"/>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2">
              <a:extLst>
                <a:ext uri="{FF2B5EF4-FFF2-40B4-BE49-F238E27FC236}">
                  <a16:creationId xmlns:a16="http://schemas.microsoft.com/office/drawing/2014/main" id="{DD16C680-A256-430F-BA77-0245616A1EE0}"/>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3">
              <a:extLst>
                <a:ext uri="{FF2B5EF4-FFF2-40B4-BE49-F238E27FC236}">
                  <a16:creationId xmlns:a16="http://schemas.microsoft.com/office/drawing/2014/main" id="{693CB66F-D342-4DCB-8572-7B3D50135B51}"/>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4">
              <a:extLst>
                <a:ext uri="{FF2B5EF4-FFF2-40B4-BE49-F238E27FC236}">
                  <a16:creationId xmlns:a16="http://schemas.microsoft.com/office/drawing/2014/main" id="{B93842F7-5BC0-46F7-AD43-7955ABA89245}"/>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5">
              <a:extLst>
                <a:ext uri="{FF2B5EF4-FFF2-40B4-BE49-F238E27FC236}">
                  <a16:creationId xmlns:a16="http://schemas.microsoft.com/office/drawing/2014/main" id="{26EFC07F-EB66-46A9-BEE9-41D7E66B13C8}"/>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6">
              <a:extLst>
                <a:ext uri="{FF2B5EF4-FFF2-40B4-BE49-F238E27FC236}">
                  <a16:creationId xmlns:a16="http://schemas.microsoft.com/office/drawing/2014/main" id="{A31BE8BB-030C-4A3C-994F-CDD309C142B5}"/>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C78D7468-E0B0-4445-80FF-086ADB51AD82}"/>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DAD48476-EF91-42E8-86B4-8B7D50DEF4D0}"/>
              </a:ext>
            </a:extLst>
          </p:cNvPr>
          <p:cNvSpPr>
            <a:spLocks noGrp="1"/>
          </p:cNvSpPr>
          <p:nvPr>
            <p:ph type="dt" sz="half" idx="10"/>
          </p:nvPr>
        </p:nvSpPr>
        <p:spPr/>
        <p:txBody>
          <a:bodyPr/>
          <a:lstStyle>
            <a:lvl1pPr>
              <a:defRPr/>
            </a:lvl1pPr>
          </a:lstStyle>
          <a:p>
            <a:pPr>
              <a:defRPr/>
            </a:pPr>
            <a:endParaRPr lang="en-US"/>
          </a:p>
        </p:txBody>
      </p:sp>
      <p:sp>
        <p:nvSpPr>
          <p:cNvPr id="16" name="Footer Placeholder 4">
            <a:extLst>
              <a:ext uri="{FF2B5EF4-FFF2-40B4-BE49-F238E27FC236}">
                <a16:creationId xmlns:a16="http://schemas.microsoft.com/office/drawing/2014/main" id="{E91C548B-2A5D-43D6-BE4B-F33B1A2A3551}"/>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C39A67CF-2AC6-4100-9C5B-52FED7F7FEFE}"/>
              </a:ext>
            </a:extLst>
          </p:cNvPr>
          <p:cNvSpPr>
            <a:spLocks noGrp="1"/>
          </p:cNvSpPr>
          <p:nvPr>
            <p:ph type="sldNum" sz="quarter" idx="12"/>
          </p:nvPr>
        </p:nvSpPr>
        <p:spPr/>
        <p:txBody>
          <a:bodyPr/>
          <a:lstStyle>
            <a:lvl1pPr>
              <a:defRPr/>
            </a:lvl1pPr>
          </a:lstStyle>
          <a:p>
            <a:pPr>
              <a:defRPr/>
            </a:pPr>
            <a:fld id="{77C328FB-32D4-4AB4-BA94-8D1885369BFB}" type="slidenum">
              <a:rPr lang="en-US"/>
              <a:pPr>
                <a:defRPr/>
              </a:pPr>
              <a:t>‹#›</a:t>
            </a:fld>
            <a:endParaRPr lang="en-US"/>
          </a:p>
        </p:txBody>
      </p:sp>
    </p:spTree>
    <p:extLst>
      <p:ext uri="{BB962C8B-B14F-4D97-AF65-F5344CB8AC3E}">
        <p14:creationId xmlns:p14="http://schemas.microsoft.com/office/powerpoint/2010/main" val="647194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5D632F-D824-403E-98CD-458B623F396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F7A15BA-13D9-461F-A292-546829BC34D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F62A11A-A10B-45DA-89FB-78962021B8D3}"/>
              </a:ext>
            </a:extLst>
          </p:cNvPr>
          <p:cNvSpPr>
            <a:spLocks noGrp="1"/>
          </p:cNvSpPr>
          <p:nvPr>
            <p:ph type="sldNum" sz="quarter" idx="12"/>
          </p:nvPr>
        </p:nvSpPr>
        <p:spPr/>
        <p:txBody>
          <a:bodyPr/>
          <a:lstStyle>
            <a:lvl1pPr>
              <a:defRPr/>
            </a:lvl1pPr>
          </a:lstStyle>
          <a:p>
            <a:pPr>
              <a:defRPr/>
            </a:pPr>
            <a:fld id="{89255EAE-5CA8-4152-9189-7F73639E004F}" type="slidenum">
              <a:rPr lang="en-US"/>
              <a:pPr>
                <a:defRPr/>
              </a:pPr>
              <a:t>‹#›</a:t>
            </a:fld>
            <a:endParaRPr lang="en-US"/>
          </a:p>
        </p:txBody>
      </p:sp>
    </p:spTree>
    <p:extLst>
      <p:ext uri="{BB962C8B-B14F-4D97-AF65-F5344CB8AC3E}">
        <p14:creationId xmlns:p14="http://schemas.microsoft.com/office/powerpoint/2010/main" val="1011448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3E2B5C-9D01-4E28-85FF-84EDAF7DBCDC}"/>
              </a:ext>
            </a:extLst>
          </p:cNvPr>
          <p:cNvSpPr txBox="1">
            <a:spLocks noChangeArrowheads="1"/>
          </p:cNvSpPr>
          <p:nvPr/>
        </p:nvSpPr>
        <p:spPr bwMode="auto">
          <a:xfrm>
            <a:off x="482600" y="790575"/>
            <a:ext cx="457200" cy="584200"/>
          </a:xfrm>
          <a:prstGeom prst="rect">
            <a:avLst/>
          </a:prstGeom>
          <a:noFill/>
          <a:ln>
            <a:noFill/>
          </a:ln>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8000">
                <a:solidFill>
                  <a:srgbClr val="C0E474"/>
                </a:solidFill>
              </a:rPr>
              <a:t>“</a:t>
            </a:r>
          </a:p>
        </p:txBody>
      </p:sp>
      <p:sp>
        <p:nvSpPr>
          <p:cNvPr id="6" name="TextBox 5">
            <a:extLst>
              <a:ext uri="{FF2B5EF4-FFF2-40B4-BE49-F238E27FC236}">
                <a16:creationId xmlns:a16="http://schemas.microsoft.com/office/drawing/2014/main" id="{0C1EFE0E-5722-4EE8-BF9E-3702B4074F87}"/>
              </a:ext>
            </a:extLst>
          </p:cNvPr>
          <p:cNvSpPr txBox="1">
            <a:spLocks noChangeArrowheads="1"/>
          </p:cNvSpPr>
          <p:nvPr/>
        </p:nvSpPr>
        <p:spPr bwMode="auto">
          <a:xfrm>
            <a:off x="6748463" y="2886075"/>
            <a:ext cx="457200" cy="585788"/>
          </a:xfrm>
          <a:prstGeom prst="rect">
            <a:avLst/>
          </a:prstGeom>
          <a:noFill/>
          <a:ln>
            <a:noFill/>
          </a:ln>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800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A3C7FA5F-220C-4E66-B46D-EC70B9121C74}"/>
              </a:ext>
            </a:extLst>
          </p:cNvPr>
          <p:cNvSpPr>
            <a:spLocks noGrp="1"/>
          </p:cNvSpPr>
          <p:nvPr>
            <p:ph type="dt" sz="half" idx="14"/>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0088E95E-2E21-4FDB-814E-7397D769E27A}"/>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8D64D3E-7683-45D9-B990-0395FF7FE3A7}"/>
              </a:ext>
            </a:extLst>
          </p:cNvPr>
          <p:cNvSpPr>
            <a:spLocks noGrp="1"/>
          </p:cNvSpPr>
          <p:nvPr>
            <p:ph type="sldNum" sz="quarter" idx="16"/>
          </p:nvPr>
        </p:nvSpPr>
        <p:spPr/>
        <p:txBody>
          <a:bodyPr/>
          <a:lstStyle>
            <a:lvl1pPr>
              <a:defRPr/>
            </a:lvl1pPr>
          </a:lstStyle>
          <a:p>
            <a:pPr>
              <a:defRPr/>
            </a:pPr>
            <a:fld id="{9F0E723B-6D8C-4719-BE86-A8A70FBF9CF1}" type="slidenum">
              <a:rPr lang="en-US"/>
              <a:pPr>
                <a:defRPr/>
              </a:pPr>
              <a:t>‹#›</a:t>
            </a:fld>
            <a:endParaRPr lang="en-US"/>
          </a:p>
        </p:txBody>
      </p:sp>
    </p:spTree>
    <p:extLst>
      <p:ext uri="{BB962C8B-B14F-4D97-AF65-F5344CB8AC3E}">
        <p14:creationId xmlns:p14="http://schemas.microsoft.com/office/powerpoint/2010/main" val="2214018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2649FC-3E51-4210-A30C-72C8E65C390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7F205BA-1624-4AB9-95F3-313B04519B5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1B8FBCA-08B7-441C-9CEE-C50AD9DFEC9C}"/>
              </a:ext>
            </a:extLst>
          </p:cNvPr>
          <p:cNvSpPr>
            <a:spLocks noGrp="1"/>
          </p:cNvSpPr>
          <p:nvPr>
            <p:ph type="sldNum" sz="quarter" idx="12"/>
          </p:nvPr>
        </p:nvSpPr>
        <p:spPr/>
        <p:txBody>
          <a:bodyPr/>
          <a:lstStyle>
            <a:lvl1pPr>
              <a:defRPr/>
            </a:lvl1pPr>
          </a:lstStyle>
          <a:p>
            <a:pPr>
              <a:defRPr/>
            </a:pPr>
            <a:fld id="{B28FDCC4-0C52-4BBB-9452-840E1A0139A0}" type="slidenum">
              <a:rPr lang="en-US"/>
              <a:pPr>
                <a:defRPr/>
              </a:pPr>
              <a:t>‹#›</a:t>
            </a:fld>
            <a:endParaRPr lang="en-US"/>
          </a:p>
        </p:txBody>
      </p:sp>
    </p:spTree>
    <p:extLst>
      <p:ext uri="{BB962C8B-B14F-4D97-AF65-F5344CB8AC3E}">
        <p14:creationId xmlns:p14="http://schemas.microsoft.com/office/powerpoint/2010/main" val="3438828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5CC910B-0C29-4C8A-8A27-010BEDE7D9BB}"/>
              </a:ext>
            </a:extLst>
          </p:cNvPr>
          <p:cNvSpPr txBox="1">
            <a:spLocks noChangeArrowheads="1"/>
          </p:cNvSpPr>
          <p:nvPr/>
        </p:nvSpPr>
        <p:spPr bwMode="auto">
          <a:xfrm>
            <a:off x="482600" y="790575"/>
            <a:ext cx="457200" cy="584200"/>
          </a:xfrm>
          <a:prstGeom prst="rect">
            <a:avLst/>
          </a:prstGeom>
          <a:noFill/>
          <a:ln>
            <a:noFill/>
          </a:ln>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8000">
                <a:solidFill>
                  <a:srgbClr val="C0E474"/>
                </a:solidFill>
              </a:rPr>
              <a:t>“</a:t>
            </a:r>
          </a:p>
        </p:txBody>
      </p:sp>
      <p:sp>
        <p:nvSpPr>
          <p:cNvPr id="6" name="TextBox 5">
            <a:extLst>
              <a:ext uri="{FF2B5EF4-FFF2-40B4-BE49-F238E27FC236}">
                <a16:creationId xmlns:a16="http://schemas.microsoft.com/office/drawing/2014/main" id="{EE34C4C5-2B47-4B92-A586-7D619EA29CA1}"/>
              </a:ext>
            </a:extLst>
          </p:cNvPr>
          <p:cNvSpPr txBox="1">
            <a:spLocks noChangeArrowheads="1"/>
          </p:cNvSpPr>
          <p:nvPr/>
        </p:nvSpPr>
        <p:spPr bwMode="auto">
          <a:xfrm>
            <a:off x="6748463" y="2886075"/>
            <a:ext cx="457200" cy="585788"/>
          </a:xfrm>
          <a:prstGeom prst="rect">
            <a:avLst/>
          </a:prstGeom>
          <a:noFill/>
          <a:ln>
            <a:noFill/>
          </a:ln>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800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7BDE8E53-B94C-42C6-9313-99F46FD625E8}"/>
              </a:ext>
            </a:extLst>
          </p:cNvPr>
          <p:cNvSpPr>
            <a:spLocks noGrp="1"/>
          </p:cNvSpPr>
          <p:nvPr>
            <p:ph type="dt" sz="half" idx="14"/>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E2BF0747-B042-499E-BF48-0A817A71B570}"/>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6ACF8AA-014C-4588-813F-D855A36DAA0B}"/>
              </a:ext>
            </a:extLst>
          </p:cNvPr>
          <p:cNvSpPr>
            <a:spLocks noGrp="1"/>
          </p:cNvSpPr>
          <p:nvPr>
            <p:ph type="sldNum" sz="quarter" idx="16"/>
          </p:nvPr>
        </p:nvSpPr>
        <p:spPr/>
        <p:txBody>
          <a:bodyPr/>
          <a:lstStyle>
            <a:lvl1pPr>
              <a:defRPr/>
            </a:lvl1pPr>
          </a:lstStyle>
          <a:p>
            <a:pPr>
              <a:defRPr/>
            </a:pPr>
            <a:fld id="{8566844E-C550-429B-8063-8B8E28CF9F1E}" type="slidenum">
              <a:rPr lang="en-US"/>
              <a:pPr>
                <a:defRPr/>
              </a:pPr>
              <a:t>‹#›</a:t>
            </a:fld>
            <a:endParaRPr lang="en-US"/>
          </a:p>
        </p:txBody>
      </p:sp>
    </p:spTree>
    <p:extLst>
      <p:ext uri="{BB962C8B-B14F-4D97-AF65-F5344CB8AC3E}">
        <p14:creationId xmlns:p14="http://schemas.microsoft.com/office/powerpoint/2010/main" val="878234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7AFB8D8D-4ADC-48BC-AC72-FFDDDBB43379}"/>
              </a:ext>
            </a:extLst>
          </p:cNvPr>
          <p:cNvSpPr>
            <a:spLocks noGrp="1"/>
          </p:cNvSpPr>
          <p:nvPr>
            <p:ph type="dt" sz="half" idx="14"/>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35D0F86-257D-417A-BFC0-F011974CF5D0}"/>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2AA5AA2-160E-4301-BD01-C98DB8103C7A}"/>
              </a:ext>
            </a:extLst>
          </p:cNvPr>
          <p:cNvSpPr>
            <a:spLocks noGrp="1"/>
          </p:cNvSpPr>
          <p:nvPr>
            <p:ph type="sldNum" sz="quarter" idx="16"/>
          </p:nvPr>
        </p:nvSpPr>
        <p:spPr/>
        <p:txBody>
          <a:bodyPr/>
          <a:lstStyle>
            <a:lvl1pPr>
              <a:defRPr/>
            </a:lvl1pPr>
          </a:lstStyle>
          <a:p>
            <a:pPr>
              <a:defRPr/>
            </a:pPr>
            <a:fld id="{1947D167-B7DB-4E06-8DCF-0C13D5D04099}" type="slidenum">
              <a:rPr lang="en-US"/>
              <a:pPr>
                <a:defRPr/>
              </a:pPr>
              <a:t>‹#›</a:t>
            </a:fld>
            <a:endParaRPr lang="en-US"/>
          </a:p>
        </p:txBody>
      </p:sp>
    </p:spTree>
    <p:extLst>
      <p:ext uri="{BB962C8B-B14F-4D97-AF65-F5344CB8AC3E}">
        <p14:creationId xmlns:p14="http://schemas.microsoft.com/office/powerpoint/2010/main" val="2075488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ECAEB7C-AF21-43D0-8EBD-A1B39F4B714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BA13DC2-9979-4FB4-8C20-9D5CDF78D0D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E2FCBA3-EE9B-434E-80F4-71EAFE7923DD}"/>
              </a:ext>
            </a:extLst>
          </p:cNvPr>
          <p:cNvSpPr>
            <a:spLocks noGrp="1"/>
          </p:cNvSpPr>
          <p:nvPr>
            <p:ph type="sldNum" sz="quarter" idx="12"/>
          </p:nvPr>
        </p:nvSpPr>
        <p:spPr/>
        <p:txBody>
          <a:bodyPr/>
          <a:lstStyle>
            <a:lvl1pPr>
              <a:defRPr/>
            </a:lvl1pPr>
          </a:lstStyle>
          <a:p>
            <a:pPr>
              <a:defRPr/>
            </a:pPr>
            <a:fld id="{7DBA5665-A29A-4838-8B0F-270A59180576}" type="slidenum">
              <a:rPr lang="en-US"/>
              <a:pPr>
                <a:defRPr/>
              </a:pPr>
              <a:t>‹#›</a:t>
            </a:fld>
            <a:endParaRPr lang="en-US"/>
          </a:p>
        </p:txBody>
      </p:sp>
    </p:spTree>
    <p:extLst>
      <p:ext uri="{BB962C8B-B14F-4D97-AF65-F5344CB8AC3E}">
        <p14:creationId xmlns:p14="http://schemas.microsoft.com/office/powerpoint/2010/main" val="4017750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04D1527-6F93-4B6A-BE6A-54848026B72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D676663-B96D-48C0-9F4F-799C68926DC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1C29F8E-27AD-440C-B019-E1976CF54882}"/>
              </a:ext>
            </a:extLst>
          </p:cNvPr>
          <p:cNvSpPr>
            <a:spLocks noGrp="1"/>
          </p:cNvSpPr>
          <p:nvPr>
            <p:ph type="sldNum" sz="quarter" idx="12"/>
          </p:nvPr>
        </p:nvSpPr>
        <p:spPr/>
        <p:txBody>
          <a:bodyPr/>
          <a:lstStyle>
            <a:lvl1pPr>
              <a:defRPr/>
            </a:lvl1pPr>
          </a:lstStyle>
          <a:p>
            <a:pPr>
              <a:defRPr/>
            </a:pPr>
            <a:fld id="{583668C4-7336-4F90-BCB7-6881C11EE77A}" type="slidenum">
              <a:rPr lang="en-US"/>
              <a:pPr>
                <a:defRPr/>
              </a:pPr>
              <a:t>‹#›</a:t>
            </a:fld>
            <a:endParaRPr lang="en-US"/>
          </a:p>
        </p:txBody>
      </p:sp>
    </p:spTree>
    <p:extLst>
      <p:ext uri="{BB962C8B-B14F-4D97-AF65-F5344CB8AC3E}">
        <p14:creationId xmlns:p14="http://schemas.microsoft.com/office/powerpoint/2010/main" val="3538548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A0CDBF-1A56-492A-9016-C097153B6F0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FB29E5A-E174-41B2-82FE-D8C141302D7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3F98E68-211C-4C6A-A2D5-ECA889260692}"/>
              </a:ext>
            </a:extLst>
          </p:cNvPr>
          <p:cNvSpPr>
            <a:spLocks noGrp="1"/>
          </p:cNvSpPr>
          <p:nvPr>
            <p:ph type="sldNum" sz="quarter" idx="12"/>
          </p:nvPr>
        </p:nvSpPr>
        <p:spPr/>
        <p:txBody>
          <a:bodyPr/>
          <a:lstStyle>
            <a:lvl1pPr>
              <a:defRPr/>
            </a:lvl1pPr>
          </a:lstStyle>
          <a:p>
            <a:pPr>
              <a:defRPr/>
            </a:pPr>
            <a:fld id="{E1FC73E6-34DD-4D3F-815B-F7812405E7F0}" type="slidenum">
              <a:rPr lang="en-US"/>
              <a:pPr>
                <a:defRPr/>
              </a:pPr>
              <a:t>‹#›</a:t>
            </a:fld>
            <a:endParaRPr lang="en-US"/>
          </a:p>
        </p:txBody>
      </p:sp>
    </p:spTree>
    <p:extLst>
      <p:ext uri="{BB962C8B-B14F-4D97-AF65-F5344CB8AC3E}">
        <p14:creationId xmlns:p14="http://schemas.microsoft.com/office/powerpoint/2010/main" val="359165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3E2910-C947-402F-A75E-0069470DA0C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46C8F23-C579-4A8F-9919-6681B9F5E05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DA182D9-2D74-4276-B820-261E755665D2}"/>
              </a:ext>
            </a:extLst>
          </p:cNvPr>
          <p:cNvSpPr>
            <a:spLocks noGrp="1"/>
          </p:cNvSpPr>
          <p:nvPr>
            <p:ph type="sldNum" sz="quarter" idx="12"/>
          </p:nvPr>
        </p:nvSpPr>
        <p:spPr/>
        <p:txBody>
          <a:bodyPr/>
          <a:lstStyle>
            <a:lvl1pPr>
              <a:defRPr/>
            </a:lvl1pPr>
          </a:lstStyle>
          <a:p>
            <a:pPr>
              <a:defRPr/>
            </a:pPr>
            <a:fld id="{60736647-8339-4AED-AC69-3D80728B719C}" type="slidenum">
              <a:rPr lang="en-US"/>
              <a:pPr>
                <a:defRPr/>
              </a:pPr>
              <a:t>‹#›</a:t>
            </a:fld>
            <a:endParaRPr lang="en-US"/>
          </a:p>
        </p:txBody>
      </p:sp>
    </p:spTree>
    <p:extLst>
      <p:ext uri="{BB962C8B-B14F-4D97-AF65-F5344CB8AC3E}">
        <p14:creationId xmlns:p14="http://schemas.microsoft.com/office/powerpoint/2010/main" val="2971959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5D3A97E9-D367-4FAB-8CB6-264D2794BEC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381A288-ADD4-48C4-ACC3-66E1ED8B452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270BEA0-CE9B-4004-B351-BAE9AF6026E6}"/>
              </a:ext>
            </a:extLst>
          </p:cNvPr>
          <p:cNvSpPr>
            <a:spLocks noGrp="1"/>
          </p:cNvSpPr>
          <p:nvPr>
            <p:ph type="sldNum" sz="quarter" idx="12"/>
          </p:nvPr>
        </p:nvSpPr>
        <p:spPr/>
        <p:txBody>
          <a:bodyPr/>
          <a:lstStyle>
            <a:lvl1pPr>
              <a:defRPr/>
            </a:lvl1pPr>
          </a:lstStyle>
          <a:p>
            <a:pPr>
              <a:defRPr/>
            </a:pPr>
            <a:fld id="{6D0D7A73-D091-4144-871F-3891AE0638C8}" type="slidenum">
              <a:rPr lang="en-US"/>
              <a:pPr>
                <a:defRPr/>
              </a:pPr>
              <a:t>‹#›</a:t>
            </a:fld>
            <a:endParaRPr lang="en-US"/>
          </a:p>
        </p:txBody>
      </p:sp>
    </p:spTree>
    <p:extLst>
      <p:ext uri="{BB962C8B-B14F-4D97-AF65-F5344CB8AC3E}">
        <p14:creationId xmlns:p14="http://schemas.microsoft.com/office/powerpoint/2010/main" val="1798170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7EEBA73C-4FF8-4425-94B7-3A4F9835DE87}"/>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40AEF5C1-07BB-4E05-AA06-F9A6CDA5185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412459E-D4CB-4158-A4BA-607B2E229E71}"/>
              </a:ext>
            </a:extLst>
          </p:cNvPr>
          <p:cNvSpPr>
            <a:spLocks noGrp="1"/>
          </p:cNvSpPr>
          <p:nvPr>
            <p:ph type="sldNum" sz="quarter" idx="12"/>
          </p:nvPr>
        </p:nvSpPr>
        <p:spPr/>
        <p:txBody>
          <a:bodyPr/>
          <a:lstStyle>
            <a:lvl1pPr>
              <a:defRPr/>
            </a:lvl1pPr>
          </a:lstStyle>
          <a:p>
            <a:pPr>
              <a:defRPr/>
            </a:pPr>
            <a:fld id="{DE053062-9E99-4489-8CCC-400B8FDFE585}" type="slidenum">
              <a:rPr lang="en-US"/>
              <a:pPr>
                <a:defRPr/>
              </a:pPr>
              <a:t>‹#›</a:t>
            </a:fld>
            <a:endParaRPr lang="en-US"/>
          </a:p>
        </p:txBody>
      </p:sp>
    </p:spTree>
    <p:extLst>
      <p:ext uri="{BB962C8B-B14F-4D97-AF65-F5344CB8AC3E}">
        <p14:creationId xmlns:p14="http://schemas.microsoft.com/office/powerpoint/2010/main" val="1228500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73EBCB96-A8CE-4AD0-BA2C-8AF12D1F7263}"/>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32976D75-AF5A-4F9D-8B08-1EE35DC6604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F5D7246-ECA1-462F-92CF-540977B7370E}"/>
              </a:ext>
            </a:extLst>
          </p:cNvPr>
          <p:cNvSpPr>
            <a:spLocks noGrp="1"/>
          </p:cNvSpPr>
          <p:nvPr>
            <p:ph type="sldNum" sz="quarter" idx="12"/>
          </p:nvPr>
        </p:nvSpPr>
        <p:spPr/>
        <p:txBody>
          <a:bodyPr/>
          <a:lstStyle>
            <a:lvl1pPr>
              <a:defRPr/>
            </a:lvl1pPr>
          </a:lstStyle>
          <a:p>
            <a:pPr>
              <a:defRPr/>
            </a:pPr>
            <a:fld id="{682822EE-FF78-4498-A89C-81956FC45528}" type="slidenum">
              <a:rPr lang="en-US"/>
              <a:pPr>
                <a:defRPr/>
              </a:pPr>
              <a:t>‹#›</a:t>
            </a:fld>
            <a:endParaRPr lang="en-US"/>
          </a:p>
        </p:txBody>
      </p:sp>
    </p:spTree>
    <p:extLst>
      <p:ext uri="{BB962C8B-B14F-4D97-AF65-F5344CB8AC3E}">
        <p14:creationId xmlns:p14="http://schemas.microsoft.com/office/powerpoint/2010/main" val="3002683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37457BD-E2D3-4470-B5A8-BBBAEBD8AC85}"/>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76B4EB55-D112-4F66-97E8-9E8711D1A5E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AFA1B4C-F19E-4AEF-AA4C-947B554F7BBA}"/>
              </a:ext>
            </a:extLst>
          </p:cNvPr>
          <p:cNvSpPr>
            <a:spLocks noGrp="1"/>
          </p:cNvSpPr>
          <p:nvPr>
            <p:ph type="sldNum" sz="quarter" idx="12"/>
          </p:nvPr>
        </p:nvSpPr>
        <p:spPr/>
        <p:txBody>
          <a:bodyPr/>
          <a:lstStyle>
            <a:lvl1pPr>
              <a:defRPr/>
            </a:lvl1pPr>
          </a:lstStyle>
          <a:p>
            <a:pPr>
              <a:defRPr/>
            </a:pPr>
            <a:fld id="{EEA2BE33-CE90-4557-B3F3-3376E669C96C}" type="slidenum">
              <a:rPr lang="en-US"/>
              <a:pPr>
                <a:defRPr/>
              </a:pPr>
              <a:t>‹#›</a:t>
            </a:fld>
            <a:endParaRPr lang="en-US"/>
          </a:p>
        </p:txBody>
      </p:sp>
    </p:spTree>
    <p:extLst>
      <p:ext uri="{BB962C8B-B14F-4D97-AF65-F5344CB8AC3E}">
        <p14:creationId xmlns:p14="http://schemas.microsoft.com/office/powerpoint/2010/main" val="3973290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2688F16A-3F8E-4048-958E-6DE9D6923AD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3E09B72-059F-4D87-B29E-CDFFBCADACC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2CDED76-178A-431D-A77C-EFC1E2C0A938}"/>
              </a:ext>
            </a:extLst>
          </p:cNvPr>
          <p:cNvSpPr>
            <a:spLocks noGrp="1"/>
          </p:cNvSpPr>
          <p:nvPr>
            <p:ph type="sldNum" sz="quarter" idx="12"/>
          </p:nvPr>
        </p:nvSpPr>
        <p:spPr/>
        <p:txBody>
          <a:bodyPr/>
          <a:lstStyle>
            <a:lvl1pPr>
              <a:defRPr/>
            </a:lvl1pPr>
          </a:lstStyle>
          <a:p>
            <a:pPr>
              <a:defRPr/>
            </a:pPr>
            <a:fld id="{0333B3EE-C180-4262-8A86-55BCE7EAA452}" type="slidenum">
              <a:rPr lang="en-US"/>
              <a:pPr>
                <a:defRPr/>
              </a:pPr>
              <a:t>‹#›</a:t>
            </a:fld>
            <a:endParaRPr lang="en-US"/>
          </a:p>
        </p:txBody>
      </p:sp>
    </p:spTree>
    <p:extLst>
      <p:ext uri="{BB962C8B-B14F-4D97-AF65-F5344CB8AC3E}">
        <p14:creationId xmlns:p14="http://schemas.microsoft.com/office/powerpoint/2010/main" val="514405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4D36EED-670A-4ED4-B40B-9783660E046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C5E6005-7078-4F4A-9F93-01B45AECCF2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1398247-CE6B-41A1-93B8-B1C5AF0BC34E}"/>
              </a:ext>
            </a:extLst>
          </p:cNvPr>
          <p:cNvSpPr>
            <a:spLocks noGrp="1"/>
          </p:cNvSpPr>
          <p:nvPr>
            <p:ph type="sldNum" sz="quarter" idx="12"/>
          </p:nvPr>
        </p:nvSpPr>
        <p:spPr/>
        <p:txBody>
          <a:bodyPr/>
          <a:lstStyle>
            <a:lvl1pPr>
              <a:defRPr/>
            </a:lvl1pPr>
          </a:lstStyle>
          <a:p>
            <a:pPr>
              <a:defRPr/>
            </a:pPr>
            <a:fld id="{C30EB260-6903-4CF3-A595-8FA51ABE746C}" type="slidenum">
              <a:rPr lang="en-US"/>
              <a:pPr>
                <a:defRPr/>
              </a:pPr>
              <a:t>‹#›</a:t>
            </a:fld>
            <a:endParaRPr lang="en-US"/>
          </a:p>
        </p:txBody>
      </p:sp>
    </p:spTree>
    <p:extLst>
      <p:ext uri="{BB962C8B-B14F-4D97-AF65-F5344CB8AC3E}">
        <p14:creationId xmlns:p14="http://schemas.microsoft.com/office/powerpoint/2010/main" val="272961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F590ECBA-4651-461B-B6DF-3C928D3E9E87}"/>
              </a:ext>
            </a:extLst>
          </p:cNvPr>
          <p:cNvGrpSpPr>
            <a:grpSpLocks/>
          </p:cNvGrpSpPr>
          <p:nvPr/>
        </p:nvGrpSpPr>
        <p:grpSpPr bwMode="auto">
          <a:xfrm>
            <a:off x="-7938" y="-7938"/>
            <a:ext cx="9169401" cy="6873876"/>
            <a:chOff x="-8467" y="-8468"/>
            <a:chExt cx="9169805" cy="6874935"/>
          </a:xfrm>
        </p:grpSpPr>
        <p:sp>
          <p:nvSpPr>
            <p:cNvPr id="7" name="Freeform 6">
              <a:extLst>
                <a:ext uri="{FF2B5EF4-FFF2-40B4-BE49-F238E27FC236}">
                  <a16:creationId xmlns:a16="http://schemas.microsoft.com/office/drawing/2014/main" id="{316B679E-B2A2-4AE9-B635-CA9B0F8C5D5F}"/>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AB81B660-E2CA-43F4-BAD2-637D1EADAFB0}"/>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88489907-DC3A-438F-A473-10E6CA2AD962}"/>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F891B4F6-DED6-417C-832A-704F2C768BBE}"/>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B931184E-EF7B-47FE-8F2D-8CF20BA70F7A}"/>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A1704573-B776-4508-9292-1B87966266AC}"/>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9DD07AE0-37AC-40A4-92F8-66BB6B44E652}"/>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FBA53A9B-FB25-4510-814C-254EED6741CC}"/>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F2635A1A-FA8A-451A-831C-A287CE386FB6}"/>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4D3E542E-0215-41D0-BC5A-B3913870022B}"/>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E32326EA-E8C2-49AB-B475-C9724CC3DE1C}"/>
              </a:ext>
            </a:extLst>
          </p:cNvPr>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94EFC5A4-5D12-46CC-A969-A162253F725B}"/>
              </a:ext>
            </a:extLst>
          </p:cNvPr>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A94A482-C302-484A-B82D-B1BCBFD7D805}"/>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defRPr>
            </a:lvl1pPr>
          </a:lstStyle>
          <a:p>
            <a:pPr>
              <a:defRPr/>
            </a:pPr>
            <a:endParaRPr lang="en-US"/>
          </a:p>
        </p:txBody>
      </p:sp>
      <p:sp>
        <p:nvSpPr>
          <p:cNvPr id="5" name="Footer Placeholder 4">
            <a:extLst>
              <a:ext uri="{FF2B5EF4-FFF2-40B4-BE49-F238E27FC236}">
                <a16:creationId xmlns:a16="http://schemas.microsoft.com/office/drawing/2014/main" id="{4F88368F-1256-4A96-9CBA-9F0A4A37B8C4}"/>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22EB523A-229D-4E82-B04D-51C254BD6847}"/>
              </a:ext>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pPr>
              <a:defRPr/>
            </a:pPr>
            <a:fld id="{A985025E-5FCD-4BA1-B3F7-CCD3683C6B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516" r:id="rId1"/>
    <p:sldLayoutId id="2147484503" r:id="rId2"/>
    <p:sldLayoutId id="2147484504" r:id="rId3"/>
    <p:sldLayoutId id="2147484505" r:id="rId4"/>
    <p:sldLayoutId id="2147484506" r:id="rId5"/>
    <p:sldLayoutId id="2147484507" r:id="rId6"/>
    <p:sldLayoutId id="2147484508" r:id="rId7"/>
    <p:sldLayoutId id="2147484509" r:id="rId8"/>
    <p:sldLayoutId id="2147484510" r:id="rId9"/>
    <p:sldLayoutId id="2147484511" r:id="rId10"/>
    <p:sldLayoutId id="2147484517" r:id="rId11"/>
    <p:sldLayoutId id="2147484512" r:id="rId12"/>
    <p:sldLayoutId id="2147484518" r:id="rId13"/>
    <p:sldLayoutId id="2147484513" r:id="rId14"/>
    <p:sldLayoutId id="2147484514" r:id="rId15"/>
    <p:sldLayoutId id="2147484515" r:id="rId16"/>
  </p:sldLayoutIdLst>
  <p:hf hdr="0" ftr="0" dt="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3200"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CAA45D1-D0BD-423B-8A0A-C33D5A9EBCD0}"/>
              </a:ext>
            </a:extLst>
          </p:cNvPr>
          <p:cNvSpPr>
            <a:spLocks noGrp="1"/>
          </p:cNvSpPr>
          <p:nvPr>
            <p:ph type="ctrTitle"/>
          </p:nvPr>
        </p:nvSpPr>
        <p:spPr>
          <a:xfrm>
            <a:off x="838200" y="1524000"/>
            <a:ext cx="6477000" cy="1066800"/>
          </a:xfrm>
        </p:spPr>
        <p:txBody>
          <a:bodyPr/>
          <a:lstStyle/>
          <a:p>
            <a:pPr algn="ctr"/>
            <a:r>
              <a:rPr lang="en-US" altLang="en-US" sz="3600" b="1">
                <a:solidFill>
                  <a:srgbClr val="C00000"/>
                </a:solidFill>
                <a:latin typeface="Book Antiqua" panose="02040602050305030304" pitchFamily="18" charset="0"/>
              </a:rPr>
              <a:t>Treatment of Respiratory Tract Infections</a:t>
            </a:r>
            <a:endParaRPr lang="en-US" altLang="en-US" sz="3600" b="1"/>
          </a:p>
        </p:txBody>
      </p:sp>
      <p:sp>
        <p:nvSpPr>
          <p:cNvPr id="3" name="Subtitle 2">
            <a:extLst>
              <a:ext uri="{FF2B5EF4-FFF2-40B4-BE49-F238E27FC236}">
                <a16:creationId xmlns:a16="http://schemas.microsoft.com/office/drawing/2014/main" id="{ED300E0F-F473-4726-B66E-D96BB208290C}"/>
              </a:ext>
            </a:extLst>
          </p:cNvPr>
          <p:cNvSpPr>
            <a:spLocks noGrp="1"/>
          </p:cNvSpPr>
          <p:nvPr>
            <p:ph type="subTitle" idx="1"/>
          </p:nvPr>
        </p:nvSpPr>
        <p:spPr>
          <a:xfrm>
            <a:off x="1066800" y="3429000"/>
            <a:ext cx="5826125" cy="1219200"/>
          </a:xfrm>
        </p:spPr>
        <p:txBody>
          <a:bodyPr/>
          <a:lstStyle/>
          <a:p>
            <a:pPr algn="ctr" eaLnBrk="1" hangingPunct="1">
              <a:defRPr/>
            </a:pPr>
            <a:r>
              <a:rPr lang="en-US" altLang="en-US" b="1" dirty="0">
                <a:solidFill>
                  <a:srgbClr val="00B050"/>
                </a:solidFill>
                <a:latin typeface="Arial" panose="020B0604020202020204" pitchFamily="34" charset="0"/>
                <a:cs typeface="Arial" panose="020B0604020202020204" pitchFamily="34" charset="0"/>
              </a:rPr>
              <a:t>Prof. Mohammad </a:t>
            </a:r>
            <a:r>
              <a:rPr lang="en-US" altLang="en-US" b="1" dirty="0" err="1">
                <a:solidFill>
                  <a:srgbClr val="00B050"/>
                </a:solidFill>
                <a:latin typeface="Arial" panose="020B0604020202020204" pitchFamily="34" charset="0"/>
                <a:cs typeface="Arial" panose="020B0604020202020204" pitchFamily="34" charset="0"/>
              </a:rPr>
              <a:t>Alhumayyd</a:t>
            </a:r>
            <a:endParaRPr lang="en-US" altLang="en-US" b="1" dirty="0">
              <a:solidFill>
                <a:srgbClr val="00B050"/>
              </a:solidFill>
              <a:latin typeface="Arial" panose="020B0604020202020204" pitchFamily="34" charset="0"/>
              <a:cs typeface="Arial" panose="020B0604020202020204" pitchFamily="34" charset="0"/>
            </a:endParaRPr>
          </a:p>
          <a:p>
            <a:pPr algn="ctr" eaLnBrk="1" hangingPunct="1">
              <a:defRPr/>
            </a:pPr>
            <a:r>
              <a:rPr lang="en-US" altLang="en-US" b="1" dirty="0">
                <a:solidFill>
                  <a:srgbClr val="00B050"/>
                </a:solidFill>
                <a:latin typeface="Arial" panose="020B0604020202020204" pitchFamily="34" charset="0"/>
                <a:cs typeface="Arial" panose="020B0604020202020204" pitchFamily="34" charset="0"/>
              </a:rPr>
              <a:t>Dr. </a:t>
            </a:r>
            <a:r>
              <a:rPr lang="en-US" altLang="en-US" b="1" dirty="0" err="1">
                <a:solidFill>
                  <a:srgbClr val="00B050"/>
                </a:solidFill>
                <a:latin typeface="Arial" panose="020B0604020202020204" pitchFamily="34" charset="0"/>
                <a:cs typeface="Arial" panose="020B0604020202020204" pitchFamily="34" charset="0"/>
              </a:rPr>
              <a:t>Aliah</a:t>
            </a:r>
            <a:r>
              <a:rPr lang="en-US" altLang="en-US" b="1" dirty="0">
                <a:solidFill>
                  <a:srgbClr val="00B050"/>
                </a:solidFill>
                <a:latin typeface="Arial" panose="020B0604020202020204" pitchFamily="34" charset="0"/>
                <a:cs typeface="Arial" panose="020B0604020202020204" pitchFamily="34" charset="0"/>
              </a:rPr>
              <a:t> </a:t>
            </a:r>
            <a:r>
              <a:rPr lang="en-US" altLang="en-US" b="1" dirty="0" err="1">
                <a:solidFill>
                  <a:srgbClr val="00B050"/>
                </a:solidFill>
                <a:latin typeface="Arial" panose="020B0604020202020204" pitchFamily="34" charset="0"/>
                <a:cs typeface="Arial" panose="020B0604020202020204" pitchFamily="34" charset="0"/>
              </a:rPr>
              <a:t>Alshanwani</a:t>
            </a:r>
            <a:endParaRPr lang="en-US" altLang="en-US" b="1" dirty="0">
              <a:solidFill>
                <a:srgbClr val="00B050"/>
              </a:solidFill>
              <a:latin typeface="Arial" panose="020B0604020202020204" pitchFamily="34" charset="0"/>
              <a:cs typeface="Arial" panose="020B0604020202020204" pitchFamily="34" charset="0"/>
            </a:endParaRPr>
          </a:p>
          <a:p>
            <a:pPr algn="ctr" eaLnBrk="1" hangingPunct="1">
              <a:defRPr/>
            </a:pPr>
            <a:endParaRPr lang="en-US" b="1" dirty="0">
              <a:solidFill>
                <a:srgbClr val="00B050"/>
              </a:solidFill>
              <a:latin typeface="Arial" panose="020B0604020202020204" pitchFamily="34" charset="0"/>
              <a:cs typeface="Arial" panose="020B0604020202020204" pitchFamily="34" charset="0"/>
            </a:endParaRPr>
          </a:p>
          <a:p>
            <a:pPr algn="ctr" eaLnBrk="1" hangingPunct="1">
              <a:defRPr/>
            </a:pPr>
            <a:r>
              <a:rPr lang="en-US" sz="2400" dirty="0">
                <a:latin typeface="Arial" panose="020B0604020202020204" pitchFamily="34" charset="0"/>
                <a:cs typeface="Arial" panose="020B0604020202020204" pitchFamily="34" charset="0"/>
              </a:rPr>
              <a:t>30-1-2018</a:t>
            </a:r>
          </a:p>
        </p:txBody>
      </p:sp>
      <p:sp>
        <p:nvSpPr>
          <p:cNvPr id="7172" name="Slide Number Placeholder 1">
            <a:extLst>
              <a:ext uri="{FF2B5EF4-FFF2-40B4-BE49-F238E27FC236}">
                <a16:creationId xmlns:a16="http://schemas.microsoft.com/office/drawing/2014/main" id="{30945F40-C2C7-47E8-8E70-AAD60B16BAA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114F5E-2B30-49E6-8322-087CB6616DD9}" type="slidenum">
              <a:rPr lang="en-US" altLang="en-US" smtClean="0">
                <a:solidFill>
                  <a:schemeClr val="accent1"/>
                </a:solidFill>
              </a:rPr>
              <a:pPr/>
              <a:t>1</a:t>
            </a:fld>
            <a:endParaRPr lang="en-US" altLang="en-US">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5B59A2C-D09D-453E-BC5F-044259C183DA}"/>
              </a:ext>
            </a:extLst>
          </p:cNvPr>
          <p:cNvSpPr>
            <a:spLocks noGrp="1"/>
          </p:cNvSpPr>
          <p:nvPr>
            <p:ph type="title"/>
          </p:nvPr>
        </p:nvSpPr>
        <p:spPr>
          <a:xfrm>
            <a:off x="93663" y="127000"/>
            <a:ext cx="8153400" cy="711200"/>
          </a:xfrm>
        </p:spPr>
        <p:txBody>
          <a:bodyPr/>
          <a:lstStyle/>
          <a:p>
            <a:pPr eaLnBrk="1" hangingPunct="1"/>
            <a:r>
              <a:rPr lang="en-US" altLang="en-US" b="1">
                <a:solidFill>
                  <a:srgbClr val="C00000"/>
                </a:solidFill>
                <a:latin typeface="Arial" panose="020B0604020202020204" pitchFamily="34" charset="0"/>
                <a:cs typeface="Arial" panose="020B0604020202020204" pitchFamily="34" charset="0"/>
              </a:rPr>
              <a:t>Mechanism of action of Penicillins</a:t>
            </a:r>
            <a:endParaRPr lang="ar-SA" altLang="en-US" b="1">
              <a:solidFill>
                <a:srgbClr val="C00000"/>
              </a:solidFill>
              <a:latin typeface="Arial" panose="020B0604020202020204" pitchFamily="34" charset="0"/>
              <a:cs typeface="Arial" panose="020B0604020202020204" pitchFamily="34" charset="0"/>
            </a:endParaRPr>
          </a:p>
        </p:txBody>
      </p:sp>
      <p:sp>
        <p:nvSpPr>
          <p:cNvPr id="3" name="عنصر نائب للمحتوى 2">
            <a:extLst>
              <a:ext uri="{FF2B5EF4-FFF2-40B4-BE49-F238E27FC236}">
                <a16:creationId xmlns:a16="http://schemas.microsoft.com/office/drawing/2014/main" id="{5369EF0C-98A0-409C-97BA-6D2EF3D2A309}"/>
              </a:ext>
            </a:extLst>
          </p:cNvPr>
          <p:cNvSpPr>
            <a:spLocks noGrp="1"/>
          </p:cNvSpPr>
          <p:nvPr>
            <p:ph idx="1"/>
          </p:nvPr>
        </p:nvSpPr>
        <p:spPr>
          <a:xfrm>
            <a:off x="93663" y="811213"/>
            <a:ext cx="8593137" cy="4316412"/>
          </a:xfrm>
        </p:spPr>
        <p:txBody>
          <a:bodyPr/>
          <a:lstStyle/>
          <a:p>
            <a:pPr eaLnBrk="1" hangingPunct="1">
              <a:lnSpc>
                <a:spcPct val="150000"/>
              </a:lnSpc>
            </a:pPr>
            <a:r>
              <a:rPr lang="en-US" altLang="en-US" b="1">
                <a:solidFill>
                  <a:schemeClr val="tx1"/>
                </a:solidFill>
                <a:latin typeface="Arial" panose="020B0604020202020204" pitchFamily="34" charset="0"/>
                <a:cs typeface="Arial" panose="020B0604020202020204" pitchFamily="34" charset="0"/>
              </a:rPr>
              <a:t>Inhibit bacterial cell wall synthesis through inhibition of peptidoglycan layer of the cell wall.</a:t>
            </a:r>
          </a:p>
          <a:p>
            <a:pPr eaLnBrk="1" hangingPunct="1">
              <a:lnSpc>
                <a:spcPct val="150000"/>
              </a:lnSpc>
            </a:pPr>
            <a:r>
              <a:rPr lang="en-US" altLang="en-US" b="1">
                <a:solidFill>
                  <a:schemeClr val="tx1"/>
                </a:solidFill>
                <a:latin typeface="Arial" panose="020B0604020202020204" pitchFamily="34" charset="0"/>
                <a:cs typeface="Arial" panose="020B0604020202020204" pitchFamily="34" charset="0"/>
              </a:rPr>
              <a:t> Bactericidal.</a:t>
            </a:r>
          </a:p>
          <a:p>
            <a:pPr eaLnBrk="1" hangingPunct="1">
              <a:lnSpc>
                <a:spcPct val="150000"/>
              </a:lnSpc>
            </a:pPr>
            <a:endParaRPr lang="ar-SA" altLang="en-US" b="1">
              <a:solidFill>
                <a:schemeClr val="tx1"/>
              </a:solidFill>
              <a:latin typeface="Arial" panose="020B0604020202020204" pitchFamily="34" charset="0"/>
              <a:cs typeface="Arial" panose="020B0604020202020204" pitchFamily="34" charset="0"/>
            </a:endParaRPr>
          </a:p>
        </p:txBody>
      </p:sp>
      <p:pic>
        <p:nvPicPr>
          <p:cNvPr id="22532" name="Picture 7" descr="Figure 1">
            <a:extLst>
              <a:ext uri="{FF2B5EF4-FFF2-40B4-BE49-F238E27FC236}">
                <a16:creationId xmlns:a16="http://schemas.microsoft.com/office/drawing/2014/main" id="{6E782703-9DBD-4833-8E57-89413FE7DC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54437"/>
          <a:stretch>
            <a:fillRect/>
          </a:stretch>
        </p:blipFill>
        <p:spPr bwMode="auto">
          <a:xfrm>
            <a:off x="2227263" y="3886200"/>
            <a:ext cx="6916737"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Slide Number Placeholder 3">
            <a:extLst>
              <a:ext uri="{FF2B5EF4-FFF2-40B4-BE49-F238E27FC236}">
                <a16:creationId xmlns:a16="http://schemas.microsoft.com/office/drawing/2014/main" id="{E585F632-7AA3-469D-861A-046C1E89E0D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5D56B56-6A97-4E27-AFCA-10D48109B70F}" type="slidenum">
              <a:rPr lang="en-US" altLang="en-US" smtClean="0">
                <a:solidFill>
                  <a:schemeClr val="accent1"/>
                </a:solidFill>
              </a:rPr>
              <a:pPr/>
              <a:t>10</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65187-38CB-40D1-941E-819E16562054}"/>
              </a:ext>
            </a:extLst>
          </p:cNvPr>
          <p:cNvSpPr>
            <a:spLocks noGrp="1"/>
          </p:cNvSpPr>
          <p:nvPr>
            <p:ph type="ctrTitle"/>
          </p:nvPr>
        </p:nvSpPr>
        <p:spPr>
          <a:xfrm>
            <a:off x="762000" y="304800"/>
            <a:ext cx="7696200" cy="1143000"/>
          </a:xfrm>
        </p:spPr>
        <p:txBody>
          <a:bodyPr/>
          <a:lstStyle/>
          <a:p>
            <a:pPr algn="l" eaLnBrk="1" hangingPunct="1"/>
            <a:r>
              <a:rPr lang="en-US" altLang="en-US" sz="3600" b="1">
                <a:solidFill>
                  <a:srgbClr val="C00000"/>
                </a:solidFill>
                <a:latin typeface="Arial" panose="020B0604020202020204" pitchFamily="34" charset="0"/>
                <a:cs typeface="Arial" panose="020B0604020202020204" pitchFamily="34" charset="0"/>
              </a:rPr>
              <a:t>Pharmacokinetics of Penicillins</a:t>
            </a:r>
          </a:p>
        </p:txBody>
      </p:sp>
      <p:sp>
        <p:nvSpPr>
          <p:cNvPr id="3" name="Subtitle 2">
            <a:extLst>
              <a:ext uri="{FF2B5EF4-FFF2-40B4-BE49-F238E27FC236}">
                <a16:creationId xmlns:a16="http://schemas.microsoft.com/office/drawing/2014/main" id="{4292BB0E-8D43-4ECE-9ACD-5AA77CA414CD}"/>
              </a:ext>
            </a:extLst>
          </p:cNvPr>
          <p:cNvSpPr>
            <a:spLocks noGrp="1"/>
          </p:cNvSpPr>
          <p:nvPr>
            <p:ph type="subTitle" idx="1"/>
          </p:nvPr>
        </p:nvSpPr>
        <p:spPr>
          <a:xfrm>
            <a:off x="228600" y="1752600"/>
            <a:ext cx="8763000" cy="4800600"/>
          </a:xfrm>
        </p:spPr>
        <p:txBody>
          <a:bodyPr rtlCol="0">
            <a:noAutofit/>
          </a:bodyPr>
          <a:lstStyle/>
          <a:p>
            <a:pPr algn="l" eaLnBrk="1" fontAlgn="auto" hangingPunct="1">
              <a:spcAft>
                <a:spcPts val="0"/>
              </a:spcAft>
              <a:buFont typeface="Wingdings" panose="05000000000000000000" pitchFamily="2" charset="2"/>
              <a:buChar char="v"/>
              <a:defRPr/>
            </a:pPr>
            <a:r>
              <a:rPr lang="en-US" b="1" dirty="0">
                <a:solidFill>
                  <a:schemeClr val="tx1"/>
                </a:solidFill>
                <a:latin typeface="Arial" panose="020B0604020202020204" pitchFamily="34" charset="0"/>
                <a:cs typeface="Arial" panose="020B0604020202020204" pitchFamily="34" charset="0"/>
              </a:rPr>
              <a:t>Given </a:t>
            </a:r>
            <a:r>
              <a:rPr lang="en-US" b="1" dirty="0" err="1">
                <a:solidFill>
                  <a:schemeClr val="tx1"/>
                </a:solidFill>
                <a:latin typeface="Arial" panose="020B0604020202020204" pitchFamily="34" charset="0"/>
                <a:cs typeface="Arial" panose="020B0604020202020204" pitchFamily="34" charset="0"/>
              </a:rPr>
              <a:t>po</a:t>
            </a:r>
            <a:r>
              <a:rPr lang="en-US" b="1" dirty="0">
                <a:solidFill>
                  <a:schemeClr val="tx1"/>
                </a:solidFill>
                <a:latin typeface="Arial" panose="020B0604020202020204" pitchFamily="34" charset="0"/>
                <a:cs typeface="Arial" panose="020B0604020202020204" pitchFamily="34" charset="0"/>
              </a:rPr>
              <a:t> or </a:t>
            </a:r>
            <a:r>
              <a:rPr lang="en-US" b="1" dirty="0" err="1">
                <a:solidFill>
                  <a:schemeClr val="tx1"/>
                </a:solidFill>
                <a:latin typeface="Arial" panose="020B0604020202020204" pitchFamily="34" charset="0"/>
                <a:cs typeface="Arial" panose="020B0604020202020204" pitchFamily="34" charset="0"/>
              </a:rPr>
              <a:t>parenterally</a:t>
            </a:r>
            <a:endParaRPr lang="en-US" b="1" dirty="0">
              <a:solidFill>
                <a:schemeClr val="tx1"/>
              </a:solidFill>
              <a:latin typeface="Arial" panose="020B0604020202020204" pitchFamily="34" charset="0"/>
              <a:cs typeface="Arial" panose="020B0604020202020204" pitchFamily="34" charset="0"/>
            </a:endParaRPr>
          </a:p>
          <a:p>
            <a:pPr algn="l" eaLnBrk="1" fontAlgn="auto" hangingPunct="1">
              <a:spcAft>
                <a:spcPts val="0"/>
              </a:spcAft>
              <a:buFont typeface="Wingdings" panose="05000000000000000000" pitchFamily="2" charset="2"/>
              <a:buChar char="v"/>
              <a:defRPr/>
            </a:pPr>
            <a:r>
              <a:rPr lang="en-US" b="1" dirty="0">
                <a:solidFill>
                  <a:schemeClr val="tx1"/>
                </a:solidFill>
                <a:latin typeface="Arial" panose="020B0604020202020204" pitchFamily="34" charset="0"/>
                <a:cs typeface="Arial" panose="020B0604020202020204" pitchFamily="34" charset="0"/>
              </a:rPr>
              <a:t>Not metabolized in human </a:t>
            </a:r>
          </a:p>
          <a:p>
            <a:pPr algn="l" eaLnBrk="1" fontAlgn="auto" hangingPunct="1">
              <a:spcAft>
                <a:spcPts val="0"/>
              </a:spcAft>
              <a:buFont typeface="Wingdings" panose="05000000000000000000" pitchFamily="2" charset="2"/>
              <a:buChar char="v"/>
              <a:defRPr/>
            </a:pPr>
            <a:r>
              <a:rPr lang="en-US" b="1" dirty="0">
                <a:solidFill>
                  <a:schemeClr val="tx1"/>
                </a:solidFill>
                <a:latin typeface="Arial" panose="020B0604020202020204" pitchFamily="34" charset="0"/>
                <a:cs typeface="Arial" panose="020B0604020202020204" pitchFamily="34" charset="0"/>
              </a:rPr>
              <a:t>Relatively lipid insoluble</a:t>
            </a:r>
          </a:p>
          <a:p>
            <a:pPr algn="l" eaLnBrk="1" fontAlgn="auto" hangingPunct="1">
              <a:spcAft>
                <a:spcPts val="0"/>
              </a:spcAft>
              <a:buFont typeface="Wingdings" panose="05000000000000000000" pitchFamily="2" charset="2"/>
              <a:buChar char="v"/>
              <a:defRPr/>
            </a:pPr>
            <a:r>
              <a:rPr lang="en-US" b="1" dirty="0">
                <a:solidFill>
                  <a:schemeClr val="tx1"/>
                </a:solidFill>
                <a:latin typeface="Arial" panose="020B0604020202020204" pitchFamily="34" charset="0"/>
                <a:cs typeface="Arial" panose="020B0604020202020204" pitchFamily="34" charset="0"/>
              </a:rPr>
              <a:t>Excreted mostly unchanged in urine</a:t>
            </a:r>
          </a:p>
          <a:p>
            <a:pPr algn="l" eaLnBrk="1" fontAlgn="auto" hangingPunct="1">
              <a:spcAft>
                <a:spcPts val="0"/>
              </a:spcAft>
              <a:buFont typeface="Wingdings" panose="05000000000000000000" pitchFamily="2" charset="2"/>
              <a:buChar char="v"/>
              <a:defRPr/>
            </a:pPr>
            <a:r>
              <a:rPr lang="en-US" b="1" dirty="0">
                <a:solidFill>
                  <a:schemeClr val="tx1"/>
                </a:solidFill>
                <a:latin typeface="Arial" panose="020B0604020202020204" pitchFamily="34" charset="0"/>
                <a:cs typeface="Arial" panose="020B0604020202020204" pitchFamily="34" charset="0"/>
              </a:rPr>
              <a:t> Probenecid </a:t>
            </a:r>
            <a:r>
              <a:rPr lang="en-US" b="1" u="sng" dirty="0">
                <a:solidFill>
                  <a:schemeClr val="tx1"/>
                </a:solidFill>
                <a:latin typeface="Arial" panose="020B0604020202020204" pitchFamily="34" charset="0"/>
                <a:cs typeface="Arial" panose="020B0604020202020204" pitchFamily="34" charset="0"/>
              </a:rPr>
              <a:t>slows</a:t>
            </a:r>
            <a:r>
              <a:rPr lang="en-US" b="1" dirty="0">
                <a:solidFill>
                  <a:schemeClr val="tx1"/>
                </a:solidFill>
                <a:latin typeface="Arial" panose="020B0604020202020204" pitchFamily="34" charset="0"/>
                <a:cs typeface="Arial" panose="020B0604020202020204" pitchFamily="34" charset="0"/>
              </a:rPr>
              <a:t> their elimination &amp; prolong their half live</a:t>
            </a:r>
          </a:p>
          <a:p>
            <a:pPr algn="l" eaLnBrk="1" fontAlgn="auto" hangingPunct="1">
              <a:spcAft>
                <a:spcPts val="0"/>
              </a:spcAft>
              <a:buFont typeface="Wingdings" panose="05000000000000000000" pitchFamily="2" charset="2"/>
              <a:buChar char="v"/>
              <a:defRPr/>
            </a:pPr>
            <a:r>
              <a:rPr lang="en-US" b="1" dirty="0">
                <a:solidFill>
                  <a:schemeClr val="tx1"/>
                </a:solidFill>
                <a:latin typeface="Arial" panose="020B0604020202020204" pitchFamily="34" charset="0"/>
                <a:cs typeface="Arial" panose="020B0604020202020204" pitchFamily="34" charset="0"/>
              </a:rPr>
              <a:t> Half-life 30-60 min (increased in renal failure)</a:t>
            </a:r>
            <a:r>
              <a:rPr lang="en-US" dirty="0">
                <a:solidFill>
                  <a:schemeClr val="tx1"/>
                </a:solidFill>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24580" name="Slide Number Placeholder 3">
            <a:extLst>
              <a:ext uri="{FF2B5EF4-FFF2-40B4-BE49-F238E27FC236}">
                <a16:creationId xmlns:a16="http://schemas.microsoft.com/office/drawing/2014/main" id="{248F60F1-3485-4E6F-8B00-3CF074158BF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D4D58E-A71B-455A-86A0-A82D5736DA93}" type="slidenum">
              <a:rPr lang="en-US" altLang="en-US" smtClean="0">
                <a:solidFill>
                  <a:schemeClr val="accent1"/>
                </a:solidFill>
              </a:rPr>
              <a:pPr/>
              <a:t>11</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dissolve">
                                      <p:cBhvr>
                                        <p:cTn id="25" dur="500"/>
                                        <p:tgtEl>
                                          <p:spTgt spid="3">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dissolve">
                                      <p:cBhvr>
                                        <p:cTn id="30" dur="500"/>
                                        <p:tgtEl>
                                          <p:spTgt spid="3">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dissolve">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E6838D4-7521-46B9-A7F4-5C9715C67113}"/>
              </a:ext>
            </a:extLst>
          </p:cNvPr>
          <p:cNvGraphicFramePr/>
          <p:nvPr/>
        </p:nvGraphicFramePr>
        <p:xfrm>
          <a:off x="76200" y="381000"/>
          <a:ext cx="83058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627" name="Slide Number Placeholder 1">
            <a:extLst>
              <a:ext uri="{FF2B5EF4-FFF2-40B4-BE49-F238E27FC236}">
                <a16:creationId xmlns:a16="http://schemas.microsoft.com/office/drawing/2014/main" id="{7386854A-CC2E-46C5-B89F-2DDEC776EF1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645B59-13E5-43FF-A05A-F92469883B05}" type="slidenum">
              <a:rPr lang="en-US" altLang="en-US" smtClean="0">
                <a:solidFill>
                  <a:schemeClr val="accent1"/>
                </a:solidFill>
              </a:rPr>
              <a:pPr/>
              <a:t>12</a:t>
            </a:fld>
            <a:endParaRPr lang="en-US" altLang="en-US">
              <a:solidFill>
                <a:schemeClr val="accen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488C12F-19DA-45FE-B1D1-4CD4085632D9}"/>
              </a:ext>
            </a:extLst>
          </p:cNvPr>
          <p:cNvSpPr>
            <a:spLocks noGrp="1"/>
          </p:cNvSpPr>
          <p:nvPr>
            <p:ph type="title"/>
          </p:nvPr>
        </p:nvSpPr>
        <p:spPr>
          <a:xfrm>
            <a:off x="76200" y="609600"/>
            <a:ext cx="6881813" cy="1320800"/>
          </a:xfrm>
        </p:spPr>
        <p:txBody>
          <a:bodyPr rtlCol="0">
            <a:normAutofit/>
          </a:bodyPr>
          <a:lstStyle/>
          <a:p>
            <a:pPr algn="ctr" eaLnBrk="1" fontAlgn="auto" hangingPunct="1">
              <a:spcAft>
                <a:spcPts val="0"/>
              </a:spcAft>
              <a:defRPr/>
            </a:pPr>
            <a:r>
              <a:rPr lang="en-US" b="1" dirty="0">
                <a:solidFill>
                  <a:schemeClr val="accent5"/>
                </a:solidFill>
                <a:latin typeface="Arial" panose="020B0604020202020204" pitchFamily="34" charset="0"/>
                <a:cs typeface="Arial" panose="020B0604020202020204" pitchFamily="34" charset="0"/>
              </a:rPr>
              <a:t>Therapeutic uses </a:t>
            </a:r>
            <a:r>
              <a:rPr lang="en-US" altLang="en-US" b="1" dirty="0">
                <a:solidFill>
                  <a:srgbClr val="C00000"/>
                </a:solidFill>
                <a:latin typeface="Arial" panose="020B0604020202020204" pitchFamily="34" charset="0"/>
                <a:cs typeface="Arial" panose="020B0604020202020204" pitchFamily="34" charset="0"/>
              </a:rPr>
              <a:t>of </a:t>
            </a:r>
            <a:r>
              <a:rPr lang="en-US" altLang="en-US" b="1" dirty="0" err="1">
                <a:solidFill>
                  <a:srgbClr val="C00000"/>
                </a:solidFill>
                <a:latin typeface="Arial" panose="020B0604020202020204" pitchFamily="34" charset="0"/>
                <a:cs typeface="Arial" panose="020B0604020202020204" pitchFamily="34" charset="0"/>
              </a:rPr>
              <a:t>Penicillins</a:t>
            </a:r>
            <a:endParaRPr lang="ar-SA" b="1" dirty="0">
              <a:solidFill>
                <a:schemeClr val="accent5"/>
              </a:solidFill>
              <a:latin typeface="Arial" panose="020B0604020202020204" pitchFamily="34" charset="0"/>
              <a:cs typeface="Arial" panose="020B0604020202020204" pitchFamily="34" charset="0"/>
            </a:endParaRPr>
          </a:p>
        </p:txBody>
      </p:sp>
      <p:sp>
        <p:nvSpPr>
          <p:cNvPr id="3" name="عنصر نائب للمحتوى 2">
            <a:extLst>
              <a:ext uri="{FF2B5EF4-FFF2-40B4-BE49-F238E27FC236}">
                <a16:creationId xmlns:a16="http://schemas.microsoft.com/office/drawing/2014/main" id="{537DA0DD-482C-48CF-BD6F-F0AA64003D62}"/>
              </a:ext>
            </a:extLst>
          </p:cNvPr>
          <p:cNvSpPr>
            <a:spLocks noGrp="1"/>
          </p:cNvSpPr>
          <p:nvPr>
            <p:ph idx="1"/>
          </p:nvPr>
        </p:nvSpPr>
        <p:spPr>
          <a:xfrm>
            <a:off x="762000" y="2286000"/>
            <a:ext cx="6348413" cy="2819400"/>
          </a:xfrm>
        </p:spPr>
        <p:txBody>
          <a:bodyPr/>
          <a:lstStyle/>
          <a:p>
            <a:pPr eaLnBrk="1" hangingPunct="1"/>
            <a:r>
              <a:rPr lang="en-US" altLang="en-US" sz="2400" b="1">
                <a:solidFill>
                  <a:schemeClr val="tx1"/>
                </a:solidFill>
                <a:latin typeface="Arial" panose="020B0604020202020204" pitchFamily="34" charset="0"/>
                <a:cs typeface="Arial" panose="020B0604020202020204" pitchFamily="34" charset="0"/>
              </a:rPr>
              <a:t>URTIs</a:t>
            </a:r>
            <a:endParaRPr lang="en-US" altLang="en-US" sz="2400">
              <a:latin typeface="Arial" panose="020B0604020202020204" pitchFamily="34" charset="0"/>
              <a:cs typeface="Arial" panose="020B0604020202020204" pitchFamily="34" charset="0"/>
            </a:endParaRPr>
          </a:p>
          <a:p>
            <a:pPr eaLnBrk="1" hangingPunct="1"/>
            <a:r>
              <a:rPr lang="en-US" altLang="en-US" sz="2400" b="1">
                <a:solidFill>
                  <a:schemeClr val="tx1"/>
                </a:solidFill>
                <a:latin typeface="Arial" panose="020B0604020202020204" pitchFamily="34" charset="0"/>
                <a:cs typeface="Arial" panose="020B0604020202020204" pitchFamily="34" charset="0"/>
              </a:rPr>
              <a:t>LRTIs.</a:t>
            </a:r>
          </a:p>
          <a:p>
            <a:pPr eaLnBrk="1" hangingPunct="1">
              <a:buFont typeface="Wingdings" panose="05000000000000000000" pitchFamily="2" charset="2"/>
              <a:buNone/>
            </a:pPr>
            <a:endParaRPr lang="ar-SA" altLang="en-US" sz="1800">
              <a:latin typeface="Arial" panose="020B0604020202020204" pitchFamily="34" charset="0"/>
              <a:cs typeface="Arial" panose="020B0604020202020204" pitchFamily="34" charset="0"/>
            </a:endParaRPr>
          </a:p>
        </p:txBody>
      </p:sp>
      <p:sp>
        <p:nvSpPr>
          <p:cNvPr id="28676" name="Slide Number Placeholder 3">
            <a:extLst>
              <a:ext uri="{FF2B5EF4-FFF2-40B4-BE49-F238E27FC236}">
                <a16:creationId xmlns:a16="http://schemas.microsoft.com/office/drawing/2014/main" id="{52B3F98F-EE38-482F-9769-D5D361B5D37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BECCA1-8708-490D-862C-5D940A1A4B52}" type="slidenum">
              <a:rPr lang="en-US" altLang="en-US" smtClean="0">
                <a:solidFill>
                  <a:schemeClr val="accent1"/>
                </a:solidFill>
              </a:rPr>
              <a:pPr/>
              <a:t>13</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5660830-946B-4566-819B-F4A00A0BCD71}"/>
              </a:ext>
            </a:extLst>
          </p:cNvPr>
          <p:cNvSpPr>
            <a:spLocks noGrp="1"/>
          </p:cNvSpPr>
          <p:nvPr>
            <p:ph type="title"/>
          </p:nvPr>
        </p:nvSpPr>
        <p:spPr>
          <a:xfrm>
            <a:off x="533400" y="381000"/>
            <a:ext cx="6348413" cy="990600"/>
          </a:xfrm>
        </p:spPr>
        <p:txBody>
          <a:bodyPr/>
          <a:lstStyle/>
          <a:p>
            <a:pPr eaLnBrk="1" hangingPunct="1"/>
            <a:r>
              <a:rPr lang="en-US" altLang="en-US" sz="4800" b="1">
                <a:solidFill>
                  <a:srgbClr val="C00000"/>
                </a:solidFill>
                <a:latin typeface="Arial" panose="020B0604020202020204" pitchFamily="34" charset="0"/>
                <a:cs typeface="Arial" panose="020B0604020202020204" pitchFamily="34" charset="0"/>
              </a:rPr>
              <a:t>Cephalosporins</a:t>
            </a:r>
            <a:endParaRPr lang="ar-SA" altLang="en-US" sz="4800" b="1">
              <a:solidFill>
                <a:srgbClr val="C00000"/>
              </a:solidFill>
              <a:latin typeface="Arial" panose="020B0604020202020204" pitchFamily="34" charset="0"/>
              <a:cs typeface="Arial" panose="020B0604020202020204" pitchFamily="34" charset="0"/>
            </a:endParaRPr>
          </a:p>
        </p:txBody>
      </p:sp>
      <p:pic>
        <p:nvPicPr>
          <p:cNvPr id="33795" name="Picture 2" descr="I:\2011-01-10\Fig. 45.3(1).JPG">
            <a:extLst>
              <a:ext uri="{FF2B5EF4-FFF2-40B4-BE49-F238E27FC236}">
                <a16:creationId xmlns:a16="http://schemas.microsoft.com/office/drawing/2014/main" id="{64203DF7-DA0C-44A5-A508-867850C6B4D3}"/>
              </a:ext>
            </a:extLst>
          </p:cNvPr>
          <p:cNvPicPr>
            <a:picLocks noGrp="1" noChangeAspect="1" noChangeArrowheads="1"/>
          </p:cNvPicPr>
          <p:nvPr>
            <p:ph idx="1"/>
          </p:nvPr>
        </p:nvPicPr>
        <p:blipFill>
          <a:blip r:embed="rId3"/>
          <a:srcRect/>
          <a:stretch>
            <a:fillRect/>
          </a:stretch>
        </p:blipFill>
        <p:spPr>
          <a:xfrm>
            <a:off x="565150" y="1371600"/>
            <a:ext cx="6248400" cy="514191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9700" name="Slide Number Placeholder 2">
            <a:extLst>
              <a:ext uri="{FF2B5EF4-FFF2-40B4-BE49-F238E27FC236}">
                <a16:creationId xmlns:a16="http://schemas.microsoft.com/office/drawing/2014/main" id="{2B9FC10C-D838-4E66-BDE6-57FD342E18C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9A8191-671A-44E1-BE42-3A4C72FC8A5C}" type="slidenum">
              <a:rPr lang="en-US" altLang="en-US" smtClean="0">
                <a:solidFill>
                  <a:schemeClr val="accent1"/>
                </a:solidFill>
              </a:rPr>
              <a:pPr/>
              <a:t>14</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C6F74A5-6897-4862-9894-F750FA916EA0}"/>
              </a:ext>
            </a:extLst>
          </p:cNvPr>
          <p:cNvSpPr>
            <a:spLocks noGrp="1"/>
          </p:cNvSpPr>
          <p:nvPr>
            <p:ph type="title"/>
          </p:nvPr>
        </p:nvSpPr>
        <p:spPr>
          <a:xfrm>
            <a:off x="0" y="904875"/>
            <a:ext cx="8229600" cy="685800"/>
          </a:xfrm>
        </p:spPr>
        <p:txBody>
          <a:bodyPr/>
          <a:lstStyle/>
          <a:p>
            <a:pPr algn="ctr" eaLnBrk="1" hangingPunct="1"/>
            <a:r>
              <a:rPr lang="en-US" altLang="en-US" sz="3200" b="1">
                <a:solidFill>
                  <a:srgbClr val="C00000"/>
                </a:solidFill>
                <a:latin typeface="Arial" panose="020B0604020202020204" pitchFamily="34" charset="0"/>
                <a:cs typeface="Arial" panose="020B0604020202020204" pitchFamily="34" charset="0"/>
              </a:rPr>
              <a:t>Mechanism of action of Cephalosporins</a:t>
            </a:r>
            <a:endParaRPr lang="ar-SA" altLang="en-US" sz="3200" b="1">
              <a:solidFill>
                <a:srgbClr val="C00000"/>
              </a:solidFill>
              <a:latin typeface="Arial" panose="020B0604020202020204" pitchFamily="34" charset="0"/>
              <a:cs typeface="Arial" panose="020B0604020202020204" pitchFamily="34" charset="0"/>
            </a:endParaRPr>
          </a:p>
        </p:txBody>
      </p:sp>
      <p:sp>
        <p:nvSpPr>
          <p:cNvPr id="3" name="عنصر نائب للمحتوى 2">
            <a:extLst>
              <a:ext uri="{FF2B5EF4-FFF2-40B4-BE49-F238E27FC236}">
                <a16:creationId xmlns:a16="http://schemas.microsoft.com/office/drawing/2014/main" id="{EC626FE2-84B6-4657-A144-52190CA52698}"/>
              </a:ext>
            </a:extLst>
          </p:cNvPr>
          <p:cNvSpPr>
            <a:spLocks noGrp="1"/>
          </p:cNvSpPr>
          <p:nvPr>
            <p:ph idx="1"/>
          </p:nvPr>
        </p:nvSpPr>
        <p:spPr>
          <a:xfrm>
            <a:off x="304800" y="1600200"/>
            <a:ext cx="7620000" cy="3962400"/>
          </a:xfrm>
        </p:spPr>
        <p:txBody>
          <a:bodyPr/>
          <a:lstStyle/>
          <a:p>
            <a:pPr eaLnBrk="1" hangingPunct="1">
              <a:defRPr/>
            </a:pPr>
            <a:endParaRPr lang="en-US" altLang="en-US" sz="2400" dirty="0">
              <a:latin typeface="Arial" panose="020B0604020202020204" pitchFamily="34" charset="0"/>
              <a:cs typeface="Arial" panose="020B0604020202020204" pitchFamily="34" charset="0"/>
            </a:endParaRPr>
          </a:p>
          <a:p>
            <a:pPr eaLnBrk="1" hangingPunct="1">
              <a:defRPr/>
            </a:pPr>
            <a:r>
              <a:rPr lang="en-US" altLang="en-US" b="1" dirty="0">
                <a:solidFill>
                  <a:schemeClr val="tx1"/>
                </a:solidFill>
                <a:latin typeface="Arial" panose="020B0604020202020204" pitchFamily="34" charset="0"/>
                <a:cs typeface="Arial" panose="020B0604020202020204" pitchFamily="34" charset="0"/>
              </a:rPr>
              <a:t>Inhibit bacterial cell wall synthesis</a:t>
            </a:r>
            <a:endParaRPr lang="ar-SA" altLang="en-US" b="1" dirty="0">
              <a:solidFill>
                <a:schemeClr val="tx1"/>
              </a:solidFill>
              <a:latin typeface="Arial" panose="020B0604020202020204" pitchFamily="34" charset="0"/>
              <a:cs typeface="Arial" panose="020B0604020202020204" pitchFamily="34" charset="0"/>
            </a:endParaRPr>
          </a:p>
          <a:p>
            <a:pPr eaLnBrk="1" hangingPunct="1">
              <a:defRPr/>
            </a:pPr>
            <a:endParaRPr lang="en-US" altLang="en-US" b="1" dirty="0">
              <a:solidFill>
                <a:schemeClr val="tx1"/>
              </a:solidFill>
              <a:latin typeface="Arial" panose="020B0604020202020204" pitchFamily="34" charset="0"/>
              <a:cs typeface="Arial" panose="020B0604020202020204" pitchFamily="34" charset="0"/>
            </a:endParaRPr>
          </a:p>
          <a:p>
            <a:pPr eaLnBrk="1" hangingPunct="1">
              <a:defRPr/>
            </a:pPr>
            <a:r>
              <a:rPr lang="en-US" altLang="en-US" b="1" dirty="0">
                <a:solidFill>
                  <a:schemeClr val="tx1"/>
                </a:solidFill>
                <a:latin typeface="Arial" panose="020B0604020202020204" pitchFamily="34" charset="0"/>
                <a:cs typeface="Arial" panose="020B0604020202020204" pitchFamily="34" charset="0"/>
              </a:rPr>
              <a:t>Bactericidal</a:t>
            </a:r>
          </a:p>
          <a:p>
            <a:pPr marL="0" indent="0" eaLnBrk="1" hangingPunct="1">
              <a:buFont typeface="Wingdings 3" panose="05040102010807070707" pitchFamily="18" charset="2"/>
              <a:buNone/>
              <a:defRPr/>
            </a:pPr>
            <a:r>
              <a:rPr lang="en-US" altLang="en-US" b="1" dirty="0">
                <a:solidFill>
                  <a:schemeClr val="tx1"/>
                </a:solidFill>
                <a:latin typeface="Arial" panose="020B0604020202020204" pitchFamily="34" charset="0"/>
                <a:cs typeface="Arial" panose="020B0604020202020204" pitchFamily="34" charset="0"/>
              </a:rPr>
              <a:t>      </a:t>
            </a:r>
            <a:r>
              <a:rPr lang="en-US" altLang="en-US" b="1" dirty="0">
                <a:solidFill>
                  <a:srgbClr val="00B0F0"/>
                </a:solidFill>
                <a:latin typeface="Arial" panose="020B0604020202020204" pitchFamily="34" charset="0"/>
                <a:cs typeface="Arial" panose="020B0604020202020204" pitchFamily="34" charset="0"/>
              </a:rPr>
              <a:t>         (Similar to </a:t>
            </a:r>
            <a:r>
              <a:rPr lang="en-US" altLang="en-US" b="1" dirty="0" err="1">
                <a:solidFill>
                  <a:srgbClr val="00B0F0"/>
                </a:solidFill>
                <a:latin typeface="Arial" panose="020B0604020202020204" pitchFamily="34" charset="0"/>
                <a:cs typeface="Arial" panose="020B0604020202020204" pitchFamily="34" charset="0"/>
              </a:rPr>
              <a:t>Penicillins</a:t>
            </a:r>
            <a:r>
              <a:rPr lang="en-US" altLang="en-US" b="1" dirty="0">
                <a:solidFill>
                  <a:srgbClr val="00B0F0"/>
                </a:solidFill>
                <a:latin typeface="Arial" panose="020B0604020202020204" pitchFamily="34" charset="0"/>
                <a:cs typeface="Arial" panose="020B0604020202020204" pitchFamily="34" charset="0"/>
              </a:rPr>
              <a:t>)</a:t>
            </a:r>
          </a:p>
          <a:p>
            <a:pPr marL="0" indent="0" eaLnBrk="1" hangingPunct="1">
              <a:buFont typeface="Wingdings 3" panose="05040102010807070707" pitchFamily="18" charset="2"/>
              <a:buNone/>
              <a:defRPr/>
            </a:pPr>
            <a:endParaRPr lang="en-US" altLang="en-US" b="1" dirty="0">
              <a:solidFill>
                <a:schemeClr val="tx1"/>
              </a:solidFill>
              <a:latin typeface="Arial" panose="020B0604020202020204" pitchFamily="34" charset="0"/>
              <a:cs typeface="Arial" panose="020B0604020202020204" pitchFamily="34" charset="0"/>
            </a:endParaRPr>
          </a:p>
          <a:p>
            <a:pPr marL="0" indent="0" eaLnBrk="1" hangingPunct="1">
              <a:buFont typeface="Wingdings 3" panose="05040102010807070707" pitchFamily="18" charset="2"/>
              <a:buNone/>
              <a:defRPr/>
            </a:pPr>
            <a:r>
              <a:rPr lang="en-US" altLang="en-US" b="1" dirty="0">
                <a:solidFill>
                  <a:schemeClr val="tx1"/>
                </a:solidFill>
                <a:latin typeface="Arial" panose="020B0604020202020204" pitchFamily="34" charset="0"/>
                <a:cs typeface="Arial" panose="020B0604020202020204" pitchFamily="34" charset="0"/>
              </a:rPr>
              <a:t>Classified into 3 </a:t>
            </a:r>
            <a:r>
              <a:rPr lang="en-US" altLang="en-US" b="1" dirty="0" err="1">
                <a:solidFill>
                  <a:schemeClr val="tx1"/>
                </a:solidFill>
                <a:latin typeface="Arial" panose="020B0604020202020204" pitchFamily="34" charset="0"/>
                <a:cs typeface="Arial" panose="020B0604020202020204" pitchFamily="34" charset="0"/>
              </a:rPr>
              <a:t>gps</a:t>
            </a:r>
            <a:r>
              <a:rPr lang="en-US" altLang="en-US" b="1" dirty="0">
                <a:solidFill>
                  <a:schemeClr val="tx1"/>
                </a:solidFill>
                <a:latin typeface="Arial" panose="020B0604020202020204" pitchFamily="34" charset="0"/>
                <a:cs typeface="Arial" panose="020B0604020202020204" pitchFamily="34" charset="0"/>
              </a:rPr>
              <a:t>:</a:t>
            </a:r>
          </a:p>
          <a:p>
            <a:pPr eaLnBrk="1" hangingPunct="1">
              <a:defRPr/>
            </a:pPr>
            <a:endParaRPr lang="en-US" altLang="en-US" sz="2400" dirty="0">
              <a:latin typeface="Arial" panose="020B0604020202020204" pitchFamily="34" charset="0"/>
              <a:cs typeface="Arial" panose="020B0604020202020204" pitchFamily="34" charset="0"/>
            </a:endParaRPr>
          </a:p>
          <a:p>
            <a:pPr eaLnBrk="1" hangingPunct="1">
              <a:defRPr/>
            </a:pPr>
            <a:endParaRPr lang="en-US" altLang="en-US" sz="2400" dirty="0">
              <a:latin typeface="Arial" panose="020B0604020202020204" pitchFamily="34" charset="0"/>
              <a:cs typeface="Arial" panose="020B0604020202020204" pitchFamily="34" charset="0"/>
            </a:endParaRPr>
          </a:p>
        </p:txBody>
      </p:sp>
      <p:sp>
        <p:nvSpPr>
          <p:cNvPr id="31748" name="Slide Number Placeholder 3">
            <a:extLst>
              <a:ext uri="{FF2B5EF4-FFF2-40B4-BE49-F238E27FC236}">
                <a16:creationId xmlns:a16="http://schemas.microsoft.com/office/drawing/2014/main" id="{C59673B5-7ED7-49EB-9568-167CFABC3C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911683-7101-4F99-8529-5D1D2DEB33C8}" type="slidenum">
              <a:rPr lang="en-US" altLang="en-US" smtClean="0">
                <a:solidFill>
                  <a:schemeClr val="accent1"/>
                </a:solidFill>
              </a:rPr>
              <a:pPr/>
              <a:t>15</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dissolv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9368ED95-4DEB-4672-8BCE-7225553BB5A1}"/>
              </a:ext>
            </a:extLst>
          </p:cNvPr>
          <p:cNvSpPr>
            <a:spLocks noGrp="1"/>
          </p:cNvSpPr>
          <p:nvPr>
            <p:ph type="title"/>
          </p:nvPr>
        </p:nvSpPr>
        <p:spPr>
          <a:xfrm>
            <a:off x="228600" y="609600"/>
            <a:ext cx="7696200" cy="838200"/>
          </a:xfrm>
        </p:spPr>
        <p:txBody>
          <a:bodyPr/>
          <a:lstStyle/>
          <a:p>
            <a:pPr eaLnBrk="1" hangingPunct="1"/>
            <a:r>
              <a:rPr lang="en-US" altLang="en-US" sz="4000" b="1">
                <a:solidFill>
                  <a:srgbClr val="C00000"/>
                </a:solidFill>
                <a:latin typeface="Arial" panose="020B0604020202020204" pitchFamily="34" charset="0"/>
                <a:cs typeface="Arial" panose="020B0604020202020204" pitchFamily="34" charset="0"/>
              </a:rPr>
              <a:t>1</a:t>
            </a:r>
            <a:r>
              <a:rPr lang="en-US" altLang="en-US" sz="4000" b="1" baseline="30000">
                <a:solidFill>
                  <a:srgbClr val="C00000"/>
                </a:solidFill>
                <a:latin typeface="Arial" panose="020B0604020202020204" pitchFamily="34" charset="0"/>
                <a:cs typeface="Arial" panose="020B0604020202020204" pitchFamily="34" charset="0"/>
              </a:rPr>
              <a:t>st</a:t>
            </a:r>
            <a:r>
              <a:rPr lang="en-US" altLang="en-US" sz="4000" b="1">
                <a:solidFill>
                  <a:srgbClr val="C00000"/>
                </a:solidFill>
                <a:latin typeface="Arial" panose="020B0604020202020204" pitchFamily="34" charset="0"/>
                <a:cs typeface="Arial" panose="020B0604020202020204" pitchFamily="34" charset="0"/>
              </a:rPr>
              <a:t> Generation Cephalosporins</a:t>
            </a:r>
          </a:p>
        </p:txBody>
      </p:sp>
      <p:sp>
        <p:nvSpPr>
          <p:cNvPr id="33795" name="Content Placeholder 2">
            <a:extLst>
              <a:ext uri="{FF2B5EF4-FFF2-40B4-BE49-F238E27FC236}">
                <a16:creationId xmlns:a16="http://schemas.microsoft.com/office/drawing/2014/main" id="{8447493E-D11A-4EC0-94C6-8B082AE02B43}"/>
              </a:ext>
            </a:extLst>
          </p:cNvPr>
          <p:cNvSpPr>
            <a:spLocks noGrp="1"/>
          </p:cNvSpPr>
          <p:nvPr>
            <p:ph idx="1"/>
          </p:nvPr>
        </p:nvSpPr>
        <p:spPr>
          <a:xfrm>
            <a:off x="260350" y="2057400"/>
            <a:ext cx="8382000" cy="3881438"/>
          </a:xfrm>
        </p:spPr>
        <p:txBody>
          <a:bodyPr/>
          <a:lstStyle/>
          <a:p>
            <a:pPr eaLnBrk="1" hangingPunct="1"/>
            <a:r>
              <a:rPr lang="en-US" altLang="en-US" sz="3600" b="1">
                <a:solidFill>
                  <a:srgbClr val="00B0F0"/>
                </a:solidFill>
                <a:latin typeface="Arial" panose="020B0604020202020204" pitchFamily="34" charset="0"/>
                <a:cs typeface="Arial" panose="020B0604020202020204" pitchFamily="34" charset="0"/>
              </a:rPr>
              <a:t>e.g. Cephalexin  </a:t>
            </a:r>
          </a:p>
          <a:p>
            <a:pPr eaLnBrk="1" hangingPunct="1">
              <a:buFont typeface="Courier New" panose="02070309020205020404" pitchFamily="49" charset="0"/>
              <a:buChar char="o"/>
            </a:pPr>
            <a:r>
              <a:rPr lang="en-US" altLang="en-US" b="1">
                <a:solidFill>
                  <a:schemeClr val="tx1"/>
                </a:solidFill>
                <a:latin typeface="Arial" panose="020B0604020202020204" pitchFamily="34" charset="0"/>
                <a:cs typeface="Arial" panose="020B0604020202020204" pitchFamily="34" charset="0"/>
              </a:rPr>
              <a:t>Given po</a:t>
            </a:r>
          </a:p>
          <a:p>
            <a:pPr eaLnBrk="1" hangingPunct="1">
              <a:buFont typeface="Courier New" panose="02070309020205020404" pitchFamily="49" charset="0"/>
              <a:buChar char="o"/>
            </a:pPr>
            <a:r>
              <a:rPr lang="en-US" altLang="en-US" b="1">
                <a:solidFill>
                  <a:schemeClr val="tx1"/>
                </a:solidFill>
                <a:latin typeface="Arial" panose="020B0604020202020204" pitchFamily="34" charset="0"/>
                <a:cs typeface="Arial" panose="020B0604020202020204" pitchFamily="34" charset="0"/>
              </a:rPr>
              <a:t>Effective against gram positive bacteria</a:t>
            </a:r>
          </a:p>
          <a:p>
            <a:pPr eaLnBrk="1" hangingPunct="1">
              <a:buFont typeface="Courier New" panose="02070309020205020404" pitchFamily="49" charset="0"/>
              <a:buChar char="o"/>
            </a:pPr>
            <a:r>
              <a:rPr lang="en-US" altLang="en-US" b="1">
                <a:solidFill>
                  <a:schemeClr val="tx1"/>
                </a:solidFill>
                <a:latin typeface="Arial" panose="020B0604020202020204" pitchFamily="34" charset="0"/>
                <a:cs typeface="Arial" panose="020B0604020202020204" pitchFamily="34" charset="0"/>
              </a:rPr>
              <a:t>Effective in URTIs.</a:t>
            </a:r>
          </a:p>
        </p:txBody>
      </p:sp>
      <p:sp>
        <p:nvSpPr>
          <p:cNvPr id="33796" name="Slide Number Placeholder 1">
            <a:extLst>
              <a:ext uri="{FF2B5EF4-FFF2-40B4-BE49-F238E27FC236}">
                <a16:creationId xmlns:a16="http://schemas.microsoft.com/office/drawing/2014/main" id="{E8F14868-40ED-4F68-B204-D563949693F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F5396E9-8F5D-491D-9C1C-7810EA898DC1}" type="slidenum">
              <a:rPr lang="en-US" altLang="en-US" smtClean="0">
                <a:solidFill>
                  <a:schemeClr val="accent1"/>
                </a:solidFill>
              </a:rPr>
              <a:pPr/>
              <a:t>16</a:t>
            </a:fld>
            <a:endParaRPr lang="en-US" altLang="en-US">
              <a:solidFill>
                <a:schemeClr val="accen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959981F-E3C2-4901-AC9F-FE86FB4D7B2D}"/>
              </a:ext>
            </a:extLst>
          </p:cNvPr>
          <p:cNvSpPr>
            <a:spLocks noGrp="1"/>
          </p:cNvSpPr>
          <p:nvPr>
            <p:ph type="title"/>
          </p:nvPr>
        </p:nvSpPr>
        <p:spPr>
          <a:xfrm>
            <a:off x="723900" y="304800"/>
            <a:ext cx="7162800" cy="1320800"/>
          </a:xfrm>
        </p:spPr>
        <p:txBody>
          <a:bodyPr/>
          <a:lstStyle/>
          <a:p>
            <a:pPr eaLnBrk="1" hangingPunct="1"/>
            <a:r>
              <a:rPr lang="en-US" altLang="en-US" b="1">
                <a:solidFill>
                  <a:srgbClr val="C00000"/>
                </a:solidFill>
                <a:latin typeface="Arial" panose="020B0604020202020204" pitchFamily="34" charset="0"/>
                <a:cs typeface="Arial" panose="020B0604020202020204" pitchFamily="34" charset="0"/>
              </a:rPr>
              <a:t>2</a:t>
            </a:r>
            <a:r>
              <a:rPr lang="en-US" altLang="en-US" b="1" baseline="30000">
                <a:solidFill>
                  <a:srgbClr val="C00000"/>
                </a:solidFill>
                <a:latin typeface="Arial" panose="020B0604020202020204" pitchFamily="34" charset="0"/>
                <a:cs typeface="Arial" panose="020B0604020202020204" pitchFamily="34" charset="0"/>
              </a:rPr>
              <a:t>nd</a:t>
            </a:r>
            <a:r>
              <a:rPr lang="en-US" altLang="en-US" b="1">
                <a:solidFill>
                  <a:srgbClr val="C00000"/>
                </a:solidFill>
                <a:latin typeface="Arial" panose="020B0604020202020204" pitchFamily="34" charset="0"/>
                <a:cs typeface="Arial" panose="020B0604020202020204" pitchFamily="34" charset="0"/>
              </a:rPr>
              <a:t> Generation Cephalosporins</a:t>
            </a:r>
            <a:endParaRPr lang="ar-SA" altLang="en-US" b="1">
              <a:solidFill>
                <a:srgbClr val="C00000"/>
              </a:solidFill>
              <a:latin typeface="Arial" panose="020B0604020202020204" pitchFamily="34" charset="0"/>
              <a:cs typeface="Arial" panose="020B0604020202020204" pitchFamily="34" charset="0"/>
            </a:endParaRPr>
          </a:p>
        </p:txBody>
      </p:sp>
      <p:sp>
        <p:nvSpPr>
          <p:cNvPr id="3" name="عنصر نائب للمحتوى 2">
            <a:extLst>
              <a:ext uri="{FF2B5EF4-FFF2-40B4-BE49-F238E27FC236}">
                <a16:creationId xmlns:a16="http://schemas.microsoft.com/office/drawing/2014/main" id="{47BAA181-C7D9-4011-A35A-1CCB3482FF6E}"/>
              </a:ext>
            </a:extLst>
          </p:cNvPr>
          <p:cNvSpPr>
            <a:spLocks noGrp="1"/>
          </p:cNvSpPr>
          <p:nvPr>
            <p:ph idx="1"/>
          </p:nvPr>
        </p:nvSpPr>
        <p:spPr>
          <a:xfrm>
            <a:off x="190500" y="1447800"/>
            <a:ext cx="8229600" cy="4545013"/>
          </a:xfrm>
        </p:spPr>
        <p:txBody>
          <a:bodyPr/>
          <a:lstStyle/>
          <a:p>
            <a:pPr eaLnBrk="1" hangingPunct="1">
              <a:buFont typeface="Wingdings" panose="05000000000000000000" pitchFamily="2" charset="2"/>
              <a:buNone/>
              <a:defRPr/>
            </a:pPr>
            <a:r>
              <a:rPr lang="en-US" altLang="en-US" b="1" dirty="0">
                <a:solidFill>
                  <a:srgbClr val="00B0F0"/>
                </a:solidFill>
                <a:latin typeface="Arial" panose="020B0604020202020204" pitchFamily="34" charset="0"/>
                <a:cs typeface="Arial" panose="020B0604020202020204" pitchFamily="34" charset="0"/>
              </a:rPr>
              <a:t>E.g. Cefuroxime, </a:t>
            </a:r>
            <a:r>
              <a:rPr lang="en-US" altLang="en-US" b="1" dirty="0" err="1">
                <a:solidFill>
                  <a:srgbClr val="00B0F0"/>
                </a:solidFill>
                <a:latin typeface="Arial" panose="020B0604020202020204" pitchFamily="34" charset="0"/>
                <a:cs typeface="Arial" panose="020B0604020202020204" pitchFamily="34" charset="0"/>
              </a:rPr>
              <a:t>cefaclor</a:t>
            </a:r>
            <a:r>
              <a:rPr lang="en-US" altLang="en-US" b="1" dirty="0">
                <a:solidFill>
                  <a:srgbClr val="00B0F0"/>
                </a:solidFill>
                <a:latin typeface="Arial" panose="020B0604020202020204" pitchFamily="34" charset="0"/>
                <a:cs typeface="Arial" panose="020B0604020202020204" pitchFamily="34" charset="0"/>
              </a:rPr>
              <a:t> </a:t>
            </a:r>
          </a:p>
          <a:p>
            <a:pPr eaLnBrk="1" hangingPunct="1">
              <a:defRPr/>
            </a:pPr>
            <a:r>
              <a:rPr lang="en-US" altLang="en-US" b="1" dirty="0">
                <a:solidFill>
                  <a:schemeClr val="tx1"/>
                </a:solidFill>
                <a:latin typeface="Arial" panose="020B0604020202020204" pitchFamily="34" charset="0"/>
                <a:cs typeface="Arial" panose="020B0604020202020204" pitchFamily="34" charset="0"/>
              </a:rPr>
              <a:t>Given </a:t>
            </a:r>
            <a:r>
              <a:rPr lang="en-US" altLang="en-US" b="1" dirty="0" err="1">
                <a:solidFill>
                  <a:schemeClr val="tx1"/>
                </a:solidFill>
                <a:latin typeface="Arial" panose="020B0604020202020204" pitchFamily="34" charset="0"/>
                <a:cs typeface="Arial" panose="020B0604020202020204" pitchFamily="34" charset="0"/>
              </a:rPr>
              <a:t>po</a:t>
            </a:r>
            <a:endParaRPr lang="en-US" altLang="en-US" b="1" dirty="0">
              <a:solidFill>
                <a:schemeClr val="tx1"/>
              </a:solidFill>
              <a:latin typeface="Arial" panose="020B0604020202020204" pitchFamily="34" charset="0"/>
              <a:cs typeface="Arial" panose="020B0604020202020204" pitchFamily="34" charset="0"/>
            </a:endParaRPr>
          </a:p>
          <a:p>
            <a:pPr eaLnBrk="1" hangingPunct="1">
              <a:defRPr/>
            </a:pPr>
            <a:r>
              <a:rPr lang="en-US" altLang="en-US" b="1" dirty="0">
                <a:solidFill>
                  <a:schemeClr val="tx1"/>
                </a:solidFill>
                <a:latin typeface="Arial" panose="020B0604020202020204" pitchFamily="34" charset="0"/>
                <a:cs typeface="Arial" panose="020B0604020202020204" pitchFamily="34" charset="0"/>
              </a:rPr>
              <a:t>Effective mainly against Gram-negative bacteria</a:t>
            </a:r>
          </a:p>
          <a:p>
            <a:pPr eaLnBrk="1" hangingPunct="1">
              <a:defRPr/>
            </a:pPr>
            <a:r>
              <a:rPr lang="en-US" altLang="en-US" b="1" dirty="0">
                <a:solidFill>
                  <a:schemeClr val="tx1"/>
                </a:solidFill>
                <a:latin typeface="Arial" panose="020B0604020202020204" pitchFamily="34" charset="0"/>
                <a:cs typeface="Arial" panose="020B0604020202020204" pitchFamily="34" charset="0"/>
              </a:rPr>
              <a:t>Well absorbed </a:t>
            </a:r>
            <a:r>
              <a:rPr lang="en-US" altLang="en-US" b="1" dirty="0" err="1">
                <a:solidFill>
                  <a:schemeClr val="tx1"/>
                </a:solidFill>
                <a:latin typeface="Arial" panose="020B0604020202020204" pitchFamily="34" charset="0"/>
                <a:cs typeface="Arial" panose="020B0604020202020204" pitchFamily="34" charset="0"/>
              </a:rPr>
              <a:t>po</a:t>
            </a:r>
            <a:endParaRPr lang="en-US" altLang="en-US" b="1" dirty="0">
              <a:solidFill>
                <a:schemeClr val="tx1"/>
              </a:solidFill>
              <a:latin typeface="Arial" panose="020B0604020202020204" pitchFamily="34" charset="0"/>
              <a:cs typeface="Arial" panose="020B0604020202020204" pitchFamily="34" charset="0"/>
            </a:endParaRPr>
          </a:p>
          <a:p>
            <a:pPr eaLnBrk="1" hangingPunct="1">
              <a:defRPr/>
            </a:pPr>
            <a:r>
              <a:rPr lang="en-US" altLang="en-US" b="1" dirty="0">
                <a:solidFill>
                  <a:schemeClr val="tx1"/>
                </a:solidFill>
                <a:latin typeface="Arial" panose="020B0604020202020204" pitchFamily="34" charset="0"/>
                <a:cs typeface="Arial" panose="020B0604020202020204" pitchFamily="34" charset="0"/>
              </a:rPr>
              <a:t>Active against </a:t>
            </a:r>
            <a:r>
              <a:rPr lang="el-GR" altLang="en-US" b="1" dirty="0">
                <a:solidFill>
                  <a:schemeClr val="tx1"/>
                </a:solidFill>
                <a:latin typeface="Arial" panose="020B0604020202020204" pitchFamily="34" charset="0"/>
                <a:cs typeface="Arial" panose="020B0604020202020204" pitchFamily="34" charset="0"/>
              </a:rPr>
              <a:t>β</a:t>
            </a:r>
            <a:r>
              <a:rPr lang="en-US" altLang="en-US" b="1" dirty="0">
                <a:solidFill>
                  <a:schemeClr val="tx1"/>
                </a:solidFill>
                <a:latin typeface="Arial" panose="020B0604020202020204" pitchFamily="34" charset="0"/>
                <a:cs typeface="Arial" panose="020B0604020202020204" pitchFamily="34" charset="0"/>
              </a:rPr>
              <a:t>-lactamase –producing bacteria</a:t>
            </a:r>
          </a:p>
          <a:p>
            <a:pPr marL="0" indent="0" eaLnBrk="1" hangingPunct="1">
              <a:buFont typeface="Wingdings 3" panose="05040102010807070707" pitchFamily="18" charset="2"/>
              <a:buNone/>
              <a:defRPr/>
            </a:pPr>
            <a:r>
              <a:rPr lang="en-US" altLang="en-US" b="1" dirty="0">
                <a:solidFill>
                  <a:srgbClr val="0070C0"/>
                </a:solidFill>
                <a:latin typeface="Arial" panose="020B0604020202020204" pitchFamily="34" charset="0"/>
                <a:cs typeface="Arial" panose="020B0604020202020204" pitchFamily="34" charset="0"/>
              </a:rPr>
              <a:t>Uses:</a:t>
            </a:r>
          </a:p>
          <a:p>
            <a:pPr eaLnBrk="1" hangingPunct="1">
              <a:defRPr/>
            </a:pPr>
            <a:r>
              <a:rPr lang="en-US" altLang="en-US" b="1" dirty="0">
                <a:solidFill>
                  <a:schemeClr val="tx1"/>
                </a:solidFill>
                <a:latin typeface="Arial" panose="020B0604020202020204" pitchFamily="34" charset="0"/>
                <a:cs typeface="Arial" panose="020B0604020202020204" pitchFamily="34" charset="0"/>
              </a:rPr>
              <a:t>Upper &amp; lower RTIs.</a:t>
            </a:r>
          </a:p>
        </p:txBody>
      </p:sp>
      <p:sp>
        <p:nvSpPr>
          <p:cNvPr id="35844" name="Slide Number Placeholder 3">
            <a:extLst>
              <a:ext uri="{FF2B5EF4-FFF2-40B4-BE49-F238E27FC236}">
                <a16:creationId xmlns:a16="http://schemas.microsoft.com/office/drawing/2014/main" id="{E81EB403-5648-47FD-8F48-DC8C03B90F7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19CF30-88B2-4374-9657-692D71B767B7}" type="slidenum">
              <a:rPr lang="en-US" altLang="en-US" smtClean="0">
                <a:solidFill>
                  <a:schemeClr val="accent1"/>
                </a:solidFill>
              </a:rPr>
              <a:pPr/>
              <a:t>17</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dissolve">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367A5AA-2BA6-4329-AB45-1EB8C5341297}"/>
              </a:ext>
            </a:extLst>
          </p:cNvPr>
          <p:cNvSpPr>
            <a:spLocks noGrp="1"/>
          </p:cNvSpPr>
          <p:nvPr>
            <p:ph type="title"/>
          </p:nvPr>
        </p:nvSpPr>
        <p:spPr>
          <a:xfrm>
            <a:off x="609600" y="609600"/>
            <a:ext cx="6934200" cy="1320800"/>
          </a:xfrm>
        </p:spPr>
        <p:txBody>
          <a:bodyPr/>
          <a:lstStyle/>
          <a:p>
            <a:pPr eaLnBrk="1" hangingPunct="1"/>
            <a:r>
              <a:rPr lang="en-US" altLang="en-US" b="1">
                <a:solidFill>
                  <a:srgbClr val="C00000"/>
                </a:solidFill>
                <a:latin typeface="Arial" panose="020B0604020202020204" pitchFamily="34" charset="0"/>
                <a:cs typeface="Arial" panose="020B0604020202020204" pitchFamily="34" charset="0"/>
              </a:rPr>
              <a:t>3</a:t>
            </a:r>
            <a:r>
              <a:rPr lang="en-US" altLang="en-US" b="1" baseline="30000">
                <a:solidFill>
                  <a:srgbClr val="C00000"/>
                </a:solidFill>
                <a:latin typeface="Arial" panose="020B0604020202020204" pitchFamily="34" charset="0"/>
                <a:cs typeface="Arial" panose="020B0604020202020204" pitchFamily="34" charset="0"/>
              </a:rPr>
              <a:t>rd</a:t>
            </a:r>
            <a:r>
              <a:rPr lang="en-US" altLang="en-US" b="1">
                <a:solidFill>
                  <a:srgbClr val="C00000"/>
                </a:solidFill>
                <a:latin typeface="Arial" panose="020B0604020202020204" pitchFamily="34" charset="0"/>
                <a:cs typeface="Arial" panose="020B0604020202020204" pitchFamily="34" charset="0"/>
              </a:rPr>
              <a:t> Generation Cephalosporins</a:t>
            </a:r>
            <a:endParaRPr lang="ar-SA" altLang="en-US" b="1">
              <a:solidFill>
                <a:srgbClr val="C00000"/>
              </a:solidFill>
              <a:latin typeface="Arial" panose="020B0604020202020204" pitchFamily="34" charset="0"/>
              <a:cs typeface="Arial" panose="020B0604020202020204" pitchFamily="34" charset="0"/>
            </a:endParaRPr>
          </a:p>
        </p:txBody>
      </p:sp>
      <p:sp>
        <p:nvSpPr>
          <p:cNvPr id="3" name="عنصر نائب للمحتوى 2">
            <a:extLst>
              <a:ext uri="{FF2B5EF4-FFF2-40B4-BE49-F238E27FC236}">
                <a16:creationId xmlns:a16="http://schemas.microsoft.com/office/drawing/2014/main" id="{D6F1656D-E6C0-4490-9CE5-FC8C186AE82E}"/>
              </a:ext>
            </a:extLst>
          </p:cNvPr>
          <p:cNvSpPr>
            <a:spLocks noGrp="1"/>
          </p:cNvSpPr>
          <p:nvPr>
            <p:ph idx="1"/>
          </p:nvPr>
        </p:nvSpPr>
        <p:spPr>
          <a:xfrm>
            <a:off x="457200" y="1524000"/>
            <a:ext cx="7620000" cy="4518025"/>
          </a:xfrm>
        </p:spPr>
        <p:txBody>
          <a:bodyPr/>
          <a:lstStyle/>
          <a:p>
            <a:pPr eaLnBrk="1" hangingPunct="1">
              <a:lnSpc>
                <a:spcPct val="150000"/>
              </a:lnSpc>
              <a:buFont typeface="Wingdings" panose="05000000000000000000" pitchFamily="2" charset="2"/>
              <a:buNone/>
            </a:pPr>
            <a:r>
              <a:rPr lang="en-US" altLang="en-US" b="1">
                <a:solidFill>
                  <a:srgbClr val="0070C0"/>
                </a:solidFill>
                <a:latin typeface="Arial" panose="020B0604020202020204" pitchFamily="34" charset="0"/>
                <a:cs typeface="Arial" panose="020B0604020202020204" pitchFamily="34" charset="0"/>
              </a:rPr>
              <a:t>Ceftriaxone / Cefotaxime / Cefixime</a:t>
            </a:r>
          </a:p>
          <a:p>
            <a:pPr eaLnBrk="1" hangingPunct="1">
              <a:lnSpc>
                <a:spcPct val="150000"/>
              </a:lnSpc>
            </a:pPr>
            <a:r>
              <a:rPr lang="en-US" altLang="en-US" b="1">
                <a:solidFill>
                  <a:schemeClr val="tx1"/>
                </a:solidFill>
                <a:latin typeface="Arial" panose="020B0604020202020204" pitchFamily="34" charset="0"/>
                <a:cs typeface="Arial" panose="020B0604020202020204" pitchFamily="34" charset="0"/>
              </a:rPr>
              <a:t>Given by intravenous route</a:t>
            </a:r>
          </a:p>
          <a:p>
            <a:pPr eaLnBrk="1" hangingPunct="1">
              <a:lnSpc>
                <a:spcPct val="150000"/>
              </a:lnSpc>
            </a:pPr>
            <a:r>
              <a:rPr lang="en-US" altLang="en-US" b="1">
                <a:solidFill>
                  <a:schemeClr val="tx1"/>
                </a:solidFill>
                <a:latin typeface="Arial" panose="020B0604020202020204" pitchFamily="34" charset="0"/>
                <a:cs typeface="Arial" panose="020B0604020202020204" pitchFamily="34" charset="0"/>
              </a:rPr>
              <a:t>More effective against gram-negative bacilli</a:t>
            </a:r>
          </a:p>
          <a:p>
            <a:pPr eaLnBrk="1" hangingPunct="1">
              <a:lnSpc>
                <a:spcPct val="150000"/>
              </a:lnSpc>
            </a:pPr>
            <a:r>
              <a:rPr lang="en-US" altLang="en-US" b="1">
                <a:solidFill>
                  <a:schemeClr val="tx1"/>
                </a:solidFill>
                <a:latin typeface="Arial" panose="020B0604020202020204" pitchFamily="34" charset="0"/>
                <a:cs typeface="Arial" panose="020B0604020202020204" pitchFamily="34" charset="0"/>
              </a:rPr>
              <a:t>Effective in treatment of pneumonia.</a:t>
            </a:r>
            <a:endParaRPr lang="ar-SA" altLang="en-US" b="1">
              <a:solidFill>
                <a:schemeClr val="tx1"/>
              </a:solidFill>
              <a:latin typeface="Arial" panose="020B0604020202020204" pitchFamily="34" charset="0"/>
              <a:cs typeface="Arial" panose="020B0604020202020204" pitchFamily="34" charset="0"/>
            </a:endParaRPr>
          </a:p>
        </p:txBody>
      </p:sp>
      <p:sp>
        <p:nvSpPr>
          <p:cNvPr id="37892" name="Slide Number Placeholder 3">
            <a:extLst>
              <a:ext uri="{FF2B5EF4-FFF2-40B4-BE49-F238E27FC236}">
                <a16:creationId xmlns:a16="http://schemas.microsoft.com/office/drawing/2014/main" id="{FE885A7C-6426-4667-BFFC-EC3A782B048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FE79C00-FF9A-4968-89E9-80EC090364C7}" type="slidenum">
              <a:rPr lang="en-US" altLang="en-US" smtClean="0">
                <a:solidFill>
                  <a:schemeClr val="accent1"/>
                </a:solidFill>
              </a:rPr>
              <a:pPr/>
              <a:t>18</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B9EBFD9-4C68-44A9-86CE-8DB095F7D509}"/>
              </a:ext>
            </a:extLst>
          </p:cNvPr>
          <p:cNvSpPr>
            <a:spLocks noGrp="1" noChangeArrowheads="1"/>
          </p:cNvSpPr>
          <p:nvPr>
            <p:ph type="title"/>
          </p:nvPr>
        </p:nvSpPr>
        <p:spPr>
          <a:xfrm>
            <a:off x="0" y="609600"/>
            <a:ext cx="8915400" cy="685800"/>
          </a:xfrm>
        </p:spPr>
        <p:txBody>
          <a:bodyPr/>
          <a:lstStyle/>
          <a:p>
            <a:pPr eaLnBrk="1" hangingPunct="1"/>
            <a:r>
              <a:rPr lang="en-US" altLang="en-US" b="1">
                <a:solidFill>
                  <a:srgbClr val="C00000"/>
                </a:solidFill>
                <a:latin typeface="Arial" panose="020B0604020202020204" pitchFamily="34" charset="0"/>
                <a:cs typeface="Arial" panose="020B0604020202020204" pitchFamily="34" charset="0"/>
              </a:rPr>
              <a:t>Pharmacokinetics of Cephalosporins  </a:t>
            </a:r>
          </a:p>
        </p:txBody>
      </p:sp>
      <p:sp>
        <p:nvSpPr>
          <p:cNvPr id="39939" name="Rectangle 3">
            <a:extLst>
              <a:ext uri="{FF2B5EF4-FFF2-40B4-BE49-F238E27FC236}">
                <a16:creationId xmlns:a16="http://schemas.microsoft.com/office/drawing/2014/main" id="{26471080-7E9C-4C61-BEC9-FA23B073D51F}"/>
              </a:ext>
            </a:extLst>
          </p:cNvPr>
          <p:cNvSpPr>
            <a:spLocks noGrp="1" noChangeArrowheads="1"/>
          </p:cNvSpPr>
          <p:nvPr>
            <p:ph idx="1"/>
          </p:nvPr>
        </p:nvSpPr>
        <p:spPr>
          <a:xfrm>
            <a:off x="76200" y="1676400"/>
            <a:ext cx="9067800" cy="5105400"/>
          </a:xfrm>
        </p:spPr>
        <p:txBody>
          <a:bodyPr/>
          <a:lstStyle/>
          <a:p>
            <a:pPr eaLnBrk="1" hangingPunct="1"/>
            <a:r>
              <a:rPr lang="en-US" altLang="en-US" sz="2400" b="1">
                <a:solidFill>
                  <a:schemeClr val="tx1"/>
                </a:solidFill>
                <a:latin typeface="Arial" panose="020B0604020202020204" pitchFamily="34" charset="0"/>
                <a:cs typeface="Arial" panose="020B0604020202020204" pitchFamily="34" charset="0"/>
              </a:rPr>
              <a:t>Cephalosporins are given parenterally &amp; po</a:t>
            </a:r>
          </a:p>
          <a:p>
            <a:pPr eaLnBrk="1" hangingPunct="1"/>
            <a:endParaRPr lang="en-US" altLang="en-US" sz="500" b="1">
              <a:solidFill>
                <a:schemeClr val="tx1"/>
              </a:solidFill>
              <a:latin typeface="Arial" panose="020B0604020202020204" pitchFamily="34" charset="0"/>
              <a:cs typeface="Arial" panose="020B0604020202020204" pitchFamily="34" charset="0"/>
            </a:endParaRPr>
          </a:p>
          <a:p>
            <a:pPr eaLnBrk="1" hangingPunct="1"/>
            <a:r>
              <a:rPr lang="en-US" altLang="en-US" sz="2400" b="1">
                <a:solidFill>
                  <a:schemeClr val="tx1"/>
                </a:solidFill>
                <a:latin typeface="Arial" panose="020B0604020202020204" pitchFamily="34" charset="0"/>
                <a:cs typeface="Arial" panose="020B0604020202020204" pitchFamily="34" charset="0"/>
              </a:rPr>
              <a:t>Relatively lipid insoluble (like penicillins)</a:t>
            </a:r>
          </a:p>
          <a:p>
            <a:pPr eaLnBrk="1" hangingPunct="1"/>
            <a:r>
              <a:rPr lang="en-US" altLang="en-US" sz="200" b="1">
                <a:solidFill>
                  <a:schemeClr val="tx1"/>
                </a:solidFill>
                <a:latin typeface="Arial" panose="020B0604020202020204" pitchFamily="34" charset="0"/>
                <a:cs typeface="Arial" panose="020B0604020202020204" pitchFamily="34" charset="0"/>
              </a:rPr>
              <a:t>2</a:t>
            </a:r>
          </a:p>
          <a:p>
            <a:pPr eaLnBrk="1" hangingPunct="1"/>
            <a:r>
              <a:rPr lang="en-US" altLang="en-US" sz="2400" b="1">
                <a:solidFill>
                  <a:schemeClr val="tx1"/>
                </a:solidFill>
                <a:latin typeface="Arial" panose="020B0604020202020204" pitchFamily="34" charset="0"/>
                <a:cs typeface="Arial" panose="020B0604020202020204" pitchFamily="34" charset="0"/>
              </a:rPr>
              <a:t>Hence, do not penetrate cells or the CNS, except for third generations</a:t>
            </a:r>
          </a:p>
          <a:p>
            <a:pPr eaLnBrk="1" hangingPunct="1"/>
            <a:endParaRPr lang="en-US" altLang="en-US" sz="200" b="1">
              <a:solidFill>
                <a:schemeClr val="tx1"/>
              </a:solidFill>
              <a:latin typeface="Arial" panose="020B0604020202020204" pitchFamily="34" charset="0"/>
              <a:cs typeface="Arial" panose="020B0604020202020204" pitchFamily="34" charset="0"/>
            </a:endParaRPr>
          </a:p>
          <a:p>
            <a:pPr eaLnBrk="1" hangingPunct="1"/>
            <a:r>
              <a:rPr lang="en-US" altLang="en-US" sz="2400" b="1">
                <a:solidFill>
                  <a:schemeClr val="tx1"/>
                </a:solidFill>
                <a:latin typeface="Arial" panose="020B0604020202020204" pitchFamily="34" charset="0"/>
                <a:cs typeface="Arial" panose="020B0604020202020204" pitchFamily="34" charset="0"/>
              </a:rPr>
              <a:t>Mostly excreted unchanged by the kidney (glomerular &amp; tubular secretion)</a:t>
            </a:r>
          </a:p>
          <a:p>
            <a:pPr eaLnBrk="1" hangingPunct="1"/>
            <a:endParaRPr lang="en-US" altLang="en-US" sz="200" b="1">
              <a:solidFill>
                <a:schemeClr val="tx1"/>
              </a:solidFill>
              <a:latin typeface="Arial" panose="020B0604020202020204" pitchFamily="34" charset="0"/>
              <a:cs typeface="Arial" panose="020B0604020202020204" pitchFamily="34" charset="0"/>
            </a:endParaRPr>
          </a:p>
          <a:p>
            <a:pPr eaLnBrk="1" hangingPunct="1"/>
            <a:r>
              <a:rPr lang="en-US" altLang="en-US" sz="2400" b="1">
                <a:solidFill>
                  <a:schemeClr val="tx1"/>
                </a:solidFill>
                <a:latin typeface="Arial" panose="020B0604020202020204" pitchFamily="34" charset="0"/>
                <a:cs typeface="Arial" panose="020B0604020202020204" pitchFamily="34" charset="0"/>
              </a:rPr>
              <a:t>Probenecid slows their elimination &amp; prolong their half lives</a:t>
            </a:r>
          </a:p>
          <a:p>
            <a:pPr eaLnBrk="1" hangingPunct="1"/>
            <a:r>
              <a:rPr lang="en-US" altLang="en-US" sz="500" b="1">
                <a:solidFill>
                  <a:schemeClr val="tx1"/>
                </a:solidFill>
                <a:latin typeface="Arial" panose="020B0604020202020204" pitchFamily="34" charset="0"/>
                <a:cs typeface="Arial" panose="020B0604020202020204" pitchFamily="34" charset="0"/>
              </a:rPr>
              <a:t>  </a:t>
            </a:r>
            <a:r>
              <a:rPr lang="en-US" altLang="en-US" sz="2400" b="1">
                <a:solidFill>
                  <a:schemeClr val="tx1"/>
                </a:solidFill>
                <a:latin typeface="Arial" panose="020B0604020202020204" pitchFamily="34" charset="0"/>
                <a:cs typeface="Arial" panose="020B0604020202020204" pitchFamily="34" charset="0"/>
              </a:rPr>
              <a:t>Half-life: 30-90 min; except ceftriaxone 4-7 hr.</a:t>
            </a:r>
          </a:p>
        </p:txBody>
      </p:sp>
      <p:sp>
        <p:nvSpPr>
          <p:cNvPr id="39940" name="Slide Number Placeholder 1">
            <a:extLst>
              <a:ext uri="{FF2B5EF4-FFF2-40B4-BE49-F238E27FC236}">
                <a16:creationId xmlns:a16="http://schemas.microsoft.com/office/drawing/2014/main" id="{E774EDA3-0977-4040-984B-3F315942585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5CA637-D37A-4104-889A-F42C87C0840D}" type="slidenum">
              <a:rPr lang="en-US" altLang="en-US" smtClean="0">
                <a:solidFill>
                  <a:schemeClr val="accent1"/>
                </a:solidFill>
              </a:rPr>
              <a:pPr/>
              <a:t>19</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ppt_x</p:attrName>
                                        </p:attrNameLst>
                                      </p:cBhvr>
                                      <p:tavLst>
                                        <p:tav tm="0">
                                          <p:val>
                                            <p:strVal val="#ppt_x-.2"/>
                                          </p:val>
                                        </p:tav>
                                        <p:tav tm="100000">
                                          <p:val>
                                            <p:strVal val="#ppt_x"/>
                                          </p:val>
                                        </p:tav>
                                      </p:tavLst>
                                    </p:anim>
                                    <p:anim calcmode="lin" valueType="num">
                                      <p:cBhvr>
                                        <p:cTn id="8" dur="1000" fill="hold"/>
                                        <p:tgtEl>
                                          <p:spTgt spid="40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EBA46DC-22ED-4711-82F6-14E36F760FCB}"/>
              </a:ext>
            </a:extLst>
          </p:cNvPr>
          <p:cNvSpPr>
            <a:spLocks noGrp="1" noChangeArrowheads="1"/>
          </p:cNvSpPr>
          <p:nvPr>
            <p:ph type="title"/>
          </p:nvPr>
        </p:nvSpPr>
        <p:spPr>
          <a:xfrm>
            <a:off x="609600" y="609600"/>
            <a:ext cx="6348413" cy="838200"/>
          </a:xfrm>
          <a:gradFill rotWithShape="1">
            <a:gsLst>
              <a:gs pos="0">
                <a:srgbClr val="EFEA2B"/>
              </a:gs>
              <a:gs pos="50000">
                <a:schemeClr val="bg1"/>
              </a:gs>
              <a:gs pos="100000">
                <a:srgbClr val="EFEA2B"/>
              </a:gs>
            </a:gsLst>
            <a:lin ang="5400000" scaled="1"/>
          </a:gradFill>
        </p:spPr>
        <p:txBody>
          <a:bodyPr rtlCol="0">
            <a:normAutofit fontScale="90000"/>
          </a:bodyPr>
          <a:lstStyle/>
          <a:p>
            <a:pPr eaLnBrk="1" fontAlgn="auto" hangingPunct="1">
              <a:spcAft>
                <a:spcPts val="0"/>
              </a:spcAft>
              <a:defRPr/>
            </a:pPr>
            <a:r>
              <a:rPr lang="en-US" sz="4400" b="1" dirty="0">
                <a:solidFill>
                  <a:srgbClr val="C00000"/>
                </a:solidFill>
              </a:rPr>
              <a:t>Objectives of the lecture</a:t>
            </a:r>
          </a:p>
        </p:txBody>
      </p:sp>
      <p:sp>
        <p:nvSpPr>
          <p:cNvPr id="7171" name="Rectangle 3">
            <a:extLst>
              <a:ext uri="{FF2B5EF4-FFF2-40B4-BE49-F238E27FC236}">
                <a16:creationId xmlns:a16="http://schemas.microsoft.com/office/drawing/2014/main" id="{CC4F2AD8-412B-4851-9431-AB6D89EA02AF}"/>
              </a:ext>
            </a:extLst>
          </p:cNvPr>
          <p:cNvSpPr>
            <a:spLocks noGrp="1" noChangeArrowheads="1"/>
          </p:cNvSpPr>
          <p:nvPr>
            <p:ph idx="1"/>
          </p:nvPr>
        </p:nvSpPr>
        <p:spPr>
          <a:xfrm>
            <a:off x="125413" y="2057400"/>
            <a:ext cx="8991600" cy="4572000"/>
          </a:xfrm>
        </p:spPr>
        <p:txBody>
          <a:bodyPr/>
          <a:lstStyle/>
          <a:p>
            <a:pPr marL="0" indent="0" algn="just" eaLnBrk="1" hangingPunct="1">
              <a:buFont typeface="Wingdings 3" panose="05040102010807070707" pitchFamily="18" charset="2"/>
              <a:buNone/>
              <a:defRPr/>
            </a:pPr>
            <a:r>
              <a:rPr lang="en-US" altLang="en-US" dirty="0">
                <a:solidFill>
                  <a:schemeClr val="tx1"/>
                </a:solidFill>
                <a:latin typeface="Arial" panose="020B0604020202020204" pitchFamily="34" charset="0"/>
                <a:cs typeface="Arial" panose="020B0604020202020204" pitchFamily="34" charset="0"/>
              </a:rPr>
              <a:t>At the end of lecture, the students should be able to understand the following:</a:t>
            </a:r>
          </a:p>
          <a:p>
            <a:pPr algn="just" eaLnBrk="1" hangingPunct="1">
              <a:defRPr/>
            </a:pPr>
            <a:r>
              <a:rPr lang="en-US" altLang="en-US" dirty="0">
                <a:solidFill>
                  <a:schemeClr val="tx1"/>
                </a:solidFill>
                <a:latin typeface="Arial" panose="020B0604020202020204" pitchFamily="34" charset="0"/>
                <a:cs typeface="Arial" panose="020B0604020202020204" pitchFamily="34" charset="0"/>
              </a:rPr>
              <a:t>The </a:t>
            </a:r>
            <a:r>
              <a:rPr lang="en-US" altLang="en-US" b="1" dirty="0">
                <a:solidFill>
                  <a:schemeClr val="tx1"/>
                </a:solidFill>
                <a:latin typeface="Arial" panose="020B0604020202020204" pitchFamily="34" charset="0"/>
                <a:cs typeface="Arial" panose="020B0604020202020204" pitchFamily="34" charset="0"/>
              </a:rPr>
              <a:t>types</a:t>
            </a:r>
            <a:r>
              <a:rPr lang="en-US" altLang="en-US" dirty="0">
                <a:solidFill>
                  <a:schemeClr val="tx1"/>
                </a:solidFill>
                <a:latin typeface="Arial" panose="020B0604020202020204" pitchFamily="34" charset="0"/>
                <a:cs typeface="Arial" panose="020B0604020202020204" pitchFamily="34" charset="0"/>
              </a:rPr>
              <a:t> of respiratory tract infections (RTI)</a:t>
            </a:r>
          </a:p>
          <a:p>
            <a:pPr algn="just" eaLnBrk="1" hangingPunct="1">
              <a:defRPr/>
            </a:pPr>
            <a:r>
              <a:rPr lang="en-US" altLang="en-US" dirty="0">
                <a:solidFill>
                  <a:schemeClr val="tx1"/>
                </a:solidFill>
                <a:latin typeface="Arial" panose="020B0604020202020204" pitchFamily="34" charset="0"/>
                <a:cs typeface="Arial" panose="020B0604020202020204" pitchFamily="34" charset="0"/>
              </a:rPr>
              <a:t>The </a:t>
            </a:r>
            <a:r>
              <a:rPr lang="en-US" altLang="en-US" b="1" dirty="0">
                <a:solidFill>
                  <a:schemeClr val="tx1"/>
                </a:solidFill>
                <a:latin typeface="Arial" panose="020B0604020202020204" pitchFamily="34" charset="0"/>
                <a:cs typeface="Arial" panose="020B0604020202020204" pitchFamily="34" charset="0"/>
              </a:rPr>
              <a:t>antibiotics</a:t>
            </a:r>
            <a:r>
              <a:rPr lang="en-US" altLang="en-US" dirty="0">
                <a:solidFill>
                  <a:schemeClr val="tx1"/>
                </a:solidFill>
                <a:latin typeface="Arial" panose="020B0604020202020204" pitchFamily="34" charset="0"/>
                <a:cs typeface="Arial" panose="020B0604020202020204" pitchFamily="34" charset="0"/>
              </a:rPr>
              <a:t> that are commonly</a:t>
            </a:r>
            <a:r>
              <a:rPr lang="ar-SA" altLang="en-US" dirty="0">
                <a:solidFill>
                  <a:schemeClr val="tx1"/>
                </a:solidFill>
                <a:latin typeface="Arial" panose="020B0604020202020204" pitchFamily="34" charset="0"/>
                <a:cs typeface="Arial" panose="020B0604020202020204" pitchFamily="34" charset="0"/>
              </a:rPr>
              <a:t> </a:t>
            </a:r>
            <a:r>
              <a:rPr lang="en-US" altLang="en-US" dirty="0">
                <a:solidFill>
                  <a:schemeClr val="tx1"/>
                </a:solidFill>
                <a:latin typeface="Arial" panose="020B0604020202020204" pitchFamily="34" charset="0"/>
                <a:cs typeface="Arial" panose="020B0604020202020204" pitchFamily="34" charset="0"/>
              </a:rPr>
              <a:t>used</a:t>
            </a:r>
          </a:p>
          <a:p>
            <a:pPr algn="just" eaLnBrk="1" hangingPunct="1">
              <a:buFont typeface="Wingdings" panose="05000000000000000000" pitchFamily="2" charset="2"/>
              <a:buNone/>
              <a:defRPr/>
            </a:pPr>
            <a:r>
              <a:rPr lang="en-US" altLang="en-US" dirty="0">
                <a:solidFill>
                  <a:schemeClr val="tx1"/>
                </a:solidFill>
                <a:latin typeface="Arial" panose="020B0604020202020204" pitchFamily="34" charset="0"/>
                <a:cs typeface="Arial" panose="020B0604020202020204" pitchFamily="34" charset="0"/>
              </a:rPr>
              <a:t>    to treat RTIs &amp; their side effects</a:t>
            </a:r>
          </a:p>
          <a:p>
            <a:pPr algn="just" eaLnBrk="1" hangingPunct="1">
              <a:defRPr/>
            </a:pPr>
            <a:r>
              <a:rPr lang="en-US" altLang="en-US" dirty="0">
                <a:solidFill>
                  <a:schemeClr val="tx1"/>
                </a:solidFill>
                <a:latin typeface="Arial" panose="020B0604020202020204" pitchFamily="34" charset="0"/>
                <a:cs typeface="Arial" panose="020B0604020202020204" pitchFamily="34" charset="0"/>
              </a:rPr>
              <a:t> Understand the </a:t>
            </a:r>
            <a:r>
              <a:rPr lang="en-US" altLang="en-US" b="1" dirty="0">
                <a:solidFill>
                  <a:schemeClr val="tx1"/>
                </a:solidFill>
                <a:latin typeface="Arial" panose="020B0604020202020204" pitchFamily="34" charset="0"/>
                <a:cs typeface="Arial" panose="020B0604020202020204" pitchFamily="34" charset="0"/>
              </a:rPr>
              <a:t>mechanism</a:t>
            </a:r>
            <a:r>
              <a:rPr lang="en-US" altLang="en-US" dirty="0">
                <a:solidFill>
                  <a:schemeClr val="tx1"/>
                </a:solidFill>
                <a:latin typeface="Arial" panose="020B0604020202020204" pitchFamily="34" charset="0"/>
                <a:cs typeface="Arial" panose="020B0604020202020204" pitchFamily="34" charset="0"/>
              </a:rPr>
              <a:t> of action &amp; </a:t>
            </a:r>
            <a:r>
              <a:rPr lang="en-US" altLang="en-US" b="1" dirty="0">
                <a:solidFill>
                  <a:schemeClr val="tx1"/>
                </a:solidFill>
                <a:latin typeface="Arial" panose="020B0604020202020204" pitchFamily="34" charset="0"/>
                <a:cs typeface="Arial" panose="020B0604020202020204" pitchFamily="34" charset="0"/>
              </a:rPr>
              <a:t>pharmacokinetics</a:t>
            </a:r>
            <a:r>
              <a:rPr lang="en-US" altLang="en-US" dirty="0">
                <a:solidFill>
                  <a:schemeClr val="tx1"/>
                </a:solidFill>
                <a:latin typeface="Arial" panose="020B0604020202020204" pitchFamily="34" charset="0"/>
                <a:cs typeface="Arial" panose="020B0604020202020204" pitchFamily="34" charset="0"/>
              </a:rPr>
              <a:t> of individual drugs.</a:t>
            </a:r>
          </a:p>
          <a:p>
            <a:pPr algn="just" eaLnBrk="1" hangingPunct="1">
              <a:buFont typeface="Wingdings" panose="05000000000000000000" pitchFamily="2" charset="2"/>
              <a:buNone/>
              <a:defRPr/>
            </a:pPr>
            <a:endParaRPr lang="en-US" altLang="en-US" dirty="0">
              <a:solidFill>
                <a:schemeClr val="tx1"/>
              </a:solidFill>
              <a:latin typeface="Arial" panose="020B0604020202020204" pitchFamily="34" charset="0"/>
              <a:cs typeface="Arial" panose="020B0604020202020204" pitchFamily="34" charset="0"/>
            </a:endParaRPr>
          </a:p>
          <a:p>
            <a:pPr algn="just" eaLnBrk="1" hangingPunct="1">
              <a:buFont typeface="Wingdings" panose="05000000000000000000" pitchFamily="2" charset="2"/>
              <a:buNone/>
              <a:defRPr/>
            </a:pPr>
            <a:endParaRPr lang="en-US" altLang="en-US" dirty="0">
              <a:solidFill>
                <a:schemeClr val="tx1"/>
              </a:solidFill>
              <a:latin typeface="Arial" panose="020B0604020202020204" pitchFamily="34" charset="0"/>
              <a:cs typeface="Arial" panose="020B0604020202020204" pitchFamily="34" charset="0"/>
            </a:endParaRPr>
          </a:p>
        </p:txBody>
      </p:sp>
      <p:sp>
        <p:nvSpPr>
          <p:cNvPr id="9220" name="Slide Number Placeholder 1">
            <a:extLst>
              <a:ext uri="{FF2B5EF4-FFF2-40B4-BE49-F238E27FC236}">
                <a16:creationId xmlns:a16="http://schemas.microsoft.com/office/drawing/2014/main" id="{83B72778-4140-4D76-8FE9-D82B231172A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F4F15D-DF11-4233-BB4F-D764982BD533}" type="slidenum">
              <a:rPr lang="en-US" altLang="en-US" smtClean="0">
                <a:solidFill>
                  <a:schemeClr val="accent1"/>
                </a:solidFill>
              </a:rPr>
              <a:pPr/>
              <a:t>2</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amond(in)">
                                      <p:cBhvr>
                                        <p:cTn id="7" dur="2000"/>
                                        <p:tgtEl>
                                          <p:spTgt spid="717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171">
                                            <p:txEl>
                                              <p:pRg st="0" end="0"/>
                                            </p:txEl>
                                          </p:spTgt>
                                        </p:tgtEl>
                                        <p:attrNameLst>
                                          <p:attrName>style.visibility</p:attrName>
                                        </p:attrNameLst>
                                      </p:cBhvr>
                                      <p:to>
                                        <p:strVal val="visible"/>
                                      </p:to>
                                    </p:set>
                                    <p:animEffect transition="in" filter="dissolve">
                                      <p:cBhvr>
                                        <p:cTn id="10" dur="500"/>
                                        <p:tgtEl>
                                          <p:spTgt spid="7171">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Effect transition="in" filter="dissolve">
                                      <p:cBhvr>
                                        <p:cTn id="13" dur="500"/>
                                        <p:tgtEl>
                                          <p:spTgt spid="7171">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7171">
                                            <p:txEl>
                                              <p:pRg st="2" end="2"/>
                                            </p:txEl>
                                          </p:spTgt>
                                        </p:tgtEl>
                                        <p:attrNameLst>
                                          <p:attrName>style.visibility</p:attrName>
                                        </p:attrNameLst>
                                      </p:cBhvr>
                                      <p:to>
                                        <p:strVal val="visible"/>
                                      </p:to>
                                    </p:set>
                                    <p:animEffect transition="in" filter="dissolve">
                                      <p:cBhvr>
                                        <p:cTn id="18" dur="500"/>
                                        <p:tgtEl>
                                          <p:spTgt spid="7171">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animEffect transition="in" filter="dissolve">
                                      <p:cBhvr>
                                        <p:cTn id="23" dur="500"/>
                                        <p:tgtEl>
                                          <p:spTgt spid="717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7171">
                                            <p:txEl>
                                              <p:pRg st="4" end="4"/>
                                            </p:txEl>
                                          </p:spTgt>
                                        </p:tgtEl>
                                        <p:attrNameLst>
                                          <p:attrName>style.visibility</p:attrName>
                                        </p:attrNameLst>
                                      </p:cBhvr>
                                      <p:to>
                                        <p:strVal val="visible"/>
                                      </p:to>
                                    </p:set>
                                    <p:animEffect transition="in" filter="dissolve">
                                      <p:cBhvr>
                                        <p:cTn id="28"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71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D819C09-1E26-410D-BE57-1A5E4A1F5928}"/>
              </a:ext>
            </a:extLst>
          </p:cNvPr>
          <p:cNvSpPr>
            <a:spLocks noGrp="1"/>
          </p:cNvSpPr>
          <p:nvPr>
            <p:ph type="title"/>
          </p:nvPr>
        </p:nvSpPr>
        <p:spPr>
          <a:xfrm>
            <a:off x="609600" y="381000"/>
            <a:ext cx="7470775" cy="1143000"/>
          </a:xfrm>
        </p:spPr>
        <p:txBody>
          <a:bodyPr/>
          <a:lstStyle/>
          <a:p>
            <a:pPr algn="ctr" eaLnBrk="1" hangingPunct="1"/>
            <a:r>
              <a:rPr lang="en-US" altLang="en-US" b="1">
                <a:solidFill>
                  <a:srgbClr val="FFFF00"/>
                </a:solidFill>
                <a:latin typeface="Arial" panose="020B0604020202020204" pitchFamily="34" charset="0"/>
                <a:cs typeface="Arial" panose="020B0604020202020204" pitchFamily="34" charset="0"/>
              </a:rPr>
              <a:t>	</a:t>
            </a:r>
            <a:r>
              <a:rPr lang="en-US" altLang="en-US" b="1">
                <a:solidFill>
                  <a:srgbClr val="C00000"/>
                </a:solidFill>
                <a:latin typeface="Arial" panose="020B0604020202020204" pitchFamily="34" charset="0"/>
                <a:cs typeface="Arial" panose="020B0604020202020204" pitchFamily="34" charset="0"/>
              </a:rPr>
              <a:t>Adverse effects of 			           cephalosporins</a:t>
            </a:r>
            <a:endParaRPr lang="ar-SA" altLang="en-US" b="1">
              <a:solidFill>
                <a:srgbClr val="C00000"/>
              </a:solidFill>
              <a:latin typeface="Arial" panose="020B0604020202020204" pitchFamily="34" charset="0"/>
              <a:cs typeface="Arial" panose="020B0604020202020204" pitchFamily="34" charset="0"/>
            </a:endParaRPr>
          </a:p>
        </p:txBody>
      </p:sp>
      <p:graphicFrame>
        <p:nvGraphicFramePr>
          <p:cNvPr id="3" name="Content Placeholder 3">
            <a:extLst>
              <a:ext uri="{FF2B5EF4-FFF2-40B4-BE49-F238E27FC236}">
                <a16:creationId xmlns:a16="http://schemas.microsoft.com/office/drawing/2014/main" id="{19BC3D54-6093-4636-82B2-2D759399520B}"/>
              </a:ext>
            </a:extLst>
          </p:cNvPr>
          <p:cNvGraphicFramePr>
            <a:graphicFrameLocks/>
          </p:cNvGraphicFramePr>
          <p:nvPr/>
        </p:nvGraphicFramePr>
        <p:xfrm>
          <a:off x="457200" y="2057400"/>
          <a:ext cx="8229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1988" name="Slide Number Placeholder 3">
            <a:extLst>
              <a:ext uri="{FF2B5EF4-FFF2-40B4-BE49-F238E27FC236}">
                <a16:creationId xmlns:a16="http://schemas.microsoft.com/office/drawing/2014/main" id="{DBB5C974-8682-40DC-841A-3228BDC6C8E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2BF445D-09DB-4494-B647-7B0341440BB0}" type="slidenum">
              <a:rPr lang="en-US" altLang="en-US" smtClean="0">
                <a:solidFill>
                  <a:schemeClr val="accent1"/>
                </a:solidFill>
              </a:rPr>
              <a:pPr/>
              <a:t>20</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0-#ppt_w/2"/>
                                          </p:val>
                                        </p:tav>
                                        <p:tav tm="100000">
                                          <p:val>
                                            <p:strVal val="#ppt_x"/>
                                          </p:val>
                                        </p:tav>
                                      </p:tavLst>
                                    </p:anim>
                                    <p:anim calcmode="lin" valueType="num">
                                      <p:cBhvr additive="base">
                                        <p:cTn id="13"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33B6143-53FD-4AB4-A027-155B05D97B5A}"/>
              </a:ext>
            </a:extLst>
          </p:cNvPr>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4035" name="Slide Number Placeholder 1">
            <a:extLst>
              <a:ext uri="{FF2B5EF4-FFF2-40B4-BE49-F238E27FC236}">
                <a16:creationId xmlns:a16="http://schemas.microsoft.com/office/drawing/2014/main" id="{00723829-729E-4AF5-9102-C542F80E394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8C742B-007F-42A6-93ED-B0EC1510FA73}" type="slidenum">
              <a:rPr lang="en-US" altLang="en-US" smtClean="0">
                <a:solidFill>
                  <a:schemeClr val="accent1"/>
                </a:solidFill>
              </a:rPr>
              <a:pPr/>
              <a:t>21</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28AA7CB-50AE-4510-8434-1F331098D5F5}"/>
              </a:ext>
            </a:extLst>
          </p:cNvPr>
          <p:cNvSpPr>
            <a:spLocks noGrp="1" noChangeArrowheads="1"/>
          </p:cNvSpPr>
          <p:nvPr>
            <p:ph type="ctrTitle"/>
          </p:nvPr>
        </p:nvSpPr>
        <p:spPr>
          <a:xfrm>
            <a:off x="-12700" y="0"/>
            <a:ext cx="7772400" cy="1470025"/>
          </a:xfrm>
        </p:spPr>
        <p:txBody>
          <a:bodyPr/>
          <a:lstStyle/>
          <a:p>
            <a:pPr eaLnBrk="1" hangingPunct="1"/>
            <a:r>
              <a:rPr lang="en-US" altLang="en-US" b="1">
                <a:solidFill>
                  <a:srgbClr val="C00000"/>
                </a:solidFill>
                <a:latin typeface="Arial" panose="020B0604020202020204" pitchFamily="34" charset="0"/>
                <a:cs typeface="Arial" panose="020B0604020202020204" pitchFamily="34" charset="0"/>
              </a:rPr>
              <a:t>Mechanism of action</a:t>
            </a:r>
          </a:p>
        </p:txBody>
      </p:sp>
      <p:sp>
        <p:nvSpPr>
          <p:cNvPr id="2051" name="Rectangle 3">
            <a:extLst>
              <a:ext uri="{FF2B5EF4-FFF2-40B4-BE49-F238E27FC236}">
                <a16:creationId xmlns:a16="http://schemas.microsoft.com/office/drawing/2014/main" id="{0832E660-9D18-4C2E-BB34-9211D7CEDFA1}"/>
              </a:ext>
            </a:extLst>
          </p:cNvPr>
          <p:cNvSpPr>
            <a:spLocks noGrp="1" noChangeArrowheads="1"/>
          </p:cNvSpPr>
          <p:nvPr>
            <p:ph type="subTitle" idx="1"/>
          </p:nvPr>
        </p:nvSpPr>
        <p:spPr>
          <a:xfrm>
            <a:off x="228600" y="1981200"/>
            <a:ext cx="7924800" cy="4724400"/>
          </a:xfrm>
        </p:spPr>
        <p:txBody>
          <a:bodyPr/>
          <a:lstStyle/>
          <a:p>
            <a:pPr algn="l" eaLnBrk="1" hangingPunct="1"/>
            <a:r>
              <a:rPr lang="en-US" altLang="en-US">
                <a:solidFill>
                  <a:schemeClr val="tx1"/>
                </a:solidFill>
                <a:latin typeface="Arial" panose="020B0604020202020204" pitchFamily="34" charset="0"/>
                <a:cs typeface="Arial" panose="020B0604020202020204" pitchFamily="34" charset="0"/>
              </a:rPr>
              <a:t>Inhibit bacterial </a:t>
            </a:r>
            <a:r>
              <a:rPr lang="en-US" altLang="en-US" b="1">
                <a:solidFill>
                  <a:schemeClr val="tx1"/>
                </a:solidFill>
                <a:latin typeface="Arial" panose="020B0604020202020204" pitchFamily="34" charset="0"/>
                <a:cs typeface="Arial" panose="020B0604020202020204" pitchFamily="34" charset="0"/>
              </a:rPr>
              <a:t>protein</a:t>
            </a:r>
            <a:r>
              <a:rPr lang="en-US" altLang="en-US">
                <a:solidFill>
                  <a:schemeClr val="tx1"/>
                </a:solidFill>
                <a:latin typeface="Arial" panose="020B0604020202020204" pitchFamily="34" charset="0"/>
                <a:cs typeface="Arial" panose="020B0604020202020204" pitchFamily="34" charset="0"/>
              </a:rPr>
              <a:t> synthesis by binding to 50S subunit of the bacterial ribosomal RNA </a:t>
            </a:r>
          </a:p>
          <a:p>
            <a:pPr algn="l" eaLnBrk="1" hangingPunct="1"/>
            <a:endParaRPr lang="en-US" altLang="en-US">
              <a:solidFill>
                <a:schemeClr val="tx1"/>
              </a:solidFill>
              <a:latin typeface="Arial" panose="020B0604020202020204" pitchFamily="34" charset="0"/>
              <a:cs typeface="Arial" panose="020B0604020202020204" pitchFamily="34" charset="0"/>
            </a:endParaRPr>
          </a:p>
          <a:p>
            <a:pPr algn="l" eaLnBrk="1" hangingPunct="1"/>
            <a:r>
              <a:rPr lang="en-US" altLang="en-US">
                <a:solidFill>
                  <a:schemeClr val="tx1"/>
                </a:solidFill>
                <a:latin typeface="Arial" panose="020B0604020202020204" pitchFamily="34" charset="0"/>
                <a:cs typeface="Arial" panose="020B0604020202020204" pitchFamily="34" charset="0"/>
              </a:rPr>
              <a:t>Bacteriostatic</a:t>
            </a:r>
          </a:p>
          <a:p>
            <a:pPr algn="l" eaLnBrk="1" hangingPunct="1"/>
            <a:r>
              <a:rPr lang="en-US" altLang="en-US">
                <a:solidFill>
                  <a:schemeClr val="tx1"/>
                </a:solidFill>
                <a:latin typeface="Arial" panose="020B0604020202020204" pitchFamily="34" charset="0"/>
                <a:cs typeface="Arial" panose="020B0604020202020204" pitchFamily="34" charset="0"/>
              </a:rPr>
              <a:t>   </a:t>
            </a:r>
          </a:p>
          <a:p>
            <a:pPr algn="l" eaLnBrk="1" hangingPunct="1"/>
            <a:r>
              <a:rPr lang="en-US" altLang="en-US">
                <a:solidFill>
                  <a:schemeClr val="tx1"/>
                </a:solidFill>
                <a:latin typeface="Arial" panose="020B0604020202020204" pitchFamily="34" charset="0"/>
                <a:cs typeface="Arial" panose="020B0604020202020204" pitchFamily="34" charset="0"/>
              </a:rPr>
              <a:t>Bactericidal at high concentrations.</a:t>
            </a:r>
          </a:p>
          <a:p>
            <a:pPr algn="l" eaLnBrk="1" hangingPunct="1"/>
            <a:endParaRPr lang="en-US" altLang="en-US">
              <a:solidFill>
                <a:schemeClr val="tx1"/>
              </a:solidFill>
              <a:latin typeface="Arial" panose="020B0604020202020204" pitchFamily="34" charset="0"/>
              <a:cs typeface="Arial" panose="020B0604020202020204" pitchFamily="34" charset="0"/>
            </a:endParaRPr>
          </a:p>
        </p:txBody>
      </p:sp>
      <p:sp>
        <p:nvSpPr>
          <p:cNvPr id="46084" name="Slide Number Placeholder 1">
            <a:extLst>
              <a:ext uri="{FF2B5EF4-FFF2-40B4-BE49-F238E27FC236}">
                <a16:creationId xmlns:a16="http://schemas.microsoft.com/office/drawing/2014/main" id="{970CC5B4-D40C-446F-8DFE-B87AE52D7C0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B7B7E1-28CF-454D-9C86-C0181CC9CD5D}" type="slidenum">
              <a:rPr lang="en-US" altLang="en-US" smtClean="0">
                <a:solidFill>
                  <a:schemeClr val="accent1"/>
                </a:solidFill>
              </a:rPr>
              <a:pPr/>
              <a:t>22</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050"/>
                                        </p:tgtEl>
                                        <p:attrNameLst>
                                          <p:attrName>style.visibility</p:attrName>
                                        </p:attrNameLst>
                                      </p:cBhvr>
                                      <p:to>
                                        <p:strVal val="visible"/>
                                      </p:to>
                                    </p:set>
                                    <p:anim calcmode="discrete" valueType="clr">
                                      <p:cBhvr override="childStyle">
                                        <p:cTn id="7" dur="80"/>
                                        <p:tgtEl>
                                          <p:spTgt spid="205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50"/>
                                        </p:tgtEl>
                                        <p:attrNameLst>
                                          <p:attrName>fillcolor</p:attrName>
                                        </p:attrNameLst>
                                      </p:cBhvr>
                                      <p:tavLst>
                                        <p:tav tm="0">
                                          <p:val>
                                            <p:clrVal>
                                              <a:schemeClr val="accent2"/>
                                            </p:clrVal>
                                          </p:val>
                                        </p:tav>
                                        <p:tav tm="50000">
                                          <p:val>
                                            <p:clrVal>
                                              <a:schemeClr val="hlink"/>
                                            </p:clrVal>
                                          </p:val>
                                        </p:tav>
                                      </p:tavLst>
                                    </p:anim>
                                    <p:set>
                                      <p:cBhvr>
                                        <p:cTn id="9" dur="80"/>
                                        <p:tgtEl>
                                          <p:spTgt spid="2050"/>
                                        </p:tgtEl>
                                        <p:attrNameLst>
                                          <p:attrName>fill.type</p:attrName>
                                        </p:attrNameLst>
                                      </p:cBhvr>
                                      <p:to>
                                        <p:strVal val="solid"/>
                                      </p:to>
                                    </p:set>
                                  </p:childTnLst>
                                </p:cTn>
                              </p:par>
                            </p:childTnLst>
                          </p:cTn>
                        </p:par>
                        <p:par>
                          <p:cTn id="10" fill="hold" nodeType="afterGroup">
                            <p:stCondLst>
                              <p:cond delay="72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2051">
                                            <p:txEl>
                                              <p:pRg st="0" end="0"/>
                                            </p:txEl>
                                          </p:spTgt>
                                        </p:tgtEl>
                                        <p:attrNameLst>
                                          <p:attrName>style.visibility</p:attrName>
                                        </p:attrNameLst>
                                      </p:cBhvr>
                                      <p:to>
                                        <p:strVal val="visible"/>
                                      </p:to>
                                    </p:set>
                                    <p:anim calcmode="discrete" valueType="clr">
                                      <p:cBhvr override="childStyle">
                                        <p:cTn id="13" dur="80"/>
                                        <p:tgtEl>
                                          <p:spTgt spid="205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051">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2051">
                                            <p:txEl>
                                              <p:pRg st="0" end="0"/>
                                            </p:txEl>
                                          </p:spTgt>
                                        </p:tgtEl>
                                        <p:attrNameLst>
                                          <p:attrName>fill.type</p:attrName>
                                        </p:attrNameLst>
                                      </p:cBhvr>
                                      <p:to>
                                        <p:strVal val="solid"/>
                                      </p:to>
                                    </p:set>
                                  </p:childTnLst>
                                </p:cTn>
                              </p:par>
                            </p:childTnLst>
                          </p:cTn>
                        </p:par>
                        <p:par>
                          <p:cTn id="16" fill="hold" nodeType="afterGroup">
                            <p:stCondLst>
                              <p:cond delay="392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2051">
                                            <p:txEl>
                                              <p:pRg st="2" end="2"/>
                                            </p:txEl>
                                          </p:spTgt>
                                        </p:tgtEl>
                                        <p:attrNameLst>
                                          <p:attrName>style.visibility</p:attrName>
                                        </p:attrNameLst>
                                      </p:cBhvr>
                                      <p:to>
                                        <p:strVal val="visible"/>
                                      </p:to>
                                    </p:set>
                                    <p:anim calcmode="discrete" valueType="clr">
                                      <p:cBhvr override="childStyle">
                                        <p:cTn id="19" dur="80"/>
                                        <p:tgtEl>
                                          <p:spTgt spid="205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051">
                                            <p:txEl>
                                              <p:pRg st="2" end="2"/>
                                            </p:txEl>
                                          </p:spTgt>
                                        </p:tgtEl>
                                        <p:attrNameLst>
                                          <p:attrName>fillcolor</p:attrName>
                                        </p:attrNameLst>
                                      </p:cBhvr>
                                      <p:tavLst>
                                        <p:tav tm="0">
                                          <p:val>
                                            <p:clrVal>
                                              <a:schemeClr val="accent2"/>
                                            </p:clrVal>
                                          </p:val>
                                        </p:tav>
                                        <p:tav tm="50000">
                                          <p:val>
                                            <p:clrVal>
                                              <a:schemeClr val="hlink"/>
                                            </p:clrVal>
                                          </p:val>
                                        </p:tav>
                                      </p:tavLst>
                                    </p:anim>
                                    <p:set>
                                      <p:cBhvr>
                                        <p:cTn id="21" dur="80"/>
                                        <p:tgtEl>
                                          <p:spTgt spid="2051">
                                            <p:txEl>
                                              <p:pRg st="2" end="2"/>
                                            </p:txEl>
                                          </p:spTgt>
                                        </p:tgtEl>
                                        <p:attrNameLst>
                                          <p:attrName>fill.type</p:attrName>
                                        </p:attrNameLst>
                                      </p:cBhvr>
                                      <p:to>
                                        <p:strVal val="solid"/>
                                      </p:to>
                                    </p:set>
                                  </p:childTnLst>
                                </p:cTn>
                              </p:par>
                            </p:childTnLst>
                          </p:cTn>
                        </p:par>
                        <p:par>
                          <p:cTn id="22" fill="hold" nodeType="afterGroup">
                            <p:stCondLst>
                              <p:cond delay="452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2051">
                                            <p:txEl>
                                              <p:pRg st="3" end="3"/>
                                            </p:txEl>
                                          </p:spTgt>
                                        </p:tgtEl>
                                        <p:attrNameLst>
                                          <p:attrName>style.visibility</p:attrName>
                                        </p:attrNameLst>
                                      </p:cBhvr>
                                      <p:to>
                                        <p:strVal val="visible"/>
                                      </p:to>
                                    </p:set>
                                    <p:anim calcmode="discrete" valueType="clr">
                                      <p:cBhvr override="childStyle">
                                        <p:cTn id="25" dur="80"/>
                                        <p:tgtEl>
                                          <p:spTgt spid="205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2051">
                                            <p:txEl>
                                              <p:pRg st="3" end="3"/>
                                            </p:txEl>
                                          </p:spTgt>
                                        </p:tgtEl>
                                        <p:attrNameLst>
                                          <p:attrName>fillcolor</p:attrName>
                                        </p:attrNameLst>
                                      </p:cBhvr>
                                      <p:tavLst>
                                        <p:tav tm="0">
                                          <p:val>
                                            <p:clrVal>
                                              <a:schemeClr val="accent2"/>
                                            </p:clrVal>
                                          </p:val>
                                        </p:tav>
                                        <p:tav tm="50000">
                                          <p:val>
                                            <p:clrVal>
                                              <a:schemeClr val="hlink"/>
                                            </p:clrVal>
                                          </p:val>
                                        </p:tav>
                                      </p:tavLst>
                                    </p:anim>
                                    <p:set>
                                      <p:cBhvr>
                                        <p:cTn id="27" dur="80"/>
                                        <p:tgtEl>
                                          <p:spTgt spid="2051">
                                            <p:txEl>
                                              <p:pRg st="3" end="3"/>
                                            </p:txEl>
                                          </p:spTgt>
                                        </p:tgtEl>
                                        <p:attrNameLst>
                                          <p:attrName>fill.type</p:attrName>
                                        </p:attrNameLst>
                                      </p:cBhvr>
                                      <p:to>
                                        <p:strVal val="solid"/>
                                      </p:to>
                                    </p:set>
                                  </p:childTnLst>
                                </p:cTn>
                              </p:par>
                            </p:childTnLst>
                          </p:cTn>
                        </p:par>
                        <p:par>
                          <p:cTn id="28" fill="hold" nodeType="afterGroup">
                            <p:stCondLst>
                              <p:cond delay="456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2051">
                                            <p:txEl>
                                              <p:pRg st="4" end="4"/>
                                            </p:txEl>
                                          </p:spTgt>
                                        </p:tgtEl>
                                        <p:attrNameLst>
                                          <p:attrName>style.visibility</p:attrName>
                                        </p:attrNameLst>
                                      </p:cBhvr>
                                      <p:to>
                                        <p:strVal val="visible"/>
                                      </p:to>
                                    </p:set>
                                    <p:anim calcmode="discrete" valueType="clr">
                                      <p:cBhvr override="childStyle">
                                        <p:cTn id="31" dur="80"/>
                                        <p:tgtEl>
                                          <p:spTgt spid="205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2051">
                                            <p:txEl>
                                              <p:pRg st="4" end="4"/>
                                            </p:txEl>
                                          </p:spTgt>
                                        </p:tgtEl>
                                        <p:attrNameLst>
                                          <p:attrName>fillcolor</p:attrName>
                                        </p:attrNameLst>
                                      </p:cBhvr>
                                      <p:tavLst>
                                        <p:tav tm="0">
                                          <p:val>
                                            <p:clrVal>
                                              <a:schemeClr val="accent2"/>
                                            </p:clrVal>
                                          </p:val>
                                        </p:tav>
                                        <p:tav tm="50000">
                                          <p:val>
                                            <p:clrVal>
                                              <a:schemeClr val="hlink"/>
                                            </p:clrVal>
                                          </p:val>
                                        </p:tav>
                                      </p:tavLst>
                                    </p:anim>
                                    <p:set>
                                      <p:cBhvr>
                                        <p:cTn id="33" dur="80"/>
                                        <p:tgtEl>
                                          <p:spTgt spid="2051">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66AC82F-F1C2-4DFF-A083-93EB5C6C704D}"/>
              </a:ext>
            </a:extLst>
          </p:cNvPr>
          <p:cNvSpPr>
            <a:spLocks noGrp="1"/>
          </p:cNvSpPr>
          <p:nvPr>
            <p:ph type="title"/>
          </p:nvPr>
        </p:nvSpPr>
        <p:spPr/>
        <p:txBody>
          <a:bodyPr/>
          <a:lstStyle/>
          <a:p>
            <a:pPr eaLnBrk="1" hangingPunct="1"/>
            <a:r>
              <a:rPr lang="en-US" altLang="en-US" b="1">
                <a:solidFill>
                  <a:srgbClr val="C00000"/>
                </a:solidFill>
                <a:latin typeface="Arial" panose="020B0604020202020204" pitchFamily="34" charset="0"/>
                <a:cs typeface="Arial" panose="020B0604020202020204" pitchFamily="34" charset="0"/>
              </a:rPr>
              <a:t>Clarithromycin</a:t>
            </a:r>
            <a:endParaRPr lang="ar-SA" altLang="en-US" b="1">
              <a:solidFill>
                <a:srgbClr val="C00000"/>
              </a:solidFill>
              <a:latin typeface="Arial" panose="020B0604020202020204" pitchFamily="34" charset="0"/>
              <a:cs typeface="Arial" panose="020B0604020202020204" pitchFamily="34" charset="0"/>
            </a:endParaRPr>
          </a:p>
        </p:txBody>
      </p:sp>
      <p:sp>
        <p:nvSpPr>
          <p:cNvPr id="3" name="عنصر نائب للمحتوى 2">
            <a:extLst>
              <a:ext uri="{FF2B5EF4-FFF2-40B4-BE49-F238E27FC236}">
                <a16:creationId xmlns:a16="http://schemas.microsoft.com/office/drawing/2014/main" id="{8A2D22B8-31AE-4AB9-98FE-2719BF5A1F19}"/>
              </a:ext>
            </a:extLst>
          </p:cNvPr>
          <p:cNvSpPr>
            <a:spLocks noGrp="1"/>
          </p:cNvSpPr>
          <p:nvPr>
            <p:ph idx="1"/>
          </p:nvPr>
        </p:nvSpPr>
        <p:spPr>
          <a:xfrm>
            <a:off x="71438" y="1447800"/>
            <a:ext cx="8991600" cy="5257800"/>
          </a:xfrm>
        </p:spPr>
        <p:txBody>
          <a:bodyPr/>
          <a:lstStyle/>
          <a:p>
            <a:pPr eaLnBrk="1" hangingPunct="1"/>
            <a:r>
              <a:rPr lang="en-US" altLang="en-US" b="1">
                <a:solidFill>
                  <a:schemeClr val="tx1"/>
                </a:solidFill>
                <a:latin typeface="Arial" panose="020B0604020202020204" pitchFamily="34" charset="0"/>
                <a:cs typeface="Arial" panose="020B0604020202020204" pitchFamily="34" charset="0"/>
              </a:rPr>
              <a:t>More effective on G+ve bacteria</a:t>
            </a:r>
          </a:p>
          <a:p>
            <a:pPr eaLnBrk="1" hangingPunct="1"/>
            <a:r>
              <a:rPr lang="en-US" altLang="en-US" b="1">
                <a:solidFill>
                  <a:schemeClr val="tx1"/>
                </a:solidFill>
                <a:latin typeface="Arial" panose="020B0604020202020204" pitchFamily="34" charset="0"/>
                <a:cs typeface="Arial" panose="020B0604020202020204" pitchFamily="34" charset="0"/>
              </a:rPr>
              <a:t>Stable at gastric acidity</a:t>
            </a:r>
          </a:p>
          <a:p>
            <a:pPr eaLnBrk="1" hangingPunct="1"/>
            <a:r>
              <a:rPr lang="en-US" altLang="en-US" b="1">
                <a:solidFill>
                  <a:schemeClr val="tx1"/>
                </a:solidFill>
                <a:latin typeface="Arial" panose="020B0604020202020204" pitchFamily="34" charset="0"/>
                <a:cs typeface="Arial" panose="020B0604020202020204" pitchFamily="34" charset="0"/>
              </a:rPr>
              <a:t>Inhibits cytochrome P450 system</a:t>
            </a:r>
          </a:p>
          <a:p>
            <a:pPr eaLnBrk="1" hangingPunct="1"/>
            <a:r>
              <a:rPr lang="en-US" altLang="en-US" b="1">
                <a:solidFill>
                  <a:schemeClr val="tx1"/>
                </a:solidFill>
                <a:latin typeface="Arial" panose="020B0604020202020204" pitchFamily="34" charset="0"/>
                <a:cs typeface="Arial" panose="020B0604020202020204" pitchFamily="34" charset="0"/>
              </a:rPr>
              <a:t>Metabolized in liver to active metabolite</a:t>
            </a:r>
          </a:p>
          <a:p>
            <a:pPr eaLnBrk="1" hangingPunct="1"/>
            <a:r>
              <a:rPr lang="en-US" altLang="en-US" b="1">
                <a:solidFill>
                  <a:schemeClr val="tx1"/>
                </a:solidFill>
                <a:latin typeface="Arial" panose="020B0604020202020204" pitchFamily="34" charset="0"/>
                <a:cs typeface="Arial" panose="020B0604020202020204" pitchFamily="34" charset="0"/>
              </a:rPr>
              <a:t>Biliary route is the major route of elimination</a:t>
            </a:r>
          </a:p>
          <a:p>
            <a:pPr eaLnBrk="1" hangingPunct="1"/>
            <a:r>
              <a:rPr lang="en-US" altLang="en-US" b="1">
                <a:solidFill>
                  <a:schemeClr val="tx1"/>
                </a:solidFill>
                <a:latin typeface="Arial" panose="020B0604020202020204" pitchFamily="34" charset="0"/>
                <a:cs typeface="Arial" panose="020B0604020202020204" pitchFamily="34" charset="0"/>
              </a:rPr>
              <a:t>Only 10-15% excreted unchanged in the urine</a:t>
            </a:r>
          </a:p>
          <a:p>
            <a:pPr eaLnBrk="1" hangingPunct="1"/>
            <a:r>
              <a:rPr lang="en-US" altLang="en-US" b="1">
                <a:solidFill>
                  <a:schemeClr val="tx1"/>
                </a:solidFill>
                <a:latin typeface="Arial" panose="020B0604020202020204" pitchFamily="34" charset="0"/>
                <a:cs typeface="Arial" panose="020B0604020202020204" pitchFamily="34" charset="0"/>
              </a:rPr>
              <a:t>Half-life 6-8 hours.</a:t>
            </a:r>
          </a:p>
          <a:p>
            <a:pPr eaLnBrk="1" hangingPunct="1">
              <a:buFont typeface="Wingdings" panose="05000000000000000000" pitchFamily="2" charset="2"/>
              <a:buNone/>
            </a:pPr>
            <a:endParaRPr lang="en-US"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a:p>
            <a:pPr eaLnBrk="1" hangingPunct="1"/>
            <a:endParaRPr lang="ar-SA" altLang="en-US">
              <a:latin typeface="Arial" panose="020B0604020202020204" pitchFamily="34" charset="0"/>
              <a:cs typeface="Arial" panose="020B0604020202020204" pitchFamily="34" charset="0"/>
            </a:endParaRPr>
          </a:p>
        </p:txBody>
      </p:sp>
      <p:sp>
        <p:nvSpPr>
          <p:cNvPr id="48132" name="Slide Number Placeholder 3">
            <a:extLst>
              <a:ext uri="{FF2B5EF4-FFF2-40B4-BE49-F238E27FC236}">
                <a16:creationId xmlns:a16="http://schemas.microsoft.com/office/drawing/2014/main" id="{D7C9D7DB-A94A-414B-BE0D-541A92B7D4D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510F0B-8739-4B14-B45A-404EEB5E06E4}" type="slidenum">
              <a:rPr lang="en-US" altLang="en-US" smtClean="0">
                <a:solidFill>
                  <a:schemeClr val="accent1"/>
                </a:solidFill>
              </a:rPr>
              <a:pPr/>
              <a:t>23</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ssolv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6660265-A6A8-4CF7-999B-04A67389A883}"/>
              </a:ext>
            </a:extLst>
          </p:cNvPr>
          <p:cNvSpPr>
            <a:spLocks noGrp="1" noChangeArrowheads="1"/>
          </p:cNvSpPr>
          <p:nvPr>
            <p:ph type="title"/>
          </p:nvPr>
        </p:nvSpPr>
        <p:spPr>
          <a:xfrm>
            <a:off x="457200" y="381000"/>
            <a:ext cx="8229600" cy="685800"/>
          </a:xfrm>
        </p:spPr>
        <p:txBody>
          <a:bodyPr/>
          <a:lstStyle/>
          <a:p>
            <a:pPr eaLnBrk="1" hangingPunct="1"/>
            <a:r>
              <a:rPr lang="en-US" altLang="en-US" b="1">
                <a:solidFill>
                  <a:srgbClr val="C00000"/>
                </a:solidFill>
                <a:latin typeface="Arial" panose="020B0604020202020204" pitchFamily="34" charset="0"/>
                <a:cs typeface="Arial" panose="020B0604020202020204" pitchFamily="34" charset="0"/>
              </a:rPr>
              <a:t>Azithromycin</a:t>
            </a:r>
          </a:p>
        </p:txBody>
      </p:sp>
      <p:sp>
        <p:nvSpPr>
          <p:cNvPr id="5123" name="Rectangle 3">
            <a:extLst>
              <a:ext uri="{FF2B5EF4-FFF2-40B4-BE49-F238E27FC236}">
                <a16:creationId xmlns:a16="http://schemas.microsoft.com/office/drawing/2014/main" id="{840923BD-A8D8-43DC-A4BC-14D7BA8F1536}"/>
              </a:ext>
            </a:extLst>
          </p:cNvPr>
          <p:cNvSpPr>
            <a:spLocks noGrp="1" noChangeArrowheads="1"/>
          </p:cNvSpPr>
          <p:nvPr>
            <p:ph idx="1"/>
          </p:nvPr>
        </p:nvSpPr>
        <p:spPr>
          <a:xfrm>
            <a:off x="76200" y="1219200"/>
            <a:ext cx="8839200" cy="5257800"/>
          </a:xfrm>
        </p:spPr>
        <p:txBody>
          <a:bodyPr/>
          <a:lstStyle/>
          <a:p>
            <a:pPr eaLnBrk="1" hangingPunct="1">
              <a:lnSpc>
                <a:spcPct val="80000"/>
              </a:lnSpc>
            </a:pPr>
            <a:r>
              <a:rPr lang="en-US" altLang="en-US" b="1">
                <a:solidFill>
                  <a:schemeClr val="tx1"/>
                </a:solidFill>
                <a:latin typeface="Arial" panose="020B0604020202020204" pitchFamily="34" charset="0"/>
                <a:cs typeface="Arial" panose="020B0604020202020204" pitchFamily="34" charset="0"/>
              </a:rPr>
              <a:t>More effective on G-ve bacteria</a:t>
            </a:r>
            <a:endParaRPr lang="en-US" altLang="en-US">
              <a:solidFill>
                <a:schemeClr val="tx1"/>
              </a:solidFill>
              <a:latin typeface="Arial" panose="020B0604020202020204" pitchFamily="34" charset="0"/>
              <a:cs typeface="Arial" panose="020B0604020202020204" pitchFamily="34" charset="0"/>
            </a:endParaRPr>
          </a:p>
          <a:p>
            <a:pPr eaLnBrk="1" hangingPunct="1">
              <a:lnSpc>
                <a:spcPct val="80000"/>
              </a:lnSpc>
            </a:pPr>
            <a:r>
              <a:rPr lang="en-US" altLang="en-US" b="1">
                <a:solidFill>
                  <a:schemeClr val="tx1"/>
                </a:solidFill>
                <a:latin typeface="Arial" panose="020B0604020202020204" pitchFamily="34" charset="0"/>
                <a:cs typeface="Arial" panose="020B0604020202020204" pitchFamily="34" charset="0"/>
              </a:rPr>
              <a:t>Stable at gastric acidity</a:t>
            </a:r>
          </a:p>
          <a:p>
            <a:pPr eaLnBrk="1" hangingPunct="1">
              <a:lnSpc>
                <a:spcPct val="80000"/>
              </a:lnSpc>
            </a:pPr>
            <a:r>
              <a:rPr lang="en-US" altLang="en-US" b="1">
                <a:solidFill>
                  <a:schemeClr val="tx1"/>
                </a:solidFill>
                <a:latin typeface="Arial" panose="020B0604020202020204" pitchFamily="34" charset="0"/>
                <a:cs typeface="Arial" panose="020B0604020202020204" pitchFamily="34" charset="0"/>
              </a:rPr>
              <a:t>Undergo some hepatic metabolism (inactive metabolite)</a:t>
            </a:r>
          </a:p>
          <a:p>
            <a:pPr eaLnBrk="1" hangingPunct="1">
              <a:lnSpc>
                <a:spcPct val="80000"/>
              </a:lnSpc>
            </a:pPr>
            <a:r>
              <a:rPr lang="en-US" altLang="en-US" b="1">
                <a:solidFill>
                  <a:schemeClr val="tx1"/>
                </a:solidFill>
                <a:latin typeface="Arial" panose="020B0604020202020204" pitchFamily="34" charset="0"/>
                <a:cs typeface="Arial" panose="020B0604020202020204" pitchFamily="34" charset="0"/>
              </a:rPr>
              <a:t>Biliary route is the major route of elimination</a:t>
            </a:r>
          </a:p>
          <a:p>
            <a:pPr eaLnBrk="1" hangingPunct="1">
              <a:lnSpc>
                <a:spcPct val="80000"/>
              </a:lnSpc>
            </a:pPr>
            <a:r>
              <a:rPr lang="en-US" altLang="en-US" b="1">
                <a:solidFill>
                  <a:schemeClr val="tx1"/>
                </a:solidFill>
                <a:latin typeface="Arial" panose="020B0604020202020204" pitchFamily="34" charset="0"/>
                <a:cs typeface="Arial" panose="020B0604020202020204" pitchFamily="34" charset="0"/>
              </a:rPr>
              <a:t>Only 10-15% excreted unchanged in the urine</a:t>
            </a:r>
          </a:p>
          <a:p>
            <a:pPr eaLnBrk="1" hangingPunct="1">
              <a:lnSpc>
                <a:spcPct val="80000"/>
              </a:lnSpc>
            </a:pPr>
            <a:r>
              <a:rPr lang="en-US" altLang="en-US" b="1">
                <a:solidFill>
                  <a:schemeClr val="tx1"/>
                </a:solidFill>
                <a:latin typeface="Arial" panose="020B0604020202020204" pitchFamily="34" charset="0"/>
                <a:cs typeface="Arial" panose="020B0604020202020204" pitchFamily="34" charset="0"/>
              </a:rPr>
              <a:t>Half-life (3 days)  </a:t>
            </a:r>
          </a:p>
          <a:p>
            <a:pPr eaLnBrk="1" hangingPunct="1">
              <a:lnSpc>
                <a:spcPct val="80000"/>
              </a:lnSpc>
            </a:pPr>
            <a:r>
              <a:rPr lang="en-US" altLang="en-US" b="1">
                <a:solidFill>
                  <a:schemeClr val="tx1"/>
                </a:solidFill>
                <a:latin typeface="Arial" panose="020B0604020202020204" pitchFamily="34" charset="0"/>
                <a:cs typeface="Arial" panose="020B0604020202020204" pitchFamily="34" charset="0"/>
              </a:rPr>
              <a:t>Once daily dosing</a:t>
            </a:r>
          </a:p>
          <a:p>
            <a:pPr eaLnBrk="1" hangingPunct="1">
              <a:lnSpc>
                <a:spcPct val="80000"/>
              </a:lnSpc>
            </a:pPr>
            <a:r>
              <a:rPr lang="en-US" altLang="en-US" b="1">
                <a:solidFill>
                  <a:schemeClr val="tx1"/>
                </a:solidFill>
                <a:latin typeface="Arial" panose="020B0604020202020204" pitchFamily="34" charset="0"/>
                <a:cs typeface="Arial" panose="020B0604020202020204" pitchFamily="34" charset="0"/>
              </a:rPr>
              <a:t>No effect on cytochrome P- 450.</a:t>
            </a:r>
          </a:p>
          <a:p>
            <a:pPr eaLnBrk="1" hangingPunct="1">
              <a:lnSpc>
                <a:spcPct val="80000"/>
              </a:lnSpc>
            </a:pPr>
            <a:endParaRPr lang="en-US" altLang="en-US">
              <a:solidFill>
                <a:schemeClr val="tx1"/>
              </a:solidFill>
              <a:latin typeface="Arial" panose="020B0604020202020204" pitchFamily="34" charset="0"/>
              <a:cs typeface="Arial" panose="020B0604020202020204" pitchFamily="34" charset="0"/>
            </a:endParaRPr>
          </a:p>
        </p:txBody>
      </p:sp>
      <p:sp>
        <p:nvSpPr>
          <p:cNvPr id="50180" name="Slide Number Placeholder 1">
            <a:extLst>
              <a:ext uri="{FF2B5EF4-FFF2-40B4-BE49-F238E27FC236}">
                <a16:creationId xmlns:a16="http://schemas.microsoft.com/office/drawing/2014/main" id="{79944C01-6C01-4828-BC36-B867A20D4B0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1B85B1-505D-4158-95D1-77292BAF97C9}" type="slidenum">
              <a:rPr lang="en-US" altLang="en-US" smtClean="0">
                <a:solidFill>
                  <a:schemeClr val="accent1"/>
                </a:solidFill>
              </a:rPr>
              <a:pPr/>
              <a:t>24</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122"/>
                                        </p:tgtEl>
                                        <p:attrNameLst>
                                          <p:attrName>style.visibility</p:attrName>
                                        </p:attrNameLst>
                                      </p:cBhvr>
                                      <p:to>
                                        <p:strVal val="visible"/>
                                      </p:to>
                                    </p:set>
                                    <p:anim calcmode="discrete" valueType="clr">
                                      <p:cBhvr override="childStyle">
                                        <p:cTn id="7" dur="80"/>
                                        <p:tgtEl>
                                          <p:spTgt spid="51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2"/>
                                        </p:tgtEl>
                                        <p:attrNameLst>
                                          <p:attrName>fillcolor</p:attrName>
                                        </p:attrNameLst>
                                      </p:cBhvr>
                                      <p:tavLst>
                                        <p:tav tm="0">
                                          <p:val>
                                            <p:clrVal>
                                              <a:schemeClr val="accent2"/>
                                            </p:clrVal>
                                          </p:val>
                                        </p:tav>
                                        <p:tav tm="50000">
                                          <p:val>
                                            <p:clrVal>
                                              <a:schemeClr val="hlink"/>
                                            </p:clrVal>
                                          </p:val>
                                        </p:tav>
                                      </p:tavLst>
                                    </p:anim>
                                    <p:set>
                                      <p:cBhvr>
                                        <p:cTn id="9" dur="80"/>
                                        <p:tgtEl>
                                          <p:spTgt spid="5122"/>
                                        </p:tgtEl>
                                        <p:attrNameLst>
                                          <p:attrName>fill.type</p:attrName>
                                        </p:attrNameLst>
                                      </p:cBhvr>
                                      <p:to>
                                        <p:strVal val="solid"/>
                                      </p:to>
                                    </p:set>
                                  </p:childTnLst>
                                </p:cTn>
                              </p:par>
                            </p:childTnLst>
                          </p:cTn>
                        </p:par>
                        <p:par>
                          <p:cTn id="10" fill="hold" nodeType="afterGroup">
                            <p:stCondLst>
                              <p:cond delay="52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5123">
                                            <p:txEl>
                                              <p:pRg st="0" end="0"/>
                                            </p:txEl>
                                          </p:spTgt>
                                        </p:tgtEl>
                                        <p:attrNameLst>
                                          <p:attrName>style.visibility</p:attrName>
                                        </p:attrNameLst>
                                      </p:cBhvr>
                                      <p:to>
                                        <p:strVal val="visible"/>
                                      </p:to>
                                    </p:set>
                                    <p:anim calcmode="discrete" valueType="clr">
                                      <p:cBhvr override="childStyle">
                                        <p:cTn id="13" dur="80"/>
                                        <p:tgtEl>
                                          <p:spTgt spid="51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5123">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5123">
                                            <p:txEl>
                                              <p:pRg st="0" end="0"/>
                                            </p:txEl>
                                          </p:spTgt>
                                        </p:tgtEl>
                                        <p:attrNameLst>
                                          <p:attrName>fill.type</p:attrName>
                                        </p:attrNameLst>
                                      </p:cBhvr>
                                      <p:to>
                                        <p:strVal val="solid"/>
                                      </p:to>
                                    </p:set>
                                  </p:childTnLst>
                                </p:cTn>
                              </p:par>
                            </p:childTnLst>
                          </p:cTn>
                        </p:par>
                        <p:par>
                          <p:cTn id="16" fill="hold" nodeType="afterGroup">
                            <p:stCondLst>
                              <p:cond delay="164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5123">
                                            <p:txEl>
                                              <p:pRg st="1" end="1"/>
                                            </p:txEl>
                                          </p:spTgt>
                                        </p:tgtEl>
                                        <p:attrNameLst>
                                          <p:attrName>style.visibility</p:attrName>
                                        </p:attrNameLst>
                                      </p:cBhvr>
                                      <p:to>
                                        <p:strVal val="visible"/>
                                      </p:to>
                                    </p:set>
                                    <p:anim calcmode="discrete" valueType="clr">
                                      <p:cBhvr override="childStyle">
                                        <p:cTn id="19" dur="80"/>
                                        <p:tgtEl>
                                          <p:spTgt spid="51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5123">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5123">
                                            <p:txEl>
                                              <p:pRg st="1" end="1"/>
                                            </p:txEl>
                                          </p:spTgt>
                                        </p:tgtEl>
                                        <p:attrNameLst>
                                          <p:attrName>fill.type</p:attrName>
                                        </p:attrNameLst>
                                      </p:cBhvr>
                                      <p:to>
                                        <p:strVal val="solid"/>
                                      </p:to>
                                    </p:set>
                                  </p:childTnLst>
                                </p:cTn>
                              </p:par>
                            </p:childTnLst>
                          </p:cTn>
                        </p:par>
                        <p:par>
                          <p:cTn id="22" fill="hold" nodeType="afterGroup">
                            <p:stCondLst>
                              <p:cond delay="256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5123">
                                            <p:txEl>
                                              <p:pRg st="2" end="2"/>
                                            </p:txEl>
                                          </p:spTgt>
                                        </p:tgtEl>
                                        <p:attrNameLst>
                                          <p:attrName>style.visibility</p:attrName>
                                        </p:attrNameLst>
                                      </p:cBhvr>
                                      <p:to>
                                        <p:strVal val="visible"/>
                                      </p:to>
                                    </p:set>
                                    <p:anim calcmode="discrete" valueType="clr">
                                      <p:cBhvr override="childStyle">
                                        <p:cTn id="25" dur="80"/>
                                        <p:tgtEl>
                                          <p:spTgt spid="51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5123">
                                            <p:txEl>
                                              <p:pRg st="2" end="2"/>
                                            </p:txEl>
                                          </p:spTgt>
                                        </p:tgtEl>
                                        <p:attrNameLst>
                                          <p:attrName>fillcolor</p:attrName>
                                        </p:attrNameLst>
                                      </p:cBhvr>
                                      <p:tavLst>
                                        <p:tav tm="0">
                                          <p:val>
                                            <p:clrVal>
                                              <a:schemeClr val="accent2"/>
                                            </p:clrVal>
                                          </p:val>
                                        </p:tav>
                                        <p:tav tm="50000">
                                          <p:val>
                                            <p:clrVal>
                                              <a:schemeClr val="hlink"/>
                                            </p:clrVal>
                                          </p:val>
                                        </p:tav>
                                      </p:tavLst>
                                    </p:anim>
                                    <p:set>
                                      <p:cBhvr>
                                        <p:cTn id="27" dur="80"/>
                                        <p:tgtEl>
                                          <p:spTgt spid="5123">
                                            <p:txEl>
                                              <p:pRg st="2" end="2"/>
                                            </p:txEl>
                                          </p:spTgt>
                                        </p:tgtEl>
                                        <p:attrNameLst>
                                          <p:attrName>fill.type</p:attrName>
                                        </p:attrNameLst>
                                      </p:cBhvr>
                                      <p:to>
                                        <p:strVal val="solid"/>
                                      </p:to>
                                    </p:set>
                                  </p:childTnLst>
                                </p:cTn>
                              </p:par>
                            </p:childTnLst>
                          </p:cTn>
                        </p:par>
                        <p:par>
                          <p:cTn id="28" fill="hold" nodeType="afterGroup">
                            <p:stCondLst>
                              <p:cond delay="452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5123">
                                            <p:txEl>
                                              <p:pRg st="3" end="3"/>
                                            </p:txEl>
                                          </p:spTgt>
                                        </p:tgtEl>
                                        <p:attrNameLst>
                                          <p:attrName>style.visibility</p:attrName>
                                        </p:attrNameLst>
                                      </p:cBhvr>
                                      <p:to>
                                        <p:strVal val="visible"/>
                                      </p:to>
                                    </p:set>
                                    <p:anim calcmode="discrete" valueType="clr">
                                      <p:cBhvr override="childStyle">
                                        <p:cTn id="31" dur="80"/>
                                        <p:tgtEl>
                                          <p:spTgt spid="512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5123">
                                            <p:txEl>
                                              <p:pRg st="3" end="3"/>
                                            </p:txEl>
                                          </p:spTgt>
                                        </p:tgtEl>
                                        <p:attrNameLst>
                                          <p:attrName>fillcolor</p:attrName>
                                        </p:attrNameLst>
                                      </p:cBhvr>
                                      <p:tavLst>
                                        <p:tav tm="0">
                                          <p:val>
                                            <p:clrVal>
                                              <a:schemeClr val="accent2"/>
                                            </p:clrVal>
                                          </p:val>
                                        </p:tav>
                                        <p:tav tm="50000">
                                          <p:val>
                                            <p:clrVal>
                                              <a:schemeClr val="hlink"/>
                                            </p:clrVal>
                                          </p:val>
                                        </p:tav>
                                      </p:tavLst>
                                    </p:anim>
                                    <p:set>
                                      <p:cBhvr>
                                        <p:cTn id="33" dur="80"/>
                                        <p:tgtEl>
                                          <p:spTgt spid="5123">
                                            <p:txEl>
                                              <p:pRg st="3" end="3"/>
                                            </p:txEl>
                                          </p:spTgt>
                                        </p:tgtEl>
                                        <p:attrNameLst>
                                          <p:attrName>fill.type</p:attrName>
                                        </p:attrNameLst>
                                      </p:cBhvr>
                                      <p:to>
                                        <p:strVal val="solid"/>
                                      </p:to>
                                    </p:set>
                                  </p:childTnLst>
                                </p:cTn>
                              </p:par>
                            </p:childTnLst>
                          </p:cTn>
                        </p:par>
                        <p:par>
                          <p:cTn id="34" fill="hold" nodeType="afterGroup">
                            <p:stCondLst>
                              <p:cond delay="6160"/>
                            </p:stCondLst>
                            <p:childTnLst>
                              <p:par>
                                <p:cTn id="35" presetID="27" presetClass="entr" presetSubtype="0" fill="hold" nodeType="afterEffect">
                                  <p:stCondLst>
                                    <p:cond delay="0"/>
                                  </p:stCondLst>
                                  <p:iterate type="lt">
                                    <p:tmPct val="50000"/>
                                  </p:iterate>
                                  <p:childTnLst>
                                    <p:set>
                                      <p:cBhvr>
                                        <p:cTn id="36" dur="1" fill="hold">
                                          <p:stCondLst>
                                            <p:cond delay="0"/>
                                          </p:stCondLst>
                                        </p:cTn>
                                        <p:tgtEl>
                                          <p:spTgt spid="5123">
                                            <p:txEl>
                                              <p:pRg st="4" end="4"/>
                                            </p:txEl>
                                          </p:spTgt>
                                        </p:tgtEl>
                                        <p:attrNameLst>
                                          <p:attrName>style.visibility</p:attrName>
                                        </p:attrNameLst>
                                      </p:cBhvr>
                                      <p:to>
                                        <p:strVal val="visible"/>
                                      </p:to>
                                    </p:set>
                                    <p:anim calcmode="discrete" valueType="clr">
                                      <p:cBhvr override="childStyle">
                                        <p:cTn id="37" dur="80"/>
                                        <p:tgtEl>
                                          <p:spTgt spid="512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5123">
                                            <p:txEl>
                                              <p:pRg st="4" end="4"/>
                                            </p:txEl>
                                          </p:spTgt>
                                        </p:tgtEl>
                                        <p:attrNameLst>
                                          <p:attrName>fillcolor</p:attrName>
                                        </p:attrNameLst>
                                      </p:cBhvr>
                                      <p:tavLst>
                                        <p:tav tm="0">
                                          <p:val>
                                            <p:clrVal>
                                              <a:schemeClr val="accent2"/>
                                            </p:clrVal>
                                          </p:val>
                                        </p:tav>
                                        <p:tav tm="50000">
                                          <p:val>
                                            <p:clrVal>
                                              <a:schemeClr val="hlink"/>
                                            </p:clrVal>
                                          </p:val>
                                        </p:tav>
                                      </p:tavLst>
                                    </p:anim>
                                    <p:set>
                                      <p:cBhvr>
                                        <p:cTn id="39" dur="80"/>
                                        <p:tgtEl>
                                          <p:spTgt spid="5123">
                                            <p:txEl>
                                              <p:pRg st="4" end="4"/>
                                            </p:txEl>
                                          </p:spTgt>
                                        </p:tgtEl>
                                        <p:attrNameLst>
                                          <p:attrName>fill.type</p:attrName>
                                        </p:attrNameLst>
                                      </p:cBhvr>
                                      <p:to>
                                        <p:strVal val="solid"/>
                                      </p:to>
                                    </p:set>
                                  </p:childTnLst>
                                </p:cTn>
                              </p:par>
                            </p:childTnLst>
                          </p:cTn>
                        </p:par>
                        <p:par>
                          <p:cTn id="40" fill="hold" nodeType="afterGroup">
                            <p:stCondLst>
                              <p:cond delay="7680"/>
                            </p:stCondLst>
                            <p:childTnLst>
                              <p:par>
                                <p:cTn id="41" presetID="27" presetClass="entr" presetSubtype="0" fill="hold" nodeType="afterEffect">
                                  <p:stCondLst>
                                    <p:cond delay="0"/>
                                  </p:stCondLst>
                                  <p:iterate type="lt">
                                    <p:tmPct val="50000"/>
                                  </p:iterate>
                                  <p:childTnLst>
                                    <p:set>
                                      <p:cBhvr>
                                        <p:cTn id="42" dur="1" fill="hold">
                                          <p:stCondLst>
                                            <p:cond delay="0"/>
                                          </p:stCondLst>
                                        </p:cTn>
                                        <p:tgtEl>
                                          <p:spTgt spid="5123">
                                            <p:txEl>
                                              <p:pRg st="5" end="5"/>
                                            </p:txEl>
                                          </p:spTgt>
                                        </p:tgtEl>
                                        <p:attrNameLst>
                                          <p:attrName>style.visibility</p:attrName>
                                        </p:attrNameLst>
                                      </p:cBhvr>
                                      <p:to>
                                        <p:strVal val="visible"/>
                                      </p:to>
                                    </p:set>
                                    <p:anim calcmode="discrete" valueType="clr">
                                      <p:cBhvr override="childStyle">
                                        <p:cTn id="43" dur="80"/>
                                        <p:tgtEl>
                                          <p:spTgt spid="512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5123">
                                            <p:txEl>
                                              <p:pRg st="5" end="5"/>
                                            </p:txEl>
                                          </p:spTgt>
                                        </p:tgtEl>
                                        <p:attrNameLst>
                                          <p:attrName>fillcolor</p:attrName>
                                        </p:attrNameLst>
                                      </p:cBhvr>
                                      <p:tavLst>
                                        <p:tav tm="0">
                                          <p:val>
                                            <p:clrVal>
                                              <a:schemeClr val="accent2"/>
                                            </p:clrVal>
                                          </p:val>
                                        </p:tav>
                                        <p:tav tm="50000">
                                          <p:val>
                                            <p:clrVal>
                                              <a:schemeClr val="hlink"/>
                                            </p:clrVal>
                                          </p:val>
                                        </p:tav>
                                      </p:tavLst>
                                    </p:anim>
                                    <p:set>
                                      <p:cBhvr>
                                        <p:cTn id="45" dur="80"/>
                                        <p:tgtEl>
                                          <p:spTgt spid="5123">
                                            <p:txEl>
                                              <p:pRg st="5" end="5"/>
                                            </p:txEl>
                                          </p:spTgt>
                                        </p:tgtEl>
                                        <p:attrNameLst>
                                          <p:attrName>fill.type</p:attrName>
                                        </p:attrNameLst>
                                      </p:cBhvr>
                                      <p:to>
                                        <p:strVal val="solid"/>
                                      </p:to>
                                    </p:set>
                                  </p:childTnLst>
                                </p:cTn>
                              </p:par>
                            </p:childTnLst>
                          </p:cTn>
                        </p:par>
                        <p:par>
                          <p:cTn id="46" fill="hold" nodeType="afterGroup">
                            <p:stCondLst>
                              <p:cond delay="8360"/>
                            </p:stCondLst>
                            <p:childTnLst>
                              <p:par>
                                <p:cTn id="47" presetID="27" presetClass="entr" presetSubtype="0" fill="hold" nodeType="afterEffect">
                                  <p:stCondLst>
                                    <p:cond delay="0"/>
                                  </p:stCondLst>
                                  <p:iterate type="lt">
                                    <p:tmPct val="50000"/>
                                  </p:iterate>
                                  <p:childTnLst>
                                    <p:set>
                                      <p:cBhvr>
                                        <p:cTn id="48" dur="1" fill="hold">
                                          <p:stCondLst>
                                            <p:cond delay="0"/>
                                          </p:stCondLst>
                                        </p:cTn>
                                        <p:tgtEl>
                                          <p:spTgt spid="5123">
                                            <p:txEl>
                                              <p:pRg st="6" end="6"/>
                                            </p:txEl>
                                          </p:spTgt>
                                        </p:tgtEl>
                                        <p:attrNameLst>
                                          <p:attrName>style.visibility</p:attrName>
                                        </p:attrNameLst>
                                      </p:cBhvr>
                                      <p:to>
                                        <p:strVal val="visible"/>
                                      </p:to>
                                    </p:set>
                                    <p:anim calcmode="discrete" valueType="clr">
                                      <p:cBhvr override="childStyle">
                                        <p:cTn id="49" dur="80"/>
                                        <p:tgtEl>
                                          <p:spTgt spid="512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5123">
                                            <p:txEl>
                                              <p:pRg st="6" end="6"/>
                                            </p:txEl>
                                          </p:spTgt>
                                        </p:tgtEl>
                                        <p:attrNameLst>
                                          <p:attrName>fillcolor</p:attrName>
                                        </p:attrNameLst>
                                      </p:cBhvr>
                                      <p:tavLst>
                                        <p:tav tm="0">
                                          <p:val>
                                            <p:clrVal>
                                              <a:schemeClr val="accent2"/>
                                            </p:clrVal>
                                          </p:val>
                                        </p:tav>
                                        <p:tav tm="50000">
                                          <p:val>
                                            <p:clrVal>
                                              <a:schemeClr val="hlink"/>
                                            </p:clrVal>
                                          </p:val>
                                        </p:tav>
                                      </p:tavLst>
                                    </p:anim>
                                    <p:set>
                                      <p:cBhvr>
                                        <p:cTn id="51" dur="80"/>
                                        <p:tgtEl>
                                          <p:spTgt spid="5123">
                                            <p:txEl>
                                              <p:pRg st="6" end="6"/>
                                            </p:txEl>
                                          </p:spTgt>
                                        </p:tgtEl>
                                        <p:attrNameLst>
                                          <p:attrName>fill.type</p:attrName>
                                        </p:attrNameLst>
                                      </p:cBhvr>
                                      <p:to>
                                        <p:strVal val="solid"/>
                                      </p:to>
                                    </p:set>
                                  </p:childTnLst>
                                </p:cTn>
                              </p:par>
                            </p:childTnLst>
                          </p:cTn>
                        </p:par>
                        <p:par>
                          <p:cTn id="52" fill="hold" nodeType="afterGroup">
                            <p:stCondLst>
                              <p:cond delay="9000"/>
                            </p:stCondLst>
                            <p:childTnLst>
                              <p:par>
                                <p:cTn id="53" presetID="27" presetClass="entr" presetSubtype="0" fill="hold" nodeType="afterEffect">
                                  <p:stCondLst>
                                    <p:cond delay="0"/>
                                  </p:stCondLst>
                                  <p:iterate type="lt">
                                    <p:tmPct val="50000"/>
                                  </p:iterate>
                                  <p:childTnLst>
                                    <p:set>
                                      <p:cBhvr>
                                        <p:cTn id="54" dur="1" fill="hold">
                                          <p:stCondLst>
                                            <p:cond delay="0"/>
                                          </p:stCondLst>
                                        </p:cTn>
                                        <p:tgtEl>
                                          <p:spTgt spid="5123">
                                            <p:txEl>
                                              <p:pRg st="7" end="7"/>
                                            </p:txEl>
                                          </p:spTgt>
                                        </p:tgtEl>
                                        <p:attrNameLst>
                                          <p:attrName>style.visibility</p:attrName>
                                        </p:attrNameLst>
                                      </p:cBhvr>
                                      <p:to>
                                        <p:strVal val="visible"/>
                                      </p:to>
                                    </p:set>
                                    <p:anim calcmode="discrete" valueType="clr">
                                      <p:cBhvr override="childStyle">
                                        <p:cTn id="55" dur="80"/>
                                        <p:tgtEl>
                                          <p:spTgt spid="512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5123">
                                            <p:txEl>
                                              <p:pRg st="7" end="7"/>
                                            </p:txEl>
                                          </p:spTgt>
                                        </p:tgtEl>
                                        <p:attrNameLst>
                                          <p:attrName>fillcolor</p:attrName>
                                        </p:attrNameLst>
                                      </p:cBhvr>
                                      <p:tavLst>
                                        <p:tav tm="0">
                                          <p:val>
                                            <p:clrVal>
                                              <a:schemeClr val="accent2"/>
                                            </p:clrVal>
                                          </p:val>
                                        </p:tav>
                                        <p:tav tm="50000">
                                          <p:val>
                                            <p:clrVal>
                                              <a:schemeClr val="hlink"/>
                                            </p:clrVal>
                                          </p:val>
                                        </p:tav>
                                      </p:tavLst>
                                    </p:anim>
                                    <p:set>
                                      <p:cBhvr>
                                        <p:cTn id="57" dur="80"/>
                                        <p:tgtEl>
                                          <p:spTgt spid="512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02DC077A-3416-490B-812D-ED5F67B58D2A}"/>
              </a:ext>
            </a:extLst>
          </p:cNvPr>
          <p:cNvSpPr>
            <a:spLocks noGrp="1"/>
          </p:cNvSpPr>
          <p:nvPr>
            <p:ph type="title"/>
          </p:nvPr>
        </p:nvSpPr>
        <p:spPr/>
        <p:txBody>
          <a:bodyPr/>
          <a:lstStyle/>
          <a:p>
            <a:pPr eaLnBrk="1" hangingPunct="1"/>
            <a:r>
              <a:rPr lang="en-US" altLang="en-US" b="1">
                <a:solidFill>
                  <a:srgbClr val="C00000"/>
                </a:solidFill>
                <a:latin typeface="Arial" panose="020B0604020202020204" pitchFamily="34" charset="0"/>
                <a:cs typeface="Arial" panose="020B0604020202020204" pitchFamily="34" charset="0"/>
              </a:rPr>
              <a:t>Clinical uses of Macrolides</a:t>
            </a:r>
          </a:p>
        </p:txBody>
      </p:sp>
      <p:sp>
        <p:nvSpPr>
          <p:cNvPr id="46083" name="Content Placeholder 2">
            <a:extLst>
              <a:ext uri="{FF2B5EF4-FFF2-40B4-BE49-F238E27FC236}">
                <a16:creationId xmlns:a16="http://schemas.microsoft.com/office/drawing/2014/main" id="{37E56FEB-BBB6-4150-84E6-6ED7307F3AB0}"/>
              </a:ext>
            </a:extLst>
          </p:cNvPr>
          <p:cNvSpPr>
            <a:spLocks noGrp="1"/>
          </p:cNvSpPr>
          <p:nvPr>
            <p:ph idx="1"/>
          </p:nvPr>
        </p:nvSpPr>
        <p:spPr>
          <a:xfrm>
            <a:off x="381000" y="1752600"/>
            <a:ext cx="6348413" cy="2509838"/>
          </a:xfrm>
        </p:spPr>
        <p:txBody>
          <a:bodyPr/>
          <a:lstStyle/>
          <a:p>
            <a:pPr eaLnBrk="1" hangingPunct="1"/>
            <a:r>
              <a:rPr lang="en-US" altLang="en-US" b="1">
                <a:solidFill>
                  <a:schemeClr val="tx1"/>
                </a:solidFill>
                <a:latin typeface="Arial" panose="020B0604020202020204" pitchFamily="34" charset="0"/>
                <a:cs typeface="Arial" panose="020B0604020202020204" pitchFamily="34" charset="0"/>
              </a:rPr>
              <a:t>Chlamydial pneumonia</a:t>
            </a:r>
          </a:p>
          <a:p>
            <a:pPr eaLnBrk="1" hangingPunct="1"/>
            <a:endParaRPr lang="en-US" altLang="en-US" b="1">
              <a:solidFill>
                <a:schemeClr val="tx1"/>
              </a:solidFill>
              <a:latin typeface="Arial" panose="020B0604020202020204" pitchFamily="34" charset="0"/>
              <a:cs typeface="Arial" panose="020B0604020202020204" pitchFamily="34" charset="0"/>
            </a:endParaRPr>
          </a:p>
          <a:p>
            <a:pPr eaLnBrk="1" hangingPunct="1"/>
            <a:r>
              <a:rPr lang="en-US" altLang="en-US" b="1">
                <a:solidFill>
                  <a:schemeClr val="tx1"/>
                </a:solidFill>
                <a:latin typeface="Arial" panose="020B0604020202020204" pitchFamily="34" charset="0"/>
                <a:cs typeface="Arial" panose="020B0604020202020204" pitchFamily="34" charset="0"/>
              </a:rPr>
              <a:t>Legionella pneumonia.</a:t>
            </a:r>
          </a:p>
        </p:txBody>
      </p:sp>
      <p:sp>
        <p:nvSpPr>
          <p:cNvPr id="52228" name="Slide Number Placeholder 1">
            <a:extLst>
              <a:ext uri="{FF2B5EF4-FFF2-40B4-BE49-F238E27FC236}">
                <a16:creationId xmlns:a16="http://schemas.microsoft.com/office/drawing/2014/main" id="{5AC6A501-C154-4146-B3D0-C409E9D16A1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6E6DFB5-9801-4553-844F-06C1D501ADFD}" type="slidenum">
              <a:rPr lang="en-US" altLang="en-US" smtClean="0">
                <a:solidFill>
                  <a:schemeClr val="accent1"/>
                </a:solidFill>
              </a:rPr>
              <a:pPr/>
              <a:t>25</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box(in)">
                                      <p:cBhvr>
                                        <p:cTn id="7" dur="500"/>
                                        <p:tgtEl>
                                          <p:spTgt spid="4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 calcmode="lin" valueType="num">
                                      <p:cBhvr additive="base">
                                        <p:cTn id="12"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7F1A355-8FF6-48DD-AB54-589B27350768}"/>
              </a:ext>
            </a:extLst>
          </p:cNvPr>
          <p:cNvSpPr>
            <a:spLocks noGrp="1"/>
          </p:cNvSpPr>
          <p:nvPr>
            <p:ph type="title"/>
          </p:nvPr>
        </p:nvSpPr>
        <p:spPr>
          <a:xfrm>
            <a:off x="533400" y="304800"/>
            <a:ext cx="6348413" cy="762000"/>
          </a:xfrm>
        </p:spPr>
        <p:txBody>
          <a:bodyPr/>
          <a:lstStyle/>
          <a:p>
            <a:pPr eaLnBrk="1" hangingPunct="1"/>
            <a:r>
              <a:rPr lang="en-US" altLang="en-US" b="1">
                <a:solidFill>
                  <a:srgbClr val="C00000"/>
                </a:solidFill>
                <a:latin typeface="Arial" panose="020B0604020202020204" pitchFamily="34" charset="0"/>
                <a:cs typeface="Arial" panose="020B0604020202020204" pitchFamily="34" charset="0"/>
              </a:rPr>
              <a:t>Adverse effects</a:t>
            </a:r>
            <a:endParaRPr lang="ar-SA" altLang="en-US" b="1">
              <a:solidFill>
                <a:srgbClr val="C00000"/>
              </a:solidFill>
              <a:latin typeface="Arial" panose="020B0604020202020204" pitchFamily="34" charset="0"/>
              <a:cs typeface="Arial" panose="020B0604020202020204" pitchFamily="34" charset="0"/>
            </a:endParaRPr>
          </a:p>
        </p:txBody>
      </p:sp>
      <p:pic>
        <p:nvPicPr>
          <p:cNvPr id="54275" name="Picture 2" descr="G:\2011-01-12\Fig.32-15(1).JPG">
            <a:extLst>
              <a:ext uri="{FF2B5EF4-FFF2-40B4-BE49-F238E27FC236}">
                <a16:creationId xmlns:a16="http://schemas.microsoft.com/office/drawing/2014/main" id="{70B57C65-0B2E-452A-B342-0B0DDDE6D41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33400" y="1295400"/>
            <a:ext cx="7391400" cy="4191000"/>
          </a:xfrm>
        </p:spPr>
      </p:pic>
      <p:sp>
        <p:nvSpPr>
          <p:cNvPr id="54276" name="Title 1">
            <a:extLst>
              <a:ext uri="{FF2B5EF4-FFF2-40B4-BE49-F238E27FC236}">
                <a16:creationId xmlns:a16="http://schemas.microsoft.com/office/drawing/2014/main" id="{F39E8B58-98D5-45C4-BD03-7A63C47AB5E5}"/>
              </a:ext>
            </a:extLst>
          </p:cNvPr>
          <p:cNvSpPr txBox="1">
            <a:spLocks/>
          </p:cNvSpPr>
          <p:nvPr/>
        </p:nvSpPr>
        <p:spPr bwMode="auto">
          <a:xfrm>
            <a:off x="533400" y="5722938"/>
            <a:ext cx="66294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anose="05040102010807070707" pitchFamily="18" charset="2"/>
              <a:buChar char=""/>
              <a:defRPr sz="32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3600" b="1">
                <a:solidFill>
                  <a:schemeClr val="tx1"/>
                </a:solidFill>
                <a:latin typeface="Arial" panose="020B0604020202020204" pitchFamily="34" charset="0"/>
                <a:cs typeface="Arial" panose="020B0604020202020204" pitchFamily="34" charset="0"/>
              </a:rPr>
              <a:t>Hypersensitivity Reactions.</a:t>
            </a:r>
          </a:p>
        </p:txBody>
      </p:sp>
      <p:sp>
        <p:nvSpPr>
          <p:cNvPr id="54277" name="TextBox 2">
            <a:extLst>
              <a:ext uri="{FF2B5EF4-FFF2-40B4-BE49-F238E27FC236}">
                <a16:creationId xmlns:a16="http://schemas.microsoft.com/office/drawing/2014/main" id="{DF5D2339-B898-4134-A4F3-2CFA72F75EB7}"/>
              </a:ext>
            </a:extLst>
          </p:cNvPr>
          <p:cNvSpPr txBox="1">
            <a:spLocks noChangeArrowheads="1"/>
          </p:cNvSpPr>
          <p:nvPr/>
        </p:nvSpPr>
        <p:spPr bwMode="auto">
          <a:xfrm>
            <a:off x="152400" y="5084763"/>
            <a:ext cx="457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ts val="1000"/>
              </a:spcBef>
              <a:buClr>
                <a:schemeClr val="accent1"/>
              </a:buClr>
              <a:buSzPct val="80000"/>
              <a:buFont typeface="Wingdings 3" panose="05040102010807070707" pitchFamily="18" charset="2"/>
              <a:buChar char=""/>
              <a:defRPr sz="32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 typeface="Wingdings" panose="05000000000000000000" pitchFamily="2" charset="2"/>
              <a:buChar char="ü"/>
            </a:pPr>
            <a:r>
              <a:rPr lang="en-US" altLang="en-US" sz="2000">
                <a:solidFill>
                  <a:schemeClr val="tx1"/>
                </a:solidFill>
                <a:latin typeface="Arial" panose="020B0604020202020204" pitchFamily="34" charset="0"/>
              </a:rPr>
              <a:t> </a:t>
            </a:r>
          </a:p>
        </p:txBody>
      </p:sp>
      <p:sp>
        <p:nvSpPr>
          <p:cNvPr id="54278" name="TextBox 5">
            <a:extLst>
              <a:ext uri="{FF2B5EF4-FFF2-40B4-BE49-F238E27FC236}">
                <a16:creationId xmlns:a16="http://schemas.microsoft.com/office/drawing/2014/main" id="{65D5AB27-AEC6-46B0-817B-78210EB11826}"/>
              </a:ext>
            </a:extLst>
          </p:cNvPr>
          <p:cNvSpPr txBox="1">
            <a:spLocks noChangeArrowheads="1"/>
          </p:cNvSpPr>
          <p:nvPr/>
        </p:nvSpPr>
        <p:spPr bwMode="auto">
          <a:xfrm>
            <a:off x="152400" y="5948363"/>
            <a:ext cx="457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ts val="1000"/>
              </a:spcBef>
              <a:buClr>
                <a:schemeClr val="accent1"/>
              </a:buClr>
              <a:buSzPct val="80000"/>
              <a:buFont typeface="Wingdings 3" panose="05040102010807070707" pitchFamily="18" charset="2"/>
              <a:buChar char=""/>
              <a:defRPr sz="32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 typeface="Wingdings" panose="05000000000000000000" pitchFamily="2" charset="2"/>
              <a:buChar char="ü"/>
            </a:pPr>
            <a:r>
              <a:rPr lang="en-US" altLang="en-US" sz="2000">
                <a:solidFill>
                  <a:schemeClr val="tx1"/>
                </a:solidFill>
                <a:latin typeface="Arial" panose="020B0604020202020204" pitchFamily="34" charset="0"/>
              </a:rPr>
              <a:t> </a:t>
            </a:r>
          </a:p>
        </p:txBody>
      </p:sp>
      <p:sp>
        <p:nvSpPr>
          <p:cNvPr id="54279" name="Slide Number Placeholder 2">
            <a:extLst>
              <a:ext uri="{FF2B5EF4-FFF2-40B4-BE49-F238E27FC236}">
                <a16:creationId xmlns:a16="http://schemas.microsoft.com/office/drawing/2014/main" id="{6D59C369-043D-470B-B8A6-FEEF6A896E0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E612492-36EA-4D1B-9660-4DB90BC6A91C}" type="slidenum">
              <a:rPr lang="en-US" altLang="en-US" smtClean="0">
                <a:solidFill>
                  <a:schemeClr val="accent1"/>
                </a:solidFill>
              </a:rPr>
              <a:pPr/>
              <a:t>26</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56A83EE-4247-4224-B296-75CE9526D96A}"/>
              </a:ext>
            </a:extLst>
          </p:cNvPr>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6323" name="Slide Number Placeholder 1">
            <a:extLst>
              <a:ext uri="{FF2B5EF4-FFF2-40B4-BE49-F238E27FC236}">
                <a16:creationId xmlns:a16="http://schemas.microsoft.com/office/drawing/2014/main" id="{5C67B8E5-4232-481F-A7AF-3357D58DDAA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3F95E2-65E7-4DA7-B9FF-171C49B4731E}" type="slidenum">
              <a:rPr lang="en-US" altLang="en-US" smtClean="0">
                <a:solidFill>
                  <a:schemeClr val="accent1"/>
                </a:solidFill>
              </a:rPr>
              <a:pPr/>
              <a:t>27</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0E66CD6-A2C2-4CD0-815B-0926CAF29E92}"/>
              </a:ext>
            </a:extLst>
          </p:cNvPr>
          <p:cNvSpPr>
            <a:spLocks noGrp="1" noChangeArrowheads="1"/>
          </p:cNvSpPr>
          <p:nvPr>
            <p:ph type="ctrTitle"/>
          </p:nvPr>
        </p:nvSpPr>
        <p:spPr>
          <a:xfrm>
            <a:off x="152400" y="-53975"/>
            <a:ext cx="7772400" cy="1447800"/>
          </a:xfrm>
        </p:spPr>
        <p:txBody>
          <a:bodyPr/>
          <a:lstStyle/>
          <a:p>
            <a:pPr eaLnBrk="1" hangingPunct="1"/>
            <a:r>
              <a:rPr lang="en-US" altLang="en-US" b="1">
                <a:solidFill>
                  <a:srgbClr val="C00000"/>
                </a:solidFill>
                <a:latin typeface="Arial" panose="020B0604020202020204" pitchFamily="34" charset="0"/>
                <a:cs typeface="Arial" panose="020B0604020202020204" pitchFamily="34" charset="0"/>
              </a:rPr>
              <a:t>Mechanism of action</a:t>
            </a:r>
          </a:p>
        </p:txBody>
      </p:sp>
      <p:sp>
        <p:nvSpPr>
          <p:cNvPr id="2051" name="Rectangle 3">
            <a:extLst>
              <a:ext uri="{FF2B5EF4-FFF2-40B4-BE49-F238E27FC236}">
                <a16:creationId xmlns:a16="http://schemas.microsoft.com/office/drawing/2014/main" id="{D5B90574-20D5-4943-8A17-61B68646C7A5}"/>
              </a:ext>
            </a:extLst>
          </p:cNvPr>
          <p:cNvSpPr>
            <a:spLocks noGrp="1" noChangeArrowheads="1"/>
          </p:cNvSpPr>
          <p:nvPr>
            <p:ph type="subTitle" idx="1"/>
          </p:nvPr>
        </p:nvSpPr>
        <p:spPr>
          <a:xfrm>
            <a:off x="152400" y="1371600"/>
            <a:ext cx="8839200" cy="5181600"/>
          </a:xfrm>
        </p:spPr>
        <p:txBody>
          <a:bodyPr rtlCol="0">
            <a:normAutofit/>
          </a:bodyPr>
          <a:lstStyle/>
          <a:p>
            <a:pPr algn="l" eaLnBrk="1" fontAlgn="auto" hangingPunct="1">
              <a:spcAft>
                <a:spcPts val="0"/>
              </a:spcAft>
              <a:buFont typeface="Wingdings 3" charset="2"/>
              <a:buNone/>
              <a:defRPr/>
            </a:pPr>
            <a:endParaRPr lang="en-US" b="1" dirty="0">
              <a:solidFill>
                <a:schemeClr val="accent4"/>
              </a:solidFill>
              <a:latin typeface="Arial" panose="020B0604020202020204" pitchFamily="34" charset="0"/>
              <a:cs typeface="Arial" panose="020B0604020202020204" pitchFamily="34" charset="0"/>
            </a:endParaRPr>
          </a:p>
          <a:p>
            <a:pPr algn="l" eaLnBrk="1" fontAlgn="auto" hangingPunct="1">
              <a:spcAft>
                <a:spcPts val="0"/>
              </a:spcAft>
              <a:buFont typeface="Wingdings 3" charset="2"/>
              <a:buNone/>
              <a:defRPr/>
            </a:pPr>
            <a:r>
              <a:rPr lang="en-US" b="1" dirty="0">
                <a:solidFill>
                  <a:schemeClr val="tx1"/>
                </a:solidFill>
                <a:latin typeface="Arial" panose="020B0604020202020204" pitchFamily="34" charset="0"/>
                <a:cs typeface="Arial" panose="020B0604020202020204" pitchFamily="34" charset="0"/>
              </a:rPr>
              <a:t>Block bacterial DNA synthesis by inhibiting </a:t>
            </a:r>
            <a:r>
              <a:rPr lang="en-US" b="1" dirty="0">
                <a:solidFill>
                  <a:srgbClr val="FF0000"/>
                </a:solidFill>
                <a:latin typeface="Arial" panose="020B0604020202020204" pitchFamily="34" charset="0"/>
                <a:cs typeface="Arial" panose="020B0604020202020204" pitchFamily="34" charset="0"/>
              </a:rPr>
              <a:t>DNA </a:t>
            </a:r>
            <a:r>
              <a:rPr lang="en-US" b="1" dirty="0" err="1">
                <a:solidFill>
                  <a:srgbClr val="FF0000"/>
                </a:solidFill>
                <a:latin typeface="Arial" panose="020B0604020202020204" pitchFamily="34" charset="0"/>
                <a:cs typeface="Arial" panose="020B0604020202020204" pitchFamily="34" charset="0"/>
              </a:rPr>
              <a:t>Gyrase</a:t>
            </a:r>
            <a:r>
              <a:rPr lang="en-US" b="1" dirty="0">
                <a:solidFill>
                  <a:srgbClr val="FF0000"/>
                </a:solidFill>
                <a:latin typeface="Arial" panose="020B0604020202020204" pitchFamily="34" charset="0"/>
                <a:cs typeface="Arial" panose="020B0604020202020204" pitchFamily="34" charset="0"/>
              </a:rPr>
              <a:t> enzyme </a:t>
            </a:r>
            <a:r>
              <a:rPr lang="en-US" b="1" dirty="0">
                <a:solidFill>
                  <a:schemeClr val="tx1"/>
                </a:solidFill>
                <a:latin typeface="Arial" panose="020B0604020202020204" pitchFamily="34" charset="0"/>
                <a:cs typeface="Arial" panose="020B0604020202020204" pitchFamily="34" charset="0"/>
              </a:rPr>
              <a:t>(an enzyme involved in DNA supercoiling). 			</a:t>
            </a:r>
          </a:p>
          <a:p>
            <a:pPr algn="l" eaLnBrk="1" fontAlgn="auto" hangingPunct="1">
              <a:spcAft>
                <a:spcPts val="0"/>
              </a:spcAft>
              <a:buFont typeface="Wingdings 3" charset="2"/>
              <a:buNone/>
              <a:defRPr/>
            </a:pPr>
            <a:endParaRPr lang="en-US" dirty="0">
              <a:solidFill>
                <a:schemeClr val="accent4"/>
              </a:solidFill>
              <a:latin typeface="Arial" panose="020B0604020202020204" pitchFamily="34" charset="0"/>
              <a:cs typeface="Arial" panose="020B0604020202020204" pitchFamily="34" charset="0"/>
            </a:endParaRPr>
          </a:p>
          <a:p>
            <a:pPr algn="l" eaLnBrk="1" fontAlgn="auto" hangingPunct="1">
              <a:spcAft>
                <a:spcPts val="0"/>
              </a:spcAft>
              <a:buFont typeface="Wingdings 3" charset="2"/>
              <a:buNone/>
              <a:defRPr/>
            </a:pPr>
            <a:endParaRPr lang="en-US" dirty="0">
              <a:solidFill>
                <a:schemeClr val="accent4"/>
              </a:solidFill>
              <a:latin typeface="Arial" panose="020B0604020202020204" pitchFamily="34" charset="0"/>
              <a:cs typeface="Arial" panose="020B0604020202020204" pitchFamily="34" charset="0"/>
            </a:endParaRPr>
          </a:p>
          <a:p>
            <a:pPr algn="l" eaLnBrk="1" fontAlgn="auto" hangingPunct="1">
              <a:spcAft>
                <a:spcPts val="0"/>
              </a:spcAft>
              <a:buFont typeface="Wingdings 3" charset="2"/>
              <a:buNone/>
              <a:defRPr/>
            </a:pPr>
            <a:endParaRPr lang="en-US" dirty="0">
              <a:solidFill>
                <a:schemeClr val="accent4"/>
              </a:solidFill>
              <a:latin typeface="Arial" panose="020B0604020202020204" pitchFamily="34" charset="0"/>
              <a:cs typeface="Arial" panose="020B0604020202020204" pitchFamily="34" charset="0"/>
            </a:endParaRPr>
          </a:p>
        </p:txBody>
      </p:sp>
      <p:sp>
        <p:nvSpPr>
          <p:cNvPr id="57348" name="Slide Number Placeholder 1">
            <a:extLst>
              <a:ext uri="{FF2B5EF4-FFF2-40B4-BE49-F238E27FC236}">
                <a16:creationId xmlns:a16="http://schemas.microsoft.com/office/drawing/2014/main" id="{E0895944-C074-4767-825B-3FABB14E272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F564EA-094B-4EC6-98BE-9B71AD65095C}" type="slidenum">
              <a:rPr lang="en-US" altLang="en-US" smtClean="0">
                <a:solidFill>
                  <a:schemeClr val="accent1"/>
                </a:solidFill>
              </a:rPr>
              <a:pPr/>
              <a:t>28</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050"/>
                                        </p:tgtEl>
                                        <p:attrNameLst>
                                          <p:attrName>style.visibility</p:attrName>
                                        </p:attrNameLst>
                                      </p:cBhvr>
                                      <p:to>
                                        <p:strVal val="visible"/>
                                      </p:to>
                                    </p:set>
                                    <p:anim calcmode="discrete" valueType="clr">
                                      <p:cBhvr override="childStyle">
                                        <p:cTn id="7" dur="80"/>
                                        <p:tgtEl>
                                          <p:spTgt spid="205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50"/>
                                        </p:tgtEl>
                                        <p:attrNameLst>
                                          <p:attrName>fillcolor</p:attrName>
                                        </p:attrNameLst>
                                      </p:cBhvr>
                                      <p:tavLst>
                                        <p:tav tm="0">
                                          <p:val>
                                            <p:clrVal>
                                              <a:schemeClr val="accent2"/>
                                            </p:clrVal>
                                          </p:val>
                                        </p:tav>
                                        <p:tav tm="50000">
                                          <p:val>
                                            <p:clrVal>
                                              <a:schemeClr val="hlink"/>
                                            </p:clrVal>
                                          </p:val>
                                        </p:tav>
                                      </p:tavLst>
                                    </p:anim>
                                    <p:set>
                                      <p:cBhvr>
                                        <p:cTn id="9" dur="80"/>
                                        <p:tgtEl>
                                          <p:spTgt spid="205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2051">
                                            <p:txEl>
                                              <p:pRg st="1" end="1"/>
                                            </p:txEl>
                                          </p:spTgt>
                                        </p:tgtEl>
                                        <p:attrNameLst>
                                          <p:attrName>style.visibility</p:attrName>
                                        </p:attrNameLst>
                                      </p:cBhvr>
                                      <p:to>
                                        <p:strVal val="visible"/>
                                      </p:to>
                                    </p:set>
                                    <p:anim calcmode="discrete" valueType="clr">
                                      <p:cBhvr override="childStyle">
                                        <p:cTn id="14" dur="80"/>
                                        <p:tgtEl>
                                          <p:spTgt spid="205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051">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05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a:extLst>
              <a:ext uri="{FF2B5EF4-FFF2-40B4-BE49-F238E27FC236}">
                <a16:creationId xmlns:a16="http://schemas.microsoft.com/office/drawing/2014/main" id="{6A9186FE-0004-49C7-B192-BF8F3347D44F}"/>
              </a:ext>
            </a:extLst>
          </p:cNvPr>
          <p:cNvSpPr>
            <a:spLocks noGrp="1"/>
          </p:cNvSpPr>
          <p:nvPr>
            <p:ph idx="1"/>
          </p:nvPr>
        </p:nvSpPr>
        <p:spPr>
          <a:xfrm>
            <a:off x="304800" y="609600"/>
            <a:ext cx="8382000" cy="5295900"/>
          </a:xfrm>
        </p:spPr>
        <p:txBody>
          <a:bodyPr/>
          <a:lstStyle/>
          <a:p>
            <a:pPr eaLnBrk="1" hangingPunct="1">
              <a:lnSpc>
                <a:spcPct val="90000"/>
              </a:lnSpc>
              <a:buFontTx/>
              <a:buNone/>
            </a:pPr>
            <a:r>
              <a:rPr lang="en-US" altLang="en-US" sz="3600" b="1">
                <a:solidFill>
                  <a:srgbClr val="C00000"/>
                </a:solidFill>
                <a:latin typeface="Arial" panose="020B0604020202020204" pitchFamily="34" charset="0"/>
                <a:cs typeface="Arial" panose="020B0604020202020204" pitchFamily="34" charset="0"/>
              </a:rPr>
              <a:t>Antibacterial spectrum</a:t>
            </a:r>
          </a:p>
          <a:p>
            <a:pPr eaLnBrk="1" hangingPunct="1">
              <a:lnSpc>
                <a:spcPct val="90000"/>
              </a:lnSpc>
              <a:buFontTx/>
              <a:buNone/>
            </a:pPr>
            <a:endParaRPr lang="en-US" altLang="en-US" b="1">
              <a:solidFill>
                <a:schemeClr val="tx2"/>
              </a:solidFill>
              <a:latin typeface="Arial" panose="020B0604020202020204" pitchFamily="34" charset="0"/>
              <a:cs typeface="Arial" panose="020B0604020202020204" pitchFamily="34" charset="0"/>
            </a:endParaRPr>
          </a:p>
          <a:p>
            <a:pPr eaLnBrk="1" hangingPunct="1">
              <a:lnSpc>
                <a:spcPct val="90000"/>
              </a:lnSpc>
            </a:pPr>
            <a:r>
              <a:rPr lang="en-US" altLang="en-US" b="1">
                <a:solidFill>
                  <a:schemeClr val="tx1"/>
                </a:solidFill>
                <a:latin typeface="Arial" panose="020B0604020202020204" pitchFamily="34" charset="0"/>
                <a:cs typeface="Arial" panose="020B0604020202020204" pitchFamily="34" charset="0"/>
              </a:rPr>
              <a:t>Ciprofloxacin mainly effective against G–ve bacteria</a:t>
            </a:r>
          </a:p>
          <a:p>
            <a:pPr eaLnBrk="1" hangingPunct="1">
              <a:lnSpc>
                <a:spcPct val="90000"/>
              </a:lnSpc>
            </a:pPr>
            <a:r>
              <a:rPr lang="en-US" altLang="en-US" b="1">
                <a:solidFill>
                  <a:schemeClr val="tx1"/>
                </a:solidFill>
                <a:latin typeface="Arial" panose="020B0604020202020204" pitchFamily="34" charset="0"/>
                <a:cs typeface="Arial" panose="020B0604020202020204" pitchFamily="34" charset="0"/>
              </a:rPr>
              <a:t>Moxifloxacin &amp; Gatifloxacin G –ve &amp; G+ve &amp; given once daily. </a:t>
            </a:r>
          </a:p>
          <a:p>
            <a:pPr eaLnBrk="1" hangingPunct="1">
              <a:lnSpc>
                <a:spcPct val="90000"/>
              </a:lnSpc>
              <a:buFontTx/>
              <a:buNone/>
            </a:pPr>
            <a:endParaRPr lang="en-US" altLang="en-US" b="1">
              <a:solidFill>
                <a:schemeClr val="tx1"/>
              </a:solidFill>
              <a:latin typeface="Arial" panose="020B0604020202020204" pitchFamily="34" charset="0"/>
              <a:cs typeface="Arial" panose="020B0604020202020204" pitchFamily="34" charset="0"/>
            </a:endParaRPr>
          </a:p>
          <a:p>
            <a:pPr eaLnBrk="1" hangingPunct="1">
              <a:lnSpc>
                <a:spcPct val="90000"/>
              </a:lnSpc>
              <a:buFontTx/>
              <a:buNone/>
            </a:pPr>
            <a:r>
              <a:rPr lang="en-US" altLang="en-US" b="1">
                <a:solidFill>
                  <a:schemeClr val="tx1"/>
                </a:solidFill>
                <a:latin typeface="Arial" panose="020B0604020202020204" pitchFamily="34" charset="0"/>
                <a:cs typeface="Arial" panose="020B0604020202020204" pitchFamily="34" charset="0"/>
              </a:rPr>
              <a:t>(highly active against Pseudomonas species) </a:t>
            </a:r>
          </a:p>
          <a:p>
            <a:endParaRPr lang="en-US" altLang="en-US">
              <a:latin typeface="Arial" panose="020B0604020202020204" pitchFamily="34" charset="0"/>
              <a:cs typeface="Arial" panose="020B0604020202020204" pitchFamily="34" charset="0"/>
            </a:endParaRPr>
          </a:p>
        </p:txBody>
      </p:sp>
      <p:sp>
        <p:nvSpPr>
          <p:cNvPr id="59395" name="Slide Number Placeholder 1">
            <a:extLst>
              <a:ext uri="{FF2B5EF4-FFF2-40B4-BE49-F238E27FC236}">
                <a16:creationId xmlns:a16="http://schemas.microsoft.com/office/drawing/2014/main" id="{3AE3662B-AB13-4506-A7A6-867C60B3257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95551D-C8A1-45EA-A88D-41D4BB51D9C5}" type="slidenum">
              <a:rPr lang="en-US" altLang="en-US" smtClean="0">
                <a:solidFill>
                  <a:schemeClr val="accent1"/>
                </a:solidFill>
              </a:rPr>
              <a:pPr/>
              <a:t>29</a:t>
            </a:fld>
            <a:endParaRPr lang="en-US" altLang="en-US">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F454C19-D1B6-43AC-B0F6-93B1CE4591A9}"/>
              </a:ext>
            </a:extLst>
          </p:cNvPr>
          <p:cNvSpPr>
            <a:spLocks noGrp="1" noChangeArrowheads="1"/>
          </p:cNvSpPr>
          <p:nvPr>
            <p:ph type="title"/>
          </p:nvPr>
        </p:nvSpPr>
        <p:spPr>
          <a:xfrm>
            <a:off x="381000" y="457200"/>
            <a:ext cx="8229600" cy="838200"/>
          </a:xfrm>
        </p:spPr>
        <p:txBody>
          <a:bodyPr/>
          <a:lstStyle/>
          <a:p>
            <a:pPr algn="ctr" eaLnBrk="1" hangingPunct="1"/>
            <a:r>
              <a:rPr lang="en-US" altLang="en-US" b="1">
                <a:solidFill>
                  <a:srgbClr val="C00000"/>
                </a:solidFill>
              </a:rPr>
              <a:t>Classification of RTIs</a:t>
            </a:r>
          </a:p>
        </p:txBody>
      </p:sp>
      <p:sp>
        <p:nvSpPr>
          <p:cNvPr id="11267" name="Rectangle 3">
            <a:extLst>
              <a:ext uri="{FF2B5EF4-FFF2-40B4-BE49-F238E27FC236}">
                <a16:creationId xmlns:a16="http://schemas.microsoft.com/office/drawing/2014/main" id="{283BE028-02E1-4B44-9FBA-A5D91CF7341D}"/>
              </a:ext>
            </a:extLst>
          </p:cNvPr>
          <p:cNvSpPr>
            <a:spLocks noGrp="1" noChangeArrowheads="1"/>
          </p:cNvSpPr>
          <p:nvPr>
            <p:ph idx="1"/>
          </p:nvPr>
        </p:nvSpPr>
        <p:spPr>
          <a:xfrm>
            <a:off x="114300" y="2209800"/>
            <a:ext cx="8763000" cy="4876800"/>
          </a:xfrm>
        </p:spPr>
        <p:txBody>
          <a:bodyPr/>
          <a:lstStyle/>
          <a:p>
            <a:pPr eaLnBrk="1" hangingPunct="1">
              <a:lnSpc>
                <a:spcPct val="90000"/>
              </a:lnSpc>
            </a:pPr>
            <a:r>
              <a:rPr lang="en-US" altLang="en-US" sz="3600" b="1" u="sng">
                <a:solidFill>
                  <a:schemeClr val="tx1"/>
                </a:solidFill>
                <a:latin typeface="Arial" panose="020B0604020202020204" pitchFamily="34" charset="0"/>
                <a:cs typeface="Arial" panose="020B0604020202020204" pitchFamily="34" charset="0"/>
              </a:rPr>
              <a:t>Upper</a:t>
            </a:r>
            <a:r>
              <a:rPr lang="en-US" altLang="en-US" sz="3600" b="1">
                <a:solidFill>
                  <a:schemeClr val="tx1"/>
                </a:solidFill>
                <a:latin typeface="Arial" panose="020B0604020202020204" pitchFamily="34" charset="0"/>
                <a:cs typeface="Arial" panose="020B0604020202020204" pitchFamily="34" charset="0"/>
              </a:rPr>
              <a:t> respiratory tract infections  		(URTI)</a:t>
            </a:r>
          </a:p>
          <a:p>
            <a:pPr eaLnBrk="1" hangingPunct="1">
              <a:lnSpc>
                <a:spcPct val="90000"/>
              </a:lnSpc>
            </a:pPr>
            <a:endParaRPr lang="en-US" altLang="en-US" sz="3600" b="1">
              <a:solidFill>
                <a:schemeClr val="tx1"/>
              </a:solidFill>
              <a:latin typeface="Arial" panose="020B0604020202020204" pitchFamily="34" charset="0"/>
              <a:cs typeface="Arial" panose="020B0604020202020204" pitchFamily="34" charset="0"/>
            </a:endParaRPr>
          </a:p>
          <a:p>
            <a:pPr eaLnBrk="1" hangingPunct="1">
              <a:lnSpc>
                <a:spcPct val="90000"/>
              </a:lnSpc>
            </a:pPr>
            <a:r>
              <a:rPr lang="en-US" altLang="en-US" sz="3600" b="1" u="sng">
                <a:solidFill>
                  <a:schemeClr val="tx1"/>
                </a:solidFill>
                <a:latin typeface="Arial" panose="020B0604020202020204" pitchFamily="34" charset="0"/>
                <a:cs typeface="Arial" panose="020B0604020202020204" pitchFamily="34" charset="0"/>
              </a:rPr>
              <a:t>Lower</a:t>
            </a:r>
            <a:r>
              <a:rPr lang="en-US" altLang="en-US" sz="3600" b="1">
                <a:solidFill>
                  <a:schemeClr val="tx1"/>
                </a:solidFill>
                <a:latin typeface="Arial" panose="020B0604020202020204" pitchFamily="34" charset="0"/>
                <a:cs typeface="Arial" panose="020B0604020202020204" pitchFamily="34" charset="0"/>
              </a:rPr>
              <a:t> respiratory tract infections	(LRTI) </a:t>
            </a:r>
          </a:p>
        </p:txBody>
      </p:sp>
      <p:sp>
        <p:nvSpPr>
          <p:cNvPr id="10244" name="Slide Number Placeholder 1">
            <a:extLst>
              <a:ext uri="{FF2B5EF4-FFF2-40B4-BE49-F238E27FC236}">
                <a16:creationId xmlns:a16="http://schemas.microsoft.com/office/drawing/2014/main" id="{746A23A3-4F15-4118-939E-FFBA09F7405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A45D62-0209-4186-91F6-9B0D3E298991}" type="slidenum">
              <a:rPr lang="en-US" altLang="en-US" smtClean="0">
                <a:solidFill>
                  <a:schemeClr val="accent1"/>
                </a:solidFill>
              </a:rPr>
              <a:pPr/>
              <a:t>3</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diamond(in)">
                                      <p:cBhvr>
                                        <p:cTn id="7" dur="20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dissolve">
                                      <p:cBhvr>
                                        <p:cTn id="12" dur="500"/>
                                        <p:tgtEl>
                                          <p:spTgt spid="112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dissolve">
                                      <p:cBhvr>
                                        <p:cTn id="17"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A34B355-BF36-4A65-8048-F40DC12F55AB}"/>
              </a:ext>
            </a:extLst>
          </p:cNvPr>
          <p:cNvSpPr>
            <a:spLocks noGrp="1" noChangeArrowheads="1"/>
          </p:cNvSpPr>
          <p:nvPr>
            <p:ph type="title"/>
          </p:nvPr>
        </p:nvSpPr>
        <p:spPr>
          <a:xfrm>
            <a:off x="304800" y="366713"/>
            <a:ext cx="8229600" cy="638175"/>
          </a:xfrm>
        </p:spPr>
        <p:txBody>
          <a:bodyPr rtlCol="0">
            <a:normAutofit fontScale="90000"/>
          </a:bodyPr>
          <a:lstStyle/>
          <a:p>
            <a:pPr eaLnBrk="1" fontAlgn="auto" hangingPunct="1">
              <a:spcAft>
                <a:spcPts val="0"/>
              </a:spcAft>
              <a:defRPr/>
            </a:pPr>
            <a:r>
              <a:rPr lang="en-US" sz="4000" b="1" dirty="0">
                <a:solidFill>
                  <a:schemeClr val="hlink"/>
                </a:solidFill>
                <a:latin typeface="Arial" panose="020B0604020202020204" pitchFamily="34" charset="0"/>
                <a:cs typeface="Arial" panose="020B0604020202020204" pitchFamily="34" charset="0"/>
              </a:rPr>
              <a:t>     </a:t>
            </a:r>
            <a:r>
              <a:rPr lang="en-US" sz="4000" b="1" dirty="0">
                <a:solidFill>
                  <a:srgbClr val="C00000"/>
                </a:solidFill>
                <a:latin typeface="Arial" panose="020B0604020202020204" pitchFamily="34" charset="0"/>
                <a:cs typeface="Arial" panose="020B0604020202020204" pitchFamily="34" charset="0"/>
              </a:rPr>
              <a:t>Pharmacokinetics</a:t>
            </a:r>
          </a:p>
        </p:txBody>
      </p:sp>
      <p:sp>
        <p:nvSpPr>
          <p:cNvPr id="7172" name="Rectangle 4">
            <a:extLst>
              <a:ext uri="{FF2B5EF4-FFF2-40B4-BE49-F238E27FC236}">
                <a16:creationId xmlns:a16="http://schemas.microsoft.com/office/drawing/2014/main" id="{71BD61A9-23A3-480A-8ADD-0C9B5211564D}"/>
              </a:ext>
            </a:extLst>
          </p:cNvPr>
          <p:cNvSpPr>
            <a:spLocks noChangeArrowheads="1"/>
          </p:cNvSpPr>
          <p:nvPr/>
        </p:nvSpPr>
        <p:spPr bwMode="auto">
          <a:xfrm>
            <a:off x="304800" y="685800"/>
            <a:ext cx="88392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32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sz="2800" b="1">
              <a:solidFill>
                <a:schemeClr val="tx1"/>
              </a:solidFill>
              <a:latin typeface="Arial" panose="020B0604020202020204" pitchFamily="34" charset="0"/>
              <a:cs typeface="Arial" panose="020B0604020202020204" pitchFamily="34" charset="0"/>
            </a:endParaRPr>
          </a:p>
          <a:p>
            <a:pPr eaLnBrk="1" hangingPunct="1">
              <a:spcBef>
                <a:spcPct val="0"/>
              </a:spcBef>
              <a:buClrTx/>
              <a:buSzTx/>
              <a:buFont typeface="Wingdings 3" panose="05040102010807070707" pitchFamily="18" charset="2"/>
              <a:buNone/>
            </a:pPr>
            <a:endParaRPr lang="en-US" altLang="en-US" sz="2800" b="1">
              <a:solidFill>
                <a:schemeClr val="tx1"/>
              </a:solidFill>
              <a:latin typeface="Arial" panose="020B0604020202020204" pitchFamily="34" charset="0"/>
              <a:cs typeface="Arial" panose="020B0604020202020204" pitchFamily="34" charset="0"/>
            </a:endParaRPr>
          </a:p>
          <a:p>
            <a:pPr eaLnBrk="1" hangingPunct="1">
              <a:spcBef>
                <a:spcPct val="0"/>
              </a:spcBef>
              <a:buClrTx/>
              <a:buSzTx/>
              <a:buFont typeface="Wingdings" panose="05000000000000000000" pitchFamily="2" charset="2"/>
              <a:buChar char="Ø"/>
            </a:pPr>
            <a:r>
              <a:rPr lang="en-US" altLang="en-US" sz="2800" b="1">
                <a:solidFill>
                  <a:schemeClr val="tx1"/>
                </a:solidFill>
                <a:latin typeface="Arial" panose="020B0604020202020204" pitchFamily="34" charset="0"/>
                <a:cs typeface="Arial" panose="020B0604020202020204" pitchFamily="34" charset="0"/>
              </a:rPr>
              <a:t>Given po or parenterally</a:t>
            </a:r>
          </a:p>
          <a:p>
            <a:pPr eaLnBrk="1" hangingPunct="1">
              <a:spcBef>
                <a:spcPct val="0"/>
              </a:spcBef>
              <a:buClrTx/>
              <a:buSzTx/>
              <a:buFont typeface="Wingdings 3" panose="05040102010807070707" pitchFamily="18" charset="2"/>
              <a:buNone/>
            </a:pPr>
            <a:endParaRPr lang="en-US" altLang="en-US" sz="2800" b="1">
              <a:solidFill>
                <a:schemeClr val="tx1"/>
              </a:solidFill>
              <a:latin typeface="Arial" panose="020B0604020202020204" pitchFamily="34" charset="0"/>
              <a:cs typeface="Arial" panose="020B0604020202020204" pitchFamily="34" charset="0"/>
            </a:endParaRPr>
          </a:p>
          <a:p>
            <a:pPr eaLnBrk="1" hangingPunct="1">
              <a:spcBef>
                <a:spcPct val="0"/>
              </a:spcBef>
              <a:buClrTx/>
              <a:buSzTx/>
              <a:buFont typeface="Wingdings" panose="05000000000000000000" pitchFamily="2" charset="2"/>
              <a:buChar char="Ø"/>
            </a:pPr>
            <a:r>
              <a:rPr lang="en-US" altLang="en-US" sz="2800" b="1">
                <a:solidFill>
                  <a:schemeClr val="tx1"/>
                </a:solidFill>
                <a:latin typeface="Arial" panose="020B0604020202020204" pitchFamily="34" charset="0"/>
                <a:cs typeface="Arial" panose="020B0604020202020204" pitchFamily="34" charset="0"/>
              </a:rPr>
              <a:t>Concentrates in many tissues (kidney, prostate, lung &amp; bones/ joints)</a:t>
            </a:r>
          </a:p>
          <a:p>
            <a:pPr eaLnBrk="1" hangingPunct="1">
              <a:spcBef>
                <a:spcPct val="0"/>
              </a:spcBef>
              <a:buClrTx/>
              <a:buSzTx/>
              <a:buFont typeface="Wingdings" panose="05000000000000000000" pitchFamily="2" charset="2"/>
              <a:buNone/>
            </a:pPr>
            <a:endParaRPr lang="en-US" altLang="en-US" sz="2800" b="1">
              <a:solidFill>
                <a:schemeClr val="tx1"/>
              </a:solidFill>
              <a:latin typeface="Arial" panose="020B0604020202020204" pitchFamily="34" charset="0"/>
              <a:cs typeface="Arial" panose="020B0604020202020204" pitchFamily="34" charset="0"/>
            </a:endParaRPr>
          </a:p>
          <a:p>
            <a:pPr eaLnBrk="1" hangingPunct="1">
              <a:spcBef>
                <a:spcPct val="0"/>
              </a:spcBef>
              <a:buClrTx/>
              <a:buSzTx/>
              <a:buFont typeface="Wingdings" panose="05000000000000000000" pitchFamily="2" charset="2"/>
              <a:buChar char="Ø"/>
            </a:pPr>
            <a:r>
              <a:rPr lang="en-US" altLang="en-US" sz="2800" b="1">
                <a:solidFill>
                  <a:schemeClr val="tx1"/>
                </a:solidFill>
                <a:latin typeface="Arial" panose="020B0604020202020204" pitchFamily="34" charset="0"/>
                <a:cs typeface="Arial" panose="020B0604020202020204" pitchFamily="34" charset="0"/>
              </a:rPr>
              <a:t> Excreted mainly through the kidney</a:t>
            </a:r>
          </a:p>
          <a:p>
            <a:pPr eaLnBrk="1" hangingPunct="1">
              <a:spcBef>
                <a:spcPct val="0"/>
              </a:spcBef>
              <a:buClrTx/>
              <a:buSzTx/>
              <a:buFont typeface="Wingdings" panose="05000000000000000000" pitchFamily="2" charset="2"/>
              <a:buNone/>
            </a:pPr>
            <a:r>
              <a:rPr lang="en-US" altLang="en-US" sz="2800" b="1">
                <a:solidFill>
                  <a:schemeClr val="tx1"/>
                </a:solidFill>
                <a:latin typeface="Arial" panose="020B0604020202020204" pitchFamily="34" charset="0"/>
                <a:cs typeface="Arial" panose="020B0604020202020204" pitchFamily="34" charset="0"/>
              </a:rPr>
              <a:t>   </a:t>
            </a:r>
          </a:p>
          <a:p>
            <a:pPr eaLnBrk="1" hangingPunct="1">
              <a:spcBef>
                <a:spcPct val="0"/>
              </a:spcBef>
              <a:buClrTx/>
              <a:buSzTx/>
              <a:buFont typeface="Wingdings" panose="05000000000000000000" pitchFamily="2" charset="2"/>
              <a:buChar char="Ø"/>
            </a:pPr>
            <a:r>
              <a:rPr lang="en-US" altLang="en-US" sz="2800" b="1">
                <a:solidFill>
                  <a:schemeClr val="tx1"/>
                </a:solidFill>
                <a:latin typeface="Arial" panose="020B0604020202020204" pitchFamily="34" charset="0"/>
                <a:cs typeface="Arial" panose="020B0604020202020204" pitchFamily="34" charset="0"/>
              </a:rPr>
              <a:t> Their relatively long Half-life allow once daily (moxifloxacin &amp; Gatifloxacin) &amp; twice-daily (ciprofloxacin) dosing.</a:t>
            </a:r>
          </a:p>
          <a:p>
            <a:pPr eaLnBrk="1" hangingPunct="1">
              <a:spcBef>
                <a:spcPct val="0"/>
              </a:spcBef>
              <a:buClrTx/>
              <a:buSzTx/>
              <a:buFontTx/>
              <a:buNone/>
            </a:pPr>
            <a:endParaRPr lang="en-US" altLang="en-US" sz="2800" b="1">
              <a:solidFill>
                <a:schemeClr val="tx1"/>
              </a:solidFill>
              <a:latin typeface="Arial" panose="020B0604020202020204" pitchFamily="34" charset="0"/>
              <a:cs typeface="Arial" panose="020B0604020202020204" pitchFamily="34" charset="0"/>
            </a:endParaRPr>
          </a:p>
        </p:txBody>
      </p:sp>
      <p:sp>
        <p:nvSpPr>
          <p:cNvPr id="61444" name="Slide Number Placeholder 1">
            <a:extLst>
              <a:ext uri="{FF2B5EF4-FFF2-40B4-BE49-F238E27FC236}">
                <a16:creationId xmlns:a16="http://schemas.microsoft.com/office/drawing/2014/main" id="{971906AE-7A3B-4776-964E-7AB30D606CC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7717041-251E-45E3-923C-8E4D08488A68}" type="slidenum">
              <a:rPr lang="en-US" altLang="en-US" smtClean="0">
                <a:solidFill>
                  <a:schemeClr val="accent1"/>
                </a:solidFill>
              </a:rPr>
              <a:pPr/>
              <a:t>30</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2">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172">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17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7D842076-2DE5-43A5-BAC8-D6B13775C551}"/>
              </a:ext>
            </a:extLst>
          </p:cNvPr>
          <p:cNvSpPr>
            <a:spLocks noGrp="1"/>
          </p:cNvSpPr>
          <p:nvPr>
            <p:ph type="title"/>
          </p:nvPr>
        </p:nvSpPr>
        <p:spPr>
          <a:xfrm>
            <a:off x="609600" y="355600"/>
            <a:ext cx="6348413" cy="762000"/>
          </a:xfrm>
        </p:spPr>
        <p:txBody>
          <a:bodyPr/>
          <a:lstStyle/>
          <a:p>
            <a:pPr eaLnBrk="1" hangingPunct="1"/>
            <a:r>
              <a:rPr lang="en-GB" altLang="en-US" sz="5400" b="1">
                <a:solidFill>
                  <a:srgbClr val="FF0000"/>
                </a:solidFill>
                <a:latin typeface="Arial" panose="020B0604020202020204" pitchFamily="34" charset="0"/>
                <a:cs typeface="Arial" panose="020B0604020202020204" pitchFamily="34" charset="0"/>
              </a:rPr>
              <a:t>Clinical Uses</a:t>
            </a:r>
          </a:p>
        </p:txBody>
      </p:sp>
      <p:graphicFrame>
        <p:nvGraphicFramePr>
          <p:cNvPr id="5" name="Content Placeholder 4">
            <a:extLst>
              <a:ext uri="{FF2B5EF4-FFF2-40B4-BE49-F238E27FC236}">
                <a16:creationId xmlns:a16="http://schemas.microsoft.com/office/drawing/2014/main" id="{399FC9E8-3B9E-4298-8C18-FE21BCBE9607}"/>
              </a:ext>
            </a:extLst>
          </p:cNvPr>
          <p:cNvGraphicFramePr>
            <a:graphicFrameLocks noGrp="1"/>
          </p:cNvGraphicFramePr>
          <p:nvPr>
            <p:ph idx="1"/>
          </p:nvPr>
        </p:nvGraphicFramePr>
        <p:xfrm>
          <a:off x="152400" y="1295400"/>
          <a:ext cx="8229600" cy="5143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4948660E-FA4B-43BD-AB78-3B4AD094FAB8}"/>
              </a:ext>
            </a:extLst>
          </p:cNvPr>
          <p:cNvSpPr txBox="1">
            <a:spLocks noChangeArrowheads="1"/>
          </p:cNvSpPr>
          <p:nvPr/>
        </p:nvSpPr>
        <p:spPr bwMode="auto">
          <a:xfrm>
            <a:off x="1371600" y="1676400"/>
            <a:ext cx="53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32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1</a:t>
            </a:r>
          </a:p>
        </p:txBody>
      </p:sp>
      <p:sp>
        <p:nvSpPr>
          <p:cNvPr id="3" name="TextBox 2">
            <a:extLst>
              <a:ext uri="{FF2B5EF4-FFF2-40B4-BE49-F238E27FC236}">
                <a16:creationId xmlns:a16="http://schemas.microsoft.com/office/drawing/2014/main" id="{460E1646-03FE-429D-B760-BA3317B566C9}"/>
              </a:ext>
            </a:extLst>
          </p:cNvPr>
          <p:cNvSpPr txBox="1">
            <a:spLocks noChangeArrowheads="1"/>
          </p:cNvSpPr>
          <p:nvPr/>
        </p:nvSpPr>
        <p:spPr bwMode="auto">
          <a:xfrm>
            <a:off x="1371600" y="3479800"/>
            <a:ext cx="53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32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2</a:t>
            </a:r>
          </a:p>
        </p:txBody>
      </p:sp>
      <p:sp>
        <p:nvSpPr>
          <p:cNvPr id="4" name="TextBox 3">
            <a:extLst>
              <a:ext uri="{FF2B5EF4-FFF2-40B4-BE49-F238E27FC236}">
                <a16:creationId xmlns:a16="http://schemas.microsoft.com/office/drawing/2014/main" id="{BD00F55B-DF05-4A36-8DD0-7FC89568C85B}"/>
              </a:ext>
            </a:extLst>
          </p:cNvPr>
          <p:cNvSpPr txBox="1">
            <a:spLocks noChangeArrowheads="1"/>
          </p:cNvSpPr>
          <p:nvPr/>
        </p:nvSpPr>
        <p:spPr bwMode="auto">
          <a:xfrm>
            <a:off x="1447800" y="5384800"/>
            <a:ext cx="53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3200">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1"/>
                </a:solidFill>
                <a:latin typeface="Arial" panose="020B0604020202020204" pitchFamily="34" charset="0"/>
                <a:cs typeface="Arial" panose="020B0604020202020204" pitchFamily="34" charset="0"/>
              </a:rPr>
              <a:t>3</a:t>
            </a:r>
          </a:p>
        </p:txBody>
      </p:sp>
      <p:sp>
        <p:nvSpPr>
          <p:cNvPr id="63495" name="Slide Number Placeholder 5">
            <a:extLst>
              <a:ext uri="{FF2B5EF4-FFF2-40B4-BE49-F238E27FC236}">
                <a16:creationId xmlns:a16="http://schemas.microsoft.com/office/drawing/2014/main" id="{BBBF8115-26D0-4EA7-87FE-1305738D2AA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7D5195-0354-48CE-94F0-C700BAD7C9A6}" type="slidenum">
              <a:rPr lang="en-US" altLang="en-US" smtClean="0">
                <a:solidFill>
                  <a:schemeClr val="accent1"/>
                </a:solidFill>
              </a:rPr>
              <a:pPr/>
              <a:t>31</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diamond(in)">
                                      <p:cBhvr>
                                        <p:cTn id="7" dur="2000"/>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par>
                          <p:cTn id="17" fill="hold" nodeType="afterGroup">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par>
                          <p:cTn id="20" fill="hold" nodeType="afterGroup">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Graphic spid="5" grpId="0">
        <p:bldAsOne/>
      </p:bldGraphic>
      <p:bldP spid="2" grpId="0"/>
      <p:bldP spid="3" grpId="0"/>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DB4A6DE-0E14-490A-A894-CBBD7076332F}"/>
              </a:ext>
            </a:extLst>
          </p:cNvPr>
          <p:cNvSpPr>
            <a:spLocks noGrp="1" noChangeArrowheads="1"/>
          </p:cNvSpPr>
          <p:nvPr>
            <p:ph type="title"/>
          </p:nvPr>
        </p:nvSpPr>
        <p:spPr>
          <a:xfrm>
            <a:off x="609600" y="609600"/>
            <a:ext cx="6348413" cy="838200"/>
          </a:xfrm>
        </p:spPr>
        <p:txBody>
          <a:bodyPr/>
          <a:lstStyle/>
          <a:p>
            <a:pPr eaLnBrk="1" hangingPunct="1"/>
            <a:r>
              <a:rPr lang="en-US" altLang="en-US" b="1">
                <a:solidFill>
                  <a:srgbClr val="C00000"/>
                </a:solidFill>
                <a:latin typeface="Arial" panose="020B0604020202020204" pitchFamily="34" charset="0"/>
                <a:cs typeface="Arial" panose="020B0604020202020204" pitchFamily="34" charset="0"/>
              </a:rPr>
              <a:t>Adverse  effects </a:t>
            </a:r>
          </a:p>
        </p:txBody>
      </p:sp>
      <p:sp>
        <p:nvSpPr>
          <p:cNvPr id="5123" name="Rectangle 3">
            <a:extLst>
              <a:ext uri="{FF2B5EF4-FFF2-40B4-BE49-F238E27FC236}">
                <a16:creationId xmlns:a16="http://schemas.microsoft.com/office/drawing/2014/main" id="{A50C57BC-8124-4649-B394-B9725F978E86}"/>
              </a:ext>
            </a:extLst>
          </p:cNvPr>
          <p:cNvSpPr>
            <a:spLocks noGrp="1" noChangeArrowheads="1"/>
          </p:cNvSpPr>
          <p:nvPr>
            <p:ph idx="1"/>
          </p:nvPr>
        </p:nvSpPr>
        <p:spPr>
          <a:xfrm>
            <a:off x="228600" y="1981200"/>
            <a:ext cx="8610600" cy="4267200"/>
          </a:xfrm>
        </p:spPr>
        <p:txBody>
          <a:bodyPr/>
          <a:lstStyle/>
          <a:p>
            <a:pPr eaLnBrk="1" hangingPunct="1">
              <a:spcBef>
                <a:spcPts val="600"/>
              </a:spcBef>
              <a:buFont typeface="Wingdings" panose="05000000000000000000" pitchFamily="2" charset="2"/>
              <a:buChar char="v"/>
            </a:pPr>
            <a:r>
              <a:rPr lang="en-US" altLang="en-US">
                <a:solidFill>
                  <a:schemeClr val="tx1"/>
                </a:solidFill>
                <a:latin typeface="Arial" panose="020B0604020202020204" pitchFamily="34" charset="0"/>
                <a:cs typeface="Arial" panose="020B0604020202020204" pitchFamily="34" charset="0"/>
              </a:rPr>
              <a:t> </a:t>
            </a:r>
            <a:r>
              <a:rPr lang="en-US" altLang="en-US" b="1">
                <a:solidFill>
                  <a:schemeClr val="tx1"/>
                </a:solidFill>
                <a:latin typeface="Arial" panose="020B0604020202020204" pitchFamily="34" charset="0"/>
                <a:cs typeface="Arial" panose="020B0604020202020204" pitchFamily="34" charset="0"/>
              </a:rPr>
              <a:t>Nausea, vomiting, diarrhea</a:t>
            </a:r>
          </a:p>
          <a:p>
            <a:pPr eaLnBrk="1" hangingPunct="1">
              <a:spcBef>
                <a:spcPts val="600"/>
              </a:spcBef>
              <a:buFont typeface="Wingdings" panose="05000000000000000000" pitchFamily="2" charset="2"/>
              <a:buChar char="v"/>
            </a:pPr>
            <a:endParaRPr lang="en-US" altLang="en-US" sz="500" b="1">
              <a:solidFill>
                <a:schemeClr val="tx1"/>
              </a:solidFill>
              <a:latin typeface="Arial" panose="020B0604020202020204" pitchFamily="34" charset="0"/>
              <a:cs typeface="Arial" panose="020B0604020202020204" pitchFamily="34" charset="0"/>
            </a:endParaRPr>
          </a:p>
          <a:p>
            <a:pPr eaLnBrk="1" hangingPunct="1">
              <a:spcBef>
                <a:spcPts val="600"/>
              </a:spcBef>
              <a:buFont typeface="Wingdings" panose="05000000000000000000" pitchFamily="2" charset="2"/>
              <a:buChar char="v"/>
            </a:pPr>
            <a:r>
              <a:rPr lang="en-US" altLang="en-US" b="1">
                <a:solidFill>
                  <a:schemeClr val="tx1"/>
                </a:solidFill>
                <a:latin typeface="Arial" panose="020B0604020202020204" pitchFamily="34" charset="0"/>
                <a:cs typeface="Arial" panose="020B0604020202020204" pitchFamily="34" charset="0"/>
              </a:rPr>
              <a:t>CNS effects (confusion, insomnia, headache, anxiety)</a:t>
            </a:r>
          </a:p>
          <a:p>
            <a:pPr eaLnBrk="1" hangingPunct="1">
              <a:spcBef>
                <a:spcPts val="600"/>
              </a:spcBef>
              <a:buFont typeface="Wingdings" panose="05000000000000000000" pitchFamily="2" charset="2"/>
              <a:buChar char="v"/>
            </a:pPr>
            <a:endParaRPr lang="en-US" altLang="en-US" sz="500" b="1">
              <a:solidFill>
                <a:schemeClr val="tx1"/>
              </a:solidFill>
              <a:latin typeface="Arial" panose="020B0604020202020204" pitchFamily="34" charset="0"/>
              <a:cs typeface="Arial" panose="020B0604020202020204" pitchFamily="34" charset="0"/>
            </a:endParaRPr>
          </a:p>
          <a:p>
            <a:pPr eaLnBrk="1" hangingPunct="1">
              <a:spcBef>
                <a:spcPts val="600"/>
              </a:spcBef>
              <a:buFont typeface="Wingdings" panose="05000000000000000000" pitchFamily="2" charset="2"/>
              <a:buChar char="v"/>
            </a:pPr>
            <a:r>
              <a:rPr lang="en-US" altLang="en-US" b="1">
                <a:solidFill>
                  <a:schemeClr val="tx1"/>
                </a:solidFill>
                <a:latin typeface="Arial" panose="020B0604020202020204" pitchFamily="34" charset="0"/>
                <a:cs typeface="Arial" panose="020B0604020202020204" pitchFamily="34" charset="0"/>
              </a:rPr>
              <a:t>Damage of growing cartilage </a:t>
            </a:r>
            <a:r>
              <a:rPr lang="en-US" altLang="en-US" b="1">
                <a:solidFill>
                  <a:srgbClr val="C00000"/>
                </a:solidFill>
                <a:latin typeface="Arial" panose="020B0604020202020204" pitchFamily="34" charset="0"/>
                <a:cs typeface="Arial" panose="020B0604020202020204" pitchFamily="34" charset="0"/>
              </a:rPr>
              <a:t>(arthropathy)</a:t>
            </a:r>
          </a:p>
          <a:p>
            <a:pPr eaLnBrk="1" hangingPunct="1">
              <a:spcBef>
                <a:spcPts val="600"/>
              </a:spcBef>
              <a:buFont typeface="Wingdings" panose="05000000000000000000" pitchFamily="2" charset="2"/>
              <a:buChar char="v"/>
            </a:pPr>
            <a:endParaRPr lang="en-US" altLang="en-US" sz="500" b="1">
              <a:solidFill>
                <a:srgbClr val="C00000"/>
              </a:solidFill>
              <a:latin typeface="Arial" panose="020B0604020202020204" pitchFamily="34" charset="0"/>
              <a:cs typeface="Arial" panose="020B0604020202020204" pitchFamily="34" charset="0"/>
            </a:endParaRPr>
          </a:p>
          <a:p>
            <a:pPr eaLnBrk="1" hangingPunct="1">
              <a:spcBef>
                <a:spcPts val="600"/>
              </a:spcBef>
              <a:buFont typeface="Wingdings" panose="05000000000000000000" pitchFamily="2" charset="2"/>
              <a:buChar char="v"/>
            </a:pPr>
            <a:r>
              <a:rPr lang="en-US" altLang="en-US" b="1">
                <a:solidFill>
                  <a:schemeClr val="tx1"/>
                </a:solidFill>
                <a:latin typeface="Arial" panose="020B0604020202020204" pitchFamily="34" charset="0"/>
                <a:cs typeface="Arial" panose="020B0604020202020204" pitchFamily="34" charset="0"/>
              </a:rPr>
              <a:t>Phototoxicity (avoid excessive sunlight). </a:t>
            </a:r>
          </a:p>
          <a:p>
            <a:pPr eaLnBrk="1" hangingPunct="1">
              <a:spcBef>
                <a:spcPts val="600"/>
              </a:spcBef>
              <a:buFontTx/>
              <a:buNone/>
            </a:pPr>
            <a:endParaRPr lang="en-US" altLang="en-US">
              <a:solidFill>
                <a:schemeClr val="tx1"/>
              </a:solidFill>
              <a:latin typeface="Arial" panose="020B0604020202020204" pitchFamily="34" charset="0"/>
              <a:cs typeface="Arial" panose="020B0604020202020204" pitchFamily="34" charset="0"/>
            </a:endParaRPr>
          </a:p>
          <a:p>
            <a:pPr eaLnBrk="1" hangingPunct="1">
              <a:spcBef>
                <a:spcPts val="600"/>
              </a:spcBef>
              <a:buFontTx/>
              <a:buNone/>
            </a:pPr>
            <a:endParaRPr lang="en-US" altLang="en-US">
              <a:solidFill>
                <a:schemeClr val="tx1"/>
              </a:solidFill>
              <a:latin typeface="Arial" panose="020B0604020202020204" pitchFamily="34" charset="0"/>
              <a:cs typeface="Arial" panose="020B0604020202020204" pitchFamily="34" charset="0"/>
            </a:endParaRPr>
          </a:p>
          <a:p>
            <a:pPr eaLnBrk="1" hangingPunct="1">
              <a:spcBef>
                <a:spcPts val="600"/>
              </a:spcBef>
              <a:buFontTx/>
              <a:buNone/>
            </a:pPr>
            <a:endParaRPr lang="en-US" altLang="en-US">
              <a:solidFill>
                <a:schemeClr val="tx1"/>
              </a:solidFill>
              <a:latin typeface="Arial" panose="020B0604020202020204" pitchFamily="34" charset="0"/>
              <a:cs typeface="Arial" panose="020B0604020202020204" pitchFamily="34" charset="0"/>
            </a:endParaRPr>
          </a:p>
          <a:p>
            <a:pPr eaLnBrk="1" hangingPunct="1">
              <a:spcBef>
                <a:spcPts val="600"/>
              </a:spcBef>
              <a:buFontTx/>
              <a:buNone/>
            </a:pPr>
            <a:endParaRPr lang="en-US" altLang="en-US">
              <a:solidFill>
                <a:schemeClr val="tx1"/>
              </a:solidFill>
              <a:latin typeface="Arial" panose="020B0604020202020204" pitchFamily="34" charset="0"/>
              <a:cs typeface="Arial" panose="020B0604020202020204" pitchFamily="34" charset="0"/>
            </a:endParaRPr>
          </a:p>
          <a:p>
            <a:pPr eaLnBrk="1" hangingPunct="1">
              <a:spcBef>
                <a:spcPts val="600"/>
              </a:spcBef>
              <a:buFontTx/>
              <a:buNone/>
            </a:pPr>
            <a:endParaRPr lang="en-US" altLang="en-US">
              <a:solidFill>
                <a:schemeClr val="tx1"/>
              </a:solidFill>
              <a:latin typeface="Arial" panose="020B0604020202020204" pitchFamily="34" charset="0"/>
              <a:cs typeface="Arial" panose="020B0604020202020204" pitchFamily="34" charset="0"/>
            </a:endParaRPr>
          </a:p>
          <a:p>
            <a:pPr eaLnBrk="1" hangingPunct="1">
              <a:spcBef>
                <a:spcPts val="600"/>
              </a:spcBef>
              <a:buFontTx/>
              <a:buNone/>
            </a:pPr>
            <a:endParaRPr lang="en-US" altLang="en-US">
              <a:solidFill>
                <a:schemeClr val="tx1"/>
              </a:solidFill>
              <a:latin typeface="Arial" panose="020B0604020202020204" pitchFamily="34" charset="0"/>
              <a:cs typeface="Arial" panose="020B0604020202020204" pitchFamily="34" charset="0"/>
            </a:endParaRPr>
          </a:p>
        </p:txBody>
      </p:sp>
      <p:sp>
        <p:nvSpPr>
          <p:cNvPr id="65540" name="Slide Number Placeholder 1">
            <a:extLst>
              <a:ext uri="{FF2B5EF4-FFF2-40B4-BE49-F238E27FC236}">
                <a16:creationId xmlns:a16="http://schemas.microsoft.com/office/drawing/2014/main" id="{993812C2-1FF0-4145-8871-8D99639BF94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F18BFEA-8A08-4B12-8EC2-30F95C781256}" type="slidenum">
              <a:rPr lang="en-US" altLang="en-US" smtClean="0">
                <a:solidFill>
                  <a:schemeClr val="accent1"/>
                </a:solidFill>
              </a:rPr>
              <a:pPr/>
              <a:t>32</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122"/>
                                        </p:tgtEl>
                                        <p:attrNameLst>
                                          <p:attrName>style.visibility</p:attrName>
                                        </p:attrNameLst>
                                      </p:cBhvr>
                                      <p:to>
                                        <p:strVal val="visible"/>
                                      </p:to>
                                    </p:set>
                                    <p:anim calcmode="discrete" valueType="clr">
                                      <p:cBhvr override="childStyle">
                                        <p:cTn id="7" dur="80"/>
                                        <p:tgtEl>
                                          <p:spTgt spid="51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2"/>
                                        </p:tgtEl>
                                        <p:attrNameLst>
                                          <p:attrName>fillcolor</p:attrName>
                                        </p:attrNameLst>
                                      </p:cBhvr>
                                      <p:tavLst>
                                        <p:tav tm="0">
                                          <p:val>
                                            <p:clrVal>
                                              <a:schemeClr val="accent2"/>
                                            </p:clrVal>
                                          </p:val>
                                        </p:tav>
                                        <p:tav tm="50000">
                                          <p:val>
                                            <p:clrVal>
                                              <a:schemeClr val="hlink"/>
                                            </p:clrVal>
                                          </p:val>
                                        </p:tav>
                                      </p:tavLst>
                                    </p:anim>
                                    <p:set>
                                      <p:cBhvr>
                                        <p:cTn id="9" dur="80"/>
                                        <p:tgtEl>
                                          <p:spTgt spid="512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5123">
                                            <p:txEl>
                                              <p:pRg st="0" end="0"/>
                                            </p:txEl>
                                          </p:spTgt>
                                        </p:tgtEl>
                                        <p:attrNameLst>
                                          <p:attrName>style.visibility</p:attrName>
                                        </p:attrNameLst>
                                      </p:cBhvr>
                                      <p:to>
                                        <p:strVal val="visible"/>
                                      </p:to>
                                    </p:set>
                                    <p:anim calcmode="discrete" valueType="clr">
                                      <p:cBhvr override="childStyle">
                                        <p:cTn id="14" dur="80"/>
                                        <p:tgtEl>
                                          <p:spTgt spid="51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12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5123">
                                            <p:txEl>
                                              <p:pRg st="0" end="0"/>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5123">
                                            <p:txEl>
                                              <p:pRg st="2" end="2"/>
                                            </p:txEl>
                                          </p:spTgt>
                                        </p:tgtEl>
                                        <p:attrNameLst>
                                          <p:attrName>style.visibility</p:attrName>
                                        </p:attrNameLst>
                                      </p:cBhvr>
                                      <p:to>
                                        <p:strVal val="visible"/>
                                      </p:to>
                                    </p:set>
                                    <p:anim calcmode="discrete" valueType="clr">
                                      <p:cBhvr override="childStyle">
                                        <p:cTn id="21" dur="80"/>
                                        <p:tgtEl>
                                          <p:spTgt spid="51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512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5123">
                                            <p:txEl>
                                              <p:pRg st="2" end="2"/>
                                            </p:txEl>
                                          </p:spTgt>
                                        </p:tgtEl>
                                        <p:attrNameLst>
                                          <p:attrName>fill.type</p:attrName>
                                        </p:attrNameLst>
                                      </p:cBhvr>
                                      <p:to>
                                        <p:strVal val="solid"/>
                                      </p:to>
                                    </p:set>
                                  </p:childTnLst>
                                </p:cTn>
                              </p:par>
                              <p:par>
                                <p:cTn id="24" presetID="27" presetClass="entr" presetSubtype="0" fill="hold" nodeType="withEffect">
                                  <p:stCondLst>
                                    <p:cond delay="0"/>
                                  </p:stCondLst>
                                  <p:iterate type="lt">
                                    <p:tmPct val="50000"/>
                                  </p:iterate>
                                  <p:childTnLst>
                                    <p:set>
                                      <p:cBhvr>
                                        <p:cTn id="25" dur="1" fill="hold">
                                          <p:stCondLst>
                                            <p:cond delay="0"/>
                                          </p:stCondLst>
                                        </p:cTn>
                                        <p:tgtEl>
                                          <p:spTgt spid="5123">
                                            <p:txEl>
                                              <p:pRg st="4" end="4"/>
                                            </p:txEl>
                                          </p:spTgt>
                                        </p:tgtEl>
                                        <p:attrNameLst>
                                          <p:attrName>style.visibility</p:attrName>
                                        </p:attrNameLst>
                                      </p:cBhvr>
                                      <p:to>
                                        <p:strVal val="visible"/>
                                      </p:to>
                                    </p:set>
                                    <p:anim calcmode="discrete" valueType="clr">
                                      <p:cBhvr override="childStyle">
                                        <p:cTn id="26" dur="80"/>
                                        <p:tgtEl>
                                          <p:spTgt spid="512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5123">
                                            <p:txEl>
                                              <p:pRg st="4" end="4"/>
                                            </p:txEl>
                                          </p:spTgt>
                                        </p:tgtEl>
                                        <p:attrNameLst>
                                          <p:attrName>fillcolor</p:attrName>
                                        </p:attrNameLst>
                                      </p:cBhvr>
                                      <p:tavLst>
                                        <p:tav tm="0">
                                          <p:val>
                                            <p:clrVal>
                                              <a:schemeClr val="accent2"/>
                                            </p:clrVal>
                                          </p:val>
                                        </p:tav>
                                        <p:tav tm="50000">
                                          <p:val>
                                            <p:clrVal>
                                              <a:schemeClr val="hlink"/>
                                            </p:clrVal>
                                          </p:val>
                                        </p:tav>
                                      </p:tavLst>
                                    </p:anim>
                                    <p:set>
                                      <p:cBhvr>
                                        <p:cTn id="28" dur="80"/>
                                        <p:tgtEl>
                                          <p:spTgt spid="5123">
                                            <p:txEl>
                                              <p:pRg st="4" end="4"/>
                                            </p:txEl>
                                          </p:spTgt>
                                        </p:tgtEl>
                                        <p:attrNameLst>
                                          <p:attrName>fill.type</p:attrName>
                                        </p:attrNameLst>
                                      </p:cBhvr>
                                      <p:to>
                                        <p:strVal val="solid"/>
                                      </p:to>
                                    </p:set>
                                  </p:childTnLst>
                                </p:cTn>
                              </p:par>
                              <p:par>
                                <p:cTn id="29" presetID="27" presetClass="entr" presetSubtype="0" fill="hold" nodeType="withEffect">
                                  <p:stCondLst>
                                    <p:cond delay="0"/>
                                  </p:stCondLst>
                                  <p:iterate type="lt">
                                    <p:tmPct val="50000"/>
                                  </p:iterate>
                                  <p:childTnLst>
                                    <p:set>
                                      <p:cBhvr>
                                        <p:cTn id="30" dur="1" fill="hold">
                                          <p:stCondLst>
                                            <p:cond delay="0"/>
                                          </p:stCondLst>
                                        </p:cTn>
                                        <p:tgtEl>
                                          <p:spTgt spid="5123">
                                            <p:txEl>
                                              <p:pRg st="6" end="6"/>
                                            </p:txEl>
                                          </p:spTgt>
                                        </p:tgtEl>
                                        <p:attrNameLst>
                                          <p:attrName>style.visibility</p:attrName>
                                        </p:attrNameLst>
                                      </p:cBhvr>
                                      <p:to>
                                        <p:strVal val="visible"/>
                                      </p:to>
                                    </p:set>
                                    <p:anim calcmode="discrete" valueType="clr">
                                      <p:cBhvr override="childStyle">
                                        <p:cTn id="31" dur="80"/>
                                        <p:tgtEl>
                                          <p:spTgt spid="512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5123">
                                            <p:txEl>
                                              <p:pRg st="6" end="6"/>
                                            </p:txEl>
                                          </p:spTgt>
                                        </p:tgtEl>
                                        <p:attrNameLst>
                                          <p:attrName>fillcolor</p:attrName>
                                        </p:attrNameLst>
                                      </p:cBhvr>
                                      <p:tavLst>
                                        <p:tav tm="0">
                                          <p:val>
                                            <p:clrVal>
                                              <a:schemeClr val="accent2"/>
                                            </p:clrVal>
                                          </p:val>
                                        </p:tav>
                                        <p:tav tm="50000">
                                          <p:val>
                                            <p:clrVal>
                                              <a:schemeClr val="hlink"/>
                                            </p:clrVal>
                                          </p:val>
                                        </p:tav>
                                      </p:tavLst>
                                    </p:anim>
                                    <p:set>
                                      <p:cBhvr>
                                        <p:cTn id="33" dur="80"/>
                                        <p:tgtEl>
                                          <p:spTgt spid="5123">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C30BCB5-5ACB-4E84-967E-8A57D1627476}"/>
              </a:ext>
            </a:extLst>
          </p:cNvPr>
          <p:cNvSpPr>
            <a:spLocks noGrp="1"/>
          </p:cNvSpPr>
          <p:nvPr>
            <p:ph type="title"/>
          </p:nvPr>
        </p:nvSpPr>
        <p:spPr/>
        <p:txBody>
          <a:bodyPr/>
          <a:lstStyle/>
          <a:p>
            <a:pPr eaLnBrk="1" hangingPunct="1"/>
            <a:r>
              <a:rPr lang="en-US" altLang="en-US" sz="4800" b="1">
                <a:solidFill>
                  <a:srgbClr val="C00000"/>
                </a:solidFill>
                <a:latin typeface="Arial" panose="020B0604020202020204" pitchFamily="34" charset="0"/>
                <a:cs typeface="Arial" panose="020B0604020202020204" pitchFamily="34" charset="0"/>
              </a:rPr>
              <a:t>Contraindications</a:t>
            </a:r>
            <a:endParaRPr lang="ar-SA" altLang="en-US" sz="4800" b="1">
              <a:solidFill>
                <a:srgbClr val="C00000"/>
              </a:solidFill>
              <a:latin typeface="Arial" panose="020B0604020202020204" pitchFamily="34" charset="0"/>
              <a:cs typeface="Arial" panose="020B0604020202020204" pitchFamily="34" charset="0"/>
            </a:endParaRPr>
          </a:p>
        </p:txBody>
      </p:sp>
      <p:sp>
        <p:nvSpPr>
          <p:cNvPr id="3" name="عنصر نائب للمحتوى 2">
            <a:extLst>
              <a:ext uri="{FF2B5EF4-FFF2-40B4-BE49-F238E27FC236}">
                <a16:creationId xmlns:a16="http://schemas.microsoft.com/office/drawing/2014/main" id="{5B5B3539-09CF-423D-B589-7842EBE3E4C0}"/>
              </a:ext>
            </a:extLst>
          </p:cNvPr>
          <p:cNvSpPr>
            <a:spLocks noGrp="1"/>
          </p:cNvSpPr>
          <p:nvPr>
            <p:ph idx="1"/>
          </p:nvPr>
        </p:nvSpPr>
        <p:spPr>
          <a:xfrm>
            <a:off x="609600" y="2160588"/>
            <a:ext cx="7620000" cy="3859212"/>
          </a:xfrm>
        </p:spPr>
        <p:txBody>
          <a:bodyPr rtlCol="0">
            <a:noAutofit/>
          </a:bodyPr>
          <a:lstStyle/>
          <a:p>
            <a:pPr eaLnBrk="1" fontAlgn="auto" hangingPunct="1">
              <a:spcAft>
                <a:spcPts val="0"/>
              </a:spcAft>
              <a:buFont typeface="Wingdings 3" charset="2"/>
              <a:buChar char=""/>
              <a:defRPr/>
            </a:pPr>
            <a:r>
              <a:rPr lang="en-US" b="1" dirty="0">
                <a:solidFill>
                  <a:schemeClr val="tx1"/>
                </a:solidFill>
                <a:latin typeface="Arial" panose="020B0604020202020204" pitchFamily="34" charset="0"/>
                <a:cs typeface="Arial" panose="020B0604020202020204" pitchFamily="34" charset="0"/>
              </a:rPr>
              <a:t>Not recommended for patients younger than 18 years</a:t>
            </a:r>
          </a:p>
          <a:p>
            <a:pPr marL="0" indent="0" eaLnBrk="1" fontAlgn="auto" hangingPunct="1">
              <a:spcAft>
                <a:spcPts val="0"/>
              </a:spcAft>
              <a:buFont typeface="Wingdings 3" charset="2"/>
              <a:buNone/>
              <a:defRPr/>
            </a:pPr>
            <a:endParaRPr lang="en-US" b="1" dirty="0">
              <a:solidFill>
                <a:schemeClr val="tx1"/>
              </a:solidFill>
              <a:latin typeface="Arial" panose="020B0604020202020204" pitchFamily="34" charset="0"/>
              <a:cs typeface="Arial" panose="020B0604020202020204" pitchFamily="34" charset="0"/>
            </a:endParaRPr>
          </a:p>
          <a:p>
            <a:pPr eaLnBrk="1" fontAlgn="auto" hangingPunct="1">
              <a:spcAft>
                <a:spcPts val="0"/>
              </a:spcAft>
              <a:buFont typeface="Wingdings 3" charset="2"/>
              <a:buChar char=""/>
              <a:defRPr/>
            </a:pPr>
            <a:r>
              <a:rPr lang="en-US" b="1" dirty="0">
                <a:solidFill>
                  <a:schemeClr val="tx1"/>
                </a:solidFill>
                <a:latin typeface="Arial" panose="020B0604020202020204" pitchFamily="34" charset="0"/>
                <a:cs typeface="Arial" panose="020B0604020202020204" pitchFamily="34" charset="0"/>
              </a:rPr>
              <a:t>Pregnancy</a:t>
            </a:r>
          </a:p>
          <a:p>
            <a:pPr eaLnBrk="1" fontAlgn="auto" hangingPunct="1">
              <a:spcAft>
                <a:spcPts val="0"/>
              </a:spcAft>
              <a:buFont typeface="Wingdings 3" charset="2"/>
              <a:buChar char=""/>
              <a:defRPr/>
            </a:pPr>
            <a:endParaRPr lang="en-US" b="1" dirty="0">
              <a:solidFill>
                <a:schemeClr val="tx1"/>
              </a:solidFill>
              <a:latin typeface="Arial" panose="020B0604020202020204" pitchFamily="34" charset="0"/>
              <a:cs typeface="Arial" panose="020B0604020202020204" pitchFamily="34" charset="0"/>
            </a:endParaRPr>
          </a:p>
          <a:p>
            <a:pPr eaLnBrk="1" fontAlgn="auto" hangingPunct="1">
              <a:spcAft>
                <a:spcPts val="0"/>
              </a:spcAft>
              <a:buFont typeface="Wingdings 3" charset="2"/>
              <a:buChar char=""/>
              <a:defRPr/>
            </a:pPr>
            <a:r>
              <a:rPr lang="en-US" b="1" dirty="0">
                <a:solidFill>
                  <a:schemeClr val="tx1"/>
                </a:solidFill>
                <a:latin typeface="Arial" panose="020B0604020202020204" pitchFamily="34" charset="0"/>
                <a:cs typeface="Arial" panose="020B0604020202020204" pitchFamily="34" charset="0"/>
              </a:rPr>
              <a:t>Breast feeding women.</a:t>
            </a:r>
          </a:p>
          <a:p>
            <a:pPr eaLnBrk="1" fontAlgn="auto" hangingPunct="1">
              <a:spcAft>
                <a:spcPts val="0"/>
              </a:spcAft>
              <a:buFont typeface="Wingdings 3" charset="2"/>
              <a:buChar char=""/>
              <a:defRPr/>
            </a:pPr>
            <a:endParaRPr lang="en-US" b="1" dirty="0">
              <a:solidFill>
                <a:schemeClr val="tx1"/>
              </a:solidFill>
              <a:latin typeface="Arial" panose="020B0604020202020204" pitchFamily="34" charset="0"/>
              <a:cs typeface="Arial" panose="020B0604020202020204" pitchFamily="34" charset="0"/>
            </a:endParaRPr>
          </a:p>
          <a:p>
            <a:pPr eaLnBrk="1" fontAlgn="auto" hangingPunct="1">
              <a:spcAft>
                <a:spcPts val="0"/>
              </a:spcAft>
              <a:buFont typeface="Wingdings" panose="05000000000000000000" pitchFamily="2" charset="2"/>
              <a:buNone/>
              <a:defRPr/>
            </a:pPr>
            <a:endParaRPr lang="ar-SA"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67588" name="Slide Number Placeholder 3">
            <a:extLst>
              <a:ext uri="{FF2B5EF4-FFF2-40B4-BE49-F238E27FC236}">
                <a16:creationId xmlns:a16="http://schemas.microsoft.com/office/drawing/2014/main" id="{E7086170-1477-4833-956E-073EE274D2A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BBC525-916F-4481-8D9C-5C8EC3D723C1}" type="slidenum">
              <a:rPr lang="en-US" altLang="en-US" smtClean="0">
                <a:solidFill>
                  <a:schemeClr val="accent1"/>
                </a:solidFill>
              </a:rPr>
              <a:pPr/>
              <a:t>33</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7F90C7EE-4DC6-4D91-A587-D0F5304CCAAE}"/>
              </a:ext>
            </a:extLst>
          </p:cNvPr>
          <p:cNvSpPr>
            <a:spLocks noGrp="1" noChangeArrowheads="1"/>
          </p:cNvSpPr>
          <p:nvPr>
            <p:ph type="title"/>
          </p:nvPr>
        </p:nvSpPr>
        <p:spPr>
          <a:xfrm>
            <a:off x="2743200" y="609600"/>
            <a:ext cx="4214813" cy="762000"/>
          </a:xfrm>
        </p:spPr>
        <p:txBody>
          <a:bodyPr/>
          <a:lstStyle/>
          <a:p>
            <a:pPr algn="ctr" eaLnBrk="1" hangingPunct="1"/>
            <a:r>
              <a:rPr lang="en-US" altLang="en-US">
                <a:solidFill>
                  <a:srgbClr val="C00000"/>
                </a:solidFill>
                <a:latin typeface="Arial" panose="020B0604020202020204" pitchFamily="34" charset="0"/>
                <a:cs typeface="Arial" panose="020B0604020202020204" pitchFamily="34" charset="0"/>
              </a:rPr>
              <a:t>THANK YOU</a:t>
            </a:r>
            <a:endParaRPr lang="en-GB" altLang="en-US">
              <a:solidFill>
                <a:srgbClr val="C00000"/>
              </a:solidFill>
              <a:latin typeface="Arial" panose="020B0604020202020204" pitchFamily="34" charset="0"/>
              <a:cs typeface="Arial" panose="020B0604020202020204" pitchFamily="34" charset="0"/>
            </a:endParaRPr>
          </a:p>
        </p:txBody>
      </p:sp>
      <p:pic>
        <p:nvPicPr>
          <p:cNvPr id="69635" name="Picture 10" descr="camel">
            <a:extLst>
              <a:ext uri="{FF2B5EF4-FFF2-40B4-BE49-F238E27FC236}">
                <a16:creationId xmlns:a16="http://schemas.microsoft.com/office/drawing/2014/main" id="{3A5F3466-40CE-4424-8DB3-351DC6A39F8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1557338"/>
            <a:ext cx="8153400" cy="4598987"/>
          </a:xfrm>
        </p:spPr>
      </p:pic>
      <p:sp>
        <p:nvSpPr>
          <p:cNvPr id="69636" name="Slide Number Placeholder 1">
            <a:extLst>
              <a:ext uri="{FF2B5EF4-FFF2-40B4-BE49-F238E27FC236}">
                <a16:creationId xmlns:a16="http://schemas.microsoft.com/office/drawing/2014/main" id="{47969866-4F3F-400D-B7FE-4602A1303A6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3356A18-66AE-435A-AF02-D45BD9140A78}" type="slidenum">
              <a:rPr lang="en-US" altLang="en-US" smtClean="0">
                <a:solidFill>
                  <a:schemeClr val="accent1"/>
                </a:solidFill>
              </a:rPr>
              <a:pPr/>
              <a:t>34</a:t>
            </a:fld>
            <a:endParaRPr lang="en-US" altLang="en-US">
              <a:solidFill>
                <a:schemeClr val="accent1"/>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a:extLst>
              <a:ext uri="{FF2B5EF4-FFF2-40B4-BE49-F238E27FC236}">
                <a16:creationId xmlns:a16="http://schemas.microsoft.com/office/drawing/2014/main" id="{E1CB636C-9169-4ABE-ADCA-167D8F8EFE0C}"/>
              </a:ext>
            </a:extLst>
          </p:cNvPr>
          <p:cNvGraphicFramePr>
            <a:graphicFrameLocks noChangeAspect="1"/>
          </p:cNvGraphicFramePr>
          <p:nvPr/>
        </p:nvGraphicFramePr>
        <p:xfrm>
          <a:off x="457200" y="990600"/>
          <a:ext cx="7848600" cy="5410200"/>
        </p:xfrm>
        <a:graphic>
          <a:graphicData uri="http://schemas.openxmlformats.org/presentationml/2006/ole">
            <mc:AlternateContent xmlns:mc="http://schemas.openxmlformats.org/markup-compatibility/2006">
              <mc:Choice xmlns:v="urn:schemas-microsoft-com:vml" Requires="v">
                <p:oleObj spid="_x0000_s11268" name="Document" r:id="rId4" imgW="6871419" imgH="8009472" progId="Word.Document.8">
                  <p:embed/>
                </p:oleObj>
              </mc:Choice>
              <mc:Fallback>
                <p:oleObj name="Document" r:id="rId4" imgW="6871419" imgH="8009472"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990600"/>
                        <a:ext cx="78486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67" name="Slide Number Placeholder 1">
            <a:extLst>
              <a:ext uri="{FF2B5EF4-FFF2-40B4-BE49-F238E27FC236}">
                <a16:creationId xmlns:a16="http://schemas.microsoft.com/office/drawing/2014/main" id="{DDA8F57C-F829-4083-B95E-F8957A299C3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1137E92-D00B-4040-9CE3-B5835D88FCB6}" type="slidenum">
              <a:rPr lang="en-US" altLang="en-US" smtClean="0">
                <a:solidFill>
                  <a:schemeClr val="accent1"/>
                </a:solidFill>
              </a:rPr>
              <a:pPr/>
              <a:t>4</a:t>
            </a:fld>
            <a:endParaRPr lang="en-US" altLang="en-US">
              <a:solidFill>
                <a:schemeClr val="accen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FA8E6AA-E3CA-4E9E-84F1-BDCE3ECE54A5}"/>
              </a:ext>
            </a:extLst>
          </p:cNvPr>
          <p:cNvSpPr>
            <a:spLocks noGrp="1" noChangeArrowheads="1"/>
          </p:cNvSpPr>
          <p:nvPr>
            <p:ph type="title"/>
          </p:nvPr>
        </p:nvSpPr>
        <p:spPr>
          <a:xfrm>
            <a:off x="495300" y="152400"/>
            <a:ext cx="8229600" cy="865188"/>
          </a:xfrm>
        </p:spPr>
        <p:txBody>
          <a:bodyPr/>
          <a:lstStyle/>
          <a:p>
            <a:pPr eaLnBrk="1" hangingPunct="1"/>
            <a:r>
              <a:rPr lang="en-US" altLang="en-US" b="1">
                <a:solidFill>
                  <a:srgbClr val="C00000"/>
                </a:solidFill>
              </a:rPr>
              <a:t>Causes of URTIs</a:t>
            </a:r>
          </a:p>
        </p:txBody>
      </p:sp>
      <p:sp>
        <p:nvSpPr>
          <p:cNvPr id="21507" name="Rectangle 3">
            <a:extLst>
              <a:ext uri="{FF2B5EF4-FFF2-40B4-BE49-F238E27FC236}">
                <a16:creationId xmlns:a16="http://schemas.microsoft.com/office/drawing/2014/main" id="{0B36D3AE-6CA1-44EC-8397-68AC9C586E8E}"/>
              </a:ext>
            </a:extLst>
          </p:cNvPr>
          <p:cNvSpPr>
            <a:spLocks noGrp="1" noChangeArrowheads="1"/>
          </p:cNvSpPr>
          <p:nvPr>
            <p:ph idx="1"/>
          </p:nvPr>
        </p:nvSpPr>
        <p:spPr>
          <a:xfrm>
            <a:off x="76200" y="1143000"/>
            <a:ext cx="8991600" cy="5486400"/>
          </a:xfrm>
        </p:spPr>
        <p:txBody>
          <a:bodyPr/>
          <a:lstStyle/>
          <a:p>
            <a:pPr eaLnBrk="1" hangingPunct="1">
              <a:defRPr/>
            </a:pPr>
            <a:r>
              <a:rPr lang="en-US" altLang="en-US" b="1" dirty="0">
                <a:solidFill>
                  <a:srgbClr val="C00000"/>
                </a:solidFill>
                <a:latin typeface="Arial" panose="020B0604020202020204" pitchFamily="34" charset="0"/>
                <a:cs typeface="Arial" panose="020B0604020202020204" pitchFamily="34" charset="0"/>
              </a:rPr>
              <a:t>Viruses</a:t>
            </a:r>
            <a:r>
              <a:rPr lang="en-US" altLang="en-US" dirty="0">
                <a:solidFill>
                  <a:srgbClr val="C00000"/>
                </a:solidFill>
                <a:latin typeface="Arial" panose="020B0604020202020204" pitchFamily="34" charset="0"/>
                <a:cs typeface="Arial" panose="020B0604020202020204" pitchFamily="34" charset="0"/>
              </a:rPr>
              <a:t>; </a:t>
            </a:r>
            <a:r>
              <a:rPr lang="en-US" dirty="0"/>
              <a:t>Most URTIs are of viral etiology</a:t>
            </a:r>
            <a:endParaRPr lang="en-US" altLang="en-US" b="1" dirty="0">
              <a:solidFill>
                <a:schemeClr val="tx1"/>
              </a:solidFill>
              <a:latin typeface="Arial" panose="020B0604020202020204" pitchFamily="34" charset="0"/>
              <a:cs typeface="Arial" panose="020B0604020202020204" pitchFamily="34" charset="0"/>
            </a:endParaRPr>
          </a:p>
          <a:p>
            <a:pPr marL="0" indent="0" eaLnBrk="1" hangingPunct="1">
              <a:buFont typeface="Wingdings 3" panose="05040102010807070707" pitchFamily="18" charset="2"/>
              <a:buNone/>
              <a:defRPr/>
            </a:pPr>
            <a:r>
              <a:rPr lang="en-US" altLang="en-US" dirty="0">
                <a:latin typeface="Arial" panose="020B0604020202020204" pitchFamily="34" charset="0"/>
                <a:cs typeface="Arial" panose="020B0604020202020204" pitchFamily="34" charset="0"/>
              </a:rPr>
              <a:t>        </a:t>
            </a:r>
            <a:r>
              <a:rPr lang="en-US" altLang="en-US" b="1" dirty="0">
                <a:solidFill>
                  <a:srgbClr val="7030A0"/>
                </a:solidFill>
                <a:latin typeface="Arial" panose="020B0604020202020204" pitchFamily="34" charset="0"/>
                <a:cs typeface="Arial" panose="020B0604020202020204" pitchFamily="34" charset="0"/>
              </a:rPr>
              <a:t>(Should NOT be treated with antibiotics)</a:t>
            </a:r>
          </a:p>
          <a:p>
            <a:pPr marL="0" indent="0" eaLnBrk="1" hangingPunct="1">
              <a:buFont typeface="Wingdings 3" panose="05040102010807070707" pitchFamily="18" charset="2"/>
              <a:buNone/>
              <a:defRPr/>
            </a:pPr>
            <a:r>
              <a:rPr lang="en-US" altLang="en-US" b="1" dirty="0">
                <a:solidFill>
                  <a:srgbClr val="0070C0"/>
                </a:solidFill>
                <a:latin typeface="Arial" panose="020B0604020202020204" pitchFamily="34" charset="0"/>
                <a:cs typeface="Arial" panose="020B0604020202020204" pitchFamily="34" charset="0"/>
              </a:rPr>
              <a:t>Treatment: rest &amp; plenty of fluids, OTC cold &amp; pain relievers</a:t>
            </a:r>
          </a:p>
          <a:p>
            <a:pPr eaLnBrk="1" hangingPunct="1">
              <a:defRPr/>
            </a:pPr>
            <a:r>
              <a:rPr lang="en-US" altLang="en-US" b="1" dirty="0">
                <a:solidFill>
                  <a:srgbClr val="C00000"/>
                </a:solidFill>
                <a:latin typeface="Arial" panose="020B0604020202020204" pitchFamily="34" charset="0"/>
                <a:cs typeface="Arial" panose="020B0604020202020204" pitchFamily="34" charset="0"/>
              </a:rPr>
              <a:t>Bacteria</a:t>
            </a:r>
            <a:r>
              <a:rPr lang="en-US" altLang="en-US" dirty="0">
                <a:latin typeface="Arial" panose="020B0604020202020204" pitchFamily="34" charset="0"/>
                <a:cs typeface="Arial" panose="020B0604020202020204" pitchFamily="34" charset="0"/>
              </a:rPr>
              <a:t> </a:t>
            </a:r>
            <a:r>
              <a:rPr lang="en-US" altLang="en-US" b="1" dirty="0">
                <a:solidFill>
                  <a:schemeClr val="tx1"/>
                </a:solidFill>
                <a:latin typeface="Arial" panose="020B0604020202020204" pitchFamily="34" charset="0"/>
                <a:cs typeface="Arial" panose="020B0604020202020204" pitchFamily="34" charset="0"/>
              </a:rPr>
              <a:t>(mainly Group A streptococcus, H. influenza) </a:t>
            </a:r>
          </a:p>
          <a:p>
            <a:pPr marL="0" indent="0" eaLnBrk="1" hangingPunct="1">
              <a:buFont typeface="Wingdings 3" panose="05040102010807070707" pitchFamily="18" charset="2"/>
              <a:buNone/>
              <a:defRPr/>
            </a:pPr>
            <a:r>
              <a:rPr lang="en-US" altLang="en-US" b="1" dirty="0">
                <a:solidFill>
                  <a:srgbClr val="0070C0"/>
                </a:solidFill>
                <a:latin typeface="Arial" panose="020B0604020202020204" pitchFamily="34" charset="0"/>
                <a:cs typeface="Arial" panose="020B0604020202020204" pitchFamily="34" charset="0"/>
              </a:rPr>
              <a:t>Treatment: Antibiotics. The type depends  on:</a:t>
            </a:r>
          </a:p>
          <a:p>
            <a:pPr marL="0" indent="0" eaLnBrk="1" hangingPunct="1">
              <a:buFont typeface="Wingdings 3" panose="05040102010807070707" pitchFamily="18" charset="2"/>
              <a:buNone/>
              <a:defRPr/>
            </a:pPr>
            <a:r>
              <a:rPr lang="en-US" altLang="en-US" b="1" dirty="0">
                <a:solidFill>
                  <a:srgbClr val="0070C0"/>
                </a:solidFill>
                <a:latin typeface="Arial" panose="020B0604020202020204" pitchFamily="34" charset="0"/>
                <a:cs typeface="Arial" panose="020B0604020202020204" pitchFamily="34" charset="0"/>
              </a:rPr>
              <a:t>                  Type of bacteria</a:t>
            </a:r>
          </a:p>
          <a:p>
            <a:pPr marL="0" indent="0" eaLnBrk="1" hangingPunct="1">
              <a:buFont typeface="Wingdings 3" panose="05040102010807070707" pitchFamily="18" charset="2"/>
              <a:buNone/>
              <a:defRPr/>
            </a:pPr>
            <a:r>
              <a:rPr lang="en-US" altLang="en-US" b="1" dirty="0">
                <a:solidFill>
                  <a:srgbClr val="0070C0"/>
                </a:solidFill>
                <a:latin typeface="Arial" panose="020B0604020202020204" pitchFamily="34" charset="0"/>
                <a:cs typeface="Arial" panose="020B0604020202020204" pitchFamily="34" charset="0"/>
              </a:rPr>
              <a:t>                  Sensitivity test.</a:t>
            </a:r>
          </a:p>
        </p:txBody>
      </p:sp>
      <p:sp>
        <p:nvSpPr>
          <p:cNvPr id="13316" name="Slide Number Placeholder 1">
            <a:extLst>
              <a:ext uri="{FF2B5EF4-FFF2-40B4-BE49-F238E27FC236}">
                <a16:creationId xmlns:a16="http://schemas.microsoft.com/office/drawing/2014/main" id="{30C7BD4D-4677-4D20-B04F-33635D18C33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F63099-FAC4-41A3-9C6F-0667FF3A2093}" type="slidenum">
              <a:rPr lang="en-US" altLang="en-US" smtClean="0">
                <a:solidFill>
                  <a:schemeClr val="accent1"/>
                </a:solidFill>
              </a:rPr>
              <a:pPr/>
              <a:t>5</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diamond(in)">
                                      <p:cBhvr>
                                        <p:cTn id="7" dur="2000"/>
                                        <p:tgtEl>
                                          <p:spTgt spid="2150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1507">
                                            <p:txEl>
                                              <p:pRg st="0" end="0"/>
                                            </p:txEl>
                                          </p:spTgt>
                                        </p:tgtEl>
                                        <p:attrNameLst>
                                          <p:attrName>style.visibility</p:attrName>
                                        </p:attrNameLst>
                                      </p:cBhvr>
                                      <p:to>
                                        <p:strVal val="visible"/>
                                      </p:to>
                                    </p:set>
                                    <p:animEffect transition="in" filter="dissolve">
                                      <p:cBhvr>
                                        <p:cTn id="10" dur="500"/>
                                        <p:tgtEl>
                                          <p:spTgt spid="21507">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Effect transition="in" filter="dissolve">
                                      <p:cBhvr>
                                        <p:cTn id="15" dur="500"/>
                                        <p:tgtEl>
                                          <p:spTgt spid="21507">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1507">
                                            <p:txEl>
                                              <p:pRg st="2" end="2"/>
                                            </p:txEl>
                                          </p:spTgt>
                                        </p:tgtEl>
                                        <p:attrNameLst>
                                          <p:attrName>style.visibility</p:attrName>
                                        </p:attrNameLst>
                                      </p:cBhvr>
                                      <p:to>
                                        <p:strVal val="visible"/>
                                      </p:to>
                                    </p:set>
                                    <p:animEffect transition="in" filter="dissolve">
                                      <p:cBhvr>
                                        <p:cTn id="20" dur="500"/>
                                        <p:tgtEl>
                                          <p:spTgt spid="21507">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Effect transition="in" filter="dissolve">
                                      <p:cBhvr>
                                        <p:cTn id="25" dur="500"/>
                                        <p:tgtEl>
                                          <p:spTgt spid="21507">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1507">
                                            <p:txEl>
                                              <p:pRg st="4" end="4"/>
                                            </p:txEl>
                                          </p:spTgt>
                                        </p:tgtEl>
                                        <p:attrNameLst>
                                          <p:attrName>style.visibility</p:attrName>
                                        </p:attrNameLst>
                                      </p:cBhvr>
                                      <p:to>
                                        <p:strVal val="visible"/>
                                      </p:to>
                                    </p:set>
                                    <p:animEffect transition="in" filter="dissolve">
                                      <p:cBhvr>
                                        <p:cTn id="30" dur="500"/>
                                        <p:tgtEl>
                                          <p:spTgt spid="21507">
                                            <p:txEl>
                                              <p:pRg st="4" end="4"/>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1507">
                                            <p:txEl>
                                              <p:pRg st="5" end="5"/>
                                            </p:txEl>
                                          </p:spTgt>
                                        </p:tgtEl>
                                        <p:attrNameLst>
                                          <p:attrName>style.visibility</p:attrName>
                                        </p:attrNameLst>
                                      </p:cBhvr>
                                      <p:to>
                                        <p:strVal val="visible"/>
                                      </p:to>
                                    </p:set>
                                    <p:animEffect transition="in" filter="dissolve">
                                      <p:cBhvr>
                                        <p:cTn id="33" dur="500"/>
                                        <p:tgtEl>
                                          <p:spTgt spid="21507">
                                            <p:txEl>
                                              <p:pRg st="5" end="5"/>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21507">
                                            <p:txEl>
                                              <p:pRg st="6" end="6"/>
                                            </p:txEl>
                                          </p:spTgt>
                                        </p:tgtEl>
                                        <p:attrNameLst>
                                          <p:attrName>style.visibility</p:attrName>
                                        </p:attrNameLst>
                                      </p:cBhvr>
                                      <p:to>
                                        <p:strVal val="visible"/>
                                      </p:to>
                                    </p:set>
                                    <p:animEffect transition="in" filter="dissolve">
                                      <p:cBhvr>
                                        <p:cTn id="36" dur="5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E3CCC4C-A99B-445E-BCB2-D66328BDC453}"/>
              </a:ext>
            </a:extLst>
          </p:cNvPr>
          <p:cNvSpPr>
            <a:spLocks noGrp="1" noChangeArrowheads="1"/>
          </p:cNvSpPr>
          <p:nvPr>
            <p:ph type="title"/>
          </p:nvPr>
        </p:nvSpPr>
        <p:spPr>
          <a:xfrm>
            <a:off x="457200" y="0"/>
            <a:ext cx="8229600" cy="941388"/>
          </a:xfrm>
        </p:spPr>
        <p:txBody>
          <a:bodyPr/>
          <a:lstStyle/>
          <a:p>
            <a:pPr eaLnBrk="1" hangingPunct="1"/>
            <a:r>
              <a:rPr lang="en-US" altLang="en-US" b="1">
                <a:solidFill>
                  <a:srgbClr val="C00000"/>
                </a:solidFill>
                <a:latin typeface="Arial" panose="020B0604020202020204" pitchFamily="34" charset="0"/>
                <a:cs typeface="Arial" panose="020B0604020202020204" pitchFamily="34" charset="0"/>
              </a:rPr>
              <a:t>LRTIs </a:t>
            </a:r>
            <a:r>
              <a:rPr lang="en-US" altLang="en-US" sz="2400" b="1">
                <a:solidFill>
                  <a:srgbClr val="7030A0"/>
                </a:solidFill>
                <a:latin typeface="Arial" panose="020B0604020202020204" pitchFamily="34" charset="0"/>
                <a:cs typeface="Arial" panose="020B0604020202020204" pitchFamily="34" charset="0"/>
              </a:rPr>
              <a:t>(costly &amp; more difficult to treat)</a:t>
            </a:r>
          </a:p>
        </p:txBody>
      </p:sp>
      <p:sp>
        <p:nvSpPr>
          <p:cNvPr id="15363" name="Rectangle 3">
            <a:extLst>
              <a:ext uri="{FF2B5EF4-FFF2-40B4-BE49-F238E27FC236}">
                <a16:creationId xmlns:a16="http://schemas.microsoft.com/office/drawing/2014/main" id="{0E72DAA1-7297-498A-AC8D-4DD1E6A206CE}"/>
              </a:ext>
            </a:extLst>
          </p:cNvPr>
          <p:cNvSpPr>
            <a:spLocks noGrp="1" noChangeArrowheads="1"/>
          </p:cNvSpPr>
          <p:nvPr>
            <p:ph idx="1"/>
          </p:nvPr>
        </p:nvSpPr>
        <p:spPr>
          <a:xfrm>
            <a:off x="57150" y="471488"/>
            <a:ext cx="9118600" cy="6172200"/>
          </a:xfrm>
        </p:spPr>
        <p:txBody>
          <a:bodyPr/>
          <a:lstStyle/>
          <a:p>
            <a:pPr eaLnBrk="1" hangingPunct="1">
              <a:defRPr/>
            </a:pPr>
            <a:r>
              <a:rPr lang="en-US" altLang="en-US" sz="3400" b="1" dirty="0">
                <a:solidFill>
                  <a:srgbClr val="C00000"/>
                </a:solidFill>
                <a:latin typeface="Arial" panose="020B0604020202020204" pitchFamily="34" charset="0"/>
                <a:cs typeface="Arial" panose="020B0604020202020204" pitchFamily="34" charset="0"/>
              </a:rPr>
              <a:t>Bronchitis </a:t>
            </a:r>
            <a:r>
              <a:rPr lang="en-US" altLang="en-US" sz="2400" b="1" dirty="0">
                <a:solidFill>
                  <a:srgbClr val="0070C0"/>
                </a:solidFill>
                <a:latin typeface="Arial" panose="020B0604020202020204" pitchFamily="34" charset="0"/>
                <a:cs typeface="Arial" panose="020B0604020202020204" pitchFamily="34" charset="0"/>
              </a:rPr>
              <a:t>(inflammation of major bronchi &amp; trachea)</a:t>
            </a:r>
          </a:p>
          <a:p>
            <a:pPr eaLnBrk="1" hangingPunct="1">
              <a:buFont typeface="Wingdings" panose="05000000000000000000" pitchFamily="2" charset="2"/>
              <a:buNone/>
              <a:defRPr/>
            </a:pPr>
            <a:r>
              <a:rPr lang="en-US" altLang="en-US" sz="3400" dirty="0">
                <a:latin typeface="Arial" panose="020B0604020202020204" pitchFamily="34" charset="0"/>
                <a:cs typeface="Arial" panose="020B0604020202020204" pitchFamily="34" charset="0"/>
              </a:rPr>
              <a:t>      </a:t>
            </a:r>
            <a:r>
              <a:rPr lang="en-US" altLang="en-US" sz="2800" b="1" dirty="0">
                <a:solidFill>
                  <a:schemeClr val="tx1"/>
                </a:solidFill>
                <a:latin typeface="Arial" panose="020B0604020202020204" pitchFamily="34" charset="0"/>
                <a:cs typeface="Arial" panose="020B0604020202020204" pitchFamily="34" charset="0"/>
              </a:rPr>
              <a:t>Acute, or Chronic, or Acute exacerbation of chronic bronchitis</a:t>
            </a:r>
          </a:p>
          <a:p>
            <a:pPr eaLnBrk="1" hangingPunct="1">
              <a:buFont typeface="Wingdings" panose="05000000000000000000" pitchFamily="2" charset="2"/>
              <a:buNone/>
              <a:defRPr/>
            </a:pPr>
            <a:r>
              <a:rPr lang="en-US" altLang="en-US" sz="2800" b="1" dirty="0">
                <a:solidFill>
                  <a:schemeClr val="tx1"/>
                </a:solidFill>
                <a:latin typeface="Arial" panose="020B0604020202020204" pitchFamily="34" charset="0"/>
                <a:cs typeface="Arial" panose="020B0604020202020204" pitchFamily="34" charset="0"/>
              </a:rPr>
              <a:t>  </a:t>
            </a:r>
            <a:r>
              <a:rPr lang="en-US" altLang="en-US" sz="2800" b="1" dirty="0">
                <a:solidFill>
                  <a:srgbClr val="00B0F0"/>
                </a:solidFill>
                <a:latin typeface="Arial" panose="020B0604020202020204" pitchFamily="34" charset="0"/>
                <a:cs typeface="Arial" panose="020B0604020202020204" pitchFamily="34" charset="0"/>
              </a:rPr>
              <a:t>Causes: </a:t>
            </a:r>
            <a:r>
              <a:rPr lang="en-US" altLang="en-US" sz="2800" b="1" dirty="0">
                <a:solidFill>
                  <a:schemeClr val="tx1"/>
                </a:solidFill>
                <a:latin typeface="Arial" panose="020B0604020202020204" pitchFamily="34" charset="0"/>
                <a:cs typeface="Arial" panose="020B0604020202020204" pitchFamily="34" charset="0"/>
              </a:rPr>
              <a:t>viruses or 										bacteria (</a:t>
            </a:r>
            <a:r>
              <a:rPr lang="en-US" altLang="en-US" sz="2800" b="1" i="1" dirty="0">
                <a:solidFill>
                  <a:schemeClr val="tx1"/>
                </a:solidFill>
                <a:latin typeface="Arial" panose="020B0604020202020204" pitchFamily="34" charset="0"/>
                <a:cs typeface="Arial" panose="020B0604020202020204" pitchFamily="34" charset="0"/>
              </a:rPr>
              <a:t>H. influenza</a:t>
            </a:r>
            <a:r>
              <a:rPr lang="en-US" altLang="en-US" sz="2800" b="1" dirty="0">
                <a:solidFill>
                  <a:schemeClr val="tx1"/>
                </a:solidFill>
                <a:latin typeface="Arial" panose="020B0604020202020204" pitchFamily="34" charset="0"/>
                <a:cs typeface="Arial" panose="020B0604020202020204" pitchFamily="34" charset="0"/>
              </a:rPr>
              <a:t>, </a:t>
            </a:r>
            <a:r>
              <a:rPr lang="en-US" sz="2800" b="1" i="1" dirty="0">
                <a:solidFill>
                  <a:schemeClr val="tx1"/>
                </a:solidFill>
                <a:latin typeface="Arial" panose="020B0604020202020204" pitchFamily="34" charset="0"/>
                <a:cs typeface="Arial" panose="020B0604020202020204" pitchFamily="34" charset="0"/>
              </a:rPr>
              <a:t>Streptococcus</a:t>
            </a:r>
            <a:r>
              <a:rPr lang="en-US" sz="2800" i="1" dirty="0"/>
              <a:t> </a:t>
            </a:r>
            <a:r>
              <a:rPr lang="en-US" altLang="en-US" sz="2800" b="1" i="1" dirty="0">
                <a:solidFill>
                  <a:schemeClr val="tx1"/>
                </a:solidFill>
                <a:latin typeface="Arial" panose="020B0604020202020204" pitchFamily="34" charset="0"/>
                <a:cs typeface="Arial" panose="020B0604020202020204" pitchFamily="34" charset="0"/>
              </a:rPr>
              <a:t>pneumonia </a:t>
            </a:r>
            <a:r>
              <a:rPr lang="en-US" altLang="en-US" sz="2800" b="1" dirty="0">
                <a:solidFill>
                  <a:schemeClr val="tx1"/>
                </a:solidFill>
                <a:latin typeface="Arial" panose="020B0604020202020204" pitchFamily="34" charset="0"/>
                <a:cs typeface="Arial" panose="020B0604020202020204" pitchFamily="34" charset="0"/>
              </a:rPr>
              <a:t>&amp; </a:t>
            </a:r>
            <a:r>
              <a:rPr lang="en-US" sz="2800" b="1" i="1" dirty="0">
                <a:solidFill>
                  <a:schemeClr val="tx1"/>
                </a:solidFill>
                <a:latin typeface="Arial" panose="020B0604020202020204" pitchFamily="34" charset="0"/>
              </a:rPr>
              <a:t>Moraxella</a:t>
            </a:r>
            <a:r>
              <a:rPr lang="en-US" sz="2800" i="1" dirty="0">
                <a:latin typeface="Arial" panose="020B0604020202020204" pitchFamily="34" charset="0"/>
              </a:rPr>
              <a:t> </a:t>
            </a:r>
            <a:r>
              <a:rPr lang="en-US" altLang="en-US" sz="2800" b="1" i="1" dirty="0" err="1">
                <a:solidFill>
                  <a:schemeClr val="tx1"/>
                </a:solidFill>
                <a:latin typeface="Arial" panose="020B0604020202020204" pitchFamily="34" charset="0"/>
                <a:cs typeface="Arial" panose="020B0604020202020204" pitchFamily="34" charset="0"/>
              </a:rPr>
              <a:t>catarrhalis</a:t>
            </a:r>
            <a:r>
              <a:rPr lang="en-US" altLang="en-US" sz="2800" b="1" dirty="0">
                <a:solidFill>
                  <a:schemeClr val="tx1"/>
                </a:solidFill>
                <a:latin typeface="Arial" panose="020B0604020202020204" pitchFamily="34" charset="0"/>
                <a:cs typeface="Arial" panose="020B0604020202020204" pitchFamily="34" charset="0"/>
              </a:rPr>
              <a:t>).</a:t>
            </a:r>
          </a:p>
          <a:p>
            <a:pPr eaLnBrk="1" hangingPunct="1">
              <a:defRPr/>
            </a:pPr>
            <a:r>
              <a:rPr lang="en-US" altLang="en-US" sz="3400" b="1" dirty="0">
                <a:solidFill>
                  <a:srgbClr val="C00000"/>
                </a:solidFill>
                <a:latin typeface="Arial" panose="020B0604020202020204" pitchFamily="34" charset="0"/>
                <a:cs typeface="Arial" panose="020B0604020202020204" pitchFamily="34" charset="0"/>
              </a:rPr>
              <a:t>Pneumonia</a:t>
            </a:r>
            <a:r>
              <a:rPr lang="en-US" altLang="en-US" sz="2800" b="1" dirty="0">
                <a:solidFill>
                  <a:srgbClr val="C00000"/>
                </a:solidFill>
                <a:latin typeface="Arial" panose="020B0604020202020204" pitchFamily="34" charset="0"/>
                <a:cs typeface="Arial" panose="020B0604020202020204" pitchFamily="34" charset="0"/>
              </a:rPr>
              <a:t> </a:t>
            </a:r>
            <a:r>
              <a:rPr lang="en-US" altLang="en-US" sz="2400" b="1" dirty="0">
                <a:solidFill>
                  <a:srgbClr val="0070C0"/>
                </a:solidFill>
                <a:latin typeface="Arial" panose="020B0604020202020204" pitchFamily="34" charset="0"/>
                <a:cs typeface="Arial" panose="020B0604020202020204" pitchFamily="34" charset="0"/>
              </a:rPr>
              <a:t>(Serious infection of bronchioles &amp; alveoli)</a:t>
            </a:r>
          </a:p>
          <a:p>
            <a:pPr eaLnBrk="1" hangingPunct="1">
              <a:buFont typeface="Wingdings" panose="05000000000000000000" pitchFamily="2" charset="2"/>
              <a:buNone/>
              <a:defRPr/>
            </a:pPr>
            <a:r>
              <a:rPr lang="en-US" altLang="en-US" sz="2800" b="1" dirty="0">
                <a:solidFill>
                  <a:schemeClr val="tx1"/>
                </a:solidFill>
                <a:latin typeface="Arial" panose="020B0604020202020204" pitchFamily="34" charset="0"/>
                <a:cs typeface="Arial" panose="020B0604020202020204" pitchFamily="34" charset="0"/>
              </a:rPr>
              <a:t>      Community –Acquired (CAP) </a:t>
            </a:r>
          </a:p>
          <a:p>
            <a:pPr eaLnBrk="1" hangingPunct="1">
              <a:buFont typeface="Wingdings" panose="05000000000000000000" pitchFamily="2" charset="2"/>
              <a:buNone/>
              <a:defRPr/>
            </a:pPr>
            <a:r>
              <a:rPr lang="en-US" altLang="en-US" sz="2800" dirty="0">
                <a:latin typeface="Arial" panose="020B0604020202020204" pitchFamily="34" charset="0"/>
                <a:cs typeface="Arial" panose="020B0604020202020204" pitchFamily="34" charset="0"/>
              </a:rPr>
              <a:t>       </a:t>
            </a:r>
            <a:r>
              <a:rPr lang="en-US" altLang="en-US" sz="2800" b="1" dirty="0">
                <a:solidFill>
                  <a:schemeClr val="tx1"/>
                </a:solidFill>
                <a:latin typeface="Arial" panose="020B0604020202020204" pitchFamily="34" charset="0"/>
                <a:cs typeface="Arial" panose="020B0604020202020204" pitchFamily="34" charset="0"/>
              </a:rPr>
              <a:t>Hospital-acquired</a:t>
            </a:r>
          </a:p>
          <a:p>
            <a:pPr marL="0" indent="0">
              <a:buFont typeface="Wingdings 3" panose="05040102010807070707" pitchFamily="18" charset="2"/>
              <a:buNone/>
              <a:defRPr/>
            </a:pPr>
            <a:r>
              <a:rPr lang="en-US" altLang="en-US" sz="2800" b="1" dirty="0">
                <a:solidFill>
                  <a:srgbClr val="00B0F0"/>
                </a:solidFill>
                <a:latin typeface="Arial" panose="020B0604020202020204" pitchFamily="34" charset="0"/>
                <a:cs typeface="Arial" panose="020B0604020202020204" pitchFamily="34" charset="0"/>
              </a:rPr>
              <a:t>Causes: </a:t>
            </a:r>
            <a:r>
              <a:rPr lang="en-US" altLang="en-US" sz="2400" b="1" dirty="0">
                <a:solidFill>
                  <a:srgbClr val="00B0F0"/>
                </a:solidFill>
                <a:latin typeface="Arial" panose="020B0604020202020204" pitchFamily="34" charset="0"/>
                <a:cs typeface="Arial" panose="020B0604020202020204" pitchFamily="34" charset="0"/>
              </a:rPr>
              <a:t>Bacteria </a:t>
            </a:r>
            <a:r>
              <a:rPr lang="en-US" altLang="en-US" sz="2400" b="1" dirty="0">
                <a:latin typeface="Arial" panose="020B0604020202020204" pitchFamily="34" charset="0"/>
                <a:cs typeface="Arial" panose="020B0604020202020204" pitchFamily="34" charset="0"/>
              </a:rPr>
              <a:t>S. pneumonia</a:t>
            </a:r>
            <a:r>
              <a:rPr lang="en-US" altLang="en-US" sz="2400" b="1" dirty="0">
                <a:solidFill>
                  <a:srgbClr val="FF0000"/>
                </a:solidFill>
                <a:latin typeface="Arial" panose="020B0604020202020204" pitchFamily="34" charset="0"/>
                <a:cs typeface="Arial" panose="020B0604020202020204" pitchFamily="34" charset="0"/>
              </a:rPr>
              <a:t>**(66%)</a:t>
            </a:r>
            <a:r>
              <a:rPr lang="en-US" altLang="en-US" sz="2400" b="1" dirty="0">
                <a:solidFill>
                  <a:schemeClr val="tx1"/>
                </a:solidFill>
                <a:latin typeface="Arial" panose="020B0604020202020204" pitchFamily="34" charset="0"/>
                <a:cs typeface="Arial" panose="020B0604020202020204" pitchFamily="34" charset="0"/>
              </a:rPr>
              <a:t>, </a:t>
            </a:r>
            <a:r>
              <a:rPr lang="en-US" altLang="en-US" sz="2400" b="1" dirty="0">
                <a:latin typeface="Arial" panose="020B0604020202020204" pitchFamily="34" charset="0"/>
                <a:cs typeface="Arial" panose="020B0604020202020204" pitchFamily="34" charset="0"/>
              </a:rPr>
              <a:t>H. influenza (20%), M. </a:t>
            </a:r>
            <a:r>
              <a:rPr lang="en-US" altLang="en-US" sz="2400" b="1" dirty="0" err="1">
                <a:latin typeface="Arial" panose="020B0604020202020204" pitchFamily="34" charset="0"/>
                <a:cs typeface="Arial" panose="020B0604020202020204" pitchFamily="34" charset="0"/>
              </a:rPr>
              <a:t>catarrhalis</a:t>
            </a:r>
            <a:r>
              <a:rPr lang="en-US" altLang="en-US" sz="2400" b="1" dirty="0">
                <a:latin typeface="Arial" panose="020B0604020202020204" pitchFamily="34" charset="0"/>
                <a:cs typeface="Arial" panose="020B0604020202020204" pitchFamily="34" charset="0"/>
              </a:rPr>
              <a:t> (20%).</a:t>
            </a:r>
            <a:endParaRPr lang="en-US" altLang="en-US" sz="3400" dirty="0">
              <a:latin typeface="Arial" panose="020B0604020202020204" pitchFamily="34" charset="0"/>
              <a:cs typeface="Arial" panose="020B0604020202020204" pitchFamily="34" charset="0"/>
            </a:endParaRPr>
          </a:p>
        </p:txBody>
      </p:sp>
      <p:sp>
        <p:nvSpPr>
          <p:cNvPr id="15364" name="Slide Number Placeholder 1">
            <a:extLst>
              <a:ext uri="{FF2B5EF4-FFF2-40B4-BE49-F238E27FC236}">
                <a16:creationId xmlns:a16="http://schemas.microsoft.com/office/drawing/2014/main" id="{09825CD3-09E8-42F9-9F7C-22ED867112E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EE6E89-3F5B-4C61-8344-946F35538974}" type="slidenum">
              <a:rPr lang="en-US" altLang="en-US" smtClean="0">
                <a:solidFill>
                  <a:schemeClr val="accent1"/>
                </a:solidFill>
              </a:rPr>
              <a:pPr/>
              <a:t>6</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diamond(in)">
                                      <p:cBhvr>
                                        <p:cTn id="7" dur="20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dissolve">
                                      <p:cBhvr>
                                        <p:cTn id="12" dur="500"/>
                                        <p:tgtEl>
                                          <p:spTgt spid="153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dissolve">
                                      <p:cBhvr>
                                        <p:cTn id="17" dur="500"/>
                                        <p:tgtEl>
                                          <p:spTgt spid="153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dissolve">
                                      <p:cBhvr>
                                        <p:cTn id="22" dur="500"/>
                                        <p:tgtEl>
                                          <p:spTgt spid="1536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animEffect transition="in" filter="dissolve">
                                      <p:cBhvr>
                                        <p:cTn id="27" dur="500"/>
                                        <p:tgtEl>
                                          <p:spTgt spid="1536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363">
                                            <p:txEl>
                                              <p:pRg st="4" end="4"/>
                                            </p:txEl>
                                          </p:spTgt>
                                        </p:tgtEl>
                                        <p:attrNameLst>
                                          <p:attrName>style.visibility</p:attrName>
                                        </p:attrNameLst>
                                      </p:cBhvr>
                                      <p:to>
                                        <p:strVal val="visible"/>
                                      </p:to>
                                    </p:set>
                                    <p:animEffect transition="in" filter="dissolve">
                                      <p:cBhvr>
                                        <p:cTn id="32" dur="500"/>
                                        <p:tgtEl>
                                          <p:spTgt spid="1536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Effect transition="in" filter="dissolve">
                                      <p:cBhvr>
                                        <p:cTn id="37" dur="500"/>
                                        <p:tgtEl>
                                          <p:spTgt spid="1536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363">
                                            <p:txEl>
                                              <p:pRg st="6" end="6"/>
                                            </p:txEl>
                                          </p:spTgt>
                                        </p:tgtEl>
                                        <p:attrNameLst>
                                          <p:attrName>style.visibility</p:attrName>
                                        </p:attrNameLst>
                                      </p:cBhvr>
                                      <p:to>
                                        <p:strVal val="visible"/>
                                      </p:to>
                                    </p:set>
                                    <p:animEffect transition="in" filter="dissolve">
                                      <p:cBhvr>
                                        <p:cTn id="42"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58A0A190-1115-4C78-A30F-BECF2A6957B5}"/>
              </a:ext>
            </a:extLst>
          </p:cNvPr>
          <p:cNvSpPr>
            <a:spLocks noGrp="1"/>
          </p:cNvSpPr>
          <p:nvPr>
            <p:ph type="title"/>
          </p:nvPr>
        </p:nvSpPr>
        <p:spPr>
          <a:xfrm>
            <a:off x="609600" y="609600"/>
            <a:ext cx="6348413" cy="1219200"/>
          </a:xfrm>
        </p:spPr>
        <p:txBody>
          <a:bodyPr/>
          <a:lstStyle/>
          <a:p>
            <a:pPr algn="ctr" eaLnBrk="1" hangingPunct="1"/>
            <a:r>
              <a:rPr lang="en-US" altLang="en-US" b="1">
                <a:solidFill>
                  <a:srgbClr val="FF0000"/>
                </a:solidFill>
                <a:latin typeface="Arial" panose="020B0604020202020204" pitchFamily="34" charset="0"/>
                <a:cs typeface="Arial" panose="020B0604020202020204" pitchFamily="34" charset="0"/>
              </a:rPr>
              <a:t>Antibiotics commonly used in the treatment of RTIs</a:t>
            </a:r>
          </a:p>
        </p:txBody>
      </p:sp>
      <p:sp>
        <p:nvSpPr>
          <p:cNvPr id="17411" name="Content Placeholder 2">
            <a:extLst>
              <a:ext uri="{FF2B5EF4-FFF2-40B4-BE49-F238E27FC236}">
                <a16:creationId xmlns:a16="http://schemas.microsoft.com/office/drawing/2014/main" id="{471E5D12-F0AE-40E5-B72B-BDFE72D74014}"/>
              </a:ext>
            </a:extLst>
          </p:cNvPr>
          <p:cNvSpPr>
            <a:spLocks noGrp="1"/>
          </p:cNvSpPr>
          <p:nvPr>
            <p:ph idx="1"/>
          </p:nvPr>
        </p:nvSpPr>
        <p:spPr>
          <a:xfrm>
            <a:off x="152400" y="2160588"/>
            <a:ext cx="8991600" cy="3881437"/>
          </a:xfrm>
        </p:spPr>
        <p:txBody>
          <a:bodyPr/>
          <a:lstStyle/>
          <a:p>
            <a:pPr eaLnBrk="1" hangingPunct="1">
              <a:buFont typeface="Wingdings" panose="05000000000000000000" pitchFamily="2" charset="2"/>
              <a:buChar char="q"/>
            </a:pPr>
            <a:r>
              <a:rPr lang="en-US" altLang="en-US" b="1">
                <a:solidFill>
                  <a:schemeClr val="tx1"/>
                </a:solidFill>
                <a:latin typeface="Arial" panose="020B0604020202020204" pitchFamily="34" charset="0"/>
                <a:cs typeface="Arial" panose="020B0604020202020204" pitchFamily="34" charset="0"/>
              </a:rPr>
              <a:t> Beta-lactam antibiotics (Penicillins / Cephalosporins)</a:t>
            </a:r>
          </a:p>
          <a:p>
            <a:pPr eaLnBrk="1" hangingPunct="1">
              <a:buFont typeface="Wingdings" panose="05000000000000000000" pitchFamily="2" charset="2"/>
              <a:buChar char="q"/>
            </a:pPr>
            <a:r>
              <a:rPr lang="en-US" altLang="en-US" b="1">
                <a:solidFill>
                  <a:schemeClr val="tx1"/>
                </a:solidFill>
                <a:latin typeface="Arial" panose="020B0604020202020204" pitchFamily="34" charset="0"/>
                <a:cs typeface="Arial" panose="020B0604020202020204" pitchFamily="34" charset="0"/>
              </a:rPr>
              <a:t> Macrolides</a:t>
            </a:r>
          </a:p>
          <a:p>
            <a:pPr eaLnBrk="1" hangingPunct="1">
              <a:buFont typeface="Wingdings" panose="05000000000000000000" pitchFamily="2" charset="2"/>
              <a:buChar char="q"/>
            </a:pPr>
            <a:r>
              <a:rPr lang="en-US" altLang="en-US" b="1">
                <a:solidFill>
                  <a:schemeClr val="tx1"/>
                </a:solidFill>
                <a:latin typeface="Arial" panose="020B0604020202020204" pitchFamily="34" charset="0"/>
                <a:cs typeface="Arial" panose="020B0604020202020204" pitchFamily="34" charset="0"/>
              </a:rPr>
              <a:t> Fluoroquinolones</a:t>
            </a:r>
          </a:p>
          <a:p>
            <a:pPr eaLnBrk="1" hangingPunct="1">
              <a:buFont typeface="Wingdings" panose="05000000000000000000" pitchFamily="2" charset="2"/>
              <a:buChar char="q"/>
            </a:pPr>
            <a:r>
              <a:rPr lang="en-US" altLang="en-US" b="1">
                <a:solidFill>
                  <a:schemeClr val="tx1"/>
                </a:solidFill>
                <a:latin typeface="Arial" panose="020B0604020202020204" pitchFamily="34" charset="0"/>
                <a:cs typeface="Arial" panose="020B0604020202020204" pitchFamily="34" charset="0"/>
              </a:rPr>
              <a:t> </a:t>
            </a:r>
            <a:r>
              <a:rPr lang="en-US" altLang="en-US" sz="2000" b="1">
                <a:solidFill>
                  <a:schemeClr val="tx1"/>
                </a:solidFill>
                <a:latin typeface="Arial" panose="020B0604020202020204" pitchFamily="34" charset="0"/>
                <a:cs typeface="Arial" panose="020B0604020202020204" pitchFamily="34" charset="0"/>
              </a:rPr>
              <a:t>Aminoglycosides</a:t>
            </a:r>
          </a:p>
          <a:p>
            <a:pPr eaLnBrk="1" hangingPunct="1">
              <a:buFont typeface="Wingdings" panose="05000000000000000000" pitchFamily="2" charset="2"/>
              <a:buChar char="q"/>
            </a:pPr>
            <a:r>
              <a:rPr lang="en-US" altLang="en-US" sz="2000" b="1">
                <a:solidFill>
                  <a:schemeClr val="tx1"/>
                </a:solidFill>
                <a:latin typeface="Arial" panose="020B0604020202020204" pitchFamily="34" charset="0"/>
                <a:cs typeface="Arial" panose="020B0604020202020204" pitchFamily="34" charset="0"/>
              </a:rPr>
              <a:t> Doxycycline</a:t>
            </a:r>
            <a:r>
              <a:rPr lang="en-US" altLang="en-US" b="1">
                <a:solidFill>
                  <a:schemeClr val="tx1"/>
                </a:solidFill>
                <a:latin typeface="Arial" panose="020B0604020202020204" pitchFamily="34" charset="0"/>
                <a:cs typeface="Arial" panose="020B0604020202020204" pitchFamily="34" charset="0"/>
              </a:rPr>
              <a:t>.</a:t>
            </a:r>
          </a:p>
          <a:p>
            <a:pPr eaLnBrk="1" hangingPunct="1">
              <a:buFont typeface="Wingdings" panose="05000000000000000000" pitchFamily="2" charset="2"/>
              <a:buChar char="q"/>
            </a:pPr>
            <a:endParaRPr lang="en-US" altLang="en-US" sz="2400" b="1">
              <a:solidFill>
                <a:schemeClr val="tx1"/>
              </a:solidFill>
              <a:latin typeface="Arial" panose="020B0604020202020204" pitchFamily="34" charset="0"/>
              <a:cs typeface="Arial" panose="020B0604020202020204" pitchFamily="34" charset="0"/>
            </a:endParaRPr>
          </a:p>
        </p:txBody>
      </p:sp>
      <p:sp>
        <p:nvSpPr>
          <p:cNvPr id="17412" name="Slide Number Placeholder 1">
            <a:extLst>
              <a:ext uri="{FF2B5EF4-FFF2-40B4-BE49-F238E27FC236}">
                <a16:creationId xmlns:a16="http://schemas.microsoft.com/office/drawing/2014/main" id="{FD56869C-6EF2-42FC-B7FF-12127FB89F7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8E1BDD-C1D9-4B09-BDD6-95821A9BDA1B}" type="slidenum">
              <a:rPr lang="en-US" altLang="en-US" smtClean="0">
                <a:solidFill>
                  <a:schemeClr val="accent1"/>
                </a:solidFill>
              </a:rPr>
              <a:pPr/>
              <a:t>7</a:t>
            </a:fld>
            <a:endParaRPr lang="en-US" altLang="en-US">
              <a:solidFill>
                <a:schemeClr val="accen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10966DB-3F1E-4BDB-8D70-9566C4186F7F}"/>
              </a:ext>
            </a:extLst>
          </p:cNvPr>
          <p:cNvSpPr>
            <a:spLocks noGrp="1"/>
          </p:cNvSpPr>
          <p:nvPr>
            <p:ph type="title"/>
          </p:nvPr>
        </p:nvSpPr>
        <p:spPr>
          <a:xfrm>
            <a:off x="685800" y="609600"/>
            <a:ext cx="6348413" cy="1320800"/>
          </a:xfrm>
        </p:spPr>
        <p:txBody>
          <a:bodyPr/>
          <a:lstStyle/>
          <a:p>
            <a:pPr eaLnBrk="1" hangingPunct="1"/>
            <a:r>
              <a:rPr lang="en-US" altLang="en-US" b="1">
                <a:solidFill>
                  <a:srgbClr val="C00000"/>
                </a:solidFill>
                <a:latin typeface="Arial" panose="020B0604020202020204" pitchFamily="34" charset="0"/>
                <a:cs typeface="Arial" panose="020B0604020202020204" pitchFamily="34" charset="0"/>
              </a:rPr>
              <a:t>Penicillins</a:t>
            </a:r>
            <a:endParaRPr lang="ar-SA" altLang="en-US" b="1">
              <a:solidFill>
                <a:srgbClr val="C00000"/>
              </a:solidFill>
              <a:latin typeface="Arial" panose="020B0604020202020204" pitchFamily="34" charset="0"/>
              <a:cs typeface="Arial" panose="020B0604020202020204" pitchFamily="34" charset="0"/>
            </a:endParaRPr>
          </a:p>
        </p:txBody>
      </p:sp>
      <p:pic>
        <p:nvPicPr>
          <p:cNvPr id="18435" name="Picture 2" descr="I:\2011-01-10\Fig. 45.3(2).JPG">
            <a:extLst>
              <a:ext uri="{FF2B5EF4-FFF2-40B4-BE49-F238E27FC236}">
                <a16:creationId xmlns:a16="http://schemas.microsoft.com/office/drawing/2014/main" id="{EC37EE1A-61DB-4832-91E8-41BAF5FB7AB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33400" y="1752600"/>
            <a:ext cx="6897688" cy="3841750"/>
          </a:xfrm>
        </p:spPr>
      </p:pic>
      <p:sp>
        <p:nvSpPr>
          <p:cNvPr id="18436" name="Slide Number Placeholder 2">
            <a:extLst>
              <a:ext uri="{FF2B5EF4-FFF2-40B4-BE49-F238E27FC236}">
                <a16:creationId xmlns:a16="http://schemas.microsoft.com/office/drawing/2014/main" id="{9F312B51-05EB-4EDD-B9A8-4377B67EFE0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FCC08A9-A146-4859-92D6-A03D0AB641A7}" type="slidenum">
              <a:rPr lang="en-US" altLang="en-US" smtClean="0">
                <a:solidFill>
                  <a:schemeClr val="accent1"/>
                </a:solidFill>
              </a:rPr>
              <a:pPr/>
              <a:t>8</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8435"/>
                                        </p:tgtEl>
                                        <p:attrNameLst>
                                          <p:attrName>style.visibility</p:attrName>
                                        </p:attrNameLst>
                                      </p:cBhvr>
                                      <p:to>
                                        <p:strVal val="visible"/>
                                      </p:to>
                                    </p:set>
                                    <p:anim calcmode="lin" valueType="num">
                                      <p:cBhvr additive="base">
                                        <p:cTn id="12" dur="500" fill="hold"/>
                                        <p:tgtEl>
                                          <p:spTgt spid="18435"/>
                                        </p:tgtEl>
                                        <p:attrNameLst>
                                          <p:attrName>ppt_x</p:attrName>
                                        </p:attrNameLst>
                                      </p:cBhvr>
                                      <p:tavLst>
                                        <p:tav tm="0">
                                          <p:val>
                                            <p:strVal val="#ppt_x"/>
                                          </p:val>
                                        </p:tav>
                                        <p:tav tm="100000">
                                          <p:val>
                                            <p:strVal val="#ppt_x"/>
                                          </p:val>
                                        </p:tav>
                                      </p:tavLst>
                                    </p:anim>
                                    <p:anim calcmode="lin" valueType="num">
                                      <p:cBhvr additive="base">
                                        <p:cTn id="13" dur="500" fill="hold"/>
                                        <p:tgtEl>
                                          <p:spTgt spid="184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4FC22FE-3019-46D6-BCAB-C51B1DB3F2E4}"/>
              </a:ext>
            </a:extLst>
          </p:cNvPr>
          <p:cNvSpPr>
            <a:spLocks noGrp="1"/>
          </p:cNvSpPr>
          <p:nvPr>
            <p:ph type="title"/>
          </p:nvPr>
        </p:nvSpPr>
        <p:spPr/>
        <p:txBody>
          <a:bodyPr/>
          <a:lstStyle/>
          <a:p>
            <a:pPr eaLnBrk="1" hangingPunct="1"/>
            <a:r>
              <a:rPr lang="en-US" altLang="en-US" b="1">
                <a:solidFill>
                  <a:srgbClr val="C00000"/>
                </a:solidFill>
                <a:latin typeface="Arial" panose="020B0604020202020204" pitchFamily="34" charset="0"/>
                <a:cs typeface="Arial" panose="020B0604020202020204" pitchFamily="34" charset="0"/>
              </a:rPr>
              <a:t>Broad-spectrum penicillins</a:t>
            </a:r>
            <a:endParaRPr lang="ar-SA" altLang="en-US" b="1">
              <a:solidFill>
                <a:srgbClr val="C00000"/>
              </a:solidFill>
              <a:latin typeface="Arial" panose="020B0604020202020204" pitchFamily="34" charset="0"/>
              <a:cs typeface="Arial" panose="020B0604020202020204" pitchFamily="34" charset="0"/>
            </a:endParaRPr>
          </a:p>
        </p:txBody>
      </p:sp>
      <p:sp>
        <p:nvSpPr>
          <p:cNvPr id="3" name="عنصر نائب للمحتوى 2">
            <a:extLst>
              <a:ext uri="{FF2B5EF4-FFF2-40B4-BE49-F238E27FC236}">
                <a16:creationId xmlns:a16="http://schemas.microsoft.com/office/drawing/2014/main" id="{43D484B6-8DDD-4654-8027-390B49A85E55}"/>
              </a:ext>
            </a:extLst>
          </p:cNvPr>
          <p:cNvSpPr>
            <a:spLocks noGrp="1"/>
          </p:cNvSpPr>
          <p:nvPr>
            <p:ph idx="1"/>
          </p:nvPr>
        </p:nvSpPr>
        <p:spPr>
          <a:xfrm>
            <a:off x="609600" y="2160588"/>
            <a:ext cx="7315200" cy="3249612"/>
          </a:xfrm>
        </p:spPr>
        <p:txBody>
          <a:bodyPr/>
          <a:lstStyle/>
          <a:p>
            <a:pPr eaLnBrk="1" hangingPunct="1"/>
            <a:r>
              <a:rPr lang="en-US" altLang="en-US" b="1">
                <a:solidFill>
                  <a:srgbClr val="FF0000"/>
                </a:solidFill>
                <a:latin typeface="Arial" panose="020B0604020202020204" pitchFamily="34" charset="0"/>
                <a:cs typeface="Arial" panose="020B0604020202020204" pitchFamily="34" charset="0"/>
              </a:rPr>
              <a:t>Amoxicillin-</a:t>
            </a:r>
            <a:r>
              <a:rPr lang="en-US" altLang="en-US" b="1">
                <a:solidFill>
                  <a:schemeClr val="tx1"/>
                </a:solidFill>
                <a:latin typeface="Arial" panose="020B0604020202020204" pitchFamily="34" charset="0"/>
                <a:cs typeface="Arial" panose="020B0604020202020204" pitchFamily="34" charset="0"/>
              </a:rPr>
              <a:t>Clavulanic acid</a:t>
            </a:r>
          </a:p>
          <a:p>
            <a:pPr eaLnBrk="1" hangingPunct="1"/>
            <a:r>
              <a:rPr lang="en-US" altLang="en-US" b="1">
                <a:solidFill>
                  <a:srgbClr val="FF0000"/>
                </a:solidFill>
                <a:latin typeface="Arial" panose="020B0604020202020204" pitchFamily="34" charset="0"/>
                <a:cs typeface="Arial" panose="020B0604020202020204" pitchFamily="34" charset="0"/>
              </a:rPr>
              <a:t>Ampicillin-</a:t>
            </a:r>
            <a:r>
              <a:rPr lang="en-US" altLang="en-US" b="1">
                <a:solidFill>
                  <a:schemeClr val="tx1"/>
                </a:solidFill>
                <a:latin typeface="Arial" panose="020B0604020202020204" pitchFamily="34" charset="0"/>
                <a:cs typeface="Arial" panose="020B0604020202020204" pitchFamily="34" charset="0"/>
              </a:rPr>
              <a:t>Sulbactam</a:t>
            </a:r>
          </a:p>
          <a:p>
            <a:pPr eaLnBrk="1" hangingPunct="1"/>
            <a:r>
              <a:rPr lang="en-US" altLang="en-US" b="1">
                <a:solidFill>
                  <a:srgbClr val="FF0000"/>
                </a:solidFill>
                <a:latin typeface="Arial" panose="020B0604020202020204" pitchFamily="34" charset="0"/>
                <a:cs typeface="Arial" panose="020B0604020202020204" pitchFamily="34" charset="0"/>
              </a:rPr>
              <a:t>Piperacillin-</a:t>
            </a:r>
            <a:r>
              <a:rPr lang="en-US" altLang="en-US" b="1">
                <a:solidFill>
                  <a:schemeClr val="tx1"/>
                </a:solidFill>
                <a:latin typeface="Arial" panose="020B0604020202020204" pitchFamily="34" charset="0"/>
                <a:cs typeface="Arial" panose="020B0604020202020204" pitchFamily="34" charset="0"/>
              </a:rPr>
              <a:t>tazobactam</a:t>
            </a:r>
          </a:p>
          <a:p>
            <a:pPr eaLnBrk="1" hangingPunct="1">
              <a:buFont typeface="Wingdings" panose="05000000000000000000" pitchFamily="2" charset="2"/>
              <a:buNone/>
            </a:pPr>
            <a:r>
              <a:rPr lang="en-US" altLang="en-US">
                <a:latin typeface="Arial" panose="020B0604020202020204" pitchFamily="34" charset="0"/>
                <a:cs typeface="Arial" panose="020B0604020202020204" pitchFamily="34" charset="0"/>
              </a:rPr>
              <a:t>    </a:t>
            </a:r>
            <a:r>
              <a:rPr lang="en-US" altLang="en-US" b="1">
                <a:solidFill>
                  <a:schemeClr val="tx1"/>
                </a:solidFill>
                <a:latin typeface="Arial" panose="020B0604020202020204" pitchFamily="34" charset="0"/>
                <a:cs typeface="Arial" panose="020B0604020202020204" pitchFamily="34" charset="0"/>
              </a:rPr>
              <a:t>Act on both gram+ve &amp; gram-ve 		microorganisms.</a:t>
            </a:r>
          </a:p>
          <a:p>
            <a:pPr eaLnBrk="1" hangingPunct="1">
              <a:buFont typeface="Wingdings" panose="05000000000000000000" pitchFamily="2" charset="2"/>
              <a:buNone/>
            </a:pPr>
            <a:r>
              <a:rPr lang="en-US" altLang="en-US" b="1">
                <a:solidFill>
                  <a:schemeClr val="tx1"/>
                </a:solidFill>
                <a:latin typeface="Arial" panose="020B0604020202020204" pitchFamily="34" charset="0"/>
                <a:cs typeface="Arial" panose="020B0604020202020204" pitchFamily="34" charset="0"/>
              </a:rPr>
              <a:t>   </a:t>
            </a:r>
            <a:endParaRPr lang="ar-SA" altLang="en-US" b="1">
              <a:solidFill>
                <a:schemeClr val="tx1"/>
              </a:solidFill>
              <a:latin typeface="Arial" panose="020B0604020202020204" pitchFamily="34" charset="0"/>
              <a:cs typeface="Arial" panose="020B0604020202020204" pitchFamily="34" charset="0"/>
            </a:endParaRPr>
          </a:p>
        </p:txBody>
      </p:sp>
      <p:sp>
        <p:nvSpPr>
          <p:cNvPr id="20484" name="Slide Number Placeholder 3">
            <a:extLst>
              <a:ext uri="{FF2B5EF4-FFF2-40B4-BE49-F238E27FC236}">
                <a16:creationId xmlns:a16="http://schemas.microsoft.com/office/drawing/2014/main" id="{2493A85E-8500-4F82-976A-FBEF30D4DE0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D48AC0-4672-4442-8310-E1001F57EFC1}" type="slidenum">
              <a:rPr lang="en-US" altLang="en-US" smtClean="0">
                <a:solidFill>
                  <a:schemeClr val="accent1"/>
                </a:solidFill>
              </a:rPr>
              <a:pPr/>
              <a:t>9</a:t>
            </a:fld>
            <a:endParaRPr lang="en-US" altLang="en-US">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7523</TotalTime>
  <Words>2483</Words>
  <Application>Microsoft Office PowerPoint</Application>
  <PresentationFormat>On-screen Show (4:3)</PresentationFormat>
  <Paragraphs>307</Paragraphs>
  <Slides>34</Slides>
  <Notes>28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2" baseType="lpstr">
      <vt:lpstr>Arial</vt:lpstr>
      <vt:lpstr>Trebuchet MS</vt:lpstr>
      <vt:lpstr>Wingdings 3</vt:lpstr>
      <vt:lpstr>Book Antiqua</vt:lpstr>
      <vt:lpstr>Wingdings</vt:lpstr>
      <vt:lpstr>Courier New</vt:lpstr>
      <vt:lpstr>Facet</vt:lpstr>
      <vt:lpstr>Document</vt:lpstr>
      <vt:lpstr>Treatment of Respiratory Tract Infections</vt:lpstr>
      <vt:lpstr>Objectives of the lecture</vt:lpstr>
      <vt:lpstr>Classification of RTIs</vt:lpstr>
      <vt:lpstr>PowerPoint Presentation</vt:lpstr>
      <vt:lpstr>Causes of URTIs</vt:lpstr>
      <vt:lpstr>LRTIs (costly &amp; more difficult to treat)</vt:lpstr>
      <vt:lpstr>Antibiotics commonly used in the treatment of RTIs</vt:lpstr>
      <vt:lpstr>Penicillins</vt:lpstr>
      <vt:lpstr>Broad-spectrum penicillins</vt:lpstr>
      <vt:lpstr>Mechanism of action of Penicillins</vt:lpstr>
      <vt:lpstr>Pharmacokinetics of Penicillins</vt:lpstr>
      <vt:lpstr>PowerPoint Presentation</vt:lpstr>
      <vt:lpstr>Therapeutic uses of Penicillins</vt:lpstr>
      <vt:lpstr>Cephalosporins</vt:lpstr>
      <vt:lpstr>Mechanism of action of Cephalosporins</vt:lpstr>
      <vt:lpstr>1st Generation Cephalosporins</vt:lpstr>
      <vt:lpstr>2nd Generation Cephalosporins</vt:lpstr>
      <vt:lpstr>3rd Generation Cephalosporins</vt:lpstr>
      <vt:lpstr>Pharmacokinetics of Cephalosporins  </vt:lpstr>
      <vt:lpstr> Adverse effects of               cephalosporins</vt:lpstr>
      <vt:lpstr>PowerPoint Presentation</vt:lpstr>
      <vt:lpstr>Mechanism of action</vt:lpstr>
      <vt:lpstr>Clarithromycin</vt:lpstr>
      <vt:lpstr>Azithromycin</vt:lpstr>
      <vt:lpstr>Clinical uses of Macrolides</vt:lpstr>
      <vt:lpstr>Adverse effects</vt:lpstr>
      <vt:lpstr>PowerPoint Presentation</vt:lpstr>
      <vt:lpstr>Mechanism of action</vt:lpstr>
      <vt:lpstr>PowerPoint Presentation</vt:lpstr>
      <vt:lpstr>     Pharmacokinetics</vt:lpstr>
      <vt:lpstr>Clinical Uses</vt:lpstr>
      <vt:lpstr>Adverse  effects </vt:lpstr>
      <vt:lpstr>Contraindications</vt:lpstr>
      <vt:lpstr>THANK YOU</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System</dc:title>
  <dc:creator>Dr. Philip L. Pokorski</dc:creator>
  <cp:lastModifiedBy>Dana Al-Kadi</cp:lastModifiedBy>
  <cp:revision>387</cp:revision>
  <cp:lastPrinted>2017-12-04T10:43:50Z</cp:lastPrinted>
  <dcterms:created xsi:type="dcterms:W3CDTF">2005-04-18T05:49:35Z</dcterms:created>
  <dcterms:modified xsi:type="dcterms:W3CDTF">2018-01-30T08:09:23Z</dcterms:modified>
</cp:coreProperties>
</file>