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83" r:id="rId2"/>
    <p:sldId id="300" r:id="rId3"/>
    <p:sldId id="257" r:id="rId4"/>
    <p:sldId id="308" r:id="rId5"/>
    <p:sldId id="272" r:id="rId6"/>
    <p:sldId id="260" r:id="rId7"/>
    <p:sldId id="309" r:id="rId8"/>
    <p:sldId id="335" r:id="rId9"/>
    <p:sldId id="317" r:id="rId10"/>
    <p:sldId id="275" r:id="rId11"/>
    <p:sldId id="295" r:id="rId12"/>
    <p:sldId id="318" r:id="rId13"/>
    <p:sldId id="296" r:id="rId14"/>
    <p:sldId id="319" r:id="rId15"/>
    <p:sldId id="297" r:id="rId16"/>
    <p:sldId id="334" r:id="rId17"/>
    <p:sldId id="302" r:id="rId18"/>
    <p:sldId id="303" r:id="rId19"/>
    <p:sldId id="284" r:id="rId20"/>
    <p:sldId id="326" r:id="rId21"/>
    <p:sldId id="324" r:id="rId22"/>
    <p:sldId id="301" r:id="rId23"/>
    <p:sldId id="262" r:id="rId24"/>
    <p:sldId id="270" r:id="rId25"/>
    <p:sldId id="287" r:id="rId26"/>
    <p:sldId id="304" r:id="rId27"/>
    <p:sldId id="327" r:id="rId28"/>
    <p:sldId id="298" r:id="rId29"/>
    <p:sldId id="311" r:id="rId30"/>
    <p:sldId id="306" r:id="rId31"/>
    <p:sldId id="312" r:id="rId32"/>
    <p:sldId id="29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Jenkins" initials="C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5DFC04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04-14T21:37:20.505" idx="1">
    <p:pos x="10" y="10"/>
    <p:text>Sue i have inserted a bracket and shifted the obstructive label. The FVC in this slide is about 3.4 by eyeball - shoudl be moved down to 3.2 or the numbers should be changed </p:text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B2F79-E419-4028-98D8-2BC82AA3C51C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C56523-A814-4A39-AB14-CE64B5D1E7F8}">
      <dgm:prSet custT="1"/>
      <dgm:spPr/>
      <dgm:t>
        <a:bodyPr/>
        <a:lstStyle/>
        <a:p>
          <a:r>
            <a:rPr lang="en-GB" sz="3600" b="1" dirty="0"/>
            <a:t>It provides an objective measurement of lung function.</a:t>
          </a:r>
        </a:p>
      </dgm:t>
    </dgm:pt>
    <dgm:pt modelId="{D3A283E1-E313-46C5-BDBC-BF20D8DBBCAB}" type="parTrans" cxnId="{D689687F-3875-45A7-88E4-EEB4079CD896}">
      <dgm:prSet/>
      <dgm:spPr/>
      <dgm:t>
        <a:bodyPr/>
        <a:lstStyle/>
        <a:p>
          <a:endParaRPr lang="en-US"/>
        </a:p>
      </dgm:t>
    </dgm:pt>
    <dgm:pt modelId="{FFA2D733-0525-4D06-A2F0-2160880C91B5}" type="sibTrans" cxnId="{D689687F-3875-45A7-88E4-EEB4079CD896}">
      <dgm:prSet/>
      <dgm:spPr/>
      <dgm:t>
        <a:bodyPr/>
        <a:lstStyle/>
        <a:p>
          <a:endParaRPr lang="en-US"/>
        </a:p>
      </dgm:t>
    </dgm:pt>
    <dgm:pt modelId="{936F4634-F49C-4DAF-A664-929BAC967BE9}">
      <dgm:prSet custT="1"/>
      <dgm:spPr/>
      <dgm:t>
        <a:bodyPr/>
        <a:lstStyle/>
        <a:p>
          <a:r>
            <a:rPr lang="en-GB" sz="3600" b="1" dirty="0"/>
            <a:t>It analyzes volume and velocity of expired air</a:t>
          </a:r>
          <a:endParaRPr lang="en-US" sz="3600" b="1" dirty="0"/>
        </a:p>
      </dgm:t>
    </dgm:pt>
    <dgm:pt modelId="{65C1D20F-1864-4B96-AA5C-9A2FCAED86C1}" type="parTrans" cxnId="{20D0C9CB-D739-4206-B4D3-FF3240B78B3E}">
      <dgm:prSet/>
      <dgm:spPr/>
      <dgm:t>
        <a:bodyPr/>
        <a:lstStyle/>
        <a:p>
          <a:endParaRPr lang="en-US"/>
        </a:p>
      </dgm:t>
    </dgm:pt>
    <dgm:pt modelId="{1F5B34EA-CC7C-46D8-8EC9-D91C225312CC}" type="sibTrans" cxnId="{20D0C9CB-D739-4206-B4D3-FF3240B78B3E}">
      <dgm:prSet/>
      <dgm:spPr/>
      <dgm:t>
        <a:bodyPr/>
        <a:lstStyle/>
        <a:p>
          <a:endParaRPr lang="en-US"/>
        </a:p>
      </dgm:t>
    </dgm:pt>
    <dgm:pt modelId="{4C6D2478-EFAF-406E-8918-028AA38C6450}">
      <dgm:prSet custT="1"/>
      <dgm:spPr/>
      <dgm:t>
        <a:bodyPr/>
        <a:lstStyle/>
        <a:p>
          <a:pPr algn="ctr"/>
          <a:r>
            <a:rPr lang="en-GB" sz="5400" b="1" dirty="0">
              <a:solidFill>
                <a:srgbClr val="FFFF00"/>
              </a:solidFill>
            </a:rPr>
            <a:t>Spirometry</a:t>
          </a:r>
          <a:endParaRPr lang="en-US" sz="5400" dirty="0">
            <a:solidFill>
              <a:srgbClr val="FFFF00"/>
            </a:solidFill>
          </a:endParaRPr>
        </a:p>
      </dgm:t>
    </dgm:pt>
    <dgm:pt modelId="{08371B2D-8CAD-4E0E-8531-9C88788939FD}" type="parTrans" cxnId="{67FA92EC-5E05-40A9-9F29-32F131E38CEA}">
      <dgm:prSet/>
      <dgm:spPr/>
      <dgm:t>
        <a:bodyPr/>
        <a:lstStyle/>
        <a:p>
          <a:endParaRPr lang="en-US"/>
        </a:p>
      </dgm:t>
    </dgm:pt>
    <dgm:pt modelId="{1B41ABF1-F293-4ABF-8848-60FFBFA4BFCA}" type="sibTrans" cxnId="{67FA92EC-5E05-40A9-9F29-32F131E38CEA}">
      <dgm:prSet/>
      <dgm:spPr/>
      <dgm:t>
        <a:bodyPr/>
        <a:lstStyle/>
        <a:p>
          <a:endParaRPr lang="en-US"/>
        </a:p>
      </dgm:t>
    </dgm:pt>
    <dgm:pt modelId="{7D107E1D-9F83-437F-B2AE-C19F6E21C1A6}" type="pres">
      <dgm:prSet presAssocID="{C42B2F79-E419-4028-98D8-2BC82AA3C51C}" presName="linear" presStyleCnt="0">
        <dgm:presLayoutVars>
          <dgm:animLvl val="lvl"/>
          <dgm:resizeHandles val="exact"/>
        </dgm:presLayoutVars>
      </dgm:prSet>
      <dgm:spPr/>
    </dgm:pt>
    <dgm:pt modelId="{F54C22C3-7DBB-4C23-8019-9215CA2A51E2}" type="pres">
      <dgm:prSet presAssocID="{4C6D2478-EFAF-406E-8918-028AA38C64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D9FFCF-218B-4596-9F82-A93926EF18A3}" type="pres">
      <dgm:prSet presAssocID="{1B41ABF1-F293-4ABF-8848-60FFBFA4BFCA}" presName="spacer" presStyleCnt="0"/>
      <dgm:spPr/>
    </dgm:pt>
    <dgm:pt modelId="{51EF93EA-D878-45B9-95FB-4EE877E9A1A4}" type="pres">
      <dgm:prSet presAssocID="{13C56523-A814-4A39-AB14-CE64B5D1E7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E3B6AA-9BFD-4973-944B-3E993FCEB6C2}" type="pres">
      <dgm:prSet presAssocID="{FFA2D733-0525-4D06-A2F0-2160880C91B5}" presName="spacer" presStyleCnt="0"/>
      <dgm:spPr/>
    </dgm:pt>
    <dgm:pt modelId="{69F6C0D9-2F26-4A92-8E70-78FCD6F26BB5}" type="pres">
      <dgm:prSet presAssocID="{936F4634-F49C-4DAF-A664-929BAC967B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F9262F-F971-4E42-AA7C-720655C0F559}" type="presOf" srcId="{13C56523-A814-4A39-AB14-CE64B5D1E7F8}" destId="{51EF93EA-D878-45B9-95FB-4EE877E9A1A4}" srcOrd="0" destOrd="0" presId="urn:microsoft.com/office/officeart/2005/8/layout/vList2"/>
    <dgm:cxn modelId="{D689687F-3875-45A7-88E4-EEB4079CD896}" srcId="{C42B2F79-E419-4028-98D8-2BC82AA3C51C}" destId="{13C56523-A814-4A39-AB14-CE64B5D1E7F8}" srcOrd="1" destOrd="0" parTransId="{D3A283E1-E313-46C5-BDBC-BF20D8DBBCAB}" sibTransId="{FFA2D733-0525-4D06-A2F0-2160880C91B5}"/>
    <dgm:cxn modelId="{138E0C81-9F33-4361-87FC-C05E3F96072B}" type="presOf" srcId="{C42B2F79-E419-4028-98D8-2BC82AA3C51C}" destId="{7D107E1D-9F83-437F-B2AE-C19F6E21C1A6}" srcOrd="0" destOrd="0" presId="urn:microsoft.com/office/officeart/2005/8/layout/vList2"/>
    <dgm:cxn modelId="{EF1575B2-F1D0-4804-B459-B050070AEBAF}" type="presOf" srcId="{4C6D2478-EFAF-406E-8918-028AA38C6450}" destId="{F54C22C3-7DBB-4C23-8019-9215CA2A51E2}" srcOrd="0" destOrd="0" presId="urn:microsoft.com/office/officeart/2005/8/layout/vList2"/>
    <dgm:cxn modelId="{20D0C9CB-D739-4206-B4D3-FF3240B78B3E}" srcId="{C42B2F79-E419-4028-98D8-2BC82AA3C51C}" destId="{936F4634-F49C-4DAF-A664-929BAC967BE9}" srcOrd="2" destOrd="0" parTransId="{65C1D20F-1864-4B96-AA5C-9A2FCAED86C1}" sibTransId="{1F5B34EA-CC7C-46D8-8EC9-D91C225312CC}"/>
    <dgm:cxn modelId="{F8CED4CE-BBE6-4AE6-9BE5-C10DF1B2A248}" type="presOf" srcId="{936F4634-F49C-4DAF-A664-929BAC967BE9}" destId="{69F6C0D9-2F26-4A92-8E70-78FCD6F26BB5}" srcOrd="0" destOrd="0" presId="urn:microsoft.com/office/officeart/2005/8/layout/vList2"/>
    <dgm:cxn modelId="{67FA92EC-5E05-40A9-9F29-32F131E38CEA}" srcId="{C42B2F79-E419-4028-98D8-2BC82AA3C51C}" destId="{4C6D2478-EFAF-406E-8918-028AA38C6450}" srcOrd="0" destOrd="0" parTransId="{08371B2D-8CAD-4E0E-8531-9C88788939FD}" sibTransId="{1B41ABF1-F293-4ABF-8848-60FFBFA4BFCA}"/>
    <dgm:cxn modelId="{3A7C4ED6-3E2B-4375-AE91-BC112352A51A}" type="presParOf" srcId="{7D107E1D-9F83-437F-B2AE-C19F6E21C1A6}" destId="{F54C22C3-7DBB-4C23-8019-9215CA2A51E2}" srcOrd="0" destOrd="0" presId="urn:microsoft.com/office/officeart/2005/8/layout/vList2"/>
    <dgm:cxn modelId="{7F1C8A0D-14EB-4704-8D09-777FF083CE10}" type="presParOf" srcId="{7D107E1D-9F83-437F-B2AE-C19F6E21C1A6}" destId="{36D9FFCF-218B-4596-9F82-A93926EF18A3}" srcOrd="1" destOrd="0" presId="urn:microsoft.com/office/officeart/2005/8/layout/vList2"/>
    <dgm:cxn modelId="{014CC876-81F1-49F7-BBB3-DCE7FCB07F7F}" type="presParOf" srcId="{7D107E1D-9F83-437F-B2AE-C19F6E21C1A6}" destId="{51EF93EA-D878-45B9-95FB-4EE877E9A1A4}" srcOrd="2" destOrd="0" presId="urn:microsoft.com/office/officeart/2005/8/layout/vList2"/>
    <dgm:cxn modelId="{60C2E7B7-41E2-48F0-BB30-9F43B8D4FD05}" type="presParOf" srcId="{7D107E1D-9F83-437F-B2AE-C19F6E21C1A6}" destId="{7AE3B6AA-9BFD-4973-944B-3E993FCEB6C2}" srcOrd="3" destOrd="0" presId="urn:microsoft.com/office/officeart/2005/8/layout/vList2"/>
    <dgm:cxn modelId="{40502260-10E0-483D-A1CA-E81DC11427E9}" type="presParOf" srcId="{7D107E1D-9F83-437F-B2AE-C19F6E21C1A6}" destId="{69F6C0D9-2F26-4A92-8E70-78FCD6F26B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A8B76D-AC61-46AD-98EA-B2E73C32B743}" type="doc">
      <dgm:prSet loTypeId="urn:microsoft.com/office/officeart/2005/8/layout/venn2" loCatId="relationship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1729E4A-343B-46B9-8966-E433D5EDFE36}">
      <dgm:prSet phldrT="[Text]" custT="1"/>
      <dgm:spPr/>
      <dgm:t>
        <a:bodyPr/>
        <a:lstStyle/>
        <a:p>
          <a:pPr algn="l"/>
          <a:r>
            <a:rPr lang="en-US" sz="2400" b="1" dirty="0"/>
            <a:t>MEF50↓</a:t>
          </a:r>
        </a:p>
      </dgm:t>
    </dgm:pt>
    <dgm:pt modelId="{2BD5B633-C5FF-4CF6-9A02-94EDA7DAEDD4}" type="parTrans" cxnId="{29DC4F56-374C-4E7D-99AD-5A8C1FF9E902}">
      <dgm:prSet/>
      <dgm:spPr/>
      <dgm:t>
        <a:bodyPr/>
        <a:lstStyle/>
        <a:p>
          <a:endParaRPr lang="en-US"/>
        </a:p>
      </dgm:t>
    </dgm:pt>
    <dgm:pt modelId="{441C80ED-A9DF-43A7-AB46-2ED26B8481B5}" type="sibTrans" cxnId="{29DC4F56-374C-4E7D-99AD-5A8C1FF9E902}">
      <dgm:prSet/>
      <dgm:spPr/>
      <dgm:t>
        <a:bodyPr/>
        <a:lstStyle/>
        <a:p>
          <a:endParaRPr lang="en-US"/>
        </a:p>
      </dgm:t>
    </dgm:pt>
    <dgm:pt modelId="{6555A1F7-B3E1-407F-8979-A5FA34A31859}">
      <dgm:prSet phldrT="[Text]" custT="1"/>
      <dgm:spPr/>
      <dgm:t>
        <a:bodyPr/>
        <a:lstStyle/>
        <a:p>
          <a:pPr algn="ctr"/>
          <a:endParaRPr lang="en-US" sz="2400" b="1" dirty="0"/>
        </a:p>
        <a:p>
          <a:pPr algn="ctr"/>
          <a:r>
            <a:rPr lang="en-US" sz="2400" b="1" dirty="0"/>
            <a:t>Effort independent part of curve: </a:t>
          </a:r>
          <a:r>
            <a:rPr lang="en-US" sz="2400" b="1" dirty="0">
              <a:solidFill>
                <a:srgbClr val="C00000"/>
              </a:solidFill>
            </a:rPr>
            <a:t>concave (Curvilinear)</a:t>
          </a:r>
        </a:p>
        <a:p>
          <a:pPr algn="ctr"/>
          <a:endParaRPr lang="en-US" sz="2400" b="1" dirty="0">
            <a:solidFill>
              <a:srgbClr val="C00000"/>
            </a:solidFill>
          </a:endParaRPr>
        </a:p>
      </dgm:t>
    </dgm:pt>
    <dgm:pt modelId="{B976D4E4-F9A6-42B5-A809-462759A012AC}" type="parTrans" cxnId="{47798FD1-3A22-461D-91E7-E8A34DD32958}">
      <dgm:prSet/>
      <dgm:spPr/>
      <dgm:t>
        <a:bodyPr/>
        <a:lstStyle/>
        <a:p>
          <a:endParaRPr lang="en-US"/>
        </a:p>
      </dgm:t>
    </dgm:pt>
    <dgm:pt modelId="{509910DE-9835-4976-B148-0E1AF27ACDCC}" type="sibTrans" cxnId="{47798FD1-3A22-461D-91E7-E8A34DD32958}">
      <dgm:prSet/>
      <dgm:spPr/>
      <dgm:t>
        <a:bodyPr/>
        <a:lstStyle/>
        <a:p>
          <a:endParaRPr lang="en-US"/>
        </a:p>
      </dgm:t>
    </dgm:pt>
    <dgm:pt modelId="{371142A9-4E08-4BF4-9A21-7C160F13B444}">
      <dgm:prSet phldrT="[Text]" custT="1"/>
      <dgm:spPr/>
      <dgm:t>
        <a:bodyPr/>
        <a:lstStyle/>
        <a:p>
          <a:endParaRPr lang="en-US" sz="2800" b="1" dirty="0"/>
        </a:p>
        <a:p>
          <a:r>
            <a:rPr lang="en-US" sz="2800" b="1" dirty="0"/>
            <a:t>PEFR normal </a:t>
          </a:r>
          <a:r>
            <a:rPr lang="en-US" sz="2800" b="1" dirty="0" err="1"/>
            <a:t>or↓in</a:t>
          </a:r>
          <a:r>
            <a:rPr lang="en-US" sz="2800" b="1" dirty="0"/>
            <a:t> severe cases</a:t>
          </a:r>
        </a:p>
      </dgm:t>
    </dgm:pt>
    <dgm:pt modelId="{78EE754E-7DF7-4976-A7B9-420935CC82F8}" type="parTrans" cxnId="{829EA83B-B433-47AD-94AA-8C58F387AEDE}">
      <dgm:prSet/>
      <dgm:spPr/>
      <dgm:t>
        <a:bodyPr/>
        <a:lstStyle/>
        <a:p>
          <a:endParaRPr lang="en-US"/>
        </a:p>
      </dgm:t>
    </dgm:pt>
    <dgm:pt modelId="{F4BADC0E-0D90-458F-83A3-6E0550A6C485}" type="sibTrans" cxnId="{829EA83B-B433-47AD-94AA-8C58F387AEDE}">
      <dgm:prSet/>
      <dgm:spPr/>
      <dgm:t>
        <a:bodyPr/>
        <a:lstStyle/>
        <a:p>
          <a:endParaRPr lang="en-US"/>
        </a:p>
      </dgm:t>
    </dgm:pt>
    <dgm:pt modelId="{232586C6-0755-40DF-81EF-26590A751070}">
      <dgm:prSet phldrT="[Text]" custT="1"/>
      <dgm:spPr/>
      <dgm:t>
        <a:bodyPr/>
        <a:lstStyle/>
        <a:p>
          <a:r>
            <a:rPr lang="en-US" sz="2800" b="1" dirty="0"/>
            <a:t>Inspiratory loop Normal</a:t>
          </a:r>
        </a:p>
      </dgm:t>
    </dgm:pt>
    <dgm:pt modelId="{7246BBA1-5A2F-4FB1-9225-96B3AF3A7A4A}" type="parTrans" cxnId="{58E152A0-4E67-469C-AC6E-A7FA0A078651}">
      <dgm:prSet/>
      <dgm:spPr/>
      <dgm:t>
        <a:bodyPr/>
        <a:lstStyle/>
        <a:p>
          <a:endParaRPr lang="en-US"/>
        </a:p>
      </dgm:t>
    </dgm:pt>
    <dgm:pt modelId="{4E903BBF-026A-488F-9D40-97F8ABD7E01C}" type="sibTrans" cxnId="{58E152A0-4E67-469C-AC6E-A7FA0A078651}">
      <dgm:prSet/>
      <dgm:spPr/>
      <dgm:t>
        <a:bodyPr/>
        <a:lstStyle/>
        <a:p>
          <a:endParaRPr lang="en-US"/>
        </a:p>
      </dgm:t>
    </dgm:pt>
    <dgm:pt modelId="{9167309E-F5A0-464F-895A-5D166DBF301A}" type="pres">
      <dgm:prSet presAssocID="{C1A8B76D-AC61-46AD-98EA-B2E73C32B743}" presName="Name0" presStyleCnt="0">
        <dgm:presLayoutVars>
          <dgm:chMax val="7"/>
          <dgm:resizeHandles val="exact"/>
        </dgm:presLayoutVars>
      </dgm:prSet>
      <dgm:spPr/>
    </dgm:pt>
    <dgm:pt modelId="{DA76DF53-792B-476D-B0CD-F0B85AE381CE}" type="pres">
      <dgm:prSet presAssocID="{C1A8B76D-AC61-46AD-98EA-B2E73C32B743}" presName="comp1" presStyleCnt="0"/>
      <dgm:spPr/>
    </dgm:pt>
    <dgm:pt modelId="{1A6255FB-A776-49C4-878C-958CBF67ECC7}" type="pres">
      <dgm:prSet presAssocID="{C1A8B76D-AC61-46AD-98EA-B2E73C32B743}" presName="circle1" presStyleLbl="node1" presStyleIdx="0" presStyleCnt="4" custScaleY="117424" custLinFactNeighborY="-10693"/>
      <dgm:spPr/>
    </dgm:pt>
    <dgm:pt modelId="{0E8A5982-397D-4F16-86B3-C206D29BE839}" type="pres">
      <dgm:prSet presAssocID="{C1A8B76D-AC61-46AD-98EA-B2E73C32B743}" presName="c1text" presStyleLbl="node1" presStyleIdx="0" presStyleCnt="4">
        <dgm:presLayoutVars>
          <dgm:bulletEnabled val="1"/>
        </dgm:presLayoutVars>
      </dgm:prSet>
      <dgm:spPr/>
    </dgm:pt>
    <dgm:pt modelId="{626DE4D6-BC15-4C2A-8BED-2E6553DFFBA4}" type="pres">
      <dgm:prSet presAssocID="{C1A8B76D-AC61-46AD-98EA-B2E73C32B743}" presName="comp2" presStyleCnt="0"/>
      <dgm:spPr/>
    </dgm:pt>
    <dgm:pt modelId="{7C318F2B-F2B2-4B31-87B7-45AE58CADD2E}" type="pres">
      <dgm:prSet presAssocID="{C1A8B76D-AC61-46AD-98EA-B2E73C32B743}" presName="circle2" presStyleLbl="node1" presStyleIdx="1" presStyleCnt="4" custScaleX="125000" custScaleY="122940" custLinFactNeighborX="0" custLinFactNeighborY="1621"/>
      <dgm:spPr/>
    </dgm:pt>
    <dgm:pt modelId="{BC4D0612-1FB1-43FE-A1CC-5B1A2FC5D548}" type="pres">
      <dgm:prSet presAssocID="{C1A8B76D-AC61-46AD-98EA-B2E73C32B743}" presName="c2text" presStyleLbl="node1" presStyleIdx="1" presStyleCnt="4">
        <dgm:presLayoutVars>
          <dgm:bulletEnabled val="1"/>
        </dgm:presLayoutVars>
      </dgm:prSet>
      <dgm:spPr/>
    </dgm:pt>
    <dgm:pt modelId="{544F0BC5-7A56-4360-AF00-277A33F4725A}" type="pres">
      <dgm:prSet presAssocID="{C1A8B76D-AC61-46AD-98EA-B2E73C32B743}" presName="comp3" presStyleCnt="0"/>
      <dgm:spPr/>
    </dgm:pt>
    <dgm:pt modelId="{265CB2C3-4EF9-4895-9DF6-E56E15846872}" type="pres">
      <dgm:prSet presAssocID="{C1A8B76D-AC61-46AD-98EA-B2E73C32B743}" presName="circle3" presStyleLbl="node1" presStyleIdx="2" presStyleCnt="4" custScaleX="141033" custScaleY="81603" custLinFactNeighborX="325" custLinFactNeighborY="-7318"/>
      <dgm:spPr/>
    </dgm:pt>
    <dgm:pt modelId="{DD0FF090-E77F-445D-BEA7-027C8C980DBF}" type="pres">
      <dgm:prSet presAssocID="{C1A8B76D-AC61-46AD-98EA-B2E73C32B743}" presName="c3text" presStyleLbl="node1" presStyleIdx="2" presStyleCnt="4">
        <dgm:presLayoutVars>
          <dgm:bulletEnabled val="1"/>
        </dgm:presLayoutVars>
      </dgm:prSet>
      <dgm:spPr/>
    </dgm:pt>
    <dgm:pt modelId="{482AE321-4634-426F-A61A-B9EFB83FF2C8}" type="pres">
      <dgm:prSet presAssocID="{C1A8B76D-AC61-46AD-98EA-B2E73C32B743}" presName="comp4" presStyleCnt="0"/>
      <dgm:spPr/>
    </dgm:pt>
    <dgm:pt modelId="{91A5C085-A874-4031-8841-675385F0781A}" type="pres">
      <dgm:prSet presAssocID="{C1A8B76D-AC61-46AD-98EA-B2E73C32B743}" presName="circle4" presStyleLbl="node1" presStyleIdx="3" presStyleCnt="4" custScaleX="135083" custScaleY="79706" custLinFactNeighborX="4760" custLinFactNeighborY="9468"/>
      <dgm:spPr/>
    </dgm:pt>
    <dgm:pt modelId="{A132B698-0458-4059-B98F-F22F8A9E60EC}" type="pres">
      <dgm:prSet presAssocID="{C1A8B76D-AC61-46AD-98EA-B2E73C32B74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7A88B16-0F13-4796-9F6E-CB9F0CD7EC7C}" type="presOf" srcId="{C1A8B76D-AC61-46AD-98EA-B2E73C32B743}" destId="{9167309E-F5A0-464F-895A-5D166DBF301A}" srcOrd="0" destOrd="0" presId="urn:microsoft.com/office/officeart/2005/8/layout/venn2"/>
    <dgm:cxn modelId="{9DBB4E28-863B-476C-BAFE-7082C92B4C78}" type="presOf" srcId="{6555A1F7-B3E1-407F-8979-A5FA34A31859}" destId="{BC4D0612-1FB1-43FE-A1CC-5B1A2FC5D548}" srcOrd="1" destOrd="0" presId="urn:microsoft.com/office/officeart/2005/8/layout/venn2"/>
    <dgm:cxn modelId="{829EA83B-B433-47AD-94AA-8C58F387AEDE}" srcId="{C1A8B76D-AC61-46AD-98EA-B2E73C32B743}" destId="{371142A9-4E08-4BF4-9A21-7C160F13B444}" srcOrd="2" destOrd="0" parTransId="{78EE754E-7DF7-4976-A7B9-420935CC82F8}" sibTransId="{F4BADC0E-0D90-458F-83A3-6E0550A6C485}"/>
    <dgm:cxn modelId="{010B605C-D4AF-47A5-ACF5-C1972428BCA1}" type="presOf" srcId="{6555A1F7-B3E1-407F-8979-A5FA34A31859}" destId="{7C318F2B-F2B2-4B31-87B7-45AE58CADD2E}" srcOrd="0" destOrd="0" presId="urn:microsoft.com/office/officeart/2005/8/layout/venn2"/>
    <dgm:cxn modelId="{2E70994B-25A5-4820-B33F-C9678D02819A}" type="presOf" srcId="{371142A9-4E08-4BF4-9A21-7C160F13B444}" destId="{265CB2C3-4EF9-4895-9DF6-E56E15846872}" srcOrd="0" destOrd="0" presId="urn:microsoft.com/office/officeart/2005/8/layout/venn2"/>
    <dgm:cxn modelId="{29DC4F56-374C-4E7D-99AD-5A8C1FF9E902}" srcId="{C1A8B76D-AC61-46AD-98EA-B2E73C32B743}" destId="{A1729E4A-343B-46B9-8966-E433D5EDFE36}" srcOrd="0" destOrd="0" parTransId="{2BD5B633-C5FF-4CF6-9A02-94EDA7DAEDD4}" sibTransId="{441C80ED-A9DF-43A7-AB46-2ED26B8481B5}"/>
    <dgm:cxn modelId="{27E1D48B-BAB2-4529-93F4-2269C4412B6D}" type="presOf" srcId="{A1729E4A-343B-46B9-8966-E433D5EDFE36}" destId="{0E8A5982-397D-4F16-86B3-C206D29BE839}" srcOrd="1" destOrd="0" presId="urn:microsoft.com/office/officeart/2005/8/layout/venn2"/>
    <dgm:cxn modelId="{3605E196-1C2F-4AED-94D2-8B6E94E0C71C}" type="presOf" srcId="{A1729E4A-343B-46B9-8966-E433D5EDFE36}" destId="{1A6255FB-A776-49C4-878C-958CBF67ECC7}" srcOrd="0" destOrd="0" presId="urn:microsoft.com/office/officeart/2005/8/layout/venn2"/>
    <dgm:cxn modelId="{8BB16997-29E1-4144-9CB3-17B228B99146}" type="presOf" srcId="{371142A9-4E08-4BF4-9A21-7C160F13B444}" destId="{DD0FF090-E77F-445D-BEA7-027C8C980DBF}" srcOrd="1" destOrd="0" presId="urn:microsoft.com/office/officeart/2005/8/layout/venn2"/>
    <dgm:cxn modelId="{58E152A0-4E67-469C-AC6E-A7FA0A078651}" srcId="{C1A8B76D-AC61-46AD-98EA-B2E73C32B743}" destId="{232586C6-0755-40DF-81EF-26590A751070}" srcOrd="3" destOrd="0" parTransId="{7246BBA1-5A2F-4FB1-9225-96B3AF3A7A4A}" sibTransId="{4E903BBF-026A-488F-9D40-97F8ABD7E01C}"/>
    <dgm:cxn modelId="{41231FB2-D5C2-48E9-8A86-4EF924E3006C}" type="presOf" srcId="{232586C6-0755-40DF-81EF-26590A751070}" destId="{91A5C085-A874-4031-8841-675385F0781A}" srcOrd="0" destOrd="0" presId="urn:microsoft.com/office/officeart/2005/8/layout/venn2"/>
    <dgm:cxn modelId="{47798FD1-3A22-461D-91E7-E8A34DD32958}" srcId="{C1A8B76D-AC61-46AD-98EA-B2E73C32B743}" destId="{6555A1F7-B3E1-407F-8979-A5FA34A31859}" srcOrd="1" destOrd="0" parTransId="{B976D4E4-F9A6-42B5-A809-462759A012AC}" sibTransId="{509910DE-9835-4976-B148-0E1AF27ACDCC}"/>
    <dgm:cxn modelId="{7FF256D5-FE9A-4EAE-853D-B418DF8F0AC0}" type="presOf" srcId="{232586C6-0755-40DF-81EF-26590A751070}" destId="{A132B698-0458-4059-B98F-F22F8A9E60EC}" srcOrd="1" destOrd="0" presId="urn:microsoft.com/office/officeart/2005/8/layout/venn2"/>
    <dgm:cxn modelId="{B4B9BDC8-5BB3-4FA8-B155-78C21DA2D0D7}" type="presParOf" srcId="{9167309E-F5A0-464F-895A-5D166DBF301A}" destId="{DA76DF53-792B-476D-B0CD-F0B85AE381CE}" srcOrd="0" destOrd="0" presId="urn:microsoft.com/office/officeart/2005/8/layout/venn2"/>
    <dgm:cxn modelId="{4EB982C1-C827-411F-9520-3C2A6DDE2348}" type="presParOf" srcId="{DA76DF53-792B-476D-B0CD-F0B85AE381CE}" destId="{1A6255FB-A776-49C4-878C-958CBF67ECC7}" srcOrd="0" destOrd="0" presId="urn:microsoft.com/office/officeart/2005/8/layout/venn2"/>
    <dgm:cxn modelId="{54A5728E-E2D1-49A7-A20C-C1BA92C9FF5D}" type="presParOf" srcId="{DA76DF53-792B-476D-B0CD-F0B85AE381CE}" destId="{0E8A5982-397D-4F16-86B3-C206D29BE839}" srcOrd="1" destOrd="0" presId="urn:microsoft.com/office/officeart/2005/8/layout/venn2"/>
    <dgm:cxn modelId="{0C6FBEE1-1404-40EB-A420-3BD499844F6B}" type="presParOf" srcId="{9167309E-F5A0-464F-895A-5D166DBF301A}" destId="{626DE4D6-BC15-4C2A-8BED-2E6553DFFBA4}" srcOrd="1" destOrd="0" presId="urn:microsoft.com/office/officeart/2005/8/layout/venn2"/>
    <dgm:cxn modelId="{74E17856-750E-4A31-803F-4944204964E2}" type="presParOf" srcId="{626DE4D6-BC15-4C2A-8BED-2E6553DFFBA4}" destId="{7C318F2B-F2B2-4B31-87B7-45AE58CADD2E}" srcOrd="0" destOrd="0" presId="urn:microsoft.com/office/officeart/2005/8/layout/venn2"/>
    <dgm:cxn modelId="{D1FD4CDC-2CE5-40C1-B05E-E8D4C98DEAB9}" type="presParOf" srcId="{626DE4D6-BC15-4C2A-8BED-2E6553DFFBA4}" destId="{BC4D0612-1FB1-43FE-A1CC-5B1A2FC5D548}" srcOrd="1" destOrd="0" presId="urn:microsoft.com/office/officeart/2005/8/layout/venn2"/>
    <dgm:cxn modelId="{2A0C5BF9-E860-4115-86F9-B07E554DBF81}" type="presParOf" srcId="{9167309E-F5A0-464F-895A-5D166DBF301A}" destId="{544F0BC5-7A56-4360-AF00-277A33F4725A}" srcOrd="2" destOrd="0" presId="urn:microsoft.com/office/officeart/2005/8/layout/venn2"/>
    <dgm:cxn modelId="{59DD98FB-F06E-4E87-B1F6-94DCE03DE783}" type="presParOf" srcId="{544F0BC5-7A56-4360-AF00-277A33F4725A}" destId="{265CB2C3-4EF9-4895-9DF6-E56E15846872}" srcOrd="0" destOrd="0" presId="urn:microsoft.com/office/officeart/2005/8/layout/venn2"/>
    <dgm:cxn modelId="{14C04655-8C82-4978-A809-6E56E1B9CD5F}" type="presParOf" srcId="{544F0BC5-7A56-4360-AF00-277A33F4725A}" destId="{DD0FF090-E77F-445D-BEA7-027C8C980DBF}" srcOrd="1" destOrd="0" presId="urn:microsoft.com/office/officeart/2005/8/layout/venn2"/>
    <dgm:cxn modelId="{CD34F432-20E4-4D58-91C8-B34D9435465B}" type="presParOf" srcId="{9167309E-F5A0-464F-895A-5D166DBF301A}" destId="{482AE321-4634-426F-A61A-B9EFB83FF2C8}" srcOrd="3" destOrd="0" presId="urn:microsoft.com/office/officeart/2005/8/layout/venn2"/>
    <dgm:cxn modelId="{FF8DF697-4B17-40B4-9E3F-242A6033AAE2}" type="presParOf" srcId="{482AE321-4634-426F-A61A-B9EFB83FF2C8}" destId="{91A5C085-A874-4031-8841-675385F0781A}" srcOrd="0" destOrd="0" presId="urn:microsoft.com/office/officeart/2005/8/layout/venn2"/>
    <dgm:cxn modelId="{8CCBD9DC-71E7-45A8-A649-2997755F722C}" type="presParOf" srcId="{482AE321-4634-426F-A61A-B9EFB83FF2C8}" destId="{A132B698-0458-4059-B98F-F22F8A9E60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AAF6FF-BA80-4990-810D-56DFA394E7A5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</dgm:pt>
    <dgm:pt modelId="{8B4A8906-F422-4F34-AF59-3D73099FB738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Miniature loop (elliptical)</a:t>
          </a:r>
        </a:p>
      </dgm:t>
    </dgm:pt>
    <dgm:pt modelId="{F64972BE-F3BB-44DF-A655-4B76CDEC90AE}" type="parTrans" cxnId="{7CF4E57E-9B3A-44A0-BC63-5C56A86FB90D}">
      <dgm:prSet/>
      <dgm:spPr/>
      <dgm:t>
        <a:bodyPr/>
        <a:lstStyle/>
        <a:p>
          <a:endParaRPr lang="en-US"/>
        </a:p>
      </dgm:t>
    </dgm:pt>
    <dgm:pt modelId="{12CFAF1F-37B9-4423-9875-968AEA027FA7}" type="sibTrans" cxnId="{7CF4E57E-9B3A-44A0-BC63-5C56A86FB90D}">
      <dgm:prSet/>
      <dgm:spPr/>
      <dgm:t>
        <a:bodyPr/>
        <a:lstStyle/>
        <a:p>
          <a:endParaRPr lang="en-US"/>
        </a:p>
      </dgm:t>
    </dgm:pt>
    <dgm:pt modelId="{8991F729-1531-43D2-9FE3-82355EC1647A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All flow parameters ↓</a:t>
          </a:r>
        </a:p>
      </dgm:t>
    </dgm:pt>
    <dgm:pt modelId="{9D07BAF7-B57F-4B18-998F-1F26F55CF9FE}" type="parTrans" cxnId="{088139A4-13BC-4FF2-8686-58CDB8B091C9}">
      <dgm:prSet/>
      <dgm:spPr/>
      <dgm:t>
        <a:bodyPr/>
        <a:lstStyle/>
        <a:p>
          <a:endParaRPr lang="en-US"/>
        </a:p>
      </dgm:t>
    </dgm:pt>
    <dgm:pt modelId="{5059D303-F642-4D2F-AAE0-50C0C4871B7E}" type="sibTrans" cxnId="{088139A4-13BC-4FF2-8686-58CDB8B091C9}">
      <dgm:prSet/>
      <dgm:spPr/>
      <dgm:t>
        <a:bodyPr/>
        <a:lstStyle/>
        <a:p>
          <a:endParaRPr lang="en-US"/>
        </a:p>
      </dgm:t>
    </dgm:pt>
    <dgm:pt modelId="{2ACB7535-C43E-4891-96B8-1F0B9F5251E3}" type="pres">
      <dgm:prSet presAssocID="{7CAAF6FF-BA80-4990-810D-56DFA394E7A5}" presName="compositeShape" presStyleCnt="0">
        <dgm:presLayoutVars>
          <dgm:dir/>
          <dgm:resizeHandles/>
        </dgm:presLayoutVars>
      </dgm:prSet>
      <dgm:spPr/>
    </dgm:pt>
    <dgm:pt modelId="{AEA37806-496C-4CC8-9DCA-B5103BDB9D54}" type="pres">
      <dgm:prSet presAssocID="{7CAAF6FF-BA80-4990-810D-56DFA394E7A5}" presName="pyramid" presStyleLbl="node1" presStyleIdx="0" presStyleCnt="1"/>
      <dgm:spPr/>
    </dgm:pt>
    <dgm:pt modelId="{C6C1379E-64CF-4014-9ACF-BF80A0AC0B33}" type="pres">
      <dgm:prSet presAssocID="{7CAAF6FF-BA80-4990-810D-56DFA394E7A5}" presName="theList" presStyleCnt="0"/>
      <dgm:spPr/>
    </dgm:pt>
    <dgm:pt modelId="{F14BC270-7F97-414C-80F5-9BD5A4DFC36E}" type="pres">
      <dgm:prSet presAssocID="{8B4A8906-F422-4F34-AF59-3D73099FB738}" presName="aNode" presStyleLbl="fgAcc1" presStyleIdx="0" presStyleCnt="2">
        <dgm:presLayoutVars>
          <dgm:bulletEnabled val="1"/>
        </dgm:presLayoutVars>
      </dgm:prSet>
      <dgm:spPr/>
    </dgm:pt>
    <dgm:pt modelId="{9E7DB0EF-78D3-45AF-9532-6BEB10CBBAF1}" type="pres">
      <dgm:prSet presAssocID="{8B4A8906-F422-4F34-AF59-3D73099FB738}" presName="aSpace" presStyleCnt="0"/>
      <dgm:spPr/>
    </dgm:pt>
    <dgm:pt modelId="{F7CDE34E-3F89-4DCA-8054-7913A9C9AA65}" type="pres">
      <dgm:prSet presAssocID="{8991F729-1531-43D2-9FE3-82355EC1647A}" presName="aNode" presStyleLbl="fgAcc1" presStyleIdx="1" presStyleCnt="2">
        <dgm:presLayoutVars>
          <dgm:bulletEnabled val="1"/>
        </dgm:presLayoutVars>
      </dgm:prSet>
      <dgm:spPr/>
    </dgm:pt>
    <dgm:pt modelId="{A67D4C72-0A14-4755-8505-171C22678720}" type="pres">
      <dgm:prSet presAssocID="{8991F729-1531-43D2-9FE3-82355EC1647A}" presName="aSpace" presStyleCnt="0"/>
      <dgm:spPr/>
    </dgm:pt>
  </dgm:ptLst>
  <dgm:cxnLst>
    <dgm:cxn modelId="{78A6A243-6265-4694-9BE2-891EDFD2EAB0}" type="presOf" srcId="{8991F729-1531-43D2-9FE3-82355EC1647A}" destId="{F7CDE34E-3F89-4DCA-8054-7913A9C9AA65}" srcOrd="0" destOrd="0" presId="urn:microsoft.com/office/officeart/2005/8/layout/pyramid2"/>
    <dgm:cxn modelId="{06F2F36F-CF2F-461B-B171-AF0540E69D21}" type="presOf" srcId="{8B4A8906-F422-4F34-AF59-3D73099FB738}" destId="{F14BC270-7F97-414C-80F5-9BD5A4DFC36E}" srcOrd="0" destOrd="0" presId="urn:microsoft.com/office/officeart/2005/8/layout/pyramid2"/>
    <dgm:cxn modelId="{7CF4E57E-9B3A-44A0-BC63-5C56A86FB90D}" srcId="{7CAAF6FF-BA80-4990-810D-56DFA394E7A5}" destId="{8B4A8906-F422-4F34-AF59-3D73099FB738}" srcOrd="0" destOrd="0" parTransId="{F64972BE-F3BB-44DF-A655-4B76CDEC90AE}" sibTransId="{12CFAF1F-37B9-4423-9875-968AEA027FA7}"/>
    <dgm:cxn modelId="{4EBFDB8B-525B-41BE-A813-07123947BE58}" type="presOf" srcId="{7CAAF6FF-BA80-4990-810D-56DFA394E7A5}" destId="{2ACB7535-C43E-4891-96B8-1F0B9F5251E3}" srcOrd="0" destOrd="0" presId="urn:microsoft.com/office/officeart/2005/8/layout/pyramid2"/>
    <dgm:cxn modelId="{088139A4-13BC-4FF2-8686-58CDB8B091C9}" srcId="{7CAAF6FF-BA80-4990-810D-56DFA394E7A5}" destId="{8991F729-1531-43D2-9FE3-82355EC1647A}" srcOrd="1" destOrd="0" parTransId="{9D07BAF7-B57F-4B18-998F-1F26F55CF9FE}" sibTransId="{5059D303-F642-4D2F-AAE0-50C0C4871B7E}"/>
    <dgm:cxn modelId="{56E0ADD9-DE8B-49A4-BD23-18706575618C}" type="presParOf" srcId="{2ACB7535-C43E-4891-96B8-1F0B9F5251E3}" destId="{AEA37806-496C-4CC8-9DCA-B5103BDB9D54}" srcOrd="0" destOrd="0" presId="urn:microsoft.com/office/officeart/2005/8/layout/pyramid2"/>
    <dgm:cxn modelId="{9D849FE4-E76B-48BA-9E5E-3AD58B4E0705}" type="presParOf" srcId="{2ACB7535-C43E-4891-96B8-1F0B9F5251E3}" destId="{C6C1379E-64CF-4014-9ACF-BF80A0AC0B33}" srcOrd="1" destOrd="0" presId="urn:microsoft.com/office/officeart/2005/8/layout/pyramid2"/>
    <dgm:cxn modelId="{C587AA8A-373F-4A44-91B9-CCF5A622B5B5}" type="presParOf" srcId="{C6C1379E-64CF-4014-9ACF-BF80A0AC0B33}" destId="{F14BC270-7F97-414C-80F5-9BD5A4DFC36E}" srcOrd="0" destOrd="0" presId="urn:microsoft.com/office/officeart/2005/8/layout/pyramid2"/>
    <dgm:cxn modelId="{AD9E4E00-7207-41C3-B3FC-2B77C5E836E0}" type="presParOf" srcId="{C6C1379E-64CF-4014-9ACF-BF80A0AC0B33}" destId="{9E7DB0EF-78D3-45AF-9532-6BEB10CBBAF1}" srcOrd="1" destOrd="0" presId="urn:microsoft.com/office/officeart/2005/8/layout/pyramid2"/>
    <dgm:cxn modelId="{FF3AEABD-5DAF-493E-A751-1E4DA90D6BA9}" type="presParOf" srcId="{C6C1379E-64CF-4014-9ACF-BF80A0AC0B33}" destId="{F7CDE34E-3F89-4DCA-8054-7913A9C9AA65}" srcOrd="2" destOrd="0" presId="urn:microsoft.com/office/officeart/2005/8/layout/pyramid2"/>
    <dgm:cxn modelId="{79A7373E-634B-490C-AC6C-8E25BDD824F4}" type="presParOf" srcId="{C6C1379E-64CF-4014-9ACF-BF80A0AC0B33}" destId="{A67D4C72-0A14-4755-8505-171C2267872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B05A1C-84A2-466F-8EE3-CD30C2612A88}" type="doc">
      <dgm:prSet loTypeId="urn:microsoft.com/office/officeart/2005/8/layout/vList2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C82017F0-889C-4201-A7B1-529129E450A7}">
      <dgm:prSet phldrT="[Text]" custT="1"/>
      <dgm:spPr/>
      <dgm:t>
        <a:bodyPr/>
        <a:lstStyle/>
        <a:p>
          <a:r>
            <a:rPr lang="en-US" sz="3600" dirty="0"/>
            <a:t>Assess physical fitness</a:t>
          </a:r>
          <a:r>
            <a:rPr lang="en-US" sz="3100" dirty="0"/>
            <a:t>.</a:t>
          </a:r>
        </a:p>
      </dgm:t>
    </dgm:pt>
    <dgm:pt modelId="{907A4226-6A98-46B0-B3D4-5DD5879619E6}" type="parTrans" cxnId="{0A33FC4B-18A9-40B0-BFAE-BE90520238D1}">
      <dgm:prSet/>
      <dgm:spPr/>
      <dgm:t>
        <a:bodyPr/>
        <a:lstStyle/>
        <a:p>
          <a:endParaRPr lang="en-US"/>
        </a:p>
      </dgm:t>
    </dgm:pt>
    <dgm:pt modelId="{2A277CA9-6F46-47D5-9775-FABFC7080E52}" type="sibTrans" cxnId="{0A33FC4B-18A9-40B0-BFAE-BE90520238D1}">
      <dgm:prSet/>
      <dgm:spPr/>
      <dgm:t>
        <a:bodyPr/>
        <a:lstStyle/>
        <a:p>
          <a:endParaRPr lang="en-US"/>
        </a:p>
      </dgm:t>
    </dgm:pt>
    <dgm:pt modelId="{7525661B-51E9-4801-BCA6-DA650B4AB334}">
      <dgm:prSet phldrT="[Text]" phldr="1"/>
      <dgm:spPr/>
      <dgm:t>
        <a:bodyPr/>
        <a:lstStyle/>
        <a:p>
          <a:endParaRPr lang="en-US"/>
        </a:p>
      </dgm:t>
    </dgm:pt>
    <dgm:pt modelId="{2E20E2AA-BC32-4DD4-8964-BADDA029726C}" type="parTrans" cxnId="{9FA94970-29E2-4480-A1B6-862FF33759DD}">
      <dgm:prSet/>
      <dgm:spPr/>
      <dgm:t>
        <a:bodyPr/>
        <a:lstStyle/>
        <a:p>
          <a:endParaRPr lang="en-US"/>
        </a:p>
      </dgm:t>
    </dgm:pt>
    <dgm:pt modelId="{5782034B-D862-4582-8A3F-FD0BEBF5C3E4}" type="sibTrans" cxnId="{9FA94970-29E2-4480-A1B6-862FF33759DD}">
      <dgm:prSet/>
      <dgm:spPr/>
      <dgm:t>
        <a:bodyPr/>
        <a:lstStyle/>
        <a:p>
          <a:endParaRPr lang="en-US"/>
        </a:p>
      </dgm:t>
    </dgm:pt>
    <dgm:pt modelId="{8AA6BD0A-3E15-462A-B853-0FF43507EB31}">
      <dgm:prSet phldrT="[Text]" custT="1"/>
      <dgm:spPr/>
      <dgm:t>
        <a:bodyPr/>
        <a:lstStyle/>
        <a:p>
          <a:r>
            <a:rPr lang="en-US" sz="3600" dirty="0"/>
            <a:t>Follow disease progression.</a:t>
          </a:r>
        </a:p>
      </dgm:t>
    </dgm:pt>
    <dgm:pt modelId="{02F5E157-5154-48E5-AA46-A2BEDA669A8A}" type="parTrans" cxnId="{C3EE8AFD-098B-44B3-9FE1-185B357DA55F}">
      <dgm:prSet/>
      <dgm:spPr/>
      <dgm:t>
        <a:bodyPr/>
        <a:lstStyle/>
        <a:p>
          <a:endParaRPr lang="en-US"/>
        </a:p>
      </dgm:t>
    </dgm:pt>
    <dgm:pt modelId="{E73B0057-A146-4E98-84B6-852BE783DAD8}" type="sibTrans" cxnId="{C3EE8AFD-098B-44B3-9FE1-185B357DA55F}">
      <dgm:prSet/>
      <dgm:spPr/>
      <dgm:t>
        <a:bodyPr/>
        <a:lstStyle/>
        <a:p>
          <a:endParaRPr lang="en-US"/>
        </a:p>
      </dgm:t>
    </dgm:pt>
    <dgm:pt modelId="{2A20B872-8272-45B2-8727-2AD985DCD955}">
      <dgm:prSet phldrT="[Text]" phldr="1"/>
      <dgm:spPr/>
      <dgm:t>
        <a:bodyPr/>
        <a:lstStyle/>
        <a:p>
          <a:endParaRPr lang="en-US"/>
        </a:p>
      </dgm:t>
    </dgm:pt>
    <dgm:pt modelId="{FE6EF1A7-0C94-490F-B7FE-A02D8D9468C9}" type="parTrans" cxnId="{3A9BA917-DA73-41E9-8DB2-5414156354F6}">
      <dgm:prSet/>
      <dgm:spPr/>
      <dgm:t>
        <a:bodyPr/>
        <a:lstStyle/>
        <a:p>
          <a:endParaRPr lang="en-US"/>
        </a:p>
      </dgm:t>
    </dgm:pt>
    <dgm:pt modelId="{8E682DA7-32F0-438B-9EF5-5CC49CFB4F04}" type="sibTrans" cxnId="{3A9BA917-DA73-41E9-8DB2-5414156354F6}">
      <dgm:prSet/>
      <dgm:spPr/>
      <dgm:t>
        <a:bodyPr/>
        <a:lstStyle/>
        <a:p>
          <a:endParaRPr lang="en-US"/>
        </a:p>
      </dgm:t>
    </dgm:pt>
    <dgm:pt modelId="{A471F708-B587-4051-91A0-9E5FB8CE4AFE}">
      <dgm:prSet phldrT="[Text]" custT="1"/>
      <dgm:spPr/>
      <dgm:t>
        <a:bodyPr/>
        <a:lstStyle/>
        <a:p>
          <a:r>
            <a:rPr lang="en-US" sz="3600" dirty="0"/>
            <a:t>Helps in the diagnosis of certain pulmonary diseases (obstructive &amp; restrictive).</a:t>
          </a:r>
        </a:p>
      </dgm:t>
    </dgm:pt>
    <dgm:pt modelId="{16FF7857-EAB9-4254-9305-D4167A13F8E2}" type="parTrans" cxnId="{3E460926-1951-4B71-ADD3-FB20B5D3120D}">
      <dgm:prSet/>
      <dgm:spPr/>
      <dgm:t>
        <a:bodyPr/>
        <a:lstStyle/>
        <a:p>
          <a:endParaRPr lang="en-US"/>
        </a:p>
      </dgm:t>
    </dgm:pt>
    <dgm:pt modelId="{84146403-61D2-4B25-A162-DF4ADA54D498}" type="sibTrans" cxnId="{3E460926-1951-4B71-ADD3-FB20B5D3120D}">
      <dgm:prSet/>
      <dgm:spPr/>
      <dgm:t>
        <a:bodyPr/>
        <a:lstStyle/>
        <a:p>
          <a:endParaRPr lang="en-US"/>
        </a:p>
      </dgm:t>
    </dgm:pt>
    <dgm:pt modelId="{E9595BC9-24E0-4BC0-B231-03E106BFDFC2}" type="pres">
      <dgm:prSet presAssocID="{0BB05A1C-84A2-466F-8EE3-CD30C2612A88}" presName="linear" presStyleCnt="0">
        <dgm:presLayoutVars>
          <dgm:animLvl val="lvl"/>
          <dgm:resizeHandles val="exact"/>
        </dgm:presLayoutVars>
      </dgm:prSet>
      <dgm:spPr/>
    </dgm:pt>
    <dgm:pt modelId="{4A109400-7C6F-4837-9B5F-21EAB5F0D592}" type="pres">
      <dgm:prSet presAssocID="{C82017F0-889C-4201-A7B1-529129E450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E4238C-4F6D-4B73-BA57-424A1E71E043}" type="pres">
      <dgm:prSet presAssocID="{C82017F0-889C-4201-A7B1-529129E450A7}" presName="childText" presStyleLbl="revTx" presStyleIdx="0" presStyleCnt="2">
        <dgm:presLayoutVars>
          <dgm:bulletEnabled val="1"/>
        </dgm:presLayoutVars>
      </dgm:prSet>
      <dgm:spPr/>
    </dgm:pt>
    <dgm:pt modelId="{D4285C16-5D0D-409F-9D10-CCF054B47749}" type="pres">
      <dgm:prSet presAssocID="{A471F708-B587-4051-91A0-9E5FB8CE4AFE}" presName="parentText" presStyleLbl="node1" presStyleIdx="1" presStyleCnt="3" custLinFactNeighborX="-391" custLinFactNeighborY="-2874">
        <dgm:presLayoutVars>
          <dgm:chMax val="0"/>
          <dgm:bulletEnabled val="1"/>
        </dgm:presLayoutVars>
      </dgm:prSet>
      <dgm:spPr/>
    </dgm:pt>
    <dgm:pt modelId="{0CDCE97D-3020-40DA-84F5-1754D99FC7A5}" type="pres">
      <dgm:prSet presAssocID="{84146403-61D2-4B25-A162-DF4ADA54D498}" presName="spacer" presStyleCnt="0"/>
      <dgm:spPr/>
    </dgm:pt>
    <dgm:pt modelId="{62B705C5-29E3-4B0F-BE3D-6C280D0E9DAF}" type="pres">
      <dgm:prSet presAssocID="{8AA6BD0A-3E15-462A-B853-0FF43507EB31}" presName="parentText" presStyleLbl="node1" presStyleIdx="2" presStyleCnt="3" custLinFactY="633" custLinFactNeighborX="-952" custLinFactNeighborY="100000">
        <dgm:presLayoutVars>
          <dgm:chMax val="0"/>
          <dgm:bulletEnabled val="1"/>
        </dgm:presLayoutVars>
      </dgm:prSet>
      <dgm:spPr/>
    </dgm:pt>
    <dgm:pt modelId="{16ADA763-608F-4FA7-8B13-50493561B24A}" type="pres">
      <dgm:prSet presAssocID="{8AA6BD0A-3E15-462A-B853-0FF43507EB3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89BB310-1F47-41CC-851E-DD19E6BE1B11}" type="presOf" srcId="{2A20B872-8272-45B2-8727-2AD985DCD955}" destId="{16ADA763-608F-4FA7-8B13-50493561B24A}" srcOrd="0" destOrd="0" presId="urn:microsoft.com/office/officeart/2005/8/layout/vList2"/>
    <dgm:cxn modelId="{3A9BA917-DA73-41E9-8DB2-5414156354F6}" srcId="{8AA6BD0A-3E15-462A-B853-0FF43507EB31}" destId="{2A20B872-8272-45B2-8727-2AD985DCD955}" srcOrd="0" destOrd="0" parTransId="{FE6EF1A7-0C94-490F-B7FE-A02D8D9468C9}" sibTransId="{8E682DA7-32F0-438B-9EF5-5CC49CFB4F04}"/>
    <dgm:cxn modelId="{3E460926-1951-4B71-ADD3-FB20B5D3120D}" srcId="{0BB05A1C-84A2-466F-8EE3-CD30C2612A88}" destId="{A471F708-B587-4051-91A0-9E5FB8CE4AFE}" srcOrd="1" destOrd="0" parTransId="{16FF7857-EAB9-4254-9305-D4167A13F8E2}" sibTransId="{84146403-61D2-4B25-A162-DF4ADA54D498}"/>
    <dgm:cxn modelId="{F3974568-8015-44DE-9AB8-F9E57FCD3C89}" type="presOf" srcId="{8AA6BD0A-3E15-462A-B853-0FF43507EB31}" destId="{62B705C5-29E3-4B0F-BE3D-6C280D0E9DAF}" srcOrd="0" destOrd="0" presId="urn:microsoft.com/office/officeart/2005/8/layout/vList2"/>
    <dgm:cxn modelId="{0A33FC4B-18A9-40B0-BFAE-BE90520238D1}" srcId="{0BB05A1C-84A2-466F-8EE3-CD30C2612A88}" destId="{C82017F0-889C-4201-A7B1-529129E450A7}" srcOrd="0" destOrd="0" parTransId="{907A4226-6A98-46B0-B3D4-5DD5879619E6}" sibTransId="{2A277CA9-6F46-47D5-9775-FABFC7080E52}"/>
    <dgm:cxn modelId="{9FA94970-29E2-4480-A1B6-862FF33759DD}" srcId="{C82017F0-889C-4201-A7B1-529129E450A7}" destId="{7525661B-51E9-4801-BCA6-DA650B4AB334}" srcOrd="0" destOrd="0" parTransId="{2E20E2AA-BC32-4DD4-8964-BADDA029726C}" sibTransId="{5782034B-D862-4582-8A3F-FD0BEBF5C3E4}"/>
    <dgm:cxn modelId="{406730B5-861B-48B1-B7C7-49594E2E892C}" type="presOf" srcId="{C82017F0-889C-4201-A7B1-529129E450A7}" destId="{4A109400-7C6F-4837-9B5F-21EAB5F0D592}" srcOrd="0" destOrd="0" presId="urn:microsoft.com/office/officeart/2005/8/layout/vList2"/>
    <dgm:cxn modelId="{575E7BC6-5C2A-4032-BBEE-DC2A7094C46D}" type="presOf" srcId="{A471F708-B587-4051-91A0-9E5FB8CE4AFE}" destId="{D4285C16-5D0D-409F-9D10-CCF054B47749}" srcOrd="0" destOrd="0" presId="urn:microsoft.com/office/officeart/2005/8/layout/vList2"/>
    <dgm:cxn modelId="{9E4F00E0-2925-416C-8A82-8E25B65B54EB}" type="presOf" srcId="{0BB05A1C-84A2-466F-8EE3-CD30C2612A88}" destId="{E9595BC9-24E0-4BC0-B231-03E106BFDFC2}" srcOrd="0" destOrd="0" presId="urn:microsoft.com/office/officeart/2005/8/layout/vList2"/>
    <dgm:cxn modelId="{A6F783EE-A339-45BD-864A-8F6D23E4B043}" type="presOf" srcId="{7525661B-51E9-4801-BCA6-DA650B4AB334}" destId="{F3E4238C-4F6D-4B73-BA57-424A1E71E043}" srcOrd="0" destOrd="0" presId="urn:microsoft.com/office/officeart/2005/8/layout/vList2"/>
    <dgm:cxn modelId="{C3EE8AFD-098B-44B3-9FE1-185B357DA55F}" srcId="{0BB05A1C-84A2-466F-8EE3-CD30C2612A88}" destId="{8AA6BD0A-3E15-462A-B853-0FF43507EB31}" srcOrd="2" destOrd="0" parTransId="{02F5E157-5154-48E5-AA46-A2BEDA669A8A}" sibTransId="{E73B0057-A146-4E98-84B6-852BE783DAD8}"/>
    <dgm:cxn modelId="{43DA024A-4DD7-424F-966A-D28262A66F25}" type="presParOf" srcId="{E9595BC9-24E0-4BC0-B231-03E106BFDFC2}" destId="{4A109400-7C6F-4837-9B5F-21EAB5F0D592}" srcOrd="0" destOrd="0" presId="urn:microsoft.com/office/officeart/2005/8/layout/vList2"/>
    <dgm:cxn modelId="{1481C356-5287-45DD-996D-F0C5C224D109}" type="presParOf" srcId="{E9595BC9-24E0-4BC0-B231-03E106BFDFC2}" destId="{F3E4238C-4F6D-4B73-BA57-424A1E71E043}" srcOrd="1" destOrd="0" presId="urn:microsoft.com/office/officeart/2005/8/layout/vList2"/>
    <dgm:cxn modelId="{76EC396E-9CF7-4FBE-AC9A-FDCF6ABEDF82}" type="presParOf" srcId="{E9595BC9-24E0-4BC0-B231-03E106BFDFC2}" destId="{D4285C16-5D0D-409F-9D10-CCF054B47749}" srcOrd="2" destOrd="0" presId="urn:microsoft.com/office/officeart/2005/8/layout/vList2"/>
    <dgm:cxn modelId="{6A9A871A-FAFC-47D1-8181-B0992E5B499E}" type="presParOf" srcId="{E9595BC9-24E0-4BC0-B231-03E106BFDFC2}" destId="{0CDCE97D-3020-40DA-84F5-1754D99FC7A5}" srcOrd="3" destOrd="0" presId="urn:microsoft.com/office/officeart/2005/8/layout/vList2"/>
    <dgm:cxn modelId="{F7337FB8-BC6E-4D61-B373-007069F1EE1C}" type="presParOf" srcId="{E9595BC9-24E0-4BC0-B231-03E106BFDFC2}" destId="{62B705C5-29E3-4B0F-BE3D-6C280D0E9DAF}" srcOrd="4" destOrd="0" presId="urn:microsoft.com/office/officeart/2005/8/layout/vList2"/>
    <dgm:cxn modelId="{E6918F79-B87B-457B-AFF6-CEF6DA681A19}" type="presParOf" srcId="{E9595BC9-24E0-4BC0-B231-03E106BFDFC2}" destId="{16ADA763-608F-4FA7-8B13-50493561B24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7EA3C-E6CA-4D7D-B155-575616A63C9B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827524-3CC4-43C9-A45B-7F0FE1E73BEA}">
      <dgm:prSet phldrT="[Text]" custT="1"/>
      <dgm:spPr/>
      <dgm:t>
        <a:bodyPr/>
        <a:lstStyle/>
        <a:p>
          <a:pPr algn="ctr"/>
          <a:r>
            <a:rPr lang="en-GB" sz="4400" b="1" dirty="0"/>
            <a:t>Dynamic test</a:t>
          </a:r>
          <a:endParaRPr lang="en-US" sz="4400" dirty="0"/>
        </a:p>
      </dgm:t>
    </dgm:pt>
    <dgm:pt modelId="{FD080172-3386-46F6-B097-EC3731E968EE}" type="parTrans" cxnId="{3DCDF95C-FF01-4E5E-8995-3DC86480508D}">
      <dgm:prSet/>
      <dgm:spPr/>
      <dgm:t>
        <a:bodyPr/>
        <a:lstStyle/>
        <a:p>
          <a:endParaRPr lang="en-US"/>
        </a:p>
      </dgm:t>
    </dgm:pt>
    <dgm:pt modelId="{834D16CC-64BD-4BD0-805F-933992B632D8}" type="sibTrans" cxnId="{3DCDF95C-FF01-4E5E-8995-3DC86480508D}">
      <dgm:prSet/>
      <dgm:spPr/>
      <dgm:t>
        <a:bodyPr/>
        <a:lstStyle/>
        <a:p>
          <a:endParaRPr lang="en-US"/>
        </a:p>
      </dgm:t>
    </dgm:pt>
    <dgm:pt modelId="{A008986E-4534-4E37-9311-79A036DFC004}">
      <dgm:prSet phldrT="[Text]" custT="1"/>
      <dgm:spPr/>
      <dgm:t>
        <a:bodyPr/>
        <a:lstStyle/>
        <a:p>
          <a:r>
            <a:rPr lang="en-GB" sz="2800" b="1" dirty="0"/>
            <a:t>Performed at forcible and max effort against </a:t>
          </a:r>
          <a:r>
            <a:rPr lang="en-GB" sz="2800" b="1" dirty="0">
              <a:solidFill>
                <a:srgbClr val="660066"/>
              </a:solidFill>
            </a:rPr>
            <a:t>time</a:t>
          </a:r>
          <a:endParaRPr lang="en-US" sz="2800" dirty="0">
            <a:solidFill>
              <a:srgbClr val="660066"/>
            </a:solidFill>
          </a:endParaRPr>
        </a:p>
      </dgm:t>
    </dgm:pt>
    <dgm:pt modelId="{5A82A6AA-4021-4B6E-8876-986D7E476F10}" type="parTrans" cxnId="{620FAC62-4C65-4E5F-A12A-7AE772FF1B40}">
      <dgm:prSet/>
      <dgm:spPr/>
      <dgm:t>
        <a:bodyPr/>
        <a:lstStyle/>
        <a:p>
          <a:endParaRPr lang="en-US"/>
        </a:p>
      </dgm:t>
    </dgm:pt>
    <dgm:pt modelId="{870C7EB5-7A51-4E77-AF33-393DE17D3A09}" type="sibTrans" cxnId="{620FAC62-4C65-4E5F-A12A-7AE772FF1B40}">
      <dgm:prSet/>
      <dgm:spPr/>
      <dgm:t>
        <a:bodyPr/>
        <a:lstStyle/>
        <a:p>
          <a:endParaRPr lang="en-US"/>
        </a:p>
      </dgm:t>
    </dgm:pt>
    <dgm:pt modelId="{705ADB13-A091-438C-BFAA-FA5A8600867C}">
      <dgm:prSet phldrT="[Text]" custT="1"/>
      <dgm:spPr/>
      <dgm:t>
        <a:bodyPr/>
        <a:lstStyle/>
        <a:p>
          <a:r>
            <a:rPr lang="en-GB" sz="2800" b="1" dirty="0"/>
            <a:t>Measures the </a:t>
          </a:r>
          <a:r>
            <a:rPr lang="en-GB" sz="2800" b="1" dirty="0">
              <a:solidFill>
                <a:srgbClr val="660066"/>
              </a:solidFill>
            </a:rPr>
            <a:t>rate </a:t>
          </a:r>
          <a:r>
            <a:rPr lang="en-GB" sz="2800" b="1" dirty="0"/>
            <a:t>at which the lung changes volume during forced  breathing</a:t>
          </a:r>
          <a:r>
            <a:rPr lang="en-GB" sz="700" b="1" dirty="0"/>
            <a:t>.</a:t>
          </a:r>
          <a:endParaRPr lang="en-US" sz="700" dirty="0"/>
        </a:p>
      </dgm:t>
    </dgm:pt>
    <dgm:pt modelId="{A5D68C25-956E-45E3-A25F-382442F78D60}" type="parTrans" cxnId="{B0781D78-4E6A-4CC5-A1CC-C7A651CFE006}">
      <dgm:prSet/>
      <dgm:spPr/>
      <dgm:t>
        <a:bodyPr/>
        <a:lstStyle/>
        <a:p>
          <a:endParaRPr lang="en-US"/>
        </a:p>
      </dgm:t>
    </dgm:pt>
    <dgm:pt modelId="{2F86E348-D4B1-4AD3-A569-A433331F55B5}" type="sibTrans" cxnId="{B0781D78-4E6A-4CC5-A1CC-C7A651CFE006}">
      <dgm:prSet/>
      <dgm:spPr/>
      <dgm:t>
        <a:bodyPr/>
        <a:lstStyle/>
        <a:p>
          <a:endParaRPr lang="en-US"/>
        </a:p>
      </dgm:t>
    </dgm:pt>
    <dgm:pt modelId="{5C7F2B4C-0B5D-4B27-881F-A699365815E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                        </a:t>
          </a:r>
          <a:r>
            <a:rPr lang="en-GB" sz="3200" b="1" dirty="0">
              <a:solidFill>
                <a:srgbClr val="FF0000"/>
              </a:solidFill>
            </a:rPr>
            <a:t>Forced vital capacity </a:t>
          </a:r>
        </a:p>
        <a:p>
          <a:r>
            <a:rPr lang="en-GB" sz="2800" b="1" dirty="0"/>
            <a:t>The max volume of air that can be </a:t>
          </a:r>
          <a:r>
            <a:rPr lang="en-GB" sz="2800" b="1" dirty="0">
              <a:solidFill>
                <a:schemeClr val="accent2"/>
              </a:solidFill>
            </a:rPr>
            <a:t>forcibly </a:t>
          </a:r>
          <a:r>
            <a:rPr lang="en-GB" sz="2800" b="1" dirty="0"/>
            <a:t>and </a:t>
          </a:r>
          <a:r>
            <a:rPr lang="en-GB" sz="2800" b="1" dirty="0">
              <a:solidFill>
                <a:srgbClr val="C0504D"/>
              </a:solidFill>
            </a:rPr>
            <a:t>rapidly</a:t>
          </a:r>
          <a:r>
            <a:rPr lang="en-GB" sz="2800" b="1" dirty="0"/>
            <a:t> exhaled following a max inspiration</a:t>
          </a:r>
          <a:r>
            <a:rPr lang="en-GB" sz="700" b="1" dirty="0"/>
            <a:t>.</a:t>
          </a:r>
          <a:endParaRPr lang="en-US" sz="700" dirty="0"/>
        </a:p>
      </dgm:t>
    </dgm:pt>
    <dgm:pt modelId="{76C59729-C877-46BD-9662-91264889960F}" type="parTrans" cxnId="{3580E184-29F2-4A7D-86E2-F5B9B6BA199B}">
      <dgm:prSet/>
      <dgm:spPr/>
      <dgm:t>
        <a:bodyPr/>
        <a:lstStyle/>
        <a:p>
          <a:endParaRPr lang="en-GB"/>
        </a:p>
      </dgm:t>
    </dgm:pt>
    <dgm:pt modelId="{BEBD4254-ED71-43FC-BE11-2986C60238A1}" type="sibTrans" cxnId="{3580E184-29F2-4A7D-86E2-F5B9B6BA199B}">
      <dgm:prSet/>
      <dgm:spPr/>
      <dgm:t>
        <a:bodyPr/>
        <a:lstStyle/>
        <a:p>
          <a:endParaRPr lang="en-GB"/>
        </a:p>
      </dgm:t>
    </dgm:pt>
    <dgm:pt modelId="{9229FDB1-FC0E-4550-AA9D-432B60DFBDFB}" type="pres">
      <dgm:prSet presAssocID="{2727EA3C-E6CA-4D7D-B155-575616A63C9B}" presName="linear" presStyleCnt="0">
        <dgm:presLayoutVars>
          <dgm:dir/>
          <dgm:animLvl val="lvl"/>
          <dgm:resizeHandles val="exact"/>
        </dgm:presLayoutVars>
      </dgm:prSet>
      <dgm:spPr/>
    </dgm:pt>
    <dgm:pt modelId="{9779D80A-808D-4EF3-8AFE-7E35D50B0B6A}" type="pres">
      <dgm:prSet presAssocID="{3C827524-3CC4-43C9-A45B-7F0FE1E73BEA}" presName="parentLin" presStyleCnt="0"/>
      <dgm:spPr/>
    </dgm:pt>
    <dgm:pt modelId="{2E8A2E5C-C13C-4D33-8F23-5129A7915A23}" type="pres">
      <dgm:prSet presAssocID="{3C827524-3CC4-43C9-A45B-7F0FE1E73BEA}" presName="parentLeftMargin" presStyleLbl="node1" presStyleIdx="0" presStyleCnt="4"/>
      <dgm:spPr/>
    </dgm:pt>
    <dgm:pt modelId="{FD57C8BD-21E3-414E-9811-F663C24A6E9E}" type="pres">
      <dgm:prSet presAssocID="{3C827524-3CC4-43C9-A45B-7F0FE1E73BEA}" presName="parentText" presStyleLbl="node1" presStyleIdx="0" presStyleCnt="4" custScaleX="75599" custScaleY="189963" custLinFactX="14254" custLinFactNeighborX="100000" custLinFactNeighborY="-27913">
        <dgm:presLayoutVars>
          <dgm:chMax val="0"/>
          <dgm:bulletEnabled val="1"/>
        </dgm:presLayoutVars>
      </dgm:prSet>
      <dgm:spPr/>
    </dgm:pt>
    <dgm:pt modelId="{241B09D5-48D9-4532-9C80-3E9EA4180C7B}" type="pres">
      <dgm:prSet presAssocID="{3C827524-3CC4-43C9-A45B-7F0FE1E73BEA}" presName="negativeSpace" presStyleCnt="0"/>
      <dgm:spPr/>
    </dgm:pt>
    <dgm:pt modelId="{7F9562DE-81DA-4DCC-8047-099AD285ED15}" type="pres">
      <dgm:prSet presAssocID="{3C827524-3CC4-43C9-A45B-7F0FE1E73BEA}" presName="childText" presStyleLbl="conFgAcc1" presStyleIdx="0" presStyleCnt="4" custScaleX="100000" custScaleY="41927">
        <dgm:presLayoutVars>
          <dgm:bulletEnabled val="1"/>
        </dgm:presLayoutVars>
      </dgm:prSet>
      <dgm:spPr/>
    </dgm:pt>
    <dgm:pt modelId="{47F22553-92E6-430C-8A36-397B90A417CF}" type="pres">
      <dgm:prSet presAssocID="{834D16CC-64BD-4BD0-805F-933992B632D8}" presName="spaceBetweenRectangles" presStyleCnt="0"/>
      <dgm:spPr/>
    </dgm:pt>
    <dgm:pt modelId="{28075F4B-2A7A-4B1A-9779-530D7FE45F42}" type="pres">
      <dgm:prSet presAssocID="{A008986E-4534-4E37-9311-79A036DFC004}" presName="parentLin" presStyleCnt="0"/>
      <dgm:spPr/>
    </dgm:pt>
    <dgm:pt modelId="{F0A63BBE-00B6-460C-AEEB-213CE8480816}" type="pres">
      <dgm:prSet presAssocID="{A008986E-4534-4E37-9311-79A036DFC004}" presName="parentLeftMargin" presStyleLbl="node1" presStyleIdx="0" presStyleCnt="4"/>
      <dgm:spPr/>
    </dgm:pt>
    <dgm:pt modelId="{A25B333F-996C-4D10-A2DC-A0E5AF45F778}" type="pres">
      <dgm:prSet presAssocID="{A008986E-4534-4E37-9311-79A036DFC004}" presName="parentText" presStyleLbl="node1" presStyleIdx="1" presStyleCnt="4" custScaleX="161463" custScaleY="147903" custLinFactNeighborX="-81327" custLinFactNeighborY="-2200">
        <dgm:presLayoutVars>
          <dgm:chMax val="0"/>
          <dgm:bulletEnabled val="1"/>
        </dgm:presLayoutVars>
      </dgm:prSet>
      <dgm:spPr/>
    </dgm:pt>
    <dgm:pt modelId="{86A94ABF-8BB2-4583-8D26-30D2C977BDDF}" type="pres">
      <dgm:prSet presAssocID="{A008986E-4534-4E37-9311-79A036DFC004}" presName="negativeSpace" presStyleCnt="0"/>
      <dgm:spPr/>
    </dgm:pt>
    <dgm:pt modelId="{B1C73138-8346-4134-8F3F-3C21B81E21F4}" type="pres">
      <dgm:prSet presAssocID="{A008986E-4534-4E37-9311-79A036DFC004}" presName="childText" presStyleLbl="conFgAcc1" presStyleIdx="1" presStyleCnt="4">
        <dgm:presLayoutVars>
          <dgm:bulletEnabled val="1"/>
        </dgm:presLayoutVars>
      </dgm:prSet>
      <dgm:spPr/>
    </dgm:pt>
    <dgm:pt modelId="{2E0B3D0C-9F5F-44E3-8626-BA306AF856C4}" type="pres">
      <dgm:prSet presAssocID="{870C7EB5-7A51-4E77-AF33-393DE17D3A09}" presName="spaceBetweenRectangles" presStyleCnt="0"/>
      <dgm:spPr/>
    </dgm:pt>
    <dgm:pt modelId="{1A771A79-5290-441D-8120-56CBE58114BD}" type="pres">
      <dgm:prSet presAssocID="{705ADB13-A091-438C-BFAA-FA5A8600867C}" presName="parentLin" presStyleCnt="0"/>
      <dgm:spPr/>
    </dgm:pt>
    <dgm:pt modelId="{A6B3D0C5-9E9C-4899-AC6D-3F1D9BB23BD5}" type="pres">
      <dgm:prSet presAssocID="{705ADB13-A091-438C-BFAA-FA5A8600867C}" presName="parentLeftMargin" presStyleLbl="node1" presStyleIdx="1" presStyleCnt="4"/>
      <dgm:spPr/>
    </dgm:pt>
    <dgm:pt modelId="{64E0C1B7-AF26-43CE-872B-310D5066BEC4}" type="pres">
      <dgm:prSet presAssocID="{705ADB13-A091-438C-BFAA-FA5A8600867C}" presName="parentText" presStyleLbl="node1" presStyleIdx="2" presStyleCnt="4" custScaleX="138081" custScaleY="199872" custLinFactNeighborX="-100000" custLinFactNeighborY="-3852">
        <dgm:presLayoutVars>
          <dgm:chMax val="0"/>
          <dgm:bulletEnabled val="1"/>
        </dgm:presLayoutVars>
      </dgm:prSet>
      <dgm:spPr/>
    </dgm:pt>
    <dgm:pt modelId="{2AB5DF07-78C6-4C6B-866C-534A66A93C62}" type="pres">
      <dgm:prSet presAssocID="{705ADB13-A091-438C-BFAA-FA5A8600867C}" presName="negativeSpace" presStyleCnt="0"/>
      <dgm:spPr/>
    </dgm:pt>
    <dgm:pt modelId="{0A071632-7270-4E54-A300-8F9A2CC9ECD8}" type="pres">
      <dgm:prSet presAssocID="{705ADB13-A091-438C-BFAA-FA5A8600867C}" presName="childText" presStyleLbl="conFgAcc1" presStyleIdx="2" presStyleCnt="4">
        <dgm:presLayoutVars>
          <dgm:bulletEnabled val="1"/>
        </dgm:presLayoutVars>
      </dgm:prSet>
      <dgm:spPr/>
    </dgm:pt>
    <dgm:pt modelId="{EA2B4DE7-AB8C-4827-9E53-23539C70140C}" type="pres">
      <dgm:prSet presAssocID="{2F86E348-D4B1-4AD3-A569-A433331F55B5}" presName="spaceBetweenRectangles" presStyleCnt="0"/>
      <dgm:spPr/>
    </dgm:pt>
    <dgm:pt modelId="{882ECDA0-7B2C-4C41-B961-E54CABBA4722}" type="pres">
      <dgm:prSet presAssocID="{5C7F2B4C-0B5D-4B27-881F-A699365815E3}" presName="parentLin" presStyleCnt="0"/>
      <dgm:spPr/>
    </dgm:pt>
    <dgm:pt modelId="{2B6920CE-B213-4980-93A7-E11FDC2A2A66}" type="pres">
      <dgm:prSet presAssocID="{5C7F2B4C-0B5D-4B27-881F-A699365815E3}" presName="parentLeftMargin" presStyleLbl="node1" presStyleIdx="2" presStyleCnt="4"/>
      <dgm:spPr/>
    </dgm:pt>
    <dgm:pt modelId="{1EE4770E-8C43-486B-8A58-D97C8E9CAC57}" type="pres">
      <dgm:prSet presAssocID="{5C7F2B4C-0B5D-4B27-881F-A699365815E3}" presName="parentText" presStyleLbl="node1" presStyleIdx="3" presStyleCnt="4" custScaleX="139120" custScaleY="268367" custLinFactNeighborX="-100000" custLinFactNeighborY="-23075">
        <dgm:presLayoutVars>
          <dgm:chMax val="0"/>
          <dgm:bulletEnabled val="1"/>
        </dgm:presLayoutVars>
      </dgm:prSet>
      <dgm:spPr/>
    </dgm:pt>
    <dgm:pt modelId="{122E1447-F8E1-496F-B530-7FC5007EC716}" type="pres">
      <dgm:prSet presAssocID="{5C7F2B4C-0B5D-4B27-881F-A699365815E3}" presName="negativeSpace" presStyleCnt="0"/>
      <dgm:spPr/>
    </dgm:pt>
    <dgm:pt modelId="{72AAA986-8047-475C-87D0-1EF81BBC6B32}" type="pres">
      <dgm:prSet presAssocID="{5C7F2B4C-0B5D-4B27-881F-A699365815E3}" presName="childText" presStyleLbl="conFgAcc1" presStyleIdx="3" presStyleCnt="4" custScaleY="65280">
        <dgm:presLayoutVars>
          <dgm:bulletEnabled val="1"/>
        </dgm:presLayoutVars>
      </dgm:prSet>
      <dgm:spPr/>
    </dgm:pt>
  </dgm:ptLst>
  <dgm:cxnLst>
    <dgm:cxn modelId="{319F1525-30D9-4BAA-8B6C-5D0D36FDC2AF}" type="presOf" srcId="{5C7F2B4C-0B5D-4B27-881F-A699365815E3}" destId="{1EE4770E-8C43-486B-8A58-D97C8E9CAC57}" srcOrd="1" destOrd="0" presId="urn:microsoft.com/office/officeart/2005/8/layout/list1"/>
    <dgm:cxn modelId="{3DCDF95C-FF01-4E5E-8995-3DC86480508D}" srcId="{2727EA3C-E6CA-4D7D-B155-575616A63C9B}" destId="{3C827524-3CC4-43C9-A45B-7F0FE1E73BEA}" srcOrd="0" destOrd="0" parTransId="{FD080172-3386-46F6-B097-EC3731E968EE}" sibTransId="{834D16CC-64BD-4BD0-805F-933992B632D8}"/>
    <dgm:cxn modelId="{620FAC62-4C65-4E5F-A12A-7AE772FF1B40}" srcId="{2727EA3C-E6CA-4D7D-B155-575616A63C9B}" destId="{A008986E-4534-4E37-9311-79A036DFC004}" srcOrd="1" destOrd="0" parTransId="{5A82A6AA-4021-4B6E-8876-986D7E476F10}" sibTransId="{870C7EB5-7A51-4E77-AF33-393DE17D3A09}"/>
    <dgm:cxn modelId="{9DAA6369-B369-4ADE-A270-3CA88B5E2A54}" type="presOf" srcId="{A008986E-4534-4E37-9311-79A036DFC004}" destId="{F0A63BBE-00B6-460C-AEEB-213CE8480816}" srcOrd="0" destOrd="0" presId="urn:microsoft.com/office/officeart/2005/8/layout/list1"/>
    <dgm:cxn modelId="{B0781D78-4E6A-4CC5-A1CC-C7A651CFE006}" srcId="{2727EA3C-E6CA-4D7D-B155-575616A63C9B}" destId="{705ADB13-A091-438C-BFAA-FA5A8600867C}" srcOrd="2" destOrd="0" parTransId="{A5D68C25-956E-45E3-A25F-382442F78D60}" sibTransId="{2F86E348-D4B1-4AD3-A569-A433331F55B5}"/>
    <dgm:cxn modelId="{F5D6257A-71B9-4EBB-8DAB-BFB0685DCDDC}" type="presOf" srcId="{5C7F2B4C-0B5D-4B27-881F-A699365815E3}" destId="{2B6920CE-B213-4980-93A7-E11FDC2A2A66}" srcOrd="0" destOrd="0" presId="urn:microsoft.com/office/officeart/2005/8/layout/list1"/>
    <dgm:cxn modelId="{3580E184-29F2-4A7D-86E2-F5B9B6BA199B}" srcId="{2727EA3C-E6CA-4D7D-B155-575616A63C9B}" destId="{5C7F2B4C-0B5D-4B27-881F-A699365815E3}" srcOrd="3" destOrd="0" parTransId="{76C59729-C877-46BD-9662-91264889960F}" sibTransId="{BEBD4254-ED71-43FC-BE11-2986C60238A1}"/>
    <dgm:cxn modelId="{F8E14694-6D08-43A2-9BB4-ECC5D5BBAA30}" type="presOf" srcId="{705ADB13-A091-438C-BFAA-FA5A8600867C}" destId="{64E0C1B7-AF26-43CE-872B-310D5066BEC4}" srcOrd="1" destOrd="0" presId="urn:microsoft.com/office/officeart/2005/8/layout/list1"/>
    <dgm:cxn modelId="{AD8B1FA7-D3D3-4DC9-B1F2-7B36EFBAB9AE}" type="presOf" srcId="{3C827524-3CC4-43C9-A45B-7F0FE1E73BEA}" destId="{2E8A2E5C-C13C-4D33-8F23-5129A7915A23}" srcOrd="0" destOrd="0" presId="urn:microsoft.com/office/officeart/2005/8/layout/list1"/>
    <dgm:cxn modelId="{EDF81CC2-2E8A-400C-BA21-82A69D265F32}" type="presOf" srcId="{705ADB13-A091-438C-BFAA-FA5A8600867C}" destId="{A6B3D0C5-9E9C-4899-AC6D-3F1D9BB23BD5}" srcOrd="0" destOrd="0" presId="urn:microsoft.com/office/officeart/2005/8/layout/list1"/>
    <dgm:cxn modelId="{D676CAE3-22BE-4680-9B6D-9060BD14A45F}" type="presOf" srcId="{A008986E-4534-4E37-9311-79A036DFC004}" destId="{A25B333F-996C-4D10-A2DC-A0E5AF45F778}" srcOrd="1" destOrd="0" presId="urn:microsoft.com/office/officeart/2005/8/layout/list1"/>
    <dgm:cxn modelId="{D00EA8E6-BCE1-4E63-AE12-8A04A49144FD}" type="presOf" srcId="{3C827524-3CC4-43C9-A45B-7F0FE1E73BEA}" destId="{FD57C8BD-21E3-414E-9811-F663C24A6E9E}" srcOrd="1" destOrd="0" presId="urn:microsoft.com/office/officeart/2005/8/layout/list1"/>
    <dgm:cxn modelId="{9E4F56FF-3320-4EBC-9E3E-64D25D65A482}" type="presOf" srcId="{2727EA3C-E6CA-4D7D-B155-575616A63C9B}" destId="{9229FDB1-FC0E-4550-AA9D-432B60DFBDFB}" srcOrd="0" destOrd="0" presId="urn:microsoft.com/office/officeart/2005/8/layout/list1"/>
    <dgm:cxn modelId="{3A25A70D-ABA0-42D5-AD92-678D2B706426}" type="presParOf" srcId="{9229FDB1-FC0E-4550-AA9D-432B60DFBDFB}" destId="{9779D80A-808D-4EF3-8AFE-7E35D50B0B6A}" srcOrd="0" destOrd="0" presId="urn:microsoft.com/office/officeart/2005/8/layout/list1"/>
    <dgm:cxn modelId="{97C47291-3EAE-490B-8394-BC8A8B988ADF}" type="presParOf" srcId="{9779D80A-808D-4EF3-8AFE-7E35D50B0B6A}" destId="{2E8A2E5C-C13C-4D33-8F23-5129A7915A23}" srcOrd="0" destOrd="0" presId="urn:microsoft.com/office/officeart/2005/8/layout/list1"/>
    <dgm:cxn modelId="{FA383DF8-1956-46B8-AA57-53D13D8E583A}" type="presParOf" srcId="{9779D80A-808D-4EF3-8AFE-7E35D50B0B6A}" destId="{FD57C8BD-21E3-414E-9811-F663C24A6E9E}" srcOrd="1" destOrd="0" presId="urn:microsoft.com/office/officeart/2005/8/layout/list1"/>
    <dgm:cxn modelId="{4F5E6FA9-90FE-4DD7-B8F1-0D8E5ED63233}" type="presParOf" srcId="{9229FDB1-FC0E-4550-AA9D-432B60DFBDFB}" destId="{241B09D5-48D9-4532-9C80-3E9EA4180C7B}" srcOrd="1" destOrd="0" presId="urn:microsoft.com/office/officeart/2005/8/layout/list1"/>
    <dgm:cxn modelId="{9DF578E2-15BD-4227-942D-BA31988FF04F}" type="presParOf" srcId="{9229FDB1-FC0E-4550-AA9D-432B60DFBDFB}" destId="{7F9562DE-81DA-4DCC-8047-099AD285ED15}" srcOrd="2" destOrd="0" presId="urn:microsoft.com/office/officeart/2005/8/layout/list1"/>
    <dgm:cxn modelId="{005FC5A5-6A13-4281-B8CF-31D9884C9C66}" type="presParOf" srcId="{9229FDB1-FC0E-4550-AA9D-432B60DFBDFB}" destId="{47F22553-92E6-430C-8A36-397B90A417CF}" srcOrd="3" destOrd="0" presId="urn:microsoft.com/office/officeart/2005/8/layout/list1"/>
    <dgm:cxn modelId="{CB5BC06F-EBED-4679-816A-09299CC42C6D}" type="presParOf" srcId="{9229FDB1-FC0E-4550-AA9D-432B60DFBDFB}" destId="{28075F4B-2A7A-4B1A-9779-530D7FE45F42}" srcOrd="4" destOrd="0" presId="urn:microsoft.com/office/officeart/2005/8/layout/list1"/>
    <dgm:cxn modelId="{C74A31A8-DF0F-46AB-93C3-60CDE423D6B7}" type="presParOf" srcId="{28075F4B-2A7A-4B1A-9779-530D7FE45F42}" destId="{F0A63BBE-00B6-460C-AEEB-213CE8480816}" srcOrd="0" destOrd="0" presId="urn:microsoft.com/office/officeart/2005/8/layout/list1"/>
    <dgm:cxn modelId="{DA2CAB00-636B-4CF0-86BD-C08CD112F86B}" type="presParOf" srcId="{28075F4B-2A7A-4B1A-9779-530D7FE45F42}" destId="{A25B333F-996C-4D10-A2DC-A0E5AF45F778}" srcOrd="1" destOrd="0" presId="urn:microsoft.com/office/officeart/2005/8/layout/list1"/>
    <dgm:cxn modelId="{A6B42285-F0EC-4088-AF32-33DE6DA1FEEA}" type="presParOf" srcId="{9229FDB1-FC0E-4550-AA9D-432B60DFBDFB}" destId="{86A94ABF-8BB2-4583-8D26-30D2C977BDDF}" srcOrd="5" destOrd="0" presId="urn:microsoft.com/office/officeart/2005/8/layout/list1"/>
    <dgm:cxn modelId="{BA576FE6-1234-406A-8A1B-B85F80F5F6B6}" type="presParOf" srcId="{9229FDB1-FC0E-4550-AA9D-432B60DFBDFB}" destId="{B1C73138-8346-4134-8F3F-3C21B81E21F4}" srcOrd="6" destOrd="0" presId="urn:microsoft.com/office/officeart/2005/8/layout/list1"/>
    <dgm:cxn modelId="{C72CBFC9-2F36-404B-B7B2-552C79E9E243}" type="presParOf" srcId="{9229FDB1-FC0E-4550-AA9D-432B60DFBDFB}" destId="{2E0B3D0C-9F5F-44E3-8626-BA306AF856C4}" srcOrd="7" destOrd="0" presId="urn:microsoft.com/office/officeart/2005/8/layout/list1"/>
    <dgm:cxn modelId="{02FD318D-3FC6-4D50-A29D-92B925B05DA2}" type="presParOf" srcId="{9229FDB1-FC0E-4550-AA9D-432B60DFBDFB}" destId="{1A771A79-5290-441D-8120-56CBE58114BD}" srcOrd="8" destOrd="0" presId="urn:microsoft.com/office/officeart/2005/8/layout/list1"/>
    <dgm:cxn modelId="{546A937E-33E4-4C64-8E35-743A714FA26C}" type="presParOf" srcId="{1A771A79-5290-441D-8120-56CBE58114BD}" destId="{A6B3D0C5-9E9C-4899-AC6D-3F1D9BB23BD5}" srcOrd="0" destOrd="0" presId="urn:microsoft.com/office/officeart/2005/8/layout/list1"/>
    <dgm:cxn modelId="{A90FD23A-C907-44C7-B143-04808AFDC40B}" type="presParOf" srcId="{1A771A79-5290-441D-8120-56CBE58114BD}" destId="{64E0C1B7-AF26-43CE-872B-310D5066BEC4}" srcOrd="1" destOrd="0" presId="urn:microsoft.com/office/officeart/2005/8/layout/list1"/>
    <dgm:cxn modelId="{5740BE8C-A075-4F64-9C11-4477552B44D4}" type="presParOf" srcId="{9229FDB1-FC0E-4550-AA9D-432B60DFBDFB}" destId="{2AB5DF07-78C6-4C6B-866C-534A66A93C62}" srcOrd="9" destOrd="0" presId="urn:microsoft.com/office/officeart/2005/8/layout/list1"/>
    <dgm:cxn modelId="{A9EC3C6F-B560-40C7-A0AC-CCC9FF310356}" type="presParOf" srcId="{9229FDB1-FC0E-4550-AA9D-432B60DFBDFB}" destId="{0A071632-7270-4E54-A300-8F9A2CC9ECD8}" srcOrd="10" destOrd="0" presId="urn:microsoft.com/office/officeart/2005/8/layout/list1"/>
    <dgm:cxn modelId="{D332A8C3-F3ED-4A3D-9666-1AA5CA486D75}" type="presParOf" srcId="{9229FDB1-FC0E-4550-AA9D-432B60DFBDFB}" destId="{EA2B4DE7-AB8C-4827-9E53-23539C70140C}" srcOrd="11" destOrd="0" presId="urn:microsoft.com/office/officeart/2005/8/layout/list1"/>
    <dgm:cxn modelId="{DC4DA447-3A10-45FE-9840-6480290FC7C2}" type="presParOf" srcId="{9229FDB1-FC0E-4550-AA9D-432B60DFBDFB}" destId="{882ECDA0-7B2C-4C41-B961-E54CABBA4722}" srcOrd="12" destOrd="0" presId="urn:microsoft.com/office/officeart/2005/8/layout/list1"/>
    <dgm:cxn modelId="{A5F0D01C-C718-4CF8-97F7-D91092028036}" type="presParOf" srcId="{882ECDA0-7B2C-4C41-B961-E54CABBA4722}" destId="{2B6920CE-B213-4980-93A7-E11FDC2A2A66}" srcOrd="0" destOrd="0" presId="urn:microsoft.com/office/officeart/2005/8/layout/list1"/>
    <dgm:cxn modelId="{B8410E61-6D71-4C6B-ADD2-51304DB78FA8}" type="presParOf" srcId="{882ECDA0-7B2C-4C41-B961-E54CABBA4722}" destId="{1EE4770E-8C43-486B-8A58-D97C8E9CAC57}" srcOrd="1" destOrd="0" presId="urn:microsoft.com/office/officeart/2005/8/layout/list1"/>
    <dgm:cxn modelId="{838D135A-F836-4344-A835-B59695A4E152}" type="presParOf" srcId="{9229FDB1-FC0E-4550-AA9D-432B60DFBDFB}" destId="{122E1447-F8E1-496F-B530-7FC5007EC716}" srcOrd="13" destOrd="0" presId="urn:microsoft.com/office/officeart/2005/8/layout/list1"/>
    <dgm:cxn modelId="{4E71E9BA-F9B2-47BA-A2C4-2081712F0B29}" type="presParOf" srcId="{9229FDB1-FC0E-4550-AA9D-432B60DFBDFB}" destId="{72AAA986-8047-475C-87D0-1EF81BBC6B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29DC8-6125-4204-AB7B-8CACC45CF95D}" type="doc">
      <dgm:prSet loTypeId="urn:microsoft.com/office/officeart/2005/8/layout/hList3" loCatId="list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23CE47-2AD2-4753-92A3-633086532491}">
      <dgm:prSet phldrT="[Text]" custT="1"/>
      <dgm:spPr/>
      <dgm:t>
        <a:bodyPr/>
        <a:lstStyle/>
        <a:p>
          <a:r>
            <a:rPr lang="en-GB" sz="4000" b="1" dirty="0"/>
            <a:t>Two types of curves can be obtained</a:t>
          </a:r>
          <a:endParaRPr lang="en-US" sz="4000" dirty="0"/>
        </a:p>
      </dgm:t>
    </dgm:pt>
    <dgm:pt modelId="{C80E2A71-FFEF-495F-B669-FBFC7F13F03A}" type="parTrans" cxnId="{5E6C4A71-7CCA-4A83-9D0C-ED5024723C20}">
      <dgm:prSet/>
      <dgm:spPr/>
      <dgm:t>
        <a:bodyPr/>
        <a:lstStyle/>
        <a:p>
          <a:endParaRPr lang="en-US"/>
        </a:p>
      </dgm:t>
    </dgm:pt>
    <dgm:pt modelId="{C8CE0D44-9761-4550-9127-885D24EA80BA}" type="sibTrans" cxnId="{5E6C4A71-7CCA-4A83-9D0C-ED5024723C20}">
      <dgm:prSet/>
      <dgm:spPr/>
      <dgm:t>
        <a:bodyPr/>
        <a:lstStyle/>
        <a:p>
          <a:endParaRPr lang="en-US"/>
        </a:p>
      </dgm:t>
    </dgm:pt>
    <dgm:pt modelId="{264AC92E-C986-461B-988B-53B30EEAE234}">
      <dgm:prSet phldrT="[Text]" custT="1"/>
      <dgm:spPr/>
      <dgm:t>
        <a:bodyPr/>
        <a:lstStyle/>
        <a:p>
          <a:pPr algn="l"/>
          <a:r>
            <a:rPr lang="en-GB" sz="4000" b="1" dirty="0"/>
            <a:t>Forced expiratory curve</a:t>
          </a:r>
          <a:endParaRPr lang="en-US" sz="4000" dirty="0"/>
        </a:p>
      </dgm:t>
    </dgm:pt>
    <dgm:pt modelId="{BBFD2D69-4D47-41FD-96C3-750A44854AF2}" type="parTrans" cxnId="{231CD695-5A3E-4A9F-9602-584CB61A3862}">
      <dgm:prSet/>
      <dgm:spPr/>
      <dgm:t>
        <a:bodyPr/>
        <a:lstStyle/>
        <a:p>
          <a:endParaRPr lang="en-US"/>
        </a:p>
      </dgm:t>
    </dgm:pt>
    <dgm:pt modelId="{307DAA2C-6B90-474E-9223-955FDAD30A07}" type="sibTrans" cxnId="{231CD695-5A3E-4A9F-9602-584CB61A3862}">
      <dgm:prSet/>
      <dgm:spPr/>
      <dgm:t>
        <a:bodyPr/>
        <a:lstStyle/>
        <a:p>
          <a:endParaRPr lang="en-US"/>
        </a:p>
      </dgm:t>
    </dgm:pt>
    <dgm:pt modelId="{077C8335-3455-4C96-B4B1-5C0D2BC6B50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0D4EAB6-AD22-46BA-AF84-FAA081A462E1}" type="parTrans" cxnId="{22DA2BD2-5517-4C9F-8E57-A80FB053F79D}">
      <dgm:prSet/>
      <dgm:spPr/>
      <dgm:t>
        <a:bodyPr/>
        <a:lstStyle/>
        <a:p>
          <a:endParaRPr lang="en-US"/>
        </a:p>
      </dgm:t>
    </dgm:pt>
    <dgm:pt modelId="{EAA2D4F5-F9A0-4AE8-BC37-5B0855B84742}" type="sibTrans" cxnId="{22DA2BD2-5517-4C9F-8E57-A80FB053F79D}">
      <dgm:prSet/>
      <dgm:spPr/>
      <dgm:t>
        <a:bodyPr/>
        <a:lstStyle/>
        <a:p>
          <a:endParaRPr lang="en-US"/>
        </a:p>
      </dgm:t>
    </dgm:pt>
    <dgm:pt modelId="{59652E0D-4BAF-405F-AE11-ACA6640D898A}">
      <dgm:prSet phldrT="[Text]" custT="1"/>
      <dgm:spPr/>
      <dgm:t>
        <a:bodyPr/>
        <a:lstStyle/>
        <a:p>
          <a:pPr algn="l"/>
          <a:r>
            <a:rPr lang="en-GB" sz="4000" b="1" dirty="0"/>
            <a:t>Flow Volume curve</a:t>
          </a:r>
          <a:endParaRPr lang="en-US" sz="4000" dirty="0"/>
        </a:p>
      </dgm:t>
    </dgm:pt>
    <dgm:pt modelId="{B258907F-99B0-41F8-9FB5-409F2210FDC9}" type="parTrans" cxnId="{41A355E6-BAD2-474B-808A-819AFADB21B6}">
      <dgm:prSet/>
      <dgm:spPr/>
      <dgm:t>
        <a:bodyPr/>
        <a:lstStyle/>
        <a:p>
          <a:endParaRPr lang="en-US"/>
        </a:p>
      </dgm:t>
    </dgm:pt>
    <dgm:pt modelId="{205E0FBA-C031-4537-934C-956C67E68472}" type="sibTrans" cxnId="{41A355E6-BAD2-474B-808A-819AFADB21B6}">
      <dgm:prSet/>
      <dgm:spPr/>
      <dgm:t>
        <a:bodyPr/>
        <a:lstStyle/>
        <a:p>
          <a:endParaRPr lang="en-US"/>
        </a:p>
      </dgm:t>
    </dgm:pt>
    <dgm:pt modelId="{1B82037B-C4C6-48E6-BFF1-3E66C04B1CB0}" type="pres">
      <dgm:prSet presAssocID="{1A129DC8-6125-4204-AB7B-8CACC45CF95D}" presName="composite" presStyleCnt="0">
        <dgm:presLayoutVars>
          <dgm:chMax val="1"/>
          <dgm:dir/>
          <dgm:resizeHandles val="exact"/>
        </dgm:presLayoutVars>
      </dgm:prSet>
      <dgm:spPr/>
    </dgm:pt>
    <dgm:pt modelId="{9CA440A4-7E18-4FAA-BBE2-C610B5CB14D8}" type="pres">
      <dgm:prSet presAssocID="{9323CE47-2AD2-4753-92A3-633086532491}" presName="roof" presStyleLbl="dkBgShp" presStyleIdx="0" presStyleCnt="2"/>
      <dgm:spPr/>
    </dgm:pt>
    <dgm:pt modelId="{2E25921D-7D93-4335-9B0D-4635A943FBA1}" type="pres">
      <dgm:prSet presAssocID="{9323CE47-2AD2-4753-92A3-633086532491}" presName="pillars" presStyleCnt="0"/>
      <dgm:spPr/>
    </dgm:pt>
    <dgm:pt modelId="{A1D6F9AD-8071-4588-93BB-8E990AF270DE}" type="pres">
      <dgm:prSet presAssocID="{9323CE47-2AD2-4753-92A3-633086532491}" presName="pillar1" presStyleLbl="node1" presStyleIdx="0" presStyleCnt="3">
        <dgm:presLayoutVars>
          <dgm:bulletEnabled val="1"/>
        </dgm:presLayoutVars>
      </dgm:prSet>
      <dgm:spPr/>
    </dgm:pt>
    <dgm:pt modelId="{A7F5A90B-C78C-4E98-924C-8BC8FCF5DC34}" type="pres">
      <dgm:prSet presAssocID="{077C8335-3455-4C96-B4B1-5C0D2BC6B508}" presName="pillarX" presStyleLbl="node1" presStyleIdx="1" presStyleCnt="3">
        <dgm:presLayoutVars>
          <dgm:bulletEnabled val="1"/>
        </dgm:presLayoutVars>
      </dgm:prSet>
      <dgm:spPr/>
    </dgm:pt>
    <dgm:pt modelId="{5BE54C0F-A28A-4729-8D62-DE3ED21E6BE3}" type="pres">
      <dgm:prSet presAssocID="{59652E0D-4BAF-405F-AE11-ACA6640D898A}" presName="pillarX" presStyleLbl="node1" presStyleIdx="2" presStyleCnt="3">
        <dgm:presLayoutVars>
          <dgm:bulletEnabled val="1"/>
        </dgm:presLayoutVars>
      </dgm:prSet>
      <dgm:spPr/>
    </dgm:pt>
    <dgm:pt modelId="{F4BF57AF-10A9-4E04-9AA2-86C9D0D8A59A}" type="pres">
      <dgm:prSet presAssocID="{9323CE47-2AD2-4753-92A3-633086532491}" presName="base" presStyleLbl="dkBgShp" presStyleIdx="1" presStyleCnt="2"/>
      <dgm:spPr/>
    </dgm:pt>
  </dgm:ptLst>
  <dgm:cxnLst>
    <dgm:cxn modelId="{BD387022-B2DC-4D07-8CD4-461FC47C75BF}" type="presOf" srcId="{077C8335-3455-4C96-B4B1-5C0D2BC6B508}" destId="{A7F5A90B-C78C-4E98-924C-8BC8FCF5DC34}" srcOrd="0" destOrd="0" presId="urn:microsoft.com/office/officeart/2005/8/layout/hList3"/>
    <dgm:cxn modelId="{27A12149-5B28-4262-84BB-7721F4A3FA69}" type="presOf" srcId="{264AC92E-C986-461B-988B-53B30EEAE234}" destId="{A1D6F9AD-8071-4588-93BB-8E990AF270DE}" srcOrd="0" destOrd="0" presId="urn:microsoft.com/office/officeart/2005/8/layout/hList3"/>
    <dgm:cxn modelId="{5E6C4A71-7CCA-4A83-9D0C-ED5024723C20}" srcId="{1A129DC8-6125-4204-AB7B-8CACC45CF95D}" destId="{9323CE47-2AD2-4753-92A3-633086532491}" srcOrd="0" destOrd="0" parTransId="{C80E2A71-FFEF-495F-B669-FBFC7F13F03A}" sibTransId="{C8CE0D44-9761-4550-9127-885D24EA80BA}"/>
    <dgm:cxn modelId="{069A897C-81B4-407A-9EC8-B181B817F2A9}" type="presOf" srcId="{59652E0D-4BAF-405F-AE11-ACA6640D898A}" destId="{5BE54C0F-A28A-4729-8D62-DE3ED21E6BE3}" srcOrd="0" destOrd="0" presId="urn:microsoft.com/office/officeart/2005/8/layout/hList3"/>
    <dgm:cxn modelId="{E9094D84-3F89-4FCB-B144-A70D9993B2CA}" type="presOf" srcId="{1A129DC8-6125-4204-AB7B-8CACC45CF95D}" destId="{1B82037B-C4C6-48E6-BFF1-3E66C04B1CB0}" srcOrd="0" destOrd="0" presId="urn:microsoft.com/office/officeart/2005/8/layout/hList3"/>
    <dgm:cxn modelId="{231CD695-5A3E-4A9F-9602-584CB61A3862}" srcId="{9323CE47-2AD2-4753-92A3-633086532491}" destId="{264AC92E-C986-461B-988B-53B30EEAE234}" srcOrd="0" destOrd="0" parTransId="{BBFD2D69-4D47-41FD-96C3-750A44854AF2}" sibTransId="{307DAA2C-6B90-474E-9223-955FDAD30A07}"/>
    <dgm:cxn modelId="{22DA2BD2-5517-4C9F-8E57-A80FB053F79D}" srcId="{9323CE47-2AD2-4753-92A3-633086532491}" destId="{077C8335-3455-4C96-B4B1-5C0D2BC6B508}" srcOrd="1" destOrd="0" parTransId="{40D4EAB6-AD22-46BA-AF84-FAA081A462E1}" sibTransId="{EAA2D4F5-F9A0-4AE8-BC37-5B0855B84742}"/>
    <dgm:cxn modelId="{0639E6D7-1B1F-4058-84A8-50F95F757175}" type="presOf" srcId="{9323CE47-2AD2-4753-92A3-633086532491}" destId="{9CA440A4-7E18-4FAA-BBE2-C610B5CB14D8}" srcOrd="0" destOrd="0" presId="urn:microsoft.com/office/officeart/2005/8/layout/hList3"/>
    <dgm:cxn modelId="{41A355E6-BAD2-474B-808A-819AFADB21B6}" srcId="{9323CE47-2AD2-4753-92A3-633086532491}" destId="{59652E0D-4BAF-405F-AE11-ACA6640D898A}" srcOrd="2" destOrd="0" parTransId="{B258907F-99B0-41F8-9FB5-409F2210FDC9}" sibTransId="{205E0FBA-C031-4537-934C-956C67E68472}"/>
    <dgm:cxn modelId="{21A45C4C-ABA2-4CAF-818F-94BAC4580D5C}" type="presParOf" srcId="{1B82037B-C4C6-48E6-BFF1-3E66C04B1CB0}" destId="{9CA440A4-7E18-4FAA-BBE2-C610B5CB14D8}" srcOrd="0" destOrd="0" presId="urn:microsoft.com/office/officeart/2005/8/layout/hList3"/>
    <dgm:cxn modelId="{35268928-F9BF-4158-8D51-43E1A5775486}" type="presParOf" srcId="{1B82037B-C4C6-48E6-BFF1-3E66C04B1CB0}" destId="{2E25921D-7D93-4335-9B0D-4635A943FBA1}" srcOrd="1" destOrd="0" presId="urn:microsoft.com/office/officeart/2005/8/layout/hList3"/>
    <dgm:cxn modelId="{B6ADC791-6F9B-4F6C-906E-67B5B4B65B5A}" type="presParOf" srcId="{2E25921D-7D93-4335-9B0D-4635A943FBA1}" destId="{A1D6F9AD-8071-4588-93BB-8E990AF270DE}" srcOrd="0" destOrd="0" presId="urn:microsoft.com/office/officeart/2005/8/layout/hList3"/>
    <dgm:cxn modelId="{932EF1BF-51B7-4427-9777-CC2667EFF913}" type="presParOf" srcId="{2E25921D-7D93-4335-9B0D-4635A943FBA1}" destId="{A7F5A90B-C78C-4E98-924C-8BC8FCF5DC34}" srcOrd="1" destOrd="0" presId="urn:microsoft.com/office/officeart/2005/8/layout/hList3"/>
    <dgm:cxn modelId="{E7C8D494-BAF5-4941-8D01-E4F79CA1680F}" type="presParOf" srcId="{2E25921D-7D93-4335-9B0D-4635A943FBA1}" destId="{5BE54C0F-A28A-4729-8D62-DE3ED21E6BE3}" srcOrd="2" destOrd="0" presId="urn:microsoft.com/office/officeart/2005/8/layout/hList3"/>
    <dgm:cxn modelId="{56BB002B-4214-4FE5-A7AF-5CBCDF581586}" type="presParOf" srcId="{1B82037B-C4C6-48E6-BFF1-3E66C04B1CB0}" destId="{F4BF57AF-10A9-4E04-9AA2-86C9D0D8A5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033E5-9012-4B45-8594-C970F63F61E0}" type="doc">
      <dgm:prSet loTypeId="urn:microsoft.com/office/officeart/2005/8/layout/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921762-FB17-4F36-A797-0BB1C1DF1752}">
      <dgm:prSet phldrT="[Text]" custT="1"/>
      <dgm:spPr/>
      <dgm:t>
        <a:bodyPr/>
        <a:lstStyle/>
        <a:p>
          <a:r>
            <a:rPr lang="en-GB" sz="2800" b="1" dirty="0">
              <a:solidFill>
                <a:srgbClr val="FFFF00"/>
              </a:solidFill>
            </a:rPr>
            <a:t>FEV</a:t>
          </a:r>
          <a:r>
            <a:rPr lang="en-GB" sz="2000" b="1" dirty="0">
              <a:solidFill>
                <a:srgbClr val="FFFF00"/>
              </a:solidFill>
            </a:rPr>
            <a:t>1</a:t>
          </a:r>
          <a:r>
            <a:rPr lang="en-GB" sz="2800" b="1" dirty="0"/>
            <a:t> : Volume of air expelled in the 1</a:t>
          </a:r>
          <a:r>
            <a:rPr lang="en-GB" sz="2800" b="1" baseline="30000" dirty="0"/>
            <a:t>st</a:t>
          </a:r>
          <a:r>
            <a:rPr lang="en-GB" sz="2800" b="1" dirty="0"/>
            <a:t> sec of forced expiration starting from full inspiration</a:t>
          </a:r>
          <a:endParaRPr lang="en-US" sz="2800" dirty="0"/>
        </a:p>
      </dgm:t>
    </dgm:pt>
    <dgm:pt modelId="{CC674F47-BF6D-48C6-BDE4-C9769B9FD7BF}" type="parTrans" cxnId="{302AECE7-169C-4AEB-85C2-DE9C4E5F226C}">
      <dgm:prSet/>
      <dgm:spPr/>
      <dgm:t>
        <a:bodyPr/>
        <a:lstStyle/>
        <a:p>
          <a:endParaRPr lang="en-US"/>
        </a:p>
      </dgm:t>
    </dgm:pt>
    <dgm:pt modelId="{8C1E7AB7-396F-463F-A87C-F2F1C6788222}" type="sibTrans" cxnId="{302AECE7-169C-4AEB-85C2-DE9C4E5F226C}">
      <dgm:prSet/>
      <dgm:spPr/>
      <dgm:t>
        <a:bodyPr/>
        <a:lstStyle/>
        <a:p>
          <a:endParaRPr lang="en-US"/>
        </a:p>
      </dgm:t>
    </dgm:pt>
    <dgm:pt modelId="{D5CAA58D-9F54-4781-9BCE-38B9A2E5B2A7}">
      <dgm:prSet phldrT="[Text]" custT="1"/>
      <dgm:spPr/>
      <dgm:t>
        <a:bodyPr/>
        <a:lstStyle/>
        <a:p>
          <a:r>
            <a:rPr lang="en-US" sz="4000" dirty="0"/>
            <a:t>Plateau: </a:t>
          </a:r>
          <a:r>
            <a:rPr lang="en-US" sz="4000" b="1" dirty="0">
              <a:solidFill>
                <a:schemeClr val="tx2">
                  <a:lumMod val="10000"/>
                </a:schemeClr>
              </a:solidFill>
            </a:rPr>
            <a:t>FVC</a:t>
          </a:r>
          <a:r>
            <a:rPr lang="en-US" sz="4000" dirty="0"/>
            <a:t>  </a:t>
          </a:r>
        </a:p>
      </dgm:t>
    </dgm:pt>
    <dgm:pt modelId="{0A07756B-D6B6-42C9-B36F-9AD785D30259}" type="parTrans" cxnId="{FFD48E6F-FB12-478A-B46C-001A90CBBD81}">
      <dgm:prSet/>
      <dgm:spPr/>
      <dgm:t>
        <a:bodyPr/>
        <a:lstStyle/>
        <a:p>
          <a:endParaRPr lang="en-US"/>
        </a:p>
      </dgm:t>
    </dgm:pt>
    <dgm:pt modelId="{46D8EF99-FF97-4C08-A1F7-F01ACD49036C}" type="sibTrans" cxnId="{FFD48E6F-FB12-478A-B46C-001A90CBBD81}">
      <dgm:prSet/>
      <dgm:spPr/>
      <dgm:t>
        <a:bodyPr/>
        <a:lstStyle/>
        <a:p>
          <a:endParaRPr lang="en-US"/>
        </a:p>
      </dgm:t>
    </dgm:pt>
    <dgm:pt modelId="{524FEA78-39DB-4CC7-969C-B910F765518E}">
      <dgm:prSet phldrT="[Text]" custT="1"/>
      <dgm:spPr>
        <a:solidFill>
          <a:srgbClr val="CCFFCC"/>
        </a:solidFill>
      </dgm:spPr>
      <dgm:t>
        <a:bodyPr/>
        <a:lstStyle/>
        <a:p>
          <a:r>
            <a:rPr lang="en-US" sz="3200" b="1" dirty="0">
              <a:solidFill>
                <a:srgbClr val="FFC000"/>
              </a:solidFill>
            </a:rPr>
            <a:t> </a:t>
          </a:r>
          <a:r>
            <a:rPr lang="en-US" sz="3200" b="1" dirty="0">
              <a:solidFill>
                <a:srgbClr val="FF0000"/>
              </a:solidFill>
            </a:rPr>
            <a:t>FEV</a:t>
          </a:r>
          <a:r>
            <a:rPr lang="en-US" sz="3200" b="1" baseline="-25000" dirty="0">
              <a:solidFill>
                <a:srgbClr val="FF0000"/>
              </a:solidFill>
            </a:rPr>
            <a:t>1</a:t>
          </a:r>
          <a:r>
            <a:rPr lang="en-US" sz="3200" b="1" dirty="0">
              <a:solidFill>
                <a:srgbClr val="FF0000"/>
              </a:solidFill>
            </a:rPr>
            <a:t> % or ratio = (FEV</a:t>
          </a:r>
          <a:r>
            <a:rPr lang="en-US" sz="2000" b="1" dirty="0">
              <a:solidFill>
                <a:srgbClr val="FF0000"/>
              </a:solidFill>
            </a:rPr>
            <a:t>1</a:t>
          </a:r>
          <a:r>
            <a:rPr lang="en-US" sz="3200" b="1" dirty="0">
              <a:solidFill>
                <a:srgbClr val="FF0000"/>
              </a:solidFill>
            </a:rPr>
            <a:t>/FVC) * 100 </a:t>
          </a:r>
        </a:p>
        <a:p>
          <a:r>
            <a:rPr lang="en-US" sz="3200" b="1" dirty="0">
              <a:solidFill>
                <a:srgbClr val="FFC000"/>
              </a:solidFill>
            </a:rPr>
            <a:t>Fraction of the VC expired during the 1</a:t>
          </a:r>
          <a:r>
            <a:rPr lang="en-US" sz="3200" b="1" baseline="30000" dirty="0">
              <a:solidFill>
                <a:srgbClr val="FFC000"/>
              </a:solidFill>
            </a:rPr>
            <a:t>st</a:t>
          </a:r>
          <a:r>
            <a:rPr lang="en-US" sz="3200" b="1" dirty="0">
              <a:solidFill>
                <a:srgbClr val="FFC000"/>
              </a:solidFill>
            </a:rPr>
            <a:t>  sec of a forced expiration </a:t>
          </a:r>
          <a:r>
            <a:rPr lang="en-US" sz="3200" b="1" dirty="0">
              <a:solidFill>
                <a:srgbClr val="000000"/>
              </a:solidFill>
            </a:rPr>
            <a:t>(</a:t>
          </a:r>
          <a:r>
            <a:rPr lang="en-US" sz="3200" b="1" dirty="0">
              <a:solidFill>
                <a:schemeClr val="bg1"/>
              </a:solidFill>
            </a:rPr>
            <a:t>NL 70%-80%)</a:t>
          </a:r>
        </a:p>
      </dgm:t>
    </dgm:pt>
    <dgm:pt modelId="{FD6D0D78-E1CD-4EE3-9BBA-3CB6C3AA41A3}" type="parTrans" cxnId="{BC4E7099-BB8E-4F68-B320-F7BBFE91A0C7}">
      <dgm:prSet/>
      <dgm:spPr/>
      <dgm:t>
        <a:bodyPr/>
        <a:lstStyle/>
        <a:p>
          <a:endParaRPr lang="en-US"/>
        </a:p>
      </dgm:t>
    </dgm:pt>
    <dgm:pt modelId="{4EEF9E46-04ED-4E11-BBF4-28DAE78493F5}" type="sibTrans" cxnId="{BC4E7099-BB8E-4F68-B320-F7BBFE91A0C7}">
      <dgm:prSet/>
      <dgm:spPr/>
      <dgm:t>
        <a:bodyPr/>
        <a:lstStyle/>
        <a:p>
          <a:endParaRPr lang="en-US"/>
        </a:p>
      </dgm:t>
    </dgm:pt>
    <dgm:pt modelId="{55844F39-F68F-4DD3-B61B-9972FA3E4CA3}" type="pres">
      <dgm:prSet presAssocID="{328033E5-9012-4B45-8594-C970F63F61E0}" presName="linear" presStyleCnt="0">
        <dgm:presLayoutVars>
          <dgm:dir/>
          <dgm:animLvl val="lvl"/>
          <dgm:resizeHandles val="exact"/>
        </dgm:presLayoutVars>
      </dgm:prSet>
      <dgm:spPr/>
    </dgm:pt>
    <dgm:pt modelId="{700A07F2-FF09-42B5-A0FD-BE323B778478}" type="pres">
      <dgm:prSet presAssocID="{B0921762-FB17-4F36-A797-0BB1C1DF1752}" presName="parentLin" presStyleCnt="0"/>
      <dgm:spPr/>
    </dgm:pt>
    <dgm:pt modelId="{3DC46258-D1AB-4409-9215-3F6B05736E48}" type="pres">
      <dgm:prSet presAssocID="{B0921762-FB17-4F36-A797-0BB1C1DF1752}" presName="parentLeftMargin" presStyleLbl="node1" presStyleIdx="0" presStyleCnt="3"/>
      <dgm:spPr/>
    </dgm:pt>
    <dgm:pt modelId="{012865AC-7D84-4CEA-A56E-EA2A75629069}" type="pres">
      <dgm:prSet presAssocID="{B0921762-FB17-4F36-A797-0BB1C1DF1752}" presName="parentText" presStyleLbl="node1" presStyleIdx="0" presStyleCnt="3" custScaleX="126835" custScaleY="345393">
        <dgm:presLayoutVars>
          <dgm:chMax val="0"/>
          <dgm:bulletEnabled val="1"/>
        </dgm:presLayoutVars>
      </dgm:prSet>
      <dgm:spPr/>
    </dgm:pt>
    <dgm:pt modelId="{DF83E3FA-93B9-4631-A7D2-B20DFE291B22}" type="pres">
      <dgm:prSet presAssocID="{B0921762-FB17-4F36-A797-0BB1C1DF1752}" presName="negativeSpace" presStyleCnt="0"/>
      <dgm:spPr/>
    </dgm:pt>
    <dgm:pt modelId="{602A9355-9059-4D68-9151-0CBF665379F7}" type="pres">
      <dgm:prSet presAssocID="{B0921762-FB17-4F36-A797-0BB1C1DF1752}" presName="childText" presStyleLbl="conFgAcc1" presStyleIdx="0" presStyleCnt="3">
        <dgm:presLayoutVars>
          <dgm:bulletEnabled val="1"/>
        </dgm:presLayoutVars>
      </dgm:prSet>
      <dgm:spPr/>
    </dgm:pt>
    <dgm:pt modelId="{39DFECE1-A86C-41CD-8760-10130FB3D506}" type="pres">
      <dgm:prSet presAssocID="{8C1E7AB7-396F-463F-A87C-F2F1C6788222}" presName="spaceBetweenRectangles" presStyleCnt="0"/>
      <dgm:spPr/>
    </dgm:pt>
    <dgm:pt modelId="{E40F4652-A389-4F3F-A7D0-AF7CDC16DF7E}" type="pres">
      <dgm:prSet presAssocID="{D5CAA58D-9F54-4781-9BCE-38B9A2E5B2A7}" presName="parentLin" presStyleCnt="0"/>
      <dgm:spPr/>
    </dgm:pt>
    <dgm:pt modelId="{733A9E27-4DC4-4C00-A869-C002C1E36695}" type="pres">
      <dgm:prSet presAssocID="{D5CAA58D-9F54-4781-9BCE-38B9A2E5B2A7}" presName="parentLeftMargin" presStyleLbl="node1" presStyleIdx="0" presStyleCnt="3"/>
      <dgm:spPr/>
    </dgm:pt>
    <dgm:pt modelId="{BA7E777F-B2D6-4E00-80B2-2A2B871BB6A4}" type="pres">
      <dgm:prSet presAssocID="{D5CAA58D-9F54-4781-9BCE-38B9A2E5B2A7}" presName="parentText" presStyleLbl="node1" presStyleIdx="1" presStyleCnt="3" custScaleX="126710" custScaleY="158170">
        <dgm:presLayoutVars>
          <dgm:chMax val="0"/>
          <dgm:bulletEnabled val="1"/>
        </dgm:presLayoutVars>
      </dgm:prSet>
      <dgm:spPr/>
    </dgm:pt>
    <dgm:pt modelId="{6E659C85-AAC2-4FD4-BB23-B951561D6A7B}" type="pres">
      <dgm:prSet presAssocID="{D5CAA58D-9F54-4781-9BCE-38B9A2E5B2A7}" presName="negativeSpace" presStyleCnt="0"/>
      <dgm:spPr/>
    </dgm:pt>
    <dgm:pt modelId="{0C4E805B-19E7-46B3-B6A9-51DFFC986311}" type="pres">
      <dgm:prSet presAssocID="{D5CAA58D-9F54-4781-9BCE-38B9A2E5B2A7}" presName="childText" presStyleLbl="conFgAcc1" presStyleIdx="1" presStyleCnt="3">
        <dgm:presLayoutVars>
          <dgm:bulletEnabled val="1"/>
        </dgm:presLayoutVars>
      </dgm:prSet>
      <dgm:spPr/>
    </dgm:pt>
    <dgm:pt modelId="{9A53ECA5-1977-426A-9FDB-82A91AB137FB}" type="pres">
      <dgm:prSet presAssocID="{46D8EF99-FF97-4C08-A1F7-F01ACD49036C}" presName="spaceBetweenRectangles" presStyleCnt="0"/>
      <dgm:spPr/>
    </dgm:pt>
    <dgm:pt modelId="{97C0A01A-9578-4A30-AA8A-AA50E547C4E5}" type="pres">
      <dgm:prSet presAssocID="{524FEA78-39DB-4CC7-969C-B910F765518E}" presName="parentLin" presStyleCnt="0"/>
      <dgm:spPr/>
    </dgm:pt>
    <dgm:pt modelId="{0813BDA6-A6C2-4ABC-81BA-5D3E9204B36A}" type="pres">
      <dgm:prSet presAssocID="{524FEA78-39DB-4CC7-969C-B910F765518E}" presName="parentLeftMargin" presStyleLbl="node1" presStyleIdx="1" presStyleCnt="3"/>
      <dgm:spPr/>
    </dgm:pt>
    <dgm:pt modelId="{A0475AA5-155B-4320-8EE3-5358809286EC}" type="pres">
      <dgm:prSet presAssocID="{524FEA78-39DB-4CC7-969C-B910F765518E}" presName="parentText" presStyleLbl="node1" presStyleIdx="2" presStyleCnt="3" custScaleX="171697" custScaleY="319881" custLinFactNeighborX="-66552" custLinFactNeighborY="5283">
        <dgm:presLayoutVars>
          <dgm:chMax val="0"/>
          <dgm:bulletEnabled val="1"/>
        </dgm:presLayoutVars>
      </dgm:prSet>
      <dgm:spPr/>
    </dgm:pt>
    <dgm:pt modelId="{0918F249-C653-4A3E-B447-8393039AF263}" type="pres">
      <dgm:prSet presAssocID="{524FEA78-39DB-4CC7-969C-B910F765518E}" presName="negativeSpace" presStyleCnt="0"/>
      <dgm:spPr/>
    </dgm:pt>
    <dgm:pt modelId="{295163A3-2D2B-4548-9746-8D17AFAA694D}" type="pres">
      <dgm:prSet presAssocID="{524FEA78-39DB-4CC7-969C-B910F76551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BC1220-C286-4078-8CE8-E3F14D42E387}" type="presOf" srcId="{B0921762-FB17-4F36-A797-0BB1C1DF1752}" destId="{012865AC-7D84-4CEA-A56E-EA2A75629069}" srcOrd="1" destOrd="0" presId="urn:microsoft.com/office/officeart/2005/8/layout/list1"/>
    <dgm:cxn modelId="{E5B4252F-70EA-4E6F-B98A-B8469862CFE9}" type="presOf" srcId="{328033E5-9012-4B45-8594-C970F63F61E0}" destId="{55844F39-F68F-4DD3-B61B-9972FA3E4CA3}" srcOrd="0" destOrd="0" presId="urn:microsoft.com/office/officeart/2005/8/layout/list1"/>
    <dgm:cxn modelId="{EA3F895E-72FE-47DE-974F-C695556C2A39}" type="presOf" srcId="{D5CAA58D-9F54-4781-9BCE-38B9A2E5B2A7}" destId="{733A9E27-4DC4-4C00-A869-C002C1E36695}" srcOrd="0" destOrd="0" presId="urn:microsoft.com/office/officeart/2005/8/layout/list1"/>
    <dgm:cxn modelId="{FFD48E6F-FB12-478A-B46C-001A90CBBD81}" srcId="{328033E5-9012-4B45-8594-C970F63F61E0}" destId="{D5CAA58D-9F54-4781-9BCE-38B9A2E5B2A7}" srcOrd="1" destOrd="0" parTransId="{0A07756B-D6B6-42C9-B36F-9AD785D30259}" sibTransId="{46D8EF99-FF97-4C08-A1F7-F01ACD49036C}"/>
    <dgm:cxn modelId="{B7711A72-1BAB-4DD1-8FC8-13867F3085C9}" type="presOf" srcId="{524FEA78-39DB-4CC7-969C-B910F765518E}" destId="{0813BDA6-A6C2-4ABC-81BA-5D3E9204B36A}" srcOrd="0" destOrd="0" presId="urn:microsoft.com/office/officeart/2005/8/layout/list1"/>
    <dgm:cxn modelId="{CD137B7E-742C-4730-B2E2-59AF7CE1B9B7}" type="presOf" srcId="{D5CAA58D-9F54-4781-9BCE-38B9A2E5B2A7}" destId="{BA7E777F-B2D6-4E00-80B2-2A2B871BB6A4}" srcOrd="1" destOrd="0" presId="urn:microsoft.com/office/officeart/2005/8/layout/list1"/>
    <dgm:cxn modelId="{BC4E7099-BB8E-4F68-B320-F7BBFE91A0C7}" srcId="{328033E5-9012-4B45-8594-C970F63F61E0}" destId="{524FEA78-39DB-4CC7-969C-B910F765518E}" srcOrd="2" destOrd="0" parTransId="{FD6D0D78-E1CD-4EE3-9BBA-3CB6C3AA41A3}" sibTransId="{4EEF9E46-04ED-4E11-BBF4-28DAE78493F5}"/>
    <dgm:cxn modelId="{09DF90A6-4ADC-485D-BABD-68D644178124}" type="presOf" srcId="{B0921762-FB17-4F36-A797-0BB1C1DF1752}" destId="{3DC46258-D1AB-4409-9215-3F6B05736E48}" srcOrd="0" destOrd="0" presId="urn:microsoft.com/office/officeart/2005/8/layout/list1"/>
    <dgm:cxn modelId="{EE5E63E3-139F-43E4-8135-889E5D63E805}" type="presOf" srcId="{524FEA78-39DB-4CC7-969C-B910F765518E}" destId="{A0475AA5-155B-4320-8EE3-5358809286EC}" srcOrd="1" destOrd="0" presId="urn:microsoft.com/office/officeart/2005/8/layout/list1"/>
    <dgm:cxn modelId="{302AECE7-169C-4AEB-85C2-DE9C4E5F226C}" srcId="{328033E5-9012-4B45-8594-C970F63F61E0}" destId="{B0921762-FB17-4F36-A797-0BB1C1DF1752}" srcOrd="0" destOrd="0" parTransId="{CC674F47-BF6D-48C6-BDE4-C9769B9FD7BF}" sibTransId="{8C1E7AB7-396F-463F-A87C-F2F1C6788222}"/>
    <dgm:cxn modelId="{76EFB705-535E-4D87-8BDA-490932E2C95E}" type="presParOf" srcId="{55844F39-F68F-4DD3-B61B-9972FA3E4CA3}" destId="{700A07F2-FF09-42B5-A0FD-BE323B778478}" srcOrd="0" destOrd="0" presId="urn:microsoft.com/office/officeart/2005/8/layout/list1"/>
    <dgm:cxn modelId="{D8FD56CE-CD45-437A-A06F-E8258F8F569E}" type="presParOf" srcId="{700A07F2-FF09-42B5-A0FD-BE323B778478}" destId="{3DC46258-D1AB-4409-9215-3F6B05736E48}" srcOrd="0" destOrd="0" presId="urn:microsoft.com/office/officeart/2005/8/layout/list1"/>
    <dgm:cxn modelId="{E82AEB00-DD01-44CA-9EC6-C584E75AC614}" type="presParOf" srcId="{700A07F2-FF09-42B5-A0FD-BE323B778478}" destId="{012865AC-7D84-4CEA-A56E-EA2A75629069}" srcOrd="1" destOrd="0" presId="urn:microsoft.com/office/officeart/2005/8/layout/list1"/>
    <dgm:cxn modelId="{74AF3C3A-DF49-4579-BE3E-D22CC9CB8899}" type="presParOf" srcId="{55844F39-F68F-4DD3-B61B-9972FA3E4CA3}" destId="{DF83E3FA-93B9-4631-A7D2-B20DFE291B22}" srcOrd="1" destOrd="0" presId="urn:microsoft.com/office/officeart/2005/8/layout/list1"/>
    <dgm:cxn modelId="{88549624-37C7-48D1-B8EA-366B43FC3336}" type="presParOf" srcId="{55844F39-F68F-4DD3-B61B-9972FA3E4CA3}" destId="{602A9355-9059-4D68-9151-0CBF665379F7}" srcOrd="2" destOrd="0" presId="urn:microsoft.com/office/officeart/2005/8/layout/list1"/>
    <dgm:cxn modelId="{69C4DC18-F66A-4E72-B9E0-514D7AB7D767}" type="presParOf" srcId="{55844F39-F68F-4DD3-B61B-9972FA3E4CA3}" destId="{39DFECE1-A86C-41CD-8760-10130FB3D506}" srcOrd="3" destOrd="0" presId="urn:microsoft.com/office/officeart/2005/8/layout/list1"/>
    <dgm:cxn modelId="{67055BB3-ACB4-462A-9A58-6F456B9998A3}" type="presParOf" srcId="{55844F39-F68F-4DD3-B61B-9972FA3E4CA3}" destId="{E40F4652-A389-4F3F-A7D0-AF7CDC16DF7E}" srcOrd="4" destOrd="0" presId="urn:microsoft.com/office/officeart/2005/8/layout/list1"/>
    <dgm:cxn modelId="{51E0DEC2-CF4B-448C-94FA-A5310F77D7D3}" type="presParOf" srcId="{E40F4652-A389-4F3F-A7D0-AF7CDC16DF7E}" destId="{733A9E27-4DC4-4C00-A869-C002C1E36695}" srcOrd="0" destOrd="0" presId="urn:microsoft.com/office/officeart/2005/8/layout/list1"/>
    <dgm:cxn modelId="{5138BC53-9D5D-4422-8B87-5935E6F7B0DC}" type="presParOf" srcId="{E40F4652-A389-4F3F-A7D0-AF7CDC16DF7E}" destId="{BA7E777F-B2D6-4E00-80B2-2A2B871BB6A4}" srcOrd="1" destOrd="0" presId="urn:microsoft.com/office/officeart/2005/8/layout/list1"/>
    <dgm:cxn modelId="{C6EA0780-D3DB-4ECF-AE3F-1F5365A41F9B}" type="presParOf" srcId="{55844F39-F68F-4DD3-B61B-9972FA3E4CA3}" destId="{6E659C85-AAC2-4FD4-BB23-B951561D6A7B}" srcOrd="5" destOrd="0" presId="urn:microsoft.com/office/officeart/2005/8/layout/list1"/>
    <dgm:cxn modelId="{4A79DA70-1230-4E70-A651-686CF1FC170A}" type="presParOf" srcId="{55844F39-F68F-4DD3-B61B-9972FA3E4CA3}" destId="{0C4E805B-19E7-46B3-B6A9-51DFFC986311}" srcOrd="6" destOrd="0" presId="urn:microsoft.com/office/officeart/2005/8/layout/list1"/>
    <dgm:cxn modelId="{98ACA23F-A1CF-4CF7-876D-633B11354808}" type="presParOf" srcId="{55844F39-F68F-4DD3-B61B-9972FA3E4CA3}" destId="{9A53ECA5-1977-426A-9FDB-82A91AB137FB}" srcOrd="7" destOrd="0" presId="urn:microsoft.com/office/officeart/2005/8/layout/list1"/>
    <dgm:cxn modelId="{DA919A02-7CF5-42F8-965F-1A5748E159D6}" type="presParOf" srcId="{55844F39-F68F-4DD3-B61B-9972FA3E4CA3}" destId="{97C0A01A-9578-4A30-AA8A-AA50E547C4E5}" srcOrd="8" destOrd="0" presId="urn:microsoft.com/office/officeart/2005/8/layout/list1"/>
    <dgm:cxn modelId="{D66B300D-6AA3-4A98-932E-9F4186BEE16E}" type="presParOf" srcId="{97C0A01A-9578-4A30-AA8A-AA50E547C4E5}" destId="{0813BDA6-A6C2-4ABC-81BA-5D3E9204B36A}" srcOrd="0" destOrd="0" presId="urn:microsoft.com/office/officeart/2005/8/layout/list1"/>
    <dgm:cxn modelId="{B44F9AAC-0B2A-4B33-97ED-0E7BE6E6E097}" type="presParOf" srcId="{97C0A01A-9578-4A30-AA8A-AA50E547C4E5}" destId="{A0475AA5-155B-4320-8EE3-5358809286EC}" srcOrd="1" destOrd="0" presId="urn:microsoft.com/office/officeart/2005/8/layout/list1"/>
    <dgm:cxn modelId="{60CAEAD1-3795-44C3-B97C-72EB6A9A6D55}" type="presParOf" srcId="{55844F39-F68F-4DD3-B61B-9972FA3E4CA3}" destId="{0918F249-C653-4A3E-B447-8393039AF263}" srcOrd="9" destOrd="0" presId="urn:microsoft.com/office/officeart/2005/8/layout/list1"/>
    <dgm:cxn modelId="{CB107BBD-286B-487D-95DB-96B9C45951D1}" type="presParOf" srcId="{55844F39-F68F-4DD3-B61B-9972FA3E4CA3}" destId="{295163A3-2D2B-4548-9746-8D17AFAA6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A0F94-D8E8-412E-B1C3-4677892A41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BF3B83-5DCD-496D-A8CA-12245DED4FF7}">
      <dgm:prSet phldrT="[Text]"/>
      <dgm:spPr/>
      <dgm:t>
        <a:bodyPr/>
        <a:lstStyle/>
        <a:p>
          <a:r>
            <a:rPr lang="en-US" dirty="0"/>
            <a:t>The curve helps  ≠  </a:t>
          </a:r>
        </a:p>
      </dgm:t>
    </dgm:pt>
    <dgm:pt modelId="{5B02850C-9733-4399-81D8-661E13DD8EF4}" type="parTrans" cxnId="{49B16989-A4E3-4AAD-99D7-3E8EF5E72A9E}">
      <dgm:prSet/>
      <dgm:spPr/>
      <dgm:t>
        <a:bodyPr/>
        <a:lstStyle/>
        <a:p>
          <a:endParaRPr lang="en-US"/>
        </a:p>
      </dgm:t>
    </dgm:pt>
    <dgm:pt modelId="{8D310CF4-0ED5-4755-B545-60DC2082232F}" type="sibTrans" cxnId="{49B16989-A4E3-4AAD-99D7-3E8EF5E72A9E}">
      <dgm:prSet/>
      <dgm:spPr/>
      <dgm:t>
        <a:bodyPr/>
        <a:lstStyle/>
        <a:p>
          <a:endParaRPr lang="en-US"/>
        </a:p>
      </dgm:t>
    </dgm:pt>
    <dgm:pt modelId="{433A7219-254B-4408-9294-85C9D7949ADC}">
      <dgm:prSet phldrT="[Text]"/>
      <dgm:spPr/>
      <dgm:t>
        <a:bodyPr/>
        <a:lstStyle/>
        <a:p>
          <a:r>
            <a:rPr lang="en-US" dirty="0"/>
            <a:t>obstructive LD</a:t>
          </a:r>
        </a:p>
      </dgm:t>
    </dgm:pt>
    <dgm:pt modelId="{F1E0A0B7-717F-4860-B69B-859D0E2416DC}" type="parTrans" cxnId="{1C1FBB50-86A3-44A3-8E28-11F92200349C}">
      <dgm:prSet/>
      <dgm:spPr/>
      <dgm:t>
        <a:bodyPr/>
        <a:lstStyle/>
        <a:p>
          <a:endParaRPr lang="en-US"/>
        </a:p>
      </dgm:t>
    </dgm:pt>
    <dgm:pt modelId="{577140B7-BB41-40B8-8809-D7C32E1A07FA}" type="sibTrans" cxnId="{1C1FBB50-86A3-44A3-8E28-11F92200349C}">
      <dgm:prSet/>
      <dgm:spPr/>
      <dgm:t>
        <a:bodyPr/>
        <a:lstStyle/>
        <a:p>
          <a:endParaRPr lang="en-US"/>
        </a:p>
      </dgm:t>
    </dgm:pt>
    <dgm:pt modelId="{DD5203B3-D757-49C7-9D68-099C472D35B7}">
      <dgm:prSet phldrT="[Text]"/>
      <dgm:spPr/>
      <dgm:t>
        <a:bodyPr/>
        <a:lstStyle/>
        <a:p>
          <a:r>
            <a:rPr lang="en-GB" dirty="0"/>
            <a:t>Restrictive LD</a:t>
          </a:r>
          <a:endParaRPr lang="en-US" dirty="0"/>
        </a:p>
      </dgm:t>
    </dgm:pt>
    <dgm:pt modelId="{AAFFCD5B-F2AF-4EFD-A5D3-713A78B9AEC6}" type="parTrans" cxnId="{8D32531E-6094-4651-8CCA-C5B94660BB14}">
      <dgm:prSet/>
      <dgm:spPr/>
      <dgm:t>
        <a:bodyPr/>
        <a:lstStyle/>
        <a:p>
          <a:endParaRPr lang="en-US"/>
        </a:p>
      </dgm:t>
    </dgm:pt>
    <dgm:pt modelId="{3B979DC6-3523-4BE9-9709-B8BA45ACCC29}" type="sibTrans" cxnId="{8D32531E-6094-4651-8CCA-C5B94660BB14}">
      <dgm:prSet/>
      <dgm:spPr/>
      <dgm:t>
        <a:bodyPr/>
        <a:lstStyle/>
        <a:p>
          <a:endParaRPr lang="en-US"/>
        </a:p>
      </dgm:t>
    </dgm:pt>
    <dgm:pt modelId="{C513BEE8-4193-4D28-869D-AF3E18015526}" type="pres">
      <dgm:prSet presAssocID="{0D9A0F94-D8E8-412E-B1C3-4677892A41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69FE83-9ABE-4ED1-8B4C-6FAE0539F9F7}" type="pres">
      <dgm:prSet presAssocID="{8EBF3B83-5DCD-496D-A8CA-12245DED4FF7}" presName="hierRoot1" presStyleCnt="0"/>
      <dgm:spPr/>
    </dgm:pt>
    <dgm:pt modelId="{0895B037-51FE-406E-A4AC-4075D000260D}" type="pres">
      <dgm:prSet presAssocID="{8EBF3B83-5DCD-496D-A8CA-12245DED4FF7}" presName="composite" presStyleCnt="0"/>
      <dgm:spPr/>
    </dgm:pt>
    <dgm:pt modelId="{09B77756-FD46-44C3-A88D-9A5E8D36F8DE}" type="pres">
      <dgm:prSet presAssocID="{8EBF3B83-5DCD-496D-A8CA-12245DED4FF7}" presName="background" presStyleLbl="node0" presStyleIdx="0" presStyleCnt="1"/>
      <dgm:spPr/>
    </dgm:pt>
    <dgm:pt modelId="{76552410-A8C7-44E0-BB10-A57893F8B90D}" type="pres">
      <dgm:prSet presAssocID="{8EBF3B83-5DCD-496D-A8CA-12245DED4FF7}" presName="text" presStyleLbl="fgAcc0" presStyleIdx="0" presStyleCnt="1">
        <dgm:presLayoutVars>
          <dgm:chPref val="3"/>
        </dgm:presLayoutVars>
      </dgm:prSet>
      <dgm:spPr/>
    </dgm:pt>
    <dgm:pt modelId="{763DC8EC-0934-495A-AE5C-F6C2C9C75E8D}" type="pres">
      <dgm:prSet presAssocID="{8EBF3B83-5DCD-496D-A8CA-12245DED4FF7}" presName="hierChild2" presStyleCnt="0"/>
      <dgm:spPr/>
    </dgm:pt>
    <dgm:pt modelId="{371046B4-3679-4B84-86BB-504B59852B15}" type="pres">
      <dgm:prSet presAssocID="{F1E0A0B7-717F-4860-B69B-859D0E2416DC}" presName="Name10" presStyleLbl="parChTrans1D2" presStyleIdx="0" presStyleCnt="2"/>
      <dgm:spPr/>
    </dgm:pt>
    <dgm:pt modelId="{B32A2BD5-80C1-46D7-B20E-1C0B51CAF91B}" type="pres">
      <dgm:prSet presAssocID="{433A7219-254B-4408-9294-85C9D7949ADC}" presName="hierRoot2" presStyleCnt="0"/>
      <dgm:spPr/>
    </dgm:pt>
    <dgm:pt modelId="{7E107763-BBFB-4C8B-A22A-C5B9CBCF0B58}" type="pres">
      <dgm:prSet presAssocID="{433A7219-254B-4408-9294-85C9D7949ADC}" presName="composite2" presStyleCnt="0"/>
      <dgm:spPr/>
    </dgm:pt>
    <dgm:pt modelId="{2EBA6ADD-F299-4532-A586-909CB7ED025F}" type="pres">
      <dgm:prSet presAssocID="{433A7219-254B-4408-9294-85C9D7949ADC}" presName="background2" presStyleLbl="node2" presStyleIdx="0" presStyleCnt="2"/>
      <dgm:spPr/>
    </dgm:pt>
    <dgm:pt modelId="{74B8326F-8735-4ADC-B2F3-50B7BD4EDDDF}" type="pres">
      <dgm:prSet presAssocID="{433A7219-254B-4408-9294-85C9D7949ADC}" presName="text2" presStyleLbl="fgAcc2" presStyleIdx="0" presStyleCnt="2">
        <dgm:presLayoutVars>
          <dgm:chPref val="3"/>
        </dgm:presLayoutVars>
      </dgm:prSet>
      <dgm:spPr/>
    </dgm:pt>
    <dgm:pt modelId="{0D0DCD1C-C9B3-4678-987A-B36B6D93946B}" type="pres">
      <dgm:prSet presAssocID="{433A7219-254B-4408-9294-85C9D7949ADC}" presName="hierChild3" presStyleCnt="0"/>
      <dgm:spPr/>
    </dgm:pt>
    <dgm:pt modelId="{0304B6E7-D70F-4DBF-AB15-69C99422B743}" type="pres">
      <dgm:prSet presAssocID="{AAFFCD5B-F2AF-4EFD-A5D3-713A78B9AEC6}" presName="Name10" presStyleLbl="parChTrans1D2" presStyleIdx="1" presStyleCnt="2"/>
      <dgm:spPr/>
    </dgm:pt>
    <dgm:pt modelId="{C49AF007-39B7-4612-867D-77F8494FC64F}" type="pres">
      <dgm:prSet presAssocID="{DD5203B3-D757-49C7-9D68-099C472D35B7}" presName="hierRoot2" presStyleCnt="0"/>
      <dgm:spPr/>
    </dgm:pt>
    <dgm:pt modelId="{258DF9DD-F1D1-47F7-8717-73A0EA413FA9}" type="pres">
      <dgm:prSet presAssocID="{DD5203B3-D757-49C7-9D68-099C472D35B7}" presName="composite2" presStyleCnt="0"/>
      <dgm:spPr/>
    </dgm:pt>
    <dgm:pt modelId="{875A0E8E-FD4E-413A-ACE2-B66887D76504}" type="pres">
      <dgm:prSet presAssocID="{DD5203B3-D757-49C7-9D68-099C472D35B7}" presName="background2" presStyleLbl="node2" presStyleIdx="1" presStyleCnt="2"/>
      <dgm:spPr/>
    </dgm:pt>
    <dgm:pt modelId="{ED1CB54C-687C-4FC4-8E32-816302E23BA0}" type="pres">
      <dgm:prSet presAssocID="{DD5203B3-D757-49C7-9D68-099C472D35B7}" presName="text2" presStyleLbl="fgAcc2" presStyleIdx="1" presStyleCnt="2">
        <dgm:presLayoutVars>
          <dgm:chPref val="3"/>
        </dgm:presLayoutVars>
      </dgm:prSet>
      <dgm:spPr/>
    </dgm:pt>
    <dgm:pt modelId="{CB6C4469-A427-4278-BFA8-6CD2F9B3FF76}" type="pres">
      <dgm:prSet presAssocID="{DD5203B3-D757-49C7-9D68-099C472D35B7}" presName="hierChild3" presStyleCnt="0"/>
      <dgm:spPr/>
    </dgm:pt>
  </dgm:ptLst>
  <dgm:cxnLst>
    <dgm:cxn modelId="{A5A7BB09-8FB9-48C5-9587-7340BC5DC42A}" type="presOf" srcId="{F1E0A0B7-717F-4860-B69B-859D0E2416DC}" destId="{371046B4-3679-4B84-86BB-504B59852B15}" srcOrd="0" destOrd="0" presId="urn:microsoft.com/office/officeart/2005/8/layout/hierarchy1"/>
    <dgm:cxn modelId="{76A2590C-2583-4691-9088-473A3E4B7956}" type="presOf" srcId="{8EBF3B83-5DCD-496D-A8CA-12245DED4FF7}" destId="{76552410-A8C7-44E0-BB10-A57893F8B90D}" srcOrd="0" destOrd="0" presId="urn:microsoft.com/office/officeart/2005/8/layout/hierarchy1"/>
    <dgm:cxn modelId="{0F756610-12A8-490E-8052-4AF268F987E9}" type="presOf" srcId="{0D9A0F94-D8E8-412E-B1C3-4677892A41E1}" destId="{C513BEE8-4193-4D28-869D-AF3E18015526}" srcOrd="0" destOrd="0" presId="urn:microsoft.com/office/officeart/2005/8/layout/hierarchy1"/>
    <dgm:cxn modelId="{8D32531E-6094-4651-8CCA-C5B94660BB14}" srcId="{8EBF3B83-5DCD-496D-A8CA-12245DED4FF7}" destId="{DD5203B3-D757-49C7-9D68-099C472D35B7}" srcOrd="1" destOrd="0" parTransId="{AAFFCD5B-F2AF-4EFD-A5D3-713A78B9AEC6}" sibTransId="{3B979DC6-3523-4BE9-9709-B8BA45ACCC29}"/>
    <dgm:cxn modelId="{1C1FBB50-86A3-44A3-8E28-11F92200349C}" srcId="{8EBF3B83-5DCD-496D-A8CA-12245DED4FF7}" destId="{433A7219-254B-4408-9294-85C9D7949ADC}" srcOrd="0" destOrd="0" parTransId="{F1E0A0B7-717F-4860-B69B-859D0E2416DC}" sibTransId="{577140B7-BB41-40B8-8809-D7C32E1A07FA}"/>
    <dgm:cxn modelId="{86B4A078-F0F4-490F-B522-E114E3052806}" type="presOf" srcId="{AAFFCD5B-F2AF-4EFD-A5D3-713A78B9AEC6}" destId="{0304B6E7-D70F-4DBF-AB15-69C99422B743}" srcOrd="0" destOrd="0" presId="urn:microsoft.com/office/officeart/2005/8/layout/hierarchy1"/>
    <dgm:cxn modelId="{F516F97F-33DB-49A7-95B7-BFC905B71991}" type="presOf" srcId="{433A7219-254B-4408-9294-85C9D7949ADC}" destId="{74B8326F-8735-4ADC-B2F3-50B7BD4EDDDF}" srcOrd="0" destOrd="0" presId="urn:microsoft.com/office/officeart/2005/8/layout/hierarchy1"/>
    <dgm:cxn modelId="{49B16989-A4E3-4AAD-99D7-3E8EF5E72A9E}" srcId="{0D9A0F94-D8E8-412E-B1C3-4677892A41E1}" destId="{8EBF3B83-5DCD-496D-A8CA-12245DED4FF7}" srcOrd="0" destOrd="0" parTransId="{5B02850C-9733-4399-81D8-661E13DD8EF4}" sibTransId="{8D310CF4-0ED5-4755-B545-60DC2082232F}"/>
    <dgm:cxn modelId="{64AC41A3-5D57-4598-9A3F-40A9BAA9605F}" type="presOf" srcId="{DD5203B3-D757-49C7-9D68-099C472D35B7}" destId="{ED1CB54C-687C-4FC4-8E32-816302E23BA0}" srcOrd="0" destOrd="0" presId="urn:microsoft.com/office/officeart/2005/8/layout/hierarchy1"/>
    <dgm:cxn modelId="{76E73CEC-9E00-4862-8D24-6D5EA4EDA5A3}" type="presParOf" srcId="{C513BEE8-4193-4D28-869D-AF3E18015526}" destId="{6969FE83-9ABE-4ED1-8B4C-6FAE0539F9F7}" srcOrd="0" destOrd="0" presId="urn:microsoft.com/office/officeart/2005/8/layout/hierarchy1"/>
    <dgm:cxn modelId="{400B824B-C706-4E00-8391-7AE2339B3FF4}" type="presParOf" srcId="{6969FE83-9ABE-4ED1-8B4C-6FAE0539F9F7}" destId="{0895B037-51FE-406E-A4AC-4075D000260D}" srcOrd="0" destOrd="0" presId="urn:microsoft.com/office/officeart/2005/8/layout/hierarchy1"/>
    <dgm:cxn modelId="{1191817F-F8E0-4B8A-8D20-A4D745873077}" type="presParOf" srcId="{0895B037-51FE-406E-A4AC-4075D000260D}" destId="{09B77756-FD46-44C3-A88D-9A5E8D36F8DE}" srcOrd="0" destOrd="0" presId="urn:microsoft.com/office/officeart/2005/8/layout/hierarchy1"/>
    <dgm:cxn modelId="{2A200DC4-8587-402C-81A1-E67D831D5427}" type="presParOf" srcId="{0895B037-51FE-406E-A4AC-4075D000260D}" destId="{76552410-A8C7-44E0-BB10-A57893F8B90D}" srcOrd="1" destOrd="0" presId="urn:microsoft.com/office/officeart/2005/8/layout/hierarchy1"/>
    <dgm:cxn modelId="{47DB1914-79C6-4AFD-92CD-F43AE3C61421}" type="presParOf" srcId="{6969FE83-9ABE-4ED1-8B4C-6FAE0539F9F7}" destId="{763DC8EC-0934-495A-AE5C-F6C2C9C75E8D}" srcOrd="1" destOrd="0" presId="urn:microsoft.com/office/officeart/2005/8/layout/hierarchy1"/>
    <dgm:cxn modelId="{1F7700DB-6ACE-4451-8792-9D12D80DDFE0}" type="presParOf" srcId="{763DC8EC-0934-495A-AE5C-F6C2C9C75E8D}" destId="{371046B4-3679-4B84-86BB-504B59852B15}" srcOrd="0" destOrd="0" presId="urn:microsoft.com/office/officeart/2005/8/layout/hierarchy1"/>
    <dgm:cxn modelId="{CCCD882D-19EE-4665-B677-FCB0593E87E4}" type="presParOf" srcId="{763DC8EC-0934-495A-AE5C-F6C2C9C75E8D}" destId="{B32A2BD5-80C1-46D7-B20E-1C0B51CAF91B}" srcOrd="1" destOrd="0" presId="urn:microsoft.com/office/officeart/2005/8/layout/hierarchy1"/>
    <dgm:cxn modelId="{0CE47175-7810-433C-A642-A0B345880B65}" type="presParOf" srcId="{B32A2BD5-80C1-46D7-B20E-1C0B51CAF91B}" destId="{7E107763-BBFB-4C8B-A22A-C5B9CBCF0B58}" srcOrd="0" destOrd="0" presId="urn:microsoft.com/office/officeart/2005/8/layout/hierarchy1"/>
    <dgm:cxn modelId="{11D3DDDA-B81F-4CEF-AFDB-5A5607C05214}" type="presParOf" srcId="{7E107763-BBFB-4C8B-A22A-C5B9CBCF0B58}" destId="{2EBA6ADD-F299-4532-A586-909CB7ED025F}" srcOrd="0" destOrd="0" presId="urn:microsoft.com/office/officeart/2005/8/layout/hierarchy1"/>
    <dgm:cxn modelId="{B4E19D7B-30C2-45B0-98AF-1F231F589A43}" type="presParOf" srcId="{7E107763-BBFB-4C8B-A22A-C5B9CBCF0B58}" destId="{74B8326F-8735-4ADC-B2F3-50B7BD4EDDDF}" srcOrd="1" destOrd="0" presId="urn:microsoft.com/office/officeart/2005/8/layout/hierarchy1"/>
    <dgm:cxn modelId="{84A322CF-CC2F-4BFC-8D90-90364F8C2133}" type="presParOf" srcId="{B32A2BD5-80C1-46D7-B20E-1C0B51CAF91B}" destId="{0D0DCD1C-C9B3-4678-987A-B36B6D93946B}" srcOrd="1" destOrd="0" presId="urn:microsoft.com/office/officeart/2005/8/layout/hierarchy1"/>
    <dgm:cxn modelId="{43FC61E1-E317-4B92-94FE-890B9167957E}" type="presParOf" srcId="{763DC8EC-0934-495A-AE5C-F6C2C9C75E8D}" destId="{0304B6E7-D70F-4DBF-AB15-69C99422B743}" srcOrd="2" destOrd="0" presId="urn:microsoft.com/office/officeart/2005/8/layout/hierarchy1"/>
    <dgm:cxn modelId="{BF8771B8-D9AB-451A-9DF4-49CFE21C9241}" type="presParOf" srcId="{763DC8EC-0934-495A-AE5C-F6C2C9C75E8D}" destId="{C49AF007-39B7-4612-867D-77F8494FC64F}" srcOrd="3" destOrd="0" presId="urn:microsoft.com/office/officeart/2005/8/layout/hierarchy1"/>
    <dgm:cxn modelId="{2FB47B57-E3F8-4757-85D3-FDF6EEDFF442}" type="presParOf" srcId="{C49AF007-39B7-4612-867D-77F8494FC64F}" destId="{258DF9DD-F1D1-47F7-8717-73A0EA413FA9}" srcOrd="0" destOrd="0" presId="urn:microsoft.com/office/officeart/2005/8/layout/hierarchy1"/>
    <dgm:cxn modelId="{849B08A1-C94B-4FC9-80FF-C7C35125550A}" type="presParOf" srcId="{258DF9DD-F1D1-47F7-8717-73A0EA413FA9}" destId="{875A0E8E-FD4E-413A-ACE2-B66887D76504}" srcOrd="0" destOrd="0" presId="urn:microsoft.com/office/officeart/2005/8/layout/hierarchy1"/>
    <dgm:cxn modelId="{9784F620-BBCC-4B16-882A-9B79C65EEA08}" type="presParOf" srcId="{258DF9DD-F1D1-47F7-8717-73A0EA413FA9}" destId="{ED1CB54C-687C-4FC4-8E32-816302E23BA0}" srcOrd="1" destOrd="0" presId="urn:microsoft.com/office/officeart/2005/8/layout/hierarchy1"/>
    <dgm:cxn modelId="{432D3B6F-14C8-4A3D-A150-068E84C5870C}" type="presParOf" srcId="{C49AF007-39B7-4612-867D-77F8494FC64F}" destId="{CB6C4469-A427-4278-BFA8-6CD2F9B3FF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B3EC1-6797-4D72-A0D2-07115D957EEC}" type="doc">
      <dgm:prSet loTypeId="urn:microsoft.com/office/officeart/2005/8/layout/hList3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7E0FE2-71E3-4769-AFBF-099045C44986}">
      <dgm:prSet phldrT="[Text]"/>
      <dgm:spPr/>
      <dgm:t>
        <a:bodyPr/>
        <a:lstStyle/>
        <a:p>
          <a:r>
            <a:rPr lang="en-US" b="1"/>
            <a:t>Obstructive lung disease</a:t>
          </a:r>
          <a:endParaRPr lang="en-US"/>
        </a:p>
      </dgm:t>
    </dgm:pt>
    <dgm:pt modelId="{DF10E481-935A-4462-A542-BF8F40052BC5}" type="parTrans" cxnId="{CC4586C5-D0F0-410C-BCC2-FB0F2316B055}">
      <dgm:prSet/>
      <dgm:spPr/>
      <dgm:t>
        <a:bodyPr/>
        <a:lstStyle/>
        <a:p>
          <a:endParaRPr lang="en-US"/>
        </a:p>
      </dgm:t>
    </dgm:pt>
    <dgm:pt modelId="{3B205732-43FB-4E70-995D-7EDBC21D7EF3}" type="sibTrans" cxnId="{CC4586C5-D0F0-410C-BCC2-FB0F2316B055}">
      <dgm:prSet/>
      <dgm:spPr/>
      <dgm:t>
        <a:bodyPr/>
        <a:lstStyle/>
        <a:p>
          <a:endParaRPr lang="en-US"/>
        </a:p>
      </dgm:t>
    </dgm:pt>
    <dgm:pt modelId="{4AB87F90-AC54-4CA9-8D64-D659A778A5BE}">
      <dgm:prSet phldrT="[Text]" custT="1"/>
      <dgm:spPr/>
      <dgm:t>
        <a:bodyPr/>
        <a:lstStyle/>
        <a:p>
          <a:r>
            <a:rPr lang="en-US" sz="6500" dirty="0">
              <a:solidFill>
                <a:srgbClr val="7030A0"/>
              </a:solidFill>
            </a:rPr>
            <a:t>FEV</a:t>
          </a:r>
          <a:r>
            <a:rPr lang="en-US" sz="4000" dirty="0">
              <a:solidFill>
                <a:srgbClr val="7030A0"/>
              </a:solidFill>
            </a:rPr>
            <a:t>1</a:t>
          </a:r>
          <a:r>
            <a:rPr lang="en-US" sz="6500" dirty="0"/>
            <a:t>  ↓↓ ↓↓</a:t>
          </a:r>
        </a:p>
      </dgm:t>
    </dgm:pt>
    <dgm:pt modelId="{B8D1C3D5-1E4C-442C-8235-8C6C7D286803}" type="parTrans" cxnId="{451C502A-46A0-4A2A-879B-9B71C53E837C}">
      <dgm:prSet/>
      <dgm:spPr/>
      <dgm:t>
        <a:bodyPr/>
        <a:lstStyle/>
        <a:p>
          <a:endParaRPr lang="en-US"/>
        </a:p>
      </dgm:t>
    </dgm:pt>
    <dgm:pt modelId="{E76F861C-EDCE-4DAE-A023-8C9323D9237F}" type="sibTrans" cxnId="{451C502A-46A0-4A2A-879B-9B71C53E837C}">
      <dgm:prSet/>
      <dgm:spPr/>
      <dgm:t>
        <a:bodyPr/>
        <a:lstStyle/>
        <a:p>
          <a:endParaRPr lang="en-US"/>
        </a:p>
      </dgm:t>
    </dgm:pt>
    <dgm:pt modelId="{6A1B6FC6-4E0B-4BF6-952E-D368811404DF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FVC </a:t>
          </a:r>
          <a:r>
            <a:rPr lang="en-US" dirty="0"/>
            <a:t> ↓ or ↔</a:t>
          </a:r>
        </a:p>
      </dgm:t>
    </dgm:pt>
    <dgm:pt modelId="{7A1366A6-9C99-47E3-9BA5-8C3CD64E287B}" type="parTrans" cxnId="{F9676E48-2CB0-4E3A-B0CA-3D89C7D131E2}">
      <dgm:prSet/>
      <dgm:spPr/>
      <dgm:t>
        <a:bodyPr/>
        <a:lstStyle/>
        <a:p>
          <a:endParaRPr lang="en-US"/>
        </a:p>
      </dgm:t>
    </dgm:pt>
    <dgm:pt modelId="{47D69464-894B-43A7-9645-754EF6C25D7E}" type="sibTrans" cxnId="{F9676E48-2CB0-4E3A-B0CA-3D89C7D131E2}">
      <dgm:prSet/>
      <dgm:spPr/>
      <dgm:t>
        <a:bodyPr/>
        <a:lstStyle/>
        <a:p>
          <a:endParaRPr lang="en-US"/>
        </a:p>
      </dgm:t>
    </dgm:pt>
    <dgm:pt modelId="{9C03CD2D-2A71-4CA7-BE69-71B906C57281}">
      <dgm:prSet phldrT="[Text]" custT="1"/>
      <dgm:spPr/>
      <dgm:t>
        <a:bodyPr/>
        <a:lstStyle/>
        <a:p>
          <a:r>
            <a:rPr lang="en-US" sz="6500" dirty="0">
              <a:solidFill>
                <a:schemeClr val="tx2">
                  <a:lumMod val="25000"/>
                </a:schemeClr>
              </a:solidFill>
            </a:rPr>
            <a:t>FEV</a:t>
          </a:r>
          <a:r>
            <a:rPr lang="en-US" sz="4000" dirty="0">
              <a:solidFill>
                <a:schemeClr val="tx2">
                  <a:lumMod val="25000"/>
                </a:schemeClr>
              </a:solidFill>
            </a:rPr>
            <a:t>1</a:t>
          </a:r>
          <a:r>
            <a:rPr lang="en-US" sz="6500" dirty="0">
              <a:solidFill>
                <a:schemeClr val="tx2">
                  <a:lumMod val="25000"/>
                </a:schemeClr>
              </a:solidFill>
            </a:rPr>
            <a:t>/ FVC </a:t>
          </a:r>
          <a:r>
            <a:rPr lang="en-US" sz="6500" dirty="0"/>
            <a:t>↓</a:t>
          </a:r>
        </a:p>
      </dgm:t>
    </dgm:pt>
    <dgm:pt modelId="{E061A9D5-B5C3-43A2-B2DD-E294A068CC9E}" type="parTrans" cxnId="{C0E17BCD-FC17-4E05-BCDA-995EAF0E81CB}">
      <dgm:prSet/>
      <dgm:spPr/>
      <dgm:t>
        <a:bodyPr/>
        <a:lstStyle/>
        <a:p>
          <a:endParaRPr lang="en-US"/>
        </a:p>
      </dgm:t>
    </dgm:pt>
    <dgm:pt modelId="{F2302C95-A6C5-4BA1-ADD5-ACE3FAF4571B}" type="sibTrans" cxnId="{C0E17BCD-FC17-4E05-BCDA-995EAF0E81CB}">
      <dgm:prSet/>
      <dgm:spPr/>
      <dgm:t>
        <a:bodyPr/>
        <a:lstStyle/>
        <a:p>
          <a:endParaRPr lang="en-US"/>
        </a:p>
      </dgm:t>
    </dgm:pt>
    <dgm:pt modelId="{29F74558-B5BE-4EE6-A9EB-3D8072171CF7}" type="pres">
      <dgm:prSet presAssocID="{C1EB3EC1-6797-4D72-A0D2-07115D957EEC}" presName="composite" presStyleCnt="0">
        <dgm:presLayoutVars>
          <dgm:chMax val="1"/>
          <dgm:dir/>
          <dgm:resizeHandles val="exact"/>
        </dgm:presLayoutVars>
      </dgm:prSet>
      <dgm:spPr/>
    </dgm:pt>
    <dgm:pt modelId="{A6DAAA92-0562-4615-8F37-A8D37762E4EA}" type="pres">
      <dgm:prSet presAssocID="{007E0FE2-71E3-4769-AFBF-099045C44986}" presName="roof" presStyleLbl="dkBgShp" presStyleIdx="0" presStyleCnt="2"/>
      <dgm:spPr/>
    </dgm:pt>
    <dgm:pt modelId="{A0B038A0-3689-4581-B62B-056C491C1AD7}" type="pres">
      <dgm:prSet presAssocID="{007E0FE2-71E3-4769-AFBF-099045C44986}" presName="pillars" presStyleCnt="0"/>
      <dgm:spPr/>
    </dgm:pt>
    <dgm:pt modelId="{C105220B-BFCB-4EA0-8CF7-73916281F663}" type="pres">
      <dgm:prSet presAssocID="{007E0FE2-71E3-4769-AFBF-099045C44986}" presName="pillar1" presStyleLbl="node1" presStyleIdx="0" presStyleCnt="3">
        <dgm:presLayoutVars>
          <dgm:bulletEnabled val="1"/>
        </dgm:presLayoutVars>
      </dgm:prSet>
      <dgm:spPr/>
    </dgm:pt>
    <dgm:pt modelId="{A3CB9BA6-10E1-4E3B-B19F-48DCF15DEC07}" type="pres">
      <dgm:prSet presAssocID="{6A1B6FC6-4E0B-4BF6-952E-D368811404DF}" presName="pillarX" presStyleLbl="node1" presStyleIdx="1" presStyleCnt="3">
        <dgm:presLayoutVars>
          <dgm:bulletEnabled val="1"/>
        </dgm:presLayoutVars>
      </dgm:prSet>
      <dgm:spPr/>
    </dgm:pt>
    <dgm:pt modelId="{860BC0CE-F984-4A71-B62B-93446DFC2C75}" type="pres">
      <dgm:prSet presAssocID="{9C03CD2D-2A71-4CA7-BE69-71B906C57281}" presName="pillarX" presStyleLbl="node1" presStyleIdx="2" presStyleCnt="3">
        <dgm:presLayoutVars>
          <dgm:bulletEnabled val="1"/>
        </dgm:presLayoutVars>
      </dgm:prSet>
      <dgm:spPr/>
    </dgm:pt>
    <dgm:pt modelId="{08B939DD-5132-4858-9331-02B79DE15EBA}" type="pres">
      <dgm:prSet presAssocID="{007E0FE2-71E3-4769-AFBF-099045C44986}" presName="base" presStyleLbl="dkBgShp" presStyleIdx="1" presStyleCnt="2"/>
      <dgm:spPr/>
    </dgm:pt>
  </dgm:ptLst>
  <dgm:cxnLst>
    <dgm:cxn modelId="{451C502A-46A0-4A2A-879B-9B71C53E837C}" srcId="{007E0FE2-71E3-4769-AFBF-099045C44986}" destId="{4AB87F90-AC54-4CA9-8D64-D659A778A5BE}" srcOrd="0" destOrd="0" parTransId="{B8D1C3D5-1E4C-442C-8235-8C6C7D286803}" sibTransId="{E76F861C-EDCE-4DAE-A023-8C9323D9237F}"/>
    <dgm:cxn modelId="{F9676E48-2CB0-4E3A-B0CA-3D89C7D131E2}" srcId="{007E0FE2-71E3-4769-AFBF-099045C44986}" destId="{6A1B6FC6-4E0B-4BF6-952E-D368811404DF}" srcOrd="1" destOrd="0" parTransId="{7A1366A6-9C99-47E3-9BA5-8C3CD64E287B}" sibTransId="{47D69464-894B-43A7-9645-754EF6C25D7E}"/>
    <dgm:cxn modelId="{80461F51-9314-4673-A91C-AA4F6693F45A}" type="presOf" srcId="{6A1B6FC6-4E0B-4BF6-952E-D368811404DF}" destId="{A3CB9BA6-10E1-4E3B-B19F-48DCF15DEC07}" srcOrd="0" destOrd="0" presId="urn:microsoft.com/office/officeart/2005/8/layout/hList3"/>
    <dgm:cxn modelId="{92D74758-0CAB-4DA0-AC9E-88E107B07DAD}" type="presOf" srcId="{C1EB3EC1-6797-4D72-A0D2-07115D957EEC}" destId="{29F74558-B5BE-4EE6-A9EB-3D8072171CF7}" srcOrd="0" destOrd="0" presId="urn:microsoft.com/office/officeart/2005/8/layout/hList3"/>
    <dgm:cxn modelId="{C0E76F9E-A7DD-4E0E-8F99-631A1CC0FC9A}" type="presOf" srcId="{9C03CD2D-2A71-4CA7-BE69-71B906C57281}" destId="{860BC0CE-F984-4A71-B62B-93446DFC2C75}" srcOrd="0" destOrd="0" presId="urn:microsoft.com/office/officeart/2005/8/layout/hList3"/>
    <dgm:cxn modelId="{1B36FFA1-02DB-46B2-82F1-8D601C36E0B4}" type="presOf" srcId="{4AB87F90-AC54-4CA9-8D64-D659A778A5BE}" destId="{C105220B-BFCB-4EA0-8CF7-73916281F663}" srcOrd="0" destOrd="0" presId="urn:microsoft.com/office/officeart/2005/8/layout/hList3"/>
    <dgm:cxn modelId="{CC4586C5-D0F0-410C-BCC2-FB0F2316B055}" srcId="{C1EB3EC1-6797-4D72-A0D2-07115D957EEC}" destId="{007E0FE2-71E3-4769-AFBF-099045C44986}" srcOrd="0" destOrd="0" parTransId="{DF10E481-935A-4462-A542-BF8F40052BC5}" sibTransId="{3B205732-43FB-4E70-995D-7EDBC21D7EF3}"/>
    <dgm:cxn modelId="{C0E17BCD-FC17-4E05-BCDA-995EAF0E81CB}" srcId="{007E0FE2-71E3-4769-AFBF-099045C44986}" destId="{9C03CD2D-2A71-4CA7-BE69-71B906C57281}" srcOrd="2" destOrd="0" parTransId="{E061A9D5-B5C3-43A2-B2DD-E294A068CC9E}" sibTransId="{F2302C95-A6C5-4BA1-ADD5-ACE3FAF4571B}"/>
    <dgm:cxn modelId="{D52CA7EB-AF4F-4456-B489-E3266B2D6DD7}" type="presOf" srcId="{007E0FE2-71E3-4769-AFBF-099045C44986}" destId="{A6DAAA92-0562-4615-8F37-A8D37762E4EA}" srcOrd="0" destOrd="0" presId="urn:microsoft.com/office/officeart/2005/8/layout/hList3"/>
    <dgm:cxn modelId="{AB283CAB-F90E-4B21-87CA-4F576E897726}" type="presParOf" srcId="{29F74558-B5BE-4EE6-A9EB-3D8072171CF7}" destId="{A6DAAA92-0562-4615-8F37-A8D37762E4EA}" srcOrd="0" destOrd="0" presId="urn:microsoft.com/office/officeart/2005/8/layout/hList3"/>
    <dgm:cxn modelId="{DDBC7CA7-96B3-44B3-A5E9-54C96113929B}" type="presParOf" srcId="{29F74558-B5BE-4EE6-A9EB-3D8072171CF7}" destId="{A0B038A0-3689-4581-B62B-056C491C1AD7}" srcOrd="1" destOrd="0" presId="urn:microsoft.com/office/officeart/2005/8/layout/hList3"/>
    <dgm:cxn modelId="{FEDC5314-F525-4F63-8935-BD05856BB28F}" type="presParOf" srcId="{A0B038A0-3689-4581-B62B-056C491C1AD7}" destId="{C105220B-BFCB-4EA0-8CF7-73916281F663}" srcOrd="0" destOrd="0" presId="urn:microsoft.com/office/officeart/2005/8/layout/hList3"/>
    <dgm:cxn modelId="{B7B53297-E87A-4B97-9DEF-ECEA43094B90}" type="presParOf" srcId="{A0B038A0-3689-4581-B62B-056C491C1AD7}" destId="{A3CB9BA6-10E1-4E3B-B19F-48DCF15DEC07}" srcOrd="1" destOrd="0" presId="urn:microsoft.com/office/officeart/2005/8/layout/hList3"/>
    <dgm:cxn modelId="{2BC80262-229D-45A3-8471-1C6A40D4DF09}" type="presParOf" srcId="{A0B038A0-3689-4581-B62B-056C491C1AD7}" destId="{860BC0CE-F984-4A71-B62B-93446DFC2C75}" srcOrd="2" destOrd="0" presId="urn:microsoft.com/office/officeart/2005/8/layout/hList3"/>
    <dgm:cxn modelId="{0E7CE32D-C036-402B-8356-B96BEE2572CB}" type="presParOf" srcId="{29F74558-B5BE-4EE6-A9EB-3D8072171CF7}" destId="{08B939DD-5132-4858-9331-02B79DE15E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AAC447-613C-42AC-8E0E-4F7AB9A6D762}" type="doc">
      <dgm:prSet loTypeId="urn:microsoft.com/office/officeart/2005/8/layout/hList3" loCatId="list" qsTypeId="urn:microsoft.com/office/officeart/2005/8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67A958-12B5-4E6C-B81C-E9D34A01B402}">
      <dgm:prSet phldrT="[Text]"/>
      <dgm:spPr/>
      <dgm:t>
        <a:bodyPr/>
        <a:lstStyle/>
        <a:p>
          <a:r>
            <a:rPr lang="en-US" b="1" dirty="0"/>
            <a:t>Restrictive lung disease</a:t>
          </a:r>
          <a:endParaRPr lang="en-US" dirty="0"/>
        </a:p>
      </dgm:t>
    </dgm:pt>
    <dgm:pt modelId="{65A6870E-2D1F-4FAB-AD0D-39F8186DFBB6}" type="parTrans" cxnId="{6E883385-5189-41BD-AE71-2C831D40887C}">
      <dgm:prSet/>
      <dgm:spPr/>
      <dgm:t>
        <a:bodyPr/>
        <a:lstStyle/>
        <a:p>
          <a:endParaRPr lang="en-US"/>
        </a:p>
      </dgm:t>
    </dgm:pt>
    <dgm:pt modelId="{EE8A969C-3DA4-45C6-B92F-55B454D3D1DC}" type="sibTrans" cxnId="{6E883385-5189-41BD-AE71-2C831D40887C}">
      <dgm:prSet/>
      <dgm:spPr/>
      <dgm:t>
        <a:bodyPr/>
        <a:lstStyle/>
        <a:p>
          <a:endParaRPr lang="en-US"/>
        </a:p>
      </dgm:t>
    </dgm:pt>
    <dgm:pt modelId="{63B290D5-9F2C-4DA5-87B6-340A92D4581D}">
      <dgm:prSet phldrT="[Text]" custT="1"/>
      <dgm:spPr/>
      <dgm:t>
        <a:bodyPr/>
        <a:lstStyle/>
        <a:p>
          <a:r>
            <a:rPr lang="en-US" sz="6600"/>
            <a:t>FEV</a:t>
          </a:r>
          <a:r>
            <a:rPr lang="en-US" sz="2400"/>
            <a:t>1</a:t>
          </a:r>
          <a:r>
            <a:rPr lang="en-US" sz="4300"/>
            <a:t> ↓ ↓</a:t>
          </a:r>
          <a:endParaRPr lang="en-US" sz="4300" dirty="0"/>
        </a:p>
      </dgm:t>
    </dgm:pt>
    <dgm:pt modelId="{6C71ADB0-6FDD-4284-AD04-2394B7739944}" type="parTrans" cxnId="{750C68FC-B4C5-4BD5-A2BF-5053147B0AC7}">
      <dgm:prSet/>
      <dgm:spPr/>
      <dgm:t>
        <a:bodyPr/>
        <a:lstStyle/>
        <a:p>
          <a:endParaRPr lang="en-US"/>
        </a:p>
      </dgm:t>
    </dgm:pt>
    <dgm:pt modelId="{2F4D6114-3FBC-4CF1-9D63-4E25FB419ACB}" type="sibTrans" cxnId="{750C68FC-B4C5-4BD5-A2BF-5053147B0AC7}">
      <dgm:prSet/>
      <dgm:spPr/>
      <dgm:t>
        <a:bodyPr/>
        <a:lstStyle/>
        <a:p>
          <a:endParaRPr lang="en-US"/>
        </a:p>
      </dgm:t>
    </dgm:pt>
    <dgm:pt modelId="{81A57E11-9BBD-4719-ABD4-8A6F79D5B295}">
      <dgm:prSet phldrT="[Text]"/>
      <dgm:spPr/>
      <dgm:t>
        <a:bodyPr/>
        <a:lstStyle/>
        <a:p>
          <a:r>
            <a:rPr lang="en-US"/>
            <a:t>FVC ↓ ↓</a:t>
          </a:r>
          <a:endParaRPr lang="en-US" dirty="0"/>
        </a:p>
      </dgm:t>
    </dgm:pt>
    <dgm:pt modelId="{F4D53DB4-D40D-4FEB-B9F9-301C24178C9E}" type="parTrans" cxnId="{FBE52CC8-1892-46EC-ABB1-537357074CDF}">
      <dgm:prSet/>
      <dgm:spPr/>
      <dgm:t>
        <a:bodyPr/>
        <a:lstStyle/>
        <a:p>
          <a:endParaRPr lang="en-US"/>
        </a:p>
      </dgm:t>
    </dgm:pt>
    <dgm:pt modelId="{81F51D61-A528-4405-9B52-CB0E6E1799BB}" type="sibTrans" cxnId="{FBE52CC8-1892-46EC-ABB1-537357074CDF}">
      <dgm:prSet/>
      <dgm:spPr/>
      <dgm:t>
        <a:bodyPr/>
        <a:lstStyle/>
        <a:p>
          <a:endParaRPr lang="en-US"/>
        </a:p>
      </dgm:t>
    </dgm:pt>
    <dgm:pt modelId="{73581178-E2C1-4314-A7F8-DAC7F9780B73}">
      <dgm:prSet phldrT="[Text]" custT="1"/>
      <dgm:spPr/>
      <dgm:t>
        <a:bodyPr/>
        <a:lstStyle/>
        <a:p>
          <a:r>
            <a:rPr lang="en-US" sz="6600" dirty="0"/>
            <a:t>FEV</a:t>
          </a:r>
          <a:r>
            <a:rPr lang="en-US" sz="2400" dirty="0"/>
            <a:t>1</a:t>
          </a:r>
          <a:r>
            <a:rPr lang="en-US" sz="6600" dirty="0"/>
            <a:t>/FVC</a:t>
          </a:r>
          <a:r>
            <a:rPr lang="en-US" sz="4300" dirty="0"/>
            <a:t>  ↔ </a:t>
          </a:r>
          <a:r>
            <a:rPr lang="en-US" sz="4800" dirty="0"/>
            <a:t>or</a:t>
          </a:r>
          <a:r>
            <a:rPr lang="en-US" sz="4300" dirty="0"/>
            <a:t> ↑</a:t>
          </a:r>
        </a:p>
      </dgm:t>
    </dgm:pt>
    <dgm:pt modelId="{7189B41F-43B4-469F-A85D-C01BD04CF9A4}" type="parTrans" cxnId="{2F947882-E7A7-4A8C-8983-F96C5FF64D9A}">
      <dgm:prSet/>
      <dgm:spPr/>
      <dgm:t>
        <a:bodyPr/>
        <a:lstStyle/>
        <a:p>
          <a:endParaRPr lang="en-US"/>
        </a:p>
      </dgm:t>
    </dgm:pt>
    <dgm:pt modelId="{261D7BB0-B579-499E-9FD4-404A852AB6D0}" type="sibTrans" cxnId="{2F947882-E7A7-4A8C-8983-F96C5FF64D9A}">
      <dgm:prSet/>
      <dgm:spPr/>
      <dgm:t>
        <a:bodyPr/>
        <a:lstStyle/>
        <a:p>
          <a:endParaRPr lang="en-US"/>
        </a:p>
      </dgm:t>
    </dgm:pt>
    <dgm:pt modelId="{F0F1297B-11AB-496D-89CB-4A40F0E0AF17}" type="pres">
      <dgm:prSet presAssocID="{56AAC447-613C-42AC-8E0E-4F7AB9A6D762}" presName="composite" presStyleCnt="0">
        <dgm:presLayoutVars>
          <dgm:chMax val="1"/>
          <dgm:dir/>
          <dgm:resizeHandles val="exact"/>
        </dgm:presLayoutVars>
      </dgm:prSet>
      <dgm:spPr/>
    </dgm:pt>
    <dgm:pt modelId="{D2065DB6-EC7E-4ECF-97FB-B51BDE51372D}" type="pres">
      <dgm:prSet presAssocID="{4E67A958-12B5-4E6C-B81C-E9D34A01B402}" presName="roof" presStyleLbl="dkBgShp" presStyleIdx="0" presStyleCnt="2"/>
      <dgm:spPr/>
    </dgm:pt>
    <dgm:pt modelId="{D71642E7-8B50-4D57-B770-A47073AA35EE}" type="pres">
      <dgm:prSet presAssocID="{4E67A958-12B5-4E6C-B81C-E9D34A01B402}" presName="pillars" presStyleCnt="0"/>
      <dgm:spPr/>
    </dgm:pt>
    <dgm:pt modelId="{B2ADFFB3-4F75-465D-8402-776E162210D2}" type="pres">
      <dgm:prSet presAssocID="{4E67A958-12B5-4E6C-B81C-E9D34A01B402}" presName="pillar1" presStyleLbl="node1" presStyleIdx="0" presStyleCnt="3">
        <dgm:presLayoutVars>
          <dgm:bulletEnabled val="1"/>
        </dgm:presLayoutVars>
      </dgm:prSet>
      <dgm:spPr/>
    </dgm:pt>
    <dgm:pt modelId="{A0708CE9-A295-47F7-B919-E6F293060176}" type="pres">
      <dgm:prSet presAssocID="{81A57E11-9BBD-4719-ABD4-8A6F79D5B295}" presName="pillarX" presStyleLbl="node1" presStyleIdx="1" presStyleCnt="3">
        <dgm:presLayoutVars>
          <dgm:bulletEnabled val="1"/>
        </dgm:presLayoutVars>
      </dgm:prSet>
      <dgm:spPr/>
    </dgm:pt>
    <dgm:pt modelId="{0B366FA0-2601-480F-ABDE-5EBE31CA6043}" type="pres">
      <dgm:prSet presAssocID="{73581178-E2C1-4314-A7F8-DAC7F9780B73}" presName="pillarX" presStyleLbl="node1" presStyleIdx="2" presStyleCnt="3">
        <dgm:presLayoutVars>
          <dgm:bulletEnabled val="1"/>
        </dgm:presLayoutVars>
      </dgm:prSet>
      <dgm:spPr/>
    </dgm:pt>
    <dgm:pt modelId="{CB4CBA5C-406B-4C3B-A98E-A0EFA5F03022}" type="pres">
      <dgm:prSet presAssocID="{4E67A958-12B5-4E6C-B81C-E9D34A01B402}" presName="base" presStyleLbl="dkBgShp" presStyleIdx="1" presStyleCnt="2"/>
      <dgm:spPr/>
    </dgm:pt>
  </dgm:ptLst>
  <dgm:cxnLst>
    <dgm:cxn modelId="{0E64593F-E1D9-4ADA-97B6-AB75E7F43F04}" type="presOf" srcId="{56AAC447-613C-42AC-8E0E-4F7AB9A6D762}" destId="{F0F1297B-11AB-496D-89CB-4A40F0E0AF17}" srcOrd="0" destOrd="0" presId="urn:microsoft.com/office/officeart/2005/8/layout/hList3"/>
    <dgm:cxn modelId="{1EA25B6D-2718-404E-8DC4-EFE33321C78B}" type="presOf" srcId="{4E67A958-12B5-4E6C-B81C-E9D34A01B402}" destId="{D2065DB6-EC7E-4ECF-97FB-B51BDE51372D}" srcOrd="0" destOrd="0" presId="urn:microsoft.com/office/officeart/2005/8/layout/hList3"/>
    <dgm:cxn modelId="{2F947882-E7A7-4A8C-8983-F96C5FF64D9A}" srcId="{4E67A958-12B5-4E6C-B81C-E9D34A01B402}" destId="{73581178-E2C1-4314-A7F8-DAC7F9780B73}" srcOrd="2" destOrd="0" parTransId="{7189B41F-43B4-469F-A85D-C01BD04CF9A4}" sibTransId="{261D7BB0-B579-499E-9FD4-404A852AB6D0}"/>
    <dgm:cxn modelId="{6E883385-5189-41BD-AE71-2C831D40887C}" srcId="{56AAC447-613C-42AC-8E0E-4F7AB9A6D762}" destId="{4E67A958-12B5-4E6C-B81C-E9D34A01B402}" srcOrd="0" destOrd="0" parTransId="{65A6870E-2D1F-4FAB-AD0D-39F8186DFBB6}" sibTransId="{EE8A969C-3DA4-45C6-B92F-55B454D3D1DC}"/>
    <dgm:cxn modelId="{A3DA53C5-C28A-4719-9496-E809158404C3}" type="presOf" srcId="{81A57E11-9BBD-4719-ABD4-8A6F79D5B295}" destId="{A0708CE9-A295-47F7-B919-E6F293060176}" srcOrd="0" destOrd="0" presId="urn:microsoft.com/office/officeart/2005/8/layout/hList3"/>
    <dgm:cxn modelId="{D43590C5-44E1-41A2-8ABD-B45EF9F117CA}" type="presOf" srcId="{73581178-E2C1-4314-A7F8-DAC7F9780B73}" destId="{0B366FA0-2601-480F-ABDE-5EBE31CA6043}" srcOrd="0" destOrd="0" presId="urn:microsoft.com/office/officeart/2005/8/layout/hList3"/>
    <dgm:cxn modelId="{FBE52CC8-1892-46EC-ABB1-537357074CDF}" srcId="{4E67A958-12B5-4E6C-B81C-E9D34A01B402}" destId="{81A57E11-9BBD-4719-ABD4-8A6F79D5B295}" srcOrd="1" destOrd="0" parTransId="{F4D53DB4-D40D-4FEB-B9F9-301C24178C9E}" sibTransId="{81F51D61-A528-4405-9B52-CB0E6E1799BB}"/>
    <dgm:cxn modelId="{A5B5F8FB-07E8-4CD1-AD07-0F503F437396}" type="presOf" srcId="{63B290D5-9F2C-4DA5-87B6-340A92D4581D}" destId="{B2ADFFB3-4F75-465D-8402-776E162210D2}" srcOrd="0" destOrd="0" presId="urn:microsoft.com/office/officeart/2005/8/layout/hList3"/>
    <dgm:cxn modelId="{750C68FC-B4C5-4BD5-A2BF-5053147B0AC7}" srcId="{4E67A958-12B5-4E6C-B81C-E9D34A01B402}" destId="{63B290D5-9F2C-4DA5-87B6-340A92D4581D}" srcOrd="0" destOrd="0" parTransId="{6C71ADB0-6FDD-4284-AD04-2394B7739944}" sibTransId="{2F4D6114-3FBC-4CF1-9D63-4E25FB419ACB}"/>
    <dgm:cxn modelId="{C2B39DEC-0180-46C4-BB84-C75FDFEBA654}" type="presParOf" srcId="{F0F1297B-11AB-496D-89CB-4A40F0E0AF17}" destId="{D2065DB6-EC7E-4ECF-97FB-B51BDE51372D}" srcOrd="0" destOrd="0" presId="urn:microsoft.com/office/officeart/2005/8/layout/hList3"/>
    <dgm:cxn modelId="{26BB6B28-B588-4A38-B0CA-33D5420626FC}" type="presParOf" srcId="{F0F1297B-11AB-496D-89CB-4A40F0E0AF17}" destId="{D71642E7-8B50-4D57-B770-A47073AA35EE}" srcOrd="1" destOrd="0" presId="urn:microsoft.com/office/officeart/2005/8/layout/hList3"/>
    <dgm:cxn modelId="{5D7BF621-2370-4D4A-8C7B-9B6D99550672}" type="presParOf" srcId="{D71642E7-8B50-4D57-B770-A47073AA35EE}" destId="{B2ADFFB3-4F75-465D-8402-776E162210D2}" srcOrd="0" destOrd="0" presId="urn:microsoft.com/office/officeart/2005/8/layout/hList3"/>
    <dgm:cxn modelId="{A6E55554-272D-486B-866A-BC7B238F22D5}" type="presParOf" srcId="{D71642E7-8B50-4D57-B770-A47073AA35EE}" destId="{A0708CE9-A295-47F7-B919-E6F293060176}" srcOrd="1" destOrd="0" presId="urn:microsoft.com/office/officeart/2005/8/layout/hList3"/>
    <dgm:cxn modelId="{A1752C4B-F673-4181-96F1-D644216920FA}" type="presParOf" srcId="{D71642E7-8B50-4D57-B770-A47073AA35EE}" destId="{0B366FA0-2601-480F-ABDE-5EBE31CA6043}" srcOrd="2" destOrd="0" presId="urn:microsoft.com/office/officeart/2005/8/layout/hList3"/>
    <dgm:cxn modelId="{292ADF4E-661E-429B-BAC7-31A0ABF5945F}" type="presParOf" srcId="{F0F1297B-11AB-496D-89CB-4A40F0E0AF17}" destId="{CB4CBA5C-406B-4C3B-A98E-A0EFA5F0302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F1856-EDAF-43A4-A30B-418CBDA6702C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CBF2B1-BA95-4C4F-A7E8-EE079E87864B}">
      <dgm:prSet phldrT="[Text]" custT="1"/>
      <dgm:spPr/>
      <dgm:t>
        <a:bodyPr/>
        <a:lstStyle/>
        <a:p>
          <a:r>
            <a:rPr lang="en-US" sz="2800" dirty="0"/>
            <a:t>breathes normally(TV) </a:t>
          </a:r>
        </a:p>
      </dgm:t>
    </dgm:pt>
    <dgm:pt modelId="{13615A90-6B48-485B-AEC7-266F1A46CB48}" type="parTrans" cxnId="{B99BD141-D73E-4818-B1C2-05E9E2C4B519}">
      <dgm:prSet/>
      <dgm:spPr/>
      <dgm:t>
        <a:bodyPr/>
        <a:lstStyle/>
        <a:p>
          <a:endParaRPr lang="en-US"/>
        </a:p>
      </dgm:t>
    </dgm:pt>
    <dgm:pt modelId="{0A935064-C7DD-44CA-90F8-6F7BA3D89E60}" type="sibTrans" cxnId="{B99BD141-D73E-4818-B1C2-05E9E2C4B519}">
      <dgm:prSet/>
      <dgm:spPr/>
      <dgm:t>
        <a:bodyPr/>
        <a:lstStyle/>
        <a:p>
          <a:endParaRPr lang="en-US"/>
        </a:p>
      </dgm:t>
    </dgm:pt>
    <dgm:pt modelId="{A998D038-C23C-4C66-B469-02F183D15DE8}">
      <dgm:prSet phldrT="[Text]" custT="1"/>
      <dgm:spPr/>
      <dgm:t>
        <a:bodyPr/>
        <a:lstStyle/>
        <a:p>
          <a:r>
            <a:rPr lang="en-US" sz="2800" dirty="0"/>
            <a:t>max inspirat</a:t>
          </a:r>
          <a:r>
            <a:rPr lang="en-US" sz="2800" baseline="30000" dirty="0"/>
            <a:t>o</a:t>
          </a:r>
        </a:p>
      </dgm:t>
    </dgm:pt>
    <dgm:pt modelId="{437E989A-1D1F-49EF-B77B-8AC92374801E}" type="parTrans" cxnId="{AB3E1D8A-8A8D-47F3-AF3A-2BC7C8DA3AD5}">
      <dgm:prSet/>
      <dgm:spPr/>
      <dgm:t>
        <a:bodyPr/>
        <a:lstStyle/>
        <a:p>
          <a:endParaRPr lang="en-US"/>
        </a:p>
      </dgm:t>
    </dgm:pt>
    <dgm:pt modelId="{D789955A-49D5-42A2-9062-309568F4F16F}" type="sibTrans" cxnId="{AB3E1D8A-8A8D-47F3-AF3A-2BC7C8DA3AD5}">
      <dgm:prSet/>
      <dgm:spPr/>
      <dgm:t>
        <a:bodyPr/>
        <a:lstStyle/>
        <a:p>
          <a:endParaRPr lang="en-US"/>
        </a:p>
      </dgm:t>
    </dgm:pt>
    <dgm:pt modelId="{830B56A1-5BE4-4CE0-9E7F-A942F637DAA8}">
      <dgm:prSet custT="1"/>
      <dgm:spPr/>
      <dgm:t>
        <a:bodyPr/>
        <a:lstStyle/>
        <a:p>
          <a:r>
            <a:rPr lang="en-US" sz="2800" dirty="0"/>
            <a:t>Exhales Fast</a:t>
          </a:r>
        </a:p>
      </dgm:t>
    </dgm:pt>
    <dgm:pt modelId="{5CDF9E37-D93A-484E-9702-34C7B30C4B50}" type="parTrans" cxnId="{9831969E-ACA3-40C3-8E6C-B0A1BD4A3170}">
      <dgm:prSet/>
      <dgm:spPr/>
      <dgm:t>
        <a:bodyPr/>
        <a:lstStyle/>
        <a:p>
          <a:endParaRPr lang="en-US"/>
        </a:p>
      </dgm:t>
    </dgm:pt>
    <dgm:pt modelId="{25D3A0D2-683B-4789-AE1F-176DC6C768AA}" type="sibTrans" cxnId="{9831969E-ACA3-40C3-8E6C-B0A1BD4A3170}">
      <dgm:prSet/>
      <dgm:spPr/>
      <dgm:t>
        <a:bodyPr/>
        <a:lstStyle/>
        <a:p>
          <a:endParaRPr lang="en-US"/>
        </a:p>
      </dgm:t>
    </dgm:pt>
    <dgm:pt modelId="{8973D1A4-1638-42F1-AD08-8F631C8D30DB}">
      <dgm:prSet custT="1"/>
      <dgm:spPr/>
      <dgm:t>
        <a:bodyPr/>
        <a:lstStyle/>
        <a:p>
          <a:r>
            <a:rPr lang="en-US" sz="2800" dirty="0"/>
            <a:t>rapid max inspirat</a:t>
          </a:r>
          <a:r>
            <a:rPr lang="en-US" sz="2800" baseline="30000" dirty="0"/>
            <a:t>o</a:t>
          </a:r>
        </a:p>
      </dgm:t>
    </dgm:pt>
    <dgm:pt modelId="{AD8A0ED8-2D59-4818-9D7D-90665C63A894}" type="parTrans" cxnId="{83B26E5A-CC2E-4879-B092-66FB64853986}">
      <dgm:prSet/>
      <dgm:spPr/>
      <dgm:t>
        <a:bodyPr/>
        <a:lstStyle/>
        <a:p>
          <a:endParaRPr lang="en-US"/>
        </a:p>
      </dgm:t>
    </dgm:pt>
    <dgm:pt modelId="{700DE355-1FE4-4211-854F-32C44BFDE750}" type="sibTrans" cxnId="{83B26E5A-CC2E-4879-B092-66FB64853986}">
      <dgm:prSet/>
      <dgm:spPr/>
      <dgm:t>
        <a:bodyPr/>
        <a:lstStyle/>
        <a:p>
          <a:endParaRPr lang="en-US"/>
        </a:p>
      </dgm:t>
    </dgm:pt>
    <dgm:pt modelId="{0826C6CC-5AD1-4290-9C0D-3D768D681C2C}" type="pres">
      <dgm:prSet presAssocID="{017F1856-EDAF-43A4-A30B-418CBDA6702C}" presName="cycle" presStyleCnt="0">
        <dgm:presLayoutVars>
          <dgm:dir/>
          <dgm:resizeHandles val="exact"/>
        </dgm:presLayoutVars>
      </dgm:prSet>
      <dgm:spPr/>
    </dgm:pt>
    <dgm:pt modelId="{EBC31D84-A438-424C-BC9A-964AE7043162}" type="pres">
      <dgm:prSet presAssocID="{DFCBF2B1-BA95-4C4F-A7E8-EE079E87864B}" presName="node" presStyleLbl="node1" presStyleIdx="0" presStyleCnt="4">
        <dgm:presLayoutVars>
          <dgm:bulletEnabled val="1"/>
        </dgm:presLayoutVars>
      </dgm:prSet>
      <dgm:spPr/>
    </dgm:pt>
    <dgm:pt modelId="{C01237D3-27D0-4686-9261-8B6B04999156}" type="pres">
      <dgm:prSet presAssocID="{0A935064-C7DD-44CA-90F8-6F7BA3D89E60}" presName="sibTrans" presStyleLbl="sibTrans2D1" presStyleIdx="0" presStyleCnt="4"/>
      <dgm:spPr/>
    </dgm:pt>
    <dgm:pt modelId="{A3BE6121-053B-47FE-9959-29E7E7DDEA87}" type="pres">
      <dgm:prSet presAssocID="{0A935064-C7DD-44CA-90F8-6F7BA3D89E60}" presName="connectorText" presStyleLbl="sibTrans2D1" presStyleIdx="0" presStyleCnt="4"/>
      <dgm:spPr/>
    </dgm:pt>
    <dgm:pt modelId="{8942C9DF-2EDB-414F-AEC7-3E4685B7B9BA}" type="pres">
      <dgm:prSet presAssocID="{A998D038-C23C-4C66-B469-02F183D15DE8}" presName="node" presStyleLbl="node1" presStyleIdx="1" presStyleCnt="4">
        <dgm:presLayoutVars>
          <dgm:bulletEnabled val="1"/>
        </dgm:presLayoutVars>
      </dgm:prSet>
      <dgm:spPr/>
    </dgm:pt>
    <dgm:pt modelId="{F0795DE2-4BD3-4691-88C8-27C29622703E}" type="pres">
      <dgm:prSet presAssocID="{D789955A-49D5-42A2-9062-309568F4F16F}" presName="sibTrans" presStyleLbl="sibTrans2D1" presStyleIdx="1" presStyleCnt="4"/>
      <dgm:spPr/>
    </dgm:pt>
    <dgm:pt modelId="{87E5A476-C43E-4281-8BC4-18EF831B064F}" type="pres">
      <dgm:prSet presAssocID="{D789955A-49D5-42A2-9062-309568F4F16F}" presName="connectorText" presStyleLbl="sibTrans2D1" presStyleIdx="1" presStyleCnt="4"/>
      <dgm:spPr/>
    </dgm:pt>
    <dgm:pt modelId="{CC81B0BD-44D8-44F2-93B0-4496CDD3A1C7}" type="pres">
      <dgm:prSet presAssocID="{830B56A1-5BE4-4CE0-9E7F-A942F637DAA8}" presName="node" presStyleLbl="node1" presStyleIdx="2" presStyleCnt="4">
        <dgm:presLayoutVars>
          <dgm:bulletEnabled val="1"/>
        </dgm:presLayoutVars>
      </dgm:prSet>
      <dgm:spPr/>
    </dgm:pt>
    <dgm:pt modelId="{CE321806-731D-46D5-8ADA-2ED84C3D3DE8}" type="pres">
      <dgm:prSet presAssocID="{25D3A0D2-683B-4789-AE1F-176DC6C768AA}" presName="sibTrans" presStyleLbl="sibTrans2D1" presStyleIdx="2" presStyleCnt="4"/>
      <dgm:spPr/>
    </dgm:pt>
    <dgm:pt modelId="{17B170D6-1470-4AB4-8163-6188B6AFE077}" type="pres">
      <dgm:prSet presAssocID="{25D3A0D2-683B-4789-AE1F-176DC6C768AA}" presName="connectorText" presStyleLbl="sibTrans2D1" presStyleIdx="2" presStyleCnt="4"/>
      <dgm:spPr/>
    </dgm:pt>
    <dgm:pt modelId="{77025118-7D2B-4095-8B9D-CCB0F1733584}" type="pres">
      <dgm:prSet presAssocID="{8973D1A4-1638-42F1-AD08-8F631C8D30DB}" presName="node" presStyleLbl="node1" presStyleIdx="3" presStyleCnt="4">
        <dgm:presLayoutVars>
          <dgm:bulletEnabled val="1"/>
        </dgm:presLayoutVars>
      </dgm:prSet>
      <dgm:spPr/>
    </dgm:pt>
    <dgm:pt modelId="{D90DC004-4F36-4E5E-A2D4-4EC918A1F90F}" type="pres">
      <dgm:prSet presAssocID="{700DE355-1FE4-4211-854F-32C44BFDE750}" presName="sibTrans" presStyleLbl="sibTrans2D1" presStyleIdx="3" presStyleCnt="4"/>
      <dgm:spPr/>
    </dgm:pt>
    <dgm:pt modelId="{D4495FD4-D83C-4E32-AE20-A49B5D402DFB}" type="pres">
      <dgm:prSet presAssocID="{700DE355-1FE4-4211-854F-32C44BFDE750}" presName="connectorText" presStyleLbl="sibTrans2D1" presStyleIdx="3" presStyleCnt="4"/>
      <dgm:spPr/>
    </dgm:pt>
  </dgm:ptLst>
  <dgm:cxnLst>
    <dgm:cxn modelId="{44993720-FE57-4C1F-A6CA-D82009195F08}" type="presOf" srcId="{0A935064-C7DD-44CA-90F8-6F7BA3D89E60}" destId="{A3BE6121-053B-47FE-9959-29E7E7DDEA87}" srcOrd="1" destOrd="0" presId="urn:microsoft.com/office/officeart/2005/8/layout/cycle2"/>
    <dgm:cxn modelId="{B99BD141-D73E-4818-B1C2-05E9E2C4B519}" srcId="{017F1856-EDAF-43A4-A30B-418CBDA6702C}" destId="{DFCBF2B1-BA95-4C4F-A7E8-EE079E87864B}" srcOrd="0" destOrd="0" parTransId="{13615A90-6B48-485B-AEC7-266F1A46CB48}" sibTransId="{0A935064-C7DD-44CA-90F8-6F7BA3D89E60}"/>
    <dgm:cxn modelId="{89037367-DE3E-4701-BBC6-ED84677D166D}" type="presOf" srcId="{D789955A-49D5-42A2-9062-309568F4F16F}" destId="{87E5A476-C43E-4281-8BC4-18EF831B064F}" srcOrd="1" destOrd="0" presId="urn:microsoft.com/office/officeart/2005/8/layout/cycle2"/>
    <dgm:cxn modelId="{63562172-6DC0-4933-9BB6-886EBAA7520E}" type="presOf" srcId="{D789955A-49D5-42A2-9062-309568F4F16F}" destId="{F0795DE2-4BD3-4691-88C8-27C29622703E}" srcOrd="0" destOrd="0" presId="urn:microsoft.com/office/officeart/2005/8/layout/cycle2"/>
    <dgm:cxn modelId="{5C47BF78-30A4-4982-9DD4-1F72354F0BE5}" type="presOf" srcId="{A998D038-C23C-4C66-B469-02F183D15DE8}" destId="{8942C9DF-2EDB-414F-AEC7-3E4685B7B9BA}" srcOrd="0" destOrd="0" presId="urn:microsoft.com/office/officeart/2005/8/layout/cycle2"/>
    <dgm:cxn modelId="{83B26E5A-CC2E-4879-B092-66FB64853986}" srcId="{017F1856-EDAF-43A4-A30B-418CBDA6702C}" destId="{8973D1A4-1638-42F1-AD08-8F631C8D30DB}" srcOrd="3" destOrd="0" parTransId="{AD8A0ED8-2D59-4818-9D7D-90665C63A894}" sibTransId="{700DE355-1FE4-4211-854F-32C44BFDE750}"/>
    <dgm:cxn modelId="{76AFF089-B1F5-474D-A08A-FE6F663E75E7}" type="presOf" srcId="{700DE355-1FE4-4211-854F-32C44BFDE750}" destId="{D90DC004-4F36-4E5E-A2D4-4EC918A1F90F}" srcOrd="0" destOrd="0" presId="urn:microsoft.com/office/officeart/2005/8/layout/cycle2"/>
    <dgm:cxn modelId="{AB3E1D8A-8A8D-47F3-AF3A-2BC7C8DA3AD5}" srcId="{017F1856-EDAF-43A4-A30B-418CBDA6702C}" destId="{A998D038-C23C-4C66-B469-02F183D15DE8}" srcOrd="1" destOrd="0" parTransId="{437E989A-1D1F-49EF-B77B-8AC92374801E}" sibTransId="{D789955A-49D5-42A2-9062-309568F4F16F}"/>
    <dgm:cxn modelId="{29A69091-6B53-4918-960F-C10FC55F16FA}" type="presOf" srcId="{DFCBF2B1-BA95-4C4F-A7E8-EE079E87864B}" destId="{EBC31D84-A438-424C-BC9A-964AE7043162}" srcOrd="0" destOrd="0" presId="urn:microsoft.com/office/officeart/2005/8/layout/cycle2"/>
    <dgm:cxn modelId="{0F30569B-53EE-43C1-931D-C01F34461ED6}" type="presOf" srcId="{017F1856-EDAF-43A4-A30B-418CBDA6702C}" destId="{0826C6CC-5AD1-4290-9C0D-3D768D681C2C}" srcOrd="0" destOrd="0" presId="urn:microsoft.com/office/officeart/2005/8/layout/cycle2"/>
    <dgm:cxn modelId="{9831969E-ACA3-40C3-8E6C-B0A1BD4A3170}" srcId="{017F1856-EDAF-43A4-A30B-418CBDA6702C}" destId="{830B56A1-5BE4-4CE0-9E7F-A942F637DAA8}" srcOrd="2" destOrd="0" parTransId="{5CDF9E37-D93A-484E-9702-34C7B30C4B50}" sibTransId="{25D3A0D2-683B-4789-AE1F-176DC6C768AA}"/>
    <dgm:cxn modelId="{4AF4C6AB-55D6-4141-AB21-600A76C66295}" type="presOf" srcId="{8973D1A4-1638-42F1-AD08-8F631C8D30DB}" destId="{77025118-7D2B-4095-8B9D-CCB0F1733584}" srcOrd="0" destOrd="0" presId="urn:microsoft.com/office/officeart/2005/8/layout/cycle2"/>
    <dgm:cxn modelId="{94FF06B1-1801-4115-AF01-15F13256D0AE}" type="presOf" srcId="{25D3A0D2-683B-4789-AE1F-176DC6C768AA}" destId="{CE321806-731D-46D5-8ADA-2ED84C3D3DE8}" srcOrd="0" destOrd="0" presId="urn:microsoft.com/office/officeart/2005/8/layout/cycle2"/>
    <dgm:cxn modelId="{F603C5B5-1511-4519-A482-42710F78458A}" type="presOf" srcId="{700DE355-1FE4-4211-854F-32C44BFDE750}" destId="{D4495FD4-D83C-4E32-AE20-A49B5D402DFB}" srcOrd="1" destOrd="0" presId="urn:microsoft.com/office/officeart/2005/8/layout/cycle2"/>
    <dgm:cxn modelId="{75DFEDC6-4541-4514-B41C-6D085D9FE0FF}" type="presOf" srcId="{0A935064-C7DD-44CA-90F8-6F7BA3D89E60}" destId="{C01237D3-27D0-4686-9261-8B6B04999156}" srcOrd="0" destOrd="0" presId="urn:microsoft.com/office/officeart/2005/8/layout/cycle2"/>
    <dgm:cxn modelId="{765E7FD3-691E-45B7-A728-F75C43A5C62B}" type="presOf" srcId="{830B56A1-5BE4-4CE0-9E7F-A942F637DAA8}" destId="{CC81B0BD-44D8-44F2-93B0-4496CDD3A1C7}" srcOrd="0" destOrd="0" presId="urn:microsoft.com/office/officeart/2005/8/layout/cycle2"/>
    <dgm:cxn modelId="{44557FD3-11EE-4DB2-9018-F768A9634939}" type="presOf" srcId="{25D3A0D2-683B-4789-AE1F-176DC6C768AA}" destId="{17B170D6-1470-4AB4-8163-6188B6AFE077}" srcOrd="1" destOrd="0" presId="urn:microsoft.com/office/officeart/2005/8/layout/cycle2"/>
    <dgm:cxn modelId="{3ACDAC38-A2C9-4873-B648-D796814BF20A}" type="presParOf" srcId="{0826C6CC-5AD1-4290-9C0D-3D768D681C2C}" destId="{EBC31D84-A438-424C-BC9A-964AE7043162}" srcOrd="0" destOrd="0" presId="urn:microsoft.com/office/officeart/2005/8/layout/cycle2"/>
    <dgm:cxn modelId="{49DB718D-2469-4C1D-97E1-C4FEC0A9E868}" type="presParOf" srcId="{0826C6CC-5AD1-4290-9C0D-3D768D681C2C}" destId="{C01237D3-27D0-4686-9261-8B6B04999156}" srcOrd="1" destOrd="0" presId="urn:microsoft.com/office/officeart/2005/8/layout/cycle2"/>
    <dgm:cxn modelId="{9F7DC41E-100E-4198-852C-B49479A70302}" type="presParOf" srcId="{C01237D3-27D0-4686-9261-8B6B04999156}" destId="{A3BE6121-053B-47FE-9959-29E7E7DDEA87}" srcOrd="0" destOrd="0" presId="urn:microsoft.com/office/officeart/2005/8/layout/cycle2"/>
    <dgm:cxn modelId="{18004BA1-AB01-4E82-99A9-43DE4CECB52C}" type="presParOf" srcId="{0826C6CC-5AD1-4290-9C0D-3D768D681C2C}" destId="{8942C9DF-2EDB-414F-AEC7-3E4685B7B9BA}" srcOrd="2" destOrd="0" presId="urn:microsoft.com/office/officeart/2005/8/layout/cycle2"/>
    <dgm:cxn modelId="{0B993F57-7468-41A3-8939-4598F398A24B}" type="presParOf" srcId="{0826C6CC-5AD1-4290-9C0D-3D768D681C2C}" destId="{F0795DE2-4BD3-4691-88C8-27C29622703E}" srcOrd="3" destOrd="0" presId="urn:microsoft.com/office/officeart/2005/8/layout/cycle2"/>
    <dgm:cxn modelId="{53EEFBFA-6C4F-4A15-BEF5-AC82AA293F81}" type="presParOf" srcId="{F0795DE2-4BD3-4691-88C8-27C29622703E}" destId="{87E5A476-C43E-4281-8BC4-18EF831B064F}" srcOrd="0" destOrd="0" presId="urn:microsoft.com/office/officeart/2005/8/layout/cycle2"/>
    <dgm:cxn modelId="{55657DBD-E25D-4C58-8660-61EB74822B94}" type="presParOf" srcId="{0826C6CC-5AD1-4290-9C0D-3D768D681C2C}" destId="{CC81B0BD-44D8-44F2-93B0-4496CDD3A1C7}" srcOrd="4" destOrd="0" presId="urn:microsoft.com/office/officeart/2005/8/layout/cycle2"/>
    <dgm:cxn modelId="{7C19D4F1-240B-4E49-A912-FC58B891B9CB}" type="presParOf" srcId="{0826C6CC-5AD1-4290-9C0D-3D768D681C2C}" destId="{CE321806-731D-46D5-8ADA-2ED84C3D3DE8}" srcOrd="5" destOrd="0" presId="urn:microsoft.com/office/officeart/2005/8/layout/cycle2"/>
    <dgm:cxn modelId="{CDAB425C-01B9-4D24-BFC1-264C709637E6}" type="presParOf" srcId="{CE321806-731D-46D5-8ADA-2ED84C3D3DE8}" destId="{17B170D6-1470-4AB4-8163-6188B6AFE077}" srcOrd="0" destOrd="0" presId="urn:microsoft.com/office/officeart/2005/8/layout/cycle2"/>
    <dgm:cxn modelId="{7C0877F0-175E-406E-BF64-B744BD07646D}" type="presParOf" srcId="{0826C6CC-5AD1-4290-9C0D-3D768D681C2C}" destId="{77025118-7D2B-4095-8B9D-CCB0F1733584}" srcOrd="6" destOrd="0" presId="urn:microsoft.com/office/officeart/2005/8/layout/cycle2"/>
    <dgm:cxn modelId="{7E5F5639-1558-4AA6-A8A0-BEAE688598B5}" type="presParOf" srcId="{0826C6CC-5AD1-4290-9C0D-3D768D681C2C}" destId="{D90DC004-4F36-4E5E-A2D4-4EC918A1F90F}" srcOrd="7" destOrd="0" presId="urn:microsoft.com/office/officeart/2005/8/layout/cycle2"/>
    <dgm:cxn modelId="{B8486535-CEAA-4B8F-8635-F01DA0A59563}" type="presParOf" srcId="{D90DC004-4F36-4E5E-A2D4-4EC918A1F90F}" destId="{D4495FD4-D83C-4E32-AE20-A49B5D402D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5B0D4A-1FFC-4B1D-942A-4195CE9F5B08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E63970-1B52-4E7B-BF00-37F7EACB1365}">
      <dgm:prSet phldrT="[Text]" phldr="1"/>
      <dgm:spPr/>
      <dgm:t>
        <a:bodyPr/>
        <a:lstStyle/>
        <a:p>
          <a:endParaRPr lang="en-US"/>
        </a:p>
      </dgm:t>
    </dgm:pt>
    <dgm:pt modelId="{1D59A7A8-9527-4C81-B8C8-FE7FD2DF81F1}" type="parTrans" cxnId="{ADFC7F0B-96D6-4AD1-92C1-7F101449F85E}">
      <dgm:prSet/>
      <dgm:spPr/>
      <dgm:t>
        <a:bodyPr/>
        <a:lstStyle/>
        <a:p>
          <a:endParaRPr lang="en-US"/>
        </a:p>
      </dgm:t>
    </dgm:pt>
    <dgm:pt modelId="{DD016735-A901-4EE0-BB2B-A1C72D5A2FD9}" type="sibTrans" cxnId="{ADFC7F0B-96D6-4AD1-92C1-7F101449F85E}">
      <dgm:prSet/>
      <dgm:spPr/>
      <dgm:t>
        <a:bodyPr/>
        <a:lstStyle/>
        <a:p>
          <a:endParaRPr lang="en-US"/>
        </a:p>
      </dgm:t>
    </dgm:pt>
    <dgm:pt modelId="{A42C416D-8A35-4CC2-922B-4BA2EBC4F4C0}">
      <dgm:prSet phldrT="[Text]" phldr="1"/>
      <dgm:spPr/>
      <dgm:t>
        <a:bodyPr/>
        <a:lstStyle/>
        <a:p>
          <a:endParaRPr lang="en-US"/>
        </a:p>
      </dgm:t>
    </dgm:pt>
    <dgm:pt modelId="{C4B5DF76-52D5-44D0-AC87-CD63CB3A99FB}" type="parTrans" cxnId="{14A559F0-63E2-4D85-9759-EB99B8CA4ECC}">
      <dgm:prSet/>
      <dgm:spPr/>
      <dgm:t>
        <a:bodyPr/>
        <a:lstStyle/>
        <a:p>
          <a:endParaRPr lang="en-US"/>
        </a:p>
      </dgm:t>
    </dgm:pt>
    <dgm:pt modelId="{BBCCF413-7362-4829-B9AB-DA6FAFB25667}" type="sibTrans" cxnId="{14A559F0-63E2-4D85-9759-EB99B8CA4ECC}">
      <dgm:prSet/>
      <dgm:spPr/>
      <dgm:t>
        <a:bodyPr/>
        <a:lstStyle/>
        <a:p>
          <a:endParaRPr lang="en-US"/>
        </a:p>
      </dgm:t>
    </dgm:pt>
    <dgm:pt modelId="{D5656251-0F5F-4921-B412-7567224ADAC6}">
      <dgm:prSet phldrT="[Text]" phldr="1"/>
      <dgm:spPr/>
      <dgm:t>
        <a:bodyPr/>
        <a:lstStyle/>
        <a:p>
          <a:endParaRPr lang="en-US"/>
        </a:p>
      </dgm:t>
    </dgm:pt>
    <dgm:pt modelId="{9106858E-73AD-4F1A-B281-6D189E3786C9}" type="parTrans" cxnId="{4EA19EA2-9823-4753-AF3C-68BCCFED7859}">
      <dgm:prSet/>
      <dgm:spPr/>
      <dgm:t>
        <a:bodyPr/>
        <a:lstStyle/>
        <a:p>
          <a:endParaRPr lang="en-US"/>
        </a:p>
      </dgm:t>
    </dgm:pt>
    <dgm:pt modelId="{27207FEF-340A-4093-9E6F-6B5D3730FCE7}" type="sibTrans" cxnId="{4EA19EA2-9823-4753-AF3C-68BCCFED7859}">
      <dgm:prSet/>
      <dgm:spPr/>
      <dgm:t>
        <a:bodyPr/>
        <a:lstStyle/>
        <a:p>
          <a:endParaRPr lang="en-US"/>
        </a:p>
      </dgm:t>
    </dgm:pt>
    <dgm:pt modelId="{732189DA-05B8-47E8-96A7-C03C164E110B}">
      <dgm:prSet phldrT="[Text]" custT="1"/>
      <dgm:spPr/>
      <dgm:t>
        <a:bodyPr/>
        <a:lstStyle/>
        <a:p>
          <a:r>
            <a:rPr lang="en-US" sz="3600" b="1" dirty="0">
              <a:solidFill>
                <a:schemeClr val="accent6">
                  <a:lumMod val="75000"/>
                </a:schemeClr>
              </a:solidFill>
            </a:rPr>
            <a:t>Measurements on flow V loop</a:t>
          </a:r>
          <a:endParaRPr lang="en-US" sz="3600" dirty="0">
            <a:solidFill>
              <a:schemeClr val="accent6">
                <a:lumMod val="75000"/>
              </a:schemeClr>
            </a:solidFill>
          </a:endParaRPr>
        </a:p>
      </dgm:t>
    </dgm:pt>
    <dgm:pt modelId="{E636EEA5-90DD-4A67-9096-EE54DB443D34}" type="sibTrans" cxnId="{2A3D18D3-829F-4309-815A-EA0A8654AF62}">
      <dgm:prSet/>
      <dgm:spPr/>
      <dgm:t>
        <a:bodyPr/>
        <a:lstStyle/>
        <a:p>
          <a:endParaRPr lang="en-US"/>
        </a:p>
      </dgm:t>
    </dgm:pt>
    <dgm:pt modelId="{6BDEBC5D-9CA3-48C2-A541-76E6D139F0D9}" type="parTrans" cxnId="{2A3D18D3-829F-4309-815A-EA0A8654AF62}">
      <dgm:prSet/>
      <dgm:spPr/>
      <dgm:t>
        <a:bodyPr/>
        <a:lstStyle/>
        <a:p>
          <a:endParaRPr lang="en-US"/>
        </a:p>
      </dgm:t>
    </dgm:pt>
    <dgm:pt modelId="{CB520FF3-F97F-4D05-8111-C58EE1837028}">
      <dgm:prSet phldrT="[Text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dirty="0">
              <a:solidFill>
                <a:srgbClr val="FF0000"/>
              </a:solidFill>
            </a:rPr>
            <a:t>MEF50</a:t>
          </a:r>
          <a:r>
            <a:rPr lang="en-US" sz="2800" dirty="0"/>
            <a:t>: max expiratory flow at 50% of FVC </a:t>
          </a:r>
          <a:r>
            <a:rPr lang="en-US" sz="2800"/>
            <a:t>= </a:t>
          </a:r>
          <a:r>
            <a:rPr lang="en-US" sz="2800">
              <a:solidFill>
                <a:srgbClr val="002060"/>
              </a:solidFill>
            </a:rPr>
            <a:t>4-6 </a:t>
          </a:r>
          <a:r>
            <a:rPr lang="en-US" sz="2800" dirty="0">
              <a:solidFill>
                <a:srgbClr val="002060"/>
              </a:solidFill>
            </a:rPr>
            <a:t>l</a:t>
          </a:r>
          <a:endParaRPr lang="en-US" sz="2800" dirty="0"/>
        </a:p>
      </dgm:t>
    </dgm:pt>
    <dgm:pt modelId="{8F3ABE29-BDE0-450A-9692-03BD47EC3431}" type="parTrans" cxnId="{8786F375-C033-40C8-A63F-A02DE37DBE2D}">
      <dgm:prSet/>
      <dgm:spPr/>
      <dgm:t>
        <a:bodyPr/>
        <a:lstStyle/>
        <a:p>
          <a:endParaRPr lang="en-US"/>
        </a:p>
      </dgm:t>
    </dgm:pt>
    <dgm:pt modelId="{0A18DB8A-6BB5-445C-9900-E87DC90E4564}" type="sibTrans" cxnId="{8786F375-C033-40C8-A63F-A02DE37DBE2D}">
      <dgm:prSet/>
      <dgm:spPr/>
      <dgm:t>
        <a:bodyPr/>
        <a:lstStyle/>
        <a:p>
          <a:endParaRPr lang="en-US"/>
        </a:p>
      </dgm:t>
    </dgm:pt>
    <dgm:pt modelId="{03BEB48E-4D47-40B7-A672-DDB8DACBD0F7}">
      <dgm:prSet phldrT="[Text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dirty="0">
              <a:solidFill>
                <a:srgbClr val="00B050"/>
              </a:solidFill>
            </a:rPr>
            <a:t>PIFR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/>
            <a:t>	=  max flow speed achieved during forceful inspiratory effort=</a:t>
          </a:r>
          <a:r>
            <a:rPr lang="en-US" sz="2800" dirty="0">
              <a:solidFill>
                <a:srgbClr val="002060"/>
              </a:solidFill>
            </a:rPr>
            <a:t>6 l/sec	</a:t>
          </a:r>
          <a:r>
            <a:rPr lang="en-US" sz="2800" dirty="0"/>
            <a:t>	</a:t>
          </a:r>
        </a:p>
      </dgm:t>
    </dgm:pt>
    <dgm:pt modelId="{618EA74D-14F1-490F-A911-3DE0A85E9F7A}" type="sibTrans" cxnId="{0AB7C9FB-349D-4249-BE0F-EE53ED3A781B}">
      <dgm:prSet/>
      <dgm:spPr/>
      <dgm:t>
        <a:bodyPr/>
        <a:lstStyle/>
        <a:p>
          <a:endParaRPr lang="en-US"/>
        </a:p>
      </dgm:t>
    </dgm:pt>
    <dgm:pt modelId="{BD4DB703-1959-4426-B08B-7A1D9E9BB5DC}" type="parTrans" cxnId="{0AB7C9FB-349D-4249-BE0F-EE53ED3A781B}">
      <dgm:prSet/>
      <dgm:spPr/>
      <dgm:t>
        <a:bodyPr/>
        <a:lstStyle/>
        <a:p>
          <a:endParaRPr lang="en-US"/>
        </a:p>
      </dgm:t>
    </dgm:pt>
    <dgm:pt modelId="{2E55D817-A5CA-4B45-9F49-808722C1E9E3}">
      <dgm:prSet phldrT="[Text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dirty="0">
              <a:solidFill>
                <a:srgbClr val="FF0000"/>
              </a:solidFill>
            </a:rPr>
            <a:t>PEFR</a:t>
          </a:r>
          <a:r>
            <a:rPr lang="en-US" sz="2800" dirty="0"/>
            <a:t> : Greatest flow achieved during            	   the maneuvre = </a:t>
          </a:r>
          <a:r>
            <a:rPr lang="en-US" sz="2800" dirty="0">
              <a:solidFill>
                <a:srgbClr val="002060"/>
              </a:solidFill>
            </a:rPr>
            <a:t>6- 12 l/sec</a:t>
          </a:r>
          <a:endParaRPr lang="en-US" sz="2800" dirty="0"/>
        </a:p>
      </dgm:t>
    </dgm:pt>
    <dgm:pt modelId="{38108BC9-B0D8-496F-ABDB-D62C74F83437}" type="sibTrans" cxnId="{D9F0F823-8E0A-42D9-B25D-F2C77C1895F9}">
      <dgm:prSet/>
      <dgm:spPr/>
      <dgm:t>
        <a:bodyPr/>
        <a:lstStyle/>
        <a:p>
          <a:endParaRPr lang="en-US"/>
        </a:p>
      </dgm:t>
    </dgm:pt>
    <dgm:pt modelId="{C00FC33B-2E25-4978-9D17-7D98C2308761}" type="parTrans" cxnId="{D9F0F823-8E0A-42D9-B25D-F2C77C1895F9}">
      <dgm:prSet/>
      <dgm:spPr/>
      <dgm:t>
        <a:bodyPr/>
        <a:lstStyle/>
        <a:p>
          <a:endParaRPr lang="en-US"/>
        </a:p>
      </dgm:t>
    </dgm:pt>
    <dgm:pt modelId="{D794389C-AF4B-2146-A75D-9FD25C1DD3D9}">
      <dgm:prSet phldrT="[Text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dirty="0">
              <a:solidFill>
                <a:srgbClr val="FF0000"/>
              </a:solidFill>
            </a:rPr>
            <a:t>FVC </a:t>
          </a:r>
          <a:r>
            <a:rPr lang="en-US" sz="2800" dirty="0"/>
            <a:t>measured over the X-axis</a:t>
          </a:r>
        </a:p>
      </dgm:t>
    </dgm:pt>
    <dgm:pt modelId="{B28EF2FD-8FC2-D646-A2A5-45226E8E4A9D}" type="parTrans" cxnId="{C5AEF2AF-D8C8-1845-96E6-1C53EF2C5A49}">
      <dgm:prSet/>
      <dgm:spPr/>
    </dgm:pt>
    <dgm:pt modelId="{27414C8C-AB59-B043-860D-849B3BD29044}" type="sibTrans" cxnId="{C5AEF2AF-D8C8-1845-96E6-1C53EF2C5A49}">
      <dgm:prSet/>
      <dgm:spPr/>
    </dgm:pt>
    <dgm:pt modelId="{88F751B2-029D-4679-B4B6-6999B8B16425}" type="pres">
      <dgm:prSet presAssocID="{055B0D4A-1FFC-4B1D-942A-4195CE9F5B08}" presName="linearFlow" presStyleCnt="0">
        <dgm:presLayoutVars>
          <dgm:dir/>
          <dgm:animLvl val="lvl"/>
          <dgm:resizeHandles val="exact"/>
        </dgm:presLayoutVars>
      </dgm:prSet>
      <dgm:spPr/>
    </dgm:pt>
    <dgm:pt modelId="{D57E1B20-6D82-44C8-910D-484CCA90D09A}" type="pres">
      <dgm:prSet presAssocID="{FEE63970-1B52-4E7B-BF00-37F7EACB1365}" presName="composite" presStyleCnt="0"/>
      <dgm:spPr/>
    </dgm:pt>
    <dgm:pt modelId="{3BE57323-BBF3-4632-B922-DA5BD17CFB4A}" type="pres">
      <dgm:prSet presAssocID="{FEE63970-1B52-4E7B-BF00-37F7EACB136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CE901D-8E72-4221-9F75-40007BE59637}" type="pres">
      <dgm:prSet presAssocID="{FEE63970-1B52-4E7B-BF00-37F7EACB1365}" presName="descendantText" presStyleLbl="alignAcc1" presStyleIdx="0" presStyleCnt="3">
        <dgm:presLayoutVars>
          <dgm:bulletEnabled val="1"/>
        </dgm:presLayoutVars>
      </dgm:prSet>
      <dgm:spPr/>
    </dgm:pt>
    <dgm:pt modelId="{F4A993F2-807E-4601-9D19-60FED9E86583}" type="pres">
      <dgm:prSet presAssocID="{DD016735-A901-4EE0-BB2B-A1C72D5A2FD9}" presName="sp" presStyleCnt="0"/>
      <dgm:spPr/>
    </dgm:pt>
    <dgm:pt modelId="{21E7DA04-4775-446B-9439-D3F1ACED2798}" type="pres">
      <dgm:prSet presAssocID="{A42C416D-8A35-4CC2-922B-4BA2EBC4F4C0}" presName="composite" presStyleCnt="0"/>
      <dgm:spPr/>
    </dgm:pt>
    <dgm:pt modelId="{9B94456C-D6FA-40C3-860A-8182A095B61F}" type="pres">
      <dgm:prSet presAssocID="{A42C416D-8A35-4CC2-922B-4BA2EBC4F4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4500B-B222-47FA-9DF0-F5572256D3DB}" type="pres">
      <dgm:prSet presAssocID="{A42C416D-8A35-4CC2-922B-4BA2EBC4F4C0}" presName="descendantText" presStyleLbl="alignAcc1" presStyleIdx="1" presStyleCnt="3" custScaleX="100658" custScaleY="196123" custLinFactNeighborX="0" custLinFactNeighborY="3044">
        <dgm:presLayoutVars>
          <dgm:bulletEnabled val="1"/>
        </dgm:presLayoutVars>
      </dgm:prSet>
      <dgm:spPr/>
    </dgm:pt>
    <dgm:pt modelId="{B70BA0BE-C9E5-4F14-8C32-C0290232C2A8}" type="pres">
      <dgm:prSet presAssocID="{BBCCF413-7362-4829-B9AB-DA6FAFB25667}" presName="sp" presStyleCnt="0"/>
      <dgm:spPr/>
    </dgm:pt>
    <dgm:pt modelId="{A28934E5-1737-44BF-9BA6-2BC4EC6F3B06}" type="pres">
      <dgm:prSet presAssocID="{D5656251-0F5F-4921-B412-7567224ADAC6}" presName="composite" presStyleCnt="0"/>
      <dgm:spPr/>
    </dgm:pt>
    <dgm:pt modelId="{7BAB5C75-E3E0-421A-A407-EDEE1BC39012}" type="pres">
      <dgm:prSet presAssocID="{D5656251-0F5F-4921-B412-7567224ADA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D03CCB4-3996-465F-B522-7D7E67794228}" type="pres">
      <dgm:prSet presAssocID="{D5656251-0F5F-4921-B412-7567224ADAC6}" presName="descendantText" presStyleLbl="alignAcc1" presStyleIdx="2" presStyleCnt="3" custScaleX="100074" custScaleY="147959" custLinFactNeighborX="1294" custLinFactNeighborY="28717">
        <dgm:presLayoutVars>
          <dgm:bulletEnabled val="1"/>
        </dgm:presLayoutVars>
      </dgm:prSet>
      <dgm:spPr/>
    </dgm:pt>
  </dgm:ptLst>
  <dgm:cxnLst>
    <dgm:cxn modelId="{ADFC7F0B-96D6-4AD1-92C1-7F101449F85E}" srcId="{055B0D4A-1FFC-4B1D-942A-4195CE9F5B08}" destId="{FEE63970-1B52-4E7B-BF00-37F7EACB1365}" srcOrd="0" destOrd="0" parTransId="{1D59A7A8-9527-4C81-B8C8-FE7FD2DF81F1}" sibTransId="{DD016735-A901-4EE0-BB2B-A1C72D5A2FD9}"/>
    <dgm:cxn modelId="{72128219-B1E8-450E-902D-4D7C836EF83C}" type="presOf" srcId="{FEE63970-1B52-4E7B-BF00-37F7EACB1365}" destId="{3BE57323-BBF3-4632-B922-DA5BD17CFB4A}" srcOrd="0" destOrd="0" presId="urn:microsoft.com/office/officeart/2005/8/layout/chevron2"/>
    <dgm:cxn modelId="{CCD1B119-392A-4F4D-B2B2-78569E91C2C9}" type="presOf" srcId="{055B0D4A-1FFC-4B1D-942A-4195CE9F5B08}" destId="{88F751B2-029D-4679-B4B6-6999B8B16425}" srcOrd="0" destOrd="0" presId="urn:microsoft.com/office/officeart/2005/8/layout/chevron2"/>
    <dgm:cxn modelId="{D9F0F823-8E0A-42D9-B25D-F2C77C1895F9}" srcId="{A42C416D-8A35-4CC2-922B-4BA2EBC4F4C0}" destId="{2E55D817-A5CA-4B45-9F49-808722C1E9E3}" srcOrd="0" destOrd="0" parTransId="{C00FC33B-2E25-4978-9D17-7D98C2308761}" sibTransId="{38108BC9-B0D8-496F-ABDB-D62C74F83437}"/>
    <dgm:cxn modelId="{23182351-317E-400D-AE4C-D799237F4B5A}" type="presOf" srcId="{D794389C-AF4B-2146-A75D-9FD25C1DD3D9}" destId="{7D03CCB4-3996-465F-B522-7D7E67794228}" srcOrd="0" destOrd="1" presId="urn:microsoft.com/office/officeart/2005/8/layout/chevron2"/>
    <dgm:cxn modelId="{E930B972-39A5-4DF4-B532-336EE4B9B980}" type="presOf" srcId="{732189DA-05B8-47E8-96A7-C03C164E110B}" destId="{31CE901D-8E72-4221-9F75-40007BE59637}" srcOrd="0" destOrd="0" presId="urn:microsoft.com/office/officeart/2005/8/layout/chevron2"/>
    <dgm:cxn modelId="{8786F375-C033-40C8-A63F-A02DE37DBE2D}" srcId="{D5656251-0F5F-4921-B412-7567224ADAC6}" destId="{CB520FF3-F97F-4D05-8111-C58EE1837028}" srcOrd="0" destOrd="0" parTransId="{8F3ABE29-BDE0-450A-9692-03BD47EC3431}" sibTransId="{0A18DB8A-6BB5-445C-9900-E87DC90E4564}"/>
    <dgm:cxn modelId="{81683F7D-DCD8-4DEC-88BA-CFADAEA90740}" type="presOf" srcId="{A42C416D-8A35-4CC2-922B-4BA2EBC4F4C0}" destId="{9B94456C-D6FA-40C3-860A-8182A095B61F}" srcOrd="0" destOrd="0" presId="urn:microsoft.com/office/officeart/2005/8/layout/chevron2"/>
    <dgm:cxn modelId="{4EA19EA2-9823-4753-AF3C-68BCCFED7859}" srcId="{055B0D4A-1FFC-4B1D-942A-4195CE9F5B08}" destId="{D5656251-0F5F-4921-B412-7567224ADAC6}" srcOrd="2" destOrd="0" parTransId="{9106858E-73AD-4F1A-B281-6D189E3786C9}" sibTransId="{27207FEF-340A-4093-9E6F-6B5D3730FCE7}"/>
    <dgm:cxn modelId="{F99F82A5-40F2-48EE-958E-717729F59524}" type="presOf" srcId="{D5656251-0F5F-4921-B412-7567224ADAC6}" destId="{7BAB5C75-E3E0-421A-A407-EDEE1BC39012}" srcOrd="0" destOrd="0" presId="urn:microsoft.com/office/officeart/2005/8/layout/chevron2"/>
    <dgm:cxn modelId="{C5AEF2AF-D8C8-1845-96E6-1C53EF2C5A49}" srcId="{D5656251-0F5F-4921-B412-7567224ADAC6}" destId="{D794389C-AF4B-2146-A75D-9FD25C1DD3D9}" srcOrd="1" destOrd="0" parTransId="{B28EF2FD-8FC2-D646-A2A5-45226E8E4A9D}" sibTransId="{27414C8C-AB59-B043-860D-849B3BD29044}"/>
    <dgm:cxn modelId="{C26FA1BB-8866-4807-9ED9-399A8C799FEC}" type="presOf" srcId="{CB520FF3-F97F-4D05-8111-C58EE1837028}" destId="{7D03CCB4-3996-465F-B522-7D7E67794228}" srcOrd="0" destOrd="0" presId="urn:microsoft.com/office/officeart/2005/8/layout/chevron2"/>
    <dgm:cxn modelId="{2A3D18D3-829F-4309-815A-EA0A8654AF62}" srcId="{FEE63970-1B52-4E7B-BF00-37F7EACB1365}" destId="{732189DA-05B8-47E8-96A7-C03C164E110B}" srcOrd="0" destOrd="0" parTransId="{6BDEBC5D-9CA3-48C2-A541-76E6D139F0D9}" sibTransId="{E636EEA5-90DD-4A67-9096-EE54DB443D34}"/>
    <dgm:cxn modelId="{A6B355E4-2746-48B6-A2FD-BE7653B2854B}" type="presOf" srcId="{2E55D817-A5CA-4B45-9F49-808722C1E9E3}" destId="{4FA4500B-B222-47FA-9DF0-F5572256D3DB}" srcOrd="0" destOrd="0" presId="urn:microsoft.com/office/officeart/2005/8/layout/chevron2"/>
    <dgm:cxn modelId="{14A559F0-63E2-4D85-9759-EB99B8CA4ECC}" srcId="{055B0D4A-1FFC-4B1D-942A-4195CE9F5B08}" destId="{A42C416D-8A35-4CC2-922B-4BA2EBC4F4C0}" srcOrd="1" destOrd="0" parTransId="{C4B5DF76-52D5-44D0-AC87-CD63CB3A99FB}" sibTransId="{BBCCF413-7362-4829-B9AB-DA6FAFB25667}"/>
    <dgm:cxn modelId="{E452E0F3-34B9-442A-9B01-AB5B1421E6DF}" type="presOf" srcId="{03BEB48E-4D47-40B7-A672-DDB8DACBD0F7}" destId="{4FA4500B-B222-47FA-9DF0-F5572256D3DB}" srcOrd="0" destOrd="1" presId="urn:microsoft.com/office/officeart/2005/8/layout/chevron2"/>
    <dgm:cxn modelId="{0AB7C9FB-349D-4249-BE0F-EE53ED3A781B}" srcId="{A42C416D-8A35-4CC2-922B-4BA2EBC4F4C0}" destId="{03BEB48E-4D47-40B7-A672-DDB8DACBD0F7}" srcOrd="1" destOrd="0" parTransId="{BD4DB703-1959-4426-B08B-7A1D9E9BB5DC}" sibTransId="{618EA74D-14F1-490F-A911-3DE0A85E9F7A}"/>
    <dgm:cxn modelId="{0AA2E4B8-FC58-4943-9BAF-D4BDF367D4F7}" type="presParOf" srcId="{88F751B2-029D-4679-B4B6-6999B8B16425}" destId="{D57E1B20-6D82-44C8-910D-484CCA90D09A}" srcOrd="0" destOrd="0" presId="urn:microsoft.com/office/officeart/2005/8/layout/chevron2"/>
    <dgm:cxn modelId="{9453EBF3-2559-4BFC-8304-76BA576174CA}" type="presParOf" srcId="{D57E1B20-6D82-44C8-910D-484CCA90D09A}" destId="{3BE57323-BBF3-4632-B922-DA5BD17CFB4A}" srcOrd="0" destOrd="0" presId="urn:microsoft.com/office/officeart/2005/8/layout/chevron2"/>
    <dgm:cxn modelId="{91371A46-4FE8-4DA8-9A7A-B41A3E3B68E2}" type="presParOf" srcId="{D57E1B20-6D82-44C8-910D-484CCA90D09A}" destId="{31CE901D-8E72-4221-9F75-40007BE59637}" srcOrd="1" destOrd="0" presId="urn:microsoft.com/office/officeart/2005/8/layout/chevron2"/>
    <dgm:cxn modelId="{1F255D02-DDD6-4D4B-BAED-404185CDAC62}" type="presParOf" srcId="{88F751B2-029D-4679-B4B6-6999B8B16425}" destId="{F4A993F2-807E-4601-9D19-60FED9E86583}" srcOrd="1" destOrd="0" presId="urn:microsoft.com/office/officeart/2005/8/layout/chevron2"/>
    <dgm:cxn modelId="{62B7644F-9E02-402C-80D1-904BAF296B31}" type="presParOf" srcId="{88F751B2-029D-4679-B4B6-6999B8B16425}" destId="{21E7DA04-4775-446B-9439-D3F1ACED2798}" srcOrd="2" destOrd="0" presId="urn:microsoft.com/office/officeart/2005/8/layout/chevron2"/>
    <dgm:cxn modelId="{3B52D7DE-CD93-4EB3-844E-54AFBAE15428}" type="presParOf" srcId="{21E7DA04-4775-446B-9439-D3F1ACED2798}" destId="{9B94456C-D6FA-40C3-860A-8182A095B61F}" srcOrd="0" destOrd="0" presId="urn:microsoft.com/office/officeart/2005/8/layout/chevron2"/>
    <dgm:cxn modelId="{9A125EBB-C141-496B-B270-A70C1FEE79D1}" type="presParOf" srcId="{21E7DA04-4775-446B-9439-D3F1ACED2798}" destId="{4FA4500B-B222-47FA-9DF0-F5572256D3DB}" srcOrd="1" destOrd="0" presId="urn:microsoft.com/office/officeart/2005/8/layout/chevron2"/>
    <dgm:cxn modelId="{3C1BC7C1-AAC3-45B5-AA3D-7DB47AD1A3FF}" type="presParOf" srcId="{88F751B2-029D-4679-B4B6-6999B8B16425}" destId="{B70BA0BE-C9E5-4F14-8C32-C0290232C2A8}" srcOrd="3" destOrd="0" presId="urn:microsoft.com/office/officeart/2005/8/layout/chevron2"/>
    <dgm:cxn modelId="{7C17FD8F-9361-4124-B545-1E8DE3D9A800}" type="presParOf" srcId="{88F751B2-029D-4679-B4B6-6999B8B16425}" destId="{A28934E5-1737-44BF-9BA6-2BC4EC6F3B06}" srcOrd="4" destOrd="0" presId="urn:microsoft.com/office/officeart/2005/8/layout/chevron2"/>
    <dgm:cxn modelId="{9965ECBE-8D84-4AA5-90F0-9455CD152379}" type="presParOf" srcId="{A28934E5-1737-44BF-9BA6-2BC4EC6F3B06}" destId="{7BAB5C75-E3E0-421A-A407-EDEE1BC39012}" srcOrd="0" destOrd="0" presId="urn:microsoft.com/office/officeart/2005/8/layout/chevron2"/>
    <dgm:cxn modelId="{44A4C299-C717-45A2-92EA-5877ECF62861}" type="presParOf" srcId="{A28934E5-1737-44BF-9BA6-2BC4EC6F3B06}" destId="{7D03CCB4-3996-465F-B522-7D7E677942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C22C3-7DBB-4C23-8019-9215CA2A51E2}">
      <dsp:nvSpPr>
        <dsp:cNvPr id="0" name=""/>
        <dsp:cNvSpPr/>
      </dsp:nvSpPr>
      <dsp:spPr>
        <a:xfrm>
          <a:off x="0" y="363067"/>
          <a:ext cx="6786610" cy="14191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kern="1200" dirty="0">
              <a:solidFill>
                <a:srgbClr val="FFFF00"/>
              </a:solidFill>
            </a:rPr>
            <a:t>Spirometry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69275" y="432342"/>
        <a:ext cx="6648060" cy="1280554"/>
      </dsp:txXfrm>
    </dsp:sp>
    <dsp:sp modelId="{51EF93EA-D878-45B9-95FB-4EE877E9A1A4}">
      <dsp:nvSpPr>
        <dsp:cNvPr id="0" name=""/>
        <dsp:cNvSpPr/>
      </dsp:nvSpPr>
      <dsp:spPr>
        <a:xfrm>
          <a:off x="0" y="1969372"/>
          <a:ext cx="6786610" cy="141910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It provides an objective measurement of lung function.</a:t>
          </a:r>
        </a:p>
      </dsp:txBody>
      <dsp:txXfrm>
        <a:off x="69275" y="2038647"/>
        <a:ext cx="6648060" cy="1280554"/>
      </dsp:txXfrm>
    </dsp:sp>
    <dsp:sp modelId="{69F6C0D9-2F26-4A92-8E70-78FCD6F26BB5}">
      <dsp:nvSpPr>
        <dsp:cNvPr id="0" name=""/>
        <dsp:cNvSpPr/>
      </dsp:nvSpPr>
      <dsp:spPr>
        <a:xfrm>
          <a:off x="0" y="3575677"/>
          <a:ext cx="6786610" cy="141910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It analyzes volume and velocity of expired air</a:t>
          </a:r>
          <a:endParaRPr lang="en-US" sz="3600" b="1" kern="1200" dirty="0"/>
        </a:p>
      </dsp:txBody>
      <dsp:txXfrm>
        <a:off x="69275" y="3644952"/>
        <a:ext cx="6648060" cy="1280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255FB-A776-49C4-878C-958CBF67ECC7}">
      <dsp:nvSpPr>
        <dsp:cNvPr id="0" name=""/>
        <dsp:cNvSpPr/>
      </dsp:nvSpPr>
      <dsp:spPr>
        <a:xfrm>
          <a:off x="0" y="-387432"/>
          <a:ext cx="5929313" cy="69624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MEF50↓</a:t>
          </a:r>
        </a:p>
      </dsp:txBody>
      <dsp:txXfrm>
        <a:off x="2135738" y="-39310"/>
        <a:ext cx="1657835" cy="1044365"/>
      </dsp:txXfrm>
    </dsp:sp>
    <dsp:sp modelId="{7C318F2B-F2B2-4B31-87B7-45AE58CADD2E}">
      <dsp:nvSpPr>
        <dsp:cNvPr id="0" name=""/>
        <dsp:cNvSpPr/>
      </dsp:nvSpPr>
      <dsp:spPr>
        <a:xfrm>
          <a:off x="0" y="770918"/>
          <a:ext cx="5929313" cy="58315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Effort independent part of curve: </a:t>
          </a:r>
          <a:r>
            <a:rPr lang="en-US" sz="2400" b="1" kern="1200" dirty="0">
              <a:solidFill>
                <a:srgbClr val="C00000"/>
              </a:solidFill>
            </a:rPr>
            <a:t>concave (Curvilinear)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C00000"/>
            </a:solidFill>
          </a:endParaRPr>
        </a:p>
      </dsp:txBody>
      <dsp:txXfrm>
        <a:off x="1928509" y="1120814"/>
        <a:ext cx="2072294" cy="1049687"/>
      </dsp:txXfrm>
    </dsp:sp>
    <dsp:sp modelId="{265CB2C3-4EF9-4895-9DF6-E56E15846872}">
      <dsp:nvSpPr>
        <dsp:cNvPr id="0" name=""/>
        <dsp:cNvSpPr/>
      </dsp:nvSpPr>
      <dsp:spPr>
        <a:xfrm>
          <a:off x="467532" y="2567755"/>
          <a:ext cx="5017372" cy="29030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PEFR normal </a:t>
          </a:r>
          <a:r>
            <a:rPr lang="en-US" sz="2800" b="1" kern="1200" dirty="0" err="1"/>
            <a:t>or↓in</a:t>
          </a:r>
          <a:r>
            <a:rPr lang="en-US" sz="2800" b="1" kern="1200" dirty="0"/>
            <a:t> severe cases</a:t>
          </a:r>
        </a:p>
      </dsp:txBody>
      <dsp:txXfrm>
        <a:off x="1807170" y="2785487"/>
        <a:ext cx="2338095" cy="653197"/>
      </dsp:txXfrm>
    </dsp:sp>
    <dsp:sp modelId="{91A5C085-A874-4031-8841-675385F0781A}">
      <dsp:nvSpPr>
        <dsp:cNvPr id="0" name=""/>
        <dsp:cNvSpPr/>
      </dsp:nvSpPr>
      <dsp:spPr>
        <a:xfrm>
          <a:off x="1475651" y="4151931"/>
          <a:ext cx="3203797" cy="18904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Inspiratory loop Normal</a:t>
          </a:r>
        </a:p>
      </dsp:txBody>
      <dsp:txXfrm>
        <a:off x="1944837" y="4624533"/>
        <a:ext cx="2265426" cy="9452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37806-496C-4CC8-9DCA-B5103BDB9D54}">
      <dsp:nvSpPr>
        <dsp:cNvPr id="0" name=""/>
        <dsp:cNvSpPr/>
      </dsp:nvSpPr>
      <dsp:spPr>
        <a:xfrm>
          <a:off x="0" y="0"/>
          <a:ext cx="4596879" cy="471490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BC270-7F97-414C-80F5-9BD5A4DFC36E}">
      <dsp:nvSpPr>
        <dsp:cNvPr id="0" name=""/>
        <dsp:cNvSpPr/>
      </dsp:nvSpPr>
      <dsp:spPr>
        <a:xfrm>
          <a:off x="2298439" y="471951"/>
          <a:ext cx="2987972" cy="16760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Miniature loop (elliptical)</a:t>
          </a:r>
        </a:p>
      </dsp:txBody>
      <dsp:txXfrm>
        <a:off x="2380255" y="553767"/>
        <a:ext cx="2824340" cy="1512370"/>
      </dsp:txXfrm>
    </dsp:sp>
    <dsp:sp modelId="{F7CDE34E-3F89-4DCA-8054-7913A9C9AA65}">
      <dsp:nvSpPr>
        <dsp:cNvPr id="0" name=""/>
        <dsp:cNvSpPr/>
      </dsp:nvSpPr>
      <dsp:spPr>
        <a:xfrm>
          <a:off x="2298439" y="2357453"/>
          <a:ext cx="2987972" cy="16760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B050"/>
              </a:solidFill>
            </a:rPr>
            <a:t>All flow parameters ↓</a:t>
          </a:r>
        </a:p>
      </dsp:txBody>
      <dsp:txXfrm>
        <a:off x="2380255" y="2439269"/>
        <a:ext cx="2824340" cy="1512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09400-7C6F-4837-9B5F-21EAB5F0D592}">
      <dsp:nvSpPr>
        <dsp:cNvPr id="0" name=""/>
        <dsp:cNvSpPr/>
      </dsp:nvSpPr>
      <dsp:spPr>
        <a:xfrm>
          <a:off x="0" y="4897"/>
          <a:ext cx="7500990" cy="16486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Assess physical fitness</a:t>
          </a:r>
          <a:r>
            <a:rPr lang="en-US" sz="3100" kern="1200" dirty="0"/>
            <a:t>.</a:t>
          </a:r>
        </a:p>
      </dsp:txBody>
      <dsp:txXfrm>
        <a:off x="80478" y="85375"/>
        <a:ext cx="7340034" cy="1487652"/>
      </dsp:txXfrm>
    </dsp:sp>
    <dsp:sp modelId="{F3E4238C-4F6D-4B73-BA57-424A1E71E043}">
      <dsp:nvSpPr>
        <dsp:cNvPr id="0" name=""/>
        <dsp:cNvSpPr/>
      </dsp:nvSpPr>
      <dsp:spPr>
        <a:xfrm>
          <a:off x="0" y="1653505"/>
          <a:ext cx="7500990" cy="68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/>
        </a:p>
      </dsp:txBody>
      <dsp:txXfrm>
        <a:off x="0" y="1653505"/>
        <a:ext cx="7500990" cy="68178"/>
      </dsp:txXfrm>
    </dsp:sp>
    <dsp:sp modelId="{D4285C16-5D0D-409F-9D10-CCF054B47749}">
      <dsp:nvSpPr>
        <dsp:cNvPr id="0" name=""/>
        <dsp:cNvSpPr/>
      </dsp:nvSpPr>
      <dsp:spPr>
        <a:xfrm>
          <a:off x="0" y="1721343"/>
          <a:ext cx="7500990" cy="16486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Helps in the diagnosis of certain pulmonary diseases (obstructive &amp; restrictive).</a:t>
          </a:r>
        </a:p>
      </dsp:txBody>
      <dsp:txXfrm>
        <a:off x="80478" y="1801821"/>
        <a:ext cx="7340034" cy="1487652"/>
      </dsp:txXfrm>
    </dsp:sp>
    <dsp:sp modelId="{62B705C5-29E3-4B0F-BE3D-6C280D0E9DAF}">
      <dsp:nvSpPr>
        <dsp:cNvPr id="0" name=""/>
        <dsp:cNvSpPr/>
      </dsp:nvSpPr>
      <dsp:spPr>
        <a:xfrm>
          <a:off x="0" y="3455225"/>
          <a:ext cx="7500990" cy="16486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Follow disease progression.</a:t>
          </a:r>
        </a:p>
      </dsp:txBody>
      <dsp:txXfrm>
        <a:off x="80478" y="3535703"/>
        <a:ext cx="7340034" cy="1487652"/>
      </dsp:txXfrm>
    </dsp:sp>
    <dsp:sp modelId="{16ADA763-608F-4FA7-8B13-50493561B24A}">
      <dsp:nvSpPr>
        <dsp:cNvPr id="0" name=""/>
        <dsp:cNvSpPr/>
      </dsp:nvSpPr>
      <dsp:spPr>
        <a:xfrm>
          <a:off x="0" y="5030758"/>
          <a:ext cx="7500990" cy="68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/>
        </a:p>
      </dsp:txBody>
      <dsp:txXfrm>
        <a:off x="0" y="5030758"/>
        <a:ext cx="7500990" cy="68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62DE-81DA-4DCC-8047-099AD285ED15}">
      <dsp:nvSpPr>
        <dsp:cNvPr id="0" name=""/>
        <dsp:cNvSpPr/>
      </dsp:nvSpPr>
      <dsp:spPr>
        <a:xfrm>
          <a:off x="0" y="1019825"/>
          <a:ext cx="8433674" cy="253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7C8BD-21E3-414E-9811-F663C24A6E9E}">
      <dsp:nvSpPr>
        <dsp:cNvPr id="0" name=""/>
        <dsp:cNvSpPr/>
      </dsp:nvSpPr>
      <dsp:spPr>
        <a:xfrm>
          <a:off x="1684862" y="0"/>
          <a:ext cx="4463041" cy="13458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41" tIns="0" rIns="223141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Dynamic test</a:t>
          </a:r>
          <a:endParaRPr lang="en-US" sz="4400" kern="1200" dirty="0"/>
        </a:p>
      </dsp:txBody>
      <dsp:txXfrm>
        <a:off x="1750561" y="65699"/>
        <a:ext cx="4331643" cy="1214451"/>
      </dsp:txXfrm>
    </dsp:sp>
    <dsp:sp modelId="{B1C73138-8346-4134-8F3F-3C21B81E21F4}">
      <dsp:nvSpPr>
        <dsp:cNvPr id="0" name=""/>
        <dsp:cNvSpPr/>
      </dsp:nvSpPr>
      <dsp:spPr>
        <a:xfrm>
          <a:off x="0" y="2096623"/>
          <a:ext cx="84336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B333F-996C-4D10-A2DC-A0E5AF45F778}">
      <dsp:nvSpPr>
        <dsp:cNvPr id="0" name=""/>
        <dsp:cNvSpPr/>
      </dsp:nvSpPr>
      <dsp:spPr>
        <a:xfrm>
          <a:off x="66668" y="1387413"/>
          <a:ext cx="8070622" cy="1047863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41" tIns="0" rIns="22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Performed at forcible and max effort against </a:t>
          </a:r>
          <a:r>
            <a:rPr lang="en-GB" sz="2800" b="1" kern="1200" dirty="0">
              <a:solidFill>
                <a:srgbClr val="660066"/>
              </a:solidFill>
            </a:rPr>
            <a:t>time</a:t>
          </a:r>
          <a:endParaRPr lang="en-US" sz="2800" kern="1200" dirty="0">
            <a:solidFill>
              <a:srgbClr val="660066"/>
            </a:solidFill>
          </a:endParaRPr>
        </a:p>
      </dsp:txBody>
      <dsp:txXfrm>
        <a:off x="117820" y="1438565"/>
        <a:ext cx="7968318" cy="945559"/>
      </dsp:txXfrm>
    </dsp:sp>
    <dsp:sp modelId="{0A071632-7270-4E54-A300-8F9A2CC9ECD8}">
      <dsp:nvSpPr>
        <dsp:cNvPr id="0" name=""/>
        <dsp:cNvSpPr/>
      </dsp:nvSpPr>
      <dsp:spPr>
        <a:xfrm>
          <a:off x="0" y="3892836"/>
          <a:ext cx="84336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E0C1B7-AF26-43CE-872B-310D5066BEC4}">
      <dsp:nvSpPr>
        <dsp:cNvPr id="0" name=""/>
        <dsp:cNvSpPr/>
      </dsp:nvSpPr>
      <dsp:spPr>
        <a:xfrm>
          <a:off x="0" y="2803732"/>
          <a:ext cx="8016379" cy="1416053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41" tIns="0" rIns="22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Measures the </a:t>
          </a:r>
          <a:r>
            <a:rPr lang="en-GB" sz="2800" b="1" kern="1200" dirty="0">
              <a:solidFill>
                <a:srgbClr val="660066"/>
              </a:solidFill>
            </a:rPr>
            <a:t>rate </a:t>
          </a:r>
          <a:r>
            <a:rPr lang="en-GB" sz="2800" b="1" kern="1200" dirty="0"/>
            <a:t>at which the lung changes volume during forced  breathing</a:t>
          </a:r>
          <a:r>
            <a:rPr lang="en-GB" sz="700" b="1" kern="1200" dirty="0"/>
            <a:t>.</a:t>
          </a:r>
          <a:endParaRPr lang="en-US" sz="700" kern="1200" dirty="0"/>
        </a:p>
      </dsp:txBody>
      <dsp:txXfrm>
        <a:off x="69126" y="2872858"/>
        <a:ext cx="7878127" cy="1277801"/>
      </dsp:txXfrm>
    </dsp:sp>
    <dsp:sp modelId="{72AAA986-8047-475C-87D0-1EF81BBC6B32}">
      <dsp:nvSpPr>
        <dsp:cNvPr id="0" name=""/>
        <dsp:cNvSpPr/>
      </dsp:nvSpPr>
      <dsp:spPr>
        <a:xfrm>
          <a:off x="0" y="6174322"/>
          <a:ext cx="8433674" cy="394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E4770E-8C43-486B-8A58-D97C8E9CAC57}">
      <dsp:nvSpPr>
        <dsp:cNvPr id="0" name=""/>
        <dsp:cNvSpPr/>
      </dsp:nvSpPr>
      <dsp:spPr>
        <a:xfrm>
          <a:off x="0" y="4463754"/>
          <a:ext cx="8020555" cy="1901326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3141" tIns="0" rIns="22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</a:rPr>
            <a:t>                        </a:t>
          </a:r>
          <a:r>
            <a:rPr lang="en-GB" sz="3200" b="1" kern="1200" dirty="0">
              <a:solidFill>
                <a:srgbClr val="FF0000"/>
              </a:solidFill>
            </a:rPr>
            <a:t>Forced vital capacity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The max volume of air that can be </a:t>
          </a:r>
          <a:r>
            <a:rPr lang="en-GB" sz="2800" b="1" kern="1200" dirty="0">
              <a:solidFill>
                <a:schemeClr val="accent2"/>
              </a:solidFill>
            </a:rPr>
            <a:t>forcibly </a:t>
          </a:r>
          <a:r>
            <a:rPr lang="en-GB" sz="2800" b="1" kern="1200" dirty="0"/>
            <a:t>and </a:t>
          </a:r>
          <a:r>
            <a:rPr lang="en-GB" sz="2800" b="1" kern="1200" dirty="0">
              <a:solidFill>
                <a:srgbClr val="C0504D"/>
              </a:solidFill>
            </a:rPr>
            <a:t>rapidly</a:t>
          </a:r>
          <a:r>
            <a:rPr lang="en-GB" sz="2800" b="1" kern="1200" dirty="0"/>
            <a:t> exhaled following a max inspiration</a:t>
          </a:r>
          <a:r>
            <a:rPr lang="en-GB" sz="700" b="1" kern="1200" dirty="0"/>
            <a:t>.</a:t>
          </a:r>
          <a:endParaRPr lang="en-US" sz="700" kern="1200" dirty="0"/>
        </a:p>
      </dsp:txBody>
      <dsp:txXfrm>
        <a:off x="92815" y="4556569"/>
        <a:ext cx="7834925" cy="1715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440A4-7E18-4FAA-BBE2-C610B5CB14D8}">
      <dsp:nvSpPr>
        <dsp:cNvPr id="0" name=""/>
        <dsp:cNvSpPr/>
      </dsp:nvSpPr>
      <dsp:spPr>
        <a:xfrm>
          <a:off x="0" y="0"/>
          <a:ext cx="7572428" cy="180023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Two types of curves can be obtained</a:t>
          </a:r>
          <a:endParaRPr lang="en-US" sz="4000" kern="1200" dirty="0"/>
        </a:p>
      </dsp:txBody>
      <dsp:txXfrm>
        <a:off x="0" y="0"/>
        <a:ext cx="7572428" cy="1800237"/>
      </dsp:txXfrm>
    </dsp:sp>
    <dsp:sp modelId="{A1D6F9AD-8071-4588-93BB-8E990AF270DE}">
      <dsp:nvSpPr>
        <dsp:cNvPr id="0" name=""/>
        <dsp:cNvSpPr/>
      </dsp:nvSpPr>
      <dsp:spPr>
        <a:xfrm>
          <a:off x="3697" y="1800237"/>
          <a:ext cx="2521677" cy="3780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Forced expiratory curve</a:t>
          </a:r>
          <a:endParaRPr lang="en-US" sz="4000" kern="1200" dirty="0"/>
        </a:p>
      </dsp:txBody>
      <dsp:txXfrm>
        <a:off x="3697" y="1800237"/>
        <a:ext cx="2521677" cy="3780498"/>
      </dsp:txXfrm>
    </dsp:sp>
    <dsp:sp modelId="{A7F5A90B-C78C-4E98-924C-8BC8FCF5DC34}">
      <dsp:nvSpPr>
        <dsp:cNvPr id="0" name=""/>
        <dsp:cNvSpPr/>
      </dsp:nvSpPr>
      <dsp:spPr>
        <a:xfrm>
          <a:off x="2525375" y="1800237"/>
          <a:ext cx="2521677" cy="378049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525375" y="1800237"/>
        <a:ext cx="2521677" cy="3780498"/>
      </dsp:txXfrm>
    </dsp:sp>
    <dsp:sp modelId="{5BE54C0F-A28A-4729-8D62-DE3ED21E6BE3}">
      <dsp:nvSpPr>
        <dsp:cNvPr id="0" name=""/>
        <dsp:cNvSpPr/>
      </dsp:nvSpPr>
      <dsp:spPr>
        <a:xfrm>
          <a:off x="5047052" y="1800237"/>
          <a:ext cx="2521677" cy="37804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Flow Volume curve</a:t>
          </a:r>
          <a:endParaRPr lang="en-US" sz="4000" kern="1200" dirty="0"/>
        </a:p>
      </dsp:txBody>
      <dsp:txXfrm>
        <a:off x="5047052" y="1800237"/>
        <a:ext cx="2521677" cy="3780498"/>
      </dsp:txXfrm>
    </dsp:sp>
    <dsp:sp modelId="{F4BF57AF-10A9-4E04-9AA2-86C9D0D8A59A}">
      <dsp:nvSpPr>
        <dsp:cNvPr id="0" name=""/>
        <dsp:cNvSpPr/>
      </dsp:nvSpPr>
      <dsp:spPr>
        <a:xfrm>
          <a:off x="0" y="5580736"/>
          <a:ext cx="7572428" cy="42005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9355-9059-4D68-9151-0CBF665379F7}">
      <dsp:nvSpPr>
        <dsp:cNvPr id="0" name=""/>
        <dsp:cNvSpPr/>
      </dsp:nvSpPr>
      <dsp:spPr>
        <a:xfrm>
          <a:off x="0" y="1820951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65AC-7D84-4CEA-A56E-EA2A75629069}">
      <dsp:nvSpPr>
        <dsp:cNvPr id="0" name=""/>
        <dsp:cNvSpPr/>
      </dsp:nvSpPr>
      <dsp:spPr>
        <a:xfrm>
          <a:off x="417504" y="76951"/>
          <a:ext cx="7413580" cy="2039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FF00"/>
              </a:solidFill>
            </a:rPr>
            <a:t>FEV</a:t>
          </a:r>
          <a:r>
            <a:rPr lang="en-GB" sz="2000" b="1" kern="1200" dirty="0">
              <a:solidFill>
                <a:srgbClr val="FFFF00"/>
              </a:solidFill>
            </a:rPr>
            <a:t>1</a:t>
          </a:r>
          <a:r>
            <a:rPr lang="en-GB" sz="2800" b="1" kern="1200" dirty="0"/>
            <a:t> : Volume of air expelled in the 1</a:t>
          </a:r>
          <a:r>
            <a:rPr lang="en-GB" sz="2800" b="1" kern="1200" baseline="30000" dirty="0"/>
            <a:t>st</a:t>
          </a:r>
          <a:r>
            <a:rPr lang="en-GB" sz="2800" b="1" kern="1200" dirty="0"/>
            <a:t> sec of forced expiration starting from full inspiration</a:t>
          </a:r>
          <a:endParaRPr lang="en-US" sz="2800" kern="1200" dirty="0"/>
        </a:p>
      </dsp:txBody>
      <dsp:txXfrm>
        <a:off x="517050" y="176497"/>
        <a:ext cx="7214488" cy="1840108"/>
      </dsp:txXfrm>
    </dsp:sp>
    <dsp:sp modelId="{0C4E805B-19E7-46B3-B6A9-51DFFC986311}">
      <dsp:nvSpPr>
        <dsp:cNvPr id="0" name=""/>
        <dsp:cNvSpPr/>
      </dsp:nvSpPr>
      <dsp:spPr>
        <a:xfrm>
          <a:off x="0" y="3071587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E777F-B2D6-4E00-80B2-2A2B871BB6A4}">
      <dsp:nvSpPr>
        <dsp:cNvPr id="0" name=""/>
        <dsp:cNvSpPr/>
      </dsp:nvSpPr>
      <dsp:spPr>
        <a:xfrm>
          <a:off x="417912" y="2432951"/>
          <a:ext cx="7413513" cy="9338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Plateau: </a:t>
          </a:r>
          <a:r>
            <a:rPr lang="en-US" sz="4000" b="1" kern="1200" dirty="0">
              <a:solidFill>
                <a:schemeClr val="tx2">
                  <a:lumMod val="10000"/>
                </a:schemeClr>
              </a:solidFill>
            </a:rPr>
            <a:t>FVC</a:t>
          </a:r>
          <a:r>
            <a:rPr lang="en-US" sz="4000" kern="1200" dirty="0"/>
            <a:t>  </a:t>
          </a:r>
        </a:p>
      </dsp:txBody>
      <dsp:txXfrm>
        <a:off x="463498" y="2478537"/>
        <a:ext cx="7322341" cy="842663"/>
      </dsp:txXfrm>
    </dsp:sp>
    <dsp:sp modelId="{295163A3-2D2B-4548-9746-8D17AFAA694D}">
      <dsp:nvSpPr>
        <dsp:cNvPr id="0" name=""/>
        <dsp:cNvSpPr/>
      </dsp:nvSpPr>
      <dsp:spPr>
        <a:xfrm>
          <a:off x="0" y="5276964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75AA5-155B-4320-8EE3-5358809286EC}">
      <dsp:nvSpPr>
        <dsp:cNvPr id="0" name=""/>
        <dsp:cNvSpPr/>
      </dsp:nvSpPr>
      <dsp:spPr>
        <a:xfrm>
          <a:off x="111526" y="3714778"/>
          <a:ext cx="8014897" cy="1888577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C000"/>
              </a:solidFill>
            </a:rPr>
            <a:t> </a:t>
          </a:r>
          <a:r>
            <a:rPr lang="en-US" sz="3200" b="1" kern="1200" dirty="0">
              <a:solidFill>
                <a:srgbClr val="FF0000"/>
              </a:solidFill>
            </a:rPr>
            <a:t>FEV</a:t>
          </a:r>
          <a:r>
            <a:rPr lang="en-US" sz="3200" b="1" kern="1200" baseline="-25000" dirty="0">
              <a:solidFill>
                <a:srgbClr val="FF0000"/>
              </a:solidFill>
            </a:rPr>
            <a:t>1</a:t>
          </a:r>
          <a:r>
            <a:rPr lang="en-US" sz="3200" b="1" kern="1200" dirty="0">
              <a:solidFill>
                <a:srgbClr val="FF0000"/>
              </a:solidFill>
            </a:rPr>
            <a:t> % or ratio = (FEV</a:t>
          </a:r>
          <a:r>
            <a:rPr lang="en-US" sz="2000" b="1" kern="1200" dirty="0">
              <a:solidFill>
                <a:srgbClr val="FF0000"/>
              </a:solidFill>
            </a:rPr>
            <a:t>1</a:t>
          </a:r>
          <a:r>
            <a:rPr lang="en-US" sz="3200" b="1" kern="1200" dirty="0">
              <a:solidFill>
                <a:srgbClr val="FF0000"/>
              </a:solidFill>
            </a:rPr>
            <a:t>/FVC) * 100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C000"/>
              </a:solidFill>
            </a:rPr>
            <a:t>Fraction of the VC expired during the 1</a:t>
          </a:r>
          <a:r>
            <a:rPr lang="en-US" sz="3200" b="1" kern="1200" baseline="30000" dirty="0">
              <a:solidFill>
                <a:srgbClr val="FFC000"/>
              </a:solidFill>
            </a:rPr>
            <a:t>st</a:t>
          </a:r>
          <a:r>
            <a:rPr lang="en-US" sz="3200" b="1" kern="1200" dirty="0">
              <a:solidFill>
                <a:srgbClr val="FFC000"/>
              </a:solidFill>
            </a:rPr>
            <a:t>  sec of a forced expiration </a:t>
          </a:r>
          <a:r>
            <a:rPr lang="en-US" sz="3200" b="1" kern="1200" dirty="0">
              <a:solidFill>
                <a:srgbClr val="000000"/>
              </a:solidFill>
            </a:rPr>
            <a:t>(</a:t>
          </a:r>
          <a:r>
            <a:rPr lang="en-US" sz="3200" b="1" kern="1200" dirty="0">
              <a:solidFill>
                <a:schemeClr val="bg1"/>
              </a:solidFill>
            </a:rPr>
            <a:t>NL 70%-80%)</a:t>
          </a:r>
        </a:p>
      </dsp:txBody>
      <dsp:txXfrm>
        <a:off x="203719" y="3806971"/>
        <a:ext cx="7830511" cy="1704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B6E7-D70F-4DBF-AB15-69C99422B743}">
      <dsp:nvSpPr>
        <dsp:cNvPr id="0" name=""/>
        <dsp:cNvSpPr/>
      </dsp:nvSpPr>
      <dsp:spPr>
        <a:xfrm>
          <a:off x="3265777" y="2132260"/>
          <a:ext cx="1795716" cy="85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383"/>
              </a:lnTo>
              <a:lnTo>
                <a:pt x="1795716" y="582383"/>
              </a:lnTo>
              <a:lnTo>
                <a:pt x="1795716" y="8545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046B4-3679-4B84-86BB-504B59852B15}">
      <dsp:nvSpPr>
        <dsp:cNvPr id="0" name=""/>
        <dsp:cNvSpPr/>
      </dsp:nvSpPr>
      <dsp:spPr>
        <a:xfrm>
          <a:off x="1470060" y="2132260"/>
          <a:ext cx="1795716" cy="854598"/>
        </a:xfrm>
        <a:custGeom>
          <a:avLst/>
          <a:gdLst/>
          <a:ahLst/>
          <a:cxnLst/>
          <a:rect l="0" t="0" r="0" b="0"/>
          <a:pathLst>
            <a:path>
              <a:moveTo>
                <a:pt x="1795716" y="0"/>
              </a:moveTo>
              <a:lnTo>
                <a:pt x="1795716" y="582383"/>
              </a:lnTo>
              <a:lnTo>
                <a:pt x="0" y="582383"/>
              </a:lnTo>
              <a:lnTo>
                <a:pt x="0" y="8545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77756-FD46-44C3-A88D-9A5E8D36F8DE}">
      <dsp:nvSpPr>
        <dsp:cNvPr id="0" name=""/>
        <dsp:cNvSpPr/>
      </dsp:nvSpPr>
      <dsp:spPr>
        <a:xfrm>
          <a:off x="1796554" y="266347"/>
          <a:ext cx="2938445" cy="18659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52410-A8C7-44E0-BB10-A57893F8B90D}">
      <dsp:nvSpPr>
        <dsp:cNvPr id="0" name=""/>
        <dsp:cNvSpPr/>
      </dsp:nvSpPr>
      <dsp:spPr>
        <a:xfrm>
          <a:off x="2123048" y="576516"/>
          <a:ext cx="2938445" cy="1865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The curve helps  ≠  </a:t>
          </a:r>
        </a:p>
      </dsp:txBody>
      <dsp:txXfrm>
        <a:off x="2177699" y="631167"/>
        <a:ext cx="2829143" cy="1756611"/>
      </dsp:txXfrm>
    </dsp:sp>
    <dsp:sp modelId="{2EBA6ADD-F299-4532-A586-909CB7ED025F}">
      <dsp:nvSpPr>
        <dsp:cNvPr id="0" name=""/>
        <dsp:cNvSpPr/>
      </dsp:nvSpPr>
      <dsp:spPr>
        <a:xfrm>
          <a:off x="837" y="2986858"/>
          <a:ext cx="2938445" cy="18659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8326F-8735-4ADC-B2F3-50B7BD4EDDDF}">
      <dsp:nvSpPr>
        <dsp:cNvPr id="0" name=""/>
        <dsp:cNvSpPr/>
      </dsp:nvSpPr>
      <dsp:spPr>
        <a:xfrm>
          <a:off x="327331" y="3297027"/>
          <a:ext cx="2938445" cy="1865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obstructive LD</a:t>
          </a:r>
        </a:p>
      </dsp:txBody>
      <dsp:txXfrm>
        <a:off x="381982" y="3351678"/>
        <a:ext cx="2829143" cy="1756611"/>
      </dsp:txXfrm>
    </dsp:sp>
    <dsp:sp modelId="{875A0E8E-FD4E-413A-ACE2-B66887D76504}">
      <dsp:nvSpPr>
        <dsp:cNvPr id="0" name=""/>
        <dsp:cNvSpPr/>
      </dsp:nvSpPr>
      <dsp:spPr>
        <a:xfrm>
          <a:off x="3592270" y="2986858"/>
          <a:ext cx="2938445" cy="18659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CB54C-687C-4FC4-8E32-816302E23BA0}">
      <dsp:nvSpPr>
        <dsp:cNvPr id="0" name=""/>
        <dsp:cNvSpPr/>
      </dsp:nvSpPr>
      <dsp:spPr>
        <a:xfrm>
          <a:off x="3918764" y="3297027"/>
          <a:ext cx="2938445" cy="1865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Restrictive LD</a:t>
          </a:r>
          <a:endParaRPr lang="en-US" sz="4300" kern="1200" dirty="0"/>
        </a:p>
      </dsp:txBody>
      <dsp:txXfrm>
        <a:off x="3973415" y="3351678"/>
        <a:ext cx="2829143" cy="1756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AAA92-0562-4615-8F37-A8D37762E4EA}">
      <dsp:nvSpPr>
        <dsp:cNvPr id="0" name=""/>
        <dsp:cNvSpPr/>
      </dsp:nvSpPr>
      <dsp:spPr>
        <a:xfrm>
          <a:off x="0" y="0"/>
          <a:ext cx="7500990" cy="165021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/>
            <a:t>Obstructive lung disease</a:t>
          </a:r>
          <a:endParaRPr lang="en-US" sz="5500" kern="1200"/>
        </a:p>
      </dsp:txBody>
      <dsp:txXfrm>
        <a:off x="0" y="0"/>
        <a:ext cx="7500990" cy="1650217"/>
      </dsp:txXfrm>
    </dsp:sp>
    <dsp:sp modelId="{C105220B-BFCB-4EA0-8CF7-73916281F663}">
      <dsp:nvSpPr>
        <dsp:cNvPr id="0" name=""/>
        <dsp:cNvSpPr/>
      </dsp:nvSpPr>
      <dsp:spPr>
        <a:xfrm>
          <a:off x="3662" y="1650217"/>
          <a:ext cx="2497888" cy="34654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7030A0"/>
              </a:solidFill>
            </a:rPr>
            <a:t>FEV</a:t>
          </a:r>
          <a:r>
            <a:rPr lang="en-US" sz="4000" kern="1200" dirty="0">
              <a:solidFill>
                <a:srgbClr val="7030A0"/>
              </a:solidFill>
            </a:rPr>
            <a:t>1</a:t>
          </a:r>
          <a:r>
            <a:rPr lang="en-US" sz="6500" kern="1200" dirty="0"/>
            <a:t>  ↓↓ ↓↓</a:t>
          </a:r>
        </a:p>
      </dsp:txBody>
      <dsp:txXfrm>
        <a:off x="3662" y="1650217"/>
        <a:ext cx="2497888" cy="3465457"/>
      </dsp:txXfrm>
    </dsp:sp>
    <dsp:sp modelId="{A3CB9BA6-10E1-4E3B-B19F-48DCF15DEC07}">
      <dsp:nvSpPr>
        <dsp:cNvPr id="0" name=""/>
        <dsp:cNvSpPr/>
      </dsp:nvSpPr>
      <dsp:spPr>
        <a:xfrm>
          <a:off x="2501550" y="1650217"/>
          <a:ext cx="2497888" cy="346545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2060"/>
              </a:solidFill>
            </a:rPr>
            <a:t>FVC </a:t>
          </a:r>
          <a:r>
            <a:rPr lang="en-US" sz="6500" kern="1200" dirty="0"/>
            <a:t> ↓ or ↔</a:t>
          </a:r>
        </a:p>
      </dsp:txBody>
      <dsp:txXfrm>
        <a:off x="2501550" y="1650217"/>
        <a:ext cx="2497888" cy="3465457"/>
      </dsp:txXfrm>
    </dsp:sp>
    <dsp:sp modelId="{860BC0CE-F984-4A71-B62B-93446DFC2C75}">
      <dsp:nvSpPr>
        <dsp:cNvPr id="0" name=""/>
        <dsp:cNvSpPr/>
      </dsp:nvSpPr>
      <dsp:spPr>
        <a:xfrm>
          <a:off x="4999439" y="1650217"/>
          <a:ext cx="2497888" cy="34654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2">
                  <a:lumMod val="25000"/>
                </a:schemeClr>
              </a:solidFill>
            </a:rPr>
            <a:t>FEV</a:t>
          </a:r>
          <a:r>
            <a:rPr lang="en-US" sz="4000" kern="1200" dirty="0">
              <a:solidFill>
                <a:schemeClr val="tx2">
                  <a:lumMod val="25000"/>
                </a:schemeClr>
              </a:solidFill>
            </a:rPr>
            <a:t>1</a:t>
          </a:r>
          <a:r>
            <a:rPr lang="en-US" sz="6500" kern="1200" dirty="0">
              <a:solidFill>
                <a:schemeClr val="tx2">
                  <a:lumMod val="25000"/>
                </a:schemeClr>
              </a:solidFill>
            </a:rPr>
            <a:t>/ FVC </a:t>
          </a:r>
          <a:r>
            <a:rPr lang="en-US" sz="6500" kern="1200" dirty="0"/>
            <a:t>↓</a:t>
          </a:r>
        </a:p>
      </dsp:txBody>
      <dsp:txXfrm>
        <a:off x="4999439" y="1650217"/>
        <a:ext cx="2497888" cy="3465457"/>
      </dsp:txXfrm>
    </dsp:sp>
    <dsp:sp modelId="{08B939DD-5132-4858-9331-02B79DE15EBA}">
      <dsp:nvSpPr>
        <dsp:cNvPr id="0" name=""/>
        <dsp:cNvSpPr/>
      </dsp:nvSpPr>
      <dsp:spPr>
        <a:xfrm>
          <a:off x="0" y="5115675"/>
          <a:ext cx="7500990" cy="38505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65DB6-EC7E-4ECF-97FB-B51BDE51372D}">
      <dsp:nvSpPr>
        <dsp:cNvPr id="0" name=""/>
        <dsp:cNvSpPr/>
      </dsp:nvSpPr>
      <dsp:spPr>
        <a:xfrm>
          <a:off x="0" y="0"/>
          <a:ext cx="7786742" cy="186453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Restrictive lung disease</a:t>
          </a:r>
          <a:endParaRPr lang="en-US" sz="5900" kern="1200" dirty="0"/>
        </a:p>
      </dsp:txBody>
      <dsp:txXfrm>
        <a:off x="0" y="0"/>
        <a:ext cx="7786742" cy="1864531"/>
      </dsp:txXfrm>
    </dsp:sp>
    <dsp:sp modelId="{B2ADFFB3-4F75-465D-8402-776E162210D2}">
      <dsp:nvSpPr>
        <dsp:cNvPr id="0" name=""/>
        <dsp:cNvSpPr/>
      </dsp:nvSpPr>
      <dsp:spPr>
        <a:xfrm>
          <a:off x="3802" y="1864531"/>
          <a:ext cx="2593045" cy="3915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FEV</a:t>
          </a:r>
          <a:r>
            <a:rPr lang="en-US" sz="2400" kern="1200"/>
            <a:t>1</a:t>
          </a:r>
          <a:r>
            <a:rPr lang="en-US" sz="4300" kern="1200"/>
            <a:t> ↓ ↓</a:t>
          </a:r>
          <a:endParaRPr lang="en-US" sz="4300" kern="1200" dirty="0"/>
        </a:p>
      </dsp:txBody>
      <dsp:txXfrm>
        <a:off x="3802" y="1864531"/>
        <a:ext cx="2593045" cy="3915516"/>
      </dsp:txXfrm>
    </dsp:sp>
    <dsp:sp modelId="{A0708CE9-A295-47F7-B919-E6F293060176}">
      <dsp:nvSpPr>
        <dsp:cNvPr id="0" name=""/>
        <dsp:cNvSpPr/>
      </dsp:nvSpPr>
      <dsp:spPr>
        <a:xfrm>
          <a:off x="2596848" y="1864531"/>
          <a:ext cx="2593045" cy="391551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FVC ↓ ↓</a:t>
          </a:r>
          <a:endParaRPr lang="en-US" sz="6500" kern="1200" dirty="0"/>
        </a:p>
      </dsp:txBody>
      <dsp:txXfrm>
        <a:off x="2596848" y="1864531"/>
        <a:ext cx="2593045" cy="3915516"/>
      </dsp:txXfrm>
    </dsp:sp>
    <dsp:sp modelId="{0B366FA0-2601-480F-ABDE-5EBE31CA6043}">
      <dsp:nvSpPr>
        <dsp:cNvPr id="0" name=""/>
        <dsp:cNvSpPr/>
      </dsp:nvSpPr>
      <dsp:spPr>
        <a:xfrm>
          <a:off x="5189893" y="1864531"/>
          <a:ext cx="2593045" cy="391551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FEV</a:t>
          </a:r>
          <a:r>
            <a:rPr lang="en-US" sz="2400" kern="1200" dirty="0"/>
            <a:t>1</a:t>
          </a:r>
          <a:r>
            <a:rPr lang="en-US" sz="6600" kern="1200" dirty="0"/>
            <a:t>/FVC</a:t>
          </a:r>
          <a:r>
            <a:rPr lang="en-US" sz="4300" kern="1200" dirty="0"/>
            <a:t>  ↔ </a:t>
          </a:r>
          <a:r>
            <a:rPr lang="en-US" sz="4800" kern="1200" dirty="0"/>
            <a:t>or</a:t>
          </a:r>
          <a:r>
            <a:rPr lang="en-US" sz="4300" kern="1200" dirty="0"/>
            <a:t> ↑</a:t>
          </a:r>
        </a:p>
      </dsp:txBody>
      <dsp:txXfrm>
        <a:off x="5189893" y="1864531"/>
        <a:ext cx="2593045" cy="3915516"/>
      </dsp:txXfrm>
    </dsp:sp>
    <dsp:sp modelId="{CB4CBA5C-406B-4C3B-A98E-A0EFA5F03022}">
      <dsp:nvSpPr>
        <dsp:cNvPr id="0" name=""/>
        <dsp:cNvSpPr/>
      </dsp:nvSpPr>
      <dsp:spPr>
        <a:xfrm>
          <a:off x="0" y="5780048"/>
          <a:ext cx="7786742" cy="43505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31D84-A438-424C-BC9A-964AE7043162}">
      <dsp:nvSpPr>
        <dsp:cNvPr id="0" name=""/>
        <dsp:cNvSpPr/>
      </dsp:nvSpPr>
      <dsp:spPr>
        <a:xfrm>
          <a:off x="2790895" y="135"/>
          <a:ext cx="1919198" cy="19191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breathes normally(TV) </a:t>
          </a:r>
        </a:p>
      </dsp:txBody>
      <dsp:txXfrm>
        <a:off x="3071955" y="281195"/>
        <a:ext cx="1357078" cy="1357078"/>
      </dsp:txXfrm>
    </dsp:sp>
    <dsp:sp modelId="{C01237D3-27D0-4686-9261-8B6B04999156}">
      <dsp:nvSpPr>
        <dsp:cNvPr id="0" name=""/>
        <dsp:cNvSpPr/>
      </dsp:nvSpPr>
      <dsp:spPr>
        <a:xfrm rot="2700000">
          <a:off x="4504387" y="1645947"/>
          <a:ext cx="512367" cy="647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526897" y="1721148"/>
        <a:ext cx="358657" cy="388637"/>
      </dsp:txXfrm>
    </dsp:sp>
    <dsp:sp modelId="{8942C9DF-2EDB-414F-AEC7-3E4685B7B9BA}">
      <dsp:nvSpPr>
        <dsp:cNvPr id="0" name=""/>
        <dsp:cNvSpPr/>
      </dsp:nvSpPr>
      <dsp:spPr>
        <a:xfrm>
          <a:off x="4831556" y="2040796"/>
          <a:ext cx="1919198" cy="191919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max inspirat</a:t>
          </a:r>
          <a:r>
            <a:rPr lang="en-US" sz="2800" kern="1200" baseline="30000" dirty="0"/>
            <a:t>o</a:t>
          </a:r>
        </a:p>
      </dsp:txBody>
      <dsp:txXfrm>
        <a:off x="5112616" y="2321856"/>
        <a:ext cx="1357078" cy="1357078"/>
      </dsp:txXfrm>
    </dsp:sp>
    <dsp:sp modelId="{F0795DE2-4BD3-4691-88C8-27C29622703E}">
      <dsp:nvSpPr>
        <dsp:cNvPr id="0" name=""/>
        <dsp:cNvSpPr/>
      </dsp:nvSpPr>
      <dsp:spPr>
        <a:xfrm rot="8100000">
          <a:off x="4524895" y="3686607"/>
          <a:ext cx="512367" cy="647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656095" y="3761808"/>
        <a:ext cx="358657" cy="388637"/>
      </dsp:txXfrm>
    </dsp:sp>
    <dsp:sp modelId="{CC81B0BD-44D8-44F2-93B0-4496CDD3A1C7}">
      <dsp:nvSpPr>
        <dsp:cNvPr id="0" name=""/>
        <dsp:cNvSpPr/>
      </dsp:nvSpPr>
      <dsp:spPr>
        <a:xfrm>
          <a:off x="2790895" y="4081457"/>
          <a:ext cx="1919198" cy="191919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Exhales Fast</a:t>
          </a:r>
        </a:p>
      </dsp:txBody>
      <dsp:txXfrm>
        <a:off x="3071955" y="4362517"/>
        <a:ext cx="1357078" cy="1357078"/>
      </dsp:txXfrm>
    </dsp:sp>
    <dsp:sp modelId="{CE321806-731D-46D5-8ADA-2ED84C3D3DE8}">
      <dsp:nvSpPr>
        <dsp:cNvPr id="0" name=""/>
        <dsp:cNvSpPr/>
      </dsp:nvSpPr>
      <dsp:spPr>
        <a:xfrm rot="13500000">
          <a:off x="2484234" y="3707115"/>
          <a:ext cx="512367" cy="647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2615434" y="3891006"/>
        <a:ext cx="358657" cy="388637"/>
      </dsp:txXfrm>
    </dsp:sp>
    <dsp:sp modelId="{77025118-7D2B-4095-8B9D-CCB0F1733584}">
      <dsp:nvSpPr>
        <dsp:cNvPr id="0" name=""/>
        <dsp:cNvSpPr/>
      </dsp:nvSpPr>
      <dsp:spPr>
        <a:xfrm>
          <a:off x="750234" y="2040796"/>
          <a:ext cx="1919198" cy="191919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rapid max inspirat</a:t>
          </a:r>
          <a:r>
            <a:rPr lang="en-US" sz="2800" kern="1200" baseline="30000" dirty="0"/>
            <a:t>o</a:t>
          </a:r>
        </a:p>
      </dsp:txBody>
      <dsp:txXfrm>
        <a:off x="1031294" y="2321856"/>
        <a:ext cx="1357078" cy="1357078"/>
      </dsp:txXfrm>
    </dsp:sp>
    <dsp:sp modelId="{D90DC004-4F36-4E5E-A2D4-4EC918A1F90F}">
      <dsp:nvSpPr>
        <dsp:cNvPr id="0" name=""/>
        <dsp:cNvSpPr/>
      </dsp:nvSpPr>
      <dsp:spPr>
        <a:xfrm rot="18900000">
          <a:off x="2463727" y="1666454"/>
          <a:ext cx="512367" cy="647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486237" y="1850345"/>
        <a:ext cx="358657" cy="388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7323-BBF3-4632-B922-DA5BD17CFB4A}">
      <dsp:nvSpPr>
        <dsp:cNvPr id="0" name=""/>
        <dsp:cNvSpPr/>
      </dsp:nvSpPr>
      <dsp:spPr>
        <a:xfrm rot="5400000">
          <a:off x="-266310" y="386790"/>
          <a:ext cx="1703080" cy="11921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-10848" y="727406"/>
        <a:ext cx="1192156" cy="510924"/>
      </dsp:txXfrm>
    </dsp:sp>
    <dsp:sp modelId="{31CE901D-8E72-4221-9F75-40007BE59637}">
      <dsp:nvSpPr>
        <dsp:cNvPr id="0" name=""/>
        <dsp:cNvSpPr/>
      </dsp:nvSpPr>
      <dsp:spPr>
        <a:xfrm rot="5400000">
          <a:off x="3925099" y="-2612462"/>
          <a:ext cx="1107002" cy="6594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>
              <a:solidFill>
                <a:schemeClr val="accent6">
                  <a:lumMod val="75000"/>
                </a:schemeClr>
              </a:solidFill>
            </a:rPr>
            <a:t>Measurements on flow V loop</a:t>
          </a:r>
          <a:endParaRPr lang="en-US" sz="36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181308" y="185368"/>
        <a:ext cx="6540546" cy="998924"/>
      </dsp:txXfrm>
    </dsp:sp>
    <dsp:sp modelId="{9B94456C-D6FA-40C3-860A-8182A095B61F}">
      <dsp:nvSpPr>
        <dsp:cNvPr id="0" name=""/>
        <dsp:cNvSpPr/>
      </dsp:nvSpPr>
      <dsp:spPr>
        <a:xfrm rot="5400000">
          <a:off x="-266310" y="2466174"/>
          <a:ext cx="1703080" cy="1192156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-10848" y="2806790"/>
        <a:ext cx="1192156" cy="510924"/>
      </dsp:txXfrm>
    </dsp:sp>
    <dsp:sp modelId="{4FA4500B-B222-47FA-9DF0-F5572256D3DB}">
      <dsp:nvSpPr>
        <dsp:cNvPr id="0" name=""/>
        <dsp:cNvSpPr/>
      </dsp:nvSpPr>
      <dsp:spPr>
        <a:xfrm rot="5400000">
          <a:off x="3393058" y="-521078"/>
          <a:ext cx="2171085" cy="6637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PEFR</a:t>
          </a:r>
          <a:r>
            <a:rPr lang="en-US" sz="2800" kern="1200" dirty="0"/>
            <a:t> : Greatest flow achieved during            	   the maneuvre = </a:t>
          </a:r>
          <a:r>
            <a:rPr lang="en-US" sz="2800" kern="1200" dirty="0">
              <a:solidFill>
                <a:srgbClr val="002060"/>
              </a:solidFill>
            </a:rPr>
            <a:t>6- 12 l/sec</a:t>
          </a:r>
          <a:endParaRPr lang="en-US" sz="28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rgbClr val="00B050"/>
              </a:solidFill>
            </a:rPr>
            <a:t>PIFR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/>
            <a:t>	=  max flow speed achieved during forceful inspiratory effort=</a:t>
          </a:r>
          <a:r>
            <a:rPr lang="en-US" sz="2800" kern="1200" dirty="0">
              <a:solidFill>
                <a:srgbClr val="002060"/>
              </a:solidFill>
            </a:rPr>
            <a:t>6 l/sec	</a:t>
          </a:r>
          <a:r>
            <a:rPr lang="en-US" sz="2800" kern="1200" dirty="0"/>
            <a:t>	</a:t>
          </a:r>
        </a:p>
      </dsp:txBody>
      <dsp:txXfrm rot="-5400000">
        <a:off x="1159612" y="1818352"/>
        <a:ext cx="6531994" cy="1959117"/>
      </dsp:txXfrm>
    </dsp:sp>
    <dsp:sp modelId="{7BAB5C75-E3E0-421A-A407-EDEE1BC39012}">
      <dsp:nvSpPr>
        <dsp:cNvPr id="0" name=""/>
        <dsp:cNvSpPr/>
      </dsp:nvSpPr>
      <dsp:spPr>
        <a:xfrm rot="5400000">
          <a:off x="-266310" y="4278968"/>
          <a:ext cx="1703080" cy="119215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-10848" y="4619584"/>
        <a:ext cx="1192156" cy="510924"/>
      </dsp:txXfrm>
    </dsp:sp>
    <dsp:sp modelId="{7D03CCB4-3996-465F-B522-7D7E67794228}">
      <dsp:nvSpPr>
        <dsp:cNvPr id="0" name=""/>
        <dsp:cNvSpPr/>
      </dsp:nvSpPr>
      <dsp:spPr>
        <a:xfrm rot="5400000">
          <a:off x="3668054" y="1595172"/>
          <a:ext cx="1637909" cy="6599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MEF50</a:t>
          </a:r>
          <a:r>
            <a:rPr lang="en-US" sz="2800" kern="1200" dirty="0"/>
            <a:t>: max expiratory flow at 50% of FVC </a:t>
          </a:r>
          <a:r>
            <a:rPr lang="en-US" sz="2800" kern="1200"/>
            <a:t>= </a:t>
          </a:r>
          <a:r>
            <a:rPr lang="en-US" sz="2800" kern="1200">
              <a:solidFill>
                <a:srgbClr val="002060"/>
              </a:solidFill>
            </a:rPr>
            <a:t>4-6 </a:t>
          </a:r>
          <a:r>
            <a:rPr lang="en-US" sz="2800" kern="1200" dirty="0">
              <a:solidFill>
                <a:srgbClr val="002060"/>
              </a:solidFill>
            </a:rPr>
            <a:t>l</a:t>
          </a:r>
          <a:endParaRPr lang="en-US" sz="28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rgbClr val="FF0000"/>
              </a:solidFill>
            </a:rPr>
            <a:t>FVC </a:t>
          </a:r>
          <a:r>
            <a:rPr lang="en-US" sz="2800" kern="1200" dirty="0"/>
            <a:t>measured over the X-axis</a:t>
          </a:r>
        </a:p>
      </dsp:txBody>
      <dsp:txXfrm rot="-5400000">
        <a:off x="1187276" y="4155906"/>
        <a:ext cx="6519509" cy="1477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41B45-5D94-4891-B2B5-9402B8ACE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F1DC1-3183-4260-94F0-71FDF1BD5B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461DFD-A604-41A6-AF77-92889D15A0A8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C72852-0E30-4B7A-8BF2-D921B9B6D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2695DD-2892-4407-ACF0-933AA8B9B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D5C6F-FF35-49E2-A094-6BC8AF74F5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21588-2DC3-4EDF-9470-8E646C2BD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7003EF-23A5-4F8B-A2AF-195728DD4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E1C2E74-BD9B-41AC-80E0-BD928089E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7D9AB7-9E0B-467A-BC07-322FAE50362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6CA6BA9-7738-4FD9-A7FD-1AFE5290B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Line 3">
            <a:extLst>
              <a:ext uri="{FF2B5EF4-FFF2-40B4-BE49-F238E27FC236}">
                <a16:creationId xmlns:a16="http://schemas.microsoft.com/office/drawing/2014/main" id="{BC91CD36-D7C9-4BF9-BD4D-9A30D8CE0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id="{E1F2B6D5-1D2D-4D8F-8877-EE49CDEE4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5">
            <a:extLst>
              <a:ext uri="{FF2B5EF4-FFF2-40B4-BE49-F238E27FC236}">
                <a16:creationId xmlns:a16="http://schemas.microsoft.com/office/drawing/2014/main" id="{AE733A46-9130-46E7-BA0C-486624ED7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FFACF8AB-1187-487F-BCB3-B42C2AB50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Line 7">
            <a:extLst>
              <a:ext uri="{FF2B5EF4-FFF2-40B4-BE49-F238E27FC236}">
                <a16:creationId xmlns:a16="http://schemas.microsoft.com/office/drawing/2014/main" id="{22FF4993-DCEF-48FA-8C20-D3F3C94CB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9" name="Line 8">
            <a:extLst>
              <a:ext uri="{FF2B5EF4-FFF2-40B4-BE49-F238E27FC236}">
                <a16:creationId xmlns:a16="http://schemas.microsoft.com/office/drawing/2014/main" id="{BACBBF95-852D-419C-B0B8-0D3857FBA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Line 9">
            <a:extLst>
              <a:ext uri="{FF2B5EF4-FFF2-40B4-BE49-F238E27FC236}">
                <a16:creationId xmlns:a16="http://schemas.microsoft.com/office/drawing/2014/main" id="{3D20FE98-2940-4207-A8DE-BA8518BEE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Line 10">
            <a:extLst>
              <a:ext uri="{FF2B5EF4-FFF2-40B4-BE49-F238E27FC236}">
                <a16:creationId xmlns:a16="http://schemas.microsoft.com/office/drawing/2014/main" id="{DBC39764-8AC1-42B6-BB06-0A971FA37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2" name="Line 11">
            <a:extLst>
              <a:ext uri="{FF2B5EF4-FFF2-40B4-BE49-F238E27FC236}">
                <a16:creationId xmlns:a16="http://schemas.microsoft.com/office/drawing/2014/main" id="{E1E94A07-9718-445E-B18D-585E98AD3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3" name="Line 12">
            <a:extLst>
              <a:ext uri="{FF2B5EF4-FFF2-40B4-BE49-F238E27FC236}">
                <a16:creationId xmlns:a16="http://schemas.microsoft.com/office/drawing/2014/main" id="{8F397994-9AF8-46B1-AE01-ECCACF434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3">
            <a:extLst>
              <a:ext uri="{FF2B5EF4-FFF2-40B4-BE49-F238E27FC236}">
                <a16:creationId xmlns:a16="http://schemas.microsoft.com/office/drawing/2014/main" id="{FDA027B2-3B39-4C97-A6E9-6B954C281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5" name="Line 14">
            <a:extLst>
              <a:ext uri="{FF2B5EF4-FFF2-40B4-BE49-F238E27FC236}">
                <a16:creationId xmlns:a16="http://schemas.microsoft.com/office/drawing/2014/main" id="{701FC898-5EF2-43DF-9934-00E6F607C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49164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6" name="Line 15">
            <a:extLst>
              <a:ext uri="{FF2B5EF4-FFF2-40B4-BE49-F238E27FC236}">
                <a16:creationId xmlns:a16="http://schemas.microsoft.com/office/drawing/2014/main" id="{467D735B-C77A-4C4B-9013-E8106770A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52705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7" name="Line 16">
            <a:extLst>
              <a:ext uri="{FF2B5EF4-FFF2-40B4-BE49-F238E27FC236}">
                <a16:creationId xmlns:a16="http://schemas.microsoft.com/office/drawing/2014/main" id="{3ECF3C19-8166-403B-92FF-244FAB89A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562451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8" name="Line 17">
            <a:extLst>
              <a:ext uri="{FF2B5EF4-FFF2-40B4-BE49-F238E27FC236}">
                <a16:creationId xmlns:a16="http://schemas.microsoft.com/office/drawing/2014/main" id="{616BB026-58D0-4C2E-A890-A7DDB959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597852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9" name="Line 18">
            <a:extLst>
              <a:ext uri="{FF2B5EF4-FFF2-40B4-BE49-F238E27FC236}">
                <a16:creationId xmlns:a16="http://schemas.microsoft.com/office/drawing/2014/main" id="{1B39F711-9BF5-4546-8785-C7867D442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63325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0" name="Line 19">
            <a:extLst>
              <a:ext uri="{FF2B5EF4-FFF2-40B4-BE49-F238E27FC236}">
                <a16:creationId xmlns:a16="http://schemas.microsoft.com/office/drawing/2014/main" id="{E36F3377-942A-45E3-A7FE-7CD8EA65C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66881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1" name="Line 20">
            <a:extLst>
              <a:ext uri="{FF2B5EF4-FFF2-40B4-BE49-F238E27FC236}">
                <a16:creationId xmlns:a16="http://schemas.microsoft.com/office/drawing/2014/main" id="{FE11A104-A5F0-485B-A2F9-4FC99FB9C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704215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2" name="Line 21">
            <a:extLst>
              <a:ext uri="{FF2B5EF4-FFF2-40B4-BE49-F238E27FC236}">
                <a16:creationId xmlns:a16="http://schemas.microsoft.com/office/drawing/2014/main" id="{D6BF0FC2-9110-48F0-AE1E-8924E7A6C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739616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3" name="Line 22">
            <a:extLst>
              <a:ext uri="{FF2B5EF4-FFF2-40B4-BE49-F238E27FC236}">
                <a16:creationId xmlns:a16="http://schemas.microsoft.com/office/drawing/2014/main" id="{44D76585-E389-42EB-A248-2B0165992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775017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4" name="Line 23">
            <a:extLst>
              <a:ext uri="{FF2B5EF4-FFF2-40B4-BE49-F238E27FC236}">
                <a16:creationId xmlns:a16="http://schemas.microsoft.com/office/drawing/2014/main" id="{2EE96A9B-10DD-40D4-8A74-111771B8B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1041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5" name="Line 24">
            <a:extLst>
              <a:ext uri="{FF2B5EF4-FFF2-40B4-BE49-F238E27FC236}">
                <a16:creationId xmlns:a16="http://schemas.microsoft.com/office/drawing/2014/main" id="{B1251918-1931-4BB6-94CD-317C0C5B9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4582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8588CD0-3BC6-42DE-911D-597CEA7DB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114256-8434-4183-B32A-A2CEE73C7DD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3DBD9B1-3B68-4FB3-AF0B-9A541B8EC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5E1FD22A-C8E7-476C-9350-548885D16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2E5ED808-25B5-4A8E-9FC8-C58ED7D9C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DF90AFCB-7C0C-42B1-8D61-D07116639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4EC3007E-4EFC-4DDE-A2A0-40217378E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94FFA700-10FC-4A75-98A6-3112CA248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D1AA29E8-0F58-4212-8A25-2AE296A61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9BA2D5B2-48FF-4B26-A3C7-D7B516724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5D5521D2-892F-4F68-A76A-ED54C66D5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3CADD39B-DA12-42B2-BF32-34225F699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005FDA35-0FB4-418A-92AE-BC3201F4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E1333F70-FA54-4C4E-9E5E-56FB912F7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Notes Placeholder 15">
            <a:extLst>
              <a:ext uri="{FF2B5EF4-FFF2-40B4-BE49-F238E27FC236}">
                <a16:creationId xmlns:a16="http://schemas.microsoft.com/office/drawing/2014/main" id="{972B9D53-B8C9-46CC-A2C0-EA5E42352D84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5EB54AB-75A5-4651-814D-F0A27A516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A21369-331A-4F78-A8B8-5854DC1C29B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F730751-EA2A-4838-A90B-4D8B5CB5E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9FB171AF-C61F-49DD-82DD-48420A630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08F523CF-4ACE-4BDB-A72A-49845413E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555A1431-B001-4E83-AA96-C46EE6829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10074F34-F8E5-4AF9-B5FE-2E6FC7FD1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16475304-280E-45D4-A871-4B805890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343F5B15-0873-4FA6-AFFD-32FA66073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7255605C-0240-423B-A93B-61E52B174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80C42659-EFCC-49AE-A84A-5510E13B5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97866163-6DD7-4998-9781-92302B7E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FC35C784-B8CB-4363-91A1-17BB66D48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0A0C8D03-B2FB-4596-9B19-0BE37E810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Notes Placeholder 15">
            <a:extLst>
              <a:ext uri="{FF2B5EF4-FFF2-40B4-BE49-F238E27FC236}">
                <a16:creationId xmlns:a16="http://schemas.microsoft.com/office/drawing/2014/main" id="{6ED63638-B97E-4179-962A-8CD52D16BD00}"/>
              </a:ext>
            </a:extLst>
          </p:cNvPr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2537FBB-9922-4BB5-83D5-BDA9CD01F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7960B43-83AA-4F2D-AEA6-AA3CC749A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AEC4D90-CCC0-45CB-8B0E-9DA6DB5EB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C365E4-DF58-4149-BBD5-57AAC526BC6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09C1-03A8-4BAD-912C-4EA2EF5A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78F7-8627-4565-844D-F635B4BC5A53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C2EC-9D9B-4C7E-BB45-0E000D46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5CA5-6E1A-448E-9D60-208ECF16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86BBD-007D-4F1B-A804-01F6F84D8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26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628E-E190-46CB-ABA9-81643EE9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E1D1-892A-4CB5-B092-C3A3F3C78133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0218-D740-40B8-ACC0-01EDC780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399E-7E77-4CBB-BD35-1469A558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2FE59-8B07-46F4-99E7-ED5673727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4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5E55C-F09E-4E64-A49D-C981D088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5E99-AB0E-4C47-AF83-442FB4DD7637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6802-530C-48F8-89C0-E7E91D44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6822-80C9-4CE3-B49D-6E6E79B1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AE93-0A61-43BD-90ED-8501609D7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5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6FA2-8FC2-4E11-9C8E-E9BACCDD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5546-7885-4E8F-8440-107520A25104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047B-F159-4F60-BBA1-54318D73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B0F8-12B2-45A2-994C-00F0C50A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E3880-86AC-4D72-9934-B0BD5909B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21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DEB4-6F89-4B9B-B258-E5EA034C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BF9B-058E-41AF-9629-5EC1E5F1A91B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8B7F-E06A-4884-9CBE-5624FDBE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0884-B0C1-43F4-AAE8-04AA181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3251-8ED3-4B27-8EEF-A6FF82FA9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EA83E-EBBC-4E39-9ED7-3C5DE4C1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FE27-E576-4A62-A610-B75ECCC3C54A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A04C0-9A76-47BF-A60F-433D671C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6A4BFB-4869-469B-8422-94F8A762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8494-EDA4-4B5C-A816-FC6014C06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4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5F2C3-4873-4508-966D-13D5F7B3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1099-B477-4DE4-8A07-D3BC266577F0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63A1D3-DA6E-4FC7-80AE-F73BB57C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69D97D-3CAC-4B8E-90DB-241FB0E6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7D475-1A47-4D59-9326-F7BC57B24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1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51BF28-34C3-44E0-BA2D-78DC8FF1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7C5F-91B3-4AF2-88AC-246E1A83D19A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6AEDA7-3350-4947-9E67-0D81519F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E68669-B4AA-4A55-9779-7966C581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9365B-60BE-4D0A-B4B6-09D997EAC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0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AEBC2F-CA00-4E59-89CC-E32496C4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A195-01C7-4264-999E-A4CBAC19312D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CB36A7-9F74-4B73-96BB-0EB8879D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5CD4DA-A844-48A3-B219-0A1F8A76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0C360-6A78-4A16-AAE1-FF2E18075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EBDD23-82C9-43BB-9F3E-F4DB02E1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1747-AEA2-43D2-85E8-75D44C8AB402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9D5169-DA8A-41EE-B9AA-F70D2379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59215F-CBD7-4523-9A68-4AD7275E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D7C0-8EBE-41D9-9B35-D022F8F9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0EA7B-5B87-4CF5-874D-0692A290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00F5-313B-40AA-B651-8E02C1693F3B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C8F510-B2FE-4D36-A33E-393B1325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D73A49-AA19-498C-8B33-1DB5F86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2DAC-2EBD-4F46-8513-4DF746360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5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003C45-E27E-466A-8734-354C6CE583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467C95-BE6F-48A5-B03E-CA27F92241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446B-FBD9-45C4-8476-675EF2505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5553CA-119B-40EB-AA20-16BA10A00A61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7B92-5F1E-40A1-B0C4-72648993D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F9B04-ED1B-44A3-B7D9-DEAA6AE2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3AAE38C9-58F7-400D-A045-544BAEB488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5B4E2CC7-9D55-46D6-9166-999F29DE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skerville Old Face" pitchFamily="18" charset="0"/>
                <a:ea typeface="+mn-ea"/>
                <a:cs typeface="Andalus" pitchFamily="2" charset="-78"/>
              </a:rPr>
              <a:t>Dynamic </a:t>
            </a:r>
            <a:r>
              <a:rPr lang="en-US" sz="720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skerville Old Face" pitchFamily="18" charset="0"/>
                <a:ea typeface="+mn-ea"/>
                <a:cs typeface="Andalus" pitchFamily="2" charset="-78"/>
              </a:rPr>
              <a:t>Spirometry</a:t>
            </a:r>
            <a:br>
              <a:rPr lang="en-US" sz="7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skerville Old Face" pitchFamily="18" charset="0"/>
                <a:ea typeface="+mn-ea"/>
                <a:cs typeface="Andalus" pitchFamily="2" charset="-78"/>
              </a:rPr>
            </a:br>
            <a:endParaRPr lang="en-US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askerville Old Face" pitchFamily="18" charset="0"/>
              <a:ea typeface="+mn-ea"/>
              <a:cs typeface="Andalus" pitchFamily="2" charset="-78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1A3DAB4-3FF9-4EB0-85C6-0192927736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71625"/>
            <a:ext cx="63436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CF805460-BC68-4C2A-B555-518D07B6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086475"/>
            <a:ext cx="424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Kunstler Script" panose="030304020206070D0D06" pitchFamily="66" charset="0"/>
              </a:rPr>
              <a:t>Dr.Thouraya Said</a:t>
            </a:r>
            <a:endParaRPr lang="en-US" altLang="en-US" sz="3600" b="1">
              <a:latin typeface="Kunstler Script" panose="030304020206070D0D06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C1835C8D-6A40-40E1-8C16-83937EBB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357188"/>
            <a:ext cx="8929687" cy="614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54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5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52E1C0-4AA9-49F0-A8D9-4193E51D0244}"/>
              </a:ext>
            </a:extLst>
          </p:cNvPr>
          <p:cNvGraphicFramePr/>
          <p:nvPr/>
        </p:nvGraphicFramePr>
        <p:xfrm>
          <a:off x="1142976" y="642918"/>
          <a:ext cx="685804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7">
            <a:extLst>
              <a:ext uri="{FF2B5EF4-FFF2-40B4-BE49-F238E27FC236}">
                <a16:creationId xmlns:a16="http://schemas.microsoft.com/office/drawing/2014/main" id="{61DA32BD-0F86-40BD-834E-80085C3829C5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1000125"/>
            <a:ext cx="4429125" cy="5073650"/>
            <a:chOff x="2071670" y="1000108"/>
            <a:chExt cx="4429156" cy="507368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9E5C4C-AE63-42DA-A553-847ED1D29763}"/>
                </a:ext>
              </a:extLst>
            </p:cNvPr>
            <p:cNvCxnSpPr/>
            <p:nvPr/>
          </p:nvCxnSpPr>
          <p:spPr>
            <a:xfrm rot="16200000" flipH="1">
              <a:off x="-428661" y="3500439"/>
              <a:ext cx="5072099" cy="71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49FA7A-DFD5-4C6C-82E0-A798B4708B6E}"/>
                </a:ext>
              </a:extLst>
            </p:cNvPr>
            <p:cNvCxnSpPr/>
            <p:nvPr/>
          </p:nvCxnSpPr>
          <p:spPr>
            <a:xfrm>
              <a:off x="2143107" y="6072207"/>
              <a:ext cx="435771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0CCC6C-CE4C-4F02-80EC-73E13EC97D91}"/>
                </a:ext>
              </a:extLst>
            </p:cNvPr>
            <p:cNvCxnSpPr/>
            <p:nvPr/>
          </p:nvCxnSpPr>
          <p:spPr>
            <a:xfrm>
              <a:off x="2143107" y="4214819"/>
              <a:ext cx="857256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28E7F9-585D-4428-A856-631C1E58BF82}"/>
                </a:ext>
              </a:extLst>
            </p:cNvPr>
            <p:cNvCxnSpPr/>
            <p:nvPr/>
          </p:nvCxnSpPr>
          <p:spPr>
            <a:xfrm rot="5400000">
              <a:off x="1072332" y="4142586"/>
              <a:ext cx="3856065" cy="31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DCDD01-7D55-4F9B-AEA3-E9A4418DB785}"/>
                </a:ext>
              </a:extLst>
            </p:cNvPr>
            <p:cNvCxnSpPr/>
            <p:nvPr/>
          </p:nvCxnSpPr>
          <p:spPr>
            <a:xfrm>
              <a:off x="2143107" y="3714752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B6377D-67F2-4088-926D-2770CB501436}"/>
                </a:ext>
              </a:extLst>
            </p:cNvPr>
            <p:cNvCxnSpPr/>
            <p:nvPr/>
          </p:nvCxnSpPr>
          <p:spPr>
            <a:xfrm>
              <a:off x="2071670" y="2214555"/>
              <a:ext cx="928693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7924899D-7A92-4D3B-B44D-100E5CFDC4B6}"/>
              </a:ext>
            </a:extLst>
          </p:cNvPr>
          <p:cNvSpPr/>
          <p:nvPr/>
        </p:nvSpPr>
        <p:spPr>
          <a:xfrm>
            <a:off x="2160588" y="1550988"/>
            <a:ext cx="3554412" cy="4518025"/>
          </a:xfrm>
          <a:custGeom>
            <a:avLst/>
            <a:gdLst>
              <a:gd name="connsiteX0" fmla="*/ 0 w 3553691"/>
              <a:gd name="connsiteY0" fmla="*/ 4516582 h 4516582"/>
              <a:gd name="connsiteX1" fmla="*/ 810491 w 3553691"/>
              <a:gd name="connsiteY1" fmla="*/ 734291 h 4516582"/>
              <a:gd name="connsiteX2" fmla="*/ 3553691 w 3553691"/>
              <a:gd name="connsiteY2" fmla="*/ 110836 h 4516582"/>
              <a:gd name="connsiteX3" fmla="*/ 3553691 w 3553691"/>
              <a:gd name="connsiteY3" fmla="*/ 110836 h 4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691" h="4516582">
                <a:moveTo>
                  <a:pt x="0" y="4516582"/>
                </a:moveTo>
                <a:cubicBezTo>
                  <a:pt x="109104" y="2992582"/>
                  <a:pt x="218209" y="1468582"/>
                  <a:pt x="810491" y="734291"/>
                </a:cubicBezTo>
                <a:cubicBezTo>
                  <a:pt x="1402773" y="0"/>
                  <a:pt x="3553691" y="110836"/>
                  <a:pt x="3553691" y="110836"/>
                </a:cubicBezTo>
                <a:lnTo>
                  <a:pt x="3553691" y="11083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BDD582F-0930-467A-BCD2-EC7B16B41ACC}"/>
              </a:ext>
            </a:extLst>
          </p:cNvPr>
          <p:cNvSpPr/>
          <p:nvPr/>
        </p:nvSpPr>
        <p:spPr>
          <a:xfrm>
            <a:off x="2143125" y="2714625"/>
            <a:ext cx="3643313" cy="3357563"/>
          </a:xfrm>
          <a:custGeom>
            <a:avLst/>
            <a:gdLst>
              <a:gd name="connsiteX0" fmla="*/ 0 w 3595255"/>
              <a:gd name="connsiteY0" fmla="*/ 3532909 h 3532909"/>
              <a:gd name="connsiteX1" fmla="*/ 1184564 w 3595255"/>
              <a:gd name="connsiteY1" fmla="*/ 976745 h 3532909"/>
              <a:gd name="connsiteX2" fmla="*/ 3595255 w 3595255"/>
              <a:gd name="connsiteY2" fmla="*/ 0 h 3532909"/>
              <a:gd name="connsiteX3" fmla="*/ 3595255 w 3595255"/>
              <a:gd name="connsiteY3" fmla="*/ 0 h 353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55" h="3532909">
                <a:moveTo>
                  <a:pt x="0" y="3532909"/>
                </a:moveTo>
                <a:cubicBezTo>
                  <a:pt x="292677" y="2549236"/>
                  <a:pt x="585355" y="1565563"/>
                  <a:pt x="1184564" y="976745"/>
                </a:cubicBezTo>
                <a:cubicBezTo>
                  <a:pt x="1783773" y="387927"/>
                  <a:pt x="3595255" y="0"/>
                  <a:pt x="3595255" y="0"/>
                </a:cubicBezTo>
                <a:lnTo>
                  <a:pt x="3595255" y="0"/>
                </a:lnTo>
              </a:path>
            </a:pathLst>
          </a:custGeom>
          <a:ln w="412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97A38E-5D2D-4CEB-9B19-596ACF9E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1500188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05505-1E1B-4886-A83E-4CF8985F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250031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12295" name="TextBox 38">
            <a:extLst>
              <a:ext uri="{FF2B5EF4-FFF2-40B4-BE49-F238E27FC236}">
                <a16:creationId xmlns:a16="http://schemas.microsoft.com/office/drawing/2014/main" id="{9B1DCACF-06BB-4BFA-A3CB-A5CC9828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000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0CAE62-5FBB-4010-92A7-819C14A5607E}"/>
              </a:ext>
            </a:extLst>
          </p:cNvPr>
          <p:cNvCxnSpPr/>
          <p:nvPr/>
        </p:nvCxnSpPr>
        <p:spPr>
          <a:xfrm>
            <a:off x="2071688" y="3286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5DF72E-F532-427B-9D26-DDFED34B5EC7}"/>
              </a:ext>
            </a:extLst>
          </p:cNvPr>
          <p:cNvCxnSpPr/>
          <p:nvPr/>
        </p:nvCxnSpPr>
        <p:spPr>
          <a:xfrm>
            <a:off x="2071688" y="242887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1C0844-A31C-4C14-B7C7-7A4DD29A7BAC}"/>
              </a:ext>
            </a:extLst>
          </p:cNvPr>
          <p:cNvCxnSpPr/>
          <p:nvPr/>
        </p:nvCxnSpPr>
        <p:spPr>
          <a:xfrm>
            <a:off x="2071688" y="15716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475C2F-161C-411A-842D-B9B1A6EB6FBE}"/>
              </a:ext>
            </a:extLst>
          </p:cNvPr>
          <p:cNvCxnSpPr/>
          <p:nvPr/>
        </p:nvCxnSpPr>
        <p:spPr>
          <a:xfrm>
            <a:off x="2071688" y="4429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78D172-8C7F-40F9-85E2-6E8268664D78}"/>
              </a:ext>
            </a:extLst>
          </p:cNvPr>
          <p:cNvCxnSpPr/>
          <p:nvPr/>
        </p:nvCxnSpPr>
        <p:spPr>
          <a:xfrm rot="10800000">
            <a:off x="2071688" y="5072063"/>
            <a:ext cx="7143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50">
            <a:extLst>
              <a:ext uri="{FF2B5EF4-FFF2-40B4-BE49-F238E27FC236}">
                <a16:creationId xmlns:a16="http://schemas.microsoft.com/office/drawing/2014/main" id="{ACD8D85A-A4D3-484B-83B8-3D3210C6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85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2302" name="TextBox 51">
            <a:extLst>
              <a:ext uri="{FF2B5EF4-FFF2-40B4-BE49-F238E27FC236}">
                <a16:creationId xmlns:a16="http://schemas.microsoft.com/office/drawing/2014/main" id="{F4A3832C-D5E3-47FE-88BA-415B6C6F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143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2303" name="TextBox 52">
            <a:extLst>
              <a:ext uri="{FF2B5EF4-FFF2-40B4-BE49-F238E27FC236}">
                <a16:creationId xmlns:a16="http://schemas.microsoft.com/office/drawing/2014/main" id="{F45E4177-59A6-4C74-B80B-2E8A2818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000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2304" name="TextBox 53">
            <a:extLst>
              <a:ext uri="{FF2B5EF4-FFF2-40B4-BE49-F238E27FC236}">
                <a16:creationId xmlns:a16="http://schemas.microsoft.com/office/drawing/2014/main" id="{533BF199-CCE9-4721-94D9-BF655E03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2305" name="TextBox 54">
            <a:extLst>
              <a:ext uri="{FF2B5EF4-FFF2-40B4-BE49-F238E27FC236}">
                <a16:creationId xmlns:a16="http://schemas.microsoft.com/office/drawing/2014/main" id="{BBE9B2D2-2F38-4F69-8E26-DBE0E90D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285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87C4274-37E4-4B39-8435-4E759F62DD41}"/>
              </a:ext>
            </a:extLst>
          </p:cNvPr>
          <p:cNvCxnSpPr/>
          <p:nvPr/>
        </p:nvCxnSpPr>
        <p:spPr>
          <a:xfrm rot="5400000">
            <a:off x="3642518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90F3E4-C495-488D-BC69-02561D2B63E1}"/>
              </a:ext>
            </a:extLst>
          </p:cNvPr>
          <p:cNvCxnSpPr/>
          <p:nvPr/>
        </p:nvCxnSpPr>
        <p:spPr>
          <a:xfrm rot="5400000">
            <a:off x="4428331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89C57B-4B2E-4234-8638-22CA706FAFED}"/>
              </a:ext>
            </a:extLst>
          </p:cNvPr>
          <p:cNvCxnSpPr/>
          <p:nvPr/>
        </p:nvCxnSpPr>
        <p:spPr>
          <a:xfrm rot="5400000">
            <a:off x="5143500" y="6072188"/>
            <a:ext cx="14446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7F0C1E3-8F53-45C6-B0EB-6B2FFBC9130C}"/>
              </a:ext>
            </a:extLst>
          </p:cNvPr>
          <p:cNvCxnSpPr/>
          <p:nvPr/>
        </p:nvCxnSpPr>
        <p:spPr>
          <a:xfrm rot="5400000">
            <a:off x="5929312" y="6072188"/>
            <a:ext cx="1444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TextBox 61">
            <a:extLst>
              <a:ext uri="{FF2B5EF4-FFF2-40B4-BE49-F238E27FC236}">
                <a16:creationId xmlns:a16="http://schemas.microsoft.com/office/drawing/2014/main" id="{243F08D7-BEAD-443F-A046-C642419F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2311" name="TextBox 62">
            <a:extLst>
              <a:ext uri="{FF2B5EF4-FFF2-40B4-BE49-F238E27FC236}">
                <a16:creationId xmlns:a16="http://schemas.microsoft.com/office/drawing/2014/main" id="{C87EE998-86BA-484C-967B-85766DE0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072188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2312" name="TextBox 64">
            <a:extLst>
              <a:ext uri="{FF2B5EF4-FFF2-40B4-BE49-F238E27FC236}">
                <a16:creationId xmlns:a16="http://schemas.microsoft.com/office/drawing/2014/main" id="{852F687D-2388-48BE-BF0C-CB2B81D1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sp>
        <p:nvSpPr>
          <p:cNvPr id="12313" name="TextBox 65">
            <a:extLst>
              <a:ext uri="{FF2B5EF4-FFF2-40B4-BE49-F238E27FC236}">
                <a16:creationId xmlns:a16="http://schemas.microsoft.com/office/drawing/2014/main" id="{003DF938-C5CE-4813-B49B-0F3A9DF7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072188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2314" name="TextBox 66">
            <a:extLst>
              <a:ext uri="{FF2B5EF4-FFF2-40B4-BE49-F238E27FC236}">
                <a16:creationId xmlns:a16="http://schemas.microsoft.com/office/drawing/2014/main" id="{489A0967-6169-446F-9211-61A1CEEF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2315" name="Title 1">
            <a:extLst>
              <a:ext uri="{FF2B5EF4-FFF2-40B4-BE49-F238E27FC236}">
                <a16:creationId xmlns:a16="http://schemas.microsoft.com/office/drawing/2014/main" id="{E758B2F3-8F3A-470F-84B0-8DA354AB2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0"/>
            <a:ext cx="7572375" cy="6858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Obstructive lung disease</a:t>
            </a:r>
          </a:p>
        </p:txBody>
      </p:sp>
      <p:sp>
        <p:nvSpPr>
          <p:cNvPr id="12316" name="TextBox 33">
            <a:extLst>
              <a:ext uri="{FF2B5EF4-FFF2-40B4-BE49-F238E27FC236}">
                <a16:creationId xmlns:a16="http://schemas.microsoft.com/office/drawing/2014/main" id="{10CFEEB8-51E2-4EB1-A75E-72FC2481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64881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Time (s)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17" name="TextBox 35">
            <a:extLst>
              <a:ext uri="{FF2B5EF4-FFF2-40B4-BE49-F238E27FC236}">
                <a16:creationId xmlns:a16="http://schemas.microsoft.com/office/drawing/2014/main" id="{DFB12ED1-C242-4CBF-9DCA-96598F81B19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54831" y="2697956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Expired Volume (l)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7DFD85-CE65-47C2-8C30-B5BAAE9542BE}"/>
              </a:ext>
            </a:extLst>
          </p:cNvPr>
          <p:cNvCxnSpPr/>
          <p:nvPr/>
        </p:nvCxnSpPr>
        <p:spPr>
          <a:xfrm rot="16200000" flipV="1">
            <a:off x="4572000" y="3786188"/>
            <a:ext cx="4500563" cy="71437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9" name="TextBox 38">
            <a:extLst>
              <a:ext uri="{FF2B5EF4-FFF2-40B4-BE49-F238E27FC236}">
                <a16:creationId xmlns:a16="http://schemas.microsoft.com/office/drawing/2014/main" id="{44B20A9C-2E63-4AE6-A473-33C96E840A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700838" y="2800350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FVC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442D1D9-8A01-4820-A65E-EE3A305E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</a:rPr>
              <a:t>Obstructive Disease</a:t>
            </a:r>
          </a:p>
        </p:txBody>
      </p:sp>
      <p:sp>
        <p:nvSpPr>
          <p:cNvPr id="37891" name="Arc 3">
            <a:extLst>
              <a:ext uri="{FF2B5EF4-FFF2-40B4-BE49-F238E27FC236}">
                <a16:creationId xmlns:a16="http://schemas.microsoft.com/office/drawing/2014/main" id="{CAF2C6E3-A74F-4153-83CD-DC808D9335AA}"/>
              </a:ext>
            </a:extLst>
          </p:cNvPr>
          <p:cNvSpPr>
            <a:spLocks/>
          </p:cNvSpPr>
          <p:nvPr/>
        </p:nvSpPr>
        <p:spPr bwMode="auto">
          <a:xfrm rot="10800000">
            <a:off x="2486025" y="304641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DBDCEAE-C891-4C01-A429-63213EFCBC7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2594" y="3207544"/>
            <a:ext cx="20304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Volume, liters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AFF96E7-7C79-4953-95D9-71F665BF6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150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Time, seconds</a:t>
            </a:r>
          </a:p>
        </p:txBody>
      </p:sp>
      <p:sp>
        <p:nvSpPr>
          <p:cNvPr id="13318" name="Freeform 6">
            <a:extLst>
              <a:ext uri="{FF2B5EF4-FFF2-40B4-BE49-F238E27FC236}">
                <a16:creationId xmlns:a16="http://schemas.microsoft.com/office/drawing/2014/main" id="{9665F921-EB1E-48C3-B096-E17C4A69C3DD}"/>
              </a:ext>
            </a:extLst>
          </p:cNvPr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81074FC9-4918-4B20-BB7C-259755F2E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091A73D2-1AE1-44B0-B249-5F2450D6C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938D18D-6D3E-4F7C-8A3A-A56593DC9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D00EDE69-7F75-4361-A67A-55B331D05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4732669E-F09C-4BB5-A8BA-F6A64099E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60DF3565-0AFB-4397-AF35-489ED948A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20D51720-D689-418E-ABD0-E5F783CAB5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F1DFEC64-C178-4CCD-9B0C-299378C96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EF03EA84-C97A-4AB4-AF59-E6758697B5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CFA9B088-9223-4EAD-BD68-06B3859EC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EC0327ED-ACDF-460A-B3EB-DADFB6EF48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E4F4EA0-92A4-4E86-8A5F-93A348200100}"/>
              </a:ext>
            </a:extLst>
          </p:cNvPr>
          <p:cNvGrpSpPr>
            <a:grpSpLocks/>
          </p:cNvGrpSpPr>
          <p:nvPr/>
        </p:nvGrpSpPr>
        <p:grpSpPr bwMode="auto">
          <a:xfrm>
            <a:off x="2465388" y="1981200"/>
            <a:ext cx="3536950" cy="303847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>
              <a:extLst>
                <a:ext uri="{FF2B5EF4-FFF2-40B4-BE49-F238E27FC236}">
                  <a16:creationId xmlns:a16="http://schemas.microsoft.com/office/drawing/2014/main" id="{ABD42729-781C-471C-BEFC-CBFAA6104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1" name="Freeform 20">
              <a:extLst>
                <a:ext uri="{FF2B5EF4-FFF2-40B4-BE49-F238E27FC236}">
                  <a16:creationId xmlns:a16="http://schemas.microsoft.com/office/drawing/2014/main" id="{8CFB97FD-BE3A-4C13-A0EF-3DBD821A8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2" name="Freeform 21">
              <a:extLst>
                <a:ext uri="{FF2B5EF4-FFF2-40B4-BE49-F238E27FC236}">
                  <a16:creationId xmlns:a16="http://schemas.microsoft.com/office/drawing/2014/main" id="{777D0D04-A831-4911-8ECA-02122B705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3" name="Freeform 22">
              <a:extLst>
                <a:ext uri="{FF2B5EF4-FFF2-40B4-BE49-F238E27FC236}">
                  <a16:creationId xmlns:a16="http://schemas.microsoft.com/office/drawing/2014/main" id="{732B13BD-58C8-4398-BD33-0821E89D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4" name="Freeform 23">
              <a:extLst>
                <a:ext uri="{FF2B5EF4-FFF2-40B4-BE49-F238E27FC236}">
                  <a16:creationId xmlns:a16="http://schemas.microsoft.com/office/drawing/2014/main" id="{E672D10B-B9B8-4891-B049-ABDE29469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5" name="Freeform 24">
              <a:extLst>
                <a:ext uri="{FF2B5EF4-FFF2-40B4-BE49-F238E27FC236}">
                  <a16:creationId xmlns:a16="http://schemas.microsoft.com/office/drawing/2014/main" id="{E0BFAD5D-54D0-4297-B8D9-C9CC922B2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6" name="Freeform 25">
              <a:extLst>
                <a:ext uri="{FF2B5EF4-FFF2-40B4-BE49-F238E27FC236}">
                  <a16:creationId xmlns:a16="http://schemas.microsoft.com/office/drawing/2014/main" id="{FD7522B9-C232-404C-8AF8-2708C283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7" name="Freeform 26">
              <a:extLst>
                <a:ext uri="{FF2B5EF4-FFF2-40B4-BE49-F238E27FC236}">
                  <a16:creationId xmlns:a16="http://schemas.microsoft.com/office/drawing/2014/main" id="{108D1642-55E2-428B-9974-BC0E6C7CC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8" name="Freeform 27">
              <a:extLst>
                <a:ext uri="{FF2B5EF4-FFF2-40B4-BE49-F238E27FC236}">
                  <a16:creationId xmlns:a16="http://schemas.microsoft.com/office/drawing/2014/main" id="{694F7161-0335-467E-8CB6-76AFC9F8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49" name="Freeform 28">
              <a:extLst>
                <a:ext uri="{FF2B5EF4-FFF2-40B4-BE49-F238E27FC236}">
                  <a16:creationId xmlns:a16="http://schemas.microsoft.com/office/drawing/2014/main" id="{88A3BE05-CE0C-4755-8CB1-72E95335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0" name="Freeform 29">
              <a:extLst>
                <a:ext uri="{FF2B5EF4-FFF2-40B4-BE49-F238E27FC236}">
                  <a16:creationId xmlns:a16="http://schemas.microsoft.com/office/drawing/2014/main" id="{DF784C2E-61AF-41A1-8174-E8D6D231D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1" name="Freeform 30">
              <a:extLst>
                <a:ext uri="{FF2B5EF4-FFF2-40B4-BE49-F238E27FC236}">
                  <a16:creationId xmlns:a16="http://schemas.microsoft.com/office/drawing/2014/main" id="{929F9516-C155-41CC-88EB-045DD7C0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2" name="Freeform 31">
              <a:extLst>
                <a:ext uri="{FF2B5EF4-FFF2-40B4-BE49-F238E27FC236}">
                  <a16:creationId xmlns:a16="http://schemas.microsoft.com/office/drawing/2014/main" id="{5DFB1B43-8CCF-402F-A4C8-87C83C07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3" name="Freeform 32">
              <a:extLst>
                <a:ext uri="{FF2B5EF4-FFF2-40B4-BE49-F238E27FC236}">
                  <a16:creationId xmlns:a16="http://schemas.microsoft.com/office/drawing/2014/main" id="{21265756-4CEC-4546-8B0C-E76917786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4" name="Freeform 33">
              <a:extLst>
                <a:ext uri="{FF2B5EF4-FFF2-40B4-BE49-F238E27FC236}">
                  <a16:creationId xmlns:a16="http://schemas.microsoft.com/office/drawing/2014/main" id="{6F900E68-BF00-4669-B3D1-FB43F7A6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5" name="Freeform 34">
              <a:extLst>
                <a:ext uri="{FF2B5EF4-FFF2-40B4-BE49-F238E27FC236}">
                  <a16:creationId xmlns:a16="http://schemas.microsoft.com/office/drawing/2014/main" id="{C197679C-E506-4A04-9E67-DDA08B65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6" name="Freeform 35">
              <a:extLst>
                <a:ext uri="{FF2B5EF4-FFF2-40B4-BE49-F238E27FC236}">
                  <a16:creationId xmlns:a16="http://schemas.microsoft.com/office/drawing/2014/main" id="{B51E7A00-34BE-48B9-B5A5-78EA10385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7" name="Freeform 36">
              <a:extLst>
                <a:ext uri="{FF2B5EF4-FFF2-40B4-BE49-F238E27FC236}">
                  <a16:creationId xmlns:a16="http://schemas.microsoft.com/office/drawing/2014/main" id="{5A7605E0-4883-45D6-9C83-3DA0E328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8" name="Freeform 37">
              <a:extLst>
                <a:ext uri="{FF2B5EF4-FFF2-40B4-BE49-F238E27FC236}">
                  <a16:creationId xmlns:a16="http://schemas.microsoft.com/office/drawing/2014/main" id="{727D0175-FAC4-4802-8708-2E5C0F1D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59" name="Freeform 38">
              <a:extLst>
                <a:ext uri="{FF2B5EF4-FFF2-40B4-BE49-F238E27FC236}">
                  <a16:creationId xmlns:a16="http://schemas.microsoft.com/office/drawing/2014/main" id="{E3AE1E03-F904-4C04-A76D-CFC79CBB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0" name="Freeform 39">
              <a:extLst>
                <a:ext uri="{FF2B5EF4-FFF2-40B4-BE49-F238E27FC236}">
                  <a16:creationId xmlns:a16="http://schemas.microsoft.com/office/drawing/2014/main" id="{49A8049B-F304-4C4C-8127-F4DC2BA62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1" name="Freeform 40">
              <a:extLst>
                <a:ext uri="{FF2B5EF4-FFF2-40B4-BE49-F238E27FC236}">
                  <a16:creationId xmlns:a16="http://schemas.microsoft.com/office/drawing/2014/main" id="{F804E754-6428-4ACF-AF09-2D978A0C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2" name="Freeform 41">
              <a:extLst>
                <a:ext uri="{FF2B5EF4-FFF2-40B4-BE49-F238E27FC236}">
                  <a16:creationId xmlns:a16="http://schemas.microsoft.com/office/drawing/2014/main" id="{D5ED0C7E-DC87-4811-98AF-8BB0753B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3" name="Freeform 42">
              <a:extLst>
                <a:ext uri="{FF2B5EF4-FFF2-40B4-BE49-F238E27FC236}">
                  <a16:creationId xmlns:a16="http://schemas.microsoft.com/office/drawing/2014/main" id="{0D64A3A6-BA15-498A-94EC-29DC2331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4" name="Freeform 43">
              <a:extLst>
                <a:ext uri="{FF2B5EF4-FFF2-40B4-BE49-F238E27FC236}">
                  <a16:creationId xmlns:a16="http://schemas.microsoft.com/office/drawing/2014/main" id="{9C938092-091B-423B-870C-547C7490B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5" name="Freeform 44">
              <a:extLst>
                <a:ext uri="{FF2B5EF4-FFF2-40B4-BE49-F238E27FC236}">
                  <a16:creationId xmlns:a16="http://schemas.microsoft.com/office/drawing/2014/main" id="{DFBCD11D-6301-4B41-9EC1-1DDD8728B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6" name="Freeform 45">
              <a:extLst>
                <a:ext uri="{FF2B5EF4-FFF2-40B4-BE49-F238E27FC236}">
                  <a16:creationId xmlns:a16="http://schemas.microsoft.com/office/drawing/2014/main" id="{7E372874-78BF-4E53-82BF-ABB92BE3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7" name="Freeform 46">
              <a:extLst>
                <a:ext uri="{FF2B5EF4-FFF2-40B4-BE49-F238E27FC236}">
                  <a16:creationId xmlns:a16="http://schemas.microsoft.com/office/drawing/2014/main" id="{FDE44AA8-86B5-49D7-8639-8DE05C1F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8" name="Freeform 47">
              <a:extLst>
                <a:ext uri="{FF2B5EF4-FFF2-40B4-BE49-F238E27FC236}">
                  <a16:creationId xmlns:a16="http://schemas.microsoft.com/office/drawing/2014/main" id="{211BCD46-0D08-4DAD-81AA-0961CB54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69" name="Freeform 48">
              <a:extLst>
                <a:ext uri="{FF2B5EF4-FFF2-40B4-BE49-F238E27FC236}">
                  <a16:creationId xmlns:a16="http://schemas.microsoft.com/office/drawing/2014/main" id="{FEF0F0B9-ACD6-43DB-8055-D8C4355C3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0" name="Freeform 49">
              <a:extLst>
                <a:ext uri="{FF2B5EF4-FFF2-40B4-BE49-F238E27FC236}">
                  <a16:creationId xmlns:a16="http://schemas.microsoft.com/office/drawing/2014/main" id="{B7C69185-0CCC-44EF-A78C-A80C56EE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1" name="Freeform 50">
              <a:extLst>
                <a:ext uri="{FF2B5EF4-FFF2-40B4-BE49-F238E27FC236}">
                  <a16:creationId xmlns:a16="http://schemas.microsoft.com/office/drawing/2014/main" id="{C894D2B1-FEFB-46B2-91E5-378DF18B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2" name="Freeform 51">
              <a:extLst>
                <a:ext uri="{FF2B5EF4-FFF2-40B4-BE49-F238E27FC236}">
                  <a16:creationId xmlns:a16="http://schemas.microsoft.com/office/drawing/2014/main" id="{247F3E1B-C58B-435C-A076-C3C92498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3" name="Freeform 52">
              <a:extLst>
                <a:ext uri="{FF2B5EF4-FFF2-40B4-BE49-F238E27FC236}">
                  <a16:creationId xmlns:a16="http://schemas.microsoft.com/office/drawing/2014/main" id="{78AB02F3-590A-4AFB-8898-9B74700DC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4" name="Freeform 53">
              <a:extLst>
                <a:ext uri="{FF2B5EF4-FFF2-40B4-BE49-F238E27FC236}">
                  <a16:creationId xmlns:a16="http://schemas.microsoft.com/office/drawing/2014/main" id="{009A515C-A8CC-4A07-B0EA-8243C74D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5" name="Freeform 54">
              <a:extLst>
                <a:ext uri="{FF2B5EF4-FFF2-40B4-BE49-F238E27FC236}">
                  <a16:creationId xmlns:a16="http://schemas.microsoft.com/office/drawing/2014/main" id="{5198258F-262C-4C8A-90AE-3B3ECC75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6" name="Freeform 55">
              <a:extLst>
                <a:ext uri="{FF2B5EF4-FFF2-40B4-BE49-F238E27FC236}">
                  <a16:creationId xmlns:a16="http://schemas.microsoft.com/office/drawing/2014/main" id="{019FB88E-6EE7-4DB3-9F80-04BC4F1EB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7" name="Freeform 56">
              <a:extLst>
                <a:ext uri="{FF2B5EF4-FFF2-40B4-BE49-F238E27FC236}">
                  <a16:creationId xmlns:a16="http://schemas.microsoft.com/office/drawing/2014/main" id="{140FAF04-00A3-4339-B7FE-F23625E55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8" name="Freeform 57">
              <a:extLst>
                <a:ext uri="{FF2B5EF4-FFF2-40B4-BE49-F238E27FC236}">
                  <a16:creationId xmlns:a16="http://schemas.microsoft.com/office/drawing/2014/main" id="{C68E44B5-F2DD-4CAF-8A2D-2719DA8F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79" name="Freeform 58">
              <a:extLst>
                <a:ext uri="{FF2B5EF4-FFF2-40B4-BE49-F238E27FC236}">
                  <a16:creationId xmlns:a16="http://schemas.microsoft.com/office/drawing/2014/main" id="{42804F3C-F39F-4F47-A40D-83E8C47F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0" name="Freeform 59">
              <a:extLst>
                <a:ext uri="{FF2B5EF4-FFF2-40B4-BE49-F238E27FC236}">
                  <a16:creationId xmlns:a16="http://schemas.microsoft.com/office/drawing/2014/main" id="{1614D98D-1B71-4853-A438-7ED5BB3FE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1" name="Freeform 60">
              <a:extLst>
                <a:ext uri="{FF2B5EF4-FFF2-40B4-BE49-F238E27FC236}">
                  <a16:creationId xmlns:a16="http://schemas.microsoft.com/office/drawing/2014/main" id="{CBED506A-CF4C-40A5-A619-1093F891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2" name="Freeform 61">
              <a:extLst>
                <a:ext uri="{FF2B5EF4-FFF2-40B4-BE49-F238E27FC236}">
                  <a16:creationId xmlns:a16="http://schemas.microsoft.com/office/drawing/2014/main" id="{6DA1A54A-3819-41D7-878D-F6ECB23B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3" name="Freeform 62">
              <a:extLst>
                <a:ext uri="{FF2B5EF4-FFF2-40B4-BE49-F238E27FC236}">
                  <a16:creationId xmlns:a16="http://schemas.microsoft.com/office/drawing/2014/main" id="{D5A53FDE-E048-4D27-A9DE-78748C8E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4" name="Freeform 63">
              <a:extLst>
                <a:ext uri="{FF2B5EF4-FFF2-40B4-BE49-F238E27FC236}">
                  <a16:creationId xmlns:a16="http://schemas.microsoft.com/office/drawing/2014/main" id="{0AE11555-D145-4901-B851-E17B895A5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5" name="Freeform 64">
              <a:extLst>
                <a:ext uri="{FF2B5EF4-FFF2-40B4-BE49-F238E27FC236}">
                  <a16:creationId xmlns:a16="http://schemas.microsoft.com/office/drawing/2014/main" id="{C4B27CDD-931A-48F4-9AE3-B896490D2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6" name="Freeform 65">
              <a:extLst>
                <a:ext uri="{FF2B5EF4-FFF2-40B4-BE49-F238E27FC236}">
                  <a16:creationId xmlns:a16="http://schemas.microsoft.com/office/drawing/2014/main" id="{2D79C0E0-939C-466D-A326-542600A2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7" name="Freeform 66">
              <a:extLst>
                <a:ext uri="{FF2B5EF4-FFF2-40B4-BE49-F238E27FC236}">
                  <a16:creationId xmlns:a16="http://schemas.microsoft.com/office/drawing/2014/main" id="{0C2B721C-1EA0-47B2-929E-CE30939FB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8" name="Freeform 67">
              <a:extLst>
                <a:ext uri="{FF2B5EF4-FFF2-40B4-BE49-F238E27FC236}">
                  <a16:creationId xmlns:a16="http://schemas.microsoft.com/office/drawing/2014/main" id="{BA524BD3-709F-4FF4-A3AC-27406D008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89" name="Freeform 68">
              <a:extLst>
                <a:ext uri="{FF2B5EF4-FFF2-40B4-BE49-F238E27FC236}">
                  <a16:creationId xmlns:a16="http://schemas.microsoft.com/office/drawing/2014/main" id="{E650384F-EEF6-4985-BEBE-B12ED860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0" name="Freeform 69">
              <a:extLst>
                <a:ext uri="{FF2B5EF4-FFF2-40B4-BE49-F238E27FC236}">
                  <a16:creationId xmlns:a16="http://schemas.microsoft.com/office/drawing/2014/main" id="{E7E1446F-BCA4-47C3-BA88-9A2131566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1" name="Freeform 70">
              <a:extLst>
                <a:ext uri="{FF2B5EF4-FFF2-40B4-BE49-F238E27FC236}">
                  <a16:creationId xmlns:a16="http://schemas.microsoft.com/office/drawing/2014/main" id="{B67E4832-15C1-4538-8274-4942D951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2" name="Freeform 71">
              <a:extLst>
                <a:ext uri="{FF2B5EF4-FFF2-40B4-BE49-F238E27FC236}">
                  <a16:creationId xmlns:a16="http://schemas.microsoft.com/office/drawing/2014/main" id="{AABDB0E7-FF37-4F39-8D34-72A337C4C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3" name="Freeform 72">
              <a:extLst>
                <a:ext uri="{FF2B5EF4-FFF2-40B4-BE49-F238E27FC236}">
                  <a16:creationId xmlns:a16="http://schemas.microsoft.com/office/drawing/2014/main" id="{1308BA35-0886-4FB1-B5E7-2E1107A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4" name="Freeform 73">
              <a:extLst>
                <a:ext uri="{FF2B5EF4-FFF2-40B4-BE49-F238E27FC236}">
                  <a16:creationId xmlns:a16="http://schemas.microsoft.com/office/drawing/2014/main" id="{36E68790-1E4D-4970-A85C-FC48A01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5" name="Freeform 74">
              <a:extLst>
                <a:ext uri="{FF2B5EF4-FFF2-40B4-BE49-F238E27FC236}">
                  <a16:creationId xmlns:a16="http://schemas.microsoft.com/office/drawing/2014/main" id="{2DA6CC94-F3C1-4BC4-A71E-5E9EDD620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6" name="Freeform 75">
              <a:extLst>
                <a:ext uri="{FF2B5EF4-FFF2-40B4-BE49-F238E27FC236}">
                  <a16:creationId xmlns:a16="http://schemas.microsoft.com/office/drawing/2014/main" id="{11A2CAC0-F63C-4FC0-B4A3-128595D39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7" name="Freeform 76">
              <a:extLst>
                <a:ext uri="{FF2B5EF4-FFF2-40B4-BE49-F238E27FC236}">
                  <a16:creationId xmlns:a16="http://schemas.microsoft.com/office/drawing/2014/main" id="{0D106024-FB2C-4FD2-A5EA-3E1B5F39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8" name="Freeform 77">
              <a:extLst>
                <a:ext uri="{FF2B5EF4-FFF2-40B4-BE49-F238E27FC236}">
                  <a16:creationId xmlns:a16="http://schemas.microsoft.com/office/drawing/2014/main" id="{E19E70DC-6B3B-472A-A266-FD519F9D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699" name="Freeform 78">
              <a:extLst>
                <a:ext uri="{FF2B5EF4-FFF2-40B4-BE49-F238E27FC236}">
                  <a16:creationId xmlns:a16="http://schemas.microsoft.com/office/drawing/2014/main" id="{FFF71B7E-3241-4E67-89A9-BD38641F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0" name="Freeform 79">
              <a:extLst>
                <a:ext uri="{FF2B5EF4-FFF2-40B4-BE49-F238E27FC236}">
                  <a16:creationId xmlns:a16="http://schemas.microsoft.com/office/drawing/2014/main" id="{E7E39078-F49F-4195-85FF-0D3E4D3CC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1" name="Freeform 80">
              <a:extLst>
                <a:ext uri="{FF2B5EF4-FFF2-40B4-BE49-F238E27FC236}">
                  <a16:creationId xmlns:a16="http://schemas.microsoft.com/office/drawing/2014/main" id="{43FC176E-CF9A-4483-8291-639F3056B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2" name="Freeform 81">
              <a:extLst>
                <a:ext uri="{FF2B5EF4-FFF2-40B4-BE49-F238E27FC236}">
                  <a16:creationId xmlns:a16="http://schemas.microsoft.com/office/drawing/2014/main" id="{33F222E8-71F5-4160-B4A8-C3E411B4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3" name="Freeform 82">
              <a:extLst>
                <a:ext uri="{FF2B5EF4-FFF2-40B4-BE49-F238E27FC236}">
                  <a16:creationId xmlns:a16="http://schemas.microsoft.com/office/drawing/2014/main" id="{2F5BA0FA-DE4D-48FE-8963-2968AAEC3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4" name="Freeform 83">
              <a:extLst>
                <a:ext uri="{FF2B5EF4-FFF2-40B4-BE49-F238E27FC236}">
                  <a16:creationId xmlns:a16="http://schemas.microsoft.com/office/drawing/2014/main" id="{8A5C16B2-7284-4B50-9169-3E0F3A182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5" name="Freeform 84">
              <a:extLst>
                <a:ext uri="{FF2B5EF4-FFF2-40B4-BE49-F238E27FC236}">
                  <a16:creationId xmlns:a16="http://schemas.microsoft.com/office/drawing/2014/main" id="{91B51BDF-AC43-41BD-8584-AE139760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6" name="Freeform 85">
              <a:extLst>
                <a:ext uri="{FF2B5EF4-FFF2-40B4-BE49-F238E27FC236}">
                  <a16:creationId xmlns:a16="http://schemas.microsoft.com/office/drawing/2014/main" id="{DB1227DD-DEF4-468F-9210-502712FD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7" name="Freeform 86">
              <a:extLst>
                <a:ext uri="{FF2B5EF4-FFF2-40B4-BE49-F238E27FC236}">
                  <a16:creationId xmlns:a16="http://schemas.microsoft.com/office/drawing/2014/main" id="{710C1E0C-29A4-4A9C-B15F-328C9C3C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8" name="Freeform 87">
              <a:extLst>
                <a:ext uri="{FF2B5EF4-FFF2-40B4-BE49-F238E27FC236}">
                  <a16:creationId xmlns:a16="http://schemas.microsoft.com/office/drawing/2014/main" id="{256AE46F-9472-47F1-AADA-8BF80914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09" name="Freeform 88">
              <a:extLst>
                <a:ext uri="{FF2B5EF4-FFF2-40B4-BE49-F238E27FC236}">
                  <a16:creationId xmlns:a16="http://schemas.microsoft.com/office/drawing/2014/main" id="{8B0D0241-7AFB-4EEC-AD2C-B685B634A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0" name="Freeform 89">
              <a:extLst>
                <a:ext uri="{FF2B5EF4-FFF2-40B4-BE49-F238E27FC236}">
                  <a16:creationId xmlns:a16="http://schemas.microsoft.com/office/drawing/2014/main" id="{415357D0-97FF-4665-A5C1-D1F25E25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1" name="Freeform 90">
              <a:extLst>
                <a:ext uri="{FF2B5EF4-FFF2-40B4-BE49-F238E27FC236}">
                  <a16:creationId xmlns:a16="http://schemas.microsoft.com/office/drawing/2014/main" id="{3035EC22-B800-44D4-9FE4-4F7CC589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2" name="Freeform 91">
              <a:extLst>
                <a:ext uri="{FF2B5EF4-FFF2-40B4-BE49-F238E27FC236}">
                  <a16:creationId xmlns:a16="http://schemas.microsoft.com/office/drawing/2014/main" id="{F0E3F83E-6734-4C1A-BF3B-EDF86097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3" name="Freeform 92">
              <a:extLst>
                <a:ext uri="{FF2B5EF4-FFF2-40B4-BE49-F238E27FC236}">
                  <a16:creationId xmlns:a16="http://schemas.microsoft.com/office/drawing/2014/main" id="{7E16F7C9-9266-4E19-805B-BC6ADADF8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4" name="Freeform 93">
              <a:extLst>
                <a:ext uri="{FF2B5EF4-FFF2-40B4-BE49-F238E27FC236}">
                  <a16:creationId xmlns:a16="http://schemas.microsoft.com/office/drawing/2014/main" id="{7A4D4873-683C-4213-ABBE-59459F699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5" name="Freeform 94">
              <a:extLst>
                <a:ext uri="{FF2B5EF4-FFF2-40B4-BE49-F238E27FC236}">
                  <a16:creationId xmlns:a16="http://schemas.microsoft.com/office/drawing/2014/main" id="{C6B4AB4B-B392-4F1B-9107-06F039D15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6" name="Freeform 95">
              <a:extLst>
                <a:ext uri="{FF2B5EF4-FFF2-40B4-BE49-F238E27FC236}">
                  <a16:creationId xmlns:a16="http://schemas.microsoft.com/office/drawing/2014/main" id="{4D908B66-B538-441C-A964-FB987CAA1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7" name="Freeform 96">
              <a:extLst>
                <a:ext uri="{FF2B5EF4-FFF2-40B4-BE49-F238E27FC236}">
                  <a16:creationId xmlns:a16="http://schemas.microsoft.com/office/drawing/2014/main" id="{C2B05EA6-9ED5-4588-B3D4-DF2EADF1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8" name="Freeform 97">
              <a:extLst>
                <a:ext uri="{FF2B5EF4-FFF2-40B4-BE49-F238E27FC236}">
                  <a16:creationId xmlns:a16="http://schemas.microsoft.com/office/drawing/2014/main" id="{4A5993C3-4229-4180-8BC1-81B966B2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19" name="Freeform 98">
              <a:extLst>
                <a:ext uri="{FF2B5EF4-FFF2-40B4-BE49-F238E27FC236}">
                  <a16:creationId xmlns:a16="http://schemas.microsoft.com/office/drawing/2014/main" id="{C3E4D223-83AF-440C-AFA0-EF54591E8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0" name="Freeform 99">
              <a:extLst>
                <a:ext uri="{FF2B5EF4-FFF2-40B4-BE49-F238E27FC236}">
                  <a16:creationId xmlns:a16="http://schemas.microsoft.com/office/drawing/2014/main" id="{7EB69F39-20FB-45CD-896A-CFD33B4F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1" name="Freeform 100">
              <a:extLst>
                <a:ext uri="{FF2B5EF4-FFF2-40B4-BE49-F238E27FC236}">
                  <a16:creationId xmlns:a16="http://schemas.microsoft.com/office/drawing/2014/main" id="{4BAE42E3-99B5-4059-9F44-2C11FCFC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2" name="Freeform 101">
              <a:extLst>
                <a:ext uri="{FF2B5EF4-FFF2-40B4-BE49-F238E27FC236}">
                  <a16:creationId xmlns:a16="http://schemas.microsoft.com/office/drawing/2014/main" id="{76D08F04-4F49-45AC-954A-BACF6D572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3" name="Freeform 102">
              <a:extLst>
                <a:ext uri="{FF2B5EF4-FFF2-40B4-BE49-F238E27FC236}">
                  <a16:creationId xmlns:a16="http://schemas.microsoft.com/office/drawing/2014/main" id="{D6F0CA7A-1E9A-4E2C-B964-C11D07AFB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4" name="Freeform 103">
              <a:extLst>
                <a:ext uri="{FF2B5EF4-FFF2-40B4-BE49-F238E27FC236}">
                  <a16:creationId xmlns:a16="http://schemas.microsoft.com/office/drawing/2014/main" id="{1C4D49C9-BB15-4372-80A2-749CDF7A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5" name="Freeform 104">
              <a:extLst>
                <a:ext uri="{FF2B5EF4-FFF2-40B4-BE49-F238E27FC236}">
                  <a16:creationId xmlns:a16="http://schemas.microsoft.com/office/drawing/2014/main" id="{9B518724-FBA7-4479-B8FA-BC39713C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6" name="Freeform 105">
              <a:extLst>
                <a:ext uri="{FF2B5EF4-FFF2-40B4-BE49-F238E27FC236}">
                  <a16:creationId xmlns:a16="http://schemas.microsoft.com/office/drawing/2014/main" id="{A2CD3799-3964-4DBA-AE8E-6E1756914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7" name="Freeform 106">
              <a:extLst>
                <a:ext uri="{FF2B5EF4-FFF2-40B4-BE49-F238E27FC236}">
                  <a16:creationId xmlns:a16="http://schemas.microsoft.com/office/drawing/2014/main" id="{2D8464EB-AAE1-4FF0-8E16-5B581D9BE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8" name="Freeform 107">
              <a:extLst>
                <a:ext uri="{FF2B5EF4-FFF2-40B4-BE49-F238E27FC236}">
                  <a16:creationId xmlns:a16="http://schemas.microsoft.com/office/drawing/2014/main" id="{8A0440E4-738C-4AA7-BE1C-3B677709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29" name="Freeform 108">
              <a:extLst>
                <a:ext uri="{FF2B5EF4-FFF2-40B4-BE49-F238E27FC236}">
                  <a16:creationId xmlns:a16="http://schemas.microsoft.com/office/drawing/2014/main" id="{0F7470D0-9C6A-4FEB-88B5-34741574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0" name="Freeform 109">
              <a:extLst>
                <a:ext uri="{FF2B5EF4-FFF2-40B4-BE49-F238E27FC236}">
                  <a16:creationId xmlns:a16="http://schemas.microsoft.com/office/drawing/2014/main" id="{56E8E1FB-160D-43E3-8F06-82E5E124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1" name="Freeform 110">
              <a:extLst>
                <a:ext uri="{FF2B5EF4-FFF2-40B4-BE49-F238E27FC236}">
                  <a16:creationId xmlns:a16="http://schemas.microsoft.com/office/drawing/2014/main" id="{D09C4887-F36C-4951-A97D-AF92E7EE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2" name="Freeform 111">
              <a:extLst>
                <a:ext uri="{FF2B5EF4-FFF2-40B4-BE49-F238E27FC236}">
                  <a16:creationId xmlns:a16="http://schemas.microsoft.com/office/drawing/2014/main" id="{1428F79F-3B89-44FF-A3AB-E7C1D5D9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3" name="Freeform 112">
              <a:extLst>
                <a:ext uri="{FF2B5EF4-FFF2-40B4-BE49-F238E27FC236}">
                  <a16:creationId xmlns:a16="http://schemas.microsoft.com/office/drawing/2014/main" id="{1F0ED749-F337-4DA9-A0F4-4053E1D70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4" name="Freeform 113">
              <a:extLst>
                <a:ext uri="{FF2B5EF4-FFF2-40B4-BE49-F238E27FC236}">
                  <a16:creationId xmlns:a16="http://schemas.microsoft.com/office/drawing/2014/main" id="{963F2FD2-5138-4860-AC51-BAA14D97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5" name="Freeform 114">
              <a:extLst>
                <a:ext uri="{FF2B5EF4-FFF2-40B4-BE49-F238E27FC236}">
                  <a16:creationId xmlns:a16="http://schemas.microsoft.com/office/drawing/2014/main" id="{07D2D394-9BBD-46D0-89EB-3C105E54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6" name="Freeform 115">
              <a:extLst>
                <a:ext uri="{FF2B5EF4-FFF2-40B4-BE49-F238E27FC236}">
                  <a16:creationId xmlns:a16="http://schemas.microsoft.com/office/drawing/2014/main" id="{E75A5D00-5B9A-4385-84AF-6DAED844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7" name="Freeform 116">
              <a:extLst>
                <a:ext uri="{FF2B5EF4-FFF2-40B4-BE49-F238E27FC236}">
                  <a16:creationId xmlns:a16="http://schemas.microsoft.com/office/drawing/2014/main" id="{5ACA4C5F-DF23-4F45-8ADA-CD2DD48E4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8" name="Freeform 117">
              <a:extLst>
                <a:ext uri="{FF2B5EF4-FFF2-40B4-BE49-F238E27FC236}">
                  <a16:creationId xmlns:a16="http://schemas.microsoft.com/office/drawing/2014/main" id="{1D87F40E-1A05-4F29-B9B0-AB1FA063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39" name="Freeform 118">
              <a:extLst>
                <a:ext uri="{FF2B5EF4-FFF2-40B4-BE49-F238E27FC236}">
                  <a16:creationId xmlns:a16="http://schemas.microsoft.com/office/drawing/2014/main" id="{F827D4BF-D7C9-48A2-99E0-C5CFAE4D9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0" name="Freeform 119">
              <a:extLst>
                <a:ext uri="{FF2B5EF4-FFF2-40B4-BE49-F238E27FC236}">
                  <a16:creationId xmlns:a16="http://schemas.microsoft.com/office/drawing/2014/main" id="{243B9DAA-4716-4A36-8218-AD8ED6D0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1" name="Freeform 120">
              <a:extLst>
                <a:ext uri="{FF2B5EF4-FFF2-40B4-BE49-F238E27FC236}">
                  <a16:creationId xmlns:a16="http://schemas.microsoft.com/office/drawing/2014/main" id="{C83D5C03-46AD-45C3-AE1E-8A6F6D31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2" name="Freeform 121">
              <a:extLst>
                <a:ext uri="{FF2B5EF4-FFF2-40B4-BE49-F238E27FC236}">
                  <a16:creationId xmlns:a16="http://schemas.microsoft.com/office/drawing/2014/main" id="{ABD604FA-BF93-4827-A5D1-EC6BB750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3" name="Freeform 122">
              <a:extLst>
                <a:ext uri="{FF2B5EF4-FFF2-40B4-BE49-F238E27FC236}">
                  <a16:creationId xmlns:a16="http://schemas.microsoft.com/office/drawing/2014/main" id="{0509559F-B953-4E80-B310-26EFF5D7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4" name="Freeform 123">
              <a:extLst>
                <a:ext uri="{FF2B5EF4-FFF2-40B4-BE49-F238E27FC236}">
                  <a16:creationId xmlns:a16="http://schemas.microsoft.com/office/drawing/2014/main" id="{080601A8-9C2C-4979-8617-6A47C0B1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5" name="Freeform 124">
              <a:extLst>
                <a:ext uri="{FF2B5EF4-FFF2-40B4-BE49-F238E27FC236}">
                  <a16:creationId xmlns:a16="http://schemas.microsoft.com/office/drawing/2014/main" id="{D4786431-EE45-4218-9ED2-6FABB1BC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6" name="Freeform 125">
              <a:extLst>
                <a:ext uri="{FF2B5EF4-FFF2-40B4-BE49-F238E27FC236}">
                  <a16:creationId xmlns:a16="http://schemas.microsoft.com/office/drawing/2014/main" id="{2C3ABC5D-59EE-412A-AB5D-B2A374BEB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7" name="Freeform 126">
              <a:extLst>
                <a:ext uri="{FF2B5EF4-FFF2-40B4-BE49-F238E27FC236}">
                  <a16:creationId xmlns:a16="http://schemas.microsoft.com/office/drawing/2014/main" id="{69BC986F-154B-4F7F-AFD3-4D0016BB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8" name="Freeform 127">
              <a:extLst>
                <a:ext uri="{FF2B5EF4-FFF2-40B4-BE49-F238E27FC236}">
                  <a16:creationId xmlns:a16="http://schemas.microsoft.com/office/drawing/2014/main" id="{F57D091F-5911-4A48-B743-7827A757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49" name="Freeform 128">
              <a:extLst>
                <a:ext uri="{FF2B5EF4-FFF2-40B4-BE49-F238E27FC236}">
                  <a16:creationId xmlns:a16="http://schemas.microsoft.com/office/drawing/2014/main" id="{72ADE47E-2EEC-49C3-BEBF-A5B1929C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0" name="Freeform 129">
              <a:extLst>
                <a:ext uri="{FF2B5EF4-FFF2-40B4-BE49-F238E27FC236}">
                  <a16:creationId xmlns:a16="http://schemas.microsoft.com/office/drawing/2014/main" id="{F81D366D-6A56-4763-A789-8577D472D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1" name="Freeform 130">
              <a:extLst>
                <a:ext uri="{FF2B5EF4-FFF2-40B4-BE49-F238E27FC236}">
                  <a16:creationId xmlns:a16="http://schemas.microsoft.com/office/drawing/2014/main" id="{B21051BB-08A3-4C77-97FE-D3F5D109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2" name="Freeform 131">
              <a:extLst>
                <a:ext uri="{FF2B5EF4-FFF2-40B4-BE49-F238E27FC236}">
                  <a16:creationId xmlns:a16="http://schemas.microsoft.com/office/drawing/2014/main" id="{06F5DECA-E6C1-4B37-93F0-AFA022BC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3" name="Freeform 132">
              <a:extLst>
                <a:ext uri="{FF2B5EF4-FFF2-40B4-BE49-F238E27FC236}">
                  <a16:creationId xmlns:a16="http://schemas.microsoft.com/office/drawing/2014/main" id="{AEB3AD4C-F919-45B1-B8E4-4D10FF9E2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4" name="Freeform 133">
              <a:extLst>
                <a:ext uri="{FF2B5EF4-FFF2-40B4-BE49-F238E27FC236}">
                  <a16:creationId xmlns:a16="http://schemas.microsoft.com/office/drawing/2014/main" id="{3C3A899F-1A5A-4B17-9497-1EB9BA0E5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5" name="Freeform 134">
              <a:extLst>
                <a:ext uri="{FF2B5EF4-FFF2-40B4-BE49-F238E27FC236}">
                  <a16:creationId xmlns:a16="http://schemas.microsoft.com/office/drawing/2014/main" id="{A65E0C67-C382-44C0-9AB7-FA09D479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6" name="Freeform 135">
              <a:extLst>
                <a:ext uri="{FF2B5EF4-FFF2-40B4-BE49-F238E27FC236}">
                  <a16:creationId xmlns:a16="http://schemas.microsoft.com/office/drawing/2014/main" id="{6643CADD-9E05-4E38-AB4F-21881C092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7" name="Freeform 136">
              <a:extLst>
                <a:ext uri="{FF2B5EF4-FFF2-40B4-BE49-F238E27FC236}">
                  <a16:creationId xmlns:a16="http://schemas.microsoft.com/office/drawing/2014/main" id="{9CB9E61B-A81B-467F-8798-5B24B0B9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8" name="Freeform 137">
              <a:extLst>
                <a:ext uri="{FF2B5EF4-FFF2-40B4-BE49-F238E27FC236}">
                  <a16:creationId xmlns:a16="http://schemas.microsoft.com/office/drawing/2014/main" id="{C027CDF1-B469-4533-8F86-8469D7BB6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59" name="Freeform 138">
              <a:extLst>
                <a:ext uri="{FF2B5EF4-FFF2-40B4-BE49-F238E27FC236}">
                  <a16:creationId xmlns:a16="http://schemas.microsoft.com/office/drawing/2014/main" id="{B692E972-AAE1-4DC5-AE60-465F76960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0" name="Freeform 139">
              <a:extLst>
                <a:ext uri="{FF2B5EF4-FFF2-40B4-BE49-F238E27FC236}">
                  <a16:creationId xmlns:a16="http://schemas.microsoft.com/office/drawing/2014/main" id="{6C1A7D9D-09D9-4B27-9EAF-40F5451D8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1" name="Freeform 140">
              <a:extLst>
                <a:ext uri="{FF2B5EF4-FFF2-40B4-BE49-F238E27FC236}">
                  <a16:creationId xmlns:a16="http://schemas.microsoft.com/office/drawing/2014/main" id="{963361EA-ACC6-4173-A109-0533B8978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2" name="Freeform 141">
              <a:extLst>
                <a:ext uri="{FF2B5EF4-FFF2-40B4-BE49-F238E27FC236}">
                  <a16:creationId xmlns:a16="http://schemas.microsoft.com/office/drawing/2014/main" id="{DC93CEA9-C3F2-49BB-AD58-493B4AE9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3" name="Freeform 142">
              <a:extLst>
                <a:ext uri="{FF2B5EF4-FFF2-40B4-BE49-F238E27FC236}">
                  <a16:creationId xmlns:a16="http://schemas.microsoft.com/office/drawing/2014/main" id="{38AD276E-100A-408F-881F-1E8485F2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4" name="Freeform 143">
              <a:extLst>
                <a:ext uri="{FF2B5EF4-FFF2-40B4-BE49-F238E27FC236}">
                  <a16:creationId xmlns:a16="http://schemas.microsoft.com/office/drawing/2014/main" id="{1D30A463-9A2E-47EC-92AD-FA8ADC5F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5" name="Freeform 144">
              <a:extLst>
                <a:ext uri="{FF2B5EF4-FFF2-40B4-BE49-F238E27FC236}">
                  <a16:creationId xmlns:a16="http://schemas.microsoft.com/office/drawing/2014/main" id="{320D5688-4935-4F52-9124-46263FA26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6" name="Freeform 145">
              <a:extLst>
                <a:ext uri="{FF2B5EF4-FFF2-40B4-BE49-F238E27FC236}">
                  <a16:creationId xmlns:a16="http://schemas.microsoft.com/office/drawing/2014/main" id="{C5B2E4E3-57F5-4553-A134-2F1AAA4C4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7" name="Freeform 146">
              <a:extLst>
                <a:ext uri="{FF2B5EF4-FFF2-40B4-BE49-F238E27FC236}">
                  <a16:creationId xmlns:a16="http://schemas.microsoft.com/office/drawing/2014/main" id="{5E08034C-8147-44AD-8113-FA3AD0E0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8" name="Freeform 147">
              <a:extLst>
                <a:ext uri="{FF2B5EF4-FFF2-40B4-BE49-F238E27FC236}">
                  <a16:creationId xmlns:a16="http://schemas.microsoft.com/office/drawing/2014/main" id="{0EBF9BDB-317A-4CA8-B68E-14FB3D83B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69" name="Freeform 148">
              <a:extLst>
                <a:ext uri="{FF2B5EF4-FFF2-40B4-BE49-F238E27FC236}">
                  <a16:creationId xmlns:a16="http://schemas.microsoft.com/office/drawing/2014/main" id="{EBFB3CED-A22D-4DC8-9E9E-C02FFC66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0" name="Freeform 149">
              <a:extLst>
                <a:ext uri="{FF2B5EF4-FFF2-40B4-BE49-F238E27FC236}">
                  <a16:creationId xmlns:a16="http://schemas.microsoft.com/office/drawing/2014/main" id="{04A02F43-1BD0-4F9C-8ABB-C8145529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1" name="Freeform 150">
              <a:extLst>
                <a:ext uri="{FF2B5EF4-FFF2-40B4-BE49-F238E27FC236}">
                  <a16:creationId xmlns:a16="http://schemas.microsoft.com/office/drawing/2014/main" id="{DB9ADFE3-1BC1-4689-9EDE-47090767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2" name="Freeform 151">
              <a:extLst>
                <a:ext uri="{FF2B5EF4-FFF2-40B4-BE49-F238E27FC236}">
                  <a16:creationId xmlns:a16="http://schemas.microsoft.com/office/drawing/2014/main" id="{4C1BAD95-DB44-41AF-B4C9-FE5CC2E03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3" name="Freeform 152">
              <a:extLst>
                <a:ext uri="{FF2B5EF4-FFF2-40B4-BE49-F238E27FC236}">
                  <a16:creationId xmlns:a16="http://schemas.microsoft.com/office/drawing/2014/main" id="{BEB73D19-E328-4747-A2E5-5FCC0703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4" name="Freeform 153">
              <a:extLst>
                <a:ext uri="{FF2B5EF4-FFF2-40B4-BE49-F238E27FC236}">
                  <a16:creationId xmlns:a16="http://schemas.microsoft.com/office/drawing/2014/main" id="{618A9DEA-E4E6-4C9E-A8DD-627A3A1A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5" name="Freeform 154">
              <a:extLst>
                <a:ext uri="{FF2B5EF4-FFF2-40B4-BE49-F238E27FC236}">
                  <a16:creationId xmlns:a16="http://schemas.microsoft.com/office/drawing/2014/main" id="{5026013C-47DC-44BD-B725-6DFEA481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6" name="Freeform 155">
              <a:extLst>
                <a:ext uri="{FF2B5EF4-FFF2-40B4-BE49-F238E27FC236}">
                  <a16:creationId xmlns:a16="http://schemas.microsoft.com/office/drawing/2014/main" id="{696EC9AF-ECB5-4DE6-BAAC-6FC774D72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7" name="Freeform 156">
              <a:extLst>
                <a:ext uri="{FF2B5EF4-FFF2-40B4-BE49-F238E27FC236}">
                  <a16:creationId xmlns:a16="http://schemas.microsoft.com/office/drawing/2014/main" id="{3195C969-31A4-44BA-8766-50BE91AC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8" name="Freeform 157">
              <a:extLst>
                <a:ext uri="{FF2B5EF4-FFF2-40B4-BE49-F238E27FC236}">
                  <a16:creationId xmlns:a16="http://schemas.microsoft.com/office/drawing/2014/main" id="{65941E25-FA36-445F-8FA7-CF48B4CE8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79" name="Freeform 158">
              <a:extLst>
                <a:ext uri="{FF2B5EF4-FFF2-40B4-BE49-F238E27FC236}">
                  <a16:creationId xmlns:a16="http://schemas.microsoft.com/office/drawing/2014/main" id="{B9E4C5E0-8A00-4DD8-A75B-BA293A25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0" name="Freeform 159">
              <a:extLst>
                <a:ext uri="{FF2B5EF4-FFF2-40B4-BE49-F238E27FC236}">
                  <a16:creationId xmlns:a16="http://schemas.microsoft.com/office/drawing/2014/main" id="{6CA88949-D70B-4BA3-8482-CAD612ECF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1" name="Freeform 160">
              <a:extLst>
                <a:ext uri="{FF2B5EF4-FFF2-40B4-BE49-F238E27FC236}">
                  <a16:creationId xmlns:a16="http://schemas.microsoft.com/office/drawing/2014/main" id="{D5A9FB17-4A19-4592-A01E-BE59428DF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2" name="Freeform 161">
              <a:extLst>
                <a:ext uri="{FF2B5EF4-FFF2-40B4-BE49-F238E27FC236}">
                  <a16:creationId xmlns:a16="http://schemas.microsoft.com/office/drawing/2014/main" id="{DFC0C2A3-11F9-40BF-9E56-5D0A3CEC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3" name="Freeform 162">
              <a:extLst>
                <a:ext uri="{FF2B5EF4-FFF2-40B4-BE49-F238E27FC236}">
                  <a16:creationId xmlns:a16="http://schemas.microsoft.com/office/drawing/2014/main" id="{2B0EF891-F262-44AA-A0A2-84802B2F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4" name="Freeform 163">
              <a:extLst>
                <a:ext uri="{FF2B5EF4-FFF2-40B4-BE49-F238E27FC236}">
                  <a16:creationId xmlns:a16="http://schemas.microsoft.com/office/drawing/2014/main" id="{AAE99F2B-2174-4B57-BDF3-6873ABA1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5" name="Freeform 164">
              <a:extLst>
                <a:ext uri="{FF2B5EF4-FFF2-40B4-BE49-F238E27FC236}">
                  <a16:creationId xmlns:a16="http://schemas.microsoft.com/office/drawing/2014/main" id="{CEA7E6A7-F947-4128-86E6-863F77B8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6" name="Freeform 165">
              <a:extLst>
                <a:ext uri="{FF2B5EF4-FFF2-40B4-BE49-F238E27FC236}">
                  <a16:creationId xmlns:a16="http://schemas.microsoft.com/office/drawing/2014/main" id="{EAACC10B-6079-47E2-AB00-570C2C9B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7" name="Freeform 166">
              <a:extLst>
                <a:ext uri="{FF2B5EF4-FFF2-40B4-BE49-F238E27FC236}">
                  <a16:creationId xmlns:a16="http://schemas.microsoft.com/office/drawing/2014/main" id="{C25DE112-17B3-4F77-8105-9DC1AAE9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8" name="Freeform 167">
              <a:extLst>
                <a:ext uri="{FF2B5EF4-FFF2-40B4-BE49-F238E27FC236}">
                  <a16:creationId xmlns:a16="http://schemas.microsoft.com/office/drawing/2014/main" id="{8EC13603-2599-4BE3-BE5A-E47BFF9F9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89" name="Freeform 168">
              <a:extLst>
                <a:ext uri="{FF2B5EF4-FFF2-40B4-BE49-F238E27FC236}">
                  <a16:creationId xmlns:a16="http://schemas.microsoft.com/office/drawing/2014/main" id="{55B95E37-48C0-4AC5-8E96-60E5E0100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0" name="Freeform 169">
              <a:extLst>
                <a:ext uri="{FF2B5EF4-FFF2-40B4-BE49-F238E27FC236}">
                  <a16:creationId xmlns:a16="http://schemas.microsoft.com/office/drawing/2014/main" id="{6E27974A-A3DF-4C5F-8DFE-B26A30B8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1" name="Freeform 170">
              <a:extLst>
                <a:ext uri="{FF2B5EF4-FFF2-40B4-BE49-F238E27FC236}">
                  <a16:creationId xmlns:a16="http://schemas.microsoft.com/office/drawing/2014/main" id="{16883AF7-5610-4D74-9ED2-44E27EBF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2" name="Freeform 171">
              <a:extLst>
                <a:ext uri="{FF2B5EF4-FFF2-40B4-BE49-F238E27FC236}">
                  <a16:creationId xmlns:a16="http://schemas.microsoft.com/office/drawing/2014/main" id="{E0E03685-E6FD-4478-81F0-8ED802DB3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3" name="Freeform 172">
              <a:extLst>
                <a:ext uri="{FF2B5EF4-FFF2-40B4-BE49-F238E27FC236}">
                  <a16:creationId xmlns:a16="http://schemas.microsoft.com/office/drawing/2014/main" id="{570EDA42-8EF0-491B-8EAE-8F6EA7B7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4" name="Freeform 173">
              <a:extLst>
                <a:ext uri="{FF2B5EF4-FFF2-40B4-BE49-F238E27FC236}">
                  <a16:creationId xmlns:a16="http://schemas.microsoft.com/office/drawing/2014/main" id="{38CBCE18-448A-4E5C-807C-B316D5C95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5" name="Freeform 174">
              <a:extLst>
                <a:ext uri="{FF2B5EF4-FFF2-40B4-BE49-F238E27FC236}">
                  <a16:creationId xmlns:a16="http://schemas.microsoft.com/office/drawing/2014/main" id="{4E4D6F6D-1926-4EAB-838C-B327F945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6" name="Freeform 175">
              <a:extLst>
                <a:ext uri="{FF2B5EF4-FFF2-40B4-BE49-F238E27FC236}">
                  <a16:creationId xmlns:a16="http://schemas.microsoft.com/office/drawing/2014/main" id="{0ED23535-3108-4067-96A8-1FA99258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7" name="Freeform 176">
              <a:extLst>
                <a:ext uri="{FF2B5EF4-FFF2-40B4-BE49-F238E27FC236}">
                  <a16:creationId xmlns:a16="http://schemas.microsoft.com/office/drawing/2014/main" id="{7E9ED9E2-2EA6-4F3E-A1BE-8B84D1B4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8" name="Freeform 177">
              <a:extLst>
                <a:ext uri="{FF2B5EF4-FFF2-40B4-BE49-F238E27FC236}">
                  <a16:creationId xmlns:a16="http://schemas.microsoft.com/office/drawing/2014/main" id="{A343DDBE-BCBD-48AF-8948-DDB53086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799" name="Freeform 178">
              <a:extLst>
                <a:ext uri="{FF2B5EF4-FFF2-40B4-BE49-F238E27FC236}">
                  <a16:creationId xmlns:a16="http://schemas.microsoft.com/office/drawing/2014/main" id="{3CED2C3D-67C0-44EA-B663-769BDA30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0" name="Freeform 179">
              <a:extLst>
                <a:ext uri="{FF2B5EF4-FFF2-40B4-BE49-F238E27FC236}">
                  <a16:creationId xmlns:a16="http://schemas.microsoft.com/office/drawing/2014/main" id="{7DC5078E-A9D0-404E-A939-D9DC2B1B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1" name="Freeform 180">
              <a:extLst>
                <a:ext uri="{FF2B5EF4-FFF2-40B4-BE49-F238E27FC236}">
                  <a16:creationId xmlns:a16="http://schemas.microsoft.com/office/drawing/2014/main" id="{F6C7C933-84A1-4012-ACE3-22E81E77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2" name="Freeform 181">
              <a:extLst>
                <a:ext uri="{FF2B5EF4-FFF2-40B4-BE49-F238E27FC236}">
                  <a16:creationId xmlns:a16="http://schemas.microsoft.com/office/drawing/2014/main" id="{18DA0ECF-16E6-4597-8A3D-ED3B9B37D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3" name="Freeform 182">
              <a:extLst>
                <a:ext uri="{FF2B5EF4-FFF2-40B4-BE49-F238E27FC236}">
                  <a16:creationId xmlns:a16="http://schemas.microsoft.com/office/drawing/2014/main" id="{716821A4-2660-4994-8F4A-BC33EC85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4" name="Freeform 183">
              <a:extLst>
                <a:ext uri="{FF2B5EF4-FFF2-40B4-BE49-F238E27FC236}">
                  <a16:creationId xmlns:a16="http://schemas.microsoft.com/office/drawing/2014/main" id="{D812925C-4E8E-495E-984D-D9A3A12D4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5" name="Freeform 184">
              <a:extLst>
                <a:ext uri="{FF2B5EF4-FFF2-40B4-BE49-F238E27FC236}">
                  <a16:creationId xmlns:a16="http://schemas.microsoft.com/office/drawing/2014/main" id="{8DFAAC87-0ACA-4DEA-B2F0-F72CB10D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6" name="Freeform 185">
              <a:extLst>
                <a:ext uri="{FF2B5EF4-FFF2-40B4-BE49-F238E27FC236}">
                  <a16:creationId xmlns:a16="http://schemas.microsoft.com/office/drawing/2014/main" id="{95D8ED36-3E16-4E38-9508-5D7D6F25D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7" name="Freeform 186">
              <a:extLst>
                <a:ext uri="{FF2B5EF4-FFF2-40B4-BE49-F238E27FC236}">
                  <a16:creationId xmlns:a16="http://schemas.microsoft.com/office/drawing/2014/main" id="{E9A94AD2-6E60-408C-B55F-8A0DB50D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8" name="Freeform 187">
              <a:extLst>
                <a:ext uri="{FF2B5EF4-FFF2-40B4-BE49-F238E27FC236}">
                  <a16:creationId xmlns:a16="http://schemas.microsoft.com/office/drawing/2014/main" id="{07FF3861-9547-404F-8205-5876E0A78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09" name="Freeform 188">
              <a:extLst>
                <a:ext uri="{FF2B5EF4-FFF2-40B4-BE49-F238E27FC236}">
                  <a16:creationId xmlns:a16="http://schemas.microsoft.com/office/drawing/2014/main" id="{5211205A-975C-4A8A-8E5E-C6ACE38B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0" name="Freeform 189">
              <a:extLst>
                <a:ext uri="{FF2B5EF4-FFF2-40B4-BE49-F238E27FC236}">
                  <a16:creationId xmlns:a16="http://schemas.microsoft.com/office/drawing/2014/main" id="{A26A2481-41C5-4AFF-B104-93620E9C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1" name="Freeform 190">
              <a:extLst>
                <a:ext uri="{FF2B5EF4-FFF2-40B4-BE49-F238E27FC236}">
                  <a16:creationId xmlns:a16="http://schemas.microsoft.com/office/drawing/2014/main" id="{67447CAA-F3C3-4DB1-A14C-66584614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2" name="Freeform 191">
              <a:extLst>
                <a:ext uri="{FF2B5EF4-FFF2-40B4-BE49-F238E27FC236}">
                  <a16:creationId xmlns:a16="http://schemas.microsoft.com/office/drawing/2014/main" id="{F0E312F7-6D6B-440A-8307-4219B0B9A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3" name="Freeform 192">
              <a:extLst>
                <a:ext uri="{FF2B5EF4-FFF2-40B4-BE49-F238E27FC236}">
                  <a16:creationId xmlns:a16="http://schemas.microsoft.com/office/drawing/2014/main" id="{AE959D61-05A7-4CEA-BFD9-47B6BC40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4" name="Freeform 193">
              <a:extLst>
                <a:ext uri="{FF2B5EF4-FFF2-40B4-BE49-F238E27FC236}">
                  <a16:creationId xmlns:a16="http://schemas.microsoft.com/office/drawing/2014/main" id="{D35B6CF1-F00D-4920-82D8-D12080369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5" name="Freeform 194">
              <a:extLst>
                <a:ext uri="{FF2B5EF4-FFF2-40B4-BE49-F238E27FC236}">
                  <a16:creationId xmlns:a16="http://schemas.microsoft.com/office/drawing/2014/main" id="{79C322BA-ED66-45F2-9112-B81A76D7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6" name="Freeform 195">
              <a:extLst>
                <a:ext uri="{FF2B5EF4-FFF2-40B4-BE49-F238E27FC236}">
                  <a16:creationId xmlns:a16="http://schemas.microsoft.com/office/drawing/2014/main" id="{AD8E74A4-6383-4AF6-81C1-1D86DEE22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7" name="Freeform 196">
              <a:extLst>
                <a:ext uri="{FF2B5EF4-FFF2-40B4-BE49-F238E27FC236}">
                  <a16:creationId xmlns:a16="http://schemas.microsoft.com/office/drawing/2014/main" id="{DFF2B11E-2D1B-4102-A311-6B04C0F5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8" name="Freeform 197">
              <a:extLst>
                <a:ext uri="{FF2B5EF4-FFF2-40B4-BE49-F238E27FC236}">
                  <a16:creationId xmlns:a16="http://schemas.microsoft.com/office/drawing/2014/main" id="{3D0B749E-1764-41A9-99D6-0ABAB8E1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19" name="Freeform 198">
              <a:extLst>
                <a:ext uri="{FF2B5EF4-FFF2-40B4-BE49-F238E27FC236}">
                  <a16:creationId xmlns:a16="http://schemas.microsoft.com/office/drawing/2014/main" id="{28DBEEA4-666E-4C67-A153-5FE708477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0" name="Freeform 199">
              <a:extLst>
                <a:ext uri="{FF2B5EF4-FFF2-40B4-BE49-F238E27FC236}">
                  <a16:creationId xmlns:a16="http://schemas.microsoft.com/office/drawing/2014/main" id="{663C8F21-3515-44B0-AAA2-001FE4DE3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1" name="Freeform 200">
              <a:extLst>
                <a:ext uri="{FF2B5EF4-FFF2-40B4-BE49-F238E27FC236}">
                  <a16:creationId xmlns:a16="http://schemas.microsoft.com/office/drawing/2014/main" id="{7E494A0F-A10C-488B-87AA-6EBFC100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2" name="Freeform 201">
              <a:extLst>
                <a:ext uri="{FF2B5EF4-FFF2-40B4-BE49-F238E27FC236}">
                  <a16:creationId xmlns:a16="http://schemas.microsoft.com/office/drawing/2014/main" id="{17BC3BEF-2F65-4516-9C19-89EC8FCB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3" name="Freeform 202">
              <a:extLst>
                <a:ext uri="{FF2B5EF4-FFF2-40B4-BE49-F238E27FC236}">
                  <a16:creationId xmlns:a16="http://schemas.microsoft.com/office/drawing/2014/main" id="{06342440-4FEA-41E9-BCF2-F46EDBAD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4" name="Freeform 203">
              <a:extLst>
                <a:ext uri="{FF2B5EF4-FFF2-40B4-BE49-F238E27FC236}">
                  <a16:creationId xmlns:a16="http://schemas.microsoft.com/office/drawing/2014/main" id="{1216107F-C6A2-4D9C-8319-17ADEE771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5" name="Freeform 204">
              <a:extLst>
                <a:ext uri="{FF2B5EF4-FFF2-40B4-BE49-F238E27FC236}">
                  <a16:creationId xmlns:a16="http://schemas.microsoft.com/office/drawing/2014/main" id="{E61328E9-4FC5-402C-AD9D-F2EE2D12D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6" name="Freeform 205">
              <a:extLst>
                <a:ext uri="{FF2B5EF4-FFF2-40B4-BE49-F238E27FC236}">
                  <a16:creationId xmlns:a16="http://schemas.microsoft.com/office/drawing/2014/main" id="{98BB583D-D86A-4840-AD2B-984890E6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7" name="Freeform 206">
              <a:extLst>
                <a:ext uri="{FF2B5EF4-FFF2-40B4-BE49-F238E27FC236}">
                  <a16:creationId xmlns:a16="http://schemas.microsoft.com/office/drawing/2014/main" id="{479CB0B3-F1D6-4BCA-90B8-BE359131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8" name="Freeform 207">
              <a:extLst>
                <a:ext uri="{FF2B5EF4-FFF2-40B4-BE49-F238E27FC236}">
                  <a16:creationId xmlns:a16="http://schemas.microsoft.com/office/drawing/2014/main" id="{F23FE6C8-F119-479F-84B5-8402A081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29" name="Freeform 208">
              <a:extLst>
                <a:ext uri="{FF2B5EF4-FFF2-40B4-BE49-F238E27FC236}">
                  <a16:creationId xmlns:a16="http://schemas.microsoft.com/office/drawing/2014/main" id="{259A349F-DA93-4F52-8CE4-B21E7630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0" name="Freeform 209">
              <a:extLst>
                <a:ext uri="{FF2B5EF4-FFF2-40B4-BE49-F238E27FC236}">
                  <a16:creationId xmlns:a16="http://schemas.microsoft.com/office/drawing/2014/main" id="{A65A1FAD-4553-4E02-A9E1-A599C2C85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1" name="Freeform 210">
              <a:extLst>
                <a:ext uri="{FF2B5EF4-FFF2-40B4-BE49-F238E27FC236}">
                  <a16:creationId xmlns:a16="http://schemas.microsoft.com/office/drawing/2014/main" id="{D2677C61-6D6A-4D21-8533-666DCB55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2" name="Freeform 211">
              <a:extLst>
                <a:ext uri="{FF2B5EF4-FFF2-40B4-BE49-F238E27FC236}">
                  <a16:creationId xmlns:a16="http://schemas.microsoft.com/office/drawing/2014/main" id="{A9536F1A-E4E1-4720-B473-CEDE76C9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3" name="Freeform 212">
              <a:extLst>
                <a:ext uri="{FF2B5EF4-FFF2-40B4-BE49-F238E27FC236}">
                  <a16:creationId xmlns:a16="http://schemas.microsoft.com/office/drawing/2014/main" id="{ED695C37-E818-454F-B3A4-44783DBC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4" name="Freeform 213">
              <a:extLst>
                <a:ext uri="{FF2B5EF4-FFF2-40B4-BE49-F238E27FC236}">
                  <a16:creationId xmlns:a16="http://schemas.microsoft.com/office/drawing/2014/main" id="{03283C0C-22D8-4AEB-8989-9CAE4513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5" name="Freeform 214">
              <a:extLst>
                <a:ext uri="{FF2B5EF4-FFF2-40B4-BE49-F238E27FC236}">
                  <a16:creationId xmlns:a16="http://schemas.microsoft.com/office/drawing/2014/main" id="{85C2762A-78D1-4705-A4DF-0EEF6B0F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6" name="Freeform 215">
              <a:extLst>
                <a:ext uri="{FF2B5EF4-FFF2-40B4-BE49-F238E27FC236}">
                  <a16:creationId xmlns:a16="http://schemas.microsoft.com/office/drawing/2014/main" id="{26BC3400-41F3-45AE-996C-74F52FFDC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7" name="Freeform 216">
              <a:extLst>
                <a:ext uri="{FF2B5EF4-FFF2-40B4-BE49-F238E27FC236}">
                  <a16:creationId xmlns:a16="http://schemas.microsoft.com/office/drawing/2014/main" id="{D5744BDF-349E-4B8D-A479-599705E8F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8" name="Freeform 217">
              <a:extLst>
                <a:ext uri="{FF2B5EF4-FFF2-40B4-BE49-F238E27FC236}">
                  <a16:creationId xmlns:a16="http://schemas.microsoft.com/office/drawing/2014/main" id="{8F4B414B-633C-45C9-92EB-A8C8C8D8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39" name="Freeform 218">
              <a:extLst>
                <a:ext uri="{FF2B5EF4-FFF2-40B4-BE49-F238E27FC236}">
                  <a16:creationId xmlns:a16="http://schemas.microsoft.com/office/drawing/2014/main" id="{D64223AA-19B5-45CD-9F08-2235BEA2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0" name="Freeform 219">
              <a:extLst>
                <a:ext uri="{FF2B5EF4-FFF2-40B4-BE49-F238E27FC236}">
                  <a16:creationId xmlns:a16="http://schemas.microsoft.com/office/drawing/2014/main" id="{A76C85E7-04BA-4CF0-8727-A4FBDB58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1" name="Freeform 220">
              <a:extLst>
                <a:ext uri="{FF2B5EF4-FFF2-40B4-BE49-F238E27FC236}">
                  <a16:creationId xmlns:a16="http://schemas.microsoft.com/office/drawing/2014/main" id="{74A85F3C-F6A7-4A76-B5F2-7130BA3A7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2" name="Freeform 221">
              <a:extLst>
                <a:ext uri="{FF2B5EF4-FFF2-40B4-BE49-F238E27FC236}">
                  <a16:creationId xmlns:a16="http://schemas.microsoft.com/office/drawing/2014/main" id="{CC635D0E-2723-4D75-B160-2CC7BEFA8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3" name="Freeform 222">
              <a:extLst>
                <a:ext uri="{FF2B5EF4-FFF2-40B4-BE49-F238E27FC236}">
                  <a16:creationId xmlns:a16="http://schemas.microsoft.com/office/drawing/2014/main" id="{E5B8363B-8D21-4511-8DD4-8A77D0272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4" name="Freeform 223">
              <a:extLst>
                <a:ext uri="{FF2B5EF4-FFF2-40B4-BE49-F238E27FC236}">
                  <a16:creationId xmlns:a16="http://schemas.microsoft.com/office/drawing/2014/main" id="{CE2B7B39-E481-4A56-BDC9-FEE03EB9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5" name="Freeform 224">
              <a:extLst>
                <a:ext uri="{FF2B5EF4-FFF2-40B4-BE49-F238E27FC236}">
                  <a16:creationId xmlns:a16="http://schemas.microsoft.com/office/drawing/2014/main" id="{9D519BF7-F441-4EBF-BB72-720FCF136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6" name="Freeform 225">
              <a:extLst>
                <a:ext uri="{FF2B5EF4-FFF2-40B4-BE49-F238E27FC236}">
                  <a16:creationId xmlns:a16="http://schemas.microsoft.com/office/drawing/2014/main" id="{34C155F9-F1D6-478A-8CDB-152A375E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7" name="Freeform 226">
              <a:extLst>
                <a:ext uri="{FF2B5EF4-FFF2-40B4-BE49-F238E27FC236}">
                  <a16:creationId xmlns:a16="http://schemas.microsoft.com/office/drawing/2014/main" id="{C07FE062-921C-4209-8A59-7BB8EC76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8" name="Freeform 227">
              <a:extLst>
                <a:ext uri="{FF2B5EF4-FFF2-40B4-BE49-F238E27FC236}">
                  <a16:creationId xmlns:a16="http://schemas.microsoft.com/office/drawing/2014/main" id="{F4E0F8BC-4EF6-4397-AB0C-81644C44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49" name="Freeform 228">
              <a:extLst>
                <a:ext uri="{FF2B5EF4-FFF2-40B4-BE49-F238E27FC236}">
                  <a16:creationId xmlns:a16="http://schemas.microsoft.com/office/drawing/2014/main" id="{B56B2C27-5AA2-4A29-86CF-0E1FE4E2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0" name="Freeform 229">
              <a:extLst>
                <a:ext uri="{FF2B5EF4-FFF2-40B4-BE49-F238E27FC236}">
                  <a16:creationId xmlns:a16="http://schemas.microsoft.com/office/drawing/2014/main" id="{F45719B1-9DAF-402B-81EC-31EBECD5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1" name="Freeform 230">
              <a:extLst>
                <a:ext uri="{FF2B5EF4-FFF2-40B4-BE49-F238E27FC236}">
                  <a16:creationId xmlns:a16="http://schemas.microsoft.com/office/drawing/2014/main" id="{9F0CE31C-C39C-4EC7-9A50-35980A445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2" name="Freeform 231">
              <a:extLst>
                <a:ext uri="{FF2B5EF4-FFF2-40B4-BE49-F238E27FC236}">
                  <a16:creationId xmlns:a16="http://schemas.microsoft.com/office/drawing/2014/main" id="{32E9CF80-1B59-40EC-AAF2-2D4B5B4D0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3" name="Freeform 232">
              <a:extLst>
                <a:ext uri="{FF2B5EF4-FFF2-40B4-BE49-F238E27FC236}">
                  <a16:creationId xmlns:a16="http://schemas.microsoft.com/office/drawing/2014/main" id="{D86F2D96-53EB-40C6-9184-F0C20379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4" name="Freeform 233">
              <a:extLst>
                <a:ext uri="{FF2B5EF4-FFF2-40B4-BE49-F238E27FC236}">
                  <a16:creationId xmlns:a16="http://schemas.microsoft.com/office/drawing/2014/main" id="{7882F104-6F75-42DA-B00D-D1BB8374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5" name="Freeform 234">
              <a:extLst>
                <a:ext uri="{FF2B5EF4-FFF2-40B4-BE49-F238E27FC236}">
                  <a16:creationId xmlns:a16="http://schemas.microsoft.com/office/drawing/2014/main" id="{E7BB7403-B880-4D13-889B-F266355B5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6" name="Freeform 235">
              <a:extLst>
                <a:ext uri="{FF2B5EF4-FFF2-40B4-BE49-F238E27FC236}">
                  <a16:creationId xmlns:a16="http://schemas.microsoft.com/office/drawing/2014/main" id="{8B19E1DF-14F8-4DDA-A986-8CCAC25D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7" name="Freeform 236">
              <a:extLst>
                <a:ext uri="{FF2B5EF4-FFF2-40B4-BE49-F238E27FC236}">
                  <a16:creationId xmlns:a16="http://schemas.microsoft.com/office/drawing/2014/main" id="{56EEC5BF-9906-496B-8E60-D51A66C1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8" name="Freeform 237">
              <a:extLst>
                <a:ext uri="{FF2B5EF4-FFF2-40B4-BE49-F238E27FC236}">
                  <a16:creationId xmlns:a16="http://schemas.microsoft.com/office/drawing/2014/main" id="{DDEA31B9-4BD4-4A73-9D28-411A9B24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59" name="Freeform 238">
              <a:extLst>
                <a:ext uri="{FF2B5EF4-FFF2-40B4-BE49-F238E27FC236}">
                  <a16:creationId xmlns:a16="http://schemas.microsoft.com/office/drawing/2014/main" id="{6E6DEF0F-8E75-414A-ABBA-91FE158C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0" name="Freeform 239">
              <a:extLst>
                <a:ext uri="{FF2B5EF4-FFF2-40B4-BE49-F238E27FC236}">
                  <a16:creationId xmlns:a16="http://schemas.microsoft.com/office/drawing/2014/main" id="{D4BFC0FA-0AE8-4629-9BE0-0C14750B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1" name="Freeform 240">
              <a:extLst>
                <a:ext uri="{FF2B5EF4-FFF2-40B4-BE49-F238E27FC236}">
                  <a16:creationId xmlns:a16="http://schemas.microsoft.com/office/drawing/2014/main" id="{C1F6CE92-33E5-4B9E-8114-386F0A5F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2" name="Freeform 241">
              <a:extLst>
                <a:ext uri="{FF2B5EF4-FFF2-40B4-BE49-F238E27FC236}">
                  <a16:creationId xmlns:a16="http://schemas.microsoft.com/office/drawing/2014/main" id="{D336F974-887A-4D2B-A991-5ADBFA3D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3" name="Freeform 242">
              <a:extLst>
                <a:ext uri="{FF2B5EF4-FFF2-40B4-BE49-F238E27FC236}">
                  <a16:creationId xmlns:a16="http://schemas.microsoft.com/office/drawing/2014/main" id="{239B45BF-1E30-4490-B8E1-70B6B9E18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4" name="Freeform 243">
              <a:extLst>
                <a:ext uri="{FF2B5EF4-FFF2-40B4-BE49-F238E27FC236}">
                  <a16:creationId xmlns:a16="http://schemas.microsoft.com/office/drawing/2014/main" id="{2B08BABD-7E20-4F96-8405-C1C2F93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5" name="Freeform 244">
              <a:extLst>
                <a:ext uri="{FF2B5EF4-FFF2-40B4-BE49-F238E27FC236}">
                  <a16:creationId xmlns:a16="http://schemas.microsoft.com/office/drawing/2014/main" id="{F127AA54-94DD-47F4-B776-B8841CFF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6" name="Freeform 245">
              <a:extLst>
                <a:ext uri="{FF2B5EF4-FFF2-40B4-BE49-F238E27FC236}">
                  <a16:creationId xmlns:a16="http://schemas.microsoft.com/office/drawing/2014/main" id="{5049B01C-3124-4152-A5A6-20F15D5D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7" name="Freeform 246">
              <a:extLst>
                <a:ext uri="{FF2B5EF4-FFF2-40B4-BE49-F238E27FC236}">
                  <a16:creationId xmlns:a16="http://schemas.microsoft.com/office/drawing/2014/main" id="{46A79700-D00C-46B3-A8CA-3B8BDEA3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8" name="Freeform 247">
              <a:extLst>
                <a:ext uri="{FF2B5EF4-FFF2-40B4-BE49-F238E27FC236}">
                  <a16:creationId xmlns:a16="http://schemas.microsoft.com/office/drawing/2014/main" id="{87567889-28FF-4177-A014-56B0FDF8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69" name="Freeform 248">
              <a:extLst>
                <a:ext uri="{FF2B5EF4-FFF2-40B4-BE49-F238E27FC236}">
                  <a16:creationId xmlns:a16="http://schemas.microsoft.com/office/drawing/2014/main" id="{B4EBF802-8CB9-4067-86A3-653CF419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0" name="Freeform 249">
              <a:extLst>
                <a:ext uri="{FF2B5EF4-FFF2-40B4-BE49-F238E27FC236}">
                  <a16:creationId xmlns:a16="http://schemas.microsoft.com/office/drawing/2014/main" id="{C6663FF3-8E0B-4E00-AAAD-DE7055363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1" name="Freeform 250">
              <a:extLst>
                <a:ext uri="{FF2B5EF4-FFF2-40B4-BE49-F238E27FC236}">
                  <a16:creationId xmlns:a16="http://schemas.microsoft.com/office/drawing/2014/main" id="{4C1C2C82-E1BC-4932-A37A-2F734673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2" name="Freeform 251">
              <a:extLst>
                <a:ext uri="{FF2B5EF4-FFF2-40B4-BE49-F238E27FC236}">
                  <a16:creationId xmlns:a16="http://schemas.microsoft.com/office/drawing/2014/main" id="{AF434EA8-02E5-4736-9E48-089101BB4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3" name="Freeform 252">
              <a:extLst>
                <a:ext uri="{FF2B5EF4-FFF2-40B4-BE49-F238E27FC236}">
                  <a16:creationId xmlns:a16="http://schemas.microsoft.com/office/drawing/2014/main" id="{AE4AA87A-9A81-4257-9D34-2A9A54AC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4" name="Freeform 253">
              <a:extLst>
                <a:ext uri="{FF2B5EF4-FFF2-40B4-BE49-F238E27FC236}">
                  <a16:creationId xmlns:a16="http://schemas.microsoft.com/office/drawing/2014/main" id="{CEE00837-599D-4EFA-B632-C5CBFA5C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5" name="Freeform 254">
              <a:extLst>
                <a:ext uri="{FF2B5EF4-FFF2-40B4-BE49-F238E27FC236}">
                  <a16:creationId xmlns:a16="http://schemas.microsoft.com/office/drawing/2014/main" id="{757FE0A3-454B-487A-91D6-E44FA6E76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6" name="Freeform 255">
              <a:extLst>
                <a:ext uri="{FF2B5EF4-FFF2-40B4-BE49-F238E27FC236}">
                  <a16:creationId xmlns:a16="http://schemas.microsoft.com/office/drawing/2014/main" id="{B88C3AB8-354D-43EB-87E3-6251C1AE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7" name="Freeform 256">
              <a:extLst>
                <a:ext uri="{FF2B5EF4-FFF2-40B4-BE49-F238E27FC236}">
                  <a16:creationId xmlns:a16="http://schemas.microsoft.com/office/drawing/2014/main" id="{68A25E33-6D89-4CF2-A2E8-82536B8E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8" name="Freeform 257">
              <a:extLst>
                <a:ext uri="{FF2B5EF4-FFF2-40B4-BE49-F238E27FC236}">
                  <a16:creationId xmlns:a16="http://schemas.microsoft.com/office/drawing/2014/main" id="{5FB894E1-834E-4F9A-B1C6-372180FE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79" name="Freeform 258">
              <a:extLst>
                <a:ext uri="{FF2B5EF4-FFF2-40B4-BE49-F238E27FC236}">
                  <a16:creationId xmlns:a16="http://schemas.microsoft.com/office/drawing/2014/main" id="{8E0C0EB8-3A24-4F10-BD81-F61D9549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0" name="Freeform 259">
              <a:extLst>
                <a:ext uri="{FF2B5EF4-FFF2-40B4-BE49-F238E27FC236}">
                  <a16:creationId xmlns:a16="http://schemas.microsoft.com/office/drawing/2014/main" id="{4A2FA8D3-A62C-4E80-AD80-B65F9CFB4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1" name="Freeform 260">
              <a:extLst>
                <a:ext uri="{FF2B5EF4-FFF2-40B4-BE49-F238E27FC236}">
                  <a16:creationId xmlns:a16="http://schemas.microsoft.com/office/drawing/2014/main" id="{C8A37936-AEB4-4B29-8E96-C3046576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2" name="Freeform 261">
              <a:extLst>
                <a:ext uri="{FF2B5EF4-FFF2-40B4-BE49-F238E27FC236}">
                  <a16:creationId xmlns:a16="http://schemas.microsoft.com/office/drawing/2014/main" id="{6AEBB9B9-574F-41D3-AFAB-F8794EF10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3" name="Freeform 262">
              <a:extLst>
                <a:ext uri="{FF2B5EF4-FFF2-40B4-BE49-F238E27FC236}">
                  <a16:creationId xmlns:a16="http://schemas.microsoft.com/office/drawing/2014/main" id="{D5E131A1-F125-4D95-97CA-3ADFE1BEA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4" name="Freeform 263">
              <a:extLst>
                <a:ext uri="{FF2B5EF4-FFF2-40B4-BE49-F238E27FC236}">
                  <a16:creationId xmlns:a16="http://schemas.microsoft.com/office/drawing/2014/main" id="{DE1FDB0E-202B-48D8-9B92-16B3DC17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5" name="Freeform 264">
              <a:extLst>
                <a:ext uri="{FF2B5EF4-FFF2-40B4-BE49-F238E27FC236}">
                  <a16:creationId xmlns:a16="http://schemas.microsoft.com/office/drawing/2014/main" id="{15262B79-0E97-4D2D-8871-779022C3A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6" name="Freeform 265">
              <a:extLst>
                <a:ext uri="{FF2B5EF4-FFF2-40B4-BE49-F238E27FC236}">
                  <a16:creationId xmlns:a16="http://schemas.microsoft.com/office/drawing/2014/main" id="{EBE2F0FD-C341-41D9-B0D1-4CB37DDD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7" name="Freeform 266">
              <a:extLst>
                <a:ext uri="{FF2B5EF4-FFF2-40B4-BE49-F238E27FC236}">
                  <a16:creationId xmlns:a16="http://schemas.microsoft.com/office/drawing/2014/main" id="{4AE69ECE-C75E-40BF-BBB8-21E7B6A8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8" name="Freeform 267">
              <a:extLst>
                <a:ext uri="{FF2B5EF4-FFF2-40B4-BE49-F238E27FC236}">
                  <a16:creationId xmlns:a16="http://schemas.microsoft.com/office/drawing/2014/main" id="{87643E0B-2C66-4B50-91D3-36FB608A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89" name="Freeform 268">
              <a:extLst>
                <a:ext uri="{FF2B5EF4-FFF2-40B4-BE49-F238E27FC236}">
                  <a16:creationId xmlns:a16="http://schemas.microsoft.com/office/drawing/2014/main" id="{F7769704-7346-43BE-9D21-5348D0C06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0" name="Freeform 269">
              <a:extLst>
                <a:ext uri="{FF2B5EF4-FFF2-40B4-BE49-F238E27FC236}">
                  <a16:creationId xmlns:a16="http://schemas.microsoft.com/office/drawing/2014/main" id="{8AE0AD77-38B6-4BD3-B190-A129FDC3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1" name="Freeform 270">
              <a:extLst>
                <a:ext uri="{FF2B5EF4-FFF2-40B4-BE49-F238E27FC236}">
                  <a16:creationId xmlns:a16="http://schemas.microsoft.com/office/drawing/2014/main" id="{FFEA2F36-5D23-48B5-862F-07EA69E0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2" name="Freeform 271">
              <a:extLst>
                <a:ext uri="{FF2B5EF4-FFF2-40B4-BE49-F238E27FC236}">
                  <a16:creationId xmlns:a16="http://schemas.microsoft.com/office/drawing/2014/main" id="{3984D8E3-63CB-46A5-84DA-452433DD5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3" name="Freeform 272">
              <a:extLst>
                <a:ext uri="{FF2B5EF4-FFF2-40B4-BE49-F238E27FC236}">
                  <a16:creationId xmlns:a16="http://schemas.microsoft.com/office/drawing/2014/main" id="{B8419B34-888C-4765-96B3-EB4565D3A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4" name="Freeform 273">
              <a:extLst>
                <a:ext uri="{FF2B5EF4-FFF2-40B4-BE49-F238E27FC236}">
                  <a16:creationId xmlns:a16="http://schemas.microsoft.com/office/drawing/2014/main" id="{547A0119-187E-4CB6-83BE-555357E7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5" name="Freeform 274">
              <a:extLst>
                <a:ext uri="{FF2B5EF4-FFF2-40B4-BE49-F238E27FC236}">
                  <a16:creationId xmlns:a16="http://schemas.microsoft.com/office/drawing/2014/main" id="{72763EA7-4B38-4B46-8B60-DF911004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6" name="Freeform 275">
              <a:extLst>
                <a:ext uri="{FF2B5EF4-FFF2-40B4-BE49-F238E27FC236}">
                  <a16:creationId xmlns:a16="http://schemas.microsoft.com/office/drawing/2014/main" id="{EB40201D-3F0D-4C8A-AF72-99A45F08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7" name="Freeform 276">
              <a:extLst>
                <a:ext uri="{FF2B5EF4-FFF2-40B4-BE49-F238E27FC236}">
                  <a16:creationId xmlns:a16="http://schemas.microsoft.com/office/drawing/2014/main" id="{35D60F70-DB06-4050-B21E-A7CB9DB0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8" name="Freeform 277">
              <a:extLst>
                <a:ext uri="{FF2B5EF4-FFF2-40B4-BE49-F238E27FC236}">
                  <a16:creationId xmlns:a16="http://schemas.microsoft.com/office/drawing/2014/main" id="{FE899728-0B9F-40E4-B098-4E77FCB99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899" name="Freeform 278">
              <a:extLst>
                <a:ext uri="{FF2B5EF4-FFF2-40B4-BE49-F238E27FC236}">
                  <a16:creationId xmlns:a16="http://schemas.microsoft.com/office/drawing/2014/main" id="{35700DFB-2744-4CEA-BE43-903D0ED98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0" name="Freeform 279">
              <a:extLst>
                <a:ext uri="{FF2B5EF4-FFF2-40B4-BE49-F238E27FC236}">
                  <a16:creationId xmlns:a16="http://schemas.microsoft.com/office/drawing/2014/main" id="{4CB644AF-1E7A-4893-98EF-DE3363C2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1" name="Freeform 280">
              <a:extLst>
                <a:ext uri="{FF2B5EF4-FFF2-40B4-BE49-F238E27FC236}">
                  <a16:creationId xmlns:a16="http://schemas.microsoft.com/office/drawing/2014/main" id="{1A77BF71-FD86-4627-A210-09971BA8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2" name="Freeform 281">
              <a:extLst>
                <a:ext uri="{FF2B5EF4-FFF2-40B4-BE49-F238E27FC236}">
                  <a16:creationId xmlns:a16="http://schemas.microsoft.com/office/drawing/2014/main" id="{E0508814-9D51-4530-899D-99F86808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3" name="Freeform 282">
              <a:extLst>
                <a:ext uri="{FF2B5EF4-FFF2-40B4-BE49-F238E27FC236}">
                  <a16:creationId xmlns:a16="http://schemas.microsoft.com/office/drawing/2014/main" id="{265909B8-7418-48AF-9481-9A4883D1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4" name="Freeform 283">
              <a:extLst>
                <a:ext uri="{FF2B5EF4-FFF2-40B4-BE49-F238E27FC236}">
                  <a16:creationId xmlns:a16="http://schemas.microsoft.com/office/drawing/2014/main" id="{81B80AC4-3A63-456A-B751-252DDD6D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5" name="Freeform 284">
              <a:extLst>
                <a:ext uri="{FF2B5EF4-FFF2-40B4-BE49-F238E27FC236}">
                  <a16:creationId xmlns:a16="http://schemas.microsoft.com/office/drawing/2014/main" id="{C53B1B5B-C55B-4AEA-8B2F-F8974065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6" name="Freeform 285">
              <a:extLst>
                <a:ext uri="{FF2B5EF4-FFF2-40B4-BE49-F238E27FC236}">
                  <a16:creationId xmlns:a16="http://schemas.microsoft.com/office/drawing/2014/main" id="{D97BEABD-1270-44CA-9F1E-6B2409D8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7" name="Freeform 286">
              <a:extLst>
                <a:ext uri="{FF2B5EF4-FFF2-40B4-BE49-F238E27FC236}">
                  <a16:creationId xmlns:a16="http://schemas.microsoft.com/office/drawing/2014/main" id="{269513C0-087D-4AB5-8566-A9BCEE8EE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8" name="Freeform 287">
              <a:extLst>
                <a:ext uri="{FF2B5EF4-FFF2-40B4-BE49-F238E27FC236}">
                  <a16:creationId xmlns:a16="http://schemas.microsoft.com/office/drawing/2014/main" id="{A0937EF9-7577-42DD-B319-786129BD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09" name="Freeform 288">
              <a:extLst>
                <a:ext uri="{FF2B5EF4-FFF2-40B4-BE49-F238E27FC236}">
                  <a16:creationId xmlns:a16="http://schemas.microsoft.com/office/drawing/2014/main" id="{3AE18E49-294A-49CD-9604-5F371614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0" name="Freeform 289">
              <a:extLst>
                <a:ext uri="{FF2B5EF4-FFF2-40B4-BE49-F238E27FC236}">
                  <a16:creationId xmlns:a16="http://schemas.microsoft.com/office/drawing/2014/main" id="{AFE00115-E414-4070-93AA-B77F81B0B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1" name="Freeform 290">
              <a:extLst>
                <a:ext uri="{FF2B5EF4-FFF2-40B4-BE49-F238E27FC236}">
                  <a16:creationId xmlns:a16="http://schemas.microsoft.com/office/drawing/2014/main" id="{7824BA72-3EBC-4054-B55F-89AE8A76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2" name="Freeform 291">
              <a:extLst>
                <a:ext uri="{FF2B5EF4-FFF2-40B4-BE49-F238E27FC236}">
                  <a16:creationId xmlns:a16="http://schemas.microsoft.com/office/drawing/2014/main" id="{58A3F993-03F8-4EC8-AE41-36F891C7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3" name="Freeform 292">
              <a:extLst>
                <a:ext uri="{FF2B5EF4-FFF2-40B4-BE49-F238E27FC236}">
                  <a16:creationId xmlns:a16="http://schemas.microsoft.com/office/drawing/2014/main" id="{43AA381F-AE29-46FA-80D6-5251823A7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4" name="Freeform 293">
              <a:extLst>
                <a:ext uri="{FF2B5EF4-FFF2-40B4-BE49-F238E27FC236}">
                  <a16:creationId xmlns:a16="http://schemas.microsoft.com/office/drawing/2014/main" id="{B8E62BCB-C366-491A-8275-9EB8339B4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5" name="Freeform 294">
              <a:extLst>
                <a:ext uri="{FF2B5EF4-FFF2-40B4-BE49-F238E27FC236}">
                  <a16:creationId xmlns:a16="http://schemas.microsoft.com/office/drawing/2014/main" id="{45525021-9808-453D-9507-5284EEB2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6" name="Freeform 295">
              <a:extLst>
                <a:ext uri="{FF2B5EF4-FFF2-40B4-BE49-F238E27FC236}">
                  <a16:creationId xmlns:a16="http://schemas.microsoft.com/office/drawing/2014/main" id="{603B7591-01CF-4E12-8C5F-F19109D4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7" name="Freeform 296">
              <a:extLst>
                <a:ext uri="{FF2B5EF4-FFF2-40B4-BE49-F238E27FC236}">
                  <a16:creationId xmlns:a16="http://schemas.microsoft.com/office/drawing/2014/main" id="{0CE16FF7-C7CA-4507-99FE-4B340548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8" name="Freeform 297">
              <a:extLst>
                <a:ext uri="{FF2B5EF4-FFF2-40B4-BE49-F238E27FC236}">
                  <a16:creationId xmlns:a16="http://schemas.microsoft.com/office/drawing/2014/main" id="{D778F9DE-306B-49D6-B1C5-B6A66FA1A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19" name="Freeform 298">
              <a:extLst>
                <a:ext uri="{FF2B5EF4-FFF2-40B4-BE49-F238E27FC236}">
                  <a16:creationId xmlns:a16="http://schemas.microsoft.com/office/drawing/2014/main" id="{FE9B7F4C-36DA-4546-86C7-275C212E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20" name="Freeform 299">
              <a:extLst>
                <a:ext uri="{FF2B5EF4-FFF2-40B4-BE49-F238E27FC236}">
                  <a16:creationId xmlns:a16="http://schemas.microsoft.com/office/drawing/2014/main" id="{3519704B-D797-454D-8719-EBB1C606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21" name="Freeform 300">
              <a:extLst>
                <a:ext uri="{FF2B5EF4-FFF2-40B4-BE49-F238E27FC236}">
                  <a16:creationId xmlns:a16="http://schemas.microsoft.com/office/drawing/2014/main" id="{7757EB14-BC4E-4E7B-AA8D-BA390F016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5621" name="Text Box 304">
            <a:extLst>
              <a:ext uri="{FF2B5EF4-FFF2-40B4-BE49-F238E27FC236}">
                <a16:creationId xmlns:a16="http://schemas.microsoft.com/office/drawing/2014/main" id="{D026E6CE-9D39-49DD-AA71-17DDB2CE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5</a:t>
            </a:r>
          </a:p>
        </p:txBody>
      </p:sp>
      <p:sp>
        <p:nvSpPr>
          <p:cNvPr id="25622" name="Text Box 305">
            <a:extLst>
              <a:ext uri="{FF2B5EF4-FFF2-40B4-BE49-F238E27FC236}">
                <a16:creationId xmlns:a16="http://schemas.microsoft.com/office/drawing/2014/main" id="{A5EB1264-A448-4CE2-97BE-CB5944BF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4</a:t>
            </a:r>
          </a:p>
        </p:txBody>
      </p:sp>
      <p:sp>
        <p:nvSpPr>
          <p:cNvPr id="25623" name="Text Box 306">
            <a:extLst>
              <a:ext uri="{FF2B5EF4-FFF2-40B4-BE49-F238E27FC236}">
                <a16:creationId xmlns:a16="http://schemas.microsoft.com/office/drawing/2014/main" id="{D8F6CBD1-F39C-4D47-9294-7CE1F620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3</a:t>
            </a:r>
          </a:p>
        </p:txBody>
      </p:sp>
      <p:sp>
        <p:nvSpPr>
          <p:cNvPr id="25624" name="Text Box 307">
            <a:extLst>
              <a:ext uri="{FF2B5EF4-FFF2-40B4-BE49-F238E27FC236}">
                <a16:creationId xmlns:a16="http://schemas.microsoft.com/office/drawing/2014/main" id="{3CFD51CA-BDB3-432C-A543-0C14A4CB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2</a:t>
            </a:r>
          </a:p>
        </p:txBody>
      </p:sp>
      <p:sp>
        <p:nvSpPr>
          <p:cNvPr id="25625" name="Text Box 308">
            <a:extLst>
              <a:ext uri="{FF2B5EF4-FFF2-40B4-BE49-F238E27FC236}">
                <a16:creationId xmlns:a16="http://schemas.microsoft.com/office/drawing/2014/main" id="{58F30AF5-ECBF-4A5E-8B67-A82017BB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1</a:t>
            </a:r>
          </a:p>
        </p:txBody>
      </p:sp>
      <p:sp>
        <p:nvSpPr>
          <p:cNvPr id="25626" name="Text Box 309">
            <a:extLst>
              <a:ext uri="{FF2B5EF4-FFF2-40B4-BE49-F238E27FC236}">
                <a16:creationId xmlns:a16="http://schemas.microsoft.com/office/drawing/2014/main" id="{9315DE21-BCB0-4D60-9C65-32B1015A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1</a:t>
            </a:r>
          </a:p>
        </p:txBody>
      </p:sp>
      <p:sp>
        <p:nvSpPr>
          <p:cNvPr id="25627" name="Text Box 310">
            <a:extLst>
              <a:ext uri="{FF2B5EF4-FFF2-40B4-BE49-F238E27FC236}">
                <a16:creationId xmlns:a16="http://schemas.microsoft.com/office/drawing/2014/main" id="{6978DE07-54CE-4EF8-B919-63661AFA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2</a:t>
            </a:r>
          </a:p>
        </p:txBody>
      </p:sp>
      <p:sp>
        <p:nvSpPr>
          <p:cNvPr id="25628" name="Text Box 311">
            <a:extLst>
              <a:ext uri="{FF2B5EF4-FFF2-40B4-BE49-F238E27FC236}">
                <a16:creationId xmlns:a16="http://schemas.microsoft.com/office/drawing/2014/main" id="{C85CFB1F-B406-4829-95BB-78DB8CA4C01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3</a:t>
            </a:r>
          </a:p>
        </p:txBody>
      </p:sp>
      <p:sp>
        <p:nvSpPr>
          <p:cNvPr id="25629" name="Text Box 312">
            <a:extLst>
              <a:ext uri="{FF2B5EF4-FFF2-40B4-BE49-F238E27FC236}">
                <a16:creationId xmlns:a16="http://schemas.microsoft.com/office/drawing/2014/main" id="{C647530C-5CFF-444C-BBBA-8E9856E70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4</a:t>
            </a:r>
          </a:p>
        </p:txBody>
      </p:sp>
      <p:sp>
        <p:nvSpPr>
          <p:cNvPr id="25630" name="Text Box 313">
            <a:extLst>
              <a:ext uri="{FF2B5EF4-FFF2-40B4-BE49-F238E27FC236}">
                <a16:creationId xmlns:a16="http://schemas.microsoft.com/office/drawing/2014/main" id="{3DE6871D-0F65-40CC-8719-7E19F91EE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5</a:t>
            </a:r>
          </a:p>
        </p:txBody>
      </p:sp>
      <p:sp>
        <p:nvSpPr>
          <p:cNvPr id="25631" name="Text Box 314">
            <a:extLst>
              <a:ext uri="{FF2B5EF4-FFF2-40B4-BE49-F238E27FC236}">
                <a16:creationId xmlns:a16="http://schemas.microsoft.com/office/drawing/2014/main" id="{18662FF5-F449-4924-BD54-713B2442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AU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6</a:t>
            </a:r>
          </a:p>
        </p:txBody>
      </p:sp>
      <p:sp>
        <p:nvSpPr>
          <p:cNvPr id="38204" name="Text Box 316">
            <a:extLst>
              <a:ext uri="{FF2B5EF4-FFF2-40B4-BE49-F238E27FC236}">
                <a16:creationId xmlns:a16="http://schemas.microsoft.com/office/drawing/2014/main" id="{410942EC-D88A-498C-81FE-40DCCCFB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113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FEV</a:t>
            </a:r>
            <a:r>
              <a:rPr lang="en-AU" altLang="en-US" sz="2400" baseline="-25000">
                <a:solidFill>
                  <a:srgbClr val="FFC000"/>
                </a:solidFill>
                <a:latin typeface="Tahoma" panose="020B0604030504040204" pitchFamily="34" charset="0"/>
              </a:rPr>
              <a:t>1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 = 1.8L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FVC = 3.2L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FEV</a:t>
            </a:r>
            <a:r>
              <a:rPr lang="en-AU" altLang="en-US" sz="2400" baseline="-25000">
                <a:solidFill>
                  <a:srgbClr val="FFC000"/>
                </a:solidFill>
                <a:latin typeface="Tahoma" panose="020B0604030504040204" pitchFamily="34" charset="0"/>
              </a:rPr>
              <a:t>1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/FVC = 0.56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</a:rPr>
              <a:t>=56%</a:t>
            </a:r>
          </a:p>
        </p:txBody>
      </p:sp>
      <p:cxnSp>
        <p:nvCxnSpPr>
          <p:cNvPr id="13343" name="Straight Connector 5">
            <a:extLst>
              <a:ext uri="{FF2B5EF4-FFF2-40B4-BE49-F238E27FC236}">
                <a16:creationId xmlns:a16="http://schemas.microsoft.com/office/drawing/2014/main" id="{1DD32266-4471-4D8E-9A6B-CD85C56645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2BBA8D05-872A-421C-98C9-B0951DC6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ea typeface="+mn-ea"/>
                <a:cs typeface="Arial" charset="0"/>
              </a:rPr>
              <a:t>Normal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E4E87AC-862B-4EC7-A3DA-FA1428C7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35768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</a:rPr>
              <a:t> Obstructive</a:t>
            </a: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55FB6F60-ED1E-4F0D-B93F-D73544FA91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C3ADE102-20FA-42B5-9C00-FA5798AD335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7B975D5-F1A9-476E-A21A-F613D68D0B8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38400" y="3049588"/>
            <a:ext cx="3124200" cy="74612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93" name="AutoShape 41">
            <a:extLst>
              <a:ext uri="{FF2B5EF4-FFF2-40B4-BE49-F238E27FC236}">
                <a16:creationId xmlns:a16="http://schemas.microsoft.com/office/drawing/2014/main" id="{1569FB99-E4E6-4C7E-88CB-C2AEC4B12ABC}"/>
              </a:ext>
            </a:extLst>
          </p:cNvPr>
          <p:cNvSpPr>
            <a:spLocks/>
          </p:cNvSpPr>
          <p:nvPr/>
        </p:nvSpPr>
        <p:spPr bwMode="auto">
          <a:xfrm>
            <a:off x="7010400" y="35052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04" grpId="0" build="allAtOnce"/>
      <p:bldP spid="320" grpId="0"/>
      <p:bldP spid="235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27072A93-7DC9-49C4-B548-1DD370C55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500063"/>
            <a:ext cx="7429500" cy="6357937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Restrictive lung disease</a:t>
            </a:r>
          </a:p>
        </p:txBody>
      </p:sp>
      <p:grpSp>
        <p:nvGrpSpPr>
          <p:cNvPr id="14339" name="Group 37">
            <a:extLst>
              <a:ext uri="{FF2B5EF4-FFF2-40B4-BE49-F238E27FC236}">
                <a16:creationId xmlns:a16="http://schemas.microsoft.com/office/drawing/2014/main" id="{6DEE0B12-A306-4BA5-9E64-B0FC7C8BCA52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1000125"/>
            <a:ext cx="4429125" cy="5073650"/>
            <a:chOff x="2071670" y="1000108"/>
            <a:chExt cx="4429156" cy="507368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5CF03A-A6C6-44F7-A026-E8C8829E9982}"/>
                </a:ext>
              </a:extLst>
            </p:cNvPr>
            <p:cNvCxnSpPr/>
            <p:nvPr/>
          </p:nvCxnSpPr>
          <p:spPr>
            <a:xfrm rot="16200000" flipH="1">
              <a:off x="-428661" y="3500439"/>
              <a:ext cx="5072099" cy="71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59FE4A-BA97-49E1-997D-077379B4E2AD}"/>
                </a:ext>
              </a:extLst>
            </p:cNvPr>
            <p:cNvCxnSpPr/>
            <p:nvPr/>
          </p:nvCxnSpPr>
          <p:spPr>
            <a:xfrm>
              <a:off x="2143107" y="6072207"/>
              <a:ext cx="435771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09AAB-34D3-4E3D-8950-FA0A32DEEA70}"/>
                </a:ext>
              </a:extLst>
            </p:cNvPr>
            <p:cNvCxnSpPr/>
            <p:nvPr/>
          </p:nvCxnSpPr>
          <p:spPr>
            <a:xfrm>
              <a:off x="2143107" y="4214819"/>
              <a:ext cx="857256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47D932-085C-4598-B450-ABBDA58A5A36}"/>
                </a:ext>
              </a:extLst>
            </p:cNvPr>
            <p:cNvCxnSpPr/>
            <p:nvPr/>
          </p:nvCxnSpPr>
          <p:spPr>
            <a:xfrm rot="5400000">
              <a:off x="1072332" y="4142586"/>
              <a:ext cx="3856065" cy="31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A16A24-E178-44BF-8886-D136106FC0F8}"/>
                </a:ext>
              </a:extLst>
            </p:cNvPr>
            <p:cNvCxnSpPr/>
            <p:nvPr/>
          </p:nvCxnSpPr>
          <p:spPr>
            <a:xfrm>
              <a:off x="2143107" y="3714752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3BE494-1E90-43D3-9FC1-52CCEED6C9BA}"/>
                </a:ext>
              </a:extLst>
            </p:cNvPr>
            <p:cNvCxnSpPr/>
            <p:nvPr/>
          </p:nvCxnSpPr>
          <p:spPr>
            <a:xfrm>
              <a:off x="2071670" y="2214555"/>
              <a:ext cx="928693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8F36A16E-EB9B-4681-8F4B-764BEB240068}"/>
              </a:ext>
            </a:extLst>
          </p:cNvPr>
          <p:cNvSpPr/>
          <p:nvPr/>
        </p:nvSpPr>
        <p:spPr>
          <a:xfrm>
            <a:off x="2160588" y="1550988"/>
            <a:ext cx="3554412" cy="4518025"/>
          </a:xfrm>
          <a:custGeom>
            <a:avLst/>
            <a:gdLst>
              <a:gd name="connsiteX0" fmla="*/ 0 w 3553691"/>
              <a:gd name="connsiteY0" fmla="*/ 4516582 h 4516582"/>
              <a:gd name="connsiteX1" fmla="*/ 810491 w 3553691"/>
              <a:gd name="connsiteY1" fmla="*/ 734291 h 4516582"/>
              <a:gd name="connsiteX2" fmla="*/ 3553691 w 3553691"/>
              <a:gd name="connsiteY2" fmla="*/ 110836 h 4516582"/>
              <a:gd name="connsiteX3" fmla="*/ 3553691 w 3553691"/>
              <a:gd name="connsiteY3" fmla="*/ 110836 h 4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691" h="4516582">
                <a:moveTo>
                  <a:pt x="0" y="4516582"/>
                </a:moveTo>
                <a:cubicBezTo>
                  <a:pt x="109104" y="2992582"/>
                  <a:pt x="218209" y="1468582"/>
                  <a:pt x="810491" y="734291"/>
                </a:cubicBezTo>
                <a:cubicBezTo>
                  <a:pt x="1402773" y="0"/>
                  <a:pt x="3553691" y="110836"/>
                  <a:pt x="3553691" y="110836"/>
                </a:cubicBezTo>
                <a:lnTo>
                  <a:pt x="3553691" y="11083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4140D42-4853-43B1-A149-6E8148BDDD08}"/>
              </a:ext>
            </a:extLst>
          </p:cNvPr>
          <p:cNvSpPr/>
          <p:nvPr/>
        </p:nvSpPr>
        <p:spPr>
          <a:xfrm>
            <a:off x="2160588" y="3286125"/>
            <a:ext cx="3625850" cy="2782888"/>
          </a:xfrm>
          <a:custGeom>
            <a:avLst/>
            <a:gdLst>
              <a:gd name="connsiteX0" fmla="*/ 0 w 3595255"/>
              <a:gd name="connsiteY0" fmla="*/ 2867891 h 2867891"/>
              <a:gd name="connsiteX1" fmla="*/ 810491 w 3595255"/>
              <a:gd name="connsiteY1" fmla="*/ 477982 h 2867891"/>
              <a:gd name="connsiteX2" fmla="*/ 3595255 w 3595255"/>
              <a:gd name="connsiteY2" fmla="*/ 0 h 2867891"/>
              <a:gd name="connsiteX3" fmla="*/ 3595255 w 3595255"/>
              <a:gd name="connsiteY3" fmla="*/ 0 h 28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55" h="2867891">
                <a:moveTo>
                  <a:pt x="0" y="2867891"/>
                </a:moveTo>
                <a:cubicBezTo>
                  <a:pt x="105641" y="1911927"/>
                  <a:pt x="211282" y="955964"/>
                  <a:pt x="810491" y="477982"/>
                </a:cubicBezTo>
                <a:cubicBezTo>
                  <a:pt x="1409700" y="0"/>
                  <a:pt x="3595255" y="0"/>
                  <a:pt x="3595255" y="0"/>
                </a:cubicBezTo>
                <a:lnTo>
                  <a:pt x="3595255" y="0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12F1B2-5F64-459E-A97B-6929209B2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1500188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EA6068-4BC4-40E1-A404-D0CC7F5D6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07181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  <p:sp>
        <p:nvSpPr>
          <p:cNvPr id="14344" name="TextBox 38">
            <a:extLst>
              <a:ext uri="{FF2B5EF4-FFF2-40B4-BE49-F238E27FC236}">
                <a16:creationId xmlns:a16="http://schemas.microsoft.com/office/drawing/2014/main" id="{D413F812-336E-47D5-B39E-ADC0ABD9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000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148793-42F3-49D0-BA80-294208C665D0}"/>
              </a:ext>
            </a:extLst>
          </p:cNvPr>
          <p:cNvCxnSpPr/>
          <p:nvPr/>
        </p:nvCxnSpPr>
        <p:spPr>
          <a:xfrm>
            <a:off x="2071688" y="3286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0948F5-3E3A-4A4D-B10D-18F072F0E17D}"/>
              </a:ext>
            </a:extLst>
          </p:cNvPr>
          <p:cNvCxnSpPr/>
          <p:nvPr/>
        </p:nvCxnSpPr>
        <p:spPr>
          <a:xfrm>
            <a:off x="2071688" y="242887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35134D-476E-41C9-8A2B-C97B326B59B7}"/>
              </a:ext>
            </a:extLst>
          </p:cNvPr>
          <p:cNvCxnSpPr/>
          <p:nvPr/>
        </p:nvCxnSpPr>
        <p:spPr>
          <a:xfrm>
            <a:off x="2071688" y="15716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6E4045-F698-4B77-85A4-59D6F3654DF1}"/>
              </a:ext>
            </a:extLst>
          </p:cNvPr>
          <p:cNvCxnSpPr/>
          <p:nvPr/>
        </p:nvCxnSpPr>
        <p:spPr>
          <a:xfrm>
            <a:off x="2071688" y="4429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7A85F2-8199-42BD-9AEB-F4D19C7BEC1B}"/>
              </a:ext>
            </a:extLst>
          </p:cNvPr>
          <p:cNvCxnSpPr/>
          <p:nvPr/>
        </p:nvCxnSpPr>
        <p:spPr>
          <a:xfrm rot="10800000">
            <a:off x="2071688" y="5072063"/>
            <a:ext cx="7143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50">
            <a:extLst>
              <a:ext uri="{FF2B5EF4-FFF2-40B4-BE49-F238E27FC236}">
                <a16:creationId xmlns:a16="http://schemas.microsoft.com/office/drawing/2014/main" id="{DAFEDE0C-5B6C-4EF2-A07C-8D3CC161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85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4351" name="TextBox 51">
            <a:extLst>
              <a:ext uri="{FF2B5EF4-FFF2-40B4-BE49-F238E27FC236}">
                <a16:creationId xmlns:a16="http://schemas.microsoft.com/office/drawing/2014/main" id="{BB8F20A3-272E-43D1-A1AC-6282C499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143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4352" name="TextBox 52">
            <a:extLst>
              <a:ext uri="{FF2B5EF4-FFF2-40B4-BE49-F238E27FC236}">
                <a16:creationId xmlns:a16="http://schemas.microsoft.com/office/drawing/2014/main" id="{AAFCEB42-07D4-4711-8C6A-EF25F53F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000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4353" name="TextBox 53">
            <a:extLst>
              <a:ext uri="{FF2B5EF4-FFF2-40B4-BE49-F238E27FC236}">
                <a16:creationId xmlns:a16="http://schemas.microsoft.com/office/drawing/2014/main" id="{33057868-A50B-407B-A02A-183CBCB2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4354" name="TextBox 54">
            <a:extLst>
              <a:ext uri="{FF2B5EF4-FFF2-40B4-BE49-F238E27FC236}">
                <a16:creationId xmlns:a16="http://schemas.microsoft.com/office/drawing/2014/main" id="{57340662-8326-4FDE-8F4F-751E97DF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285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4BF0C8-5E0B-4375-847E-6050E4ED9E89}"/>
              </a:ext>
            </a:extLst>
          </p:cNvPr>
          <p:cNvCxnSpPr/>
          <p:nvPr/>
        </p:nvCxnSpPr>
        <p:spPr>
          <a:xfrm rot="5400000">
            <a:off x="3642518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E11734-F71F-45AE-B62D-D002A9050E14}"/>
              </a:ext>
            </a:extLst>
          </p:cNvPr>
          <p:cNvCxnSpPr/>
          <p:nvPr/>
        </p:nvCxnSpPr>
        <p:spPr>
          <a:xfrm rot="5400000">
            <a:off x="4428331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53AB78F-F40C-41F5-AD44-C3CA5937AB57}"/>
              </a:ext>
            </a:extLst>
          </p:cNvPr>
          <p:cNvCxnSpPr/>
          <p:nvPr/>
        </p:nvCxnSpPr>
        <p:spPr>
          <a:xfrm rot="5400000">
            <a:off x="5143500" y="6072188"/>
            <a:ext cx="14446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6A20744-B055-4D9F-BAE3-C52DE5B24AF0}"/>
              </a:ext>
            </a:extLst>
          </p:cNvPr>
          <p:cNvCxnSpPr/>
          <p:nvPr/>
        </p:nvCxnSpPr>
        <p:spPr>
          <a:xfrm rot="5400000">
            <a:off x="5929312" y="6072188"/>
            <a:ext cx="1444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TextBox 61">
            <a:extLst>
              <a:ext uri="{FF2B5EF4-FFF2-40B4-BE49-F238E27FC236}">
                <a16:creationId xmlns:a16="http://schemas.microsoft.com/office/drawing/2014/main" id="{B4A74C6D-56E0-4695-A419-4B7AF394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4360" name="TextBox 62">
            <a:extLst>
              <a:ext uri="{FF2B5EF4-FFF2-40B4-BE49-F238E27FC236}">
                <a16:creationId xmlns:a16="http://schemas.microsoft.com/office/drawing/2014/main" id="{83E0B139-5C8B-4D8A-AF5E-CC6F0FE6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072188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4361" name="TextBox 64">
            <a:extLst>
              <a:ext uri="{FF2B5EF4-FFF2-40B4-BE49-F238E27FC236}">
                <a16:creationId xmlns:a16="http://schemas.microsoft.com/office/drawing/2014/main" id="{B7323E0D-3484-4E7C-B307-2E1DACB8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sp>
        <p:nvSpPr>
          <p:cNvPr id="14362" name="TextBox 65">
            <a:extLst>
              <a:ext uri="{FF2B5EF4-FFF2-40B4-BE49-F238E27FC236}">
                <a16:creationId xmlns:a16="http://schemas.microsoft.com/office/drawing/2014/main" id="{AAD61FA3-D170-485F-849F-28B75BB2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072188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4363" name="TextBox 66">
            <a:extLst>
              <a:ext uri="{FF2B5EF4-FFF2-40B4-BE49-F238E27FC236}">
                <a16:creationId xmlns:a16="http://schemas.microsoft.com/office/drawing/2014/main" id="{469A21AE-1F2C-4DE4-90D3-A0A245D8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4364" name="TextBox 33">
            <a:extLst>
              <a:ext uri="{FF2B5EF4-FFF2-40B4-BE49-F238E27FC236}">
                <a16:creationId xmlns:a16="http://schemas.microsoft.com/office/drawing/2014/main" id="{EF0EC5DA-D3FE-4A16-B10B-AEB68C5D42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54831" y="2697956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Expired Volume (l)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65" name="TextBox 36">
            <a:extLst>
              <a:ext uri="{FF2B5EF4-FFF2-40B4-BE49-F238E27FC236}">
                <a16:creationId xmlns:a16="http://schemas.microsoft.com/office/drawing/2014/main" id="{7FA1EAE5-98B0-45D1-BC1A-6D4CCF1E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64881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Time (s)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09C31208-6F22-459F-8EBF-8A433DD88D4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3387" y="3173413"/>
            <a:ext cx="20288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Volume, liters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C2FFD88-9044-4D4C-B2AB-3656F96DC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864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Time, seconds</a:t>
            </a:r>
          </a:p>
        </p:txBody>
      </p:sp>
      <p:sp>
        <p:nvSpPr>
          <p:cNvPr id="15364" name="Freeform 5">
            <a:extLst>
              <a:ext uri="{FF2B5EF4-FFF2-40B4-BE49-F238E27FC236}">
                <a16:creationId xmlns:a16="http://schemas.microsoft.com/office/drawing/2014/main" id="{47B8501A-3D89-4E5C-9551-8CEBEB3719C4}"/>
              </a:ext>
            </a:extLst>
          </p:cNvPr>
          <p:cNvSpPr>
            <a:spLocks/>
          </p:cNvSpPr>
          <p:nvPr/>
        </p:nvSpPr>
        <p:spPr bwMode="auto">
          <a:xfrm>
            <a:off x="2462213" y="1584325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C6C46DAF-8347-40F1-9B2E-3A1AE9835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B38D64D0-44AB-4F07-AB3F-B65B9E5B9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ED8F61D8-5C78-4895-9360-260EDC758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23D2A4A0-7D63-4312-A86F-2C5C45F3A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id="{41AB4130-DA38-41EE-A5D8-81746A210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0" name="Line 11">
            <a:extLst>
              <a:ext uri="{FF2B5EF4-FFF2-40B4-BE49-F238E27FC236}">
                <a16:creationId xmlns:a16="http://schemas.microsoft.com/office/drawing/2014/main" id="{E68E0F7B-87BD-41F1-8D3D-D8AC8DD46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1" name="Line 12">
            <a:extLst>
              <a:ext uri="{FF2B5EF4-FFF2-40B4-BE49-F238E27FC236}">
                <a16:creationId xmlns:a16="http://schemas.microsoft.com/office/drawing/2014/main" id="{BC546AF6-B5C1-4733-992A-1D12F37B60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2" name="Line 13">
            <a:extLst>
              <a:ext uri="{FF2B5EF4-FFF2-40B4-BE49-F238E27FC236}">
                <a16:creationId xmlns:a16="http://schemas.microsoft.com/office/drawing/2014/main" id="{9BB2BDB4-607E-41D4-A7BB-03BA385B9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Line 14">
            <a:extLst>
              <a:ext uri="{FF2B5EF4-FFF2-40B4-BE49-F238E27FC236}">
                <a16:creationId xmlns:a16="http://schemas.microsoft.com/office/drawing/2014/main" id="{27BA388D-167A-4DC7-B6AA-24FEE7F50A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4" name="Line 15">
            <a:extLst>
              <a:ext uri="{FF2B5EF4-FFF2-40B4-BE49-F238E27FC236}">
                <a16:creationId xmlns:a16="http://schemas.microsoft.com/office/drawing/2014/main" id="{7637E9BB-A96F-4A18-94E5-0A481266DF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" name="Line 16">
            <a:extLst>
              <a:ext uri="{FF2B5EF4-FFF2-40B4-BE49-F238E27FC236}">
                <a16:creationId xmlns:a16="http://schemas.microsoft.com/office/drawing/2014/main" id="{6CCA793F-4B9B-4519-9E38-23C9A52F4D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E7C1F02A-8265-4FD4-889B-681EAE34E1B7}"/>
              </a:ext>
            </a:extLst>
          </p:cNvPr>
          <p:cNvGrpSpPr>
            <a:grpSpLocks/>
          </p:cNvGrpSpPr>
          <p:nvPr/>
        </p:nvGrpSpPr>
        <p:grpSpPr bwMode="auto">
          <a:xfrm>
            <a:off x="2465388" y="3887788"/>
            <a:ext cx="3536950" cy="1131887"/>
            <a:chOff x="1553" y="2449"/>
            <a:chExt cx="2228" cy="713"/>
          </a:xfrm>
          <a:solidFill>
            <a:schemeClr val="bg1"/>
          </a:solidFill>
        </p:grpSpPr>
        <p:sp>
          <p:nvSpPr>
            <p:cNvPr id="39233" name="Freeform 18">
              <a:extLst>
                <a:ext uri="{FF2B5EF4-FFF2-40B4-BE49-F238E27FC236}">
                  <a16:creationId xmlns:a16="http://schemas.microsoft.com/office/drawing/2014/main" id="{9EC960E4-556B-47A6-9334-CF920CD2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116"/>
              <a:ext cx="19" cy="46"/>
            </a:xfrm>
            <a:custGeom>
              <a:avLst/>
              <a:gdLst>
                <a:gd name="T0" fmla="*/ 0 w 19"/>
                <a:gd name="T1" fmla="*/ 44 h 46"/>
                <a:gd name="T2" fmla="*/ 18 w 19"/>
                <a:gd name="T3" fmla="*/ 45 h 46"/>
                <a:gd name="T4" fmla="*/ 6 w 19"/>
                <a:gd name="T5" fmla="*/ 0 h 46"/>
                <a:gd name="T6" fmla="*/ 0 w 19"/>
                <a:gd name="T7" fmla="*/ 44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0" y="44"/>
                  </a:moveTo>
                  <a:lnTo>
                    <a:pt x="18" y="45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4" name="Freeform 19">
              <a:extLst>
                <a:ext uri="{FF2B5EF4-FFF2-40B4-BE49-F238E27FC236}">
                  <a16:creationId xmlns:a16="http://schemas.microsoft.com/office/drawing/2014/main" id="{198B3733-6C2C-44DA-A9E3-7CCAA85C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116"/>
              <a:ext cx="20" cy="46"/>
            </a:xfrm>
            <a:custGeom>
              <a:avLst/>
              <a:gdLst>
                <a:gd name="T0" fmla="*/ 12 w 20"/>
                <a:gd name="T1" fmla="*/ 45 h 46"/>
                <a:gd name="T2" fmla="*/ 0 w 20"/>
                <a:gd name="T3" fmla="*/ 0 h 46"/>
                <a:gd name="T4" fmla="*/ 19 w 20"/>
                <a:gd name="T5" fmla="*/ 0 h 46"/>
                <a:gd name="T6" fmla="*/ 12 w 20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12" y="4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4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5" name="Freeform 20">
              <a:extLst>
                <a:ext uri="{FF2B5EF4-FFF2-40B4-BE49-F238E27FC236}">
                  <a16:creationId xmlns:a16="http://schemas.microsoft.com/office/drawing/2014/main" id="{3BE3EC4C-086C-4677-BDB0-CC898062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116"/>
              <a:ext cx="25" cy="46"/>
            </a:xfrm>
            <a:custGeom>
              <a:avLst/>
              <a:gdLst>
                <a:gd name="T0" fmla="*/ 0 w 25"/>
                <a:gd name="T1" fmla="*/ 44 h 46"/>
                <a:gd name="T2" fmla="*/ 18 w 25"/>
                <a:gd name="T3" fmla="*/ 45 h 46"/>
                <a:gd name="T4" fmla="*/ 24 w 25"/>
                <a:gd name="T5" fmla="*/ 0 h 46"/>
                <a:gd name="T6" fmla="*/ 6 w 25"/>
                <a:gd name="T7" fmla="*/ 0 h 46"/>
                <a:gd name="T8" fmla="*/ 0 w 25"/>
                <a:gd name="T9" fmla="*/ 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4"/>
                  </a:moveTo>
                  <a:lnTo>
                    <a:pt x="18" y="45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6" name="Freeform 21">
              <a:extLst>
                <a:ext uri="{FF2B5EF4-FFF2-40B4-BE49-F238E27FC236}">
                  <a16:creationId xmlns:a16="http://schemas.microsoft.com/office/drawing/2014/main" id="{B4365E3F-E90A-4C31-84A6-83090399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76"/>
              <a:ext cx="20" cy="42"/>
            </a:xfrm>
            <a:custGeom>
              <a:avLst/>
              <a:gdLst>
                <a:gd name="T0" fmla="*/ 0 w 20"/>
                <a:gd name="T1" fmla="*/ 40 h 42"/>
                <a:gd name="T2" fmla="*/ 19 w 20"/>
                <a:gd name="T3" fmla="*/ 41 h 42"/>
                <a:gd name="T4" fmla="*/ 5 w 20"/>
                <a:gd name="T5" fmla="*/ 0 h 42"/>
                <a:gd name="T6" fmla="*/ 0 w 20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2"/>
                <a:gd name="T14" fmla="*/ 20 w 2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2">
                  <a:moveTo>
                    <a:pt x="0" y="40"/>
                  </a:moveTo>
                  <a:lnTo>
                    <a:pt x="19" y="41"/>
                  </a:lnTo>
                  <a:lnTo>
                    <a:pt x="5" y="0"/>
                  </a:lnTo>
                  <a:lnTo>
                    <a:pt x="0" y="4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7" name="Freeform 22">
              <a:extLst>
                <a:ext uri="{FF2B5EF4-FFF2-40B4-BE49-F238E27FC236}">
                  <a16:creationId xmlns:a16="http://schemas.microsoft.com/office/drawing/2014/main" id="{99DA500F-1F9D-4F81-B85C-8123A449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076"/>
              <a:ext cx="22" cy="42"/>
            </a:xfrm>
            <a:custGeom>
              <a:avLst/>
              <a:gdLst>
                <a:gd name="T0" fmla="*/ 14 w 22"/>
                <a:gd name="T1" fmla="*/ 41 h 42"/>
                <a:gd name="T2" fmla="*/ 0 w 22"/>
                <a:gd name="T3" fmla="*/ 0 h 42"/>
                <a:gd name="T4" fmla="*/ 21 w 22"/>
                <a:gd name="T5" fmla="*/ 0 h 42"/>
                <a:gd name="T6" fmla="*/ 14 w 22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2"/>
                <a:gd name="T14" fmla="*/ 22 w 2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2">
                  <a:moveTo>
                    <a:pt x="14" y="4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4" y="4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8" name="Freeform 23">
              <a:extLst>
                <a:ext uri="{FF2B5EF4-FFF2-40B4-BE49-F238E27FC236}">
                  <a16:creationId xmlns:a16="http://schemas.microsoft.com/office/drawing/2014/main" id="{7E495E45-6B8F-4502-8E8C-50C48CD77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76"/>
              <a:ext cx="28" cy="42"/>
            </a:xfrm>
            <a:custGeom>
              <a:avLst/>
              <a:gdLst>
                <a:gd name="T0" fmla="*/ 0 w 28"/>
                <a:gd name="T1" fmla="*/ 40 h 42"/>
                <a:gd name="T2" fmla="*/ 20 w 28"/>
                <a:gd name="T3" fmla="*/ 41 h 42"/>
                <a:gd name="T4" fmla="*/ 27 w 28"/>
                <a:gd name="T5" fmla="*/ 0 h 42"/>
                <a:gd name="T6" fmla="*/ 6 w 28"/>
                <a:gd name="T7" fmla="*/ 0 h 42"/>
                <a:gd name="T8" fmla="*/ 0 w 28"/>
                <a:gd name="T9" fmla="*/ 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2"/>
                <a:gd name="T17" fmla="*/ 28 w 2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2">
                  <a:moveTo>
                    <a:pt x="0" y="40"/>
                  </a:moveTo>
                  <a:lnTo>
                    <a:pt x="20" y="4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4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9" name="Freeform 24">
              <a:extLst>
                <a:ext uri="{FF2B5EF4-FFF2-40B4-BE49-F238E27FC236}">
                  <a16:creationId xmlns:a16="http://schemas.microsoft.com/office/drawing/2014/main" id="{4632E093-05A3-4290-94F5-CCDB3885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042"/>
              <a:ext cx="22" cy="36"/>
            </a:xfrm>
            <a:custGeom>
              <a:avLst/>
              <a:gdLst>
                <a:gd name="T0" fmla="*/ 0 w 22"/>
                <a:gd name="T1" fmla="*/ 34 h 36"/>
                <a:gd name="T2" fmla="*/ 21 w 22"/>
                <a:gd name="T3" fmla="*/ 35 h 36"/>
                <a:gd name="T4" fmla="*/ 5 w 22"/>
                <a:gd name="T5" fmla="*/ 0 h 36"/>
                <a:gd name="T6" fmla="*/ 0 w 2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6"/>
                <a:gd name="T14" fmla="*/ 22 w 2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6">
                  <a:moveTo>
                    <a:pt x="0" y="34"/>
                  </a:moveTo>
                  <a:lnTo>
                    <a:pt x="21" y="35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0" name="Freeform 25">
              <a:extLst>
                <a:ext uri="{FF2B5EF4-FFF2-40B4-BE49-F238E27FC236}">
                  <a16:creationId xmlns:a16="http://schemas.microsoft.com/office/drawing/2014/main" id="{1FC5CB3F-A8CF-4F5C-8F02-8D4FA2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3042"/>
              <a:ext cx="21" cy="36"/>
            </a:xfrm>
            <a:custGeom>
              <a:avLst/>
              <a:gdLst>
                <a:gd name="T0" fmla="*/ 15 w 21"/>
                <a:gd name="T1" fmla="*/ 35 h 36"/>
                <a:gd name="T2" fmla="*/ 0 w 21"/>
                <a:gd name="T3" fmla="*/ 0 h 36"/>
                <a:gd name="T4" fmla="*/ 20 w 21"/>
                <a:gd name="T5" fmla="*/ 0 h 36"/>
                <a:gd name="T6" fmla="*/ 15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15" y="3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5" y="3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1" name="Freeform 26">
              <a:extLst>
                <a:ext uri="{FF2B5EF4-FFF2-40B4-BE49-F238E27FC236}">
                  <a16:creationId xmlns:a16="http://schemas.microsoft.com/office/drawing/2014/main" id="{78CD566C-0AD7-483C-9804-5D42077A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042"/>
              <a:ext cx="27" cy="36"/>
            </a:xfrm>
            <a:custGeom>
              <a:avLst/>
              <a:gdLst>
                <a:gd name="T0" fmla="*/ 0 w 27"/>
                <a:gd name="T1" fmla="*/ 34 h 36"/>
                <a:gd name="T2" fmla="*/ 21 w 27"/>
                <a:gd name="T3" fmla="*/ 35 h 36"/>
                <a:gd name="T4" fmla="*/ 26 w 27"/>
                <a:gd name="T5" fmla="*/ 0 h 36"/>
                <a:gd name="T6" fmla="*/ 5 w 27"/>
                <a:gd name="T7" fmla="*/ 0 h 36"/>
                <a:gd name="T8" fmla="*/ 0 w 27"/>
                <a:gd name="T9" fmla="*/ 3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4"/>
                  </a:moveTo>
                  <a:lnTo>
                    <a:pt x="21" y="35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2" name="Freeform 27">
              <a:extLst>
                <a:ext uri="{FF2B5EF4-FFF2-40B4-BE49-F238E27FC236}">
                  <a16:creationId xmlns:a16="http://schemas.microsoft.com/office/drawing/2014/main" id="{ADE22098-FBD0-463F-AC1D-9E8CF2D95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3010"/>
              <a:ext cx="21" cy="33"/>
            </a:xfrm>
            <a:custGeom>
              <a:avLst/>
              <a:gdLst>
                <a:gd name="T0" fmla="*/ 0 w 21"/>
                <a:gd name="T1" fmla="*/ 31 h 33"/>
                <a:gd name="T2" fmla="*/ 20 w 21"/>
                <a:gd name="T3" fmla="*/ 32 h 33"/>
                <a:gd name="T4" fmla="*/ 4 w 21"/>
                <a:gd name="T5" fmla="*/ 0 h 33"/>
                <a:gd name="T6" fmla="*/ 0 w 21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1"/>
                  </a:moveTo>
                  <a:lnTo>
                    <a:pt x="20" y="32"/>
                  </a:lnTo>
                  <a:lnTo>
                    <a:pt x="4" y="0"/>
                  </a:lnTo>
                  <a:lnTo>
                    <a:pt x="0" y="3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3" name="Freeform 28">
              <a:extLst>
                <a:ext uri="{FF2B5EF4-FFF2-40B4-BE49-F238E27FC236}">
                  <a16:creationId xmlns:a16="http://schemas.microsoft.com/office/drawing/2014/main" id="{A2EDEE4A-E0A5-4398-8865-AAF9E789D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010"/>
              <a:ext cx="22" cy="33"/>
            </a:xfrm>
            <a:custGeom>
              <a:avLst/>
              <a:gdLst>
                <a:gd name="T0" fmla="*/ 16 w 22"/>
                <a:gd name="T1" fmla="*/ 32 h 33"/>
                <a:gd name="T2" fmla="*/ 0 w 22"/>
                <a:gd name="T3" fmla="*/ 0 h 33"/>
                <a:gd name="T4" fmla="*/ 21 w 22"/>
                <a:gd name="T5" fmla="*/ 0 h 33"/>
                <a:gd name="T6" fmla="*/ 16 w 22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16" y="3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6" y="3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4" name="Freeform 29">
              <a:extLst>
                <a:ext uri="{FF2B5EF4-FFF2-40B4-BE49-F238E27FC236}">
                  <a16:creationId xmlns:a16="http://schemas.microsoft.com/office/drawing/2014/main" id="{C0AB94C6-E511-415E-8E77-5C8EF0FD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3010"/>
              <a:ext cx="26" cy="33"/>
            </a:xfrm>
            <a:custGeom>
              <a:avLst/>
              <a:gdLst>
                <a:gd name="T0" fmla="*/ 0 w 26"/>
                <a:gd name="T1" fmla="*/ 31 h 33"/>
                <a:gd name="T2" fmla="*/ 21 w 26"/>
                <a:gd name="T3" fmla="*/ 32 h 33"/>
                <a:gd name="T4" fmla="*/ 25 w 26"/>
                <a:gd name="T5" fmla="*/ 0 h 33"/>
                <a:gd name="T6" fmla="*/ 5 w 26"/>
                <a:gd name="T7" fmla="*/ 0 h 33"/>
                <a:gd name="T8" fmla="*/ 0 w 26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0" y="31"/>
                  </a:moveTo>
                  <a:lnTo>
                    <a:pt x="21" y="32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5" name="Freeform 30">
              <a:extLst>
                <a:ext uri="{FF2B5EF4-FFF2-40B4-BE49-F238E27FC236}">
                  <a16:creationId xmlns:a16="http://schemas.microsoft.com/office/drawing/2014/main" id="{F951948E-111D-495C-AD67-42226CAE9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983"/>
              <a:ext cx="22" cy="29"/>
            </a:xfrm>
            <a:custGeom>
              <a:avLst/>
              <a:gdLst>
                <a:gd name="T0" fmla="*/ 0 w 22"/>
                <a:gd name="T1" fmla="*/ 27 h 29"/>
                <a:gd name="T2" fmla="*/ 21 w 22"/>
                <a:gd name="T3" fmla="*/ 28 h 29"/>
                <a:gd name="T4" fmla="*/ 3 w 22"/>
                <a:gd name="T5" fmla="*/ 0 h 29"/>
                <a:gd name="T6" fmla="*/ 0 w 22"/>
                <a:gd name="T7" fmla="*/ 2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7"/>
                  </a:moveTo>
                  <a:lnTo>
                    <a:pt x="21" y="28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6" name="Freeform 31">
              <a:extLst>
                <a:ext uri="{FF2B5EF4-FFF2-40B4-BE49-F238E27FC236}">
                  <a16:creationId xmlns:a16="http://schemas.microsoft.com/office/drawing/2014/main" id="{043D7A52-59C9-47B9-99C3-EDE3FE3B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983"/>
              <a:ext cx="22" cy="29"/>
            </a:xfrm>
            <a:custGeom>
              <a:avLst/>
              <a:gdLst>
                <a:gd name="T0" fmla="*/ 17 w 22"/>
                <a:gd name="T1" fmla="*/ 28 h 29"/>
                <a:gd name="T2" fmla="*/ 0 w 22"/>
                <a:gd name="T3" fmla="*/ 0 h 29"/>
                <a:gd name="T4" fmla="*/ 21 w 22"/>
                <a:gd name="T5" fmla="*/ 0 h 29"/>
                <a:gd name="T6" fmla="*/ 17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7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7" y="2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7" name="Freeform 32">
              <a:extLst>
                <a:ext uri="{FF2B5EF4-FFF2-40B4-BE49-F238E27FC236}">
                  <a16:creationId xmlns:a16="http://schemas.microsoft.com/office/drawing/2014/main" id="{DFAA5B0D-0B28-4347-8617-6E6795EE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983"/>
              <a:ext cx="24" cy="29"/>
            </a:xfrm>
            <a:custGeom>
              <a:avLst/>
              <a:gdLst>
                <a:gd name="T0" fmla="*/ 0 w 24"/>
                <a:gd name="T1" fmla="*/ 27 h 29"/>
                <a:gd name="T2" fmla="*/ 19 w 24"/>
                <a:gd name="T3" fmla="*/ 28 h 29"/>
                <a:gd name="T4" fmla="*/ 23 w 24"/>
                <a:gd name="T5" fmla="*/ 0 h 29"/>
                <a:gd name="T6" fmla="*/ 2 w 24"/>
                <a:gd name="T7" fmla="*/ 0 h 29"/>
                <a:gd name="T8" fmla="*/ 0 w 24"/>
                <a:gd name="T9" fmla="*/ 2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7"/>
                  </a:moveTo>
                  <a:lnTo>
                    <a:pt x="19" y="28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8" name="Freeform 33">
              <a:extLst>
                <a:ext uri="{FF2B5EF4-FFF2-40B4-BE49-F238E27FC236}">
                  <a16:creationId xmlns:a16="http://schemas.microsoft.com/office/drawing/2014/main" id="{FCC31CDC-A2B2-41E4-9CF7-9FB67FE0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957"/>
              <a:ext cx="22" cy="27"/>
            </a:xfrm>
            <a:custGeom>
              <a:avLst/>
              <a:gdLst>
                <a:gd name="T0" fmla="*/ 0 w 22"/>
                <a:gd name="T1" fmla="*/ 25 h 27"/>
                <a:gd name="T2" fmla="*/ 21 w 22"/>
                <a:gd name="T3" fmla="*/ 26 h 27"/>
                <a:gd name="T4" fmla="*/ 4 w 22"/>
                <a:gd name="T5" fmla="*/ 0 h 27"/>
                <a:gd name="T6" fmla="*/ 0 w 22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5"/>
                  </a:moveTo>
                  <a:lnTo>
                    <a:pt x="21" y="26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49" name="Freeform 34">
              <a:extLst>
                <a:ext uri="{FF2B5EF4-FFF2-40B4-BE49-F238E27FC236}">
                  <a16:creationId xmlns:a16="http://schemas.microsoft.com/office/drawing/2014/main" id="{A04911B6-00BD-4E88-A964-1163325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957"/>
              <a:ext cx="20" cy="27"/>
            </a:xfrm>
            <a:custGeom>
              <a:avLst/>
              <a:gdLst>
                <a:gd name="T0" fmla="*/ 16 w 20"/>
                <a:gd name="T1" fmla="*/ 26 h 27"/>
                <a:gd name="T2" fmla="*/ 0 w 20"/>
                <a:gd name="T3" fmla="*/ 0 h 27"/>
                <a:gd name="T4" fmla="*/ 19 w 20"/>
                <a:gd name="T5" fmla="*/ 0 h 27"/>
                <a:gd name="T6" fmla="*/ 16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6" y="2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6" y="2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0" name="Freeform 35">
              <a:extLst>
                <a:ext uri="{FF2B5EF4-FFF2-40B4-BE49-F238E27FC236}">
                  <a16:creationId xmlns:a16="http://schemas.microsoft.com/office/drawing/2014/main" id="{BD60DC5C-2296-4DCD-982C-F19A6173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957"/>
              <a:ext cx="26" cy="27"/>
            </a:xfrm>
            <a:custGeom>
              <a:avLst/>
              <a:gdLst>
                <a:gd name="T0" fmla="*/ 0 w 26"/>
                <a:gd name="T1" fmla="*/ 25 h 27"/>
                <a:gd name="T2" fmla="*/ 21 w 26"/>
                <a:gd name="T3" fmla="*/ 26 h 27"/>
                <a:gd name="T4" fmla="*/ 25 w 26"/>
                <a:gd name="T5" fmla="*/ 0 h 27"/>
                <a:gd name="T6" fmla="*/ 4 w 26"/>
                <a:gd name="T7" fmla="*/ 0 h 27"/>
                <a:gd name="T8" fmla="*/ 0 w 26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5"/>
                  </a:moveTo>
                  <a:lnTo>
                    <a:pt x="21" y="26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1" name="Freeform 36">
              <a:extLst>
                <a:ext uri="{FF2B5EF4-FFF2-40B4-BE49-F238E27FC236}">
                  <a16:creationId xmlns:a16="http://schemas.microsoft.com/office/drawing/2014/main" id="{8467A4F1-2885-40B8-A283-903A81FA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933"/>
              <a:ext cx="20" cy="26"/>
            </a:xfrm>
            <a:custGeom>
              <a:avLst/>
              <a:gdLst>
                <a:gd name="T0" fmla="*/ 0 w 20"/>
                <a:gd name="T1" fmla="*/ 24 h 26"/>
                <a:gd name="T2" fmla="*/ 19 w 20"/>
                <a:gd name="T3" fmla="*/ 25 h 26"/>
                <a:gd name="T4" fmla="*/ 2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24"/>
                  </a:moveTo>
                  <a:lnTo>
                    <a:pt x="19" y="25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2" name="Freeform 37">
              <a:extLst>
                <a:ext uri="{FF2B5EF4-FFF2-40B4-BE49-F238E27FC236}">
                  <a16:creationId xmlns:a16="http://schemas.microsoft.com/office/drawing/2014/main" id="{B34F19E6-B210-40F3-B35B-96C4BEFE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33"/>
              <a:ext cx="20" cy="26"/>
            </a:xfrm>
            <a:custGeom>
              <a:avLst/>
              <a:gdLst>
                <a:gd name="T0" fmla="*/ 15 w 20"/>
                <a:gd name="T1" fmla="*/ 25 h 26"/>
                <a:gd name="T2" fmla="*/ 0 w 20"/>
                <a:gd name="T3" fmla="*/ 0 h 26"/>
                <a:gd name="T4" fmla="*/ 19 w 20"/>
                <a:gd name="T5" fmla="*/ 0 h 26"/>
                <a:gd name="T6" fmla="*/ 15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5" y="2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5" y="2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3" name="Freeform 38">
              <a:extLst>
                <a:ext uri="{FF2B5EF4-FFF2-40B4-BE49-F238E27FC236}">
                  <a16:creationId xmlns:a16="http://schemas.microsoft.com/office/drawing/2014/main" id="{A5C32621-1CFF-424B-9B65-7DFA5470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933"/>
              <a:ext cx="23" cy="26"/>
            </a:xfrm>
            <a:custGeom>
              <a:avLst/>
              <a:gdLst>
                <a:gd name="T0" fmla="*/ 0 w 23"/>
                <a:gd name="T1" fmla="*/ 24 h 26"/>
                <a:gd name="T2" fmla="*/ 18 w 23"/>
                <a:gd name="T3" fmla="*/ 25 h 26"/>
                <a:gd name="T4" fmla="*/ 22 w 23"/>
                <a:gd name="T5" fmla="*/ 0 h 26"/>
                <a:gd name="T6" fmla="*/ 2 w 23"/>
                <a:gd name="T7" fmla="*/ 0 h 26"/>
                <a:gd name="T8" fmla="*/ 0 w 23"/>
                <a:gd name="T9" fmla="*/ 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0" y="24"/>
                  </a:moveTo>
                  <a:lnTo>
                    <a:pt x="18" y="25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4" name="Freeform 39">
              <a:extLst>
                <a:ext uri="{FF2B5EF4-FFF2-40B4-BE49-F238E27FC236}">
                  <a16:creationId xmlns:a16="http://schemas.microsoft.com/office/drawing/2014/main" id="{530A6524-AFD2-47D7-A237-25217D10F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13"/>
              <a:ext cx="20" cy="23"/>
            </a:xfrm>
            <a:custGeom>
              <a:avLst/>
              <a:gdLst>
                <a:gd name="T0" fmla="*/ 0 w 20"/>
                <a:gd name="T1" fmla="*/ 21 h 23"/>
                <a:gd name="T2" fmla="*/ 19 w 20"/>
                <a:gd name="T3" fmla="*/ 22 h 23"/>
                <a:gd name="T4" fmla="*/ 2 w 20"/>
                <a:gd name="T5" fmla="*/ 0 h 23"/>
                <a:gd name="T6" fmla="*/ 0 w 20"/>
                <a:gd name="T7" fmla="*/ 2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21"/>
                  </a:moveTo>
                  <a:lnTo>
                    <a:pt x="19" y="22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5" name="Freeform 40">
              <a:extLst>
                <a:ext uri="{FF2B5EF4-FFF2-40B4-BE49-F238E27FC236}">
                  <a16:creationId xmlns:a16="http://schemas.microsoft.com/office/drawing/2014/main" id="{5ED542EC-9CEF-4474-8349-F4AFC67B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913"/>
              <a:ext cx="21" cy="23"/>
            </a:xfrm>
            <a:custGeom>
              <a:avLst/>
              <a:gdLst>
                <a:gd name="T0" fmla="*/ 17 w 21"/>
                <a:gd name="T1" fmla="*/ 22 h 23"/>
                <a:gd name="T2" fmla="*/ 0 w 21"/>
                <a:gd name="T3" fmla="*/ 0 h 23"/>
                <a:gd name="T4" fmla="*/ 20 w 21"/>
                <a:gd name="T5" fmla="*/ 0 h 23"/>
                <a:gd name="T6" fmla="*/ 17 w 2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17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6" name="Freeform 41">
              <a:extLst>
                <a:ext uri="{FF2B5EF4-FFF2-40B4-BE49-F238E27FC236}">
                  <a16:creationId xmlns:a16="http://schemas.microsoft.com/office/drawing/2014/main" id="{E943DA77-D707-44A6-B9B1-D72C2C4D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13"/>
              <a:ext cx="23" cy="23"/>
            </a:xfrm>
            <a:custGeom>
              <a:avLst/>
              <a:gdLst>
                <a:gd name="T0" fmla="*/ 0 w 23"/>
                <a:gd name="T1" fmla="*/ 21 h 23"/>
                <a:gd name="T2" fmla="*/ 19 w 23"/>
                <a:gd name="T3" fmla="*/ 22 h 23"/>
                <a:gd name="T4" fmla="*/ 22 w 23"/>
                <a:gd name="T5" fmla="*/ 0 h 23"/>
                <a:gd name="T6" fmla="*/ 2 w 23"/>
                <a:gd name="T7" fmla="*/ 0 h 23"/>
                <a:gd name="T8" fmla="*/ 0 w 23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19" y="22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7" name="Freeform 42">
              <a:extLst>
                <a:ext uri="{FF2B5EF4-FFF2-40B4-BE49-F238E27FC236}">
                  <a16:creationId xmlns:a16="http://schemas.microsoft.com/office/drawing/2014/main" id="{89ECFF9C-960C-4E2D-84FB-67297F61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893"/>
              <a:ext cx="21" cy="21"/>
            </a:xfrm>
            <a:custGeom>
              <a:avLst/>
              <a:gdLst>
                <a:gd name="T0" fmla="*/ 0 w 21"/>
                <a:gd name="T1" fmla="*/ 19 h 21"/>
                <a:gd name="T2" fmla="*/ 20 w 21"/>
                <a:gd name="T3" fmla="*/ 20 h 21"/>
                <a:gd name="T4" fmla="*/ 2 w 21"/>
                <a:gd name="T5" fmla="*/ 0 h 21"/>
                <a:gd name="T6" fmla="*/ 0 w 21"/>
                <a:gd name="T7" fmla="*/ 1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19"/>
                  </a:moveTo>
                  <a:lnTo>
                    <a:pt x="20" y="2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8" name="Freeform 43">
              <a:extLst>
                <a:ext uri="{FF2B5EF4-FFF2-40B4-BE49-F238E27FC236}">
                  <a16:creationId xmlns:a16="http://schemas.microsoft.com/office/drawing/2014/main" id="{C61A3763-B1F2-4F44-AE3E-E332F438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893"/>
              <a:ext cx="21" cy="21"/>
            </a:xfrm>
            <a:custGeom>
              <a:avLst/>
              <a:gdLst>
                <a:gd name="T0" fmla="*/ 17 w 21"/>
                <a:gd name="T1" fmla="*/ 20 h 21"/>
                <a:gd name="T2" fmla="*/ 0 w 21"/>
                <a:gd name="T3" fmla="*/ 0 h 21"/>
                <a:gd name="T4" fmla="*/ 20 w 21"/>
                <a:gd name="T5" fmla="*/ 0 h 21"/>
                <a:gd name="T6" fmla="*/ 17 w 2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17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59" name="Freeform 44">
              <a:extLst>
                <a:ext uri="{FF2B5EF4-FFF2-40B4-BE49-F238E27FC236}">
                  <a16:creationId xmlns:a16="http://schemas.microsoft.com/office/drawing/2014/main" id="{43D67458-ECD7-4D72-9765-81596E99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893"/>
              <a:ext cx="24" cy="21"/>
            </a:xfrm>
            <a:custGeom>
              <a:avLst/>
              <a:gdLst>
                <a:gd name="T0" fmla="*/ 0 w 24"/>
                <a:gd name="T1" fmla="*/ 19 h 21"/>
                <a:gd name="T2" fmla="*/ 20 w 24"/>
                <a:gd name="T3" fmla="*/ 20 h 21"/>
                <a:gd name="T4" fmla="*/ 23 w 24"/>
                <a:gd name="T5" fmla="*/ 0 h 21"/>
                <a:gd name="T6" fmla="*/ 2 w 24"/>
                <a:gd name="T7" fmla="*/ 0 h 21"/>
                <a:gd name="T8" fmla="*/ 0 w 2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20" y="2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0" name="Freeform 45">
              <a:extLst>
                <a:ext uri="{FF2B5EF4-FFF2-40B4-BE49-F238E27FC236}">
                  <a16:creationId xmlns:a16="http://schemas.microsoft.com/office/drawing/2014/main" id="{13B8A6CB-B835-4F4E-92DB-B8838C0A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876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20 w 21"/>
                <a:gd name="T3" fmla="*/ 17 h 18"/>
                <a:gd name="T4" fmla="*/ 2 w 21"/>
                <a:gd name="T5" fmla="*/ 0 h 18"/>
                <a:gd name="T6" fmla="*/ 0 w 21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0" y="16"/>
                  </a:moveTo>
                  <a:lnTo>
                    <a:pt x="20" y="17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1" name="Freeform 46">
              <a:extLst>
                <a:ext uri="{FF2B5EF4-FFF2-40B4-BE49-F238E27FC236}">
                  <a16:creationId xmlns:a16="http://schemas.microsoft.com/office/drawing/2014/main" id="{1AE63479-9BFD-416F-810D-58CC8382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876"/>
              <a:ext cx="18" cy="18"/>
            </a:xfrm>
            <a:custGeom>
              <a:avLst/>
              <a:gdLst>
                <a:gd name="T0" fmla="*/ 15 w 18"/>
                <a:gd name="T1" fmla="*/ 17 h 18"/>
                <a:gd name="T2" fmla="*/ 0 w 18"/>
                <a:gd name="T3" fmla="*/ 0 h 18"/>
                <a:gd name="T4" fmla="*/ 17 w 18"/>
                <a:gd name="T5" fmla="*/ 0 h 18"/>
                <a:gd name="T6" fmla="*/ 15 w 1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2" name="Freeform 47">
              <a:extLst>
                <a:ext uri="{FF2B5EF4-FFF2-40B4-BE49-F238E27FC236}">
                  <a16:creationId xmlns:a16="http://schemas.microsoft.com/office/drawing/2014/main" id="{2637FC85-8508-4498-9589-774222387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876"/>
              <a:ext cx="22" cy="18"/>
            </a:xfrm>
            <a:custGeom>
              <a:avLst/>
              <a:gdLst>
                <a:gd name="T0" fmla="*/ 0 w 22"/>
                <a:gd name="T1" fmla="*/ 16 h 18"/>
                <a:gd name="T2" fmla="*/ 19 w 22"/>
                <a:gd name="T3" fmla="*/ 17 h 18"/>
                <a:gd name="T4" fmla="*/ 21 w 22"/>
                <a:gd name="T5" fmla="*/ 0 h 18"/>
                <a:gd name="T6" fmla="*/ 2 w 22"/>
                <a:gd name="T7" fmla="*/ 0 h 18"/>
                <a:gd name="T8" fmla="*/ 0 w 2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8"/>
                <a:gd name="T17" fmla="*/ 22 w 2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8">
                  <a:moveTo>
                    <a:pt x="0" y="16"/>
                  </a:moveTo>
                  <a:lnTo>
                    <a:pt x="19" y="17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3" name="Freeform 48">
              <a:extLst>
                <a:ext uri="{FF2B5EF4-FFF2-40B4-BE49-F238E27FC236}">
                  <a16:creationId xmlns:a16="http://schemas.microsoft.com/office/drawing/2014/main" id="{5E3C7D74-557F-4D0D-A97E-23AFC3DE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859"/>
              <a:ext cx="18" cy="18"/>
            </a:xfrm>
            <a:custGeom>
              <a:avLst/>
              <a:gdLst>
                <a:gd name="T0" fmla="*/ 0 w 18"/>
                <a:gd name="T1" fmla="*/ 16 h 18"/>
                <a:gd name="T2" fmla="*/ 17 w 18"/>
                <a:gd name="T3" fmla="*/ 17 h 18"/>
                <a:gd name="T4" fmla="*/ 1 w 18"/>
                <a:gd name="T5" fmla="*/ 0 h 18"/>
                <a:gd name="T6" fmla="*/ 0 w 18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6"/>
                  </a:moveTo>
                  <a:lnTo>
                    <a:pt x="17" y="17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4" name="Freeform 49">
              <a:extLst>
                <a:ext uri="{FF2B5EF4-FFF2-40B4-BE49-F238E27FC236}">
                  <a16:creationId xmlns:a16="http://schemas.microsoft.com/office/drawing/2014/main" id="{CDD59104-1F4E-4D3E-A981-406EAA8B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859"/>
              <a:ext cx="19" cy="18"/>
            </a:xfrm>
            <a:custGeom>
              <a:avLst/>
              <a:gdLst>
                <a:gd name="T0" fmla="*/ 15 w 19"/>
                <a:gd name="T1" fmla="*/ 17 h 18"/>
                <a:gd name="T2" fmla="*/ 0 w 19"/>
                <a:gd name="T3" fmla="*/ 0 h 18"/>
                <a:gd name="T4" fmla="*/ 18 w 19"/>
                <a:gd name="T5" fmla="*/ 0 h 18"/>
                <a:gd name="T6" fmla="*/ 15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5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5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5" name="Freeform 50">
              <a:extLst>
                <a:ext uri="{FF2B5EF4-FFF2-40B4-BE49-F238E27FC236}">
                  <a16:creationId xmlns:a16="http://schemas.microsoft.com/office/drawing/2014/main" id="{C8E53194-9857-4FA7-873A-FD783FD8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859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17 w 21"/>
                <a:gd name="T3" fmla="*/ 17 h 18"/>
                <a:gd name="T4" fmla="*/ 20 w 21"/>
                <a:gd name="T5" fmla="*/ 0 h 18"/>
                <a:gd name="T6" fmla="*/ 1 w 21"/>
                <a:gd name="T7" fmla="*/ 0 h 18"/>
                <a:gd name="T8" fmla="*/ 0 w 21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16"/>
                  </a:moveTo>
                  <a:lnTo>
                    <a:pt x="17" y="17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6" name="Freeform 51">
              <a:extLst>
                <a:ext uri="{FF2B5EF4-FFF2-40B4-BE49-F238E27FC236}">
                  <a16:creationId xmlns:a16="http://schemas.microsoft.com/office/drawing/2014/main" id="{4B8D5DB4-6133-448F-9E1E-030A5339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84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2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7" name="Freeform 52">
              <a:extLst>
                <a:ext uri="{FF2B5EF4-FFF2-40B4-BE49-F238E27FC236}">
                  <a16:creationId xmlns:a16="http://schemas.microsoft.com/office/drawing/2014/main" id="{FFDF70E5-FB1B-48D9-AE32-AA19E77D5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43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0 w 23"/>
                <a:gd name="T3" fmla="*/ 0 h 17"/>
                <a:gd name="T4" fmla="*/ 22 w 23"/>
                <a:gd name="T5" fmla="*/ 0 h 17"/>
                <a:gd name="T6" fmla="*/ 18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18" y="1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8" name="Freeform 53">
              <a:extLst>
                <a:ext uri="{FF2B5EF4-FFF2-40B4-BE49-F238E27FC236}">
                  <a16:creationId xmlns:a16="http://schemas.microsoft.com/office/drawing/2014/main" id="{D8F4B319-328F-4022-B431-C44A1AFE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843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0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69" name="Freeform 54">
              <a:extLst>
                <a:ext uri="{FF2B5EF4-FFF2-40B4-BE49-F238E27FC236}">
                  <a16:creationId xmlns:a16="http://schemas.microsoft.com/office/drawing/2014/main" id="{14BE64BB-13FB-4794-A530-DB1C0A9E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2 w 23"/>
                <a:gd name="T3" fmla="*/ 17 h 18"/>
                <a:gd name="T4" fmla="*/ 3 w 23"/>
                <a:gd name="T5" fmla="*/ 0 h 18"/>
                <a:gd name="T6" fmla="*/ 0 w 23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6"/>
                  </a:moveTo>
                  <a:lnTo>
                    <a:pt x="22" y="17"/>
                  </a:lnTo>
                  <a:lnTo>
                    <a:pt x="3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0" name="Freeform 55">
              <a:extLst>
                <a:ext uri="{FF2B5EF4-FFF2-40B4-BE49-F238E27FC236}">
                  <a16:creationId xmlns:a16="http://schemas.microsoft.com/office/drawing/2014/main" id="{64691215-FAD3-4BCB-8985-785F0900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27"/>
              <a:ext cx="19" cy="18"/>
            </a:xfrm>
            <a:custGeom>
              <a:avLst/>
              <a:gdLst>
                <a:gd name="T0" fmla="*/ 16 w 19"/>
                <a:gd name="T1" fmla="*/ 17 h 18"/>
                <a:gd name="T2" fmla="*/ 0 w 19"/>
                <a:gd name="T3" fmla="*/ 0 h 18"/>
                <a:gd name="T4" fmla="*/ 18 w 19"/>
                <a:gd name="T5" fmla="*/ 1 h 18"/>
                <a:gd name="T6" fmla="*/ 16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6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1" name="Freeform 56">
              <a:extLst>
                <a:ext uri="{FF2B5EF4-FFF2-40B4-BE49-F238E27FC236}">
                  <a16:creationId xmlns:a16="http://schemas.microsoft.com/office/drawing/2014/main" id="{428065D4-04E0-45C7-B86F-44C3471D7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0 w 23"/>
                <a:gd name="T3" fmla="*/ 17 h 18"/>
                <a:gd name="T4" fmla="*/ 22 w 23"/>
                <a:gd name="T5" fmla="*/ 1 h 18"/>
                <a:gd name="T6" fmla="*/ 2 w 23"/>
                <a:gd name="T7" fmla="*/ 0 h 18"/>
                <a:gd name="T8" fmla="*/ 0 w 23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0" y="16"/>
                  </a:moveTo>
                  <a:lnTo>
                    <a:pt x="20" y="17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2" name="Freeform 57">
              <a:extLst>
                <a:ext uri="{FF2B5EF4-FFF2-40B4-BE49-F238E27FC236}">
                  <a16:creationId xmlns:a16="http://schemas.microsoft.com/office/drawing/2014/main" id="{D7FC7A9A-7E95-4828-AAAF-66F4314F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1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3" name="Freeform 58">
              <a:extLst>
                <a:ext uri="{FF2B5EF4-FFF2-40B4-BE49-F238E27FC236}">
                  <a16:creationId xmlns:a16="http://schemas.microsoft.com/office/drawing/2014/main" id="{BDF3FC67-06DB-4390-9C33-98492854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813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4" name="Freeform 59">
              <a:extLst>
                <a:ext uri="{FF2B5EF4-FFF2-40B4-BE49-F238E27FC236}">
                  <a16:creationId xmlns:a16="http://schemas.microsoft.com/office/drawing/2014/main" id="{FC46DEC2-6CCB-480E-BB97-47C060B8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13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5" name="Freeform 60">
              <a:extLst>
                <a:ext uri="{FF2B5EF4-FFF2-40B4-BE49-F238E27FC236}">
                  <a16:creationId xmlns:a16="http://schemas.microsoft.com/office/drawing/2014/main" id="{7CF568DD-8D4F-4243-BC9D-BCBEE5E2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6" name="Freeform 61">
              <a:extLst>
                <a:ext uri="{FF2B5EF4-FFF2-40B4-BE49-F238E27FC236}">
                  <a16:creationId xmlns:a16="http://schemas.microsoft.com/office/drawing/2014/main" id="{6220EF73-3F96-4626-96E0-3A3B4303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798"/>
              <a:ext cx="19" cy="17"/>
            </a:xfrm>
            <a:custGeom>
              <a:avLst/>
              <a:gdLst>
                <a:gd name="T0" fmla="*/ 16 w 19"/>
                <a:gd name="T1" fmla="*/ 16 h 17"/>
                <a:gd name="T2" fmla="*/ 0 w 19"/>
                <a:gd name="T3" fmla="*/ 0 h 17"/>
                <a:gd name="T4" fmla="*/ 18 w 19"/>
                <a:gd name="T5" fmla="*/ 1 h 17"/>
                <a:gd name="T6" fmla="*/ 16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6" y="1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7" name="Freeform 62">
              <a:extLst>
                <a:ext uri="{FF2B5EF4-FFF2-40B4-BE49-F238E27FC236}">
                  <a16:creationId xmlns:a16="http://schemas.microsoft.com/office/drawing/2014/main" id="{F6E14F38-0469-4A18-AEC0-A10B55B4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18 w 21"/>
                <a:gd name="T3" fmla="*/ 16 h 17"/>
                <a:gd name="T4" fmla="*/ 20 w 21"/>
                <a:gd name="T5" fmla="*/ 1 h 17"/>
                <a:gd name="T6" fmla="*/ 2 w 21"/>
                <a:gd name="T7" fmla="*/ 0 h 17"/>
                <a:gd name="T8" fmla="*/ 0 w 21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5"/>
                  </a:moveTo>
                  <a:lnTo>
                    <a:pt x="18" y="16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8" name="Freeform 63">
              <a:extLst>
                <a:ext uri="{FF2B5EF4-FFF2-40B4-BE49-F238E27FC236}">
                  <a16:creationId xmlns:a16="http://schemas.microsoft.com/office/drawing/2014/main" id="{CB712E86-F7F1-4894-8AA8-666A74AF0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784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79" name="Freeform 64">
              <a:extLst>
                <a:ext uri="{FF2B5EF4-FFF2-40B4-BE49-F238E27FC236}">
                  <a16:creationId xmlns:a16="http://schemas.microsoft.com/office/drawing/2014/main" id="{98C13550-224F-48DC-B3DB-E72F4483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784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0" name="Freeform 65">
              <a:extLst>
                <a:ext uri="{FF2B5EF4-FFF2-40B4-BE49-F238E27FC236}">
                  <a16:creationId xmlns:a16="http://schemas.microsoft.com/office/drawing/2014/main" id="{9D96FC95-AC54-4162-A960-67B44BDC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784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1" name="Freeform 66">
              <a:extLst>
                <a:ext uri="{FF2B5EF4-FFF2-40B4-BE49-F238E27FC236}">
                  <a16:creationId xmlns:a16="http://schemas.microsoft.com/office/drawing/2014/main" id="{90CF4576-02CC-4BB4-85CB-A840931B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770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2" name="Freeform 67">
              <a:extLst>
                <a:ext uri="{FF2B5EF4-FFF2-40B4-BE49-F238E27FC236}">
                  <a16:creationId xmlns:a16="http://schemas.microsoft.com/office/drawing/2014/main" id="{27A530D2-FA73-4818-BAB8-6FF8DFF2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770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3" name="Freeform 68">
              <a:extLst>
                <a:ext uri="{FF2B5EF4-FFF2-40B4-BE49-F238E27FC236}">
                  <a16:creationId xmlns:a16="http://schemas.microsoft.com/office/drawing/2014/main" id="{F73F995F-04F1-4C8C-A655-DDFA8A3F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770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4" name="Freeform 69">
              <a:extLst>
                <a:ext uri="{FF2B5EF4-FFF2-40B4-BE49-F238E27FC236}">
                  <a16:creationId xmlns:a16="http://schemas.microsoft.com/office/drawing/2014/main" id="{1428895E-5337-4CF6-82BD-82940073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756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5" name="Freeform 70">
              <a:extLst>
                <a:ext uri="{FF2B5EF4-FFF2-40B4-BE49-F238E27FC236}">
                  <a16:creationId xmlns:a16="http://schemas.microsoft.com/office/drawing/2014/main" id="{88E23AB8-67F4-4CA2-B3E3-376AE060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756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6" name="Freeform 71">
              <a:extLst>
                <a:ext uri="{FF2B5EF4-FFF2-40B4-BE49-F238E27FC236}">
                  <a16:creationId xmlns:a16="http://schemas.microsoft.com/office/drawing/2014/main" id="{4BDFC6C0-367D-42F0-8FB1-4AF3D553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756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1 w 25"/>
                <a:gd name="T3" fmla="*/ 16 h 17"/>
                <a:gd name="T4" fmla="*/ 24 w 25"/>
                <a:gd name="T5" fmla="*/ 1 h 17"/>
                <a:gd name="T6" fmla="*/ 3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1" y="1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7" name="Freeform 72">
              <a:extLst>
                <a:ext uri="{FF2B5EF4-FFF2-40B4-BE49-F238E27FC236}">
                  <a16:creationId xmlns:a16="http://schemas.microsoft.com/office/drawing/2014/main" id="{7B843618-9619-4BD2-A02A-AE2D8C65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743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8" name="Freeform 73">
              <a:extLst>
                <a:ext uri="{FF2B5EF4-FFF2-40B4-BE49-F238E27FC236}">
                  <a16:creationId xmlns:a16="http://schemas.microsoft.com/office/drawing/2014/main" id="{C25D81DA-2834-4556-881A-03F07FC7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743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89" name="Freeform 74">
              <a:extLst>
                <a:ext uri="{FF2B5EF4-FFF2-40B4-BE49-F238E27FC236}">
                  <a16:creationId xmlns:a16="http://schemas.microsoft.com/office/drawing/2014/main" id="{6A1B4BA2-DFC4-4FE5-A9A2-93F5730F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743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0" name="Freeform 75">
              <a:extLst>
                <a:ext uri="{FF2B5EF4-FFF2-40B4-BE49-F238E27FC236}">
                  <a16:creationId xmlns:a16="http://schemas.microsoft.com/office/drawing/2014/main" id="{84DB804C-BE4D-44FF-AF70-D852DB34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729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1" name="Freeform 76">
              <a:extLst>
                <a:ext uri="{FF2B5EF4-FFF2-40B4-BE49-F238E27FC236}">
                  <a16:creationId xmlns:a16="http://schemas.microsoft.com/office/drawing/2014/main" id="{6582B787-0333-4BC8-9443-B5A65135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729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2" name="Freeform 77">
              <a:extLst>
                <a:ext uri="{FF2B5EF4-FFF2-40B4-BE49-F238E27FC236}">
                  <a16:creationId xmlns:a16="http://schemas.microsoft.com/office/drawing/2014/main" id="{90AA2D13-9473-4C1E-A127-2B428ECA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729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3" name="Freeform 78">
              <a:extLst>
                <a:ext uri="{FF2B5EF4-FFF2-40B4-BE49-F238E27FC236}">
                  <a16:creationId xmlns:a16="http://schemas.microsoft.com/office/drawing/2014/main" id="{F4860645-149D-4FBE-B16D-80F1CFC7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717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4" name="Freeform 79">
              <a:extLst>
                <a:ext uri="{FF2B5EF4-FFF2-40B4-BE49-F238E27FC236}">
                  <a16:creationId xmlns:a16="http://schemas.microsoft.com/office/drawing/2014/main" id="{D83C0BE0-1E55-43A8-905C-557992F67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717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5" name="Freeform 80">
              <a:extLst>
                <a:ext uri="{FF2B5EF4-FFF2-40B4-BE49-F238E27FC236}">
                  <a16:creationId xmlns:a16="http://schemas.microsoft.com/office/drawing/2014/main" id="{5D88C375-0D31-4494-B805-B8722D3E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71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6" name="Freeform 81">
              <a:extLst>
                <a:ext uri="{FF2B5EF4-FFF2-40B4-BE49-F238E27FC236}">
                  <a16:creationId xmlns:a16="http://schemas.microsoft.com/office/drawing/2014/main" id="{DE7798FD-5038-40AA-A0F5-797A3AC5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703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7" name="Freeform 82">
              <a:extLst>
                <a:ext uri="{FF2B5EF4-FFF2-40B4-BE49-F238E27FC236}">
                  <a16:creationId xmlns:a16="http://schemas.microsoft.com/office/drawing/2014/main" id="{4AEE7E6C-FF22-48FB-B616-FC4CFC60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703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8" name="Freeform 83">
              <a:extLst>
                <a:ext uri="{FF2B5EF4-FFF2-40B4-BE49-F238E27FC236}">
                  <a16:creationId xmlns:a16="http://schemas.microsoft.com/office/drawing/2014/main" id="{DF1BAE55-3805-469F-B5DB-4404CB8FC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703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0 w 25"/>
                <a:gd name="T3" fmla="*/ 16 h 17"/>
                <a:gd name="T4" fmla="*/ 24 w 25"/>
                <a:gd name="T5" fmla="*/ 1 h 17"/>
                <a:gd name="T6" fmla="*/ 4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0" y="16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99" name="Freeform 84">
              <a:extLst>
                <a:ext uri="{FF2B5EF4-FFF2-40B4-BE49-F238E27FC236}">
                  <a16:creationId xmlns:a16="http://schemas.microsoft.com/office/drawing/2014/main" id="{5B7C2574-3E49-45CE-9230-63B54570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69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0" name="Freeform 85">
              <a:extLst>
                <a:ext uri="{FF2B5EF4-FFF2-40B4-BE49-F238E27FC236}">
                  <a16:creationId xmlns:a16="http://schemas.microsoft.com/office/drawing/2014/main" id="{FCCB0EFF-D6D5-47B7-9AC9-CC3E7A9A6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2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1" name="Freeform 86">
              <a:extLst>
                <a:ext uri="{FF2B5EF4-FFF2-40B4-BE49-F238E27FC236}">
                  <a16:creationId xmlns:a16="http://schemas.microsoft.com/office/drawing/2014/main" id="{65A2FB15-60CD-4FE6-9532-F9EAAB8B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692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19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19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2" name="Freeform 87">
              <a:extLst>
                <a:ext uri="{FF2B5EF4-FFF2-40B4-BE49-F238E27FC236}">
                  <a16:creationId xmlns:a16="http://schemas.microsoft.com/office/drawing/2014/main" id="{434D9623-9574-41AA-9E40-353CE5ED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8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3" name="Freeform 88">
              <a:extLst>
                <a:ext uri="{FF2B5EF4-FFF2-40B4-BE49-F238E27FC236}">
                  <a16:creationId xmlns:a16="http://schemas.microsoft.com/office/drawing/2014/main" id="{FE76912C-A827-4BE6-AC30-5F559780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682"/>
              <a:ext cx="22" cy="17"/>
            </a:xfrm>
            <a:custGeom>
              <a:avLst/>
              <a:gdLst>
                <a:gd name="T0" fmla="*/ 16 w 22"/>
                <a:gd name="T1" fmla="*/ 16 h 17"/>
                <a:gd name="T2" fmla="*/ 0 w 22"/>
                <a:gd name="T3" fmla="*/ 0 h 17"/>
                <a:gd name="T4" fmla="*/ 21 w 22"/>
                <a:gd name="T5" fmla="*/ 2 h 17"/>
                <a:gd name="T6" fmla="*/ 16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6" y="16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4" name="Freeform 89">
              <a:extLst>
                <a:ext uri="{FF2B5EF4-FFF2-40B4-BE49-F238E27FC236}">
                  <a16:creationId xmlns:a16="http://schemas.microsoft.com/office/drawing/2014/main" id="{F03A4EBD-917E-4975-A52C-2ED792FB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82"/>
              <a:ext cx="27" cy="17"/>
            </a:xfrm>
            <a:custGeom>
              <a:avLst/>
              <a:gdLst>
                <a:gd name="T0" fmla="*/ 0 w 27"/>
                <a:gd name="T1" fmla="*/ 14 h 17"/>
                <a:gd name="T2" fmla="*/ 20 w 27"/>
                <a:gd name="T3" fmla="*/ 16 h 17"/>
                <a:gd name="T4" fmla="*/ 26 w 27"/>
                <a:gd name="T5" fmla="*/ 2 h 17"/>
                <a:gd name="T6" fmla="*/ 4 w 27"/>
                <a:gd name="T7" fmla="*/ 0 h 17"/>
                <a:gd name="T8" fmla="*/ 0 w 27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4"/>
                  </a:moveTo>
                  <a:lnTo>
                    <a:pt x="20" y="16"/>
                  </a:lnTo>
                  <a:lnTo>
                    <a:pt x="26" y="2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5" name="Freeform 90">
              <a:extLst>
                <a:ext uri="{FF2B5EF4-FFF2-40B4-BE49-F238E27FC236}">
                  <a16:creationId xmlns:a16="http://schemas.microsoft.com/office/drawing/2014/main" id="{E6B47162-9DE9-4C82-8DBD-31A6BF86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670"/>
              <a:ext cx="22" cy="17"/>
            </a:xfrm>
            <a:custGeom>
              <a:avLst/>
              <a:gdLst>
                <a:gd name="T0" fmla="*/ 0 w 22"/>
                <a:gd name="T1" fmla="*/ 13 h 17"/>
                <a:gd name="T2" fmla="*/ 21 w 22"/>
                <a:gd name="T3" fmla="*/ 16 h 17"/>
                <a:gd name="T4" fmla="*/ 5 w 22"/>
                <a:gd name="T5" fmla="*/ 0 h 17"/>
                <a:gd name="T6" fmla="*/ 0 w 22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3"/>
                  </a:moveTo>
                  <a:lnTo>
                    <a:pt x="21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6" name="Freeform 91">
              <a:extLst>
                <a:ext uri="{FF2B5EF4-FFF2-40B4-BE49-F238E27FC236}">
                  <a16:creationId xmlns:a16="http://schemas.microsoft.com/office/drawing/2014/main" id="{C2116412-528F-49F2-A54E-8B73A62D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670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2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7" name="Freeform 92">
              <a:extLst>
                <a:ext uri="{FF2B5EF4-FFF2-40B4-BE49-F238E27FC236}">
                  <a16:creationId xmlns:a16="http://schemas.microsoft.com/office/drawing/2014/main" id="{975BF722-953D-4207-8E46-C067345A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670"/>
              <a:ext cx="24" cy="17"/>
            </a:xfrm>
            <a:custGeom>
              <a:avLst/>
              <a:gdLst>
                <a:gd name="T0" fmla="*/ 0 w 24"/>
                <a:gd name="T1" fmla="*/ 13 h 17"/>
                <a:gd name="T2" fmla="*/ 19 w 24"/>
                <a:gd name="T3" fmla="*/ 16 h 17"/>
                <a:gd name="T4" fmla="*/ 23 w 24"/>
                <a:gd name="T5" fmla="*/ 2 h 17"/>
                <a:gd name="T6" fmla="*/ 4 w 24"/>
                <a:gd name="T7" fmla="*/ 0 h 17"/>
                <a:gd name="T8" fmla="*/ 0 w 24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3"/>
                  </a:moveTo>
                  <a:lnTo>
                    <a:pt x="19" y="16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8" name="Freeform 93">
              <a:extLst>
                <a:ext uri="{FF2B5EF4-FFF2-40B4-BE49-F238E27FC236}">
                  <a16:creationId xmlns:a16="http://schemas.microsoft.com/office/drawing/2014/main" id="{A1842F78-188D-47A5-9EA6-26B1FD50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661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16 h 17"/>
                <a:gd name="T4" fmla="*/ 5 w 21"/>
                <a:gd name="T5" fmla="*/ 0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09" name="Freeform 94">
              <a:extLst>
                <a:ext uri="{FF2B5EF4-FFF2-40B4-BE49-F238E27FC236}">
                  <a16:creationId xmlns:a16="http://schemas.microsoft.com/office/drawing/2014/main" id="{7BB235BE-D057-42D5-B5CF-18B76319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661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0" name="Freeform 95">
              <a:extLst>
                <a:ext uri="{FF2B5EF4-FFF2-40B4-BE49-F238E27FC236}">
                  <a16:creationId xmlns:a16="http://schemas.microsoft.com/office/drawing/2014/main" id="{9573199E-79C3-498C-991B-997F1242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661"/>
              <a:ext cx="26" cy="17"/>
            </a:xfrm>
            <a:custGeom>
              <a:avLst/>
              <a:gdLst>
                <a:gd name="T0" fmla="*/ 0 w 26"/>
                <a:gd name="T1" fmla="*/ 13 h 17"/>
                <a:gd name="T2" fmla="*/ 20 w 26"/>
                <a:gd name="T3" fmla="*/ 16 h 17"/>
                <a:gd name="T4" fmla="*/ 25 w 26"/>
                <a:gd name="T5" fmla="*/ 3 h 17"/>
                <a:gd name="T6" fmla="*/ 5 w 26"/>
                <a:gd name="T7" fmla="*/ 0 h 17"/>
                <a:gd name="T8" fmla="*/ 0 w 2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3"/>
                  </a:moveTo>
                  <a:lnTo>
                    <a:pt x="20" y="16"/>
                  </a:lnTo>
                  <a:lnTo>
                    <a:pt x="25" y="3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1" name="Freeform 96">
              <a:extLst>
                <a:ext uri="{FF2B5EF4-FFF2-40B4-BE49-F238E27FC236}">
                  <a16:creationId xmlns:a16="http://schemas.microsoft.com/office/drawing/2014/main" id="{F4F26F2E-9571-460B-ACB1-414C3C7C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65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4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2" name="Freeform 97">
              <a:extLst>
                <a:ext uri="{FF2B5EF4-FFF2-40B4-BE49-F238E27FC236}">
                  <a16:creationId xmlns:a16="http://schemas.microsoft.com/office/drawing/2014/main" id="{C4843849-9992-4E67-AE7A-74A184FF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650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3" name="Freeform 98">
              <a:extLst>
                <a:ext uri="{FF2B5EF4-FFF2-40B4-BE49-F238E27FC236}">
                  <a16:creationId xmlns:a16="http://schemas.microsoft.com/office/drawing/2014/main" id="{D82F68C1-3528-41AE-BD99-24FBB99F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2650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8 w 24"/>
                <a:gd name="T3" fmla="*/ 16 h 17"/>
                <a:gd name="T4" fmla="*/ 23 w 24"/>
                <a:gd name="T5" fmla="*/ 3 h 17"/>
                <a:gd name="T6" fmla="*/ 4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8" y="16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4" name="Freeform 99">
              <a:extLst>
                <a:ext uri="{FF2B5EF4-FFF2-40B4-BE49-F238E27FC236}">
                  <a16:creationId xmlns:a16="http://schemas.microsoft.com/office/drawing/2014/main" id="{02351DAA-8962-4BEC-A6CA-EEBD4342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64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5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5" name="Freeform 100">
              <a:extLst>
                <a:ext uri="{FF2B5EF4-FFF2-40B4-BE49-F238E27FC236}">
                  <a16:creationId xmlns:a16="http://schemas.microsoft.com/office/drawing/2014/main" id="{0ED321FC-D875-41B2-A77B-54F8BD9E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640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0 w 19"/>
                <a:gd name="T3" fmla="*/ 0 h 17"/>
                <a:gd name="T4" fmla="*/ 18 w 19"/>
                <a:gd name="T5" fmla="*/ 3 h 17"/>
                <a:gd name="T6" fmla="*/ 12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2" y="16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6" name="Freeform 101">
              <a:extLst>
                <a:ext uri="{FF2B5EF4-FFF2-40B4-BE49-F238E27FC236}">
                  <a16:creationId xmlns:a16="http://schemas.microsoft.com/office/drawing/2014/main" id="{85DEF121-EBBF-413D-8BC8-4165E1A3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640"/>
              <a:ext cx="27" cy="17"/>
            </a:xfrm>
            <a:custGeom>
              <a:avLst/>
              <a:gdLst>
                <a:gd name="T0" fmla="*/ 0 w 27"/>
                <a:gd name="T1" fmla="*/ 12 h 17"/>
                <a:gd name="T2" fmla="*/ 20 w 27"/>
                <a:gd name="T3" fmla="*/ 16 h 17"/>
                <a:gd name="T4" fmla="*/ 26 w 27"/>
                <a:gd name="T5" fmla="*/ 3 h 17"/>
                <a:gd name="T6" fmla="*/ 6 w 27"/>
                <a:gd name="T7" fmla="*/ 0 h 17"/>
                <a:gd name="T8" fmla="*/ 0 w 2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2"/>
                  </a:moveTo>
                  <a:lnTo>
                    <a:pt x="20" y="16"/>
                  </a:lnTo>
                  <a:lnTo>
                    <a:pt x="26" y="3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7" name="Freeform 102">
              <a:extLst>
                <a:ext uri="{FF2B5EF4-FFF2-40B4-BE49-F238E27FC236}">
                  <a16:creationId xmlns:a16="http://schemas.microsoft.com/office/drawing/2014/main" id="{CAA4C7BE-1520-4A9E-94CC-6451D1806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632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18 w 19"/>
                <a:gd name="T3" fmla="*/ 16 h 17"/>
                <a:gd name="T4" fmla="*/ 5 w 19"/>
                <a:gd name="T5" fmla="*/ 0 h 17"/>
                <a:gd name="T6" fmla="*/ 0 w 19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2"/>
                  </a:moveTo>
                  <a:lnTo>
                    <a:pt x="18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8" name="Freeform 103">
              <a:extLst>
                <a:ext uri="{FF2B5EF4-FFF2-40B4-BE49-F238E27FC236}">
                  <a16:creationId xmlns:a16="http://schemas.microsoft.com/office/drawing/2014/main" id="{43F1ED52-BF61-4AA6-826E-E1A0569A8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632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0 w 21"/>
                <a:gd name="T3" fmla="*/ 0 h 17"/>
                <a:gd name="T4" fmla="*/ 20 w 21"/>
                <a:gd name="T5" fmla="*/ 4 h 17"/>
                <a:gd name="T6" fmla="*/ 14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4" y="16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19" name="Freeform 104">
              <a:extLst>
                <a:ext uri="{FF2B5EF4-FFF2-40B4-BE49-F238E27FC236}">
                  <a16:creationId xmlns:a16="http://schemas.microsoft.com/office/drawing/2014/main" id="{A7387660-7A8A-428D-BA39-D9258FB40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632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7 w 24"/>
                <a:gd name="T3" fmla="*/ 16 h 17"/>
                <a:gd name="T4" fmla="*/ 23 w 24"/>
                <a:gd name="T5" fmla="*/ 4 h 17"/>
                <a:gd name="T6" fmla="*/ 5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7" y="16"/>
                  </a:lnTo>
                  <a:lnTo>
                    <a:pt x="23" y="4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0" name="Freeform 105">
              <a:extLst>
                <a:ext uri="{FF2B5EF4-FFF2-40B4-BE49-F238E27FC236}">
                  <a16:creationId xmlns:a16="http://schemas.microsoft.com/office/drawing/2014/main" id="{787A715A-D8AB-4DF6-B0AD-9C8B71A69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622"/>
              <a:ext cx="21" cy="17"/>
            </a:xfrm>
            <a:custGeom>
              <a:avLst/>
              <a:gdLst>
                <a:gd name="T0" fmla="*/ 0 w 21"/>
                <a:gd name="T1" fmla="*/ 11 h 17"/>
                <a:gd name="T2" fmla="*/ 20 w 21"/>
                <a:gd name="T3" fmla="*/ 16 h 17"/>
                <a:gd name="T4" fmla="*/ 7 w 21"/>
                <a:gd name="T5" fmla="*/ 0 h 17"/>
                <a:gd name="T6" fmla="*/ 0 w 21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1"/>
                  </a:moveTo>
                  <a:lnTo>
                    <a:pt x="20" y="16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1" name="Freeform 106">
              <a:extLst>
                <a:ext uri="{FF2B5EF4-FFF2-40B4-BE49-F238E27FC236}">
                  <a16:creationId xmlns:a16="http://schemas.microsoft.com/office/drawing/2014/main" id="{532C56F2-146B-4273-BCE1-1AD58AC44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622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0 w 18"/>
                <a:gd name="T3" fmla="*/ 0 h 17"/>
                <a:gd name="T4" fmla="*/ 17 w 18"/>
                <a:gd name="T5" fmla="*/ 4 h 17"/>
                <a:gd name="T6" fmla="*/ 1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1" y="16"/>
                  </a:moveTo>
                  <a:lnTo>
                    <a:pt x="0" y="0"/>
                  </a:lnTo>
                  <a:lnTo>
                    <a:pt x="17" y="4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2" name="Freeform 107">
              <a:extLst>
                <a:ext uri="{FF2B5EF4-FFF2-40B4-BE49-F238E27FC236}">
                  <a16:creationId xmlns:a16="http://schemas.microsoft.com/office/drawing/2014/main" id="{8F6DBFB9-F1AD-47BC-BC55-107578F24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622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19 w 26"/>
                <a:gd name="T3" fmla="*/ 16 h 17"/>
                <a:gd name="T4" fmla="*/ 25 w 26"/>
                <a:gd name="T5" fmla="*/ 4 h 17"/>
                <a:gd name="T6" fmla="*/ 6 w 26"/>
                <a:gd name="T7" fmla="*/ 0 h 17"/>
                <a:gd name="T8" fmla="*/ 0 w 26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1"/>
                  </a:moveTo>
                  <a:lnTo>
                    <a:pt x="19" y="16"/>
                  </a:lnTo>
                  <a:lnTo>
                    <a:pt x="25" y="4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3" name="Freeform 108">
              <a:extLst>
                <a:ext uri="{FF2B5EF4-FFF2-40B4-BE49-F238E27FC236}">
                  <a16:creationId xmlns:a16="http://schemas.microsoft.com/office/drawing/2014/main" id="{42DA8F6F-A20F-4FE3-BD1A-3D4ADF74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615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17 w 18"/>
                <a:gd name="T3" fmla="*/ 16 h 17"/>
                <a:gd name="T4" fmla="*/ 5 w 18"/>
                <a:gd name="T5" fmla="*/ 0 h 17"/>
                <a:gd name="T6" fmla="*/ 0 w 18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1"/>
                  </a:moveTo>
                  <a:lnTo>
                    <a:pt x="17" y="16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4" name="Freeform 109">
              <a:extLst>
                <a:ext uri="{FF2B5EF4-FFF2-40B4-BE49-F238E27FC236}">
                  <a16:creationId xmlns:a16="http://schemas.microsoft.com/office/drawing/2014/main" id="{24E19F5E-5DF0-4CBB-A3EB-76818645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615"/>
              <a:ext cx="20" cy="17"/>
            </a:xfrm>
            <a:custGeom>
              <a:avLst/>
              <a:gdLst>
                <a:gd name="T0" fmla="*/ 12 w 20"/>
                <a:gd name="T1" fmla="*/ 16 h 17"/>
                <a:gd name="T2" fmla="*/ 0 w 20"/>
                <a:gd name="T3" fmla="*/ 0 h 17"/>
                <a:gd name="T4" fmla="*/ 19 w 20"/>
                <a:gd name="T5" fmla="*/ 4 h 17"/>
                <a:gd name="T6" fmla="*/ 12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2" y="16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12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5" name="Freeform 110">
              <a:extLst>
                <a:ext uri="{FF2B5EF4-FFF2-40B4-BE49-F238E27FC236}">
                  <a16:creationId xmlns:a16="http://schemas.microsoft.com/office/drawing/2014/main" id="{C1AF6C12-4DA3-47B8-9259-26181BE3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615"/>
              <a:ext cx="25" cy="17"/>
            </a:xfrm>
            <a:custGeom>
              <a:avLst/>
              <a:gdLst>
                <a:gd name="T0" fmla="*/ 0 w 25"/>
                <a:gd name="T1" fmla="*/ 11 h 17"/>
                <a:gd name="T2" fmla="*/ 17 w 25"/>
                <a:gd name="T3" fmla="*/ 16 h 17"/>
                <a:gd name="T4" fmla="*/ 24 w 25"/>
                <a:gd name="T5" fmla="*/ 4 h 17"/>
                <a:gd name="T6" fmla="*/ 5 w 25"/>
                <a:gd name="T7" fmla="*/ 0 h 17"/>
                <a:gd name="T8" fmla="*/ 0 w 25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1"/>
                  </a:moveTo>
                  <a:lnTo>
                    <a:pt x="17" y="16"/>
                  </a:lnTo>
                  <a:lnTo>
                    <a:pt x="24" y="4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6" name="Freeform 111">
              <a:extLst>
                <a:ext uri="{FF2B5EF4-FFF2-40B4-BE49-F238E27FC236}">
                  <a16:creationId xmlns:a16="http://schemas.microsoft.com/office/drawing/2014/main" id="{83539458-A088-48EB-BA30-B7C04B88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607"/>
              <a:ext cx="20" cy="17"/>
            </a:xfrm>
            <a:custGeom>
              <a:avLst/>
              <a:gdLst>
                <a:gd name="T0" fmla="*/ 0 w 20"/>
                <a:gd name="T1" fmla="*/ 11 h 17"/>
                <a:gd name="T2" fmla="*/ 19 w 20"/>
                <a:gd name="T3" fmla="*/ 16 h 17"/>
                <a:gd name="T4" fmla="*/ 6 w 20"/>
                <a:gd name="T5" fmla="*/ 0 h 17"/>
                <a:gd name="T6" fmla="*/ 0 w 20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1"/>
                  </a:moveTo>
                  <a:lnTo>
                    <a:pt x="19" y="16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7" name="Freeform 112">
              <a:extLst>
                <a:ext uri="{FF2B5EF4-FFF2-40B4-BE49-F238E27FC236}">
                  <a16:creationId xmlns:a16="http://schemas.microsoft.com/office/drawing/2014/main" id="{B0B25DDA-D5D7-40CD-835F-6E1E79DA2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607"/>
              <a:ext cx="20" cy="17"/>
            </a:xfrm>
            <a:custGeom>
              <a:avLst/>
              <a:gdLst>
                <a:gd name="T0" fmla="*/ 13 w 20"/>
                <a:gd name="T1" fmla="*/ 16 h 17"/>
                <a:gd name="T2" fmla="*/ 0 w 20"/>
                <a:gd name="T3" fmla="*/ 0 h 17"/>
                <a:gd name="T4" fmla="*/ 19 w 20"/>
                <a:gd name="T5" fmla="*/ 5 h 17"/>
                <a:gd name="T6" fmla="*/ 13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3" y="1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8" name="Freeform 113">
              <a:extLst>
                <a:ext uri="{FF2B5EF4-FFF2-40B4-BE49-F238E27FC236}">
                  <a16:creationId xmlns:a16="http://schemas.microsoft.com/office/drawing/2014/main" id="{00B73BDD-D8C9-454B-95A9-BE6855943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607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20 w 27"/>
                <a:gd name="T3" fmla="*/ 16 h 17"/>
                <a:gd name="T4" fmla="*/ 26 w 27"/>
                <a:gd name="T5" fmla="*/ 5 h 17"/>
                <a:gd name="T6" fmla="*/ 7 w 27"/>
                <a:gd name="T7" fmla="*/ 0 h 17"/>
                <a:gd name="T8" fmla="*/ 0 w 27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1"/>
                  </a:moveTo>
                  <a:lnTo>
                    <a:pt x="20" y="16"/>
                  </a:lnTo>
                  <a:lnTo>
                    <a:pt x="26" y="5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29" name="Freeform 114">
              <a:extLst>
                <a:ext uri="{FF2B5EF4-FFF2-40B4-BE49-F238E27FC236}">
                  <a16:creationId xmlns:a16="http://schemas.microsoft.com/office/drawing/2014/main" id="{21C3D948-4589-4795-955C-06B4078FD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600"/>
              <a:ext cx="20" cy="17"/>
            </a:xfrm>
            <a:custGeom>
              <a:avLst/>
              <a:gdLst>
                <a:gd name="T0" fmla="*/ 0 w 20"/>
                <a:gd name="T1" fmla="*/ 10 h 17"/>
                <a:gd name="T2" fmla="*/ 19 w 20"/>
                <a:gd name="T3" fmla="*/ 16 h 17"/>
                <a:gd name="T4" fmla="*/ 8 w 20"/>
                <a:gd name="T5" fmla="*/ 0 h 17"/>
                <a:gd name="T6" fmla="*/ 0 w 20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0"/>
                  </a:moveTo>
                  <a:lnTo>
                    <a:pt x="19" y="16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0" name="Freeform 115">
              <a:extLst>
                <a:ext uri="{FF2B5EF4-FFF2-40B4-BE49-F238E27FC236}">
                  <a16:creationId xmlns:a16="http://schemas.microsoft.com/office/drawing/2014/main" id="{BDAA3C92-17B8-436D-A040-C40CDC92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60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9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9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1" name="Freeform 116">
              <a:extLst>
                <a:ext uri="{FF2B5EF4-FFF2-40B4-BE49-F238E27FC236}">
                  <a16:creationId xmlns:a16="http://schemas.microsoft.com/office/drawing/2014/main" id="{6FBC212B-8E5D-4D88-942E-4AB3F60F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600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7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2" name="Freeform 117">
              <a:extLst>
                <a:ext uri="{FF2B5EF4-FFF2-40B4-BE49-F238E27FC236}">
                  <a16:creationId xmlns:a16="http://schemas.microsoft.com/office/drawing/2014/main" id="{B8D78E5A-F42E-4770-9097-2AB012C1F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592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7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3" name="Freeform 118">
              <a:extLst>
                <a:ext uri="{FF2B5EF4-FFF2-40B4-BE49-F238E27FC236}">
                  <a16:creationId xmlns:a16="http://schemas.microsoft.com/office/drawing/2014/main" id="{910BFD9A-5314-4B48-81BD-E4D85B56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592"/>
              <a:ext cx="18" cy="17"/>
            </a:xfrm>
            <a:custGeom>
              <a:avLst/>
              <a:gdLst>
                <a:gd name="T0" fmla="*/ 10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1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4" name="Freeform 119">
              <a:extLst>
                <a:ext uri="{FF2B5EF4-FFF2-40B4-BE49-F238E27FC236}">
                  <a16:creationId xmlns:a16="http://schemas.microsoft.com/office/drawing/2014/main" id="{B68AFA05-1FB4-4FF2-8F5E-7F1E9077F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592"/>
              <a:ext cx="25" cy="17"/>
            </a:xfrm>
            <a:custGeom>
              <a:avLst/>
              <a:gdLst>
                <a:gd name="T0" fmla="*/ 0 w 25"/>
                <a:gd name="T1" fmla="*/ 10 h 17"/>
                <a:gd name="T2" fmla="*/ 17 w 25"/>
                <a:gd name="T3" fmla="*/ 16 h 17"/>
                <a:gd name="T4" fmla="*/ 24 w 25"/>
                <a:gd name="T5" fmla="*/ 6 h 17"/>
                <a:gd name="T6" fmla="*/ 7 w 25"/>
                <a:gd name="T7" fmla="*/ 0 h 17"/>
                <a:gd name="T8" fmla="*/ 0 w 25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0"/>
                  </a:moveTo>
                  <a:lnTo>
                    <a:pt x="17" y="16"/>
                  </a:lnTo>
                  <a:lnTo>
                    <a:pt x="24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5" name="Freeform 120">
              <a:extLst>
                <a:ext uri="{FF2B5EF4-FFF2-40B4-BE49-F238E27FC236}">
                  <a16:creationId xmlns:a16="http://schemas.microsoft.com/office/drawing/2014/main" id="{B42622E7-C045-46D6-8011-08871E96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585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6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6" name="Freeform 121">
              <a:extLst>
                <a:ext uri="{FF2B5EF4-FFF2-40B4-BE49-F238E27FC236}">
                  <a16:creationId xmlns:a16="http://schemas.microsoft.com/office/drawing/2014/main" id="{6C4DE81F-A788-41C5-A80D-A6976515D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585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6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7" name="Freeform 122">
              <a:extLst>
                <a:ext uri="{FF2B5EF4-FFF2-40B4-BE49-F238E27FC236}">
                  <a16:creationId xmlns:a16="http://schemas.microsoft.com/office/drawing/2014/main" id="{64CE7242-7F9C-4F2E-9F41-A2E333F6A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585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6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8" name="Freeform 123">
              <a:extLst>
                <a:ext uri="{FF2B5EF4-FFF2-40B4-BE49-F238E27FC236}">
                  <a16:creationId xmlns:a16="http://schemas.microsoft.com/office/drawing/2014/main" id="{A81C0DB7-AE79-4A10-952A-B2DF613D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579"/>
              <a:ext cx="19" cy="17"/>
            </a:xfrm>
            <a:custGeom>
              <a:avLst/>
              <a:gdLst>
                <a:gd name="T0" fmla="*/ 0 w 19"/>
                <a:gd name="T1" fmla="*/ 9 h 17"/>
                <a:gd name="T2" fmla="*/ 18 w 19"/>
                <a:gd name="T3" fmla="*/ 16 h 17"/>
                <a:gd name="T4" fmla="*/ 7 w 19"/>
                <a:gd name="T5" fmla="*/ 0 h 17"/>
                <a:gd name="T6" fmla="*/ 0 w 19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9"/>
                  </a:moveTo>
                  <a:lnTo>
                    <a:pt x="18" y="1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39" name="Freeform 124">
              <a:extLst>
                <a:ext uri="{FF2B5EF4-FFF2-40B4-BE49-F238E27FC236}">
                  <a16:creationId xmlns:a16="http://schemas.microsoft.com/office/drawing/2014/main" id="{C5DF4AD3-630C-456A-A3C1-5BB2E899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579"/>
              <a:ext cx="20" cy="17"/>
            </a:xfrm>
            <a:custGeom>
              <a:avLst/>
              <a:gdLst>
                <a:gd name="T0" fmla="*/ 11 w 20"/>
                <a:gd name="T1" fmla="*/ 16 h 17"/>
                <a:gd name="T2" fmla="*/ 0 w 20"/>
                <a:gd name="T3" fmla="*/ 0 h 17"/>
                <a:gd name="T4" fmla="*/ 19 w 20"/>
                <a:gd name="T5" fmla="*/ 6 h 17"/>
                <a:gd name="T6" fmla="*/ 11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1" y="16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0" name="Freeform 125">
              <a:extLst>
                <a:ext uri="{FF2B5EF4-FFF2-40B4-BE49-F238E27FC236}">
                  <a16:creationId xmlns:a16="http://schemas.microsoft.com/office/drawing/2014/main" id="{6F54CF92-4F34-474D-B965-5BC87939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579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6 h 17"/>
                <a:gd name="T6" fmla="*/ 7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1" name="Freeform 126">
              <a:extLst>
                <a:ext uri="{FF2B5EF4-FFF2-40B4-BE49-F238E27FC236}">
                  <a16:creationId xmlns:a16="http://schemas.microsoft.com/office/drawing/2014/main" id="{E3858250-8DC3-4A7B-99A3-4C1CF4E7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573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9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2" name="Freeform 127">
              <a:extLst>
                <a:ext uri="{FF2B5EF4-FFF2-40B4-BE49-F238E27FC236}">
                  <a16:creationId xmlns:a16="http://schemas.microsoft.com/office/drawing/2014/main" id="{D07B14B7-26AC-4D45-B43A-C643CCBB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573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3" name="Freeform 128">
              <a:extLst>
                <a:ext uri="{FF2B5EF4-FFF2-40B4-BE49-F238E27FC236}">
                  <a16:creationId xmlns:a16="http://schemas.microsoft.com/office/drawing/2014/main" id="{7CB84897-4565-4B86-9DFA-9F787EC0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573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4" name="Freeform 129">
              <a:extLst>
                <a:ext uri="{FF2B5EF4-FFF2-40B4-BE49-F238E27FC236}">
                  <a16:creationId xmlns:a16="http://schemas.microsoft.com/office/drawing/2014/main" id="{635E9A76-7C3E-4C9E-9439-1E2A9CAA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566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8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5" name="Freeform 130">
              <a:extLst>
                <a:ext uri="{FF2B5EF4-FFF2-40B4-BE49-F238E27FC236}">
                  <a16:creationId xmlns:a16="http://schemas.microsoft.com/office/drawing/2014/main" id="{C9A83EFC-F286-4083-A0B9-42C2A71E7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566"/>
              <a:ext cx="20" cy="17"/>
            </a:xfrm>
            <a:custGeom>
              <a:avLst/>
              <a:gdLst>
                <a:gd name="T0" fmla="*/ 10 w 20"/>
                <a:gd name="T1" fmla="*/ 16 h 17"/>
                <a:gd name="T2" fmla="*/ 0 w 20"/>
                <a:gd name="T3" fmla="*/ 0 h 17"/>
                <a:gd name="T4" fmla="*/ 19 w 20"/>
                <a:gd name="T5" fmla="*/ 7 h 17"/>
                <a:gd name="T6" fmla="*/ 1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0" y="16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1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6" name="Freeform 131">
              <a:extLst>
                <a:ext uri="{FF2B5EF4-FFF2-40B4-BE49-F238E27FC236}">
                  <a16:creationId xmlns:a16="http://schemas.microsoft.com/office/drawing/2014/main" id="{4E296D63-AACA-46A9-BD85-2B6CFE6F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566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7" name="Freeform 132">
              <a:extLst>
                <a:ext uri="{FF2B5EF4-FFF2-40B4-BE49-F238E27FC236}">
                  <a16:creationId xmlns:a16="http://schemas.microsoft.com/office/drawing/2014/main" id="{86724F06-DA4E-43CF-947D-DAF5D0C0E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560"/>
              <a:ext cx="20" cy="17"/>
            </a:xfrm>
            <a:custGeom>
              <a:avLst/>
              <a:gdLst>
                <a:gd name="T0" fmla="*/ 0 w 20"/>
                <a:gd name="T1" fmla="*/ 8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8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8" name="Freeform 133">
              <a:extLst>
                <a:ext uri="{FF2B5EF4-FFF2-40B4-BE49-F238E27FC236}">
                  <a16:creationId xmlns:a16="http://schemas.microsoft.com/office/drawing/2014/main" id="{293F716B-AF35-49AE-91D0-48C952CD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60"/>
              <a:ext cx="19" cy="17"/>
            </a:xfrm>
            <a:custGeom>
              <a:avLst/>
              <a:gdLst>
                <a:gd name="T0" fmla="*/ 9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9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9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9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49" name="Freeform 134">
              <a:extLst>
                <a:ext uri="{FF2B5EF4-FFF2-40B4-BE49-F238E27FC236}">
                  <a16:creationId xmlns:a16="http://schemas.microsoft.com/office/drawing/2014/main" id="{B5B68305-ADE6-4894-8E56-96EA5ED3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560"/>
              <a:ext cx="26" cy="17"/>
            </a:xfrm>
            <a:custGeom>
              <a:avLst/>
              <a:gdLst>
                <a:gd name="T0" fmla="*/ 0 w 26"/>
                <a:gd name="T1" fmla="*/ 8 h 17"/>
                <a:gd name="T2" fmla="*/ 17 w 26"/>
                <a:gd name="T3" fmla="*/ 16 h 17"/>
                <a:gd name="T4" fmla="*/ 25 w 26"/>
                <a:gd name="T5" fmla="*/ 7 h 17"/>
                <a:gd name="T6" fmla="*/ 8 w 26"/>
                <a:gd name="T7" fmla="*/ 0 h 17"/>
                <a:gd name="T8" fmla="*/ 0 w 2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8"/>
                  </a:moveTo>
                  <a:lnTo>
                    <a:pt x="17" y="16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0" name="Freeform 135">
              <a:extLst>
                <a:ext uri="{FF2B5EF4-FFF2-40B4-BE49-F238E27FC236}">
                  <a16:creationId xmlns:a16="http://schemas.microsoft.com/office/drawing/2014/main" id="{E4044CDC-6726-4906-9D54-7AD3FF1F5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54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9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1" name="Freeform 136">
              <a:extLst>
                <a:ext uri="{FF2B5EF4-FFF2-40B4-BE49-F238E27FC236}">
                  <a16:creationId xmlns:a16="http://schemas.microsoft.com/office/drawing/2014/main" id="{41A73134-E837-44BF-A30B-EEF1E6A9B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554"/>
              <a:ext cx="18" cy="17"/>
            </a:xfrm>
            <a:custGeom>
              <a:avLst/>
              <a:gdLst>
                <a:gd name="T0" fmla="*/ 8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8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8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8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2" name="Freeform 137">
              <a:extLst>
                <a:ext uri="{FF2B5EF4-FFF2-40B4-BE49-F238E27FC236}">
                  <a16:creationId xmlns:a16="http://schemas.microsoft.com/office/drawing/2014/main" id="{38A7E051-669A-4F1C-8476-2519F31E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54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9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3" name="Freeform 138">
              <a:extLst>
                <a:ext uri="{FF2B5EF4-FFF2-40B4-BE49-F238E27FC236}">
                  <a16:creationId xmlns:a16="http://schemas.microsoft.com/office/drawing/2014/main" id="{D1AC7EC9-A08A-4AB9-8D9E-93F1F4E8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547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7 w 18"/>
                <a:gd name="T3" fmla="*/ 16 h 17"/>
                <a:gd name="T4" fmla="*/ 10 w 18"/>
                <a:gd name="T5" fmla="*/ 0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8"/>
                  </a:moveTo>
                  <a:lnTo>
                    <a:pt x="17" y="16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4" name="Freeform 139">
              <a:extLst>
                <a:ext uri="{FF2B5EF4-FFF2-40B4-BE49-F238E27FC236}">
                  <a16:creationId xmlns:a16="http://schemas.microsoft.com/office/drawing/2014/main" id="{DFE271BE-F05B-4FEB-81E4-D7047FE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547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7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7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7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5" name="Freeform 140">
              <a:extLst>
                <a:ext uri="{FF2B5EF4-FFF2-40B4-BE49-F238E27FC236}">
                  <a16:creationId xmlns:a16="http://schemas.microsoft.com/office/drawing/2014/main" id="{FA0454B1-A313-402D-9E33-E0CFFB5A2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547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10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6" name="Freeform 141">
              <a:extLst>
                <a:ext uri="{FF2B5EF4-FFF2-40B4-BE49-F238E27FC236}">
                  <a16:creationId xmlns:a16="http://schemas.microsoft.com/office/drawing/2014/main" id="{DFD3DD83-B57A-40F9-8C5D-24A697B6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542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16 w 17"/>
                <a:gd name="T3" fmla="*/ 16 h 17"/>
                <a:gd name="T4" fmla="*/ 10 w 17"/>
                <a:gd name="T5" fmla="*/ 0 h 17"/>
                <a:gd name="T6" fmla="*/ 0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7"/>
                  </a:moveTo>
                  <a:lnTo>
                    <a:pt x="16" y="16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7" name="Freeform 142">
              <a:extLst>
                <a:ext uri="{FF2B5EF4-FFF2-40B4-BE49-F238E27FC236}">
                  <a16:creationId xmlns:a16="http://schemas.microsoft.com/office/drawing/2014/main" id="{4F8575E7-D165-4239-AF2D-C3B9B1759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542"/>
              <a:ext cx="18" cy="17"/>
            </a:xfrm>
            <a:custGeom>
              <a:avLst/>
              <a:gdLst>
                <a:gd name="T0" fmla="*/ 6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6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6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6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8" name="Freeform 143">
              <a:extLst>
                <a:ext uri="{FF2B5EF4-FFF2-40B4-BE49-F238E27FC236}">
                  <a16:creationId xmlns:a16="http://schemas.microsoft.com/office/drawing/2014/main" id="{D48A7D7C-3F30-46B5-AFA8-AFB0496C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542"/>
              <a:ext cx="23" cy="17"/>
            </a:xfrm>
            <a:custGeom>
              <a:avLst/>
              <a:gdLst>
                <a:gd name="T0" fmla="*/ 0 w 23"/>
                <a:gd name="T1" fmla="*/ 7 h 17"/>
                <a:gd name="T2" fmla="*/ 14 w 23"/>
                <a:gd name="T3" fmla="*/ 16 h 17"/>
                <a:gd name="T4" fmla="*/ 22 w 23"/>
                <a:gd name="T5" fmla="*/ 8 h 17"/>
                <a:gd name="T6" fmla="*/ 8 w 23"/>
                <a:gd name="T7" fmla="*/ 0 h 17"/>
                <a:gd name="T8" fmla="*/ 0 w 23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7"/>
                  </a:moveTo>
                  <a:lnTo>
                    <a:pt x="14" y="16"/>
                  </a:lnTo>
                  <a:lnTo>
                    <a:pt x="22" y="8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59" name="Freeform 144">
              <a:extLst>
                <a:ext uri="{FF2B5EF4-FFF2-40B4-BE49-F238E27FC236}">
                  <a16:creationId xmlns:a16="http://schemas.microsoft.com/office/drawing/2014/main" id="{D1989EC6-ABBB-4096-964F-52E1FE5CA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537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2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2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0" name="Freeform 145">
              <a:extLst>
                <a:ext uri="{FF2B5EF4-FFF2-40B4-BE49-F238E27FC236}">
                  <a16:creationId xmlns:a16="http://schemas.microsoft.com/office/drawing/2014/main" id="{1ADEB371-FF6F-4804-B6F9-1356A7C5C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537"/>
              <a:ext cx="18" cy="17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4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4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4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1" name="Freeform 146">
              <a:extLst>
                <a:ext uri="{FF2B5EF4-FFF2-40B4-BE49-F238E27FC236}">
                  <a16:creationId xmlns:a16="http://schemas.microsoft.com/office/drawing/2014/main" id="{05DC157A-D51D-496D-BFA6-3A404215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537"/>
              <a:ext cx="26" cy="17"/>
            </a:xfrm>
            <a:custGeom>
              <a:avLst/>
              <a:gdLst>
                <a:gd name="T0" fmla="*/ 0 w 26"/>
                <a:gd name="T1" fmla="*/ 7 h 17"/>
                <a:gd name="T2" fmla="*/ 14 w 26"/>
                <a:gd name="T3" fmla="*/ 16 h 17"/>
                <a:gd name="T4" fmla="*/ 25 w 26"/>
                <a:gd name="T5" fmla="*/ 9 h 17"/>
                <a:gd name="T6" fmla="*/ 10 w 26"/>
                <a:gd name="T7" fmla="*/ 0 h 17"/>
                <a:gd name="T8" fmla="*/ 0 w 26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7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2" name="Freeform 147">
              <a:extLst>
                <a:ext uri="{FF2B5EF4-FFF2-40B4-BE49-F238E27FC236}">
                  <a16:creationId xmlns:a16="http://schemas.microsoft.com/office/drawing/2014/main" id="{81E7F670-2FB0-4B38-8B46-35F24300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531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7 w 18"/>
                <a:gd name="T3" fmla="*/ 16 h 17"/>
                <a:gd name="T4" fmla="*/ 13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7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3" name="Freeform 148">
              <a:extLst>
                <a:ext uri="{FF2B5EF4-FFF2-40B4-BE49-F238E27FC236}">
                  <a16:creationId xmlns:a16="http://schemas.microsoft.com/office/drawing/2014/main" id="{E1F52F3E-46B7-462C-855A-02574C3D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531"/>
              <a:ext cx="18" cy="17"/>
            </a:xfrm>
            <a:custGeom>
              <a:avLst/>
              <a:gdLst>
                <a:gd name="T0" fmla="*/ 3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3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3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4" name="Freeform 149">
              <a:extLst>
                <a:ext uri="{FF2B5EF4-FFF2-40B4-BE49-F238E27FC236}">
                  <a16:creationId xmlns:a16="http://schemas.microsoft.com/office/drawing/2014/main" id="{2923B777-64FB-483B-A782-86DEFD098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531"/>
              <a:ext cx="25" cy="17"/>
            </a:xfrm>
            <a:custGeom>
              <a:avLst/>
              <a:gdLst>
                <a:gd name="T0" fmla="*/ 0 w 25"/>
                <a:gd name="T1" fmla="*/ 6 h 17"/>
                <a:gd name="T2" fmla="*/ 13 w 25"/>
                <a:gd name="T3" fmla="*/ 16 h 17"/>
                <a:gd name="T4" fmla="*/ 24 w 25"/>
                <a:gd name="T5" fmla="*/ 9 h 17"/>
                <a:gd name="T6" fmla="*/ 11 w 25"/>
                <a:gd name="T7" fmla="*/ 0 h 17"/>
                <a:gd name="T8" fmla="*/ 0 w 25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6"/>
                  </a:moveTo>
                  <a:lnTo>
                    <a:pt x="13" y="16"/>
                  </a:lnTo>
                  <a:lnTo>
                    <a:pt x="24" y="9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5" name="Freeform 150">
              <a:extLst>
                <a:ext uri="{FF2B5EF4-FFF2-40B4-BE49-F238E27FC236}">
                  <a16:creationId xmlns:a16="http://schemas.microsoft.com/office/drawing/2014/main" id="{B05BE711-87B7-402F-92A1-B6F408E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525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5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6" name="Freeform 151">
              <a:extLst>
                <a:ext uri="{FF2B5EF4-FFF2-40B4-BE49-F238E27FC236}">
                  <a16:creationId xmlns:a16="http://schemas.microsoft.com/office/drawing/2014/main" id="{11213CD7-09C4-4056-835E-B1A6A1CC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525"/>
              <a:ext cx="18" cy="17"/>
            </a:xfrm>
            <a:custGeom>
              <a:avLst/>
              <a:gdLst>
                <a:gd name="T0" fmla="*/ 1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7" name="Freeform 152">
              <a:extLst>
                <a:ext uri="{FF2B5EF4-FFF2-40B4-BE49-F238E27FC236}">
                  <a16:creationId xmlns:a16="http://schemas.microsoft.com/office/drawing/2014/main" id="{47DC3541-B6E7-4895-B518-DAB02582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525"/>
              <a:ext cx="27" cy="17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16 h 17"/>
                <a:gd name="T4" fmla="*/ 26 w 27"/>
                <a:gd name="T5" fmla="*/ 9 h 17"/>
                <a:gd name="T6" fmla="*/ 13 w 27"/>
                <a:gd name="T7" fmla="*/ 0 h 17"/>
                <a:gd name="T8" fmla="*/ 0 w 27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7"/>
                  </a:moveTo>
                  <a:lnTo>
                    <a:pt x="14" y="16"/>
                  </a:lnTo>
                  <a:lnTo>
                    <a:pt x="26" y="9"/>
                  </a:lnTo>
                  <a:lnTo>
                    <a:pt x="1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8" name="Freeform 153">
              <a:extLst>
                <a:ext uri="{FF2B5EF4-FFF2-40B4-BE49-F238E27FC236}">
                  <a16:creationId xmlns:a16="http://schemas.microsoft.com/office/drawing/2014/main" id="{94324147-3B11-40A5-9044-D6B75504D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520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5 w 18"/>
                <a:gd name="T3" fmla="*/ 16 h 17"/>
                <a:gd name="T4" fmla="*/ 17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5" y="16"/>
                  </a:lnTo>
                  <a:lnTo>
                    <a:pt x="17" y="0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69" name="Freeform 154">
              <a:extLst>
                <a:ext uri="{FF2B5EF4-FFF2-40B4-BE49-F238E27FC236}">
                  <a16:creationId xmlns:a16="http://schemas.microsoft.com/office/drawing/2014/main" id="{DA8B1F2C-312B-4789-A86C-FACF6D1B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52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0 h 17"/>
                <a:gd name="T4" fmla="*/ 16 w 17"/>
                <a:gd name="T5" fmla="*/ 1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0" name="Freeform 155">
              <a:extLst>
                <a:ext uri="{FF2B5EF4-FFF2-40B4-BE49-F238E27FC236}">
                  <a16:creationId xmlns:a16="http://schemas.microsoft.com/office/drawing/2014/main" id="{3F2C5D3E-370E-48C1-B751-CCD5F132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520"/>
              <a:ext cx="26" cy="17"/>
            </a:xfrm>
            <a:custGeom>
              <a:avLst/>
              <a:gdLst>
                <a:gd name="T0" fmla="*/ 0 w 26"/>
                <a:gd name="T1" fmla="*/ 6 h 17"/>
                <a:gd name="T2" fmla="*/ 12 w 26"/>
                <a:gd name="T3" fmla="*/ 16 h 17"/>
                <a:gd name="T4" fmla="*/ 25 w 26"/>
                <a:gd name="T5" fmla="*/ 10 h 17"/>
                <a:gd name="T6" fmla="*/ 13 w 26"/>
                <a:gd name="T7" fmla="*/ 0 h 17"/>
                <a:gd name="T8" fmla="*/ 0 w 26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6"/>
                  </a:moveTo>
                  <a:lnTo>
                    <a:pt x="12" y="16"/>
                  </a:lnTo>
                  <a:lnTo>
                    <a:pt x="25" y="10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1" name="Freeform 156">
              <a:extLst>
                <a:ext uri="{FF2B5EF4-FFF2-40B4-BE49-F238E27FC236}">
                  <a16:creationId xmlns:a16="http://schemas.microsoft.com/office/drawing/2014/main" id="{606E6A92-3CF3-4015-8C98-2EECDAEAA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51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12 w 17"/>
                <a:gd name="T3" fmla="*/ 16 h 17"/>
                <a:gd name="T4" fmla="*/ 16 w 17"/>
                <a:gd name="T5" fmla="*/ 0 h 17"/>
                <a:gd name="T6" fmla="*/ 0 w 17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5"/>
                  </a:moveTo>
                  <a:lnTo>
                    <a:pt x="12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2" name="Freeform 157">
              <a:extLst>
                <a:ext uri="{FF2B5EF4-FFF2-40B4-BE49-F238E27FC236}">
                  <a16:creationId xmlns:a16="http://schemas.microsoft.com/office/drawing/2014/main" id="{B1933BCE-495A-42BC-A67D-EB0B8CB0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51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3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3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3" name="Freeform 158">
              <a:extLst>
                <a:ext uri="{FF2B5EF4-FFF2-40B4-BE49-F238E27FC236}">
                  <a16:creationId xmlns:a16="http://schemas.microsoft.com/office/drawing/2014/main" id="{046350EC-20D0-497D-92B8-E169F641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517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4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4" name="Freeform 159">
              <a:extLst>
                <a:ext uri="{FF2B5EF4-FFF2-40B4-BE49-F238E27FC236}">
                  <a16:creationId xmlns:a16="http://schemas.microsoft.com/office/drawing/2014/main" id="{33EDB034-6055-4988-9A8A-E83C1FF3A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11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12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12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5" name="Freeform 160">
              <a:extLst>
                <a:ext uri="{FF2B5EF4-FFF2-40B4-BE49-F238E27FC236}">
                  <a16:creationId xmlns:a16="http://schemas.microsoft.com/office/drawing/2014/main" id="{FA2E546E-AE53-4CF9-9955-C9280940F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5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5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5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6" name="Freeform 161">
              <a:extLst>
                <a:ext uri="{FF2B5EF4-FFF2-40B4-BE49-F238E27FC236}">
                  <a16:creationId xmlns:a16="http://schemas.microsoft.com/office/drawing/2014/main" id="{D70A6797-E466-4C7A-B10B-224801757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11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6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7" name="Freeform 162">
              <a:extLst>
                <a:ext uri="{FF2B5EF4-FFF2-40B4-BE49-F238E27FC236}">
                  <a16:creationId xmlns:a16="http://schemas.microsoft.com/office/drawing/2014/main" id="{26B44735-2F5B-412E-9F6F-6277F7140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506"/>
              <a:ext cx="20" cy="17"/>
            </a:xfrm>
            <a:custGeom>
              <a:avLst/>
              <a:gdLst>
                <a:gd name="T0" fmla="*/ 0 w 20"/>
                <a:gd name="T1" fmla="*/ 5 h 17"/>
                <a:gd name="T2" fmla="*/ 10 w 20"/>
                <a:gd name="T3" fmla="*/ 16 h 17"/>
                <a:gd name="T4" fmla="*/ 19 w 20"/>
                <a:gd name="T5" fmla="*/ 0 h 17"/>
                <a:gd name="T6" fmla="*/ 0 w 20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5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8" name="Freeform 163">
              <a:extLst>
                <a:ext uri="{FF2B5EF4-FFF2-40B4-BE49-F238E27FC236}">
                  <a16:creationId xmlns:a16="http://schemas.microsoft.com/office/drawing/2014/main" id="{8A436430-564E-47EB-B6D8-EE524D59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06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8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8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79" name="Freeform 164">
              <a:extLst>
                <a:ext uri="{FF2B5EF4-FFF2-40B4-BE49-F238E27FC236}">
                  <a16:creationId xmlns:a16="http://schemas.microsoft.com/office/drawing/2014/main" id="{F9DB52CB-0C9E-4681-A701-4A33B0839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506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10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10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0" name="Freeform 165">
              <a:extLst>
                <a:ext uri="{FF2B5EF4-FFF2-40B4-BE49-F238E27FC236}">
                  <a16:creationId xmlns:a16="http://schemas.microsoft.com/office/drawing/2014/main" id="{604E568C-C231-47CC-9333-F4A59A2CE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00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8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1" name="Freeform 166">
              <a:extLst>
                <a:ext uri="{FF2B5EF4-FFF2-40B4-BE49-F238E27FC236}">
                  <a16:creationId xmlns:a16="http://schemas.microsoft.com/office/drawing/2014/main" id="{A4D7BB51-019D-4A65-928E-C3258E31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500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0 h 17"/>
                <a:gd name="T4" fmla="*/ 19 w 20"/>
                <a:gd name="T5" fmla="*/ 10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0" y="0"/>
                  </a:lnTo>
                  <a:lnTo>
                    <a:pt x="19" y="1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2" name="Freeform 167">
              <a:extLst>
                <a:ext uri="{FF2B5EF4-FFF2-40B4-BE49-F238E27FC236}">
                  <a16:creationId xmlns:a16="http://schemas.microsoft.com/office/drawing/2014/main" id="{8EAD2DA4-1D2D-4572-AA65-E32D1392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500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8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8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3" name="Freeform 168">
              <a:extLst>
                <a:ext uri="{FF2B5EF4-FFF2-40B4-BE49-F238E27FC236}">
                  <a16:creationId xmlns:a16="http://schemas.microsoft.com/office/drawing/2014/main" id="{F2B0A805-CD01-476C-AD64-6C007241E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498"/>
              <a:ext cx="20" cy="17"/>
            </a:xfrm>
            <a:custGeom>
              <a:avLst/>
              <a:gdLst>
                <a:gd name="T0" fmla="*/ 0 w 20"/>
                <a:gd name="T1" fmla="*/ 4 h 17"/>
                <a:gd name="T2" fmla="*/ 8 w 20"/>
                <a:gd name="T3" fmla="*/ 16 h 17"/>
                <a:gd name="T4" fmla="*/ 19 w 20"/>
                <a:gd name="T5" fmla="*/ 0 h 17"/>
                <a:gd name="T6" fmla="*/ 0 w 20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4"/>
                  </a:moveTo>
                  <a:lnTo>
                    <a:pt x="8" y="16"/>
                  </a:lnTo>
                  <a:lnTo>
                    <a:pt x="19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4" name="Freeform 169">
              <a:extLst>
                <a:ext uri="{FF2B5EF4-FFF2-40B4-BE49-F238E27FC236}">
                  <a16:creationId xmlns:a16="http://schemas.microsoft.com/office/drawing/2014/main" id="{CFEF6E06-4B00-4467-A1D7-2B66761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49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0 w 19"/>
                <a:gd name="T3" fmla="*/ 0 h 17"/>
                <a:gd name="T4" fmla="*/ 18 w 19"/>
                <a:gd name="T5" fmla="*/ 11 h 17"/>
                <a:gd name="T6" fmla="*/ 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6"/>
                  </a:moveTo>
                  <a:lnTo>
                    <a:pt x="10" y="0"/>
                  </a:lnTo>
                  <a:lnTo>
                    <a:pt x="18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5" name="Freeform 170">
              <a:extLst>
                <a:ext uri="{FF2B5EF4-FFF2-40B4-BE49-F238E27FC236}">
                  <a16:creationId xmlns:a16="http://schemas.microsoft.com/office/drawing/2014/main" id="{418EC13C-12F4-4C74-9701-880D30FC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498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9 w 29"/>
                <a:gd name="T3" fmla="*/ 16 h 17"/>
                <a:gd name="T4" fmla="*/ 28 w 29"/>
                <a:gd name="T5" fmla="*/ 11 h 17"/>
                <a:gd name="T6" fmla="*/ 20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9" y="16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6" name="Freeform 171">
              <a:extLst>
                <a:ext uri="{FF2B5EF4-FFF2-40B4-BE49-F238E27FC236}">
                  <a16:creationId xmlns:a16="http://schemas.microsoft.com/office/drawing/2014/main" id="{4D34189B-EE0F-4CBE-BE27-54EB040AC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494"/>
              <a:ext cx="22" cy="17"/>
            </a:xfrm>
            <a:custGeom>
              <a:avLst/>
              <a:gdLst>
                <a:gd name="T0" fmla="*/ 0 w 22"/>
                <a:gd name="T1" fmla="*/ 5 h 17"/>
                <a:gd name="T2" fmla="*/ 8 w 22"/>
                <a:gd name="T3" fmla="*/ 16 h 17"/>
                <a:gd name="T4" fmla="*/ 21 w 22"/>
                <a:gd name="T5" fmla="*/ 0 h 17"/>
                <a:gd name="T6" fmla="*/ 0 w 22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5"/>
                  </a:moveTo>
                  <a:lnTo>
                    <a:pt x="8" y="16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7" name="Freeform 172">
              <a:extLst>
                <a:ext uri="{FF2B5EF4-FFF2-40B4-BE49-F238E27FC236}">
                  <a16:creationId xmlns:a16="http://schemas.microsoft.com/office/drawing/2014/main" id="{C391BBA8-4626-43CB-9D3F-FD6463EE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494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2 w 20"/>
                <a:gd name="T3" fmla="*/ 0 h 17"/>
                <a:gd name="T4" fmla="*/ 19 w 20"/>
                <a:gd name="T5" fmla="*/ 11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2" y="0"/>
                  </a:lnTo>
                  <a:lnTo>
                    <a:pt x="19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8" name="Freeform 173">
              <a:extLst>
                <a:ext uri="{FF2B5EF4-FFF2-40B4-BE49-F238E27FC236}">
                  <a16:creationId xmlns:a16="http://schemas.microsoft.com/office/drawing/2014/main" id="{AF121433-A745-400D-913F-32CAA2FE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494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8 w 29"/>
                <a:gd name="T3" fmla="*/ 16 h 17"/>
                <a:gd name="T4" fmla="*/ 28 w 29"/>
                <a:gd name="T5" fmla="*/ 11 h 17"/>
                <a:gd name="T6" fmla="*/ 21 w 29"/>
                <a:gd name="T7" fmla="*/ 0 h 17"/>
                <a:gd name="T8" fmla="*/ 0 w 29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8" y="16"/>
                  </a:lnTo>
                  <a:lnTo>
                    <a:pt x="28" y="11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89" name="Freeform 174">
              <a:extLst>
                <a:ext uri="{FF2B5EF4-FFF2-40B4-BE49-F238E27FC236}">
                  <a16:creationId xmlns:a16="http://schemas.microsoft.com/office/drawing/2014/main" id="{83118915-30BA-4BB1-8161-03B078E9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490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7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7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0" name="Freeform 175">
              <a:extLst>
                <a:ext uri="{FF2B5EF4-FFF2-40B4-BE49-F238E27FC236}">
                  <a16:creationId xmlns:a16="http://schemas.microsoft.com/office/drawing/2014/main" id="{CB28C171-50A9-48EB-9ED3-A7ADAA71E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490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3 w 21"/>
                <a:gd name="T3" fmla="*/ 0 h 17"/>
                <a:gd name="T4" fmla="*/ 20 w 21"/>
                <a:gd name="T5" fmla="*/ 11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3" y="0"/>
                  </a:lnTo>
                  <a:lnTo>
                    <a:pt x="20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1" name="Freeform 176">
              <a:extLst>
                <a:ext uri="{FF2B5EF4-FFF2-40B4-BE49-F238E27FC236}">
                  <a16:creationId xmlns:a16="http://schemas.microsoft.com/office/drawing/2014/main" id="{48359C26-B0C6-493D-975F-50464F8EA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490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0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2" name="Freeform 177">
              <a:extLst>
                <a:ext uri="{FF2B5EF4-FFF2-40B4-BE49-F238E27FC236}">
                  <a16:creationId xmlns:a16="http://schemas.microsoft.com/office/drawing/2014/main" id="{B8F0CC4F-C274-4B3D-942D-E7A37DDB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486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6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6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3" name="Freeform 178">
              <a:extLst>
                <a:ext uri="{FF2B5EF4-FFF2-40B4-BE49-F238E27FC236}">
                  <a16:creationId xmlns:a16="http://schemas.microsoft.com/office/drawing/2014/main" id="{B7C9A03C-FD04-4FD7-B033-5301A801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486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16 w 23"/>
                <a:gd name="T3" fmla="*/ 0 h 17"/>
                <a:gd name="T4" fmla="*/ 22 w 23"/>
                <a:gd name="T5" fmla="*/ 11 h 17"/>
                <a:gd name="T6" fmla="*/ 0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16"/>
                  </a:moveTo>
                  <a:lnTo>
                    <a:pt x="16" y="0"/>
                  </a:lnTo>
                  <a:lnTo>
                    <a:pt x="22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4" name="Freeform 179">
              <a:extLst>
                <a:ext uri="{FF2B5EF4-FFF2-40B4-BE49-F238E27FC236}">
                  <a16:creationId xmlns:a16="http://schemas.microsoft.com/office/drawing/2014/main" id="{87AA81AC-47E8-47AB-9632-2552CBBE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486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1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5" name="Freeform 180">
              <a:extLst>
                <a:ext uri="{FF2B5EF4-FFF2-40B4-BE49-F238E27FC236}">
                  <a16:creationId xmlns:a16="http://schemas.microsoft.com/office/drawing/2014/main" id="{86793214-8FB5-4059-8255-0BA1790B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483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5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5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6" name="Freeform 181">
              <a:extLst>
                <a:ext uri="{FF2B5EF4-FFF2-40B4-BE49-F238E27FC236}">
                  <a16:creationId xmlns:a16="http://schemas.microsoft.com/office/drawing/2014/main" id="{530BAE5E-13C9-46D5-B179-13B7EE3EE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48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8 w 24"/>
                <a:gd name="T3" fmla="*/ 0 h 17"/>
                <a:gd name="T4" fmla="*/ 23 w 24"/>
                <a:gd name="T5" fmla="*/ 11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8" y="0"/>
                  </a:lnTo>
                  <a:lnTo>
                    <a:pt x="23" y="11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7" name="Freeform 182">
              <a:extLst>
                <a:ext uri="{FF2B5EF4-FFF2-40B4-BE49-F238E27FC236}">
                  <a16:creationId xmlns:a16="http://schemas.microsoft.com/office/drawing/2014/main" id="{860FD8C7-D362-40EB-9303-A5F261281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483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5 w 29"/>
                <a:gd name="T3" fmla="*/ 16 h 17"/>
                <a:gd name="T4" fmla="*/ 28 w 29"/>
                <a:gd name="T5" fmla="*/ 11 h 17"/>
                <a:gd name="T6" fmla="*/ 23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5" y="16"/>
                  </a:lnTo>
                  <a:lnTo>
                    <a:pt x="28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8" name="Freeform 183">
              <a:extLst>
                <a:ext uri="{FF2B5EF4-FFF2-40B4-BE49-F238E27FC236}">
                  <a16:creationId xmlns:a16="http://schemas.microsoft.com/office/drawing/2014/main" id="{A65186C7-191F-4838-86D7-892B060E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480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4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4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99" name="Freeform 184">
              <a:extLst>
                <a:ext uri="{FF2B5EF4-FFF2-40B4-BE49-F238E27FC236}">
                  <a16:creationId xmlns:a16="http://schemas.microsoft.com/office/drawing/2014/main" id="{F9C005F1-26FA-4DDA-849C-C9AF938E0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2480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0 w 26"/>
                <a:gd name="T3" fmla="*/ 0 h 17"/>
                <a:gd name="T4" fmla="*/ 25 w 26"/>
                <a:gd name="T5" fmla="*/ 12 h 17"/>
                <a:gd name="T6" fmla="*/ 0 w 2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16"/>
                  </a:moveTo>
                  <a:lnTo>
                    <a:pt x="20" y="0"/>
                  </a:lnTo>
                  <a:lnTo>
                    <a:pt x="25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0" name="Freeform 185">
              <a:extLst>
                <a:ext uri="{FF2B5EF4-FFF2-40B4-BE49-F238E27FC236}">
                  <a16:creationId xmlns:a16="http://schemas.microsoft.com/office/drawing/2014/main" id="{B2E8C4F0-AC4E-4CA5-B95F-2E2216F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480"/>
              <a:ext cx="31" cy="17"/>
            </a:xfrm>
            <a:custGeom>
              <a:avLst/>
              <a:gdLst>
                <a:gd name="T0" fmla="*/ 0 w 31"/>
                <a:gd name="T1" fmla="*/ 4 h 17"/>
                <a:gd name="T2" fmla="*/ 5 w 31"/>
                <a:gd name="T3" fmla="*/ 16 h 17"/>
                <a:gd name="T4" fmla="*/ 30 w 31"/>
                <a:gd name="T5" fmla="*/ 12 h 17"/>
                <a:gd name="T6" fmla="*/ 25 w 31"/>
                <a:gd name="T7" fmla="*/ 0 h 17"/>
                <a:gd name="T8" fmla="*/ 0 w 31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4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1" name="Freeform 186">
              <a:extLst>
                <a:ext uri="{FF2B5EF4-FFF2-40B4-BE49-F238E27FC236}">
                  <a16:creationId xmlns:a16="http://schemas.microsoft.com/office/drawing/2014/main" id="{8FC6F75D-8669-45BC-A158-11E6FDFF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478"/>
              <a:ext cx="27" cy="17"/>
            </a:xfrm>
            <a:custGeom>
              <a:avLst/>
              <a:gdLst>
                <a:gd name="T0" fmla="*/ 0 w 27"/>
                <a:gd name="T1" fmla="*/ 3 h 17"/>
                <a:gd name="T2" fmla="*/ 5 w 27"/>
                <a:gd name="T3" fmla="*/ 16 h 17"/>
                <a:gd name="T4" fmla="*/ 26 w 27"/>
                <a:gd name="T5" fmla="*/ 0 h 17"/>
                <a:gd name="T6" fmla="*/ 0 w 2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3"/>
                  </a:moveTo>
                  <a:lnTo>
                    <a:pt x="5" y="16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2" name="Freeform 187">
              <a:extLst>
                <a:ext uri="{FF2B5EF4-FFF2-40B4-BE49-F238E27FC236}">
                  <a16:creationId xmlns:a16="http://schemas.microsoft.com/office/drawing/2014/main" id="{C78A3745-D928-4151-819D-2D6A17F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2478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9 w 24"/>
                <a:gd name="T3" fmla="*/ 0 h 17"/>
                <a:gd name="T4" fmla="*/ 23 w 24"/>
                <a:gd name="T5" fmla="*/ 12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3" name="Freeform 188">
              <a:extLst>
                <a:ext uri="{FF2B5EF4-FFF2-40B4-BE49-F238E27FC236}">
                  <a16:creationId xmlns:a16="http://schemas.microsoft.com/office/drawing/2014/main" id="{C4556F86-8693-44C9-BAE0-7AAB5928E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478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5 w 31"/>
                <a:gd name="T3" fmla="*/ 16 h 17"/>
                <a:gd name="T4" fmla="*/ 30 w 31"/>
                <a:gd name="T5" fmla="*/ 12 h 17"/>
                <a:gd name="T6" fmla="*/ 26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4" name="Freeform 189">
              <a:extLst>
                <a:ext uri="{FF2B5EF4-FFF2-40B4-BE49-F238E27FC236}">
                  <a16:creationId xmlns:a16="http://schemas.microsoft.com/office/drawing/2014/main" id="{29254448-78FE-4336-BBC1-7D0706D7E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475"/>
              <a:ext cx="24" cy="17"/>
            </a:xfrm>
            <a:custGeom>
              <a:avLst/>
              <a:gdLst>
                <a:gd name="T0" fmla="*/ 0 w 24"/>
                <a:gd name="T1" fmla="*/ 3 h 17"/>
                <a:gd name="T2" fmla="*/ 3 w 24"/>
                <a:gd name="T3" fmla="*/ 16 h 17"/>
                <a:gd name="T4" fmla="*/ 23 w 24"/>
                <a:gd name="T5" fmla="*/ 0 h 17"/>
                <a:gd name="T6" fmla="*/ 0 w 2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3"/>
                  </a:moveTo>
                  <a:lnTo>
                    <a:pt x="3" y="16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5" name="Freeform 190">
              <a:extLst>
                <a:ext uri="{FF2B5EF4-FFF2-40B4-BE49-F238E27FC236}">
                  <a16:creationId xmlns:a16="http://schemas.microsoft.com/office/drawing/2014/main" id="{6928BFFD-0A1E-4393-8834-8F6A46A4E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2475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20 w 25"/>
                <a:gd name="T3" fmla="*/ 0 h 17"/>
                <a:gd name="T4" fmla="*/ 24 w 25"/>
                <a:gd name="T5" fmla="*/ 12 h 17"/>
                <a:gd name="T6" fmla="*/ 0 w 2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7"/>
                <a:gd name="T14" fmla="*/ 25 w 2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7">
                  <a:moveTo>
                    <a:pt x="0" y="16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6" name="Freeform 191">
              <a:extLst>
                <a:ext uri="{FF2B5EF4-FFF2-40B4-BE49-F238E27FC236}">
                  <a16:creationId xmlns:a16="http://schemas.microsoft.com/office/drawing/2014/main" id="{5E446C97-E0F9-489E-83D4-52F4160B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475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12 h 17"/>
                <a:gd name="T6" fmla="*/ 24 w 29"/>
                <a:gd name="T7" fmla="*/ 0 h 17"/>
                <a:gd name="T8" fmla="*/ 0 w 2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7" name="Freeform 192">
              <a:extLst>
                <a:ext uri="{FF2B5EF4-FFF2-40B4-BE49-F238E27FC236}">
                  <a16:creationId xmlns:a16="http://schemas.microsoft.com/office/drawing/2014/main" id="{B5C03EB3-950B-4F6A-8C64-B19B69FD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473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4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4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8" name="Freeform 193">
              <a:extLst>
                <a:ext uri="{FF2B5EF4-FFF2-40B4-BE49-F238E27FC236}">
                  <a16:creationId xmlns:a16="http://schemas.microsoft.com/office/drawing/2014/main" id="{13F1332B-AFCB-477F-A6EA-2D65687C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47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3 w 28"/>
                <a:gd name="T3" fmla="*/ 0 h 17"/>
                <a:gd name="T4" fmla="*/ 27 w 28"/>
                <a:gd name="T5" fmla="*/ 12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3" y="0"/>
                  </a:lnTo>
                  <a:lnTo>
                    <a:pt x="27" y="12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09" name="Freeform 194">
              <a:extLst>
                <a:ext uri="{FF2B5EF4-FFF2-40B4-BE49-F238E27FC236}">
                  <a16:creationId xmlns:a16="http://schemas.microsoft.com/office/drawing/2014/main" id="{93DE66C9-46DA-4296-B866-B5BD9666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473"/>
              <a:ext cx="33" cy="17"/>
            </a:xfrm>
            <a:custGeom>
              <a:avLst/>
              <a:gdLst>
                <a:gd name="T0" fmla="*/ 0 w 33"/>
                <a:gd name="T1" fmla="*/ 3 h 17"/>
                <a:gd name="T2" fmla="*/ 4 w 33"/>
                <a:gd name="T3" fmla="*/ 16 h 17"/>
                <a:gd name="T4" fmla="*/ 32 w 33"/>
                <a:gd name="T5" fmla="*/ 12 h 17"/>
                <a:gd name="T6" fmla="*/ 27 w 33"/>
                <a:gd name="T7" fmla="*/ 0 h 17"/>
                <a:gd name="T8" fmla="*/ 0 w 33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3"/>
                  </a:moveTo>
                  <a:lnTo>
                    <a:pt x="4" y="16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0" name="Freeform 195">
              <a:extLst>
                <a:ext uri="{FF2B5EF4-FFF2-40B4-BE49-F238E27FC236}">
                  <a16:creationId xmlns:a16="http://schemas.microsoft.com/office/drawing/2014/main" id="{F3972355-7560-433B-8CCC-23436B47D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470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1" name="Freeform 196">
              <a:extLst>
                <a:ext uri="{FF2B5EF4-FFF2-40B4-BE49-F238E27FC236}">
                  <a16:creationId xmlns:a16="http://schemas.microsoft.com/office/drawing/2014/main" id="{56810A80-83DA-46B3-9036-E147DFDB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470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23 w 27"/>
                <a:gd name="T3" fmla="*/ 0 h 17"/>
                <a:gd name="T4" fmla="*/ 26 w 27"/>
                <a:gd name="T5" fmla="*/ 13 h 17"/>
                <a:gd name="T6" fmla="*/ 0 w 2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16"/>
                  </a:moveTo>
                  <a:lnTo>
                    <a:pt x="23" y="0"/>
                  </a:lnTo>
                  <a:lnTo>
                    <a:pt x="26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2" name="Freeform 197">
              <a:extLst>
                <a:ext uri="{FF2B5EF4-FFF2-40B4-BE49-F238E27FC236}">
                  <a16:creationId xmlns:a16="http://schemas.microsoft.com/office/drawing/2014/main" id="{136A81EB-F37D-49F6-B3D1-A80CEEF2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470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3 w 31"/>
                <a:gd name="T3" fmla="*/ 16 h 17"/>
                <a:gd name="T4" fmla="*/ 30 w 31"/>
                <a:gd name="T5" fmla="*/ 13 h 17"/>
                <a:gd name="T6" fmla="*/ 27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3" y="16"/>
                  </a:lnTo>
                  <a:lnTo>
                    <a:pt x="30" y="13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3" name="Freeform 198">
              <a:extLst>
                <a:ext uri="{FF2B5EF4-FFF2-40B4-BE49-F238E27FC236}">
                  <a16:creationId xmlns:a16="http://schemas.microsoft.com/office/drawing/2014/main" id="{D8E9BA0C-63A0-432E-9589-BB200805D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468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4" name="Freeform 199">
              <a:extLst>
                <a:ext uri="{FF2B5EF4-FFF2-40B4-BE49-F238E27FC236}">
                  <a16:creationId xmlns:a16="http://schemas.microsoft.com/office/drawing/2014/main" id="{2E5EEF6A-DE07-4AEA-A6F7-D677D624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246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4 w 28"/>
                <a:gd name="T3" fmla="*/ 0 h 17"/>
                <a:gd name="T4" fmla="*/ 27 w 28"/>
                <a:gd name="T5" fmla="*/ 13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4" y="0"/>
                  </a:lnTo>
                  <a:lnTo>
                    <a:pt x="27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5" name="Freeform 200">
              <a:extLst>
                <a:ext uri="{FF2B5EF4-FFF2-40B4-BE49-F238E27FC236}">
                  <a16:creationId xmlns:a16="http://schemas.microsoft.com/office/drawing/2014/main" id="{71C8E8BA-B258-4880-A27F-E360A6C5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468"/>
              <a:ext cx="30" cy="17"/>
            </a:xfrm>
            <a:custGeom>
              <a:avLst/>
              <a:gdLst>
                <a:gd name="T0" fmla="*/ 0 w 30"/>
                <a:gd name="T1" fmla="*/ 2 h 17"/>
                <a:gd name="T2" fmla="*/ 2 w 30"/>
                <a:gd name="T3" fmla="*/ 16 h 17"/>
                <a:gd name="T4" fmla="*/ 29 w 30"/>
                <a:gd name="T5" fmla="*/ 13 h 17"/>
                <a:gd name="T6" fmla="*/ 26 w 30"/>
                <a:gd name="T7" fmla="*/ 0 h 17"/>
                <a:gd name="T8" fmla="*/ 0 w 30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2"/>
                  </a:moveTo>
                  <a:lnTo>
                    <a:pt x="2" y="16"/>
                  </a:lnTo>
                  <a:lnTo>
                    <a:pt x="29" y="13"/>
                  </a:lnTo>
                  <a:lnTo>
                    <a:pt x="26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6" name="Freeform 201">
              <a:extLst>
                <a:ext uri="{FF2B5EF4-FFF2-40B4-BE49-F238E27FC236}">
                  <a16:creationId xmlns:a16="http://schemas.microsoft.com/office/drawing/2014/main" id="{DF846B67-324B-4610-B6ED-6BEB40C97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466"/>
              <a:ext cx="29" cy="17"/>
            </a:xfrm>
            <a:custGeom>
              <a:avLst/>
              <a:gdLst>
                <a:gd name="T0" fmla="*/ 0 w 29"/>
                <a:gd name="T1" fmla="*/ 2 h 17"/>
                <a:gd name="T2" fmla="*/ 2 w 29"/>
                <a:gd name="T3" fmla="*/ 16 h 17"/>
                <a:gd name="T4" fmla="*/ 28 w 29"/>
                <a:gd name="T5" fmla="*/ 0 h 17"/>
                <a:gd name="T6" fmla="*/ 0 w 29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2"/>
                  </a:moveTo>
                  <a:lnTo>
                    <a:pt x="2" y="16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7" name="Freeform 202">
              <a:extLst>
                <a:ext uri="{FF2B5EF4-FFF2-40B4-BE49-F238E27FC236}">
                  <a16:creationId xmlns:a16="http://schemas.microsoft.com/office/drawing/2014/main" id="{AB5A1F6C-348F-4089-8CB0-BF70C902E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2466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6 w 31"/>
                <a:gd name="T3" fmla="*/ 0 h 17"/>
                <a:gd name="T4" fmla="*/ 30 w 31"/>
                <a:gd name="T5" fmla="*/ 13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6" y="0"/>
                  </a:lnTo>
                  <a:lnTo>
                    <a:pt x="30" y="13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8" name="Freeform 203">
              <a:extLst>
                <a:ext uri="{FF2B5EF4-FFF2-40B4-BE49-F238E27FC236}">
                  <a16:creationId xmlns:a16="http://schemas.microsoft.com/office/drawing/2014/main" id="{0C011984-0342-4DCC-A777-E180E9C6B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466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3 w 33"/>
                <a:gd name="T3" fmla="*/ 16 h 17"/>
                <a:gd name="T4" fmla="*/ 32 w 33"/>
                <a:gd name="T5" fmla="*/ 13 h 17"/>
                <a:gd name="T6" fmla="*/ 29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2"/>
                  </a:moveTo>
                  <a:lnTo>
                    <a:pt x="3" y="16"/>
                  </a:lnTo>
                  <a:lnTo>
                    <a:pt x="32" y="1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19" name="Freeform 204">
              <a:extLst>
                <a:ext uri="{FF2B5EF4-FFF2-40B4-BE49-F238E27FC236}">
                  <a16:creationId xmlns:a16="http://schemas.microsoft.com/office/drawing/2014/main" id="{96C68B20-F139-4F45-8064-D6B3FBC4C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2465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0" name="Freeform 205">
              <a:extLst>
                <a:ext uri="{FF2B5EF4-FFF2-40B4-BE49-F238E27FC236}">
                  <a16:creationId xmlns:a16="http://schemas.microsoft.com/office/drawing/2014/main" id="{E3BB335E-0B44-4726-ACB4-84088470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46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5 w 28"/>
                <a:gd name="T3" fmla="*/ 0 h 17"/>
                <a:gd name="T4" fmla="*/ 27 w 28"/>
                <a:gd name="T5" fmla="*/ 14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5" y="0"/>
                  </a:lnTo>
                  <a:lnTo>
                    <a:pt x="2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1" name="Freeform 206">
              <a:extLst>
                <a:ext uri="{FF2B5EF4-FFF2-40B4-BE49-F238E27FC236}">
                  <a16:creationId xmlns:a16="http://schemas.microsoft.com/office/drawing/2014/main" id="{93C212E3-6C4D-4AB6-98B8-F8DA74DDE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2465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14 h 17"/>
                <a:gd name="T6" fmla="*/ 29 w 32"/>
                <a:gd name="T7" fmla="*/ 0 h 17"/>
                <a:gd name="T8" fmla="*/ 0 w 32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1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2" name="Freeform 207">
              <a:extLst>
                <a:ext uri="{FF2B5EF4-FFF2-40B4-BE49-F238E27FC236}">
                  <a16:creationId xmlns:a16="http://schemas.microsoft.com/office/drawing/2014/main" id="{98523784-FA41-4F35-B223-BB738D90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464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0 h 17"/>
                <a:gd name="T6" fmla="*/ 0 w 32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3" name="Freeform 208">
              <a:extLst>
                <a:ext uri="{FF2B5EF4-FFF2-40B4-BE49-F238E27FC236}">
                  <a16:creationId xmlns:a16="http://schemas.microsoft.com/office/drawing/2014/main" id="{E533E363-7E5B-42DF-A8B1-CA0260CB0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464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4" name="Freeform 209">
              <a:extLst>
                <a:ext uri="{FF2B5EF4-FFF2-40B4-BE49-F238E27FC236}">
                  <a16:creationId xmlns:a16="http://schemas.microsoft.com/office/drawing/2014/main" id="{ACD11530-0C2D-4C7A-B07F-B14C902C6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464"/>
              <a:ext cx="34" cy="17"/>
            </a:xfrm>
            <a:custGeom>
              <a:avLst/>
              <a:gdLst>
                <a:gd name="T0" fmla="*/ 0 w 34"/>
                <a:gd name="T1" fmla="*/ 2 h 17"/>
                <a:gd name="T2" fmla="*/ 2 w 34"/>
                <a:gd name="T3" fmla="*/ 16 h 17"/>
                <a:gd name="T4" fmla="*/ 33 w 34"/>
                <a:gd name="T5" fmla="*/ 14 h 17"/>
                <a:gd name="T6" fmla="*/ 30 w 34"/>
                <a:gd name="T7" fmla="*/ 0 h 17"/>
                <a:gd name="T8" fmla="*/ 0 w 3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2"/>
                  </a:moveTo>
                  <a:lnTo>
                    <a:pt x="2" y="16"/>
                  </a:lnTo>
                  <a:lnTo>
                    <a:pt x="33" y="14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5" name="Freeform 210">
              <a:extLst>
                <a:ext uri="{FF2B5EF4-FFF2-40B4-BE49-F238E27FC236}">
                  <a16:creationId xmlns:a16="http://schemas.microsoft.com/office/drawing/2014/main" id="{D2A0FB49-9E7B-4D48-89CD-2C53B060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463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1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1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6" name="Freeform 211">
              <a:extLst>
                <a:ext uri="{FF2B5EF4-FFF2-40B4-BE49-F238E27FC236}">
                  <a16:creationId xmlns:a16="http://schemas.microsoft.com/office/drawing/2014/main" id="{6B2B5B86-B7E9-4F67-855C-49EF88FBE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2463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8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7" name="Freeform 212">
              <a:extLst>
                <a:ext uri="{FF2B5EF4-FFF2-40B4-BE49-F238E27FC236}">
                  <a16:creationId xmlns:a16="http://schemas.microsoft.com/office/drawing/2014/main" id="{AA94857C-0C81-449E-AEB9-0889F26E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463"/>
              <a:ext cx="32" cy="17"/>
            </a:xfrm>
            <a:custGeom>
              <a:avLst/>
              <a:gdLst>
                <a:gd name="T0" fmla="*/ 0 w 32"/>
                <a:gd name="T1" fmla="*/ 1 h 17"/>
                <a:gd name="T2" fmla="*/ 1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"/>
                  </a:moveTo>
                  <a:lnTo>
                    <a:pt x="1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8" name="Freeform 213">
              <a:extLst>
                <a:ext uri="{FF2B5EF4-FFF2-40B4-BE49-F238E27FC236}">
                  <a16:creationId xmlns:a16="http://schemas.microsoft.com/office/drawing/2014/main" id="{1E57B9B8-14E3-4ADC-9496-7DDBCE7E4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0 h 17"/>
                <a:gd name="T6" fmla="*/ 0 w 31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29" name="Freeform 214">
              <a:extLst>
                <a:ext uri="{FF2B5EF4-FFF2-40B4-BE49-F238E27FC236}">
                  <a16:creationId xmlns:a16="http://schemas.microsoft.com/office/drawing/2014/main" id="{6653FD49-EDAE-475E-A922-C3A826FE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2462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27 w 29"/>
                <a:gd name="T3" fmla="*/ 0 h 17"/>
                <a:gd name="T4" fmla="*/ 28 w 29"/>
                <a:gd name="T5" fmla="*/ 14 h 17"/>
                <a:gd name="T6" fmla="*/ 0 w 2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16"/>
                  </a:moveTo>
                  <a:lnTo>
                    <a:pt x="27" y="0"/>
                  </a:lnTo>
                  <a:lnTo>
                    <a:pt x="28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0" name="Freeform 215">
              <a:extLst>
                <a:ext uri="{FF2B5EF4-FFF2-40B4-BE49-F238E27FC236}">
                  <a16:creationId xmlns:a16="http://schemas.microsoft.com/office/drawing/2014/main" id="{C76D9292-9AC9-42AA-85E8-FBB6C311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1" name="Freeform 216">
              <a:extLst>
                <a:ext uri="{FF2B5EF4-FFF2-40B4-BE49-F238E27FC236}">
                  <a16:creationId xmlns:a16="http://schemas.microsoft.com/office/drawing/2014/main" id="{02044F32-10E7-49F5-B4B9-39F48D47B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461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0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2" name="Freeform 217">
              <a:extLst>
                <a:ext uri="{FF2B5EF4-FFF2-40B4-BE49-F238E27FC236}">
                  <a16:creationId xmlns:a16="http://schemas.microsoft.com/office/drawing/2014/main" id="{5320EA0E-E155-4F7A-8C9E-A50913B3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3" name="Freeform 218">
              <a:extLst>
                <a:ext uri="{FF2B5EF4-FFF2-40B4-BE49-F238E27FC236}">
                  <a16:creationId xmlns:a16="http://schemas.microsoft.com/office/drawing/2014/main" id="{1D990270-577B-4352-8E42-D9E142B4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4" name="Freeform 219">
              <a:extLst>
                <a:ext uri="{FF2B5EF4-FFF2-40B4-BE49-F238E27FC236}">
                  <a16:creationId xmlns:a16="http://schemas.microsoft.com/office/drawing/2014/main" id="{07CE5528-45D2-4C55-A3F3-26960764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5" name="Freeform 220">
              <a:extLst>
                <a:ext uri="{FF2B5EF4-FFF2-40B4-BE49-F238E27FC236}">
                  <a16:creationId xmlns:a16="http://schemas.microsoft.com/office/drawing/2014/main" id="{8F263A7A-E10F-48E7-B286-845A7F8DD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460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0 w 32"/>
                <a:gd name="T3" fmla="*/ 0 h 17"/>
                <a:gd name="T4" fmla="*/ 31 w 32"/>
                <a:gd name="T5" fmla="*/ 15 h 17"/>
                <a:gd name="T6" fmla="*/ 0 w 3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16"/>
                  </a:moveTo>
                  <a:lnTo>
                    <a:pt x="30" y="0"/>
                  </a:lnTo>
                  <a:lnTo>
                    <a:pt x="3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6" name="Freeform 221">
              <a:extLst>
                <a:ext uri="{FF2B5EF4-FFF2-40B4-BE49-F238E27FC236}">
                  <a16:creationId xmlns:a16="http://schemas.microsoft.com/office/drawing/2014/main" id="{BAC9C3A4-D8CB-4EDD-B08B-93D147C0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460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7" name="Freeform 222">
              <a:extLst>
                <a:ext uri="{FF2B5EF4-FFF2-40B4-BE49-F238E27FC236}">
                  <a16:creationId xmlns:a16="http://schemas.microsoft.com/office/drawing/2014/main" id="{91189185-B833-4D90-A963-82AC9061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8" name="Freeform 223">
              <a:extLst>
                <a:ext uri="{FF2B5EF4-FFF2-40B4-BE49-F238E27FC236}">
                  <a16:creationId xmlns:a16="http://schemas.microsoft.com/office/drawing/2014/main" id="{5996835B-CECD-42AE-99F0-3363D75E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460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39" name="Freeform 224">
              <a:extLst>
                <a:ext uri="{FF2B5EF4-FFF2-40B4-BE49-F238E27FC236}">
                  <a16:creationId xmlns:a16="http://schemas.microsoft.com/office/drawing/2014/main" id="{5AC49407-6E2D-465D-A8A2-ADA65C95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0" name="Freeform 225">
              <a:extLst>
                <a:ext uri="{FF2B5EF4-FFF2-40B4-BE49-F238E27FC236}">
                  <a16:creationId xmlns:a16="http://schemas.microsoft.com/office/drawing/2014/main" id="{1F14D4CB-5BB9-4A83-8CB3-96E9A7C2A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59"/>
              <a:ext cx="34" cy="17"/>
            </a:xfrm>
            <a:custGeom>
              <a:avLst/>
              <a:gdLst>
                <a:gd name="T0" fmla="*/ 0 w 34"/>
                <a:gd name="T1" fmla="*/ 1 h 17"/>
                <a:gd name="T2" fmla="*/ 1 w 34"/>
                <a:gd name="T3" fmla="*/ 16 h 17"/>
                <a:gd name="T4" fmla="*/ 33 w 34"/>
                <a:gd name="T5" fmla="*/ 0 h 17"/>
                <a:gd name="T6" fmla="*/ 0 w 34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0" y="1"/>
                  </a:moveTo>
                  <a:lnTo>
                    <a:pt x="1" y="16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1" name="Freeform 226">
              <a:extLst>
                <a:ext uri="{FF2B5EF4-FFF2-40B4-BE49-F238E27FC236}">
                  <a16:creationId xmlns:a16="http://schemas.microsoft.com/office/drawing/2014/main" id="{452B7699-B832-4019-8E92-88B8254B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32 w 35"/>
                <a:gd name="T3" fmla="*/ 0 h 17"/>
                <a:gd name="T4" fmla="*/ 34 w 35"/>
                <a:gd name="T5" fmla="*/ 15 h 17"/>
                <a:gd name="T6" fmla="*/ 0 w 3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0" y="16"/>
                  </a:moveTo>
                  <a:lnTo>
                    <a:pt x="32" y="0"/>
                  </a:lnTo>
                  <a:lnTo>
                    <a:pt x="3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2" name="Freeform 227">
              <a:extLst>
                <a:ext uri="{FF2B5EF4-FFF2-40B4-BE49-F238E27FC236}">
                  <a16:creationId xmlns:a16="http://schemas.microsoft.com/office/drawing/2014/main" id="{60F80235-765E-4D32-85F2-2760713F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6 h 17"/>
                <a:gd name="T4" fmla="*/ 34 w 35"/>
                <a:gd name="T5" fmla="*/ 15 h 17"/>
                <a:gd name="T6" fmla="*/ 32 w 35"/>
                <a:gd name="T7" fmla="*/ 0 h 17"/>
                <a:gd name="T8" fmla="*/ 0 w 3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"/>
                  </a:moveTo>
                  <a:lnTo>
                    <a:pt x="1" y="16"/>
                  </a:lnTo>
                  <a:lnTo>
                    <a:pt x="34" y="15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3" name="Freeform 228">
              <a:extLst>
                <a:ext uri="{FF2B5EF4-FFF2-40B4-BE49-F238E27FC236}">
                  <a16:creationId xmlns:a16="http://schemas.microsoft.com/office/drawing/2014/main" id="{47251040-339C-47C2-AF7A-F2321ACB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459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4" name="Freeform 229">
              <a:extLst>
                <a:ext uri="{FF2B5EF4-FFF2-40B4-BE49-F238E27FC236}">
                  <a16:creationId xmlns:a16="http://schemas.microsoft.com/office/drawing/2014/main" id="{04447FE0-70D5-4D46-B244-10CC1D6D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5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5" name="Freeform 230">
              <a:extLst>
                <a:ext uri="{FF2B5EF4-FFF2-40B4-BE49-F238E27FC236}">
                  <a16:creationId xmlns:a16="http://schemas.microsoft.com/office/drawing/2014/main" id="{2177F115-BAD5-49E7-8730-9683B95A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6" name="Freeform 231">
              <a:extLst>
                <a:ext uri="{FF2B5EF4-FFF2-40B4-BE49-F238E27FC236}">
                  <a16:creationId xmlns:a16="http://schemas.microsoft.com/office/drawing/2014/main" id="{B580797F-CB97-41CF-8924-E2F0A4F8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7" name="Freeform 232">
              <a:extLst>
                <a:ext uri="{FF2B5EF4-FFF2-40B4-BE49-F238E27FC236}">
                  <a16:creationId xmlns:a16="http://schemas.microsoft.com/office/drawing/2014/main" id="{B559C9EF-5DE1-41F0-AB30-0CEDEB607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4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8" name="Freeform 233">
              <a:extLst>
                <a:ext uri="{FF2B5EF4-FFF2-40B4-BE49-F238E27FC236}">
                  <a16:creationId xmlns:a16="http://schemas.microsoft.com/office/drawing/2014/main" id="{A47B0027-D9BB-4282-B833-B152F7D0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2459"/>
              <a:ext cx="34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6 h 17"/>
                <a:gd name="T4" fmla="*/ 33 w 34"/>
                <a:gd name="T5" fmla="*/ 14 h 17"/>
                <a:gd name="T6" fmla="*/ 32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16"/>
                  </a:lnTo>
                  <a:lnTo>
                    <a:pt x="33" y="14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49" name="Freeform 234">
              <a:extLst>
                <a:ext uri="{FF2B5EF4-FFF2-40B4-BE49-F238E27FC236}">
                  <a16:creationId xmlns:a16="http://schemas.microsoft.com/office/drawing/2014/main" id="{C6A2B29B-46D1-4C51-B2CF-8B54F7308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458"/>
              <a:ext cx="36" cy="17"/>
            </a:xfrm>
            <a:custGeom>
              <a:avLst/>
              <a:gdLst>
                <a:gd name="T0" fmla="*/ 0 w 36"/>
                <a:gd name="T1" fmla="*/ 1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0" name="Freeform 235">
              <a:extLst>
                <a:ext uri="{FF2B5EF4-FFF2-40B4-BE49-F238E27FC236}">
                  <a16:creationId xmlns:a16="http://schemas.microsoft.com/office/drawing/2014/main" id="{A2251D4D-9F45-479E-8AD7-62BCF63F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45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1" name="Freeform 236">
              <a:extLst>
                <a:ext uri="{FF2B5EF4-FFF2-40B4-BE49-F238E27FC236}">
                  <a16:creationId xmlns:a16="http://schemas.microsoft.com/office/drawing/2014/main" id="{4EE2C8ED-3F29-4B46-A00B-1A1EED40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458"/>
              <a:ext cx="37" cy="17"/>
            </a:xfrm>
            <a:custGeom>
              <a:avLst/>
              <a:gdLst>
                <a:gd name="T0" fmla="*/ 0 w 37"/>
                <a:gd name="T1" fmla="*/ 1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2" name="Freeform 237">
              <a:extLst>
                <a:ext uri="{FF2B5EF4-FFF2-40B4-BE49-F238E27FC236}">
                  <a16:creationId xmlns:a16="http://schemas.microsoft.com/office/drawing/2014/main" id="{0DE69819-28DB-4985-A727-746236A4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2457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3" name="Freeform 238">
              <a:extLst>
                <a:ext uri="{FF2B5EF4-FFF2-40B4-BE49-F238E27FC236}">
                  <a16:creationId xmlns:a16="http://schemas.microsoft.com/office/drawing/2014/main" id="{E8328A8A-4CB8-4336-B325-B423949D6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2457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4" name="Freeform 239">
              <a:extLst>
                <a:ext uri="{FF2B5EF4-FFF2-40B4-BE49-F238E27FC236}">
                  <a16:creationId xmlns:a16="http://schemas.microsoft.com/office/drawing/2014/main" id="{F93F9108-6506-42BD-A49A-AF77E349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5" name="Freeform 240">
              <a:extLst>
                <a:ext uri="{FF2B5EF4-FFF2-40B4-BE49-F238E27FC236}">
                  <a16:creationId xmlns:a16="http://schemas.microsoft.com/office/drawing/2014/main" id="{4C6CF4C5-5EF0-447F-835A-E89CE18D0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0 h 17"/>
                <a:gd name="T6" fmla="*/ 0 w 3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6" name="Freeform 241">
              <a:extLst>
                <a:ext uri="{FF2B5EF4-FFF2-40B4-BE49-F238E27FC236}">
                  <a16:creationId xmlns:a16="http://schemas.microsoft.com/office/drawing/2014/main" id="{76CD8C98-DF4B-4C47-984B-93848D69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57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36 w 38"/>
                <a:gd name="T3" fmla="*/ 0 h 17"/>
                <a:gd name="T4" fmla="*/ 37 w 38"/>
                <a:gd name="T5" fmla="*/ 14 h 17"/>
                <a:gd name="T6" fmla="*/ 0 w 3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6"/>
                  </a:moveTo>
                  <a:lnTo>
                    <a:pt x="36" y="0"/>
                  </a:lnTo>
                  <a:lnTo>
                    <a:pt x="37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7" name="Freeform 242">
              <a:extLst>
                <a:ext uri="{FF2B5EF4-FFF2-40B4-BE49-F238E27FC236}">
                  <a16:creationId xmlns:a16="http://schemas.microsoft.com/office/drawing/2014/main" id="{DCA7DAE3-1DBC-4D8C-BAF2-44185CF5A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45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6 h 17"/>
                <a:gd name="T4" fmla="*/ 38 w 39"/>
                <a:gd name="T5" fmla="*/ 14 h 17"/>
                <a:gd name="T6" fmla="*/ 37 w 39"/>
                <a:gd name="T7" fmla="*/ 0 h 17"/>
                <a:gd name="T8" fmla="*/ 0 w 3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0"/>
                  </a:moveTo>
                  <a:lnTo>
                    <a:pt x="0" y="16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8" name="Freeform 243">
              <a:extLst>
                <a:ext uri="{FF2B5EF4-FFF2-40B4-BE49-F238E27FC236}">
                  <a16:creationId xmlns:a16="http://schemas.microsoft.com/office/drawing/2014/main" id="{5BE1DEFA-20E7-44D6-A281-8980F8AD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456"/>
              <a:ext cx="43" cy="17"/>
            </a:xfrm>
            <a:custGeom>
              <a:avLst/>
              <a:gdLst>
                <a:gd name="T0" fmla="*/ 0 w 43"/>
                <a:gd name="T1" fmla="*/ 1 h 17"/>
                <a:gd name="T2" fmla="*/ 1 w 43"/>
                <a:gd name="T3" fmla="*/ 16 h 17"/>
                <a:gd name="T4" fmla="*/ 42 w 43"/>
                <a:gd name="T5" fmla="*/ 0 h 17"/>
                <a:gd name="T6" fmla="*/ 0 w 4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"/>
                  </a:moveTo>
                  <a:lnTo>
                    <a:pt x="1" y="16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59" name="Freeform 244">
              <a:extLst>
                <a:ext uri="{FF2B5EF4-FFF2-40B4-BE49-F238E27FC236}">
                  <a16:creationId xmlns:a16="http://schemas.microsoft.com/office/drawing/2014/main" id="{37BC2CF0-6DDD-4CD2-A0C8-29E94581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56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0 w 42"/>
                <a:gd name="T3" fmla="*/ 0 h 17"/>
                <a:gd name="T4" fmla="*/ 41 w 42"/>
                <a:gd name="T5" fmla="*/ 15 h 17"/>
                <a:gd name="T6" fmla="*/ 0 w 4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7"/>
                <a:gd name="T14" fmla="*/ 42 w 4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7">
                  <a:moveTo>
                    <a:pt x="0" y="16"/>
                  </a:moveTo>
                  <a:lnTo>
                    <a:pt x="40" y="0"/>
                  </a:lnTo>
                  <a:lnTo>
                    <a:pt x="41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0" name="Freeform 245">
              <a:extLst>
                <a:ext uri="{FF2B5EF4-FFF2-40B4-BE49-F238E27FC236}">
                  <a16:creationId xmlns:a16="http://schemas.microsoft.com/office/drawing/2014/main" id="{A90A14F8-39DF-4589-838F-6F35EA39A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456"/>
              <a:ext cx="44" cy="17"/>
            </a:xfrm>
            <a:custGeom>
              <a:avLst/>
              <a:gdLst>
                <a:gd name="T0" fmla="*/ 0 w 44"/>
                <a:gd name="T1" fmla="*/ 1 h 17"/>
                <a:gd name="T2" fmla="*/ 1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"/>
                  </a:moveTo>
                  <a:lnTo>
                    <a:pt x="1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1" name="Freeform 246">
              <a:extLst>
                <a:ext uri="{FF2B5EF4-FFF2-40B4-BE49-F238E27FC236}">
                  <a16:creationId xmlns:a16="http://schemas.microsoft.com/office/drawing/2014/main" id="{11A6B2C9-1AD4-4F07-ADD9-594B93E2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2455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6 h 17"/>
                <a:gd name="T4" fmla="*/ 42 w 43"/>
                <a:gd name="T5" fmla="*/ 0 h 17"/>
                <a:gd name="T6" fmla="*/ 0 w 4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0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2" name="Freeform 247">
              <a:extLst>
                <a:ext uri="{FF2B5EF4-FFF2-40B4-BE49-F238E27FC236}">
                  <a16:creationId xmlns:a16="http://schemas.microsoft.com/office/drawing/2014/main" id="{11FC4094-F9D1-4256-9687-EB94507A3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455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41 w 43"/>
                <a:gd name="T3" fmla="*/ 0 h 17"/>
                <a:gd name="T4" fmla="*/ 42 w 43"/>
                <a:gd name="T5" fmla="*/ 15 h 17"/>
                <a:gd name="T6" fmla="*/ 0 w 4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6"/>
                  </a:moveTo>
                  <a:lnTo>
                    <a:pt x="41" y="0"/>
                  </a:lnTo>
                  <a:lnTo>
                    <a:pt x="42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3" name="Freeform 248">
              <a:extLst>
                <a:ext uri="{FF2B5EF4-FFF2-40B4-BE49-F238E27FC236}">
                  <a16:creationId xmlns:a16="http://schemas.microsoft.com/office/drawing/2014/main" id="{68BDC386-CB12-41A5-B7A5-B8B014698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245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0"/>
                  </a:moveTo>
                  <a:lnTo>
                    <a:pt x="0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4" name="Freeform 249">
              <a:extLst>
                <a:ext uri="{FF2B5EF4-FFF2-40B4-BE49-F238E27FC236}">
                  <a16:creationId xmlns:a16="http://schemas.microsoft.com/office/drawing/2014/main" id="{6A1E0DA8-0E90-4EC7-A630-5A164EB51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1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1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5" name="Freeform 250">
              <a:extLst>
                <a:ext uri="{FF2B5EF4-FFF2-40B4-BE49-F238E27FC236}">
                  <a16:creationId xmlns:a16="http://schemas.microsoft.com/office/drawing/2014/main" id="{E079C8D3-5E63-47AE-B1B2-681A6503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454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46 w 48"/>
                <a:gd name="T3" fmla="*/ 0 h 17"/>
                <a:gd name="T4" fmla="*/ 47 w 48"/>
                <a:gd name="T5" fmla="*/ 15 h 17"/>
                <a:gd name="T6" fmla="*/ 0 w 4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46" y="0"/>
                  </a:lnTo>
                  <a:lnTo>
                    <a:pt x="4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6" name="Freeform 251">
              <a:extLst>
                <a:ext uri="{FF2B5EF4-FFF2-40B4-BE49-F238E27FC236}">
                  <a16:creationId xmlns:a16="http://schemas.microsoft.com/office/drawing/2014/main" id="{FD77D3F4-26E9-48BC-B00B-AC223583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15 h 17"/>
                <a:gd name="T6" fmla="*/ 47 w 49"/>
                <a:gd name="T7" fmla="*/ 0 h 17"/>
                <a:gd name="T8" fmla="*/ 0 w 4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1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7" name="Freeform 252">
              <a:extLst>
                <a:ext uri="{FF2B5EF4-FFF2-40B4-BE49-F238E27FC236}">
                  <a16:creationId xmlns:a16="http://schemas.microsoft.com/office/drawing/2014/main" id="{5784CBE7-F6FA-4AB9-883D-1A6C52561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8" name="Freeform 253">
              <a:extLst>
                <a:ext uri="{FF2B5EF4-FFF2-40B4-BE49-F238E27FC236}">
                  <a16:creationId xmlns:a16="http://schemas.microsoft.com/office/drawing/2014/main" id="{62DD7021-778D-4683-8E5A-F12DFD46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4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4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69" name="Freeform 254">
              <a:extLst>
                <a:ext uri="{FF2B5EF4-FFF2-40B4-BE49-F238E27FC236}">
                  <a16:creationId xmlns:a16="http://schemas.microsoft.com/office/drawing/2014/main" id="{FEFC8B61-5D25-46EB-A4D4-DCBC2828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0 h 17"/>
                <a:gd name="T2" fmla="*/ 0 w 51"/>
                <a:gd name="T3" fmla="*/ 16 h 17"/>
                <a:gd name="T4" fmla="*/ 50 w 51"/>
                <a:gd name="T5" fmla="*/ 14 h 17"/>
                <a:gd name="T6" fmla="*/ 49 w 51"/>
                <a:gd name="T7" fmla="*/ 0 h 17"/>
                <a:gd name="T8" fmla="*/ 0 w 5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7"/>
                <a:gd name="T17" fmla="*/ 51 w 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7">
                  <a:moveTo>
                    <a:pt x="0" y="0"/>
                  </a:moveTo>
                  <a:lnTo>
                    <a:pt x="0" y="16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0" name="Freeform 255">
              <a:extLst>
                <a:ext uri="{FF2B5EF4-FFF2-40B4-BE49-F238E27FC236}">
                  <a16:creationId xmlns:a16="http://schemas.microsoft.com/office/drawing/2014/main" id="{6D2C8292-31B0-49B4-B434-FFF9F7C5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0 h 17"/>
                <a:gd name="T6" fmla="*/ 0 w 5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7"/>
                <a:gd name="T14" fmla="*/ 53 w 5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1" name="Freeform 256">
              <a:extLst>
                <a:ext uri="{FF2B5EF4-FFF2-40B4-BE49-F238E27FC236}">
                  <a16:creationId xmlns:a16="http://schemas.microsoft.com/office/drawing/2014/main" id="{F696BF79-D1CE-4D0D-8B33-7A832803F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5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2" name="Freeform 257">
              <a:extLst>
                <a:ext uri="{FF2B5EF4-FFF2-40B4-BE49-F238E27FC236}">
                  <a16:creationId xmlns:a16="http://schemas.microsoft.com/office/drawing/2014/main" id="{D320202B-9295-4FC7-92CD-5FAC1834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15 h 17"/>
                <a:gd name="T6" fmla="*/ 51 w 53"/>
                <a:gd name="T7" fmla="*/ 0 h 17"/>
                <a:gd name="T8" fmla="*/ 0 w 53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3" name="Freeform 258">
              <a:extLst>
                <a:ext uri="{FF2B5EF4-FFF2-40B4-BE49-F238E27FC236}">
                  <a16:creationId xmlns:a16="http://schemas.microsoft.com/office/drawing/2014/main" id="{6A4B754A-0551-4582-898A-2CE59401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4" name="Freeform 259">
              <a:extLst>
                <a:ext uri="{FF2B5EF4-FFF2-40B4-BE49-F238E27FC236}">
                  <a16:creationId xmlns:a16="http://schemas.microsoft.com/office/drawing/2014/main" id="{B26AFA35-FFDE-42E6-A14D-E7D6FD4F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5" name="Freeform 260">
              <a:extLst>
                <a:ext uri="{FF2B5EF4-FFF2-40B4-BE49-F238E27FC236}">
                  <a16:creationId xmlns:a16="http://schemas.microsoft.com/office/drawing/2014/main" id="{321DBFC1-5506-486A-9AA4-3F665ABB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6" name="Freeform 261">
              <a:extLst>
                <a:ext uri="{FF2B5EF4-FFF2-40B4-BE49-F238E27FC236}">
                  <a16:creationId xmlns:a16="http://schemas.microsoft.com/office/drawing/2014/main" id="{4BD75AA8-926D-4FB9-9474-E90C96A9A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0 h 17"/>
                <a:gd name="T6" fmla="*/ 0 w 5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7" name="Freeform 262">
              <a:extLst>
                <a:ext uri="{FF2B5EF4-FFF2-40B4-BE49-F238E27FC236}">
                  <a16:creationId xmlns:a16="http://schemas.microsoft.com/office/drawing/2014/main" id="{3584FEBB-87E1-4789-82B4-583E6203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16 h 17"/>
                <a:gd name="T2" fmla="*/ 54 w 55"/>
                <a:gd name="T3" fmla="*/ 0 h 17"/>
                <a:gd name="T4" fmla="*/ 54 w 55"/>
                <a:gd name="T5" fmla="*/ 15 h 17"/>
                <a:gd name="T6" fmla="*/ 0 w 5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16"/>
                  </a:moveTo>
                  <a:lnTo>
                    <a:pt x="54" y="0"/>
                  </a:lnTo>
                  <a:lnTo>
                    <a:pt x="54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8" name="Freeform 263">
              <a:extLst>
                <a:ext uri="{FF2B5EF4-FFF2-40B4-BE49-F238E27FC236}">
                  <a16:creationId xmlns:a16="http://schemas.microsoft.com/office/drawing/2014/main" id="{C7E831F4-BFB8-4FC7-BEBE-A057A8703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15 h 17"/>
                <a:gd name="T6" fmla="*/ 54 w 55"/>
                <a:gd name="T7" fmla="*/ 0 h 17"/>
                <a:gd name="T8" fmla="*/ 0 w 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7"/>
                <a:gd name="T17" fmla="*/ 55 w 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79" name="Freeform 264">
              <a:extLst>
                <a:ext uri="{FF2B5EF4-FFF2-40B4-BE49-F238E27FC236}">
                  <a16:creationId xmlns:a16="http://schemas.microsoft.com/office/drawing/2014/main" id="{A72C05A3-758E-4BE2-B1EB-357FA727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0" name="Freeform 265">
              <a:extLst>
                <a:ext uri="{FF2B5EF4-FFF2-40B4-BE49-F238E27FC236}">
                  <a16:creationId xmlns:a16="http://schemas.microsoft.com/office/drawing/2014/main" id="{F8AA9B33-99BD-4983-A5A0-F1C81838F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1" name="Freeform 266">
              <a:extLst>
                <a:ext uri="{FF2B5EF4-FFF2-40B4-BE49-F238E27FC236}">
                  <a16:creationId xmlns:a16="http://schemas.microsoft.com/office/drawing/2014/main" id="{7C0CD2A0-5152-43F9-9101-54D675D1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2" name="Freeform 267">
              <a:extLst>
                <a:ext uri="{FF2B5EF4-FFF2-40B4-BE49-F238E27FC236}">
                  <a16:creationId xmlns:a16="http://schemas.microsoft.com/office/drawing/2014/main" id="{B3174207-F581-4AB8-A4EA-9C723DD6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0 h 17"/>
                <a:gd name="T6" fmla="*/ 0 w 6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3" name="Freeform 268">
              <a:extLst>
                <a:ext uri="{FF2B5EF4-FFF2-40B4-BE49-F238E27FC236}">
                  <a16:creationId xmlns:a16="http://schemas.microsoft.com/office/drawing/2014/main" id="{DF930D4C-8D2E-404A-B2CD-9DD1C902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16 h 17"/>
                <a:gd name="T2" fmla="*/ 59 w 60"/>
                <a:gd name="T3" fmla="*/ 0 h 17"/>
                <a:gd name="T4" fmla="*/ 59 w 60"/>
                <a:gd name="T5" fmla="*/ 15 h 17"/>
                <a:gd name="T6" fmla="*/ 0 w 6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16"/>
                  </a:moveTo>
                  <a:lnTo>
                    <a:pt x="59" y="0"/>
                  </a:lnTo>
                  <a:lnTo>
                    <a:pt x="59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4" name="Freeform 269">
              <a:extLst>
                <a:ext uri="{FF2B5EF4-FFF2-40B4-BE49-F238E27FC236}">
                  <a16:creationId xmlns:a16="http://schemas.microsoft.com/office/drawing/2014/main" id="{A3B77F07-4D2A-4309-AB17-7D18EAE2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15 h 17"/>
                <a:gd name="T6" fmla="*/ 59 w 60"/>
                <a:gd name="T7" fmla="*/ 0 h 17"/>
                <a:gd name="T8" fmla="*/ 0 w 6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"/>
                <a:gd name="T17" fmla="*/ 60 w 6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5" name="Freeform 270">
              <a:extLst>
                <a:ext uri="{FF2B5EF4-FFF2-40B4-BE49-F238E27FC236}">
                  <a16:creationId xmlns:a16="http://schemas.microsoft.com/office/drawing/2014/main" id="{E6C31B65-2BDE-4342-972B-0F6FBCC2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6" name="Freeform 271">
              <a:extLst>
                <a:ext uri="{FF2B5EF4-FFF2-40B4-BE49-F238E27FC236}">
                  <a16:creationId xmlns:a16="http://schemas.microsoft.com/office/drawing/2014/main" id="{81BE1E84-68A2-4B63-B65F-DCD25777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5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7" name="Freeform 272">
              <a:extLst>
                <a:ext uri="{FF2B5EF4-FFF2-40B4-BE49-F238E27FC236}">
                  <a16:creationId xmlns:a16="http://schemas.microsoft.com/office/drawing/2014/main" id="{965EC3A5-B0E1-4567-92BD-86C7C8791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5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8" name="Freeform 273">
              <a:extLst>
                <a:ext uri="{FF2B5EF4-FFF2-40B4-BE49-F238E27FC236}">
                  <a16:creationId xmlns:a16="http://schemas.microsoft.com/office/drawing/2014/main" id="{A61DE0D9-B2A3-42E9-8771-DC654FA0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89" name="Freeform 274">
              <a:extLst>
                <a:ext uri="{FF2B5EF4-FFF2-40B4-BE49-F238E27FC236}">
                  <a16:creationId xmlns:a16="http://schemas.microsoft.com/office/drawing/2014/main" id="{66CC056A-FB9F-4C01-A1D1-852347BD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0" name="Freeform 275">
              <a:extLst>
                <a:ext uri="{FF2B5EF4-FFF2-40B4-BE49-F238E27FC236}">
                  <a16:creationId xmlns:a16="http://schemas.microsoft.com/office/drawing/2014/main" id="{4DDC1BF6-2357-458F-9596-DD80826B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1" name="Freeform 276">
              <a:extLst>
                <a:ext uri="{FF2B5EF4-FFF2-40B4-BE49-F238E27FC236}">
                  <a16:creationId xmlns:a16="http://schemas.microsoft.com/office/drawing/2014/main" id="{8C627001-1F10-49B0-8BCA-CF1A3FB54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2" name="Freeform 277">
              <a:extLst>
                <a:ext uri="{FF2B5EF4-FFF2-40B4-BE49-F238E27FC236}">
                  <a16:creationId xmlns:a16="http://schemas.microsoft.com/office/drawing/2014/main" id="{99457EC1-9A01-4AB1-9564-DF97248F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3" name="Freeform 278">
              <a:extLst>
                <a:ext uri="{FF2B5EF4-FFF2-40B4-BE49-F238E27FC236}">
                  <a16:creationId xmlns:a16="http://schemas.microsoft.com/office/drawing/2014/main" id="{F6E209E0-01E0-49FE-AB3F-63D9C1D99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4" name="Freeform 279">
              <a:extLst>
                <a:ext uri="{FF2B5EF4-FFF2-40B4-BE49-F238E27FC236}">
                  <a16:creationId xmlns:a16="http://schemas.microsoft.com/office/drawing/2014/main" id="{1CF86C24-1F38-41A1-9C81-D21F0481B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5" name="Freeform 280">
              <a:extLst>
                <a:ext uri="{FF2B5EF4-FFF2-40B4-BE49-F238E27FC236}">
                  <a16:creationId xmlns:a16="http://schemas.microsoft.com/office/drawing/2014/main" id="{CAF53B71-46F3-451C-9BB6-7E5FCF86C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6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6" name="Freeform 281">
              <a:extLst>
                <a:ext uri="{FF2B5EF4-FFF2-40B4-BE49-F238E27FC236}">
                  <a16:creationId xmlns:a16="http://schemas.microsoft.com/office/drawing/2014/main" id="{0B5364E5-8F16-48BF-B146-B35CC2F6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6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7" name="Freeform 282">
              <a:extLst>
                <a:ext uri="{FF2B5EF4-FFF2-40B4-BE49-F238E27FC236}">
                  <a16:creationId xmlns:a16="http://schemas.microsoft.com/office/drawing/2014/main" id="{FE6B1F00-6CEB-4611-8472-EDF6EBAB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0 h 17"/>
                <a:gd name="T6" fmla="*/ 0 w 6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8" name="Freeform 283">
              <a:extLst>
                <a:ext uri="{FF2B5EF4-FFF2-40B4-BE49-F238E27FC236}">
                  <a16:creationId xmlns:a16="http://schemas.microsoft.com/office/drawing/2014/main" id="{78ED3ACF-D9FB-4241-9D5B-EE0A5AE8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16 h 17"/>
                <a:gd name="T2" fmla="*/ 60 w 61"/>
                <a:gd name="T3" fmla="*/ 0 h 17"/>
                <a:gd name="T4" fmla="*/ 60 w 61"/>
                <a:gd name="T5" fmla="*/ 16 h 17"/>
                <a:gd name="T6" fmla="*/ 0 w 6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16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499" name="Freeform 284">
              <a:extLst>
                <a:ext uri="{FF2B5EF4-FFF2-40B4-BE49-F238E27FC236}">
                  <a16:creationId xmlns:a16="http://schemas.microsoft.com/office/drawing/2014/main" id="{77F147FB-1CD5-43CD-9C9E-679118BF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16 h 17"/>
                <a:gd name="T6" fmla="*/ 60 w 61"/>
                <a:gd name="T7" fmla="*/ 0 h 17"/>
                <a:gd name="T8" fmla="*/ 0 w 6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"/>
                <a:gd name="T17" fmla="*/ 61 w 6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0" name="Freeform 285">
              <a:extLst>
                <a:ext uri="{FF2B5EF4-FFF2-40B4-BE49-F238E27FC236}">
                  <a16:creationId xmlns:a16="http://schemas.microsoft.com/office/drawing/2014/main" id="{B86DB643-6AE5-4FAD-91E7-56637765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0 h 17"/>
                <a:gd name="T6" fmla="*/ 0 w 6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1" name="Freeform 286">
              <a:extLst>
                <a:ext uri="{FF2B5EF4-FFF2-40B4-BE49-F238E27FC236}">
                  <a16:creationId xmlns:a16="http://schemas.microsoft.com/office/drawing/2014/main" id="{D3B5EFA7-FFCF-4FEB-B8C4-4B2A505D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68 w 69"/>
                <a:gd name="T3" fmla="*/ 0 h 17"/>
                <a:gd name="T4" fmla="*/ 68 w 69"/>
                <a:gd name="T5" fmla="*/ 15 h 17"/>
                <a:gd name="T6" fmla="*/ 0 w 6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16"/>
                  </a:moveTo>
                  <a:lnTo>
                    <a:pt x="68" y="0"/>
                  </a:lnTo>
                  <a:lnTo>
                    <a:pt x="68" y="15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2" name="Freeform 287">
              <a:extLst>
                <a:ext uri="{FF2B5EF4-FFF2-40B4-BE49-F238E27FC236}">
                  <a16:creationId xmlns:a16="http://schemas.microsoft.com/office/drawing/2014/main" id="{D3AB44C1-0C29-4BCC-9A6C-9083F5222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15 h 17"/>
                <a:gd name="T6" fmla="*/ 68 w 69"/>
                <a:gd name="T7" fmla="*/ 0 h 17"/>
                <a:gd name="T8" fmla="*/ 0 w 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15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3" name="Freeform 288">
              <a:extLst>
                <a:ext uri="{FF2B5EF4-FFF2-40B4-BE49-F238E27FC236}">
                  <a16:creationId xmlns:a16="http://schemas.microsoft.com/office/drawing/2014/main" id="{486CBC49-EB0B-424A-8545-8F08A820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0 h 17"/>
                <a:gd name="T6" fmla="*/ 0 w 7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4" name="Freeform 289">
              <a:extLst>
                <a:ext uri="{FF2B5EF4-FFF2-40B4-BE49-F238E27FC236}">
                  <a16:creationId xmlns:a16="http://schemas.microsoft.com/office/drawing/2014/main" id="{ACB4B2BA-0B2E-4194-8485-97338E7E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78 w 79"/>
                <a:gd name="T3" fmla="*/ 0 h 17"/>
                <a:gd name="T4" fmla="*/ 78 w 79"/>
                <a:gd name="T5" fmla="*/ 16 h 17"/>
                <a:gd name="T6" fmla="*/ 0 w 7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16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5" name="Freeform 290">
              <a:extLst>
                <a:ext uri="{FF2B5EF4-FFF2-40B4-BE49-F238E27FC236}">
                  <a16:creationId xmlns:a16="http://schemas.microsoft.com/office/drawing/2014/main" id="{E8166052-55F6-4127-924A-90C41F2F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16 h 17"/>
                <a:gd name="T6" fmla="*/ 78 w 79"/>
                <a:gd name="T7" fmla="*/ 0 h 17"/>
                <a:gd name="T8" fmla="*/ 0 w 7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7"/>
                <a:gd name="T17" fmla="*/ 79 w 7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6" name="Freeform 291">
              <a:extLst>
                <a:ext uri="{FF2B5EF4-FFF2-40B4-BE49-F238E27FC236}">
                  <a16:creationId xmlns:a16="http://schemas.microsoft.com/office/drawing/2014/main" id="{6E7B7252-D2F1-4BCB-AD3F-F3ED28FB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0 h 17"/>
                <a:gd name="T6" fmla="*/ 0 w 9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7" name="Freeform 292">
              <a:extLst>
                <a:ext uri="{FF2B5EF4-FFF2-40B4-BE49-F238E27FC236}">
                  <a16:creationId xmlns:a16="http://schemas.microsoft.com/office/drawing/2014/main" id="{7BA95018-06BB-4192-BF4C-42CCD057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89 w 90"/>
                <a:gd name="T3" fmla="*/ 0 h 17"/>
                <a:gd name="T4" fmla="*/ 89 w 90"/>
                <a:gd name="T5" fmla="*/ 16 h 17"/>
                <a:gd name="T6" fmla="*/ 0 w 9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16"/>
                  </a:moveTo>
                  <a:lnTo>
                    <a:pt x="89" y="0"/>
                  </a:lnTo>
                  <a:lnTo>
                    <a:pt x="89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8" name="Freeform 293">
              <a:extLst>
                <a:ext uri="{FF2B5EF4-FFF2-40B4-BE49-F238E27FC236}">
                  <a16:creationId xmlns:a16="http://schemas.microsoft.com/office/drawing/2014/main" id="{A5F9186D-4A64-4837-BCD7-3A14FBFB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16 h 17"/>
                <a:gd name="T6" fmla="*/ 89 w 90"/>
                <a:gd name="T7" fmla="*/ 0 h 17"/>
                <a:gd name="T8" fmla="*/ 0 w 9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"/>
                <a:gd name="T17" fmla="*/ 90 w 9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09" name="Freeform 294">
              <a:extLst>
                <a:ext uri="{FF2B5EF4-FFF2-40B4-BE49-F238E27FC236}">
                  <a16:creationId xmlns:a16="http://schemas.microsoft.com/office/drawing/2014/main" id="{56D46D17-8999-4973-851F-2862712C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0 h 17"/>
                <a:gd name="T6" fmla="*/ 0 w 10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10" name="Freeform 295">
              <a:extLst>
                <a:ext uri="{FF2B5EF4-FFF2-40B4-BE49-F238E27FC236}">
                  <a16:creationId xmlns:a16="http://schemas.microsoft.com/office/drawing/2014/main" id="{831D5C8E-F8C6-40C0-8E36-7C3C400B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16 h 17"/>
                <a:gd name="T2" fmla="*/ 104 w 105"/>
                <a:gd name="T3" fmla="*/ 0 h 17"/>
                <a:gd name="T4" fmla="*/ 104 w 105"/>
                <a:gd name="T5" fmla="*/ 16 h 17"/>
                <a:gd name="T6" fmla="*/ 0 w 10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16"/>
                  </a:moveTo>
                  <a:lnTo>
                    <a:pt x="104" y="0"/>
                  </a:lnTo>
                  <a:lnTo>
                    <a:pt x="104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11" name="Freeform 296">
              <a:extLst>
                <a:ext uri="{FF2B5EF4-FFF2-40B4-BE49-F238E27FC236}">
                  <a16:creationId xmlns:a16="http://schemas.microsoft.com/office/drawing/2014/main" id="{D9B15732-261C-467E-ABC5-2A35E222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16 h 17"/>
                <a:gd name="T6" fmla="*/ 104 w 105"/>
                <a:gd name="T7" fmla="*/ 0 h 17"/>
                <a:gd name="T8" fmla="*/ 0 w 1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7"/>
                <a:gd name="T17" fmla="*/ 105 w 1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12" name="Freeform 297">
              <a:extLst>
                <a:ext uri="{FF2B5EF4-FFF2-40B4-BE49-F238E27FC236}">
                  <a16:creationId xmlns:a16="http://schemas.microsoft.com/office/drawing/2014/main" id="{E69733D1-9A2B-4D6A-930D-E0A6535F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0 h 17"/>
                <a:gd name="T6" fmla="*/ 0 w 1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13" name="Freeform 298">
              <a:extLst>
                <a:ext uri="{FF2B5EF4-FFF2-40B4-BE49-F238E27FC236}">
                  <a16:creationId xmlns:a16="http://schemas.microsoft.com/office/drawing/2014/main" id="{CDBE7CAA-FD56-4122-9081-36FD3FCA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16 h 17"/>
                <a:gd name="T2" fmla="*/ 121 w 122"/>
                <a:gd name="T3" fmla="*/ 0 h 17"/>
                <a:gd name="T4" fmla="*/ 121 w 122"/>
                <a:gd name="T5" fmla="*/ 16 h 17"/>
                <a:gd name="T6" fmla="*/ 0 w 1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16"/>
                  </a:moveTo>
                  <a:lnTo>
                    <a:pt x="121" y="0"/>
                  </a:lnTo>
                  <a:lnTo>
                    <a:pt x="121" y="16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514" name="Freeform 299">
              <a:extLst>
                <a:ext uri="{FF2B5EF4-FFF2-40B4-BE49-F238E27FC236}">
                  <a16:creationId xmlns:a16="http://schemas.microsoft.com/office/drawing/2014/main" id="{AD6F7F29-DA20-4827-A27F-47BE8580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16 h 17"/>
                <a:gd name="T6" fmla="*/ 121 w 122"/>
                <a:gd name="T7" fmla="*/ 0 h 17"/>
                <a:gd name="T8" fmla="*/ 0 w 1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"/>
                <a:gd name="T17" fmla="*/ 122 w 1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300">
            <a:extLst>
              <a:ext uri="{FF2B5EF4-FFF2-40B4-BE49-F238E27FC236}">
                <a16:creationId xmlns:a16="http://schemas.microsoft.com/office/drawing/2014/main" id="{15EEBE8C-7965-4F0A-8A9E-F26D00C6D465}"/>
              </a:ext>
            </a:extLst>
          </p:cNvPr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38951" name="Freeform 301">
              <a:extLst>
                <a:ext uri="{FF2B5EF4-FFF2-40B4-BE49-F238E27FC236}">
                  <a16:creationId xmlns:a16="http://schemas.microsoft.com/office/drawing/2014/main" id="{7941CF41-F940-4AE0-960F-2CD36A786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2" name="Freeform 302">
              <a:extLst>
                <a:ext uri="{FF2B5EF4-FFF2-40B4-BE49-F238E27FC236}">
                  <a16:creationId xmlns:a16="http://schemas.microsoft.com/office/drawing/2014/main" id="{0DF914AF-8592-4632-B61E-7B6D8E7D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3" name="Freeform 303">
              <a:extLst>
                <a:ext uri="{FF2B5EF4-FFF2-40B4-BE49-F238E27FC236}">
                  <a16:creationId xmlns:a16="http://schemas.microsoft.com/office/drawing/2014/main" id="{17B9F822-452B-4BB5-83CD-66CEBEB01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4" name="Freeform 304">
              <a:extLst>
                <a:ext uri="{FF2B5EF4-FFF2-40B4-BE49-F238E27FC236}">
                  <a16:creationId xmlns:a16="http://schemas.microsoft.com/office/drawing/2014/main" id="{1CE924C1-A150-4403-B3CE-C157510C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5" name="Freeform 305">
              <a:extLst>
                <a:ext uri="{FF2B5EF4-FFF2-40B4-BE49-F238E27FC236}">
                  <a16:creationId xmlns:a16="http://schemas.microsoft.com/office/drawing/2014/main" id="{BA7FE0F8-E65F-48C1-9969-A59E6E1B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6" name="Freeform 306">
              <a:extLst>
                <a:ext uri="{FF2B5EF4-FFF2-40B4-BE49-F238E27FC236}">
                  <a16:creationId xmlns:a16="http://schemas.microsoft.com/office/drawing/2014/main" id="{C59D8410-6A01-463A-855D-8F3EFF35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7" name="Freeform 307">
              <a:extLst>
                <a:ext uri="{FF2B5EF4-FFF2-40B4-BE49-F238E27FC236}">
                  <a16:creationId xmlns:a16="http://schemas.microsoft.com/office/drawing/2014/main" id="{80E0D318-0EE2-4DF0-BF22-356A71094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8" name="Freeform 308">
              <a:extLst>
                <a:ext uri="{FF2B5EF4-FFF2-40B4-BE49-F238E27FC236}">
                  <a16:creationId xmlns:a16="http://schemas.microsoft.com/office/drawing/2014/main" id="{E6B4AAD4-BE6A-47AF-9CF9-FF4717880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59" name="Freeform 309">
              <a:extLst>
                <a:ext uri="{FF2B5EF4-FFF2-40B4-BE49-F238E27FC236}">
                  <a16:creationId xmlns:a16="http://schemas.microsoft.com/office/drawing/2014/main" id="{D56FCB70-39A6-4A75-8DF3-114BC705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0" name="Freeform 310">
              <a:extLst>
                <a:ext uri="{FF2B5EF4-FFF2-40B4-BE49-F238E27FC236}">
                  <a16:creationId xmlns:a16="http://schemas.microsoft.com/office/drawing/2014/main" id="{7FF88DDD-B0A3-4CCC-9978-8B463606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1" name="Freeform 311">
              <a:extLst>
                <a:ext uri="{FF2B5EF4-FFF2-40B4-BE49-F238E27FC236}">
                  <a16:creationId xmlns:a16="http://schemas.microsoft.com/office/drawing/2014/main" id="{8C871F34-FD99-4A65-88E3-1A236169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2" name="Freeform 312">
              <a:extLst>
                <a:ext uri="{FF2B5EF4-FFF2-40B4-BE49-F238E27FC236}">
                  <a16:creationId xmlns:a16="http://schemas.microsoft.com/office/drawing/2014/main" id="{092A9880-B347-46F1-8D7D-43FEF430D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3" name="Freeform 313">
              <a:extLst>
                <a:ext uri="{FF2B5EF4-FFF2-40B4-BE49-F238E27FC236}">
                  <a16:creationId xmlns:a16="http://schemas.microsoft.com/office/drawing/2014/main" id="{234A013A-871C-41E2-86D1-72E4BD46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4" name="Freeform 314">
              <a:extLst>
                <a:ext uri="{FF2B5EF4-FFF2-40B4-BE49-F238E27FC236}">
                  <a16:creationId xmlns:a16="http://schemas.microsoft.com/office/drawing/2014/main" id="{0B556BBE-3741-4A04-AC3B-DB69DB29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5" name="Freeform 315">
              <a:extLst>
                <a:ext uri="{FF2B5EF4-FFF2-40B4-BE49-F238E27FC236}">
                  <a16:creationId xmlns:a16="http://schemas.microsoft.com/office/drawing/2014/main" id="{C190E44F-53CB-470D-AD95-7C30FCEA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6" name="Freeform 316">
              <a:extLst>
                <a:ext uri="{FF2B5EF4-FFF2-40B4-BE49-F238E27FC236}">
                  <a16:creationId xmlns:a16="http://schemas.microsoft.com/office/drawing/2014/main" id="{DC35AD4B-C6C7-4B50-A8A3-FFEE5A210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7" name="Freeform 317">
              <a:extLst>
                <a:ext uri="{FF2B5EF4-FFF2-40B4-BE49-F238E27FC236}">
                  <a16:creationId xmlns:a16="http://schemas.microsoft.com/office/drawing/2014/main" id="{B6605BD0-04F1-485D-A78D-F72EF3F99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8" name="Freeform 318">
              <a:extLst>
                <a:ext uri="{FF2B5EF4-FFF2-40B4-BE49-F238E27FC236}">
                  <a16:creationId xmlns:a16="http://schemas.microsoft.com/office/drawing/2014/main" id="{C24CB182-D2C2-46F8-AE5D-8B03F5E7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69" name="Freeform 319">
              <a:extLst>
                <a:ext uri="{FF2B5EF4-FFF2-40B4-BE49-F238E27FC236}">
                  <a16:creationId xmlns:a16="http://schemas.microsoft.com/office/drawing/2014/main" id="{70B85332-1D00-492B-87AB-16E72950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0" name="Freeform 320">
              <a:extLst>
                <a:ext uri="{FF2B5EF4-FFF2-40B4-BE49-F238E27FC236}">
                  <a16:creationId xmlns:a16="http://schemas.microsoft.com/office/drawing/2014/main" id="{6A8EBB15-2191-4476-87ED-398FBD299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1" name="Freeform 321">
              <a:extLst>
                <a:ext uri="{FF2B5EF4-FFF2-40B4-BE49-F238E27FC236}">
                  <a16:creationId xmlns:a16="http://schemas.microsoft.com/office/drawing/2014/main" id="{E87A01AC-DB63-4926-9CC6-FD4D7BA00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2" name="Freeform 322">
              <a:extLst>
                <a:ext uri="{FF2B5EF4-FFF2-40B4-BE49-F238E27FC236}">
                  <a16:creationId xmlns:a16="http://schemas.microsoft.com/office/drawing/2014/main" id="{61F511FC-16C4-4DFC-8410-C11864F19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3" name="Freeform 323">
              <a:extLst>
                <a:ext uri="{FF2B5EF4-FFF2-40B4-BE49-F238E27FC236}">
                  <a16:creationId xmlns:a16="http://schemas.microsoft.com/office/drawing/2014/main" id="{69CCEEAB-CEF5-4CAA-9125-D1AD52323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4" name="Freeform 324">
              <a:extLst>
                <a:ext uri="{FF2B5EF4-FFF2-40B4-BE49-F238E27FC236}">
                  <a16:creationId xmlns:a16="http://schemas.microsoft.com/office/drawing/2014/main" id="{7598738B-85A4-4B49-894B-2841AC47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5" name="Freeform 325">
              <a:extLst>
                <a:ext uri="{FF2B5EF4-FFF2-40B4-BE49-F238E27FC236}">
                  <a16:creationId xmlns:a16="http://schemas.microsoft.com/office/drawing/2014/main" id="{28C678B4-A087-4447-9A0A-FE2349E6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6" name="Freeform 326">
              <a:extLst>
                <a:ext uri="{FF2B5EF4-FFF2-40B4-BE49-F238E27FC236}">
                  <a16:creationId xmlns:a16="http://schemas.microsoft.com/office/drawing/2014/main" id="{421AE071-905A-47EB-872D-26328BBD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7" name="Freeform 327">
              <a:extLst>
                <a:ext uri="{FF2B5EF4-FFF2-40B4-BE49-F238E27FC236}">
                  <a16:creationId xmlns:a16="http://schemas.microsoft.com/office/drawing/2014/main" id="{867E8711-F96E-4EE4-A70C-60A500076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8" name="Freeform 328">
              <a:extLst>
                <a:ext uri="{FF2B5EF4-FFF2-40B4-BE49-F238E27FC236}">
                  <a16:creationId xmlns:a16="http://schemas.microsoft.com/office/drawing/2014/main" id="{77F9684B-96D8-402E-9AAA-614A8CBE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79" name="Freeform 329">
              <a:extLst>
                <a:ext uri="{FF2B5EF4-FFF2-40B4-BE49-F238E27FC236}">
                  <a16:creationId xmlns:a16="http://schemas.microsoft.com/office/drawing/2014/main" id="{4C9089B5-BA2E-4E90-936B-4508481A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0" name="Freeform 330">
              <a:extLst>
                <a:ext uri="{FF2B5EF4-FFF2-40B4-BE49-F238E27FC236}">
                  <a16:creationId xmlns:a16="http://schemas.microsoft.com/office/drawing/2014/main" id="{48B6FB32-C88A-483A-BC0B-DEBB9C8C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1" name="Freeform 331">
              <a:extLst>
                <a:ext uri="{FF2B5EF4-FFF2-40B4-BE49-F238E27FC236}">
                  <a16:creationId xmlns:a16="http://schemas.microsoft.com/office/drawing/2014/main" id="{C46D37A7-8CA7-4D17-BBE4-AA6D9C85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2" name="Freeform 332">
              <a:extLst>
                <a:ext uri="{FF2B5EF4-FFF2-40B4-BE49-F238E27FC236}">
                  <a16:creationId xmlns:a16="http://schemas.microsoft.com/office/drawing/2014/main" id="{D38D7E86-E997-4107-9139-23B80A09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3" name="Freeform 333">
              <a:extLst>
                <a:ext uri="{FF2B5EF4-FFF2-40B4-BE49-F238E27FC236}">
                  <a16:creationId xmlns:a16="http://schemas.microsoft.com/office/drawing/2014/main" id="{405020B1-B2AC-4FE7-8273-5BAEDD43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4" name="Freeform 334">
              <a:extLst>
                <a:ext uri="{FF2B5EF4-FFF2-40B4-BE49-F238E27FC236}">
                  <a16:creationId xmlns:a16="http://schemas.microsoft.com/office/drawing/2014/main" id="{6A1AB2B0-73E1-4FE3-85FD-142EEE61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5" name="Freeform 335">
              <a:extLst>
                <a:ext uri="{FF2B5EF4-FFF2-40B4-BE49-F238E27FC236}">
                  <a16:creationId xmlns:a16="http://schemas.microsoft.com/office/drawing/2014/main" id="{7BF7C61A-0F13-4999-9F2B-9D42CA2C4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6" name="Freeform 336">
              <a:extLst>
                <a:ext uri="{FF2B5EF4-FFF2-40B4-BE49-F238E27FC236}">
                  <a16:creationId xmlns:a16="http://schemas.microsoft.com/office/drawing/2014/main" id="{21FF22D0-CBC2-4134-8233-59C7C1B0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7" name="Freeform 337">
              <a:extLst>
                <a:ext uri="{FF2B5EF4-FFF2-40B4-BE49-F238E27FC236}">
                  <a16:creationId xmlns:a16="http://schemas.microsoft.com/office/drawing/2014/main" id="{7DD3BDBC-DDBE-4643-A75C-4DBDEFC1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8" name="Freeform 338">
              <a:extLst>
                <a:ext uri="{FF2B5EF4-FFF2-40B4-BE49-F238E27FC236}">
                  <a16:creationId xmlns:a16="http://schemas.microsoft.com/office/drawing/2014/main" id="{1AD71749-8D7C-4E34-89ED-2EF293811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89" name="Freeform 339">
              <a:extLst>
                <a:ext uri="{FF2B5EF4-FFF2-40B4-BE49-F238E27FC236}">
                  <a16:creationId xmlns:a16="http://schemas.microsoft.com/office/drawing/2014/main" id="{A5516074-1429-4C59-A3B5-A51AE655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0" name="Freeform 340">
              <a:extLst>
                <a:ext uri="{FF2B5EF4-FFF2-40B4-BE49-F238E27FC236}">
                  <a16:creationId xmlns:a16="http://schemas.microsoft.com/office/drawing/2014/main" id="{C9C3BD29-6D97-419A-B056-20AE53D8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1" name="Freeform 341">
              <a:extLst>
                <a:ext uri="{FF2B5EF4-FFF2-40B4-BE49-F238E27FC236}">
                  <a16:creationId xmlns:a16="http://schemas.microsoft.com/office/drawing/2014/main" id="{00BB5FBA-50F7-4253-A879-4CD0554B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2" name="Freeform 342">
              <a:extLst>
                <a:ext uri="{FF2B5EF4-FFF2-40B4-BE49-F238E27FC236}">
                  <a16:creationId xmlns:a16="http://schemas.microsoft.com/office/drawing/2014/main" id="{03537D1F-A2A4-493E-82AD-9C8096891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3" name="Freeform 343">
              <a:extLst>
                <a:ext uri="{FF2B5EF4-FFF2-40B4-BE49-F238E27FC236}">
                  <a16:creationId xmlns:a16="http://schemas.microsoft.com/office/drawing/2014/main" id="{BF533C37-1B88-454F-AC51-C0D7A5E6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4" name="Freeform 344">
              <a:extLst>
                <a:ext uri="{FF2B5EF4-FFF2-40B4-BE49-F238E27FC236}">
                  <a16:creationId xmlns:a16="http://schemas.microsoft.com/office/drawing/2014/main" id="{9F96E074-B812-42FE-8D34-07899768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5" name="Freeform 345">
              <a:extLst>
                <a:ext uri="{FF2B5EF4-FFF2-40B4-BE49-F238E27FC236}">
                  <a16:creationId xmlns:a16="http://schemas.microsoft.com/office/drawing/2014/main" id="{A8F2459E-C2E2-4F8D-8DD2-5D3E94AF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6" name="Freeform 346">
              <a:extLst>
                <a:ext uri="{FF2B5EF4-FFF2-40B4-BE49-F238E27FC236}">
                  <a16:creationId xmlns:a16="http://schemas.microsoft.com/office/drawing/2014/main" id="{E9FB3715-3607-438D-9BAD-ACCD0215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7" name="Freeform 347">
              <a:extLst>
                <a:ext uri="{FF2B5EF4-FFF2-40B4-BE49-F238E27FC236}">
                  <a16:creationId xmlns:a16="http://schemas.microsoft.com/office/drawing/2014/main" id="{DBC969D0-E846-4A46-9718-359A652F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8" name="Freeform 348">
              <a:extLst>
                <a:ext uri="{FF2B5EF4-FFF2-40B4-BE49-F238E27FC236}">
                  <a16:creationId xmlns:a16="http://schemas.microsoft.com/office/drawing/2014/main" id="{CBE17256-A668-4537-B160-48283CEA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999" name="Freeform 349">
              <a:extLst>
                <a:ext uri="{FF2B5EF4-FFF2-40B4-BE49-F238E27FC236}">
                  <a16:creationId xmlns:a16="http://schemas.microsoft.com/office/drawing/2014/main" id="{B09D7209-A8AD-4FB2-93C0-E82C8AB6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0" name="Freeform 350">
              <a:extLst>
                <a:ext uri="{FF2B5EF4-FFF2-40B4-BE49-F238E27FC236}">
                  <a16:creationId xmlns:a16="http://schemas.microsoft.com/office/drawing/2014/main" id="{AFEC0224-48F2-4DD7-8E81-AA13F17E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1" name="Freeform 351">
              <a:extLst>
                <a:ext uri="{FF2B5EF4-FFF2-40B4-BE49-F238E27FC236}">
                  <a16:creationId xmlns:a16="http://schemas.microsoft.com/office/drawing/2014/main" id="{05A1E2BB-7466-41DC-B408-071FC6BF0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2" name="Freeform 352">
              <a:extLst>
                <a:ext uri="{FF2B5EF4-FFF2-40B4-BE49-F238E27FC236}">
                  <a16:creationId xmlns:a16="http://schemas.microsoft.com/office/drawing/2014/main" id="{35313D39-C939-4E83-B5F5-DEE478CC9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3" name="Freeform 353">
              <a:extLst>
                <a:ext uri="{FF2B5EF4-FFF2-40B4-BE49-F238E27FC236}">
                  <a16:creationId xmlns:a16="http://schemas.microsoft.com/office/drawing/2014/main" id="{100B74A3-41E7-417A-931E-1EF86B24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4" name="Freeform 354">
              <a:extLst>
                <a:ext uri="{FF2B5EF4-FFF2-40B4-BE49-F238E27FC236}">
                  <a16:creationId xmlns:a16="http://schemas.microsoft.com/office/drawing/2014/main" id="{DDB5C64B-95E7-49A7-ACED-CBD7903A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5" name="Freeform 355">
              <a:extLst>
                <a:ext uri="{FF2B5EF4-FFF2-40B4-BE49-F238E27FC236}">
                  <a16:creationId xmlns:a16="http://schemas.microsoft.com/office/drawing/2014/main" id="{7CD619D4-C466-4A14-BC4D-1BF99401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6" name="Freeform 356">
              <a:extLst>
                <a:ext uri="{FF2B5EF4-FFF2-40B4-BE49-F238E27FC236}">
                  <a16:creationId xmlns:a16="http://schemas.microsoft.com/office/drawing/2014/main" id="{08AFE46A-61B8-471A-A223-587B6A69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7" name="Freeform 357">
              <a:extLst>
                <a:ext uri="{FF2B5EF4-FFF2-40B4-BE49-F238E27FC236}">
                  <a16:creationId xmlns:a16="http://schemas.microsoft.com/office/drawing/2014/main" id="{9123F219-D4BF-4A8C-9024-4E3F5B112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8" name="Freeform 358">
              <a:extLst>
                <a:ext uri="{FF2B5EF4-FFF2-40B4-BE49-F238E27FC236}">
                  <a16:creationId xmlns:a16="http://schemas.microsoft.com/office/drawing/2014/main" id="{3F85ACF6-D696-4FA6-B1A1-66BDDA07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09" name="Freeform 359">
              <a:extLst>
                <a:ext uri="{FF2B5EF4-FFF2-40B4-BE49-F238E27FC236}">
                  <a16:creationId xmlns:a16="http://schemas.microsoft.com/office/drawing/2014/main" id="{9127D21E-0D05-471C-98AD-5419D461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0" name="Freeform 360">
              <a:extLst>
                <a:ext uri="{FF2B5EF4-FFF2-40B4-BE49-F238E27FC236}">
                  <a16:creationId xmlns:a16="http://schemas.microsoft.com/office/drawing/2014/main" id="{63BEBCDD-4605-45EB-A6A0-9033F540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1" name="Freeform 361">
              <a:extLst>
                <a:ext uri="{FF2B5EF4-FFF2-40B4-BE49-F238E27FC236}">
                  <a16:creationId xmlns:a16="http://schemas.microsoft.com/office/drawing/2014/main" id="{4D521CF1-E0C3-4020-86DB-E54A9D39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2" name="Freeform 362">
              <a:extLst>
                <a:ext uri="{FF2B5EF4-FFF2-40B4-BE49-F238E27FC236}">
                  <a16:creationId xmlns:a16="http://schemas.microsoft.com/office/drawing/2014/main" id="{C8E47AAF-1EA4-458B-A2DB-09D6AE9E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3" name="Freeform 363">
              <a:extLst>
                <a:ext uri="{FF2B5EF4-FFF2-40B4-BE49-F238E27FC236}">
                  <a16:creationId xmlns:a16="http://schemas.microsoft.com/office/drawing/2014/main" id="{514C654B-3F61-4356-9B80-9821BC4C3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4" name="Freeform 364">
              <a:extLst>
                <a:ext uri="{FF2B5EF4-FFF2-40B4-BE49-F238E27FC236}">
                  <a16:creationId xmlns:a16="http://schemas.microsoft.com/office/drawing/2014/main" id="{AB3B6AD5-7291-489E-B165-0A2C777D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5" name="Freeform 365">
              <a:extLst>
                <a:ext uri="{FF2B5EF4-FFF2-40B4-BE49-F238E27FC236}">
                  <a16:creationId xmlns:a16="http://schemas.microsoft.com/office/drawing/2014/main" id="{FD1CFCBA-4386-457D-82B4-326ACE80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6" name="Freeform 366">
              <a:extLst>
                <a:ext uri="{FF2B5EF4-FFF2-40B4-BE49-F238E27FC236}">
                  <a16:creationId xmlns:a16="http://schemas.microsoft.com/office/drawing/2014/main" id="{555ED4DD-152F-4760-BC8C-44F0D55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7" name="Freeform 367">
              <a:extLst>
                <a:ext uri="{FF2B5EF4-FFF2-40B4-BE49-F238E27FC236}">
                  <a16:creationId xmlns:a16="http://schemas.microsoft.com/office/drawing/2014/main" id="{6C856E49-BB4F-413E-A5A6-D103C2DAB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8" name="Freeform 368">
              <a:extLst>
                <a:ext uri="{FF2B5EF4-FFF2-40B4-BE49-F238E27FC236}">
                  <a16:creationId xmlns:a16="http://schemas.microsoft.com/office/drawing/2014/main" id="{14F78512-F633-4546-8E9E-88FE5A5A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19" name="Freeform 369">
              <a:extLst>
                <a:ext uri="{FF2B5EF4-FFF2-40B4-BE49-F238E27FC236}">
                  <a16:creationId xmlns:a16="http://schemas.microsoft.com/office/drawing/2014/main" id="{5E49EB08-B701-494F-9F1C-009C106B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0" name="Freeform 370">
              <a:extLst>
                <a:ext uri="{FF2B5EF4-FFF2-40B4-BE49-F238E27FC236}">
                  <a16:creationId xmlns:a16="http://schemas.microsoft.com/office/drawing/2014/main" id="{192E1B8A-903B-4739-AB1E-21A77B6E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1" name="Freeform 371">
              <a:extLst>
                <a:ext uri="{FF2B5EF4-FFF2-40B4-BE49-F238E27FC236}">
                  <a16:creationId xmlns:a16="http://schemas.microsoft.com/office/drawing/2014/main" id="{2E8F84B7-F06F-4BDD-A495-6999E60D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2" name="Freeform 372">
              <a:extLst>
                <a:ext uri="{FF2B5EF4-FFF2-40B4-BE49-F238E27FC236}">
                  <a16:creationId xmlns:a16="http://schemas.microsoft.com/office/drawing/2014/main" id="{412A9C32-FA75-49F2-A24B-0FEC9EEA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3" name="Freeform 373">
              <a:extLst>
                <a:ext uri="{FF2B5EF4-FFF2-40B4-BE49-F238E27FC236}">
                  <a16:creationId xmlns:a16="http://schemas.microsoft.com/office/drawing/2014/main" id="{2EA88DAF-55B4-4DB3-814D-9426690E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4" name="Freeform 374">
              <a:extLst>
                <a:ext uri="{FF2B5EF4-FFF2-40B4-BE49-F238E27FC236}">
                  <a16:creationId xmlns:a16="http://schemas.microsoft.com/office/drawing/2014/main" id="{3F74F206-12B9-42F7-83F3-D6E94BEC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5" name="Freeform 375">
              <a:extLst>
                <a:ext uri="{FF2B5EF4-FFF2-40B4-BE49-F238E27FC236}">
                  <a16:creationId xmlns:a16="http://schemas.microsoft.com/office/drawing/2014/main" id="{9E3B5726-F913-4DF7-808F-E2C55911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6" name="Freeform 376">
              <a:extLst>
                <a:ext uri="{FF2B5EF4-FFF2-40B4-BE49-F238E27FC236}">
                  <a16:creationId xmlns:a16="http://schemas.microsoft.com/office/drawing/2014/main" id="{A0EE6E5D-4B68-4A74-91AB-62858B008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7" name="Freeform 377">
              <a:extLst>
                <a:ext uri="{FF2B5EF4-FFF2-40B4-BE49-F238E27FC236}">
                  <a16:creationId xmlns:a16="http://schemas.microsoft.com/office/drawing/2014/main" id="{BB830C00-532F-4A39-A242-DA1CDDD76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8" name="Freeform 378">
              <a:extLst>
                <a:ext uri="{FF2B5EF4-FFF2-40B4-BE49-F238E27FC236}">
                  <a16:creationId xmlns:a16="http://schemas.microsoft.com/office/drawing/2014/main" id="{2D8D65BF-0BD5-4DDB-BBF1-75D2C679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29" name="Freeform 379">
              <a:extLst>
                <a:ext uri="{FF2B5EF4-FFF2-40B4-BE49-F238E27FC236}">
                  <a16:creationId xmlns:a16="http://schemas.microsoft.com/office/drawing/2014/main" id="{D09DABF0-13E2-4881-AAB8-FEE3C4DA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0" name="Freeform 380">
              <a:extLst>
                <a:ext uri="{FF2B5EF4-FFF2-40B4-BE49-F238E27FC236}">
                  <a16:creationId xmlns:a16="http://schemas.microsoft.com/office/drawing/2014/main" id="{4F57C523-CA53-43B1-B0B1-40374BD1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1" name="Freeform 381">
              <a:extLst>
                <a:ext uri="{FF2B5EF4-FFF2-40B4-BE49-F238E27FC236}">
                  <a16:creationId xmlns:a16="http://schemas.microsoft.com/office/drawing/2014/main" id="{6DC07860-E0B7-475F-B26C-F765B8CAC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2" name="Freeform 382">
              <a:extLst>
                <a:ext uri="{FF2B5EF4-FFF2-40B4-BE49-F238E27FC236}">
                  <a16:creationId xmlns:a16="http://schemas.microsoft.com/office/drawing/2014/main" id="{3C00CEE3-75E8-4CE6-B686-F0F268B3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3" name="Freeform 383">
              <a:extLst>
                <a:ext uri="{FF2B5EF4-FFF2-40B4-BE49-F238E27FC236}">
                  <a16:creationId xmlns:a16="http://schemas.microsoft.com/office/drawing/2014/main" id="{D2750AE8-B0E6-4CAD-987D-2E51EE2B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4" name="Freeform 384">
              <a:extLst>
                <a:ext uri="{FF2B5EF4-FFF2-40B4-BE49-F238E27FC236}">
                  <a16:creationId xmlns:a16="http://schemas.microsoft.com/office/drawing/2014/main" id="{A76D4967-CC49-4CC3-ABAA-05FC7712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5" name="Freeform 385">
              <a:extLst>
                <a:ext uri="{FF2B5EF4-FFF2-40B4-BE49-F238E27FC236}">
                  <a16:creationId xmlns:a16="http://schemas.microsoft.com/office/drawing/2014/main" id="{EFF5991E-E87D-4A31-A933-BBB969D0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6" name="Freeform 386">
              <a:extLst>
                <a:ext uri="{FF2B5EF4-FFF2-40B4-BE49-F238E27FC236}">
                  <a16:creationId xmlns:a16="http://schemas.microsoft.com/office/drawing/2014/main" id="{ACF37078-20A1-4BD6-A1DD-7CD69E57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7" name="Freeform 387">
              <a:extLst>
                <a:ext uri="{FF2B5EF4-FFF2-40B4-BE49-F238E27FC236}">
                  <a16:creationId xmlns:a16="http://schemas.microsoft.com/office/drawing/2014/main" id="{FA89457C-0EBB-4124-A3BC-FE0F8940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8" name="Freeform 388">
              <a:extLst>
                <a:ext uri="{FF2B5EF4-FFF2-40B4-BE49-F238E27FC236}">
                  <a16:creationId xmlns:a16="http://schemas.microsoft.com/office/drawing/2014/main" id="{7D804B53-039D-4057-92D4-D86F9939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39" name="Freeform 389">
              <a:extLst>
                <a:ext uri="{FF2B5EF4-FFF2-40B4-BE49-F238E27FC236}">
                  <a16:creationId xmlns:a16="http://schemas.microsoft.com/office/drawing/2014/main" id="{59355039-FB4E-4F72-9439-4B683C379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0" name="Freeform 390">
              <a:extLst>
                <a:ext uri="{FF2B5EF4-FFF2-40B4-BE49-F238E27FC236}">
                  <a16:creationId xmlns:a16="http://schemas.microsoft.com/office/drawing/2014/main" id="{0F3C9C0C-5CB7-4B74-8482-26BD61A3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1" name="Freeform 391">
              <a:extLst>
                <a:ext uri="{FF2B5EF4-FFF2-40B4-BE49-F238E27FC236}">
                  <a16:creationId xmlns:a16="http://schemas.microsoft.com/office/drawing/2014/main" id="{4B3FD3DE-CF96-494F-A2D8-0EE16B8F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2" name="Freeform 392">
              <a:extLst>
                <a:ext uri="{FF2B5EF4-FFF2-40B4-BE49-F238E27FC236}">
                  <a16:creationId xmlns:a16="http://schemas.microsoft.com/office/drawing/2014/main" id="{5FA46E5E-144D-456A-838B-07063536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3" name="Freeform 393">
              <a:extLst>
                <a:ext uri="{FF2B5EF4-FFF2-40B4-BE49-F238E27FC236}">
                  <a16:creationId xmlns:a16="http://schemas.microsoft.com/office/drawing/2014/main" id="{29211684-4B73-40D0-92BA-4EA6B1ED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4" name="Freeform 394">
              <a:extLst>
                <a:ext uri="{FF2B5EF4-FFF2-40B4-BE49-F238E27FC236}">
                  <a16:creationId xmlns:a16="http://schemas.microsoft.com/office/drawing/2014/main" id="{0DBA165C-933A-41EA-BFB8-FF908D68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5" name="Freeform 395">
              <a:extLst>
                <a:ext uri="{FF2B5EF4-FFF2-40B4-BE49-F238E27FC236}">
                  <a16:creationId xmlns:a16="http://schemas.microsoft.com/office/drawing/2014/main" id="{3770AD0B-2266-4CEA-9502-B41D0B73F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6" name="Freeform 396">
              <a:extLst>
                <a:ext uri="{FF2B5EF4-FFF2-40B4-BE49-F238E27FC236}">
                  <a16:creationId xmlns:a16="http://schemas.microsoft.com/office/drawing/2014/main" id="{53FD26B7-ACED-444E-846D-78EC98392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7" name="Freeform 397">
              <a:extLst>
                <a:ext uri="{FF2B5EF4-FFF2-40B4-BE49-F238E27FC236}">
                  <a16:creationId xmlns:a16="http://schemas.microsoft.com/office/drawing/2014/main" id="{08157CCA-BA20-47BD-8C38-3B220F4F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8" name="Freeform 398">
              <a:extLst>
                <a:ext uri="{FF2B5EF4-FFF2-40B4-BE49-F238E27FC236}">
                  <a16:creationId xmlns:a16="http://schemas.microsoft.com/office/drawing/2014/main" id="{86292637-237B-4751-A9F6-ED6D855D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49" name="Freeform 399">
              <a:extLst>
                <a:ext uri="{FF2B5EF4-FFF2-40B4-BE49-F238E27FC236}">
                  <a16:creationId xmlns:a16="http://schemas.microsoft.com/office/drawing/2014/main" id="{39051AE0-4AED-4F09-8F9A-9E2920CC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0" name="Freeform 400">
              <a:extLst>
                <a:ext uri="{FF2B5EF4-FFF2-40B4-BE49-F238E27FC236}">
                  <a16:creationId xmlns:a16="http://schemas.microsoft.com/office/drawing/2014/main" id="{5B900C57-9D6C-434B-88BE-D006BC27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1" name="Freeform 401">
              <a:extLst>
                <a:ext uri="{FF2B5EF4-FFF2-40B4-BE49-F238E27FC236}">
                  <a16:creationId xmlns:a16="http://schemas.microsoft.com/office/drawing/2014/main" id="{8D21A8D2-55EC-4971-B4B0-F15DEF0F2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2" name="Freeform 402">
              <a:extLst>
                <a:ext uri="{FF2B5EF4-FFF2-40B4-BE49-F238E27FC236}">
                  <a16:creationId xmlns:a16="http://schemas.microsoft.com/office/drawing/2014/main" id="{F112E93F-9D35-47E8-B55F-0730BF14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3" name="Freeform 403">
              <a:extLst>
                <a:ext uri="{FF2B5EF4-FFF2-40B4-BE49-F238E27FC236}">
                  <a16:creationId xmlns:a16="http://schemas.microsoft.com/office/drawing/2014/main" id="{51102CDF-134C-468F-9AC6-F50122A4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4" name="Freeform 404">
              <a:extLst>
                <a:ext uri="{FF2B5EF4-FFF2-40B4-BE49-F238E27FC236}">
                  <a16:creationId xmlns:a16="http://schemas.microsoft.com/office/drawing/2014/main" id="{0F9CC718-7BE0-407E-B204-6C31773D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5" name="Freeform 405">
              <a:extLst>
                <a:ext uri="{FF2B5EF4-FFF2-40B4-BE49-F238E27FC236}">
                  <a16:creationId xmlns:a16="http://schemas.microsoft.com/office/drawing/2014/main" id="{22574A9B-7F8C-4EDF-ADCF-39AEE563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6" name="Freeform 406">
              <a:extLst>
                <a:ext uri="{FF2B5EF4-FFF2-40B4-BE49-F238E27FC236}">
                  <a16:creationId xmlns:a16="http://schemas.microsoft.com/office/drawing/2014/main" id="{BCCB9542-1F7E-4CA2-8399-CB505C4B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7" name="Freeform 407">
              <a:extLst>
                <a:ext uri="{FF2B5EF4-FFF2-40B4-BE49-F238E27FC236}">
                  <a16:creationId xmlns:a16="http://schemas.microsoft.com/office/drawing/2014/main" id="{4CA3DCC9-A696-4362-B314-93A005E1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8" name="Freeform 408">
              <a:extLst>
                <a:ext uri="{FF2B5EF4-FFF2-40B4-BE49-F238E27FC236}">
                  <a16:creationId xmlns:a16="http://schemas.microsoft.com/office/drawing/2014/main" id="{99B1F7EE-3C31-415C-B863-1414B97E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59" name="Freeform 409">
              <a:extLst>
                <a:ext uri="{FF2B5EF4-FFF2-40B4-BE49-F238E27FC236}">
                  <a16:creationId xmlns:a16="http://schemas.microsoft.com/office/drawing/2014/main" id="{97284087-627E-469D-991C-F4B97B328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0" name="Freeform 410">
              <a:extLst>
                <a:ext uri="{FF2B5EF4-FFF2-40B4-BE49-F238E27FC236}">
                  <a16:creationId xmlns:a16="http://schemas.microsoft.com/office/drawing/2014/main" id="{8479EC4F-A840-40AF-B39F-DF4E62413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1" name="Freeform 411">
              <a:extLst>
                <a:ext uri="{FF2B5EF4-FFF2-40B4-BE49-F238E27FC236}">
                  <a16:creationId xmlns:a16="http://schemas.microsoft.com/office/drawing/2014/main" id="{671E2AC4-6F51-42A1-8E40-DC523DAA6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2" name="Freeform 412">
              <a:extLst>
                <a:ext uri="{FF2B5EF4-FFF2-40B4-BE49-F238E27FC236}">
                  <a16:creationId xmlns:a16="http://schemas.microsoft.com/office/drawing/2014/main" id="{CF3494DA-F5B0-41A2-8F0E-57DAC8BC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3" name="Freeform 413">
              <a:extLst>
                <a:ext uri="{FF2B5EF4-FFF2-40B4-BE49-F238E27FC236}">
                  <a16:creationId xmlns:a16="http://schemas.microsoft.com/office/drawing/2014/main" id="{0D0BB048-C475-417A-8178-2B02B0EB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4" name="Freeform 414">
              <a:extLst>
                <a:ext uri="{FF2B5EF4-FFF2-40B4-BE49-F238E27FC236}">
                  <a16:creationId xmlns:a16="http://schemas.microsoft.com/office/drawing/2014/main" id="{32479CDB-93F0-42F8-B294-72ED487B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5" name="Freeform 415">
              <a:extLst>
                <a:ext uri="{FF2B5EF4-FFF2-40B4-BE49-F238E27FC236}">
                  <a16:creationId xmlns:a16="http://schemas.microsoft.com/office/drawing/2014/main" id="{CC9B4788-A180-48A9-AA17-9AD8BCF6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6" name="Freeform 416">
              <a:extLst>
                <a:ext uri="{FF2B5EF4-FFF2-40B4-BE49-F238E27FC236}">
                  <a16:creationId xmlns:a16="http://schemas.microsoft.com/office/drawing/2014/main" id="{EDE9E47A-C08A-451C-92B9-45032A5F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7" name="Freeform 417">
              <a:extLst>
                <a:ext uri="{FF2B5EF4-FFF2-40B4-BE49-F238E27FC236}">
                  <a16:creationId xmlns:a16="http://schemas.microsoft.com/office/drawing/2014/main" id="{B7FFCC32-902A-4951-8591-40C09A87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8" name="Freeform 418">
              <a:extLst>
                <a:ext uri="{FF2B5EF4-FFF2-40B4-BE49-F238E27FC236}">
                  <a16:creationId xmlns:a16="http://schemas.microsoft.com/office/drawing/2014/main" id="{929AD33E-D46C-4B06-8DEF-83D098191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69" name="Freeform 419">
              <a:extLst>
                <a:ext uri="{FF2B5EF4-FFF2-40B4-BE49-F238E27FC236}">
                  <a16:creationId xmlns:a16="http://schemas.microsoft.com/office/drawing/2014/main" id="{B38D8C67-38B5-45EE-8F21-E8495CAA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0" name="Freeform 420">
              <a:extLst>
                <a:ext uri="{FF2B5EF4-FFF2-40B4-BE49-F238E27FC236}">
                  <a16:creationId xmlns:a16="http://schemas.microsoft.com/office/drawing/2014/main" id="{A16B050B-F9D2-4D17-8D2E-4CADFACB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1" name="Freeform 421">
              <a:extLst>
                <a:ext uri="{FF2B5EF4-FFF2-40B4-BE49-F238E27FC236}">
                  <a16:creationId xmlns:a16="http://schemas.microsoft.com/office/drawing/2014/main" id="{1D71A1C3-DAC8-43BF-9FFB-AF9BF533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2" name="Freeform 422">
              <a:extLst>
                <a:ext uri="{FF2B5EF4-FFF2-40B4-BE49-F238E27FC236}">
                  <a16:creationId xmlns:a16="http://schemas.microsoft.com/office/drawing/2014/main" id="{1529D5D7-8D3E-4319-AA0C-C46CB9A7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3" name="Freeform 423">
              <a:extLst>
                <a:ext uri="{FF2B5EF4-FFF2-40B4-BE49-F238E27FC236}">
                  <a16:creationId xmlns:a16="http://schemas.microsoft.com/office/drawing/2014/main" id="{50E199E2-B009-4C99-9A0A-3306218A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4" name="Freeform 424">
              <a:extLst>
                <a:ext uri="{FF2B5EF4-FFF2-40B4-BE49-F238E27FC236}">
                  <a16:creationId xmlns:a16="http://schemas.microsoft.com/office/drawing/2014/main" id="{DA92D1BC-83A2-416D-9A64-14A436B3A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5" name="Freeform 425">
              <a:extLst>
                <a:ext uri="{FF2B5EF4-FFF2-40B4-BE49-F238E27FC236}">
                  <a16:creationId xmlns:a16="http://schemas.microsoft.com/office/drawing/2014/main" id="{64DE4459-AE20-4CFC-81B2-6ED55176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6" name="Freeform 426">
              <a:extLst>
                <a:ext uri="{FF2B5EF4-FFF2-40B4-BE49-F238E27FC236}">
                  <a16:creationId xmlns:a16="http://schemas.microsoft.com/office/drawing/2014/main" id="{A21EFA08-DCDC-49F7-80C1-9F175692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7" name="Freeform 427">
              <a:extLst>
                <a:ext uri="{FF2B5EF4-FFF2-40B4-BE49-F238E27FC236}">
                  <a16:creationId xmlns:a16="http://schemas.microsoft.com/office/drawing/2014/main" id="{4238A999-B491-47C5-88A9-ACB99BD8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8" name="Freeform 428">
              <a:extLst>
                <a:ext uri="{FF2B5EF4-FFF2-40B4-BE49-F238E27FC236}">
                  <a16:creationId xmlns:a16="http://schemas.microsoft.com/office/drawing/2014/main" id="{CFA260BE-A67D-4A01-B863-22D1B3CB1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79" name="Freeform 429">
              <a:extLst>
                <a:ext uri="{FF2B5EF4-FFF2-40B4-BE49-F238E27FC236}">
                  <a16:creationId xmlns:a16="http://schemas.microsoft.com/office/drawing/2014/main" id="{B3328765-A024-4BD2-803F-267BBB43D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0" name="Freeform 430">
              <a:extLst>
                <a:ext uri="{FF2B5EF4-FFF2-40B4-BE49-F238E27FC236}">
                  <a16:creationId xmlns:a16="http://schemas.microsoft.com/office/drawing/2014/main" id="{17E336A3-74FB-40A9-97F9-BF074E7CB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1" name="Freeform 431">
              <a:extLst>
                <a:ext uri="{FF2B5EF4-FFF2-40B4-BE49-F238E27FC236}">
                  <a16:creationId xmlns:a16="http://schemas.microsoft.com/office/drawing/2014/main" id="{825BE485-885B-46FC-8480-4862E0E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2" name="Freeform 432">
              <a:extLst>
                <a:ext uri="{FF2B5EF4-FFF2-40B4-BE49-F238E27FC236}">
                  <a16:creationId xmlns:a16="http://schemas.microsoft.com/office/drawing/2014/main" id="{7DA7759A-CB17-4A26-802B-3BD756FD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3" name="Freeform 433">
              <a:extLst>
                <a:ext uri="{FF2B5EF4-FFF2-40B4-BE49-F238E27FC236}">
                  <a16:creationId xmlns:a16="http://schemas.microsoft.com/office/drawing/2014/main" id="{F6D546C5-8977-4E70-BCB3-D5258E27C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4" name="Freeform 434">
              <a:extLst>
                <a:ext uri="{FF2B5EF4-FFF2-40B4-BE49-F238E27FC236}">
                  <a16:creationId xmlns:a16="http://schemas.microsoft.com/office/drawing/2014/main" id="{AD3379F0-A3F7-42EC-8E2E-53DAE5A7B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5" name="Freeform 435">
              <a:extLst>
                <a:ext uri="{FF2B5EF4-FFF2-40B4-BE49-F238E27FC236}">
                  <a16:creationId xmlns:a16="http://schemas.microsoft.com/office/drawing/2014/main" id="{4BEC1A5F-DDAE-4FA9-8706-EA48BDF7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6" name="Freeform 436">
              <a:extLst>
                <a:ext uri="{FF2B5EF4-FFF2-40B4-BE49-F238E27FC236}">
                  <a16:creationId xmlns:a16="http://schemas.microsoft.com/office/drawing/2014/main" id="{C168FC29-5574-4F72-83D0-764FA660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7" name="Freeform 437">
              <a:extLst>
                <a:ext uri="{FF2B5EF4-FFF2-40B4-BE49-F238E27FC236}">
                  <a16:creationId xmlns:a16="http://schemas.microsoft.com/office/drawing/2014/main" id="{6405BC32-363C-42EC-935E-F12A3999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8" name="Freeform 438">
              <a:extLst>
                <a:ext uri="{FF2B5EF4-FFF2-40B4-BE49-F238E27FC236}">
                  <a16:creationId xmlns:a16="http://schemas.microsoft.com/office/drawing/2014/main" id="{862FF999-2D22-40F5-B051-6943B4885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89" name="Freeform 439">
              <a:extLst>
                <a:ext uri="{FF2B5EF4-FFF2-40B4-BE49-F238E27FC236}">
                  <a16:creationId xmlns:a16="http://schemas.microsoft.com/office/drawing/2014/main" id="{5F25ED19-3E50-45F2-B673-EA620E0D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0" name="Freeform 440">
              <a:extLst>
                <a:ext uri="{FF2B5EF4-FFF2-40B4-BE49-F238E27FC236}">
                  <a16:creationId xmlns:a16="http://schemas.microsoft.com/office/drawing/2014/main" id="{679B65E5-4481-46A7-A682-5CDE9172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1" name="Freeform 441">
              <a:extLst>
                <a:ext uri="{FF2B5EF4-FFF2-40B4-BE49-F238E27FC236}">
                  <a16:creationId xmlns:a16="http://schemas.microsoft.com/office/drawing/2014/main" id="{C5FB408C-C623-4C53-911B-1AC419A8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2" name="Freeform 442">
              <a:extLst>
                <a:ext uri="{FF2B5EF4-FFF2-40B4-BE49-F238E27FC236}">
                  <a16:creationId xmlns:a16="http://schemas.microsoft.com/office/drawing/2014/main" id="{6A244070-E212-40A5-A034-374FC3D40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3" name="Freeform 443">
              <a:extLst>
                <a:ext uri="{FF2B5EF4-FFF2-40B4-BE49-F238E27FC236}">
                  <a16:creationId xmlns:a16="http://schemas.microsoft.com/office/drawing/2014/main" id="{81F73905-4AAA-48C0-840B-058B6C0A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4" name="Freeform 444">
              <a:extLst>
                <a:ext uri="{FF2B5EF4-FFF2-40B4-BE49-F238E27FC236}">
                  <a16:creationId xmlns:a16="http://schemas.microsoft.com/office/drawing/2014/main" id="{AD9FE222-69BA-4BAF-9E64-46C2766C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5" name="Freeform 445">
              <a:extLst>
                <a:ext uri="{FF2B5EF4-FFF2-40B4-BE49-F238E27FC236}">
                  <a16:creationId xmlns:a16="http://schemas.microsoft.com/office/drawing/2014/main" id="{45D2A236-395C-4BA4-B706-C56112869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6" name="Freeform 446">
              <a:extLst>
                <a:ext uri="{FF2B5EF4-FFF2-40B4-BE49-F238E27FC236}">
                  <a16:creationId xmlns:a16="http://schemas.microsoft.com/office/drawing/2014/main" id="{AFFBB4A4-32F0-43D3-8255-C154905F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7" name="Freeform 447">
              <a:extLst>
                <a:ext uri="{FF2B5EF4-FFF2-40B4-BE49-F238E27FC236}">
                  <a16:creationId xmlns:a16="http://schemas.microsoft.com/office/drawing/2014/main" id="{004C231D-31AB-4F90-93E6-9CD531D8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8" name="Freeform 448">
              <a:extLst>
                <a:ext uri="{FF2B5EF4-FFF2-40B4-BE49-F238E27FC236}">
                  <a16:creationId xmlns:a16="http://schemas.microsoft.com/office/drawing/2014/main" id="{C5B8681C-E083-4D90-AC60-C7AB389E3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99" name="Freeform 449">
              <a:extLst>
                <a:ext uri="{FF2B5EF4-FFF2-40B4-BE49-F238E27FC236}">
                  <a16:creationId xmlns:a16="http://schemas.microsoft.com/office/drawing/2014/main" id="{3712B0B0-E6DE-483F-932D-6569DC54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0" name="Freeform 450">
              <a:extLst>
                <a:ext uri="{FF2B5EF4-FFF2-40B4-BE49-F238E27FC236}">
                  <a16:creationId xmlns:a16="http://schemas.microsoft.com/office/drawing/2014/main" id="{3D977FA7-3D9B-4541-8631-8B6E5F245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1" name="Freeform 451">
              <a:extLst>
                <a:ext uri="{FF2B5EF4-FFF2-40B4-BE49-F238E27FC236}">
                  <a16:creationId xmlns:a16="http://schemas.microsoft.com/office/drawing/2014/main" id="{C42DC47F-A464-4F19-AD3A-45CD4351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2" name="Freeform 452">
              <a:extLst>
                <a:ext uri="{FF2B5EF4-FFF2-40B4-BE49-F238E27FC236}">
                  <a16:creationId xmlns:a16="http://schemas.microsoft.com/office/drawing/2014/main" id="{6824C7D8-04E9-4BB1-9AFE-10E8A183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3" name="Freeform 453">
              <a:extLst>
                <a:ext uri="{FF2B5EF4-FFF2-40B4-BE49-F238E27FC236}">
                  <a16:creationId xmlns:a16="http://schemas.microsoft.com/office/drawing/2014/main" id="{4735D269-0B13-480C-8602-5629DDA4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4" name="Freeform 454">
              <a:extLst>
                <a:ext uri="{FF2B5EF4-FFF2-40B4-BE49-F238E27FC236}">
                  <a16:creationId xmlns:a16="http://schemas.microsoft.com/office/drawing/2014/main" id="{4AEACE3F-CB5D-4CCC-BB2C-422380E76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5" name="Freeform 455">
              <a:extLst>
                <a:ext uri="{FF2B5EF4-FFF2-40B4-BE49-F238E27FC236}">
                  <a16:creationId xmlns:a16="http://schemas.microsoft.com/office/drawing/2014/main" id="{E562E3E1-90DC-4769-AA8D-F25F9164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6" name="Freeform 456">
              <a:extLst>
                <a:ext uri="{FF2B5EF4-FFF2-40B4-BE49-F238E27FC236}">
                  <a16:creationId xmlns:a16="http://schemas.microsoft.com/office/drawing/2014/main" id="{064EEA83-061B-4353-BA5A-C934B560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7" name="Freeform 457">
              <a:extLst>
                <a:ext uri="{FF2B5EF4-FFF2-40B4-BE49-F238E27FC236}">
                  <a16:creationId xmlns:a16="http://schemas.microsoft.com/office/drawing/2014/main" id="{B2B9252B-C174-4EC0-A7BE-541EDB253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8" name="Freeform 458">
              <a:extLst>
                <a:ext uri="{FF2B5EF4-FFF2-40B4-BE49-F238E27FC236}">
                  <a16:creationId xmlns:a16="http://schemas.microsoft.com/office/drawing/2014/main" id="{71B82922-5CD7-4FDA-A9DB-C9ED4EF09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09" name="Freeform 459">
              <a:extLst>
                <a:ext uri="{FF2B5EF4-FFF2-40B4-BE49-F238E27FC236}">
                  <a16:creationId xmlns:a16="http://schemas.microsoft.com/office/drawing/2014/main" id="{631D9F5F-12D8-4866-9517-C7D9A8DB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0" name="Freeform 460">
              <a:extLst>
                <a:ext uri="{FF2B5EF4-FFF2-40B4-BE49-F238E27FC236}">
                  <a16:creationId xmlns:a16="http://schemas.microsoft.com/office/drawing/2014/main" id="{D151FF17-F71B-4668-8FB4-884509DE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1" name="Freeform 461">
              <a:extLst>
                <a:ext uri="{FF2B5EF4-FFF2-40B4-BE49-F238E27FC236}">
                  <a16:creationId xmlns:a16="http://schemas.microsoft.com/office/drawing/2014/main" id="{17B963E5-43AC-4F21-864C-940668DA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2" name="Freeform 462">
              <a:extLst>
                <a:ext uri="{FF2B5EF4-FFF2-40B4-BE49-F238E27FC236}">
                  <a16:creationId xmlns:a16="http://schemas.microsoft.com/office/drawing/2014/main" id="{F611EE9F-D1A0-4B69-80FC-5837FBEC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3" name="Freeform 463">
              <a:extLst>
                <a:ext uri="{FF2B5EF4-FFF2-40B4-BE49-F238E27FC236}">
                  <a16:creationId xmlns:a16="http://schemas.microsoft.com/office/drawing/2014/main" id="{77253C70-9F59-4716-B63F-9B7D66AA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4" name="Freeform 464">
              <a:extLst>
                <a:ext uri="{FF2B5EF4-FFF2-40B4-BE49-F238E27FC236}">
                  <a16:creationId xmlns:a16="http://schemas.microsoft.com/office/drawing/2014/main" id="{8600E045-F9CD-46F2-B8A7-2D5803249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5" name="Freeform 465">
              <a:extLst>
                <a:ext uri="{FF2B5EF4-FFF2-40B4-BE49-F238E27FC236}">
                  <a16:creationId xmlns:a16="http://schemas.microsoft.com/office/drawing/2014/main" id="{687FEC74-5892-48E8-921C-E27AA8EFA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6" name="Freeform 466">
              <a:extLst>
                <a:ext uri="{FF2B5EF4-FFF2-40B4-BE49-F238E27FC236}">
                  <a16:creationId xmlns:a16="http://schemas.microsoft.com/office/drawing/2014/main" id="{17C507AC-9970-48FF-8560-940E1F16D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7" name="Freeform 467">
              <a:extLst>
                <a:ext uri="{FF2B5EF4-FFF2-40B4-BE49-F238E27FC236}">
                  <a16:creationId xmlns:a16="http://schemas.microsoft.com/office/drawing/2014/main" id="{E4A6F4D4-3BDD-46A1-8D00-D654E57E1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8" name="Freeform 468">
              <a:extLst>
                <a:ext uri="{FF2B5EF4-FFF2-40B4-BE49-F238E27FC236}">
                  <a16:creationId xmlns:a16="http://schemas.microsoft.com/office/drawing/2014/main" id="{C4AEC9BD-BF09-4070-B18B-974EB931F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19" name="Freeform 469">
              <a:extLst>
                <a:ext uri="{FF2B5EF4-FFF2-40B4-BE49-F238E27FC236}">
                  <a16:creationId xmlns:a16="http://schemas.microsoft.com/office/drawing/2014/main" id="{66686694-B6D8-4121-A5B2-844F2F32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0" name="Freeform 470">
              <a:extLst>
                <a:ext uri="{FF2B5EF4-FFF2-40B4-BE49-F238E27FC236}">
                  <a16:creationId xmlns:a16="http://schemas.microsoft.com/office/drawing/2014/main" id="{891CBC1B-1E69-4E3D-A5FF-4FC35976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1" name="Freeform 471">
              <a:extLst>
                <a:ext uri="{FF2B5EF4-FFF2-40B4-BE49-F238E27FC236}">
                  <a16:creationId xmlns:a16="http://schemas.microsoft.com/office/drawing/2014/main" id="{7320C5EF-71F6-4F16-9860-5F5475866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2" name="Freeform 472">
              <a:extLst>
                <a:ext uri="{FF2B5EF4-FFF2-40B4-BE49-F238E27FC236}">
                  <a16:creationId xmlns:a16="http://schemas.microsoft.com/office/drawing/2014/main" id="{5869052D-2D20-4999-9134-29AC1529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3" name="Freeform 473">
              <a:extLst>
                <a:ext uri="{FF2B5EF4-FFF2-40B4-BE49-F238E27FC236}">
                  <a16:creationId xmlns:a16="http://schemas.microsoft.com/office/drawing/2014/main" id="{05865F7B-8CEC-472F-B032-D56C8C84F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4" name="Freeform 474">
              <a:extLst>
                <a:ext uri="{FF2B5EF4-FFF2-40B4-BE49-F238E27FC236}">
                  <a16:creationId xmlns:a16="http://schemas.microsoft.com/office/drawing/2014/main" id="{ED71F80C-B0AD-4F22-B408-F8B754F5B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5" name="Freeform 475">
              <a:extLst>
                <a:ext uri="{FF2B5EF4-FFF2-40B4-BE49-F238E27FC236}">
                  <a16:creationId xmlns:a16="http://schemas.microsoft.com/office/drawing/2014/main" id="{043877AF-13C3-4E6A-8B75-6C51D7C8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6" name="Freeform 476">
              <a:extLst>
                <a:ext uri="{FF2B5EF4-FFF2-40B4-BE49-F238E27FC236}">
                  <a16:creationId xmlns:a16="http://schemas.microsoft.com/office/drawing/2014/main" id="{84FDFF15-9589-4FA6-9AB8-27DFD6563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7" name="Freeform 477">
              <a:extLst>
                <a:ext uri="{FF2B5EF4-FFF2-40B4-BE49-F238E27FC236}">
                  <a16:creationId xmlns:a16="http://schemas.microsoft.com/office/drawing/2014/main" id="{CC5062F2-78A0-4315-886A-13039884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8" name="Freeform 478">
              <a:extLst>
                <a:ext uri="{FF2B5EF4-FFF2-40B4-BE49-F238E27FC236}">
                  <a16:creationId xmlns:a16="http://schemas.microsoft.com/office/drawing/2014/main" id="{6B314609-05B2-4660-A9AD-3A266A66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29" name="Freeform 479">
              <a:extLst>
                <a:ext uri="{FF2B5EF4-FFF2-40B4-BE49-F238E27FC236}">
                  <a16:creationId xmlns:a16="http://schemas.microsoft.com/office/drawing/2014/main" id="{0A7FD71D-D641-439A-9A69-B56A659A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0" name="Freeform 480">
              <a:extLst>
                <a:ext uri="{FF2B5EF4-FFF2-40B4-BE49-F238E27FC236}">
                  <a16:creationId xmlns:a16="http://schemas.microsoft.com/office/drawing/2014/main" id="{8B098A99-A26B-4361-AA5D-CA723CD0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1" name="Freeform 481">
              <a:extLst>
                <a:ext uri="{FF2B5EF4-FFF2-40B4-BE49-F238E27FC236}">
                  <a16:creationId xmlns:a16="http://schemas.microsoft.com/office/drawing/2014/main" id="{DB3D877B-0EA8-438D-AB2A-746CDB41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2" name="Freeform 482">
              <a:extLst>
                <a:ext uri="{FF2B5EF4-FFF2-40B4-BE49-F238E27FC236}">
                  <a16:creationId xmlns:a16="http://schemas.microsoft.com/office/drawing/2014/main" id="{DCAED62B-7281-4B6A-B7BF-F677C71F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3" name="Freeform 483">
              <a:extLst>
                <a:ext uri="{FF2B5EF4-FFF2-40B4-BE49-F238E27FC236}">
                  <a16:creationId xmlns:a16="http://schemas.microsoft.com/office/drawing/2014/main" id="{A00FED99-F133-4673-B10A-CD9A0BDBC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4" name="Freeform 484">
              <a:extLst>
                <a:ext uri="{FF2B5EF4-FFF2-40B4-BE49-F238E27FC236}">
                  <a16:creationId xmlns:a16="http://schemas.microsoft.com/office/drawing/2014/main" id="{5E7CFD08-6935-4410-987E-8E0422E7A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5" name="Freeform 485">
              <a:extLst>
                <a:ext uri="{FF2B5EF4-FFF2-40B4-BE49-F238E27FC236}">
                  <a16:creationId xmlns:a16="http://schemas.microsoft.com/office/drawing/2014/main" id="{82497119-1313-412F-B133-9D80B3C4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6" name="Freeform 486">
              <a:extLst>
                <a:ext uri="{FF2B5EF4-FFF2-40B4-BE49-F238E27FC236}">
                  <a16:creationId xmlns:a16="http://schemas.microsoft.com/office/drawing/2014/main" id="{9A488049-D5ED-49C5-9C7C-9B6FDC51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7" name="Freeform 487">
              <a:extLst>
                <a:ext uri="{FF2B5EF4-FFF2-40B4-BE49-F238E27FC236}">
                  <a16:creationId xmlns:a16="http://schemas.microsoft.com/office/drawing/2014/main" id="{A502E65D-D31F-48DB-9A77-6D01188E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8" name="Freeform 488">
              <a:extLst>
                <a:ext uri="{FF2B5EF4-FFF2-40B4-BE49-F238E27FC236}">
                  <a16:creationId xmlns:a16="http://schemas.microsoft.com/office/drawing/2014/main" id="{09AB2542-A2EB-462D-93EB-3230E5D3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39" name="Freeform 489">
              <a:extLst>
                <a:ext uri="{FF2B5EF4-FFF2-40B4-BE49-F238E27FC236}">
                  <a16:creationId xmlns:a16="http://schemas.microsoft.com/office/drawing/2014/main" id="{E97AD8ED-529F-4A68-B478-7FA4AA19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0" name="Freeform 490">
              <a:extLst>
                <a:ext uri="{FF2B5EF4-FFF2-40B4-BE49-F238E27FC236}">
                  <a16:creationId xmlns:a16="http://schemas.microsoft.com/office/drawing/2014/main" id="{6B795EA4-7931-4325-AE05-85DE80B0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1" name="Freeform 491">
              <a:extLst>
                <a:ext uri="{FF2B5EF4-FFF2-40B4-BE49-F238E27FC236}">
                  <a16:creationId xmlns:a16="http://schemas.microsoft.com/office/drawing/2014/main" id="{1D03CFD1-A8B1-4C9B-B0B6-8C15B05B8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2" name="Freeform 492">
              <a:extLst>
                <a:ext uri="{FF2B5EF4-FFF2-40B4-BE49-F238E27FC236}">
                  <a16:creationId xmlns:a16="http://schemas.microsoft.com/office/drawing/2014/main" id="{ED9A3231-32FF-4029-AE99-5D96B888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3" name="Freeform 493">
              <a:extLst>
                <a:ext uri="{FF2B5EF4-FFF2-40B4-BE49-F238E27FC236}">
                  <a16:creationId xmlns:a16="http://schemas.microsoft.com/office/drawing/2014/main" id="{5031AE4D-D9E7-462E-82A1-03394F72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4" name="Freeform 494">
              <a:extLst>
                <a:ext uri="{FF2B5EF4-FFF2-40B4-BE49-F238E27FC236}">
                  <a16:creationId xmlns:a16="http://schemas.microsoft.com/office/drawing/2014/main" id="{36C259B2-EDCC-4BB9-8F1D-1112957E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5" name="Freeform 495">
              <a:extLst>
                <a:ext uri="{FF2B5EF4-FFF2-40B4-BE49-F238E27FC236}">
                  <a16:creationId xmlns:a16="http://schemas.microsoft.com/office/drawing/2014/main" id="{843C46D3-AABE-4112-89FF-A2A1B915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6" name="Freeform 496">
              <a:extLst>
                <a:ext uri="{FF2B5EF4-FFF2-40B4-BE49-F238E27FC236}">
                  <a16:creationId xmlns:a16="http://schemas.microsoft.com/office/drawing/2014/main" id="{C950311D-3201-4447-9C7C-1AB313C1F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7" name="Freeform 497">
              <a:extLst>
                <a:ext uri="{FF2B5EF4-FFF2-40B4-BE49-F238E27FC236}">
                  <a16:creationId xmlns:a16="http://schemas.microsoft.com/office/drawing/2014/main" id="{C8AC10D2-2369-44B4-803F-614A24A6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8" name="Freeform 498">
              <a:extLst>
                <a:ext uri="{FF2B5EF4-FFF2-40B4-BE49-F238E27FC236}">
                  <a16:creationId xmlns:a16="http://schemas.microsoft.com/office/drawing/2014/main" id="{98DE4085-CD8F-4F67-9178-7DD624AF1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49" name="Freeform 499">
              <a:extLst>
                <a:ext uri="{FF2B5EF4-FFF2-40B4-BE49-F238E27FC236}">
                  <a16:creationId xmlns:a16="http://schemas.microsoft.com/office/drawing/2014/main" id="{EE9B093A-DE1A-4C97-A042-C41CC5EDA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0" name="Freeform 500">
              <a:extLst>
                <a:ext uri="{FF2B5EF4-FFF2-40B4-BE49-F238E27FC236}">
                  <a16:creationId xmlns:a16="http://schemas.microsoft.com/office/drawing/2014/main" id="{9D1C1884-0CF7-40D5-A2F7-7FF8D4AD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1" name="Freeform 501">
              <a:extLst>
                <a:ext uri="{FF2B5EF4-FFF2-40B4-BE49-F238E27FC236}">
                  <a16:creationId xmlns:a16="http://schemas.microsoft.com/office/drawing/2014/main" id="{E5AF30F4-AAC3-44A5-AB3D-3B35D838D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2" name="Freeform 502">
              <a:extLst>
                <a:ext uri="{FF2B5EF4-FFF2-40B4-BE49-F238E27FC236}">
                  <a16:creationId xmlns:a16="http://schemas.microsoft.com/office/drawing/2014/main" id="{42CB1321-30F3-431D-93F3-D2DA4480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3" name="Freeform 503">
              <a:extLst>
                <a:ext uri="{FF2B5EF4-FFF2-40B4-BE49-F238E27FC236}">
                  <a16:creationId xmlns:a16="http://schemas.microsoft.com/office/drawing/2014/main" id="{48DF177E-F53B-4601-AC8D-7D95726FB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4" name="Freeform 504">
              <a:extLst>
                <a:ext uri="{FF2B5EF4-FFF2-40B4-BE49-F238E27FC236}">
                  <a16:creationId xmlns:a16="http://schemas.microsoft.com/office/drawing/2014/main" id="{12D72E6E-E1DB-4841-B81E-135752C61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5" name="Freeform 505">
              <a:extLst>
                <a:ext uri="{FF2B5EF4-FFF2-40B4-BE49-F238E27FC236}">
                  <a16:creationId xmlns:a16="http://schemas.microsoft.com/office/drawing/2014/main" id="{5F068910-74C6-4441-B680-53409216E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6" name="Freeform 506">
              <a:extLst>
                <a:ext uri="{FF2B5EF4-FFF2-40B4-BE49-F238E27FC236}">
                  <a16:creationId xmlns:a16="http://schemas.microsoft.com/office/drawing/2014/main" id="{5DE499A6-B3DD-4D15-A18B-D9D9CF18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7" name="Freeform 507">
              <a:extLst>
                <a:ext uri="{FF2B5EF4-FFF2-40B4-BE49-F238E27FC236}">
                  <a16:creationId xmlns:a16="http://schemas.microsoft.com/office/drawing/2014/main" id="{BCC5EB76-5CBA-49F5-9BE8-9B02B5E0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8" name="Freeform 508">
              <a:extLst>
                <a:ext uri="{FF2B5EF4-FFF2-40B4-BE49-F238E27FC236}">
                  <a16:creationId xmlns:a16="http://schemas.microsoft.com/office/drawing/2014/main" id="{261DC7FA-E04C-4B1B-B829-266712C9B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59" name="Freeform 509">
              <a:extLst>
                <a:ext uri="{FF2B5EF4-FFF2-40B4-BE49-F238E27FC236}">
                  <a16:creationId xmlns:a16="http://schemas.microsoft.com/office/drawing/2014/main" id="{97D7BE26-F6E3-48BE-AD46-E90F8BFFD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0" name="Freeform 510">
              <a:extLst>
                <a:ext uri="{FF2B5EF4-FFF2-40B4-BE49-F238E27FC236}">
                  <a16:creationId xmlns:a16="http://schemas.microsoft.com/office/drawing/2014/main" id="{398B1355-2BC0-4391-8BA2-F9E6B0AF1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1" name="Freeform 511">
              <a:extLst>
                <a:ext uri="{FF2B5EF4-FFF2-40B4-BE49-F238E27FC236}">
                  <a16:creationId xmlns:a16="http://schemas.microsoft.com/office/drawing/2014/main" id="{2AF9047E-4C87-482A-A6C2-E19857E1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2" name="Freeform 512">
              <a:extLst>
                <a:ext uri="{FF2B5EF4-FFF2-40B4-BE49-F238E27FC236}">
                  <a16:creationId xmlns:a16="http://schemas.microsoft.com/office/drawing/2014/main" id="{1A953F14-8AAC-489C-B2B8-9FABA4975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3" name="Freeform 513">
              <a:extLst>
                <a:ext uri="{FF2B5EF4-FFF2-40B4-BE49-F238E27FC236}">
                  <a16:creationId xmlns:a16="http://schemas.microsoft.com/office/drawing/2014/main" id="{39773360-8121-4334-81DF-9D0A73825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4" name="Freeform 514">
              <a:extLst>
                <a:ext uri="{FF2B5EF4-FFF2-40B4-BE49-F238E27FC236}">
                  <a16:creationId xmlns:a16="http://schemas.microsoft.com/office/drawing/2014/main" id="{7A9B010D-2718-4D1E-B409-7A9FA996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5" name="Freeform 515">
              <a:extLst>
                <a:ext uri="{FF2B5EF4-FFF2-40B4-BE49-F238E27FC236}">
                  <a16:creationId xmlns:a16="http://schemas.microsoft.com/office/drawing/2014/main" id="{310AA893-70FC-4C28-BDC5-EDF169AD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6" name="Freeform 516">
              <a:extLst>
                <a:ext uri="{FF2B5EF4-FFF2-40B4-BE49-F238E27FC236}">
                  <a16:creationId xmlns:a16="http://schemas.microsoft.com/office/drawing/2014/main" id="{FD5A4517-C3E5-4791-9149-661FC54DB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7" name="Freeform 517">
              <a:extLst>
                <a:ext uri="{FF2B5EF4-FFF2-40B4-BE49-F238E27FC236}">
                  <a16:creationId xmlns:a16="http://schemas.microsoft.com/office/drawing/2014/main" id="{B6C1EFE3-A961-4BE4-97DD-08E8A2A97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8" name="Freeform 518">
              <a:extLst>
                <a:ext uri="{FF2B5EF4-FFF2-40B4-BE49-F238E27FC236}">
                  <a16:creationId xmlns:a16="http://schemas.microsoft.com/office/drawing/2014/main" id="{F4691B84-AF15-4EDE-9CEE-81262909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69" name="Freeform 519">
              <a:extLst>
                <a:ext uri="{FF2B5EF4-FFF2-40B4-BE49-F238E27FC236}">
                  <a16:creationId xmlns:a16="http://schemas.microsoft.com/office/drawing/2014/main" id="{36A31D87-752B-48CB-9B4B-4D6E5C43D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0" name="Freeform 520">
              <a:extLst>
                <a:ext uri="{FF2B5EF4-FFF2-40B4-BE49-F238E27FC236}">
                  <a16:creationId xmlns:a16="http://schemas.microsoft.com/office/drawing/2014/main" id="{356928C1-D7FE-4FD2-B060-AB828141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1" name="Freeform 521">
              <a:extLst>
                <a:ext uri="{FF2B5EF4-FFF2-40B4-BE49-F238E27FC236}">
                  <a16:creationId xmlns:a16="http://schemas.microsoft.com/office/drawing/2014/main" id="{4DAF48C6-A299-4F66-B835-DAA240AE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2" name="Freeform 522">
              <a:extLst>
                <a:ext uri="{FF2B5EF4-FFF2-40B4-BE49-F238E27FC236}">
                  <a16:creationId xmlns:a16="http://schemas.microsoft.com/office/drawing/2014/main" id="{3D97F15C-3451-4049-B5E6-5211C04C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3" name="Freeform 523">
              <a:extLst>
                <a:ext uri="{FF2B5EF4-FFF2-40B4-BE49-F238E27FC236}">
                  <a16:creationId xmlns:a16="http://schemas.microsoft.com/office/drawing/2014/main" id="{2816EBB5-79D9-4A4A-87E6-16F7373E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4" name="Freeform 524">
              <a:extLst>
                <a:ext uri="{FF2B5EF4-FFF2-40B4-BE49-F238E27FC236}">
                  <a16:creationId xmlns:a16="http://schemas.microsoft.com/office/drawing/2014/main" id="{C8CCFE67-707D-4556-80F7-85647B4E9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5" name="Freeform 525">
              <a:extLst>
                <a:ext uri="{FF2B5EF4-FFF2-40B4-BE49-F238E27FC236}">
                  <a16:creationId xmlns:a16="http://schemas.microsoft.com/office/drawing/2014/main" id="{601E2321-AA01-4167-9FC4-08A4984F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6" name="Freeform 526">
              <a:extLst>
                <a:ext uri="{FF2B5EF4-FFF2-40B4-BE49-F238E27FC236}">
                  <a16:creationId xmlns:a16="http://schemas.microsoft.com/office/drawing/2014/main" id="{D126DE8D-3C94-45E3-BF85-5B051EB9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7" name="Freeform 527">
              <a:extLst>
                <a:ext uri="{FF2B5EF4-FFF2-40B4-BE49-F238E27FC236}">
                  <a16:creationId xmlns:a16="http://schemas.microsoft.com/office/drawing/2014/main" id="{2E7B1667-0BCD-4EBA-A1A2-4AC479793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8" name="Freeform 528">
              <a:extLst>
                <a:ext uri="{FF2B5EF4-FFF2-40B4-BE49-F238E27FC236}">
                  <a16:creationId xmlns:a16="http://schemas.microsoft.com/office/drawing/2014/main" id="{A4E0F75D-2452-40B2-B0B2-2ED57E3A7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79" name="Freeform 529">
              <a:extLst>
                <a:ext uri="{FF2B5EF4-FFF2-40B4-BE49-F238E27FC236}">
                  <a16:creationId xmlns:a16="http://schemas.microsoft.com/office/drawing/2014/main" id="{15E34E1D-C9C6-4E5B-8199-196A3CE5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0" name="Freeform 530">
              <a:extLst>
                <a:ext uri="{FF2B5EF4-FFF2-40B4-BE49-F238E27FC236}">
                  <a16:creationId xmlns:a16="http://schemas.microsoft.com/office/drawing/2014/main" id="{3C4A7A1C-1988-4EC3-8271-8FCA2DECA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1" name="Freeform 531">
              <a:extLst>
                <a:ext uri="{FF2B5EF4-FFF2-40B4-BE49-F238E27FC236}">
                  <a16:creationId xmlns:a16="http://schemas.microsoft.com/office/drawing/2014/main" id="{2864C94C-8982-4480-A427-39D38146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2" name="Freeform 532">
              <a:extLst>
                <a:ext uri="{FF2B5EF4-FFF2-40B4-BE49-F238E27FC236}">
                  <a16:creationId xmlns:a16="http://schemas.microsoft.com/office/drawing/2014/main" id="{CC0C7F33-DEC6-4BCB-800B-77ADF39A4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3" name="Freeform 533">
              <a:extLst>
                <a:ext uri="{FF2B5EF4-FFF2-40B4-BE49-F238E27FC236}">
                  <a16:creationId xmlns:a16="http://schemas.microsoft.com/office/drawing/2014/main" id="{691C0D9C-D16E-4893-9D2D-2DE69F7C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4" name="Freeform 534">
              <a:extLst>
                <a:ext uri="{FF2B5EF4-FFF2-40B4-BE49-F238E27FC236}">
                  <a16:creationId xmlns:a16="http://schemas.microsoft.com/office/drawing/2014/main" id="{321AD0A1-0928-4A77-96C0-105ACA4A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5" name="Freeform 535">
              <a:extLst>
                <a:ext uri="{FF2B5EF4-FFF2-40B4-BE49-F238E27FC236}">
                  <a16:creationId xmlns:a16="http://schemas.microsoft.com/office/drawing/2014/main" id="{9EFE016E-C657-4445-B6DC-BD0705BF6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6" name="Freeform 536">
              <a:extLst>
                <a:ext uri="{FF2B5EF4-FFF2-40B4-BE49-F238E27FC236}">
                  <a16:creationId xmlns:a16="http://schemas.microsoft.com/office/drawing/2014/main" id="{4DBE3003-C9AC-48FF-A9D0-14964FEE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7" name="Freeform 537">
              <a:extLst>
                <a:ext uri="{FF2B5EF4-FFF2-40B4-BE49-F238E27FC236}">
                  <a16:creationId xmlns:a16="http://schemas.microsoft.com/office/drawing/2014/main" id="{27B2A1F8-4280-4A58-9B35-69A80E9A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8" name="Freeform 538">
              <a:extLst>
                <a:ext uri="{FF2B5EF4-FFF2-40B4-BE49-F238E27FC236}">
                  <a16:creationId xmlns:a16="http://schemas.microsoft.com/office/drawing/2014/main" id="{970FD5D8-7ABA-4231-9419-C3D3E0258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89" name="Freeform 539">
              <a:extLst>
                <a:ext uri="{FF2B5EF4-FFF2-40B4-BE49-F238E27FC236}">
                  <a16:creationId xmlns:a16="http://schemas.microsoft.com/office/drawing/2014/main" id="{09739E84-4E62-4D8A-89EA-1282DEE6F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0" name="Freeform 540">
              <a:extLst>
                <a:ext uri="{FF2B5EF4-FFF2-40B4-BE49-F238E27FC236}">
                  <a16:creationId xmlns:a16="http://schemas.microsoft.com/office/drawing/2014/main" id="{B96C2D28-7345-4F22-927F-5FBB391E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1" name="Freeform 541">
              <a:extLst>
                <a:ext uri="{FF2B5EF4-FFF2-40B4-BE49-F238E27FC236}">
                  <a16:creationId xmlns:a16="http://schemas.microsoft.com/office/drawing/2014/main" id="{4509F9BC-8A96-411F-8B55-3916B450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2" name="Freeform 542">
              <a:extLst>
                <a:ext uri="{FF2B5EF4-FFF2-40B4-BE49-F238E27FC236}">
                  <a16:creationId xmlns:a16="http://schemas.microsoft.com/office/drawing/2014/main" id="{A063516F-40E3-47B3-9B2F-2129E6DEB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3" name="Freeform 543">
              <a:extLst>
                <a:ext uri="{FF2B5EF4-FFF2-40B4-BE49-F238E27FC236}">
                  <a16:creationId xmlns:a16="http://schemas.microsoft.com/office/drawing/2014/main" id="{EFE484A7-F474-4B5C-8E11-68D28E6BB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4" name="Freeform 544">
              <a:extLst>
                <a:ext uri="{FF2B5EF4-FFF2-40B4-BE49-F238E27FC236}">
                  <a16:creationId xmlns:a16="http://schemas.microsoft.com/office/drawing/2014/main" id="{65249E98-2630-4CDB-8813-6F6615A6D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5" name="Freeform 545">
              <a:extLst>
                <a:ext uri="{FF2B5EF4-FFF2-40B4-BE49-F238E27FC236}">
                  <a16:creationId xmlns:a16="http://schemas.microsoft.com/office/drawing/2014/main" id="{DA01DDB9-C3D5-4F3B-B6AC-4CFA7710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6" name="Freeform 546">
              <a:extLst>
                <a:ext uri="{FF2B5EF4-FFF2-40B4-BE49-F238E27FC236}">
                  <a16:creationId xmlns:a16="http://schemas.microsoft.com/office/drawing/2014/main" id="{169F5B75-4449-41BC-8624-DF51C6D46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7" name="Freeform 547">
              <a:extLst>
                <a:ext uri="{FF2B5EF4-FFF2-40B4-BE49-F238E27FC236}">
                  <a16:creationId xmlns:a16="http://schemas.microsoft.com/office/drawing/2014/main" id="{5542BD80-5B37-417A-B1B8-1C533783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8" name="Freeform 548">
              <a:extLst>
                <a:ext uri="{FF2B5EF4-FFF2-40B4-BE49-F238E27FC236}">
                  <a16:creationId xmlns:a16="http://schemas.microsoft.com/office/drawing/2014/main" id="{56D03F0C-796E-48CB-9020-AFC716F17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199" name="Freeform 549">
              <a:extLst>
                <a:ext uri="{FF2B5EF4-FFF2-40B4-BE49-F238E27FC236}">
                  <a16:creationId xmlns:a16="http://schemas.microsoft.com/office/drawing/2014/main" id="{4F0C0298-BF70-45B2-A59F-879545764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0" name="Freeform 550">
              <a:extLst>
                <a:ext uri="{FF2B5EF4-FFF2-40B4-BE49-F238E27FC236}">
                  <a16:creationId xmlns:a16="http://schemas.microsoft.com/office/drawing/2014/main" id="{F83E65C2-BC99-4EFC-89C0-6B66CE430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1" name="Freeform 551">
              <a:extLst>
                <a:ext uri="{FF2B5EF4-FFF2-40B4-BE49-F238E27FC236}">
                  <a16:creationId xmlns:a16="http://schemas.microsoft.com/office/drawing/2014/main" id="{5BEB401A-531E-4AA3-BDDF-0C2E5928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2" name="Freeform 552">
              <a:extLst>
                <a:ext uri="{FF2B5EF4-FFF2-40B4-BE49-F238E27FC236}">
                  <a16:creationId xmlns:a16="http://schemas.microsoft.com/office/drawing/2014/main" id="{FBF3282D-5D0D-4886-81D7-CECEDE389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3" name="Freeform 553">
              <a:extLst>
                <a:ext uri="{FF2B5EF4-FFF2-40B4-BE49-F238E27FC236}">
                  <a16:creationId xmlns:a16="http://schemas.microsoft.com/office/drawing/2014/main" id="{3F82DC9E-6049-4D07-B657-8D6D9C774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4" name="Freeform 554">
              <a:extLst>
                <a:ext uri="{FF2B5EF4-FFF2-40B4-BE49-F238E27FC236}">
                  <a16:creationId xmlns:a16="http://schemas.microsoft.com/office/drawing/2014/main" id="{3D982C24-1E7D-4043-8182-B2DC7170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5" name="Freeform 555">
              <a:extLst>
                <a:ext uri="{FF2B5EF4-FFF2-40B4-BE49-F238E27FC236}">
                  <a16:creationId xmlns:a16="http://schemas.microsoft.com/office/drawing/2014/main" id="{E2707D55-8429-4065-A192-C450D7185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6" name="Freeform 556">
              <a:extLst>
                <a:ext uri="{FF2B5EF4-FFF2-40B4-BE49-F238E27FC236}">
                  <a16:creationId xmlns:a16="http://schemas.microsoft.com/office/drawing/2014/main" id="{3881A9C4-99E2-4BC2-BD5E-AEE1027C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7" name="Freeform 557">
              <a:extLst>
                <a:ext uri="{FF2B5EF4-FFF2-40B4-BE49-F238E27FC236}">
                  <a16:creationId xmlns:a16="http://schemas.microsoft.com/office/drawing/2014/main" id="{36616654-E652-4965-B6E2-016D7E97F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8" name="Freeform 558">
              <a:extLst>
                <a:ext uri="{FF2B5EF4-FFF2-40B4-BE49-F238E27FC236}">
                  <a16:creationId xmlns:a16="http://schemas.microsoft.com/office/drawing/2014/main" id="{FA007839-9B4B-4366-BEE8-2D20AB1FC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09" name="Freeform 559">
              <a:extLst>
                <a:ext uri="{FF2B5EF4-FFF2-40B4-BE49-F238E27FC236}">
                  <a16:creationId xmlns:a16="http://schemas.microsoft.com/office/drawing/2014/main" id="{99D2A875-9CA9-45A4-ACF7-5CED4EED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0" name="Freeform 560">
              <a:extLst>
                <a:ext uri="{FF2B5EF4-FFF2-40B4-BE49-F238E27FC236}">
                  <a16:creationId xmlns:a16="http://schemas.microsoft.com/office/drawing/2014/main" id="{00A4E89D-91DF-4A58-99E9-9C4B45A10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1" name="Freeform 561">
              <a:extLst>
                <a:ext uri="{FF2B5EF4-FFF2-40B4-BE49-F238E27FC236}">
                  <a16:creationId xmlns:a16="http://schemas.microsoft.com/office/drawing/2014/main" id="{C07DCF7E-4463-4C4A-9A5B-9FF945ED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2" name="Freeform 562">
              <a:extLst>
                <a:ext uri="{FF2B5EF4-FFF2-40B4-BE49-F238E27FC236}">
                  <a16:creationId xmlns:a16="http://schemas.microsoft.com/office/drawing/2014/main" id="{93AE95C8-79DC-409F-B5B2-873A4F21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3" name="Freeform 563">
              <a:extLst>
                <a:ext uri="{FF2B5EF4-FFF2-40B4-BE49-F238E27FC236}">
                  <a16:creationId xmlns:a16="http://schemas.microsoft.com/office/drawing/2014/main" id="{E45681A6-8786-49BB-9C31-B01CA3D8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4" name="Freeform 564">
              <a:extLst>
                <a:ext uri="{FF2B5EF4-FFF2-40B4-BE49-F238E27FC236}">
                  <a16:creationId xmlns:a16="http://schemas.microsoft.com/office/drawing/2014/main" id="{C814683C-4FF1-4C42-A21A-532F5136F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5" name="Freeform 565">
              <a:extLst>
                <a:ext uri="{FF2B5EF4-FFF2-40B4-BE49-F238E27FC236}">
                  <a16:creationId xmlns:a16="http://schemas.microsoft.com/office/drawing/2014/main" id="{2B6BACC8-062D-461E-B603-F292BD72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6" name="Freeform 566">
              <a:extLst>
                <a:ext uri="{FF2B5EF4-FFF2-40B4-BE49-F238E27FC236}">
                  <a16:creationId xmlns:a16="http://schemas.microsoft.com/office/drawing/2014/main" id="{907D77C4-731D-45C9-B06F-42F6DB22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7" name="Freeform 567">
              <a:extLst>
                <a:ext uri="{FF2B5EF4-FFF2-40B4-BE49-F238E27FC236}">
                  <a16:creationId xmlns:a16="http://schemas.microsoft.com/office/drawing/2014/main" id="{42873433-1CAB-448C-BD6C-0FB80346E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8" name="Freeform 568">
              <a:extLst>
                <a:ext uri="{FF2B5EF4-FFF2-40B4-BE49-F238E27FC236}">
                  <a16:creationId xmlns:a16="http://schemas.microsoft.com/office/drawing/2014/main" id="{5AD112CF-33E9-4F10-801F-2C546417F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19" name="Freeform 569">
              <a:extLst>
                <a:ext uri="{FF2B5EF4-FFF2-40B4-BE49-F238E27FC236}">
                  <a16:creationId xmlns:a16="http://schemas.microsoft.com/office/drawing/2014/main" id="{C819BEDB-4ADD-41EB-89A5-1646E27AD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0" name="Freeform 570">
              <a:extLst>
                <a:ext uri="{FF2B5EF4-FFF2-40B4-BE49-F238E27FC236}">
                  <a16:creationId xmlns:a16="http://schemas.microsoft.com/office/drawing/2014/main" id="{ADE29F66-0078-48B3-A1D2-6C6F8119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1" name="Freeform 571">
              <a:extLst>
                <a:ext uri="{FF2B5EF4-FFF2-40B4-BE49-F238E27FC236}">
                  <a16:creationId xmlns:a16="http://schemas.microsoft.com/office/drawing/2014/main" id="{C80C9D50-7A8F-4678-AF73-9C8E34BA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2" name="Freeform 572">
              <a:extLst>
                <a:ext uri="{FF2B5EF4-FFF2-40B4-BE49-F238E27FC236}">
                  <a16:creationId xmlns:a16="http://schemas.microsoft.com/office/drawing/2014/main" id="{3B91B44F-BA68-41CE-9557-0EF1C5C6E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3" name="Freeform 573">
              <a:extLst>
                <a:ext uri="{FF2B5EF4-FFF2-40B4-BE49-F238E27FC236}">
                  <a16:creationId xmlns:a16="http://schemas.microsoft.com/office/drawing/2014/main" id="{2F0DB9FF-2B1C-4B3C-92FB-B2D97376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4" name="Freeform 574">
              <a:extLst>
                <a:ext uri="{FF2B5EF4-FFF2-40B4-BE49-F238E27FC236}">
                  <a16:creationId xmlns:a16="http://schemas.microsoft.com/office/drawing/2014/main" id="{263CBD71-453F-4117-8AB8-3FF61B790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5" name="Freeform 575">
              <a:extLst>
                <a:ext uri="{FF2B5EF4-FFF2-40B4-BE49-F238E27FC236}">
                  <a16:creationId xmlns:a16="http://schemas.microsoft.com/office/drawing/2014/main" id="{8E8E8F48-4055-466D-9910-4745AD87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6" name="Freeform 576">
              <a:extLst>
                <a:ext uri="{FF2B5EF4-FFF2-40B4-BE49-F238E27FC236}">
                  <a16:creationId xmlns:a16="http://schemas.microsoft.com/office/drawing/2014/main" id="{03208134-D18A-4C0B-A39E-605298AE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7" name="Freeform 577">
              <a:extLst>
                <a:ext uri="{FF2B5EF4-FFF2-40B4-BE49-F238E27FC236}">
                  <a16:creationId xmlns:a16="http://schemas.microsoft.com/office/drawing/2014/main" id="{E6B9D02F-D47B-43C1-AD77-C207397F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8" name="Freeform 578">
              <a:extLst>
                <a:ext uri="{FF2B5EF4-FFF2-40B4-BE49-F238E27FC236}">
                  <a16:creationId xmlns:a16="http://schemas.microsoft.com/office/drawing/2014/main" id="{ABCC4328-C865-48F2-AD14-33B256530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29" name="Freeform 579">
              <a:extLst>
                <a:ext uri="{FF2B5EF4-FFF2-40B4-BE49-F238E27FC236}">
                  <a16:creationId xmlns:a16="http://schemas.microsoft.com/office/drawing/2014/main" id="{EBAC1E8C-6BC6-43DD-9142-584F556F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0" name="Freeform 580">
              <a:extLst>
                <a:ext uri="{FF2B5EF4-FFF2-40B4-BE49-F238E27FC236}">
                  <a16:creationId xmlns:a16="http://schemas.microsoft.com/office/drawing/2014/main" id="{BFD3F645-3A5A-48E3-8879-2E04F551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1" name="Freeform 581">
              <a:extLst>
                <a:ext uri="{FF2B5EF4-FFF2-40B4-BE49-F238E27FC236}">
                  <a16:creationId xmlns:a16="http://schemas.microsoft.com/office/drawing/2014/main" id="{F8A12544-F45A-4A36-AEFC-1F56391B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232" name="Freeform 582">
              <a:extLst>
                <a:ext uri="{FF2B5EF4-FFF2-40B4-BE49-F238E27FC236}">
                  <a16:creationId xmlns:a16="http://schemas.microsoft.com/office/drawing/2014/main" id="{34278B64-DF5C-4DC5-BFF1-9EC5D4ED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545" name="Text Box 585">
            <a:extLst>
              <a:ext uri="{FF2B5EF4-FFF2-40B4-BE49-F238E27FC236}">
                <a16:creationId xmlns:a16="http://schemas.microsoft.com/office/drawing/2014/main" id="{CA1EB887-91C1-4C6F-A463-7817FE57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459163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en-AU" altLang="en-US" sz="2400" baseline="-250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1.</a:t>
            </a:r>
            <a:r>
              <a:rPr lang="pl-PL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FVC = 2</a:t>
            </a:r>
            <a:r>
              <a:rPr lang="pl-PL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en-AU" altLang="en-US" sz="2400" baseline="-250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/FVC = 0.</a:t>
            </a:r>
            <a:r>
              <a:rPr lang="pl-PL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95</a:t>
            </a:r>
            <a:endParaRPr lang="en-US" altLang="en-US" sz="240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95%</a:t>
            </a:r>
            <a:endParaRPr lang="en-AU" altLang="en-US" sz="240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9" name="Text Box 586">
            <a:extLst>
              <a:ext uri="{FF2B5EF4-FFF2-40B4-BE49-F238E27FC236}">
                <a16:creationId xmlns:a16="http://schemas.microsoft.com/office/drawing/2014/main" id="{CC8A1E4F-EF25-4578-AFB2-0E7529C0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80" name="Text Box 587">
            <a:extLst>
              <a:ext uri="{FF2B5EF4-FFF2-40B4-BE49-F238E27FC236}">
                <a16:creationId xmlns:a16="http://schemas.microsoft.com/office/drawing/2014/main" id="{8D56E8B8-DD26-4375-B4F0-50C48E1F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1" name="Text Box 588">
            <a:extLst>
              <a:ext uri="{FF2B5EF4-FFF2-40B4-BE49-F238E27FC236}">
                <a16:creationId xmlns:a16="http://schemas.microsoft.com/office/drawing/2014/main" id="{A7EF33A7-F135-4534-9A32-5589679675C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38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82" name="Text Box 589">
            <a:extLst>
              <a:ext uri="{FF2B5EF4-FFF2-40B4-BE49-F238E27FC236}">
                <a16:creationId xmlns:a16="http://schemas.microsoft.com/office/drawing/2014/main" id="{ED7421DF-E9FB-49D9-ABDC-DA9146E32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383" name="Text Box 590">
            <a:extLst>
              <a:ext uri="{FF2B5EF4-FFF2-40B4-BE49-F238E27FC236}">
                <a16:creationId xmlns:a16="http://schemas.microsoft.com/office/drawing/2014/main" id="{3B702969-BC28-4FFA-96CB-3C36D7EE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84" name="Text Box 591">
            <a:extLst>
              <a:ext uri="{FF2B5EF4-FFF2-40B4-BE49-F238E27FC236}">
                <a16:creationId xmlns:a16="http://schemas.microsoft.com/office/drawing/2014/main" id="{54211C20-9F87-478C-BF45-2D49232B4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385" name="Text Box 592">
            <a:extLst>
              <a:ext uri="{FF2B5EF4-FFF2-40B4-BE49-F238E27FC236}">
                <a16:creationId xmlns:a16="http://schemas.microsoft.com/office/drawing/2014/main" id="{E7B318FF-D3C5-4FC7-85F7-9B2E60EC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86" name="Text Box 593">
            <a:extLst>
              <a:ext uri="{FF2B5EF4-FFF2-40B4-BE49-F238E27FC236}">
                <a16:creationId xmlns:a16="http://schemas.microsoft.com/office/drawing/2014/main" id="{741A89E1-5339-48D3-887A-4CADD54E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387" name="Text Box 594">
            <a:extLst>
              <a:ext uri="{FF2B5EF4-FFF2-40B4-BE49-F238E27FC236}">
                <a16:creationId xmlns:a16="http://schemas.microsoft.com/office/drawing/2014/main" id="{8FD5E66F-74E1-4D01-ABC1-C80C27B0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88" name="Text Box 595">
            <a:extLst>
              <a:ext uri="{FF2B5EF4-FFF2-40B4-BE49-F238E27FC236}">
                <a16:creationId xmlns:a16="http://schemas.microsoft.com/office/drawing/2014/main" id="{702F2CFB-FD3A-4F5E-AD54-03EEB36B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9" name="Text Box 596">
            <a:extLst>
              <a:ext uri="{FF2B5EF4-FFF2-40B4-BE49-F238E27FC236}">
                <a16:creationId xmlns:a16="http://schemas.microsoft.com/office/drawing/2014/main" id="{197A199A-4047-4004-AA63-CF65C5A9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825" name="Line 597">
            <a:extLst>
              <a:ext uri="{FF2B5EF4-FFF2-40B4-BE49-F238E27FC236}">
                <a16:creationId xmlns:a16="http://schemas.microsoft.com/office/drawing/2014/main" id="{E456E18B-E173-48AD-9CFD-5DAFCC4C3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962400"/>
            <a:ext cx="0" cy="10668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6" name="Line 598">
            <a:extLst>
              <a:ext uri="{FF2B5EF4-FFF2-40B4-BE49-F238E27FC236}">
                <a16:creationId xmlns:a16="http://schemas.microsoft.com/office/drawing/2014/main" id="{C1CE74C9-6076-4E65-AA2B-68BD315BE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3962400"/>
            <a:ext cx="533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5392" name="Straight Connector 5">
            <a:extLst>
              <a:ext uri="{FF2B5EF4-FFF2-40B4-BE49-F238E27FC236}">
                <a16:creationId xmlns:a16="http://schemas.microsoft.com/office/drawing/2014/main" id="{0116F248-92F2-4223-9D20-E4D7BFDFB4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2" name="Rectangle 2">
            <a:extLst>
              <a:ext uri="{FF2B5EF4-FFF2-40B4-BE49-F238E27FC236}">
                <a16:creationId xmlns:a16="http://schemas.microsoft.com/office/drawing/2014/main" id="{943646AF-2BB3-47A7-BEAA-67D8A04B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4200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Restrictive Disease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15A122CA-5A22-47BB-82F6-AFD1018EB078}"/>
              </a:ext>
            </a:extLst>
          </p:cNvPr>
          <p:cNvSpPr txBox="1"/>
          <p:nvPr/>
        </p:nvSpPr>
        <p:spPr>
          <a:xfrm>
            <a:off x="4953000" y="1828800"/>
            <a:ext cx="152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ea typeface="+mn-ea"/>
                <a:cs typeface="Arial" charset="0"/>
              </a:rPr>
              <a:t>Normal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70BC47E9-2807-4465-A500-879A403949BE}"/>
              </a:ext>
            </a:extLst>
          </p:cNvPr>
          <p:cNvSpPr txBox="1"/>
          <p:nvPr/>
        </p:nvSpPr>
        <p:spPr>
          <a:xfrm>
            <a:off x="6705600" y="2263775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Restrictive</a:t>
            </a:r>
          </a:p>
        </p:txBody>
      </p:sp>
      <p:sp>
        <p:nvSpPr>
          <p:cNvPr id="605" name="AutoShape 41">
            <a:extLst>
              <a:ext uri="{FF2B5EF4-FFF2-40B4-BE49-F238E27FC236}">
                <a16:creationId xmlns:a16="http://schemas.microsoft.com/office/drawing/2014/main" id="{4247FC3F-69F2-4D6D-9596-3A07EBB9983C}"/>
              </a:ext>
            </a:extLst>
          </p:cNvPr>
          <p:cNvSpPr>
            <a:spLocks/>
          </p:cNvSpPr>
          <p:nvPr/>
        </p:nvSpPr>
        <p:spPr bwMode="auto">
          <a:xfrm>
            <a:off x="6172200" y="3657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5" grpId="0"/>
      <p:bldP spid="601" grpId="0"/>
      <p:bldP spid="603" grpId="0"/>
      <p:bldP spid="6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>
            <a:extLst>
              <a:ext uri="{FF2B5EF4-FFF2-40B4-BE49-F238E27FC236}">
                <a16:creationId xmlns:a16="http://schemas.microsoft.com/office/drawing/2014/main" id="{5BA0C4D0-87B5-4BF7-9090-40BFBC2A4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500063"/>
            <a:ext cx="7429500" cy="6357937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6387" name="Group 37">
            <a:extLst>
              <a:ext uri="{FF2B5EF4-FFF2-40B4-BE49-F238E27FC236}">
                <a16:creationId xmlns:a16="http://schemas.microsoft.com/office/drawing/2014/main" id="{42B0897D-8B14-4EDD-879F-B9735F21657C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1000125"/>
            <a:ext cx="4429125" cy="5073650"/>
            <a:chOff x="2071670" y="1000108"/>
            <a:chExt cx="4429156" cy="507368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956748-688A-46B0-B15A-732F978C9A6F}"/>
                </a:ext>
              </a:extLst>
            </p:cNvPr>
            <p:cNvCxnSpPr/>
            <p:nvPr/>
          </p:nvCxnSpPr>
          <p:spPr>
            <a:xfrm rot="16200000" flipH="1">
              <a:off x="-428661" y="3500439"/>
              <a:ext cx="5072099" cy="71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130770-3778-4B1E-8D3A-8BB285990EC4}"/>
                </a:ext>
              </a:extLst>
            </p:cNvPr>
            <p:cNvCxnSpPr/>
            <p:nvPr/>
          </p:nvCxnSpPr>
          <p:spPr>
            <a:xfrm>
              <a:off x="2143107" y="6072207"/>
              <a:ext cx="435771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39CB9E-3D8A-4FDB-9954-3606BFECA8BC}"/>
                </a:ext>
              </a:extLst>
            </p:cNvPr>
            <p:cNvCxnSpPr/>
            <p:nvPr/>
          </p:nvCxnSpPr>
          <p:spPr>
            <a:xfrm>
              <a:off x="2143107" y="4214819"/>
              <a:ext cx="857256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A9FBE1-63C7-41A3-8B76-996EF9F092D3}"/>
                </a:ext>
              </a:extLst>
            </p:cNvPr>
            <p:cNvCxnSpPr/>
            <p:nvPr/>
          </p:nvCxnSpPr>
          <p:spPr>
            <a:xfrm rot="5400000">
              <a:off x="1072332" y="4142586"/>
              <a:ext cx="3856065" cy="31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99CD96-8F22-4489-BCCC-3996AEE89631}"/>
                </a:ext>
              </a:extLst>
            </p:cNvPr>
            <p:cNvCxnSpPr/>
            <p:nvPr/>
          </p:nvCxnSpPr>
          <p:spPr>
            <a:xfrm>
              <a:off x="2143107" y="3714752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404E50-B09A-479A-AA48-3AA1B14A6D8D}"/>
                </a:ext>
              </a:extLst>
            </p:cNvPr>
            <p:cNvCxnSpPr/>
            <p:nvPr/>
          </p:nvCxnSpPr>
          <p:spPr>
            <a:xfrm>
              <a:off x="2071670" y="2214555"/>
              <a:ext cx="928693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104439FB-82B3-49C8-9101-1F2B191E3D9C}"/>
              </a:ext>
            </a:extLst>
          </p:cNvPr>
          <p:cNvSpPr/>
          <p:nvPr/>
        </p:nvSpPr>
        <p:spPr>
          <a:xfrm>
            <a:off x="2160588" y="1550988"/>
            <a:ext cx="3554412" cy="4518025"/>
          </a:xfrm>
          <a:custGeom>
            <a:avLst/>
            <a:gdLst>
              <a:gd name="connsiteX0" fmla="*/ 0 w 3553691"/>
              <a:gd name="connsiteY0" fmla="*/ 4516582 h 4516582"/>
              <a:gd name="connsiteX1" fmla="*/ 810491 w 3553691"/>
              <a:gd name="connsiteY1" fmla="*/ 734291 h 4516582"/>
              <a:gd name="connsiteX2" fmla="*/ 3553691 w 3553691"/>
              <a:gd name="connsiteY2" fmla="*/ 110836 h 4516582"/>
              <a:gd name="connsiteX3" fmla="*/ 3553691 w 3553691"/>
              <a:gd name="connsiteY3" fmla="*/ 110836 h 4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691" h="4516582">
                <a:moveTo>
                  <a:pt x="0" y="4516582"/>
                </a:moveTo>
                <a:cubicBezTo>
                  <a:pt x="109104" y="2992582"/>
                  <a:pt x="218209" y="1468582"/>
                  <a:pt x="810491" y="734291"/>
                </a:cubicBezTo>
                <a:cubicBezTo>
                  <a:pt x="1402773" y="0"/>
                  <a:pt x="3553691" y="110836"/>
                  <a:pt x="3553691" y="110836"/>
                </a:cubicBezTo>
                <a:lnTo>
                  <a:pt x="3553691" y="11083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DF1668D-152F-4314-BEA4-06CA4F2BA6B0}"/>
              </a:ext>
            </a:extLst>
          </p:cNvPr>
          <p:cNvSpPr/>
          <p:nvPr/>
        </p:nvSpPr>
        <p:spPr>
          <a:xfrm>
            <a:off x="2160588" y="3286125"/>
            <a:ext cx="3625850" cy="2782888"/>
          </a:xfrm>
          <a:custGeom>
            <a:avLst/>
            <a:gdLst>
              <a:gd name="connsiteX0" fmla="*/ 0 w 3595255"/>
              <a:gd name="connsiteY0" fmla="*/ 2867891 h 2867891"/>
              <a:gd name="connsiteX1" fmla="*/ 810491 w 3595255"/>
              <a:gd name="connsiteY1" fmla="*/ 477982 h 2867891"/>
              <a:gd name="connsiteX2" fmla="*/ 3595255 w 3595255"/>
              <a:gd name="connsiteY2" fmla="*/ 0 h 2867891"/>
              <a:gd name="connsiteX3" fmla="*/ 3595255 w 3595255"/>
              <a:gd name="connsiteY3" fmla="*/ 0 h 28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55" h="2867891">
                <a:moveTo>
                  <a:pt x="0" y="2867891"/>
                </a:moveTo>
                <a:cubicBezTo>
                  <a:pt x="105641" y="1911927"/>
                  <a:pt x="211282" y="955964"/>
                  <a:pt x="810491" y="477982"/>
                </a:cubicBezTo>
                <a:cubicBezTo>
                  <a:pt x="1409700" y="0"/>
                  <a:pt x="3595255" y="0"/>
                  <a:pt x="3595255" y="0"/>
                </a:cubicBezTo>
                <a:lnTo>
                  <a:pt x="3595255" y="0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3C455E6-6191-4876-91A6-6E7B3995F0BD}"/>
              </a:ext>
            </a:extLst>
          </p:cNvPr>
          <p:cNvSpPr/>
          <p:nvPr/>
        </p:nvSpPr>
        <p:spPr>
          <a:xfrm>
            <a:off x="2143125" y="2714625"/>
            <a:ext cx="3643313" cy="3357563"/>
          </a:xfrm>
          <a:custGeom>
            <a:avLst/>
            <a:gdLst>
              <a:gd name="connsiteX0" fmla="*/ 0 w 3595255"/>
              <a:gd name="connsiteY0" fmla="*/ 3532909 h 3532909"/>
              <a:gd name="connsiteX1" fmla="*/ 1184564 w 3595255"/>
              <a:gd name="connsiteY1" fmla="*/ 976745 h 3532909"/>
              <a:gd name="connsiteX2" fmla="*/ 3595255 w 3595255"/>
              <a:gd name="connsiteY2" fmla="*/ 0 h 3532909"/>
              <a:gd name="connsiteX3" fmla="*/ 3595255 w 3595255"/>
              <a:gd name="connsiteY3" fmla="*/ 0 h 353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255" h="3532909">
                <a:moveTo>
                  <a:pt x="0" y="3532909"/>
                </a:moveTo>
                <a:cubicBezTo>
                  <a:pt x="292677" y="2549236"/>
                  <a:pt x="585355" y="1565563"/>
                  <a:pt x="1184564" y="976745"/>
                </a:cubicBezTo>
                <a:cubicBezTo>
                  <a:pt x="1783773" y="387927"/>
                  <a:pt x="3595255" y="0"/>
                  <a:pt x="3595255" y="0"/>
                </a:cubicBezTo>
                <a:lnTo>
                  <a:pt x="3595255" y="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39A4A7-04A3-4CF4-9D92-E36C0ED8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1500188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</a:t>
            </a:r>
            <a:endParaRPr lang="en-US" altLang="en-US" sz="1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AE14C-B736-4011-9B3E-4A26E101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07181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</a:t>
            </a:r>
            <a:endParaRPr lang="en-US" alt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52BD1A-8E07-4CF2-806C-7927B6BE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2500313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</a:t>
            </a:r>
            <a:endParaRPr lang="en-US" altLang="en-US" sz="1800"/>
          </a:p>
        </p:txBody>
      </p:sp>
      <p:sp>
        <p:nvSpPr>
          <p:cNvPr id="16394" name="TextBox 38">
            <a:extLst>
              <a:ext uri="{FF2B5EF4-FFF2-40B4-BE49-F238E27FC236}">
                <a16:creationId xmlns:a16="http://schemas.microsoft.com/office/drawing/2014/main" id="{5FF028E2-70F8-4192-B831-2C669544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000750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A3331D-B0A5-43EE-8AAA-1E48548CD2F8}"/>
              </a:ext>
            </a:extLst>
          </p:cNvPr>
          <p:cNvCxnSpPr/>
          <p:nvPr/>
        </p:nvCxnSpPr>
        <p:spPr>
          <a:xfrm>
            <a:off x="2071688" y="3286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ADCF77-A82E-49EA-A6F7-3A379B22EFF0}"/>
              </a:ext>
            </a:extLst>
          </p:cNvPr>
          <p:cNvCxnSpPr/>
          <p:nvPr/>
        </p:nvCxnSpPr>
        <p:spPr>
          <a:xfrm>
            <a:off x="2071688" y="242887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93BD88-016D-4A5D-ABE0-E445394867D9}"/>
              </a:ext>
            </a:extLst>
          </p:cNvPr>
          <p:cNvCxnSpPr/>
          <p:nvPr/>
        </p:nvCxnSpPr>
        <p:spPr>
          <a:xfrm>
            <a:off x="2071688" y="15716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83D2AA2-BC3A-401E-A35F-6A3D0950D959}"/>
              </a:ext>
            </a:extLst>
          </p:cNvPr>
          <p:cNvCxnSpPr/>
          <p:nvPr/>
        </p:nvCxnSpPr>
        <p:spPr>
          <a:xfrm>
            <a:off x="2071688" y="4429125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289748-AB26-4BF9-940C-240488C65699}"/>
              </a:ext>
            </a:extLst>
          </p:cNvPr>
          <p:cNvCxnSpPr/>
          <p:nvPr/>
        </p:nvCxnSpPr>
        <p:spPr>
          <a:xfrm rot="10800000">
            <a:off x="2071688" y="5072063"/>
            <a:ext cx="7143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50">
            <a:extLst>
              <a:ext uri="{FF2B5EF4-FFF2-40B4-BE49-F238E27FC236}">
                <a16:creationId xmlns:a16="http://schemas.microsoft.com/office/drawing/2014/main" id="{A694CB23-E4D6-4A71-8447-F3411B2D7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8577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6401" name="TextBox 51">
            <a:extLst>
              <a:ext uri="{FF2B5EF4-FFF2-40B4-BE49-F238E27FC236}">
                <a16:creationId xmlns:a16="http://schemas.microsoft.com/office/drawing/2014/main" id="{5E8AA2AE-159F-4B57-9FF7-CBE0875A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143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6402" name="TextBox 52">
            <a:extLst>
              <a:ext uri="{FF2B5EF4-FFF2-40B4-BE49-F238E27FC236}">
                <a16:creationId xmlns:a16="http://schemas.microsoft.com/office/drawing/2014/main" id="{7A7C2C85-ED6C-4828-B18E-2A97591A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00037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6403" name="TextBox 53">
            <a:extLst>
              <a:ext uri="{FF2B5EF4-FFF2-40B4-BE49-F238E27FC236}">
                <a16:creationId xmlns:a16="http://schemas.microsoft.com/office/drawing/2014/main" id="{858D252C-6E0C-4922-B3CE-D2DA22BE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6404" name="TextBox 54">
            <a:extLst>
              <a:ext uri="{FF2B5EF4-FFF2-40B4-BE49-F238E27FC236}">
                <a16:creationId xmlns:a16="http://schemas.microsoft.com/office/drawing/2014/main" id="{87766E90-4016-4DA8-A319-9BC098A1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285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B3F8C4-3924-4D1B-A726-00EC7D8E2918}"/>
              </a:ext>
            </a:extLst>
          </p:cNvPr>
          <p:cNvCxnSpPr/>
          <p:nvPr/>
        </p:nvCxnSpPr>
        <p:spPr>
          <a:xfrm rot="5400000">
            <a:off x="3642518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B8838E-7A44-49C2-80DE-88883A426C70}"/>
              </a:ext>
            </a:extLst>
          </p:cNvPr>
          <p:cNvCxnSpPr/>
          <p:nvPr/>
        </p:nvCxnSpPr>
        <p:spPr>
          <a:xfrm rot="5400000">
            <a:off x="4428331" y="6072982"/>
            <a:ext cx="144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B7B568-43DC-4F61-9343-0BC718AAD897}"/>
              </a:ext>
            </a:extLst>
          </p:cNvPr>
          <p:cNvCxnSpPr/>
          <p:nvPr/>
        </p:nvCxnSpPr>
        <p:spPr>
          <a:xfrm rot="5400000">
            <a:off x="5143500" y="6072188"/>
            <a:ext cx="14446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0C6AF5B-CDFA-48BC-9EAB-380CEBDE83C9}"/>
              </a:ext>
            </a:extLst>
          </p:cNvPr>
          <p:cNvCxnSpPr/>
          <p:nvPr/>
        </p:nvCxnSpPr>
        <p:spPr>
          <a:xfrm rot="5400000">
            <a:off x="5929312" y="6072188"/>
            <a:ext cx="1444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61">
            <a:extLst>
              <a:ext uri="{FF2B5EF4-FFF2-40B4-BE49-F238E27FC236}">
                <a16:creationId xmlns:a16="http://schemas.microsoft.com/office/drawing/2014/main" id="{96ECAAF4-7321-483B-B2F7-6D410144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</a:t>
            </a:r>
          </a:p>
        </p:txBody>
      </p:sp>
      <p:sp>
        <p:nvSpPr>
          <p:cNvPr id="16410" name="TextBox 62">
            <a:extLst>
              <a:ext uri="{FF2B5EF4-FFF2-40B4-BE49-F238E27FC236}">
                <a16:creationId xmlns:a16="http://schemas.microsoft.com/office/drawing/2014/main" id="{E38E3658-4A58-4393-8712-6CE598E2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072188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4</a:t>
            </a:r>
          </a:p>
        </p:txBody>
      </p:sp>
      <p:sp>
        <p:nvSpPr>
          <p:cNvPr id="16411" name="TextBox 64">
            <a:extLst>
              <a:ext uri="{FF2B5EF4-FFF2-40B4-BE49-F238E27FC236}">
                <a16:creationId xmlns:a16="http://schemas.microsoft.com/office/drawing/2014/main" id="{1E6648F4-E650-4302-B93C-8A31FE71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</a:t>
            </a:r>
          </a:p>
        </p:txBody>
      </p:sp>
      <p:sp>
        <p:nvSpPr>
          <p:cNvPr id="16412" name="TextBox 65">
            <a:extLst>
              <a:ext uri="{FF2B5EF4-FFF2-40B4-BE49-F238E27FC236}">
                <a16:creationId xmlns:a16="http://schemas.microsoft.com/office/drawing/2014/main" id="{8D88B716-15F8-4FEF-BC4C-34AFEB60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072188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</a:t>
            </a:r>
          </a:p>
        </p:txBody>
      </p:sp>
      <p:sp>
        <p:nvSpPr>
          <p:cNvPr id="16413" name="TextBox 66">
            <a:extLst>
              <a:ext uri="{FF2B5EF4-FFF2-40B4-BE49-F238E27FC236}">
                <a16:creationId xmlns:a16="http://schemas.microsoft.com/office/drawing/2014/main" id="{31FA3E15-1C86-48E0-AFC0-8B5569FD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072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</a:t>
            </a:r>
          </a:p>
        </p:txBody>
      </p:sp>
      <p:sp>
        <p:nvSpPr>
          <p:cNvPr id="16414" name="TextBox 37">
            <a:extLst>
              <a:ext uri="{FF2B5EF4-FFF2-40B4-BE49-F238E27FC236}">
                <a16:creationId xmlns:a16="http://schemas.microsoft.com/office/drawing/2014/main" id="{7B796824-E93B-4007-8B5D-02E2E0D617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54831" y="2697956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Expired Volume (l)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415" name="TextBox 39">
            <a:extLst>
              <a:ext uri="{FF2B5EF4-FFF2-40B4-BE49-F238E27FC236}">
                <a16:creationId xmlns:a16="http://schemas.microsoft.com/office/drawing/2014/main" id="{28E9153E-4041-4C46-9A95-71002EEB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64881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Time (s)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  <p:bldP spid="3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CC66D80-3999-426B-AD7F-3FAD622C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480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/>
              <a:t>The normal and restrictive expire fully in 2 sec.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/>
              <a:t>The obstructive needs more than 2 sec, the curve rises slowly to reach its highest point.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He may need more than 6 sec.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He can or not get rid of all VC depending on the severity of the disease.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E0D074-D919-4AAD-8DC0-A6B5202C3A40}"/>
              </a:ext>
            </a:extLst>
          </p:cNvPr>
          <p:cNvGraphicFramePr/>
          <p:nvPr/>
        </p:nvGraphicFramePr>
        <p:xfrm>
          <a:off x="785786" y="714356"/>
          <a:ext cx="750099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A817BC-F6A7-49A5-8529-00C5D44A7153}"/>
              </a:ext>
            </a:extLst>
          </p:cNvPr>
          <p:cNvGraphicFramePr/>
          <p:nvPr/>
        </p:nvGraphicFramePr>
        <p:xfrm>
          <a:off x="785786" y="357166"/>
          <a:ext cx="778674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F0F2F17-4260-41D1-8469-9AAC101838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50" y="500063"/>
          <a:ext cx="8643938" cy="5861050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Obstructive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Restrictive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FVC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↓ or ↔  (5)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↓   (3)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↓↓↓      (2)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↓     (2.7)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↓    (40%)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(↓ airflow)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↔ or ↑  (90)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(Normal airflow)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F7D7-C23A-499E-AAD5-2C7E101C6572}"/>
              </a:ext>
            </a:extLst>
          </p:cNvPr>
          <p:cNvGraphicFramePr/>
          <p:nvPr/>
        </p:nvGraphicFramePr>
        <p:xfrm>
          <a:off x="1142976" y="714356"/>
          <a:ext cx="678661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AD6E8E4-DD9A-4322-8524-78DF833F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Results interpretation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064FD16-F3BD-479D-9BF7-58DDDA8C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" y="1196975"/>
            <a:ext cx="9144000" cy="5534025"/>
          </a:xfrm>
        </p:spPr>
        <p:txBody>
          <a:bodyPr/>
          <a:lstStyle/>
          <a:p>
            <a:r>
              <a:rPr lang="en-GB" altLang="en-US"/>
              <a:t>Results are reported as absolute values (litre) ,and as percentages of predicted values based on age, height, sex, ethnicity.</a:t>
            </a:r>
          </a:p>
          <a:p>
            <a:endParaRPr lang="en-GB" altLang="en-US"/>
          </a:p>
          <a:p>
            <a:r>
              <a:rPr lang="en-GB" altLang="en-US">
                <a:solidFill>
                  <a:srgbClr val="5DFC04"/>
                </a:solidFill>
              </a:rPr>
              <a:t>Normal</a:t>
            </a:r>
            <a:r>
              <a:rPr lang="en-GB" altLang="en-US"/>
              <a:t>: </a:t>
            </a:r>
            <a:r>
              <a:rPr lang="en-GB" altLang="en-US">
                <a:solidFill>
                  <a:srgbClr val="FF0000"/>
                </a:solidFill>
              </a:rPr>
              <a:t>Both FVC and </a:t>
            </a:r>
            <a:r>
              <a:rPr lang="en-US" altLang="en-US">
                <a:solidFill>
                  <a:srgbClr val="FF0000"/>
                </a:solidFill>
              </a:rPr>
              <a:t>FEV</a:t>
            </a: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≥ 75% of predicted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If any of  FVC and FEV</a:t>
            </a:r>
            <a:r>
              <a:rPr lang="en-US" altLang="en-US" sz="2400"/>
              <a:t>1</a:t>
            </a:r>
            <a:r>
              <a:rPr lang="en-US" altLang="en-US"/>
              <a:t> is &lt; 75% of predicted, calculate FEV</a:t>
            </a:r>
            <a:r>
              <a:rPr lang="en-US" altLang="en-US" sz="2400"/>
              <a:t>1</a:t>
            </a:r>
            <a:r>
              <a:rPr lang="en-US" altLang="en-US"/>
              <a:t> ratio:</a:t>
            </a:r>
          </a:p>
          <a:p>
            <a:r>
              <a:rPr lang="en-US" altLang="en-US">
                <a:solidFill>
                  <a:srgbClr val="F79646"/>
                </a:solidFill>
              </a:rPr>
              <a:t>FEV</a:t>
            </a:r>
            <a:r>
              <a:rPr lang="en-US" altLang="en-US" sz="2400">
                <a:solidFill>
                  <a:srgbClr val="F79646"/>
                </a:solidFill>
              </a:rPr>
              <a:t>1</a:t>
            </a:r>
            <a:r>
              <a:rPr lang="en-US" altLang="en-US">
                <a:solidFill>
                  <a:srgbClr val="F79646"/>
                </a:solidFill>
              </a:rPr>
              <a:t>% ≥</a:t>
            </a:r>
            <a:r>
              <a:rPr lang="en-US" altLang="en-US"/>
              <a:t> </a:t>
            </a:r>
            <a:r>
              <a:rPr lang="en-US" altLang="en-US">
                <a:solidFill>
                  <a:srgbClr val="F79646"/>
                </a:solidFill>
              </a:rPr>
              <a:t> 70%  ------</a:t>
            </a:r>
            <a:r>
              <a:rPr lang="en-US" altLang="en-US">
                <a:solidFill>
                  <a:srgbClr val="F79646"/>
                </a:solidFill>
                <a:sym typeface="Wingdings" panose="05000000000000000000" pitchFamily="2" charset="2"/>
              </a:rPr>
              <a:t> Restrictive</a:t>
            </a:r>
          </a:p>
          <a:p>
            <a:r>
              <a:rPr lang="en-US" altLang="en-US">
                <a:solidFill>
                  <a:srgbClr val="FFC000"/>
                </a:solidFill>
              </a:rPr>
              <a:t>FEV</a:t>
            </a:r>
            <a:r>
              <a:rPr lang="en-US" altLang="en-US" sz="2400">
                <a:solidFill>
                  <a:srgbClr val="FFC000"/>
                </a:solidFill>
              </a:rPr>
              <a:t>1</a:t>
            </a:r>
            <a:r>
              <a:rPr lang="en-US" altLang="en-US">
                <a:solidFill>
                  <a:srgbClr val="FFC000"/>
                </a:solidFill>
              </a:rPr>
              <a:t>% </a:t>
            </a:r>
            <a:r>
              <a:rPr lang="en-US" altLang="en-US">
                <a:solidFill>
                  <a:srgbClr val="FFC000"/>
                </a:solidFill>
                <a:latin typeface="Tahoma" panose="020B0604030504040204" pitchFamily="34" charset="0"/>
              </a:rPr>
              <a:t>&lt; </a:t>
            </a:r>
            <a:r>
              <a:rPr lang="en-US" altLang="en-US">
                <a:solidFill>
                  <a:srgbClr val="FFC000"/>
                </a:solidFill>
              </a:rPr>
              <a:t>70 % ------</a:t>
            </a:r>
            <a:r>
              <a:rPr lang="en-US" altLang="en-US">
                <a:solidFill>
                  <a:srgbClr val="FFC000"/>
                </a:solidFill>
                <a:sym typeface="Wingdings" panose="05000000000000000000" pitchFamily="2" charset="2"/>
              </a:rPr>
              <a:t> Obstructive</a:t>
            </a:r>
          </a:p>
          <a:p>
            <a:endParaRPr lang="en-US" altLang="en-US"/>
          </a:p>
          <a:p>
            <a:endParaRPr lang="en-US" altLang="en-US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51AD732-9272-4531-944E-3587920B2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836613"/>
            <a:ext cx="8785225" cy="47529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679E4A-4BA2-4D82-9892-F962BDAC28A4}"/>
              </a:ext>
            </a:extLst>
          </p:cNvPr>
          <p:cNvGraphicFramePr/>
          <p:nvPr/>
        </p:nvGraphicFramePr>
        <p:xfrm>
          <a:off x="1357290" y="428604"/>
          <a:ext cx="750099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2">
            <a:extLst>
              <a:ext uri="{FF2B5EF4-FFF2-40B4-BE49-F238E27FC236}">
                <a16:creationId xmlns:a16="http://schemas.microsoft.com/office/drawing/2014/main" id="{97FF1733-B024-43B0-965E-3E0A19A2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8"/>
            <a:ext cx="3214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Flow Volume loop</a:t>
            </a:r>
            <a:endParaRPr lang="en-US" altLang="en-US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>
            <a:extLst>
              <a:ext uri="{FF2B5EF4-FFF2-40B4-BE49-F238E27FC236}">
                <a16:creationId xmlns:a16="http://schemas.microsoft.com/office/drawing/2014/main" id="{5B4255CB-F85A-47DF-9658-4B4B8FF6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263"/>
            <a:ext cx="9144000" cy="576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/>
              <a:t>   This measures exp &amp; insp </a:t>
            </a:r>
            <a:r>
              <a:rPr lang="en-US" altLang="en-US" sz="4000">
                <a:solidFill>
                  <a:srgbClr val="FFFF00"/>
                </a:solidFill>
              </a:rPr>
              <a:t>flow</a:t>
            </a:r>
            <a:r>
              <a:rPr lang="en-US" altLang="en-US" sz="4000"/>
              <a:t> as a function of exhaled </a:t>
            </a:r>
            <a:r>
              <a:rPr lang="en-US" altLang="en-US" sz="4000">
                <a:solidFill>
                  <a:srgbClr val="FFFF00"/>
                </a:solidFill>
              </a:rPr>
              <a:t>volume</a:t>
            </a:r>
            <a:r>
              <a:rPr lang="en-US" altLang="en-US" sz="4000"/>
              <a:t> rather then against time.</a:t>
            </a:r>
          </a:p>
          <a:p>
            <a:pPr eaLnBrk="1" hangingPunct="1"/>
            <a:endParaRPr lang="en-US" altLang="en-US"/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5B6BD397-D515-4EFB-8F9E-64CA786DC061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1970088"/>
            <a:ext cx="5832475" cy="4348162"/>
            <a:chOff x="457200" y="1820863"/>
            <a:chExt cx="5832475" cy="4348162"/>
          </a:xfrm>
        </p:grpSpPr>
        <p:sp>
          <p:nvSpPr>
            <p:cNvPr id="24581" name="Line 4">
              <a:extLst>
                <a:ext uri="{FF2B5EF4-FFF2-40B4-BE49-F238E27FC236}">
                  <a16:creationId xmlns:a16="http://schemas.microsoft.com/office/drawing/2014/main" id="{02BB4297-F966-4D4A-9D21-BFF224FF7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1820863"/>
              <a:ext cx="1588" cy="431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Line 5">
              <a:extLst>
                <a:ext uri="{FF2B5EF4-FFF2-40B4-BE49-F238E27FC236}">
                  <a16:creationId xmlns:a16="http://schemas.microsoft.com/office/drawing/2014/main" id="{41F624A5-EFCA-4239-A8A3-126A869C5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4699000"/>
              <a:ext cx="3987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Freeform 6">
              <a:extLst>
                <a:ext uri="{FF2B5EF4-FFF2-40B4-BE49-F238E27FC236}">
                  <a16:creationId xmlns:a16="http://schemas.microsoft.com/office/drawing/2014/main" id="{7FA7EF88-0FA4-411B-843E-854433E73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000250"/>
              <a:ext cx="2990850" cy="2698750"/>
            </a:xfrm>
            <a:custGeom>
              <a:avLst/>
              <a:gdLst>
                <a:gd name="T0" fmla="*/ 0 w 3960"/>
                <a:gd name="T1" fmla="*/ 2147483647 h 4140"/>
                <a:gd name="T2" fmla="*/ 2147483647 w 3960"/>
                <a:gd name="T3" fmla="*/ 2147483647 h 4140"/>
                <a:gd name="T4" fmla="*/ 2147483647 w 3960"/>
                <a:gd name="T5" fmla="*/ 2147483647 h 4140"/>
                <a:gd name="T6" fmla="*/ 2147483647 w 3960"/>
                <a:gd name="T7" fmla="*/ 2147483647 h 4140"/>
                <a:gd name="T8" fmla="*/ 2147483647 w 3960"/>
                <a:gd name="T9" fmla="*/ 2147483647 h 4140"/>
                <a:gd name="T10" fmla="*/ 2147483647 w 3960"/>
                <a:gd name="T11" fmla="*/ 2147483647 h 4140"/>
                <a:gd name="T12" fmla="*/ 2147483647 w 3960"/>
                <a:gd name="T13" fmla="*/ 2147483647 h 4140"/>
                <a:gd name="T14" fmla="*/ 2147483647 w 3960"/>
                <a:gd name="T15" fmla="*/ 2147483647 h 4140"/>
                <a:gd name="T16" fmla="*/ 2147483647 w 3960"/>
                <a:gd name="T17" fmla="*/ 2147483647 h 4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0"/>
                <a:gd name="T28" fmla="*/ 0 h 4140"/>
                <a:gd name="T29" fmla="*/ 3960 w 3960"/>
                <a:gd name="T30" fmla="*/ 4140 h 4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0" h="4140">
                  <a:moveTo>
                    <a:pt x="0" y="4140"/>
                  </a:moveTo>
                  <a:cubicBezTo>
                    <a:pt x="30" y="3930"/>
                    <a:pt x="60" y="3720"/>
                    <a:pt x="120" y="3240"/>
                  </a:cubicBezTo>
                  <a:cubicBezTo>
                    <a:pt x="180" y="2760"/>
                    <a:pt x="280" y="1770"/>
                    <a:pt x="360" y="1260"/>
                  </a:cubicBezTo>
                  <a:cubicBezTo>
                    <a:pt x="440" y="750"/>
                    <a:pt x="520" y="360"/>
                    <a:pt x="600" y="180"/>
                  </a:cubicBezTo>
                  <a:cubicBezTo>
                    <a:pt x="680" y="0"/>
                    <a:pt x="720" y="0"/>
                    <a:pt x="840" y="180"/>
                  </a:cubicBezTo>
                  <a:cubicBezTo>
                    <a:pt x="960" y="360"/>
                    <a:pt x="1140" y="900"/>
                    <a:pt x="1320" y="1260"/>
                  </a:cubicBezTo>
                  <a:cubicBezTo>
                    <a:pt x="1500" y="1620"/>
                    <a:pt x="1680" y="1980"/>
                    <a:pt x="1920" y="2340"/>
                  </a:cubicBezTo>
                  <a:cubicBezTo>
                    <a:pt x="2160" y="2700"/>
                    <a:pt x="2420" y="3120"/>
                    <a:pt x="2760" y="3420"/>
                  </a:cubicBezTo>
                  <a:cubicBezTo>
                    <a:pt x="3100" y="3720"/>
                    <a:pt x="3760" y="4020"/>
                    <a:pt x="3960" y="4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Text Box 7">
              <a:extLst>
                <a:ext uri="{FF2B5EF4-FFF2-40B4-BE49-F238E27FC236}">
                  <a16:creationId xmlns:a16="http://schemas.microsoft.com/office/drawing/2014/main" id="{09775A12-B22A-482C-94E7-EBBC6CD0E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79750"/>
              <a:ext cx="1497013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Expiratory flow rate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L/sec </a:t>
              </a:r>
              <a:endParaRPr lang="en-AU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4585" name="Text Box 9">
              <a:extLst>
                <a:ext uri="{FF2B5EF4-FFF2-40B4-BE49-F238E27FC236}">
                  <a16:creationId xmlns:a16="http://schemas.microsoft.com/office/drawing/2014/main" id="{DE1E376D-F0DD-41FD-89D2-BCA838325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267200"/>
              <a:ext cx="9969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>
                  <a:latin typeface="Comic Sans MS" panose="030F0702030302020204" pitchFamily="66" charset="0"/>
                </a:rPr>
                <a:t>FVC</a:t>
              </a:r>
              <a:endParaRPr lang="en-AU" altLang="en-US">
                <a:latin typeface="Arial" panose="020B0604020202020204" pitchFamily="34" charset="0"/>
              </a:endParaRPr>
            </a:p>
          </p:txBody>
        </p:sp>
        <p:sp>
          <p:nvSpPr>
            <p:cNvPr id="24586" name="Text Box 10">
              <a:extLst>
                <a:ext uri="{FF2B5EF4-FFF2-40B4-BE49-F238E27FC236}">
                  <a16:creationId xmlns:a16="http://schemas.microsoft.com/office/drawing/2014/main" id="{F69D089F-011B-44D0-9724-26E7CEF8E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9313" y="1820863"/>
              <a:ext cx="2538412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2000">
                  <a:latin typeface="Comic Sans MS" panose="030F0702030302020204" pitchFamily="66" charset="0"/>
                </a:rPr>
                <a:t>Maximum expiratory flow (PEF)</a:t>
              </a:r>
              <a:endParaRPr lang="en-AU" altLang="en-US">
                <a:latin typeface="Arial" panose="020B0604020202020204" pitchFamily="34" charset="0"/>
              </a:endParaRPr>
            </a:p>
          </p:txBody>
        </p:sp>
        <p:sp>
          <p:nvSpPr>
            <p:cNvPr id="24587" name="Line 11">
              <a:extLst>
                <a:ext uri="{FF2B5EF4-FFF2-40B4-BE49-F238E27FC236}">
                  <a16:creationId xmlns:a16="http://schemas.microsoft.com/office/drawing/2014/main" id="{E8990293-E01D-4A00-9140-A0B3BA650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6875" y="2000250"/>
              <a:ext cx="4524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12">
              <a:extLst>
                <a:ext uri="{FF2B5EF4-FFF2-40B4-BE49-F238E27FC236}">
                  <a16:creationId xmlns:a16="http://schemas.microsoft.com/office/drawing/2014/main" id="{AF397538-500F-4812-99E9-4FC564E9B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4699000"/>
              <a:ext cx="2990850" cy="1470025"/>
            </a:xfrm>
            <a:custGeom>
              <a:avLst/>
              <a:gdLst>
                <a:gd name="T0" fmla="*/ 2147483647 w 3960"/>
                <a:gd name="T1" fmla="*/ 0 h 1470"/>
                <a:gd name="T2" fmla="*/ 2147483647 w 3960"/>
                <a:gd name="T3" fmla="*/ 2147483647 h 1470"/>
                <a:gd name="T4" fmla="*/ 2147483647 w 3960"/>
                <a:gd name="T5" fmla="*/ 2147483647 h 1470"/>
                <a:gd name="T6" fmla="*/ 2147483647 w 3960"/>
                <a:gd name="T7" fmla="*/ 2147483647 h 1470"/>
                <a:gd name="T8" fmla="*/ 2147483647 w 3960"/>
                <a:gd name="T9" fmla="*/ 2147483647 h 1470"/>
                <a:gd name="T10" fmla="*/ 2147483647 w 3960"/>
                <a:gd name="T11" fmla="*/ 2147483647 h 1470"/>
                <a:gd name="T12" fmla="*/ 2147483647 w 3960"/>
                <a:gd name="T13" fmla="*/ 2147483647 h 1470"/>
                <a:gd name="T14" fmla="*/ 0 w 3960"/>
                <a:gd name="T15" fmla="*/ 0 h 1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60"/>
                <a:gd name="T25" fmla="*/ 0 h 1470"/>
                <a:gd name="T26" fmla="*/ 3960 w 3960"/>
                <a:gd name="T27" fmla="*/ 1470 h 1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60" h="1470">
                  <a:moveTo>
                    <a:pt x="3960" y="0"/>
                  </a:moveTo>
                  <a:cubicBezTo>
                    <a:pt x="3926" y="55"/>
                    <a:pt x="3880" y="176"/>
                    <a:pt x="3756" y="328"/>
                  </a:cubicBezTo>
                  <a:cubicBezTo>
                    <a:pt x="3632" y="480"/>
                    <a:pt x="3479" y="730"/>
                    <a:pt x="3216" y="913"/>
                  </a:cubicBezTo>
                  <a:cubicBezTo>
                    <a:pt x="2953" y="1096"/>
                    <a:pt x="2526" y="1376"/>
                    <a:pt x="2181" y="1423"/>
                  </a:cubicBezTo>
                  <a:cubicBezTo>
                    <a:pt x="1836" y="1470"/>
                    <a:pt x="1433" y="1310"/>
                    <a:pt x="1146" y="1198"/>
                  </a:cubicBezTo>
                  <a:cubicBezTo>
                    <a:pt x="859" y="1086"/>
                    <a:pt x="618" y="885"/>
                    <a:pt x="456" y="748"/>
                  </a:cubicBezTo>
                  <a:cubicBezTo>
                    <a:pt x="294" y="611"/>
                    <a:pt x="247" y="498"/>
                    <a:pt x="171" y="373"/>
                  </a:cubicBezTo>
                  <a:cubicBezTo>
                    <a:pt x="95" y="248"/>
                    <a:pt x="36" y="7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Text Box 13">
              <a:extLst>
                <a:ext uri="{FF2B5EF4-FFF2-40B4-BE49-F238E27FC236}">
                  <a16:creationId xmlns:a16="http://schemas.microsoft.com/office/drawing/2014/main" id="{4C73F5F0-60BF-401C-A965-645957EC9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105400"/>
              <a:ext cx="16002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Inspiratory flow rate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L/sec</a:t>
              </a:r>
            </a:p>
          </p:txBody>
        </p:sp>
        <p:sp>
          <p:nvSpPr>
            <p:cNvPr id="24590" name="Text Box 14">
              <a:extLst>
                <a:ext uri="{FF2B5EF4-FFF2-40B4-BE49-F238E27FC236}">
                  <a16:creationId xmlns:a16="http://schemas.microsoft.com/office/drawing/2014/main" id="{FF73A88E-D83C-4008-9A78-0EC7705B1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762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591" name="Text Box 15">
              <a:extLst>
                <a:ext uri="{FF2B5EF4-FFF2-40B4-BE49-F238E27FC236}">
                  <a16:creationId xmlns:a16="http://schemas.microsoft.com/office/drawing/2014/main" id="{64484E66-1B39-4F60-A203-BC7D377A1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1066800" cy="366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RV</a:t>
              </a:r>
            </a:p>
          </p:txBody>
        </p:sp>
        <p:sp>
          <p:nvSpPr>
            <p:cNvPr id="24592" name="Line 16">
              <a:extLst>
                <a:ext uri="{FF2B5EF4-FFF2-40B4-BE49-F238E27FC236}">
                  <a16:creationId xmlns:a16="http://schemas.microsoft.com/office/drawing/2014/main" id="{70DBE214-55D6-4D08-93AB-72EF42928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6482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Text Box 17">
              <a:extLst>
                <a:ext uri="{FF2B5EF4-FFF2-40B4-BE49-F238E27FC236}">
                  <a16:creationId xmlns:a16="http://schemas.microsoft.com/office/drawing/2014/main" id="{CB7D20BF-5E9A-4F9F-A1AE-8CC46C8D8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419600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latin typeface="Comic Sans MS" panose="030F0702030302020204" pitchFamily="66" charset="0"/>
                </a:rPr>
                <a:t>TLC</a:t>
              </a:r>
            </a:p>
          </p:txBody>
        </p:sp>
      </p:grpSp>
      <p:sp>
        <p:nvSpPr>
          <p:cNvPr id="24580" name="Text Box 8">
            <a:extLst>
              <a:ext uri="{FF2B5EF4-FFF2-40B4-BE49-F238E27FC236}">
                <a16:creationId xmlns:a16="http://schemas.microsoft.com/office/drawing/2014/main" id="{BC90C4F2-EF1A-480C-B5B3-3AE4A977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6318250"/>
            <a:ext cx="14493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000">
                <a:latin typeface="Comic Sans MS" panose="030F0702030302020204" pitchFamily="66" charset="0"/>
              </a:rPr>
              <a:t>Volume (L) </a:t>
            </a:r>
            <a:endParaRPr lang="en-AU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2" descr="Printout2.jpg">
            <a:extLst>
              <a:ext uri="{FF2B5EF4-FFF2-40B4-BE49-F238E27FC236}">
                <a16:creationId xmlns:a16="http://schemas.microsoft.com/office/drawing/2014/main" id="{C8926722-5553-45D7-BCE1-0F5726547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928688"/>
            <a:ext cx="4470400" cy="4000500"/>
          </a:xfrm>
        </p:spPr>
      </p:pic>
      <p:pic>
        <p:nvPicPr>
          <p:cNvPr id="25603" name="Picture 2" descr="F:\spirometry\PFT\PFT-7.jpg">
            <a:extLst>
              <a:ext uri="{FF2B5EF4-FFF2-40B4-BE49-F238E27FC236}">
                <a16:creationId xmlns:a16="http://schemas.microsoft.com/office/drawing/2014/main" id="{0716B4D7-0BB5-46B2-93E3-7F14C4B8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928688"/>
            <a:ext cx="40941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EBB82C9-696F-498F-8357-7CC9D23A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C000"/>
                </a:solidFill>
              </a:rPr>
              <a:t>Flow Volume loop</a:t>
            </a:r>
          </a:p>
        </p:txBody>
      </p:sp>
      <p:pic>
        <p:nvPicPr>
          <p:cNvPr id="26627" name="Content Placeholder 3" descr="Lung.jpg">
            <a:extLst>
              <a:ext uri="{FF2B5EF4-FFF2-40B4-BE49-F238E27FC236}">
                <a16:creationId xmlns:a16="http://schemas.microsoft.com/office/drawing/2014/main" id="{CB6F80A0-ADE9-4464-A40A-DDFFA45D1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4525" y="1600200"/>
            <a:ext cx="531495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B42562-2F10-41FC-A353-7FBC0F656645}"/>
              </a:ext>
            </a:extLst>
          </p:cNvPr>
          <p:cNvGraphicFramePr/>
          <p:nvPr/>
        </p:nvGraphicFramePr>
        <p:xfrm>
          <a:off x="785786" y="500042"/>
          <a:ext cx="778674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639327A7-D8D1-48D6-87EB-5E4FD9B17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8913"/>
            <a:ext cx="8856663" cy="64801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400" b="1">
                <a:solidFill>
                  <a:srgbClr val="FF0000"/>
                </a:solidFill>
              </a:rPr>
              <a:t>Maximal Flow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FFFF00"/>
                </a:solidFill>
              </a:rPr>
              <a:t>The inspiratory and the 1</a:t>
            </a:r>
            <a:r>
              <a:rPr lang="en-GB" altLang="en-US" baseline="30000">
                <a:solidFill>
                  <a:srgbClr val="FFFF00"/>
                </a:solidFill>
              </a:rPr>
              <a:t>st</a:t>
            </a:r>
            <a:r>
              <a:rPr lang="en-GB" altLang="en-US">
                <a:solidFill>
                  <a:srgbClr val="FFFF00"/>
                </a:solidFill>
              </a:rPr>
              <a:t> early expiratory flow rates </a:t>
            </a:r>
            <a:r>
              <a:rPr lang="en-GB" altLang="en-US"/>
              <a:t>(flows generated near the TLC) are </a:t>
            </a:r>
            <a:r>
              <a:rPr lang="en-GB" altLang="en-US">
                <a:solidFill>
                  <a:srgbClr val="FFFF00"/>
                </a:solidFill>
              </a:rPr>
              <a:t>effort</a:t>
            </a:r>
            <a:r>
              <a:rPr lang="en-GB" altLang="en-US"/>
              <a:t> (muscle) </a:t>
            </a:r>
            <a:r>
              <a:rPr lang="en-GB" altLang="en-US">
                <a:solidFill>
                  <a:srgbClr val="FFFF00"/>
                </a:solidFill>
              </a:rPr>
              <a:t>dependent</a:t>
            </a:r>
            <a:r>
              <a:rPr lang="en-GB" altLang="en-US"/>
              <a:t>: the greater one can raise pleural pressure (the harder one forces the air out), </a:t>
            </a:r>
            <a:r>
              <a:rPr lang="en-GB" altLang="en-US">
                <a:solidFill>
                  <a:srgbClr val="FFFF00"/>
                </a:solidFill>
              </a:rPr>
              <a:t>the greater the resulting air flow</a:t>
            </a:r>
            <a:r>
              <a:rPr lang="en-GB" altLang="en-US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BA2C7C-1084-42CD-8483-DE06B9357CEE}"/>
              </a:ext>
            </a:extLst>
          </p:cNvPr>
          <p:cNvGraphicFramePr/>
          <p:nvPr/>
        </p:nvGraphicFramePr>
        <p:xfrm>
          <a:off x="-1" y="357188"/>
          <a:ext cx="5929313" cy="62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5">
            <a:extLst>
              <a:ext uri="{FF2B5EF4-FFF2-40B4-BE49-F238E27FC236}">
                <a16:creationId xmlns:a16="http://schemas.microsoft.com/office/drawing/2014/main" id="{CC1F886A-0AD0-42D5-9AB7-3443A069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44675"/>
            <a:ext cx="31305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>
            <a:extLst>
              <a:ext uri="{FF2B5EF4-FFF2-40B4-BE49-F238E27FC236}">
                <a16:creationId xmlns:a16="http://schemas.microsoft.com/office/drawing/2014/main" id="{B8118220-A2E8-4B58-9B42-E2B3A072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57188"/>
            <a:ext cx="278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Obstructive LD</a:t>
            </a:r>
            <a:endParaRPr lang="en-US" altLang="en-US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6F6785-86DC-409A-8734-A445CD743A52}"/>
              </a:ext>
            </a:extLst>
          </p:cNvPr>
          <p:cNvGraphicFramePr/>
          <p:nvPr/>
        </p:nvGraphicFramePr>
        <p:xfrm>
          <a:off x="0" y="157161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TextBox 7">
            <a:extLst>
              <a:ext uri="{FF2B5EF4-FFF2-40B4-BE49-F238E27FC236}">
                <a16:creationId xmlns:a16="http://schemas.microsoft.com/office/drawing/2014/main" id="{B3580F6F-DF70-4C03-8550-2896DBD3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85750"/>
            <a:ext cx="5572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C000"/>
                </a:solidFill>
                <a:latin typeface="Arial" panose="020B0604020202020204" pitchFamily="34" charset="0"/>
              </a:rPr>
              <a:t>Restrictive LD</a:t>
            </a:r>
            <a:endParaRPr lang="en-US" altLang="en-US" sz="4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9F56ED48-CC69-48A9-9968-92A92CF5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71625"/>
            <a:ext cx="350043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9A7A3AB-220D-4158-8C92-F1D46C99C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/>
            <a:br>
              <a:rPr lang="en-US" altLang="en-US" sz="6600"/>
            </a:br>
            <a:r>
              <a:rPr lang="en-GB" altLang="en-US" sz="6000" b="1">
                <a:solidFill>
                  <a:srgbClr val="FFFF00"/>
                </a:solidFill>
              </a:rPr>
              <a:t>Static</a:t>
            </a:r>
            <a:r>
              <a:rPr lang="en-GB" altLang="en-US" sz="8000" b="1">
                <a:solidFill>
                  <a:srgbClr val="FFFF00"/>
                </a:solidFill>
              </a:rPr>
              <a:t> </a:t>
            </a:r>
            <a:r>
              <a:rPr lang="en-GB" altLang="en-US" sz="6000" b="1">
                <a:solidFill>
                  <a:srgbClr val="FFFF00"/>
                </a:solidFill>
              </a:rPr>
              <a:t>test</a:t>
            </a:r>
            <a:br>
              <a:rPr lang="en-US" altLang="en-US" sz="6600"/>
            </a:br>
            <a:endParaRPr lang="en-US" altLang="en-US" sz="6600"/>
          </a:p>
        </p:txBody>
      </p:sp>
      <p:sp>
        <p:nvSpPr>
          <p:cNvPr id="4099" name="Subtitle 3">
            <a:extLst>
              <a:ext uri="{FF2B5EF4-FFF2-40B4-BE49-F238E27FC236}">
                <a16:creationId xmlns:a16="http://schemas.microsoft.com/office/drawing/2014/main" id="{FAD3357C-3C94-4D4F-968B-3EF64F25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501062" cy="50720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en-US" sz="3700" b="1">
                <a:solidFill>
                  <a:srgbClr val="5DFC04"/>
                </a:solidFill>
              </a:rPr>
              <a:t> </a:t>
            </a:r>
            <a:r>
              <a:rPr lang="en-GB" altLang="en-US" sz="3700" b="1">
                <a:solidFill>
                  <a:schemeClr val="tx1"/>
                </a:solidFill>
              </a:rPr>
              <a:t>Performed without regard to time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3700" b="1">
              <a:solidFill>
                <a:srgbClr val="5DFC04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altLang="en-US" sz="3700" b="1">
              <a:solidFill>
                <a:srgbClr val="5DFC04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altLang="en-US" sz="3700" b="1">
              <a:solidFill>
                <a:srgbClr val="5DFC04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altLang="en-US" sz="37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altLang="en-US" sz="3700" b="1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altLang="en-US" sz="3700" b="1">
                <a:solidFill>
                  <a:srgbClr val="FF0000"/>
                </a:solidFill>
              </a:rPr>
              <a:t>Relaxed Vital capacity</a:t>
            </a:r>
            <a:r>
              <a:rPr lang="en-GB" altLang="en-US" sz="3700" b="1">
                <a:solidFill>
                  <a:schemeClr val="tx1"/>
                </a:solidFill>
              </a:rPr>
              <a:t>: Max Volume of air expired during relaxed expiration  after a maximal inspiration</a:t>
            </a:r>
            <a:endParaRPr lang="en-US" altLang="en-US" sz="37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000">
              <a:solidFill>
                <a:srgbClr val="FFFFFF"/>
              </a:solidFill>
            </a:endParaRPr>
          </a:p>
        </p:txBody>
      </p:sp>
      <p:pic>
        <p:nvPicPr>
          <p:cNvPr id="4100" name="Picture 2" descr="F:\spirometry\What is a Pulmonary Function Test_files\clip_image002_0000a.jpg">
            <a:extLst>
              <a:ext uri="{FF2B5EF4-FFF2-40B4-BE49-F238E27FC236}">
                <a16:creationId xmlns:a16="http://schemas.microsoft.com/office/drawing/2014/main" id="{771FECF1-9A24-43F0-8DF4-DB4BFF52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214563"/>
            <a:ext cx="44672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:\Lung4.jpg">
            <a:extLst>
              <a:ext uri="{FF2B5EF4-FFF2-40B4-BE49-F238E27FC236}">
                <a16:creationId xmlns:a16="http://schemas.microsoft.com/office/drawing/2014/main" id="{12F116C5-2559-4709-BCA9-BFEE8E9B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14438"/>
            <a:ext cx="51117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3351DC-29D7-47F4-99FF-5BBB9BA0B22E}"/>
              </a:ext>
            </a:extLst>
          </p:cNvPr>
          <p:cNvGraphicFramePr/>
          <p:nvPr/>
        </p:nvGraphicFramePr>
        <p:xfrm>
          <a:off x="1000100" y="1397000"/>
          <a:ext cx="750099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64582F-5A89-4945-A56F-308CFB5FB527}"/>
              </a:ext>
            </a:extLst>
          </p:cNvPr>
          <p:cNvSpPr txBox="1"/>
          <p:nvPr/>
        </p:nvSpPr>
        <p:spPr>
          <a:xfrm>
            <a:off x="1785918" y="357166"/>
            <a:ext cx="628654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FFFF00"/>
                </a:solidFill>
                <a:cs typeface="Arial" pitchFamily="34" charset="0"/>
              </a:rPr>
              <a:t>Importance of spirometry</a:t>
            </a:r>
            <a:endParaRPr lang="en-US" altLang="en-US" sz="32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9CB36-9A61-4E21-A0C6-60A3E2DB9EB2}"/>
              </a:ext>
            </a:extLst>
          </p:cNvPr>
          <p:cNvSpPr/>
          <p:nvPr/>
        </p:nvSpPr>
        <p:spPr>
          <a:xfrm>
            <a:off x="285720" y="2000240"/>
            <a:ext cx="814393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8F242C-E415-4D26-8867-4940771173FB}"/>
              </a:ext>
            </a:extLst>
          </p:cNvPr>
          <p:cNvGraphicFramePr/>
          <p:nvPr/>
        </p:nvGraphicFramePr>
        <p:xfrm>
          <a:off x="179512" y="0"/>
          <a:ext cx="843367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5BA31E2-D7A6-4713-8B5F-94A0FF01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5DFC04"/>
              </a:solidFill>
            </a:endParaRPr>
          </a:p>
          <a:p>
            <a:pPr eaLnBrk="1" hangingPunct="1"/>
            <a:endParaRPr lang="en-US" alt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4156E07-D1D7-451A-94CF-B381AFB1B89A}"/>
              </a:ext>
            </a:extLst>
          </p:cNvPr>
          <p:cNvGraphicFramePr/>
          <p:nvPr/>
        </p:nvGraphicFramePr>
        <p:xfrm>
          <a:off x="785786" y="428604"/>
          <a:ext cx="757242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DDB479E-A54B-4377-B119-1DD40A3B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908050"/>
          </a:xfrm>
        </p:spPr>
        <p:txBody>
          <a:bodyPr/>
          <a:lstStyle/>
          <a:p>
            <a:pPr eaLnBrk="1" hangingPunct="1"/>
            <a:r>
              <a:rPr lang="en-GB" altLang="en-US" sz="6000" b="1">
                <a:solidFill>
                  <a:srgbClr val="FFC000"/>
                </a:solidFill>
              </a:rPr>
              <a:t>Forced Expiratory Curve</a:t>
            </a:r>
            <a:endParaRPr lang="en-US" altLang="en-US" sz="6000" b="1">
              <a:solidFill>
                <a:srgbClr val="FFC000"/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AC2BD65-D0A9-43C0-9BF4-087E1DA1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3600" b="1"/>
              <a:t>The subject takes a maximal inspiration and then exhales as rapidly, as forcibly,&amp; as maximally as possible. </a:t>
            </a: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3600" b="1"/>
              <a:t>Duration of the forced effort: 3 – 5 sec</a:t>
            </a: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3600" b="1">
                <a:solidFill>
                  <a:srgbClr val="5DFC04"/>
                </a:solidFill>
              </a:rPr>
              <a:t>A plot of exhaled volume against time:</a:t>
            </a:r>
            <a:endParaRPr lang="en-US" altLang="en-US" sz="3600" b="1">
              <a:solidFill>
                <a:srgbClr val="5DFC04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US" altLang="en-US"/>
          </a:p>
        </p:txBody>
      </p:sp>
      <p:pic>
        <p:nvPicPr>
          <p:cNvPr id="7172" name="Content Placeholder 3" descr="F:\spirometry\What is a Pulmonary Function Test_files\clip_image004_0000a.jpg">
            <a:extLst>
              <a:ext uri="{FF2B5EF4-FFF2-40B4-BE49-F238E27FC236}">
                <a16:creationId xmlns:a16="http://schemas.microsoft.com/office/drawing/2014/main" id="{E4E045C4-2CBF-43BC-A75B-A4016D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14813"/>
            <a:ext cx="3657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0DA3DE-760B-46FB-9E02-37F93A1D3EDF}"/>
              </a:ext>
            </a:extLst>
          </p:cNvPr>
          <p:cNvGraphicFramePr/>
          <p:nvPr/>
        </p:nvGraphicFramePr>
        <p:xfrm>
          <a:off x="500034" y="571480"/>
          <a:ext cx="835824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FE-7A36-4D2F-A763-E7A95F16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856662" cy="64087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FEV</a:t>
            </a:r>
            <a:r>
              <a:rPr lang="en-US" sz="3600" baseline="-25000" dirty="0">
                <a:ea typeface="ＭＳ Ｐゴシック" charset="0"/>
              </a:rPr>
              <a:t>1</a:t>
            </a:r>
            <a:r>
              <a:rPr lang="en-US" sz="3600" dirty="0">
                <a:ea typeface="ＭＳ Ｐゴシック" charset="0"/>
              </a:rPr>
              <a:t> is a useful measure of how quickly the lungs can be emptied.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en-US" sz="3600" dirty="0">
              <a:ea typeface="ＭＳ Ｐゴシック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The ratio is a useful index of </a:t>
            </a:r>
            <a:r>
              <a:rPr lang="en-US" sz="3600">
                <a:ea typeface="ＭＳ Ｐゴシック" charset="0"/>
              </a:rPr>
              <a:t>airflow limitation.</a:t>
            </a:r>
            <a:endParaRPr lang="en-US" sz="3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9F1C6B9-FF99-4354-A194-641398672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69863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>
                <a:solidFill>
                  <a:srgbClr val="FFC000"/>
                </a:solidFill>
              </a:rPr>
              <a:t>Normal Trace Showing FEV</a:t>
            </a:r>
            <a:r>
              <a:rPr lang="en-US" altLang="en-US" sz="3600" baseline="-25000">
                <a:solidFill>
                  <a:srgbClr val="FFC000"/>
                </a:solidFill>
              </a:rPr>
              <a:t>1</a:t>
            </a:r>
            <a:r>
              <a:rPr lang="en-US" altLang="en-US" sz="3600">
                <a:solidFill>
                  <a:srgbClr val="FFC000"/>
                </a:solidFill>
              </a:rPr>
              <a:t> and FVC</a:t>
            </a:r>
          </a:p>
        </p:txBody>
      </p:sp>
      <p:sp>
        <p:nvSpPr>
          <p:cNvPr id="10243" name="Line 5">
            <a:extLst>
              <a:ext uri="{FF2B5EF4-FFF2-40B4-BE49-F238E27FC236}">
                <a16:creationId xmlns:a16="http://schemas.microsoft.com/office/drawing/2014/main" id="{E86B560C-1386-42AD-A68B-357D4C658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Line 6">
            <a:extLst>
              <a:ext uri="{FF2B5EF4-FFF2-40B4-BE49-F238E27FC236}">
                <a16:creationId xmlns:a16="http://schemas.microsoft.com/office/drawing/2014/main" id="{8D018D17-865C-45B7-82AF-405AEE5594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7">
            <a:extLst>
              <a:ext uri="{FF2B5EF4-FFF2-40B4-BE49-F238E27FC236}">
                <a16:creationId xmlns:a16="http://schemas.microsoft.com/office/drawing/2014/main" id="{2DA6659A-02D5-470D-B289-52E55FFBD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5129324A-FA38-4F61-9D04-DD128C3422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9">
            <a:extLst>
              <a:ext uri="{FF2B5EF4-FFF2-40B4-BE49-F238E27FC236}">
                <a16:creationId xmlns:a16="http://schemas.microsoft.com/office/drawing/2014/main" id="{A6CB2EC7-D765-4142-8A3B-98430C562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11">
            <a:extLst>
              <a:ext uri="{FF2B5EF4-FFF2-40B4-BE49-F238E27FC236}">
                <a16:creationId xmlns:a16="http://schemas.microsoft.com/office/drawing/2014/main" id="{C6656F53-9B8A-429D-8FE6-9B6556B70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12">
            <a:extLst>
              <a:ext uri="{FF2B5EF4-FFF2-40B4-BE49-F238E27FC236}">
                <a16:creationId xmlns:a16="http://schemas.microsoft.com/office/drawing/2014/main" id="{06E5D8F8-8B19-45B4-9EBC-8B7EAFED2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3">
            <a:extLst>
              <a:ext uri="{FF2B5EF4-FFF2-40B4-BE49-F238E27FC236}">
                <a16:creationId xmlns:a16="http://schemas.microsoft.com/office/drawing/2014/main" id="{964EC9EA-15BA-45E2-BE93-C94C829C7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4">
            <a:extLst>
              <a:ext uri="{FF2B5EF4-FFF2-40B4-BE49-F238E27FC236}">
                <a16:creationId xmlns:a16="http://schemas.microsoft.com/office/drawing/2014/main" id="{AA78AE10-7FC5-4DAA-BE4D-D80F45462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Line 15">
            <a:extLst>
              <a:ext uri="{FF2B5EF4-FFF2-40B4-BE49-F238E27FC236}">
                <a16:creationId xmlns:a16="http://schemas.microsoft.com/office/drawing/2014/main" id="{5DFF26AB-DBD4-4DF4-9C9C-42A6B1362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Line 16">
            <a:extLst>
              <a:ext uri="{FF2B5EF4-FFF2-40B4-BE49-F238E27FC236}">
                <a16:creationId xmlns:a16="http://schemas.microsoft.com/office/drawing/2014/main" id="{DB0D7A51-0AF1-4562-8EA3-C941599E0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Rectangle 17">
            <a:extLst>
              <a:ext uri="{FF2B5EF4-FFF2-40B4-BE49-F238E27FC236}">
                <a16:creationId xmlns:a16="http://schemas.microsoft.com/office/drawing/2014/main" id="{5A971572-4C4A-4C3A-90EA-69C405A1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55" name="Rectangle 18">
            <a:extLst>
              <a:ext uri="{FF2B5EF4-FFF2-40B4-BE49-F238E27FC236}">
                <a16:creationId xmlns:a16="http://schemas.microsoft.com/office/drawing/2014/main" id="{32E21CB5-AD9F-492A-962B-4057BA94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56" name="Rectangle 19">
            <a:extLst>
              <a:ext uri="{FF2B5EF4-FFF2-40B4-BE49-F238E27FC236}">
                <a16:creationId xmlns:a16="http://schemas.microsoft.com/office/drawing/2014/main" id="{1A16E41F-5B77-4C8E-B69D-9B61B525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257" name="Rectangle 20">
            <a:extLst>
              <a:ext uri="{FF2B5EF4-FFF2-40B4-BE49-F238E27FC236}">
                <a16:creationId xmlns:a16="http://schemas.microsoft.com/office/drawing/2014/main" id="{90A6B5C4-81BA-4823-BB20-1571C7B4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258" name="Rectangle 21">
            <a:extLst>
              <a:ext uri="{FF2B5EF4-FFF2-40B4-BE49-F238E27FC236}">
                <a16:creationId xmlns:a16="http://schemas.microsoft.com/office/drawing/2014/main" id="{CD500BE0-B6AF-43C3-984B-E623EEE25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259" name="Rectangle 22">
            <a:extLst>
              <a:ext uri="{FF2B5EF4-FFF2-40B4-BE49-F238E27FC236}">
                <a16:creationId xmlns:a16="http://schemas.microsoft.com/office/drawing/2014/main" id="{80F537DB-4862-4593-AA20-5DC4B034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260" name="Rectangle 23">
            <a:extLst>
              <a:ext uri="{FF2B5EF4-FFF2-40B4-BE49-F238E27FC236}">
                <a16:creationId xmlns:a16="http://schemas.microsoft.com/office/drawing/2014/main" id="{11E2EF0F-ECC4-4A26-A74F-55DA55BA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id="{1A17C780-CBC5-4FCA-8075-AF48B91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62" name="Rectangle 25">
            <a:extLst>
              <a:ext uri="{FF2B5EF4-FFF2-40B4-BE49-F238E27FC236}">
                <a16:creationId xmlns:a16="http://schemas.microsoft.com/office/drawing/2014/main" id="{4D900DFD-1E83-42B1-943A-D4B55B95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263" name="Rectangle 26">
            <a:extLst>
              <a:ext uri="{FF2B5EF4-FFF2-40B4-BE49-F238E27FC236}">
                <a16:creationId xmlns:a16="http://schemas.microsoft.com/office/drawing/2014/main" id="{03444284-F0BE-47F1-A4C5-23542816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264" name="Rectangle 28">
            <a:extLst>
              <a:ext uri="{FF2B5EF4-FFF2-40B4-BE49-F238E27FC236}">
                <a16:creationId xmlns:a16="http://schemas.microsoft.com/office/drawing/2014/main" id="{82C5A5A3-9E16-419B-A144-A83E484D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0265" name="Line 29">
            <a:extLst>
              <a:ext uri="{FF2B5EF4-FFF2-40B4-BE49-F238E27FC236}">
                <a16:creationId xmlns:a16="http://schemas.microsoft.com/office/drawing/2014/main" id="{B35F0BCF-884B-4DC6-96E5-393A1048A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6" name="Line 30">
            <a:extLst>
              <a:ext uri="{FF2B5EF4-FFF2-40B4-BE49-F238E27FC236}">
                <a16:creationId xmlns:a16="http://schemas.microsoft.com/office/drawing/2014/main" id="{8123F877-43A0-4582-B6E2-6F73E58613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7" name="Rectangle 31">
            <a:extLst>
              <a:ext uri="{FF2B5EF4-FFF2-40B4-BE49-F238E27FC236}">
                <a16:creationId xmlns:a16="http://schemas.microsoft.com/office/drawing/2014/main" id="{987A2AA1-10AD-4F39-ACC9-8D50C440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0268" name="Arc 32">
            <a:extLst>
              <a:ext uri="{FF2B5EF4-FFF2-40B4-BE49-F238E27FC236}">
                <a16:creationId xmlns:a16="http://schemas.microsoft.com/office/drawing/2014/main" id="{0CAF794A-B8CF-4E1D-A9C7-E2B835DBE203}"/>
              </a:ext>
            </a:extLst>
          </p:cNvPr>
          <p:cNvSpPr>
            <a:spLocks/>
          </p:cNvSpPr>
          <p:nvPr/>
        </p:nvSpPr>
        <p:spPr bwMode="auto">
          <a:xfrm rot="321011">
            <a:off x="2759075" y="20066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16" name="Line 33">
            <a:extLst>
              <a:ext uri="{FF2B5EF4-FFF2-40B4-BE49-F238E27FC236}">
                <a16:creationId xmlns:a16="http://schemas.microsoft.com/office/drawing/2014/main" id="{2E44FE6D-03CD-4A78-AC98-A21C2D6789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17" name="Line 34">
            <a:extLst>
              <a:ext uri="{FF2B5EF4-FFF2-40B4-BE49-F238E27FC236}">
                <a16:creationId xmlns:a16="http://schemas.microsoft.com/office/drawing/2014/main" id="{EEE0B196-B063-43DA-86A4-E61A999B2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1" name="Rectangle 35">
            <a:extLst>
              <a:ext uri="{FF2B5EF4-FFF2-40B4-BE49-F238E27FC236}">
                <a16:creationId xmlns:a16="http://schemas.microsoft.com/office/drawing/2014/main" id="{43E83BE1-CCC1-4532-AF2B-D1152392C2B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88169" y="3218656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Volume, liters</a:t>
            </a:r>
          </a:p>
        </p:txBody>
      </p:sp>
      <p:sp>
        <p:nvSpPr>
          <p:cNvPr id="10272" name="Rectangle 36">
            <a:extLst>
              <a:ext uri="{FF2B5EF4-FFF2-40B4-BE49-F238E27FC236}">
                <a16:creationId xmlns:a16="http://schemas.microsoft.com/office/drawing/2014/main" id="{3FDEDECB-327D-49E5-BCED-4A8DD298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6091238"/>
            <a:ext cx="148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Time, sec</a:t>
            </a:r>
          </a:p>
        </p:txBody>
      </p:sp>
      <p:sp>
        <p:nvSpPr>
          <p:cNvPr id="16420" name="Rectangle 37">
            <a:extLst>
              <a:ext uri="{FF2B5EF4-FFF2-40B4-BE49-F238E27FC236}">
                <a16:creationId xmlns:a16="http://schemas.microsoft.com/office/drawing/2014/main" id="{719FF927-D9D3-4EE5-AF9A-1CB9F092B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18288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FVC</a:t>
            </a:r>
          </a:p>
        </p:txBody>
      </p:sp>
      <p:sp>
        <p:nvSpPr>
          <p:cNvPr id="10274" name="Rectangle 38">
            <a:extLst>
              <a:ext uri="{FF2B5EF4-FFF2-40B4-BE49-F238E27FC236}">
                <a16:creationId xmlns:a16="http://schemas.microsoft.com/office/drawing/2014/main" id="{D0477C4D-4CF4-4773-9DF7-56302003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cxnSp>
        <p:nvCxnSpPr>
          <p:cNvPr id="10275" name="Straight Connector 5">
            <a:extLst>
              <a:ext uri="{FF2B5EF4-FFF2-40B4-BE49-F238E27FC236}">
                <a16:creationId xmlns:a16="http://schemas.microsoft.com/office/drawing/2014/main" id="{3879B960-B41C-40A5-93BF-EA40B1F4BF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6" name="Rectangle 17">
            <a:extLst>
              <a:ext uri="{FF2B5EF4-FFF2-40B4-BE49-F238E27FC236}">
                <a16:creationId xmlns:a16="http://schemas.microsoft.com/office/drawing/2014/main" id="{6AC3667E-DD7F-47F2-A157-B543A55DA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FEB24E14-9573-435B-B507-D402E4D7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956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800">
                <a:solidFill>
                  <a:srgbClr val="FFC000"/>
                </a:solidFill>
                <a:latin typeface="Tahoma" panose="020B0604030504040204" pitchFamily="34" charset="0"/>
              </a:rPr>
              <a:t>FEV</a:t>
            </a:r>
            <a:r>
              <a:rPr lang="en-AU" altLang="en-US" sz="2800" baseline="-25000">
                <a:solidFill>
                  <a:srgbClr val="FFC000"/>
                </a:solidFill>
                <a:latin typeface="Tahoma" panose="020B0604030504040204" pitchFamily="34" charset="0"/>
              </a:rPr>
              <a:t>1</a:t>
            </a:r>
            <a:r>
              <a:rPr lang="en-AU" altLang="en-US" sz="2800">
                <a:solidFill>
                  <a:srgbClr val="FFC000"/>
                </a:solidFill>
                <a:latin typeface="Tahoma" panose="020B0604030504040204" pitchFamily="34" charset="0"/>
              </a:rPr>
              <a:t> = 4L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800">
                <a:solidFill>
                  <a:srgbClr val="FFC000"/>
                </a:solidFill>
                <a:latin typeface="Tahoma" panose="020B0604030504040204" pitchFamily="34" charset="0"/>
              </a:rPr>
              <a:t>FVC  = 5L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800">
                <a:solidFill>
                  <a:srgbClr val="FFC000"/>
                </a:solidFill>
                <a:latin typeface="Tahoma" panose="020B0604030504040204" pitchFamily="34" charset="0"/>
              </a:rPr>
              <a:t>FEV</a:t>
            </a:r>
            <a:r>
              <a:rPr lang="en-AU" altLang="en-US" sz="2800" baseline="-25000">
                <a:solidFill>
                  <a:srgbClr val="FFC000"/>
                </a:solidFill>
                <a:latin typeface="Tahoma" panose="020B0604030504040204" pitchFamily="34" charset="0"/>
              </a:rPr>
              <a:t>1</a:t>
            </a:r>
            <a:r>
              <a:rPr lang="en-AU" altLang="en-US" sz="2800">
                <a:solidFill>
                  <a:srgbClr val="FFC000"/>
                </a:solidFill>
                <a:latin typeface="Tahoma" panose="020B0604030504040204" pitchFamily="34" charset="0"/>
              </a:rPr>
              <a:t>/FVC = 0.8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C7F393-2CBB-44C5-954F-FEB9BE7D6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Line 4">
            <a:extLst>
              <a:ext uri="{FF2B5EF4-FFF2-40B4-BE49-F238E27FC236}">
                <a16:creationId xmlns:a16="http://schemas.microsoft.com/office/drawing/2014/main" id="{125248DB-7591-4209-AE32-48418BB55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10">
            <a:extLst>
              <a:ext uri="{FF2B5EF4-FFF2-40B4-BE49-F238E27FC236}">
                <a16:creationId xmlns:a16="http://schemas.microsoft.com/office/drawing/2014/main" id="{53E9AE48-6B63-45D7-97C5-67C383641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1904</TotalTime>
  <Words>821</Words>
  <Application>Microsoft Office PowerPoint</Application>
  <PresentationFormat>On-screen Show (4:3)</PresentationFormat>
  <Paragraphs>237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MS PGothic</vt:lpstr>
      <vt:lpstr>Calibri</vt:lpstr>
      <vt:lpstr>Kunstler Script</vt:lpstr>
      <vt:lpstr>Wingdings</vt:lpstr>
      <vt:lpstr>Tahoma</vt:lpstr>
      <vt:lpstr>Comic Sans MS</vt:lpstr>
      <vt:lpstr>Office Theme</vt:lpstr>
      <vt:lpstr>Dynamic Spirometry </vt:lpstr>
      <vt:lpstr>PowerPoint Presentation</vt:lpstr>
      <vt:lpstr> Static test </vt:lpstr>
      <vt:lpstr>PowerPoint Presentation</vt:lpstr>
      <vt:lpstr>PowerPoint Presentation</vt:lpstr>
      <vt:lpstr>Forced Expiratory Curve</vt:lpstr>
      <vt:lpstr>PowerPoint Presentation</vt:lpstr>
      <vt:lpstr>PowerPoint Presentation</vt:lpstr>
      <vt:lpstr>Normal Trace Showing FEV1 and FVC</vt:lpstr>
      <vt:lpstr>PowerPoint Presentation</vt:lpstr>
      <vt:lpstr>PowerPoint Presentation</vt:lpstr>
      <vt:lpstr>Obstructive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interpretation </vt:lpstr>
      <vt:lpstr>PowerPoint Presentation</vt:lpstr>
      <vt:lpstr>PowerPoint Presentation</vt:lpstr>
      <vt:lpstr>PowerPoint Presentation</vt:lpstr>
      <vt:lpstr>PowerPoint Presentation</vt:lpstr>
      <vt:lpstr>Flow Volume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Spirometry</dc:title>
  <dc:creator>--</dc:creator>
  <cp:lastModifiedBy>Dana Al-Kadi</cp:lastModifiedBy>
  <cp:revision>242</cp:revision>
  <dcterms:created xsi:type="dcterms:W3CDTF">2008-02-29T06:03:08Z</dcterms:created>
  <dcterms:modified xsi:type="dcterms:W3CDTF">2018-01-08T07:07:26Z</dcterms:modified>
</cp:coreProperties>
</file>